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ore0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metadata/core-properties" Target="docProps/core0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</p:sldIdLst>
  <p:sldSz cx="10704513" cy="6019800"/>
  <p:notesSz cx="7559675" cy="106918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25" d="100"/>
          <a:sy n="125" d="100"/>
        </p:scale>
        <p:origin x="58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master-page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master-page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534960" y="225720"/>
            <a:ext cx="9633240" cy="944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spAutoFit/>
          </a:bodyPr>
          <a:lstStyle/>
          <a:p>
            <a:pPr indent="0" algn="ctr">
              <a:buNone/>
            </a:pPr>
            <a:endParaRPr lang="en-US" sz="4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subTitle"/>
          </p:nvPr>
        </p:nvSpPr>
        <p:spPr>
          <a:xfrm>
            <a:off x="534960" y="1324080"/>
            <a:ext cx="9633240" cy="32821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spAutoFit/>
          </a:bodyPr>
          <a:lstStyle/>
          <a:p>
            <a:pPr indent="0" algn="ctr">
              <a:buNone/>
            </a:pPr>
            <a:endParaRPr lang="en-US" sz="3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534960" y="225720"/>
            <a:ext cx="9633240" cy="944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r>
              <a:rPr lang="en-US" sz="4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body"/>
          </p:nvPr>
        </p:nvSpPr>
        <p:spPr>
          <a:xfrm>
            <a:off x="534960" y="1324080"/>
            <a:ext cx="9633240" cy="32821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2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9.png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7" Type="http://schemas.openxmlformats.org/officeDocument/2006/relationships/image" Target="../media/image83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2.png"/><Relationship Id="rId5" Type="http://schemas.openxmlformats.org/officeDocument/2006/relationships/image" Target="../media/image81.png"/><Relationship Id="rId4" Type="http://schemas.openxmlformats.org/officeDocument/2006/relationships/image" Target="../media/image80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9.png"/><Relationship Id="rId3" Type="http://schemas.openxmlformats.org/officeDocument/2006/relationships/image" Target="../media/image84.png"/><Relationship Id="rId7" Type="http://schemas.openxmlformats.org/officeDocument/2006/relationships/image" Target="../media/image88.png"/><Relationship Id="rId12" Type="http://schemas.openxmlformats.org/officeDocument/2006/relationships/image" Target="../media/image93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7.png"/><Relationship Id="rId11" Type="http://schemas.openxmlformats.org/officeDocument/2006/relationships/image" Target="../media/image92.png"/><Relationship Id="rId5" Type="http://schemas.openxmlformats.org/officeDocument/2006/relationships/image" Target="../media/image86.png"/><Relationship Id="rId10" Type="http://schemas.openxmlformats.org/officeDocument/2006/relationships/image" Target="../media/image91.png"/><Relationship Id="rId4" Type="http://schemas.openxmlformats.org/officeDocument/2006/relationships/image" Target="../media/image85.png"/><Relationship Id="rId9" Type="http://schemas.openxmlformats.org/officeDocument/2006/relationships/image" Target="../media/image90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6.png"/><Relationship Id="rId3" Type="http://schemas.openxmlformats.org/officeDocument/2006/relationships/image" Target="../media/image94.png"/><Relationship Id="rId7" Type="http://schemas.openxmlformats.org/officeDocument/2006/relationships/image" Target="../media/image92.png"/><Relationship Id="rId12" Type="http://schemas.openxmlformats.org/officeDocument/2006/relationships/image" Target="../media/image34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11" Type="http://schemas.openxmlformats.org/officeDocument/2006/relationships/image" Target="../media/image99.png"/><Relationship Id="rId5" Type="http://schemas.openxmlformats.org/officeDocument/2006/relationships/image" Target="../media/image95.png"/><Relationship Id="rId10" Type="http://schemas.openxmlformats.org/officeDocument/2006/relationships/image" Target="../media/image98.png"/><Relationship Id="rId4" Type="http://schemas.openxmlformats.org/officeDocument/2006/relationships/image" Target="../media/image31.png"/><Relationship Id="rId9" Type="http://schemas.openxmlformats.org/officeDocument/2006/relationships/image" Target="../media/image9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png"/><Relationship Id="rId7" Type="http://schemas.openxmlformats.org/officeDocument/2006/relationships/image" Target="../media/image19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2.png"/><Relationship Id="rId5" Type="http://schemas.openxmlformats.org/officeDocument/2006/relationships/image" Target="../media/image47.png"/><Relationship Id="rId4" Type="http://schemas.openxmlformats.org/officeDocument/2006/relationships/image" Target="../media/image101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6.png"/><Relationship Id="rId3" Type="http://schemas.openxmlformats.org/officeDocument/2006/relationships/image" Target="../media/image94.png"/><Relationship Id="rId7" Type="http://schemas.openxmlformats.org/officeDocument/2006/relationships/image" Target="../media/image105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4.png"/><Relationship Id="rId5" Type="http://schemas.openxmlformats.org/officeDocument/2006/relationships/image" Target="../media/image31.png"/><Relationship Id="rId4" Type="http://schemas.openxmlformats.org/officeDocument/2006/relationships/image" Target="../media/image103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2.png"/><Relationship Id="rId13" Type="http://schemas.openxmlformats.org/officeDocument/2006/relationships/image" Target="../media/image117.png"/><Relationship Id="rId3" Type="http://schemas.openxmlformats.org/officeDocument/2006/relationships/image" Target="../media/image107.png"/><Relationship Id="rId7" Type="http://schemas.openxmlformats.org/officeDocument/2006/relationships/image" Target="../media/image111.png"/><Relationship Id="rId12" Type="http://schemas.openxmlformats.org/officeDocument/2006/relationships/image" Target="../media/image1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0.png"/><Relationship Id="rId11" Type="http://schemas.openxmlformats.org/officeDocument/2006/relationships/image" Target="../media/image115.png"/><Relationship Id="rId5" Type="http://schemas.openxmlformats.org/officeDocument/2006/relationships/image" Target="../media/image109.png"/><Relationship Id="rId10" Type="http://schemas.openxmlformats.org/officeDocument/2006/relationships/image" Target="../media/image114.png"/><Relationship Id="rId4" Type="http://schemas.openxmlformats.org/officeDocument/2006/relationships/image" Target="../media/image108.png"/><Relationship Id="rId9" Type="http://schemas.openxmlformats.org/officeDocument/2006/relationships/image" Target="../media/image113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2.png"/><Relationship Id="rId3" Type="http://schemas.openxmlformats.org/officeDocument/2006/relationships/image" Target="../media/image118.png"/><Relationship Id="rId7" Type="http://schemas.openxmlformats.org/officeDocument/2006/relationships/image" Target="../media/image121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0.png"/><Relationship Id="rId5" Type="http://schemas.openxmlformats.org/officeDocument/2006/relationships/image" Target="../media/image119.png"/><Relationship Id="rId10" Type="http://schemas.openxmlformats.org/officeDocument/2006/relationships/image" Target="../media/image104.png"/><Relationship Id="rId4" Type="http://schemas.openxmlformats.org/officeDocument/2006/relationships/image" Target="../media/image47.png"/><Relationship Id="rId9" Type="http://schemas.openxmlformats.org/officeDocument/2006/relationships/image" Target="../media/image123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24.png"/><Relationship Id="rId7" Type="http://schemas.openxmlformats.org/officeDocument/2006/relationships/image" Target="../media/image127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6.png"/><Relationship Id="rId5" Type="http://schemas.openxmlformats.org/officeDocument/2006/relationships/image" Target="../media/image125.png"/><Relationship Id="rId4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Relationship Id="rId9" Type="http://schemas.openxmlformats.org/officeDocument/2006/relationships/image" Target="../media/image22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1.png"/><Relationship Id="rId13" Type="http://schemas.openxmlformats.org/officeDocument/2006/relationships/image" Target="../media/image136.png"/><Relationship Id="rId3" Type="http://schemas.openxmlformats.org/officeDocument/2006/relationships/image" Target="../media/image128.png"/><Relationship Id="rId7" Type="http://schemas.openxmlformats.org/officeDocument/2006/relationships/image" Target="../media/image130.png"/><Relationship Id="rId12" Type="http://schemas.openxmlformats.org/officeDocument/2006/relationships/image" Target="../media/image135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2.png"/><Relationship Id="rId11" Type="http://schemas.openxmlformats.org/officeDocument/2006/relationships/image" Target="../media/image134.png"/><Relationship Id="rId5" Type="http://schemas.openxmlformats.org/officeDocument/2006/relationships/image" Target="../media/image129.png"/><Relationship Id="rId10" Type="http://schemas.openxmlformats.org/officeDocument/2006/relationships/image" Target="../media/image133.png"/><Relationship Id="rId4" Type="http://schemas.openxmlformats.org/officeDocument/2006/relationships/image" Target="../media/image33.png"/><Relationship Id="rId9" Type="http://schemas.openxmlformats.org/officeDocument/2006/relationships/image" Target="../media/image132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0.png"/><Relationship Id="rId13" Type="http://schemas.openxmlformats.org/officeDocument/2006/relationships/image" Target="../media/image144.png"/><Relationship Id="rId3" Type="http://schemas.openxmlformats.org/officeDocument/2006/relationships/image" Target="../media/image137.png"/><Relationship Id="rId7" Type="http://schemas.openxmlformats.org/officeDocument/2006/relationships/image" Target="../media/image139.png"/><Relationship Id="rId12" Type="http://schemas.openxmlformats.org/officeDocument/2006/relationships/image" Target="../media/image143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11" Type="http://schemas.openxmlformats.org/officeDocument/2006/relationships/image" Target="../media/image142.png"/><Relationship Id="rId5" Type="http://schemas.openxmlformats.org/officeDocument/2006/relationships/image" Target="../media/image33.png"/><Relationship Id="rId10" Type="http://schemas.openxmlformats.org/officeDocument/2006/relationships/image" Target="../media/image141.png"/><Relationship Id="rId4" Type="http://schemas.openxmlformats.org/officeDocument/2006/relationships/image" Target="../media/image138.png"/><Relationship Id="rId9" Type="http://schemas.openxmlformats.org/officeDocument/2006/relationships/image" Target="../media/image47.png"/><Relationship Id="rId14" Type="http://schemas.openxmlformats.org/officeDocument/2006/relationships/image" Target="../media/image117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12" Type="http://schemas.openxmlformats.org/officeDocument/2006/relationships/image" Target="../media/image32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11" Type="http://schemas.openxmlformats.org/officeDocument/2006/relationships/image" Target="../media/image31.png"/><Relationship Id="rId5" Type="http://schemas.openxmlformats.org/officeDocument/2006/relationships/image" Target="../media/image25.png"/><Relationship Id="rId10" Type="http://schemas.openxmlformats.org/officeDocument/2006/relationships/image" Target="../media/image30.png"/><Relationship Id="rId4" Type="http://schemas.openxmlformats.org/officeDocument/2006/relationships/image" Target="../media/image24.png"/><Relationship Id="rId9" Type="http://schemas.openxmlformats.org/officeDocument/2006/relationships/image" Target="../media/image29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33.png"/><Relationship Id="rId7" Type="http://schemas.openxmlformats.org/officeDocument/2006/relationships/image" Target="../media/image35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37.png"/><Relationship Id="rId7" Type="http://schemas.openxmlformats.org/officeDocument/2006/relationships/image" Target="../media/image4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9.png"/><Relationship Id="rId11" Type="http://schemas.openxmlformats.org/officeDocument/2006/relationships/image" Target="../media/image44.png"/><Relationship Id="rId5" Type="http://schemas.openxmlformats.org/officeDocument/2006/relationships/image" Target="../media/image38.png"/><Relationship Id="rId10" Type="http://schemas.openxmlformats.org/officeDocument/2006/relationships/image" Target="../media/image43.png"/><Relationship Id="rId4" Type="http://schemas.openxmlformats.org/officeDocument/2006/relationships/image" Target="../media/image31.png"/><Relationship Id="rId9" Type="http://schemas.openxmlformats.org/officeDocument/2006/relationships/image" Target="../media/image4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26.png"/><Relationship Id="rId4" Type="http://schemas.openxmlformats.org/officeDocument/2006/relationships/image" Target="../media/image45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46.png"/><Relationship Id="rId7" Type="http://schemas.openxmlformats.org/officeDocument/2006/relationships/image" Target="../media/image50.png"/><Relationship Id="rId12" Type="http://schemas.openxmlformats.org/officeDocument/2006/relationships/image" Target="../media/image54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9.png"/><Relationship Id="rId11" Type="http://schemas.openxmlformats.org/officeDocument/2006/relationships/image" Target="../media/image53.png"/><Relationship Id="rId5" Type="http://schemas.openxmlformats.org/officeDocument/2006/relationships/image" Target="../media/image48.png"/><Relationship Id="rId10" Type="http://schemas.openxmlformats.org/officeDocument/2006/relationships/image" Target="../media/image52.png"/><Relationship Id="rId4" Type="http://schemas.openxmlformats.org/officeDocument/2006/relationships/image" Target="../media/image47.png"/><Relationship Id="rId9" Type="http://schemas.openxmlformats.org/officeDocument/2006/relationships/image" Target="../media/image51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png"/><Relationship Id="rId13" Type="http://schemas.openxmlformats.org/officeDocument/2006/relationships/image" Target="../media/image64.png"/><Relationship Id="rId3" Type="http://schemas.openxmlformats.org/officeDocument/2006/relationships/image" Target="../media/image55.png"/><Relationship Id="rId7" Type="http://schemas.openxmlformats.org/officeDocument/2006/relationships/image" Target="../media/image59.png"/><Relationship Id="rId12" Type="http://schemas.openxmlformats.org/officeDocument/2006/relationships/image" Target="../media/image63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8.png"/><Relationship Id="rId11" Type="http://schemas.openxmlformats.org/officeDocument/2006/relationships/image" Target="../media/image62.png"/><Relationship Id="rId5" Type="http://schemas.openxmlformats.org/officeDocument/2006/relationships/image" Target="../media/image57.png"/><Relationship Id="rId10" Type="http://schemas.openxmlformats.org/officeDocument/2006/relationships/image" Target="../media/image19.png"/><Relationship Id="rId4" Type="http://schemas.openxmlformats.org/officeDocument/2006/relationships/image" Target="../media/image56.png"/><Relationship Id="rId9" Type="http://schemas.openxmlformats.org/officeDocument/2006/relationships/image" Target="../media/image61.png"/><Relationship Id="rId14" Type="http://schemas.openxmlformats.org/officeDocument/2006/relationships/image" Target="../media/image65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1.png"/><Relationship Id="rId3" Type="http://schemas.openxmlformats.org/officeDocument/2006/relationships/image" Target="../media/image66.png"/><Relationship Id="rId7" Type="http://schemas.openxmlformats.org/officeDocument/2006/relationships/image" Target="../media/image70.png"/><Relationship Id="rId12" Type="http://schemas.openxmlformats.org/officeDocument/2006/relationships/image" Target="../media/image75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9.png"/><Relationship Id="rId11" Type="http://schemas.openxmlformats.org/officeDocument/2006/relationships/image" Target="../media/image74.png"/><Relationship Id="rId5" Type="http://schemas.openxmlformats.org/officeDocument/2006/relationships/image" Target="../media/image68.png"/><Relationship Id="rId10" Type="http://schemas.openxmlformats.org/officeDocument/2006/relationships/image" Target="../media/image73.png"/><Relationship Id="rId4" Type="http://schemas.openxmlformats.org/officeDocument/2006/relationships/image" Target="../media/image67.png"/><Relationship Id="rId9" Type="http://schemas.openxmlformats.org/officeDocument/2006/relationships/image" Target="../media/image7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 3"/>
          <p:cNvSpPr/>
          <p:nvPr/>
        </p:nvSpPr>
        <p:spPr>
          <a:xfrm>
            <a:off x="0" y="0"/>
            <a:ext cx="167400" cy="94320"/>
          </a:xfrm>
          <a:custGeom>
            <a:avLst/>
            <a:gdLst/>
            <a:ahLst/>
            <a:cxnLst/>
            <a:rect l="0" t="0" r="r" b="b"/>
            <a:pathLst>
              <a:path w="465" h="262">
                <a:moveTo>
                  <a:pt x="0" y="0"/>
                </a:moveTo>
                <a:lnTo>
                  <a:pt x="0" y="262"/>
                </a:lnTo>
                <a:lnTo>
                  <a:pt x="465" y="0"/>
                </a:lnTo>
                <a:lnTo>
                  <a:pt x="0" y="0"/>
                </a:lnTo>
                <a:close/>
              </a:path>
            </a:pathLst>
          </a:custGeom>
          <a:solidFill>
            <a:srgbClr val="111827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5" name="任意多边形 4"/>
          <p:cNvSpPr/>
          <p:nvPr/>
        </p:nvSpPr>
        <p:spPr>
          <a:xfrm>
            <a:off x="0" y="0"/>
            <a:ext cx="334800" cy="188280"/>
          </a:xfrm>
          <a:custGeom>
            <a:avLst/>
            <a:gdLst/>
            <a:ahLst/>
            <a:cxnLst/>
            <a:rect l="0" t="0" r="r" b="b"/>
            <a:pathLst>
              <a:path w="930" h="523">
                <a:moveTo>
                  <a:pt x="464" y="0"/>
                </a:moveTo>
                <a:lnTo>
                  <a:pt x="0" y="262"/>
                </a:lnTo>
                <a:lnTo>
                  <a:pt x="0" y="523"/>
                </a:lnTo>
                <a:lnTo>
                  <a:pt x="930" y="0"/>
                </a:lnTo>
                <a:lnTo>
                  <a:pt x="464" y="0"/>
                </a:lnTo>
                <a:close/>
              </a:path>
            </a:pathLst>
          </a:custGeom>
          <a:solidFill>
            <a:srgbClr val="11182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6" name="任意多边形 5"/>
          <p:cNvSpPr/>
          <p:nvPr/>
        </p:nvSpPr>
        <p:spPr>
          <a:xfrm>
            <a:off x="0" y="0"/>
            <a:ext cx="502200" cy="282240"/>
          </a:xfrm>
          <a:custGeom>
            <a:avLst/>
            <a:gdLst/>
            <a:ahLst/>
            <a:cxnLst/>
            <a:rect l="0" t="0" r="r" b="b"/>
            <a:pathLst>
              <a:path w="1395" h="784">
                <a:moveTo>
                  <a:pt x="930" y="0"/>
                </a:moveTo>
                <a:lnTo>
                  <a:pt x="0" y="523"/>
                </a:lnTo>
                <a:lnTo>
                  <a:pt x="0" y="784"/>
                </a:lnTo>
                <a:lnTo>
                  <a:pt x="1395" y="0"/>
                </a:lnTo>
                <a:lnTo>
                  <a:pt x="930" y="0"/>
                </a:lnTo>
                <a:close/>
              </a:path>
            </a:pathLst>
          </a:custGeom>
          <a:solidFill>
            <a:srgbClr val="111929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7" name="任意多边形 6"/>
          <p:cNvSpPr/>
          <p:nvPr/>
        </p:nvSpPr>
        <p:spPr>
          <a:xfrm>
            <a:off x="0" y="0"/>
            <a:ext cx="669600" cy="376200"/>
          </a:xfrm>
          <a:custGeom>
            <a:avLst/>
            <a:gdLst/>
            <a:ahLst/>
            <a:cxnLst/>
            <a:rect l="0" t="0" r="r" b="b"/>
            <a:pathLst>
              <a:path w="1860" h="1045">
                <a:moveTo>
                  <a:pt x="1395" y="0"/>
                </a:moveTo>
                <a:lnTo>
                  <a:pt x="0" y="784"/>
                </a:lnTo>
                <a:lnTo>
                  <a:pt x="0" y="1045"/>
                </a:lnTo>
                <a:lnTo>
                  <a:pt x="1860" y="0"/>
                </a:lnTo>
                <a:lnTo>
                  <a:pt x="1395" y="0"/>
                </a:lnTo>
                <a:close/>
              </a:path>
            </a:pathLst>
          </a:custGeom>
          <a:solidFill>
            <a:srgbClr val="11192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8" name="任意多边形 7"/>
          <p:cNvSpPr/>
          <p:nvPr/>
        </p:nvSpPr>
        <p:spPr>
          <a:xfrm>
            <a:off x="0" y="0"/>
            <a:ext cx="836640" cy="470160"/>
          </a:xfrm>
          <a:custGeom>
            <a:avLst/>
            <a:gdLst/>
            <a:ahLst/>
            <a:cxnLst/>
            <a:rect l="0" t="0" r="r" b="b"/>
            <a:pathLst>
              <a:path w="2324" h="1306">
                <a:moveTo>
                  <a:pt x="1860" y="0"/>
                </a:moveTo>
                <a:lnTo>
                  <a:pt x="0" y="1045"/>
                </a:lnTo>
                <a:lnTo>
                  <a:pt x="0" y="1306"/>
                </a:lnTo>
                <a:lnTo>
                  <a:pt x="2324" y="0"/>
                </a:lnTo>
                <a:lnTo>
                  <a:pt x="1860" y="0"/>
                </a:lnTo>
                <a:close/>
              </a:path>
            </a:pathLst>
          </a:custGeom>
          <a:solidFill>
            <a:srgbClr val="12192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9" name="任意多边形 8"/>
          <p:cNvSpPr/>
          <p:nvPr/>
        </p:nvSpPr>
        <p:spPr>
          <a:xfrm>
            <a:off x="0" y="0"/>
            <a:ext cx="1004040" cy="564120"/>
          </a:xfrm>
          <a:custGeom>
            <a:avLst/>
            <a:gdLst/>
            <a:ahLst/>
            <a:cxnLst/>
            <a:rect l="0" t="0" r="r" b="b"/>
            <a:pathLst>
              <a:path w="2789" h="1567">
                <a:moveTo>
                  <a:pt x="2324" y="0"/>
                </a:moveTo>
                <a:lnTo>
                  <a:pt x="0" y="1306"/>
                </a:lnTo>
                <a:lnTo>
                  <a:pt x="0" y="1567"/>
                </a:lnTo>
                <a:lnTo>
                  <a:pt x="2789" y="0"/>
                </a:lnTo>
                <a:lnTo>
                  <a:pt x="2324" y="0"/>
                </a:lnTo>
                <a:close/>
              </a:path>
            </a:pathLst>
          </a:custGeom>
          <a:solidFill>
            <a:srgbClr val="12192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0" name="任意多边形 9"/>
          <p:cNvSpPr/>
          <p:nvPr/>
        </p:nvSpPr>
        <p:spPr>
          <a:xfrm>
            <a:off x="0" y="0"/>
            <a:ext cx="1171440" cy="658080"/>
          </a:xfrm>
          <a:custGeom>
            <a:avLst/>
            <a:gdLst/>
            <a:ahLst/>
            <a:cxnLst/>
            <a:rect l="0" t="0" r="r" b="b"/>
            <a:pathLst>
              <a:path w="3254" h="1828">
                <a:moveTo>
                  <a:pt x="2789" y="0"/>
                </a:moveTo>
                <a:lnTo>
                  <a:pt x="0" y="1567"/>
                </a:lnTo>
                <a:lnTo>
                  <a:pt x="0" y="1828"/>
                </a:lnTo>
                <a:lnTo>
                  <a:pt x="3254" y="0"/>
                </a:lnTo>
                <a:lnTo>
                  <a:pt x="2789" y="0"/>
                </a:lnTo>
                <a:close/>
              </a:path>
            </a:pathLst>
          </a:custGeom>
          <a:solidFill>
            <a:srgbClr val="121A2C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1" name="任意多边形 10"/>
          <p:cNvSpPr/>
          <p:nvPr/>
        </p:nvSpPr>
        <p:spPr>
          <a:xfrm>
            <a:off x="0" y="0"/>
            <a:ext cx="1338840" cy="752040"/>
          </a:xfrm>
          <a:custGeom>
            <a:avLst/>
            <a:gdLst/>
            <a:ahLst/>
            <a:cxnLst/>
            <a:rect l="0" t="0" r="r" b="b"/>
            <a:pathLst>
              <a:path w="3719" h="2089">
                <a:moveTo>
                  <a:pt x="3254" y="0"/>
                </a:moveTo>
                <a:lnTo>
                  <a:pt x="0" y="1828"/>
                </a:lnTo>
                <a:lnTo>
                  <a:pt x="0" y="2089"/>
                </a:lnTo>
                <a:lnTo>
                  <a:pt x="3719" y="0"/>
                </a:lnTo>
                <a:lnTo>
                  <a:pt x="3254" y="0"/>
                </a:lnTo>
                <a:close/>
              </a:path>
            </a:pathLst>
          </a:custGeom>
          <a:solidFill>
            <a:srgbClr val="121A2D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2" name="任意多边形 11"/>
          <p:cNvSpPr/>
          <p:nvPr/>
        </p:nvSpPr>
        <p:spPr>
          <a:xfrm>
            <a:off x="0" y="0"/>
            <a:ext cx="1506240" cy="846000"/>
          </a:xfrm>
          <a:custGeom>
            <a:avLst/>
            <a:gdLst/>
            <a:ahLst/>
            <a:cxnLst/>
            <a:rect l="0" t="0" r="r" b="b"/>
            <a:pathLst>
              <a:path w="4184" h="2350">
                <a:moveTo>
                  <a:pt x="3719" y="0"/>
                </a:moveTo>
                <a:lnTo>
                  <a:pt x="0" y="2089"/>
                </a:lnTo>
                <a:lnTo>
                  <a:pt x="0" y="2350"/>
                </a:lnTo>
                <a:lnTo>
                  <a:pt x="4184" y="0"/>
                </a:lnTo>
                <a:lnTo>
                  <a:pt x="3719" y="0"/>
                </a:lnTo>
                <a:close/>
              </a:path>
            </a:pathLst>
          </a:custGeom>
          <a:solidFill>
            <a:srgbClr val="121A2E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3" name="任意多边形 12"/>
          <p:cNvSpPr/>
          <p:nvPr/>
        </p:nvSpPr>
        <p:spPr>
          <a:xfrm>
            <a:off x="0" y="0"/>
            <a:ext cx="1673280" cy="939960"/>
          </a:xfrm>
          <a:custGeom>
            <a:avLst/>
            <a:gdLst/>
            <a:ahLst/>
            <a:cxnLst/>
            <a:rect l="0" t="0" r="r" b="b"/>
            <a:pathLst>
              <a:path w="4648" h="2611">
                <a:moveTo>
                  <a:pt x="4184" y="0"/>
                </a:moveTo>
                <a:lnTo>
                  <a:pt x="0" y="2350"/>
                </a:lnTo>
                <a:lnTo>
                  <a:pt x="0" y="2611"/>
                </a:lnTo>
                <a:lnTo>
                  <a:pt x="4648" y="0"/>
                </a:lnTo>
                <a:lnTo>
                  <a:pt x="4184" y="0"/>
                </a:lnTo>
                <a:close/>
              </a:path>
            </a:pathLst>
          </a:custGeom>
          <a:solidFill>
            <a:srgbClr val="121A2E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4" name="任意多边形 13"/>
          <p:cNvSpPr/>
          <p:nvPr/>
        </p:nvSpPr>
        <p:spPr>
          <a:xfrm>
            <a:off x="0" y="0"/>
            <a:ext cx="1840680" cy="1033920"/>
          </a:xfrm>
          <a:custGeom>
            <a:avLst/>
            <a:gdLst/>
            <a:ahLst/>
            <a:cxnLst/>
            <a:rect l="0" t="0" r="r" b="b"/>
            <a:pathLst>
              <a:path w="5113" h="2872">
                <a:moveTo>
                  <a:pt x="4648" y="0"/>
                </a:moveTo>
                <a:lnTo>
                  <a:pt x="0" y="2611"/>
                </a:lnTo>
                <a:lnTo>
                  <a:pt x="0" y="2872"/>
                </a:lnTo>
                <a:lnTo>
                  <a:pt x="5113" y="0"/>
                </a:lnTo>
                <a:lnTo>
                  <a:pt x="4648" y="0"/>
                </a:lnTo>
                <a:close/>
              </a:path>
            </a:pathLst>
          </a:custGeom>
          <a:solidFill>
            <a:srgbClr val="121B2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5" name="任意多边形 14"/>
          <p:cNvSpPr/>
          <p:nvPr/>
        </p:nvSpPr>
        <p:spPr>
          <a:xfrm>
            <a:off x="0" y="0"/>
            <a:ext cx="2008080" cy="1127880"/>
          </a:xfrm>
          <a:custGeom>
            <a:avLst/>
            <a:gdLst/>
            <a:ahLst/>
            <a:cxnLst/>
            <a:rect l="0" t="0" r="r" b="b"/>
            <a:pathLst>
              <a:path w="5578" h="3133">
                <a:moveTo>
                  <a:pt x="5113" y="0"/>
                </a:moveTo>
                <a:lnTo>
                  <a:pt x="0" y="2872"/>
                </a:lnTo>
                <a:lnTo>
                  <a:pt x="0" y="3133"/>
                </a:lnTo>
                <a:lnTo>
                  <a:pt x="5578" y="0"/>
                </a:lnTo>
                <a:lnTo>
                  <a:pt x="5113" y="0"/>
                </a:lnTo>
                <a:close/>
              </a:path>
            </a:pathLst>
          </a:custGeom>
          <a:solidFill>
            <a:srgbClr val="121B30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6" name="任意多边形 15"/>
          <p:cNvSpPr/>
          <p:nvPr/>
        </p:nvSpPr>
        <p:spPr>
          <a:xfrm>
            <a:off x="0" y="0"/>
            <a:ext cx="2175480" cy="1221840"/>
          </a:xfrm>
          <a:custGeom>
            <a:avLst/>
            <a:gdLst/>
            <a:ahLst/>
            <a:cxnLst/>
            <a:rect l="0" t="0" r="r" b="b"/>
            <a:pathLst>
              <a:path w="6043" h="3394">
                <a:moveTo>
                  <a:pt x="5578" y="0"/>
                </a:moveTo>
                <a:lnTo>
                  <a:pt x="0" y="3133"/>
                </a:lnTo>
                <a:lnTo>
                  <a:pt x="0" y="3394"/>
                </a:lnTo>
                <a:lnTo>
                  <a:pt x="6043" y="0"/>
                </a:lnTo>
                <a:lnTo>
                  <a:pt x="5578" y="0"/>
                </a:lnTo>
                <a:close/>
              </a:path>
            </a:pathLst>
          </a:custGeom>
          <a:solidFill>
            <a:srgbClr val="121B31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7" name="任意多边形 16"/>
          <p:cNvSpPr/>
          <p:nvPr/>
        </p:nvSpPr>
        <p:spPr>
          <a:xfrm>
            <a:off x="0" y="0"/>
            <a:ext cx="2342880" cy="1315800"/>
          </a:xfrm>
          <a:custGeom>
            <a:avLst/>
            <a:gdLst/>
            <a:ahLst/>
            <a:cxnLst/>
            <a:rect l="0" t="0" r="r" b="b"/>
            <a:pathLst>
              <a:path w="6508" h="3655">
                <a:moveTo>
                  <a:pt x="6043" y="0"/>
                </a:moveTo>
                <a:lnTo>
                  <a:pt x="0" y="3394"/>
                </a:lnTo>
                <a:lnTo>
                  <a:pt x="0" y="3655"/>
                </a:lnTo>
                <a:lnTo>
                  <a:pt x="6508" y="0"/>
                </a:lnTo>
                <a:lnTo>
                  <a:pt x="6043" y="0"/>
                </a:lnTo>
                <a:close/>
              </a:path>
            </a:pathLst>
          </a:custGeom>
          <a:solidFill>
            <a:srgbClr val="121C31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8" name="任意多边形 17"/>
          <p:cNvSpPr/>
          <p:nvPr/>
        </p:nvSpPr>
        <p:spPr>
          <a:xfrm>
            <a:off x="0" y="0"/>
            <a:ext cx="2509920" cy="1409760"/>
          </a:xfrm>
          <a:custGeom>
            <a:avLst/>
            <a:gdLst/>
            <a:ahLst/>
            <a:cxnLst/>
            <a:rect l="0" t="0" r="r" b="b"/>
            <a:pathLst>
              <a:path w="6972" h="3916">
                <a:moveTo>
                  <a:pt x="6508" y="0"/>
                </a:moveTo>
                <a:lnTo>
                  <a:pt x="0" y="3655"/>
                </a:lnTo>
                <a:lnTo>
                  <a:pt x="0" y="3916"/>
                </a:lnTo>
                <a:lnTo>
                  <a:pt x="6972" y="0"/>
                </a:lnTo>
                <a:lnTo>
                  <a:pt x="6508" y="0"/>
                </a:lnTo>
                <a:close/>
              </a:path>
            </a:pathLst>
          </a:custGeom>
          <a:solidFill>
            <a:srgbClr val="131C3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9" name="任意多边形 18"/>
          <p:cNvSpPr/>
          <p:nvPr/>
        </p:nvSpPr>
        <p:spPr>
          <a:xfrm>
            <a:off x="0" y="0"/>
            <a:ext cx="2677320" cy="1503720"/>
          </a:xfrm>
          <a:custGeom>
            <a:avLst/>
            <a:gdLst/>
            <a:ahLst/>
            <a:cxnLst/>
            <a:rect l="0" t="0" r="r" b="b"/>
            <a:pathLst>
              <a:path w="7437" h="4177">
                <a:moveTo>
                  <a:pt x="6972" y="0"/>
                </a:moveTo>
                <a:lnTo>
                  <a:pt x="0" y="3916"/>
                </a:lnTo>
                <a:lnTo>
                  <a:pt x="0" y="4177"/>
                </a:lnTo>
                <a:lnTo>
                  <a:pt x="7437" y="0"/>
                </a:lnTo>
                <a:lnTo>
                  <a:pt x="6972" y="0"/>
                </a:lnTo>
                <a:close/>
              </a:path>
            </a:pathLst>
          </a:custGeom>
          <a:solidFill>
            <a:srgbClr val="131C33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0" name="任意多边形 19"/>
          <p:cNvSpPr/>
          <p:nvPr/>
        </p:nvSpPr>
        <p:spPr>
          <a:xfrm>
            <a:off x="0" y="0"/>
            <a:ext cx="2844720" cy="1597680"/>
          </a:xfrm>
          <a:custGeom>
            <a:avLst/>
            <a:gdLst/>
            <a:ahLst/>
            <a:cxnLst/>
            <a:rect l="0" t="0" r="r" b="b"/>
            <a:pathLst>
              <a:path w="7902" h="4438">
                <a:moveTo>
                  <a:pt x="7437" y="0"/>
                </a:moveTo>
                <a:lnTo>
                  <a:pt x="0" y="4177"/>
                </a:lnTo>
                <a:lnTo>
                  <a:pt x="0" y="4438"/>
                </a:lnTo>
                <a:lnTo>
                  <a:pt x="7902" y="0"/>
                </a:lnTo>
                <a:lnTo>
                  <a:pt x="7437" y="0"/>
                </a:lnTo>
                <a:close/>
              </a:path>
            </a:pathLst>
          </a:custGeom>
          <a:solidFill>
            <a:srgbClr val="131C3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1" name="任意多边形 20"/>
          <p:cNvSpPr/>
          <p:nvPr/>
        </p:nvSpPr>
        <p:spPr>
          <a:xfrm>
            <a:off x="0" y="0"/>
            <a:ext cx="3012120" cy="1691640"/>
          </a:xfrm>
          <a:custGeom>
            <a:avLst/>
            <a:gdLst/>
            <a:ahLst/>
            <a:cxnLst/>
            <a:rect l="0" t="0" r="r" b="b"/>
            <a:pathLst>
              <a:path w="8367" h="4699">
                <a:moveTo>
                  <a:pt x="7902" y="0"/>
                </a:moveTo>
                <a:lnTo>
                  <a:pt x="0" y="4438"/>
                </a:lnTo>
                <a:lnTo>
                  <a:pt x="0" y="4699"/>
                </a:lnTo>
                <a:lnTo>
                  <a:pt x="8367" y="0"/>
                </a:lnTo>
                <a:lnTo>
                  <a:pt x="7902" y="0"/>
                </a:lnTo>
                <a:close/>
              </a:path>
            </a:pathLst>
          </a:custGeom>
          <a:solidFill>
            <a:srgbClr val="131D35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2" name="任意多边形 21"/>
          <p:cNvSpPr/>
          <p:nvPr/>
        </p:nvSpPr>
        <p:spPr>
          <a:xfrm>
            <a:off x="0" y="0"/>
            <a:ext cx="3179520" cy="1785600"/>
          </a:xfrm>
          <a:custGeom>
            <a:avLst/>
            <a:gdLst/>
            <a:ahLst/>
            <a:cxnLst/>
            <a:rect l="0" t="0" r="r" b="b"/>
            <a:pathLst>
              <a:path w="8832" h="4960">
                <a:moveTo>
                  <a:pt x="8367" y="0"/>
                </a:moveTo>
                <a:lnTo>
                  <a:pt x="0" y="4699"/>
                </a:lnTo>
                <a:lnTo>
                  <a:pt x="0" y="4960"/>
                </a:lnTo>
                <a:lnTo>
                  <a:pt x="8832" y="0"/>
                </a:lnTo>
                <a:lnTo>
                  <a:pt x="8367" y="0"/>
                </a:lnTo>
                <a:close/>
              </a:path>
            </a:pathLst>
          </a:custGeom>
          <a:solidFill>
            <a:srgbClr val="131D35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3" name="任意多边形 22"/>
          <p:cNvSpPr/>
          <p:nvPr/>
        </p:nvSpPr>
        <p:spPr>
          <a:xfrm>
            <a:off x="0" y="0"/>
            <a:ext cx="3346560" cy="1879560"/>
          </a:xfrm>
          <a:custGeom>
            <a:avLst/>
            <a:gdLst/>
            <a:ahLst/>
            <a:cxnLst/>
            <a:rect l="0" t="0" r="r" b="b"/>
            <a:pathLst>
              <a:path w="9296" h="5221">
                <a:moveTo>
                  <a:pt x="8832" y="0"/>
                </a:moveTo>
                <a:lnTo>
                  <a:pt x="0" y="4960"/>
                </a:lnTo>
                <a:lnTo>
                  <a:pt x="0" y="5221"/>
                </a:lnTo>
                <a:lnTo>
                  <a:pt x="9296" y="0"/>
                </a:lnTo>
                <a:lnTo>
                  <a:pt x="8832" y="0"/>
                </a:lnTo>
                <a:close/>
              </a:path>
            </a:pathLst>
          </a:custGeom>
          <a:solidFill>
            <a:srgbClr val="131D3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4" name="任意多边形 23"/>
          <p:cNvSpPr/>
          <p:nvPr/>
        </p:nvSpPr>
        <p:spPr>
          <a:xfrm>
            <a:off x="0" y="0"/>
            <a:ext cx="3513960" cy="1973520"/>
          </a:xfrm>
          <a:custGeom>
            <a:avLst/>
            <a:gdLst/>
            <a:ahLst/>
            <a:cxnLst/>
            <a:rect l="0" t="0" r="r" b="b"/>
            <a:pathLst>
              <a:path w="9761" h="5482">
                <a:moveTo>
                  <a:pt x="9296" y="0"/>
                </a:moveTo>
                <a:lnTo>
                  <a:pt x="0" y="5221"/>
                </a:lnTo>
                <a:lnTo>
                  <a:pt x="0" y="5482"/>
                </a:lnTo>
                <a:lnTo>
                  <a:pt x="9761" y="0"/>
                </a:lnTo>
                <a:lnTo>
                  <a:pt x="9296" y="0"/>
                </a:lnTo>
                <a:close/>
              </a:path>
            </a:pathLst>
          </a:custGeom>
          <a:solidFill>
            <a:srgbClr val="131D37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5" name="任意多边形 24"/>
          <p:cNvSpPr/>
          <p:nvPr/>
        </p:nvSpPr>
        <p:spPr>
          <a:xfrm>
            <a:off x="0" y="0"/>
            <a:ext cx="3681360" cy="2067480"/>
          </a:xfrm>
          <a:custGeom>
            <a:avLst/>
            <a:gdLst/>
            <a:ahLst/>
            <a:cxnLst/>
            <a:rect l="0" t="0" r="r" b="b"/>
            <a:pathLst>
              <a:path w="10226" h="5743">
                <a:moveTo>
                  <a:pt x="9761" y="0"/>
                </a:moveTo>
                <a:lnTo>
                  <a:pt x="0" y="5482"/>
                </a:lnTo>
                <a:lnTo>
                  <a:pt x="0" y="5743"/>
                </a:lnTo>
                <a:lnTo>
                  <a:pt x="10226" y="0"/>
                </a:lnTo>
                <a:lnTo>
                  <a:pt x="9761" y="0"/>
                </a:lnTo>
                <a:close/>
              </a:path>
            </a:pathLst>
          </a:custGeom>
          <a:solidFill>
            <a:srgbClr val="131E3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6" name="任意多边形 25"/>
          <p:cNvSpPr/>
          <p:nvPr/>
        </p:nvSpPr>
        <p:spPr>
          <a:xfrm>
            <a:off x="0" y="0"/>
            <a:ext cx="3848760" cy="2161440"/>
          </a:xfrm>
          <a:custGeom>
            <a:avLst/>
            <a:gdLst/>
            <a:ahLst/>
            <a:cxnLst/>
            <a:rect l="0" t="0" r="r" b="b"/>
            <a:pathLst>
              <a:path w="10691" h="6004">
                <a:moveTo>
                  <a:pt x="10226" y="0"/>
                </a:moveTo>
                <a:lnTo>
                  <a:pt x="0" y="5743"/>
                </a:lnTo>
                <a:lnTo>
                  <a:pt x="0" y="6004"/>
                </a:lnTo>
                <a:lnTo>
                  <a:pt x="10691" y="0"/>
                </a:lnTo>
                <a:lnTo>
                  <a:pt x="10226" y="0"/>
                </a:lnTo>
                <a:close/>
              </a:path>
            </a:pathLst>
          </a:custGeom>
          <a:solidFill>
            <a:srgbClr val="131E3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7" name="任意多边形 26"/>
          <p:cNvSpPr/>
          <p:nvPr/>
        </p:nvSpPr>
        <p:spPr>
          <a:xfrm>
            <a:off x="0" y="0"/>
            <a:ext cx="4016160" cy="2255400"/>
          </a:xfrm>
          <a:custGeom>
            <a:avLst/>
            <a:gdLst/>
            <a:ahLst/>
            <a:cxnLst/>
            <a:rect l="0" t="0" r="r" b="b"/>
            <a:pathLst>
              <a:path w="11156" h="6265">
                <a:moveTo>
                  <a:pt x="10691" y="0"/>
                </a:moveTo>
                <a:lnTo>
                  <a:pt x="0" y="6004"/>
                </a:lnTo>
                <a:lnTo>
                  <a:pt x="0" y="6265"/>
                </a:lnTo>
                <a:lnTo>
                  <a:pt x="11156" y="0"/>
                </a:lnTo>
                <a:lnTo>
                  <a:pt x="10691" y="0"/>
                </a:lnTo>
                <a:close/>
              </a:path>
            </a:pathLst>
          </a:custGeom>
          <a:solidFill>
            <a:srgbClr val="131E39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8" name="任意多边形 27"/>
          <p:cNvSpPr/>
          <p:nvPr/>
        </p:nvSpPr>
        <p:spPr>
          <a:xfrm>
            <a:off x="0" y="0"/>
            <a:ext cx="4183200" cy="2349720"/>
          </a:xfrm>
          <a:custGeom>
            <a:avLst/>
            <a:gdLst/>
            <a:ahLst/>
            <a:cxnLst/>
            <a:rect l="0" t="0" r="r" b="b"/>
            <a:pathLst>
              <a:path w="11620" h="6527">
                <a:moveTo>
                  <a:pt x="11156" y="0"/>
                </a:moveTo>
                <a:lnTo>
                  <a:pt x="0" y="6265"/>
                </a:lnTo>
                <a:lnTo>
                  <a:pt x="0" y="6527"/>
                </a:lnTo>
                <a:lnTo>
                  <a:pt x="11620" y="0"/>
                </a:lnTo>
                <a:lnTo>
                  <a:pt x="11156" y="0"/>
                </a:lnTo>
                <a:close/>
              </a:path>
            </a:pathLst>
          </a:custGeom>
          <a:solidFill>
            <a:srgbClr val="141E3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9" name="任意多边形 28"/>
          <p:cNvSpPr/>
          <p:nvPr/>
        </p:nvSpPr>
        <p:spPr>
          <a:xfrm>
            <a:off x="0" y="0"/>
            <a:ext cx="4350600" cy="2443680"/>
          </a:xfrm>
          <a:custGeom>
            <a:avLst/>
            <a:gdLst/>
            <a:ahLst/>
            <a:cxnLst/>
            <a:rect l="0" t="0" r="r" b="b"/>
            <a:pathLst>
              <a:path w="12085" h="6788">
                <a:moveTo>
                  <a:pt x="11620" y="0"/>
                </a:moveTo>
                <a:lnTo>
                  <a:pt x="0" y="6527"/>
                </a:lnTo>
                <a:lnTo>
                  <a:pt x="0" y="6788"/>
                </a:lnTo>
                <a:lnTo>
                  <a:pt x="12085" y="0"/>
                </a:lnTo>
                <a:lnTo>
                  <a:pt x="11620" y="0"/>
                </a:lnTo>
                <a:close/>
              </a:path>
            </a:pathLst>
          </a:custGeom>
          <a:solidFill>
            <a:srgbClr val="141F3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0" name="任意多边形 29"/>
          <p:cNvSpPr/>
          <p:nvPr/>
        </p:nvSpPr>
        <p:spPr>
          <a:xfrm>
            <a:off x="0" y="0"/>
            <a:ext cx="4518000" cy="2537640"/>
          </a:xfrm>
          <a:custGeom>
            <a:avLst/>
            <a:gdLst/>
            <a:ahLst/>
            <a:cxnLst/>
            <a:rect l="0" t="0" r="r" b="b"/>
            <a:pathLst>
              <a:path w="12550" h="7049">
                <a:moveTo>
                  <a:pt x="12085" y="0"/>
                </a:moveTo>
                <a:lnTo>
                  <a:pt x="0" y="6788"/>
                </a:lnTo>
                <a:lnTo>
                  <a:pt x="0" y="7049"/>
                </a:lnTo>
                <a:lnTo>
                  <a:pt x="12550" y="0"/>
                </a:lnTo>
                <a:lnTo>
                  <a:pt x="12085" y="0"/>
                </a:lnTo>
                <a:close/>
              </a:path>
            </a:pathLst>
          </a:custGeom>
          <a:solidFill>
            <a:srgbClr val="141F3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1" name="任意多边形 30"/>
          <p:cNvSpPr/>
          <p:nvPr/>
        </p:nvSpPr>
        <p:spPr>
          <a:xfrm>
            <a:off x="0" y="0"/>
            <a:ext cx="4685400" cy="2631600"/>
          </a:xfrm>
          <a:custGeom>
            <a:avLst/>
            <a:gdLst/>
            <a:ahLst/>
            <a:cxnLst/>
            <a:rect l="0" t="0" r="r" b="b"/>
            <a:pathLst>
              <a:path w="13015" h="7310">
                <a:moveTo>
                  <a:pt x="12550" y="0"/>
                </a:moveTo>
                <a:lnTo>
                  <a:pt x="0" y="7049"/>
                </a:lnTo>
                <a:lnTo>
                  <a:pt x="0" y="7310"/>
                </a:lnTo>
                <a:lnTo>
                  <a:pt x="13015" y="0"/>
                </a:lnTo>
                <a:lnTo>
                  <a:pt x="12550" y="0"/>
                </a:lnTo>
                <a:close/>
              </a:path>
            </a:pathLst>
          </a:custGeom>
          <a:solidFill>
            <a:srgbClr val="141F3C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2" name="任意多边形 31"/>
          <p:cNvSpPr/>
          <p:nvPr/>
        </p:nvSpPr>
        <p:spPr>
          <a:xfrm>
            <a:off x="0" y="0"/>
            <a:ext cx="4852800" cy="2725560"/>
          </a:xfrm>
          <a:custGeom>
            <a:avLst/>
            <a:gdLst/>
            <a:ahLst/>
            <a:cxnLst/>
            <a:rect l="0" t="0" r="r" b="b"/>
            <a:pathLst>
              <a:path w="13480" h="7571">
                <a:moveTo>
                  <a:pt x="13015" y="0"/>
                </a:moveTo>
                <a:lnTo>
                  <a:pt x="0" y="7310"/>
                </a:lnTo>
                <a:lnTo>
                  <a:pt x="0" y="7571"/>
                </a:lnTo>
                <a:lnTo>
                  <a:pt x="13480" y="0"/>
                </a:lnTo>
                <a:lnTo>
                  <a:pt x="13015" y="0"/>
                </a:lnTo>
                <a:close/>
              </a:path>
            </a:pathLst>
          </a:custGeom>
          <a:solidFill>
            <a:srgbClr val="14203D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3" name="任意多边形 32"/>
          <p:cNvSpPr/>
          <p:nvPr/>
        </p:nvSpPr>
        <p:spPr>
          <a:xfrm>
            <a:off x="0" y="0"/>
            <a:ext cx="5019840" cy="2819520"/>
          </a:xfrm>
          <a:custGeom>
            <a:avLst/>
            <a:gdLst/>
            <a:ahLst/>
            <a:cxnLst/>
            <a:rect l="0" t="0" r="r" b="b"/>
            <a:pathLst>
              <a:path w="13944" h="7832">
                <a:moveTo>
                  <a:pt x="13480" y="0"/>
                </a:moveTo>
                <a:lnTo>
                  <a:pt x="0" y="7571"/>
                </a:lnTo>
                <a:lnTo>
                  <a:pt x="0" y="7832"/>
                </a:lnTo>
                <a:lnTo>
                  <a:pt x="13944" y="0"/>
                </a:lnTo>
                <a:lnTo>
                  <a:pt x="13480" y="0"/>
                </a:lnTo>
                <a:close/>
              </a:path>
            </a:pathLst>
          </a:custGeom>
          <a:solidFill>
            <a:srgbClr val="14203E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4" name="任意多边形 33"/>
          <p:cNvSpPr/>
          <p:nvPr/>
        </p:nvSpPr>
        <p:spPr>
          <a:xfrm>
            <a:off x="0" y="0"/>
            <a:ext cx="5187240" cy="2913480"/>
          </a:xfrm>
          <a:custGeom>
            <a:avLst/>
            <a:gdLst/>
            <a:ahLst/>
            <a:cxnLst/>
            <a:rect l="0" t="0" r="r" b="b"/>
            <a:pathLst>
              <a:path w="14409" h="8093">
                <a:moveTo>
                  <a:pt x="13944" y="0"/>
                </a:moveTo>
                <a:lnTo>
                  <a:pt x="0" y="7832"/>
                </a:lnTo>
                <a:lnTo>
                  <a:pt x="0" y="8093"/>
                </a:lnTo>
                <a:lnTo>
                  <a:pt x="14409" y="0"/>
                </a:lnTo>
                <a:lnTo>
                  <a:pt x="13944" y="0"/>
                </a:lnTo>
                <a:close/>
              </a:path>
            </a:pathLst>
          </a:custGeom>
          <a:solidFill>
            <a:srgbClr val="14203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5" name="任意多边形 34"/>
          <p:cNvSpPr/>
          <p:nvPr/>
        </p:nvSpPr>
        <p:spPr>
          <a:xfrm>
            <a:off x="0" y="0"/>
            <a:ext cx="5354640" cy="3007440"/>
          </a:xfrm>
          <a:custGeom>
            <a:avLst/>
            <a:gdLst/>
            <a:ahLst/>
            <a:cxnLst/>
            <a:rect l="0" t="0" r="r" b="b"/>
            <a:pathLst>
              <a:path w="14874" h="8354">
                <a:moveTo>
                  <a:pt x="14409" y="0"/>
                </a:moveTo>
                <a:lnTo>
                  <a:pt x="0" y="8093"/>
                </a:lnTo>
                <a:lnTo>
                  <a:pt x="0" y="8354"/>
                </a:lnTo>
                <a:lnTo>
                  <a:pt x="14874" y="0"/>
                </a:lnTo>
                <a:lnTo>
                  <a:pt x="14409" y="0"/>
                </a:lnTo>
                <a:close/>
              </a:path>
            </a:pathLst>
          </a:custGeom>
          <a:solidFill>
            <a:srgbClr val="14203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6" name="任意多边形 35"/>
          <p:cNvSpPr/>
          <p:nvPr/>
        </p:nvSpPr>
        <p:spPr>
          <a:xfrm>
            <a:off x="0" y="0"/>
            <a:ext cx="5522040" cy="3101400"/>
          </a:xfrm>
          <a:custGeom>
            <a:avLst/>
            <a:gdLst/>
            <a:ahLst/>
            <a:cxnLst/>
            <a:rect l="0" t="0" r="r" b="b"/>
            <a:pathLst>
              <a:path w="15339" h="8615">
                <a:moveTo>
                  <a:pt x="14874" y="0"/>
                </a:moveTo>
                <a:lnTo>
                  <a:pt x="0" y="8354"/>
                </a:lnTo>
                <a:lnTo>
                  <a:pt x="0" y="8615"/>
                </a:lnTo>
                <a:lnTo>
                  <a:pt x="15339" y="0"/>
                </a:lnTo>
                <a:lnTo>
                  <a:pt x="14874" y="0"/>
                </a:lnTo>
                <a:close/>
              </a:path>
            </a:pathLst>
          </a:custGeom>
          <a:solidFill>
            <a:srgbClr val="142140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7" name="任意多边形 36"/>
          <p:cNvSpPr/>
          <p:nvPr/>
        </p:nvSpPr>
        <p:spPr>
          <a:xfrm>
            <a:off x="0" y="0"/>
            <a:ext cx="5689440" cy="3195360"/>
          </a:xfrm>
          <a:custGeom>
            <a:avLst/>
            <a:gdLst/>
            <a:ahLst/>
            <a:cxnLst/>
            <a:rect l="0" t="0" r="r" b="b"/>
            <a:pathLst>
              <a:path w="15804" h="8876">
                <a:moveTo>
                  <a:pt x="15339" y="0"/>
                </a:moveTo>
                <a:lnTo>
                  <a:pt x="0" y="8615"/>
                </a:lnTo>
                <a:lnTo>
                  <a:pt x="0" y="8876"/>
                </a:lnTo>
                <a:lnTo>
                  <a:pt x="15804" y="0"/>
                </a:lnTo>
                <a:lnTo>
                  <a:pt x="15339" y="0"/>
                </a:lnTo>
                <a:close/>
              </a:path>
            </a:pathLst>
          </a:custGeom>
          <a:solidFill>
            <a:srgbClr val="142141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8" name="任意多边形 37"/>
          <p:cNvSpPr/>
          <p:nvPr/>
        </p:nvSpPr>
        <p:spPr>
          <a:xfrm>
            <a:off x="0" y="0"/>
            <a:ext cx="5856480" cy="3289320"/>
          </a:xfrm>
          <a:custGeom>
            <a:avLst/>
            <a:gdLst/>
            <a:ahLst/>
            <a:cxnLst/>
            <a:rect l="0" t="0" r="r" b="b"/>
            <a:pathLst>
              <a:path w="16268" h="9137">
                <a:moveTo>
                  <a:pt x="15804" y="0"/>
                </a:moveTo>
                <a:lnTo>
                  <a:pt x="0" y="8876"/>
                </a:lnTo>
                <a:lnTo>
                  <a:pt x="0" y="9137"/>
                </a:lnTo>
                <a:lnTo>
                  <a:pt x="16268" y="0"/>
                </a:lnTo>
                <a:lnTo>
                  <a:pt x="15804" y="0"/>
                </a:lnTo>
                <a:close/>
              </a:path>
            </a:pathLst>
          </a:custGeom>
          <a:solidFill>
            <a:srgbClr val="15214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9" name="任意多边形 38"/>
          <p:cNvSpPr/>
          <p:nvPr/>
        </p:nvSpPr>
        <p:spPr>
          <a:xfrm>
            <a:off x="0" y="0"/>
            <a:ext cx="6023880" cy="3383280"/>
          </a:xfrm>
          <a:custGeom>
            <a:avLst/>
            <a:gdLst/>
            <a:ahLst/>
            <a:cxnLst/>
            <a:rect l="0" t="0" r="r" b="b"/>
            <a:pathLst>
              <a:path w="16733" h="9398">
                <a:moveTo>
                  <a:pt x="16268" y="0"/>
                </a:moveTo>
                <a:lnTo>
                  <a:pt x="0" y="9137"/>
                </a:lnTo>
                <a:lnTo>
                  <a:pt x="0" y="9398"/>
                </a:lnTo>
                <a:lnTo>
                  <a:pt x="16733" y="0"/>
                </a:lnTo>
                <a:lnTo>
                  <a:pt x="16268" y="0"/>
                </a:lnTo>
                <a:close/>
              </a:path>
            </a:pathLst>
          </a:custGeom>
          <a:solidFill>
            <a:srgbClr val="15214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0" name="任意多边形 39"/>
          <p:cNvSpPr/>
          <p:nvPr/>
        </p:nvSpPr>
        <p:spPr>
          <a:xfrm>
            <a:off x="0" y="0"/>
            <a:ext cx="6191280" cy="3477240"/>
          </a:xfrm>
          <a:custGeom>
            <a:avLst/>
            <a:gdLst/>
            <a:ahLst/>
            <a:cxnLst/>
            <a:rect l="0" t="0" r="r" b="b"/>
            <a:pathLst>
              <a:path w="17198" h="9659">
                <a:moveTo>
                  <a:pt x="16733" y="0"/>
                </a:moveTo>
                <a:lnTo>
                  <a:pt x="0" y="9398"/>
                </a:lnTo>
                <a:lnTo>
                  <a:pt x="0" y="9659"/>
                </a:lnTo>
                <a:lnTo>
                  <a:pt x="17198" y="0"/>
                </a:lnTo>
                <a:lnTo>
                  <a:pt x="16733" y="0"/>
                </a:lnTo>
                <a:close/>
              </a:path>
            </a:pathLst>
          </a:custGeom>
          <a:solidFill>
            <a:srgbClr val="152243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1" name="任意多边形 40"/>
          <p:cNvSpPr/>
          <p:nvPr/>
        </p:nvSpPr>
        <p:spPr>
          <a:xfrm>
            <a:off x="0" y="0"/>
            <a:ext cx="6358680" cy="3571200"/>
          </a:xfrm>
          <a:custGeom>
            <a:avLst/>
            <a:gdLst/>
            <a:ahLst/>
            <a:cxnLst/>
            <a:rect l="0" t="0" r="r" b="b"/>
            <a:pathLst>
              <a:path w="17663" h="9920">
                <a:moveTo>
                  <a:pt x="17198" y="0"/>
                </a:moveTo>
                <a:lnTo>
                  <a:pt x="0" y="9659"/>
                </a:lnTo>
                <a:lnTo>
                  <a:pt x="0" y="9920"/>
                </a:lnTo>
                <a:lnTo>
                  <a:pt x="17663" y="0"/>
                </a:lnTo>
                <a:lnTo>
                  <a:pt x="17198" y="0"/>
                </a:lnTo>
                <a:close/>
              </a:path>
            </a:pathLst>
          </a:custGeom>
          <a:solidFill>
            <a:srgbClr val="15224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2" name="任意多边形 41"/>
          <p:cNvSpPr/>
          <p:nvPr/>
        </p:nvSpPr>
        <p:spPr>
          <a:xfrm>
            <a:off x="0" y="0"/>
            <a:ext cx="6526080" cy="3665160"/>
          </a:xfrm>
          <a:custGeom>
            <a:avLst/>
            <a:gdLst/>
            <a:ahLst/>
            <a:cxnLst/>
            <a:rect l="0" t="0" r="r" b="b"/>
            <a:pathLst>
              <a:path w="18128" h="10181">
                <a:moveTo>
                  <a:pt x="17663" y="0"/>
                </a:moveTo>
                <a:lnTo>
                  <a:pt x="0" y="9920"/>
                </a:lnTo>
                <a:lnTo>
                  <a:pt x="0" y="10181"/>
                </a:lnTo>
                <a:lnTo>
                  <a:pt x="18128" y="0"/>
                </a:lnTo>
                <a:lnTo>
                  <a:pt x="17663" y="0"/>
                </a:lnTo>
                <a:close/>
              </a:path>
            </a:pathLst>
          </a:custGeom>
          <a:solidFill>
            <a:srgbClr val="152245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3" name="任意多边形 42"/>
          <p:cNvSpPr/>
          <p:nvPr/>
        </p:nvSpPr>
        <p:spPr>
          <a:xfrm>
            <a:off x="0" y="0"/>
            <a:ext cx="6693120" cy="3759120"/>
          </a:xfrm>
          <a:custGeom>
            <a:avLst/>
            <a:gdLst/>
            <a:ahLst/>
            <a:cxnLst/>
            <a:rect l="0" t="0" r="r" b="b"/>
            <a:pathLst>
              <a:path w="18592" h="10442">
                <a:moveTo>
                  <a:pt x="18128" y="0"/>
                </a:moveTo>
                <a:lnTo>
                  <a:pt x="0" y="10181"/>
                </a:lnTo>
                <a:lnTo>
                  <a:pt x="0" y="10442"/>
                </a:lnTo>
                <a:lnTo>
                  <a:pt x="18592" y="0"/>
                </a:lnTo>
                <a:lnTo>
                  <a:pt x="18128" y="0"/>
                </a:lnTo>
                <a:close/>
              </a:path>
            </a:pathLst>
          </a:custGeom>
          <a:solidFill>
            <a:srgbClr val="15224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4" name="任意多边形 43"/>
          <p:cNvSpPr/>
          <p:nvPr/>
        </p:nvSpPr>
        <p:spPr>
          <a:xfrm>
            <a:off x="0" y="0"/>
            <a:ext cx="6860520" cy="3853080"/>
          </a:xfrm>
          <a:custGeom>
            <a:avLst/>
            <a:gdLst/>
            <a:ahLst/>
            <a:cxnLst/>
            <a:rect l="0" t="0" r="r" b="b"/>
            <a:pathLst>
              <a:path w="19057" h="10703">
                <a:moveTo>
                  <a:pt x="18592" y="0"/>
                </a:moveTo>
                <a:lnTo>
                  <a:pt x="0" y="10442"/>
                </a:lnTo>
                <a:lnTo>
                  <a:pt x="0" y="10703"/>
                </a:lnTo>
                <a:lnTo>
                  <a:pt x="19057" y="0"/>
                </a:lnTo>
                <a:lnTo>
                  <a:pt x="18592" y="0"/>
                </a:lnTo>
                <a:close/>
              </a:path>
            </a:pathLst>
          </a:custGeom>
          <a:solidFill>
            <a:srgbClr val="15234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5" name="任意多边形 44"/>
          <p:cNvSpPr/>
          <p:nvPr/>
        </p:nvSpPr>
        <p:spPr>
          <a:xfrm>
            <a:off x="0" y="0"/>
            <a:ext cx="7027920" cy="3947040"/>
          </a:xfrm>
          <a:custGeom>
            <a:avLst/>
            <a:gdLst/>
            <a:ahLst/>
            <a:cxnLst/>
            <a:rect l="0" t="0" r="r" b="b"/>
            <a:pathLst>
              <a:path w="19522" h="10964">
                <a:moveTo>
                  <a:pt x="19057" y="0"/>
                </a:moveTo>
                <a:lnTo>
                  <a:pt x="0" y="10703"/>
                </a:lnTo>
                <a:lnTo>
                  <a:pt x="0" y="10964"/>
                </a:lnTo>
                <a:lnTo>
                  <a:pt x="19522" y="0"/>
                </a:lnTo>
                <a:lnTo>
                  <a:pt x="19057" y="0"/>
                </a:lnTo>
                <a:close/>
              </a:path>
            </a:pathLst>
          </a:custGeom>
          <a:solidFill>
            <a:srgbClr val="152347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6" name="任意多边形 45"/>
          <p:cNvSpPr/>
          <p:nvPr/>
        </p:nvSpPr>
        <p:spPr>
          <a:xfrm>
            <a:off x="0" y="0"/>
            <a:ext cx="7195320" cy="4041000"/>
          </a:xfrm>
          <a:custGeom>
            <a:avLst/>
            <a:gdLst/>
            <a:ahLst/>
            <a:cxnLst/>
            <a:rect l="0" t="0" r="r" b="b"/>
            <a:pathLst>
              <a:path w="19987" h="11225">
                <a:moveTo>
                  <a:pt x="19522" y="0"/>
                </a:moveTo>
                <a:lnTo>
                  <a:pt x="0" y="10964"/>
                </a:lnTo>
                <a:lnTo>
                  <a:pt x="0" y="11225"/>
                </a:lnTo>
                <a:lnTo>
                  <a:pt x="19987" y="0"/>
                </a:lnTo>
                <a:lnTo>
                  <a:pt x="19522" y="0"/>
                </a:lnTo>
                <a:close/>
              </a:path>
            </a:pathLst>
          </a:custGeom>
          <a:solidFill>
            <a:srgbClr val="15234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7" name="任意多边形 46"/>
          <p:cNvSpPr/>
          <p:nvPr/>
        </p:nvSpPr>
        <p:spPr>
          <a:xfrm>
            <a:off x="0" y="0"/>
            <a:ext cx="7362720" cy="4134960"/>
          </a:xfrm>
          <a:custGeom>
            <a:avLst/>
            <a:gdLst/>
            <a:ahLst/>
            <a:cxnLst/>
            <a:rect l="0" t="0" r="r" b="b"/>
            <a:pathLst>
              <a:path w="20452" h="11486">
                <a:moveTo>
                  <a:pt x="19987" y="0"/>
                </a:moveTo>
                <a:lnTo>
                  <a:pt x="0" y="11225"/>
                </a:lnTo>
                <a:lnTo>
                  <a:pt x="0" y="11486"/>
                </a:lnTo>
                <a:lnTo>
                  <a:pt x="20452" y="0"/>
                </a:lnTo>
                <a:lnTo>
                  <a:pt x="19987" y="0"/>
                </a:lnTo>
                <a:close/>
              </a:path>
            </a:pathLst>
          </a:custGeom>
          <a:solidFill>
            <a:srgbClr val="162349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8" name="任意多边形 47"/>
          <p:cNvSpPr/>
          <p:nvPr/>
        </p:nvSpPr>
        <p:spPr>
          <a:xfrm>
            <a:off x="0" y="0"/>
            <a:ext cx="7529760" cy="4228920"/>
          </a:xfrm>
          <a:custGeom>
            <a:avLst/>
            <a:gdLst/>
            <a:ahLst/>
            <a:cxnLst/>
            <a:rect l="0" t="0" r="r" b="b"/>
            <a:pathLst>
              <a:path w="20916" h="11747">
                <a:moveTo>
                  <a:pt x="20452" y="0"/>
                </a:moveTo>
                <a:lnTo>
                  <a:pt x="0" y="11486"/>
                </a:lnTo>
                <a:lnTo>
                  <a:pt x="0" y="11747"/>
                </a:lnTo>
                <a:lnTo>
                  <a:pt x="20916" y="0"/>
                </a:lnTo>
                <a:lnTo>
                  <a:pt x="20452" y="0"/>
                </a:lnTo>
                <a:close/>
              </a:path>
            </a:pathLst>
          </a:custGeom>
          <a:solidFill>
            <a:srgbClr val="162449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9" name="任意多边形 48"/>
          <p:cNvSpPr/>
          <p:nvPr/>
        </p:nvSpPr>
        <p:spPr>
          <a:xfrm>
            <a:off x="0" y="0"/>
            <a:ext cx="7697160" cy="4322880"/>
          </a:xfrm>
          <a:custGeom>
            <a:avLst/>
            <a:gdLst/>
            <a:ahLst/>
            <a:cxnLst/>
            <a:rect l="0" t="0" r="r" b="b"/>
            <a:pathLst>
              <a:path w="21381" h="12008">
                <a:moveTo>
                  <a:pt x="20916" y="0"/>
                </a:moveTo>
                <a:lnTo>
                  <a:pt x="0" y="11747"/>
                </a:lnTo>
                <a:lnTo>
                  <a:pt x="0" y="12008"/>
                </a:lnTo>
                <a:lnTo>
                  <a:pt x="21381" y="0"/>
                </a:lnTo>
                <a:lnTo>
                  <a:pt x="20916" y="0"/>
                </a:lnTo>
                <a:close/>
              </a:path>
            </a:pathLst>
          </a:custGeom>
          <a:solidFill>
            <a:srgbClr val="16244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50" name="任意多边形 49"/>
          <p:cNvSpPr/>
          <p:nvPr/>
        </p:nvSpPr>
        <p:spPr>
          <a:xfrm>
            <a:off x="0" y="0"/>
            <a:ext cx="7864560" cy="4416840"/>
          </a:xfrm>
          <a:custGeom>
            <a:avLst/>
            <a:gdLst/>
            <a:ahLst/>
            <a:cxnLst/>
            <a:rect l="0" t="0" r="r" b="b"/>
            <a:pathLst>
              <a:path w="21846" h="12269">
                <a:moveTo>
                  <a:pt x="21381" y="0"/>
                </a:moveTo>
                <a:lnTo>
                  <a:pt x="0" y="12008"/>
                </a:lnTo>
                <a:lnTo>
                  <a:pt x="0" y="12269"/>
                </a:lnTo>
                <a:lnTo>
                  <a:pt x="21846" y="0"/>
                </a:lnTo>
                <a:lnTo>
                  <a:pt x="21381" y="0"/>
                </a:lnTo>
                <a:close/>
              </a:path>
            </a:pathLst>
          </a:custGeom>
          <a:solidFill>
            <a:srgbClr val="16244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51" name="任意多边形 50"/>
          <p:cNvSpPr/>
          <p:nvPr/>
        </p:nvSpPr>
        <p:spPr>
          <a:xfrm>
            <a:off x="0" y="0"/>
            <a:ext cx="8031960" cy="4510800"/>
          </a:xfrm>
          <a:custGeom>
            <a:avLst/>
            <a:gdLst/>
            <a:ahLst/>
            <a:cxnLst/>
            <a:rect l="0" t="0" r="r" b="b"/>
            <a:pathLst>
              <a:path w="22311" h="12530">
                <a:moveTo>
                  <a:pt x="21846" y="0"/>
                </a:moveTo>
                <a:lnTo>
                  <a:pt x="0" y="12269"/>
                </a:lnTo>
                <a:lnTo>
                  <a:pt x="0" y="12530"/>
                </a:lnTo>
                <a:lnTo>
                  <a:pt x="22311" y="0"/>
                </a:lnTo>
                <a:lnTo>
                  <a:pt x="21846" y="0"/>
                </a:lnTo>
                <a:close/>
              </a:path>
            </a:pathLst>
          </a:custGeom>
          <a:solidFill>
            <a:srgbClr val="16254C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52" name="任意多边形 51"/>
          <p:cNvSpPr/>
          <p:nvPr/>
        </p:nvSpPr>
        <p:spPr>
          <a:xfrm>
            <a:off x="0" y="0"/>
            <a:ext cx="8199360" cy="4604760"/>
          </a:xfrm>
          <a:custGeom>
            <a:avLst/>
            <a:gdLst/>
            <a:ahLst/>
            <a:cxnLst/>
            <a:rect l="0" t="0" r="r" b="b"/>
            <a:pathLst>
              <a:path w="22776" h="12791">
                <a:moveTo>
                  <a:pt x="22311" y="0"/>
                </a:moveTo>
                <a:lnTo>
                  <a:pt x="0" y="12530"/>
                </a:lnTo>
                <a:lnTo>
                  <a:pt x="0" y="12791"/>
                </a:lnTo>
                <a:lnTo>
                  <a:pt x="22776" y="0"/>
                </a:lnTo>
                <a:lnTo>
                  <a:pt x="22311" y="0"/>
                </a:lnTo>
                <a:close/>
              </a:path>
            </a:pathLst>
          </a:custGeom>
          <a:solidFill>
            <a:srgbClr val="16254C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53" name="任意多边形 52"/>
          <p:cNvSpPr/>
          <p:nvPr/>
        </p:nvSpPr>
        <p:spPr>
          <a:xfrm>
            <a:off x="0" y="0"/>
            <a:ext cx="8366400" cy="4699080"/>
          </a:xfrm>
          <a:custGeom>
            <a:avLst/>
            <a:gdLst/>
            <a:ahLst/>
            <a:cxnLst/>
            <a:rect l="0" t="0" r="r" b="b"/>
            <a:pathLst>
              <a:path w="23240" h="13053">
                <a:moveTo>
                  <a:pt x="22776" y="0"/>
                </a:moveTo>
                <a:lnTo>
                  <a:pt x="0" y="12791"/>
                </a:lnTo>
                <a:lnTo>
                  <a:pt x="0" y="13053"/>
                </a:lnTo>
                <a:lnTo>
                  <a:pt x="23240" y="0"/>
                </a:lnTo>
                <a:lnTo>
                  <a:pt x="22776" y="0"/>
                </a:lnTo>
                <a:close/>
              </a:path>
            </a:pathLst>
          </a:custGeom>
          <a:solidFill>
            <a:srgbClr val="16254D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54" name="任意多边形 53"/>
          <p:cNvSpPr/>
          <p:nvPr/>
        </p:nvSpPr>
        <p:spPr>
          <a:xfrm>
            <a:off x="0" y="0"/>
            <a:ext cx="8533800" cy="4793040"/>
          </a:xfrm>
          <a:custGeom>
            <a:avLst/>
            <a:gdLst/>
            <a:ahLst/>
            <a:cxnLst/>
            <a:rect l="0" t="0" r="r" b="b"/>
            <a:pathLst>
              <a:path w="23705" h="13314">
                <a:moveTo>
                  <a:pt x="23240" y="0"/>
                </a:moveTo>
                <a:lnTo>
                  <a:pt x="0" y="13053"/>
                </a:lnTo>
                <a:lnTo>
                  <a:pt x="0" y="13314"/>
                </a:lnTo>
                <a:lnTo>
                  <a:pt x="23705" y="0"/>
                </a:lnTo>
                <a:lnTo>
                  <a:pt x="23240" y="0"/>
                </a:lnTo>
                <a:close/>
              </a:path>
            </a:pathLst>
          </a:custGeom>
          <a:solidFill>
            <a:srgbClr val="16254E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55" name="任意多边形 54"/>
          <p:cNvSpPr/>
          <p:nvPr/>
        </p:nvSpPr>
        <p:spPr>
          <a:xfrm>
            <a:off x="0" y="0"/>
            <a:ext cx="8701200" cy="4887000"/>
          </a:xfrm>
          <a:custGeom>
            <a:avLst/>
            <a:gdLst/>
            <a:ahLst/>
            <a:cxnLst/>
            <a:rect l="0" t="0" r="r" b="b"/>
            <a:pathLst>
              <a:path w="24170" h="13575">
                <a:moveTo>
                  <a:pt x="23705" y="0"/>
                </a:moveTo>
                <a:lnTo>
                  <a:pt x="0" y="13314"/>
                </a:lnTo>
                <a:lnTo>
                  <a:pt x="0" y="13575"/>
                </a:lnTo>
                <a:lnTo>
                  <a:pt x="24170" y="0"/>
                </a:lnTo>
                <a:lnTo>
                  <a:pt x="23705" y="0"/>
                </a:lnTo>
                <a:close/>
              </a:path>
            </a:pathLst>
          </a:custGeom>
          <a:solidFill>
            <a:srgbClr val="16264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56" name="任意多边形 55"/>
          <p:cNvSpPr/>
          <p:nvPr/>
        </p:nvSpPr>
        <p:spPr>
          <a:xfrm>
            <a:off x="0" y="0"/>
            <a:ext cx="8868600" cy="4980960"/>
          </a:xfrm>
          <a:custGeom>
            <a:avLst/>
            <a:gdLst/>
            <a:ahLst/>
            <a:cxnLst/>
            <a:rect l="0" t="0" r="r" b="b"/>
            <a:pathLst>
              <a:path w="24635" h="13836">
                <a:moveTo>
                  <a:pt x="24170" y="0"/>
                </a:moveTo>
                <a:lnTo>
                  <a:pt x="0" y="13575"/>
                </a:lnTo>
                <a:lnTo>
                  <a:pt x="0" y="13836"/>
                </a:lnTo>
                <a:lnTo>
                  <a:pt x="24635" y="0"/>
                </a:lnTo>
                <a:lnTo>
                  <a:pt x="24170" y="0"/>
                </a:lnTo>
                <a:close/>
              </a:path>
            </a:pathLst>
          </a:custGeom>
          <a:solidFill>
            <a:srgbClr val="162650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57" name="任意多边形 56"/>
          <p:cNvSpPr/>
          <p:nvPr/>
        </p:nvSpPr>
        <p:spPr>
          <a:xfrm>
            <a:off x="0" y="0"/>
            <a:ext cx="9036000" cy="5074920"/>
          </a:xfrm>
          <a:custGeom>
            <a:avLst/>
            <a:gdLst/>
            <a:ahLst/>
            <a:cxnLst/>
            <a:rect l="0" t="0" r="r" b="b"/>
            <a:pathLst>
              <a:path w="25100" h="14097">
                <a:moveTo>
                  <a:pt x="24635" y="0"/>
                </a:moveTo>
                <a:lnTo>
                  <a:pt x="0" y="13836"/>
                </a:lnTo>
                <a:lnTo>
                  <a:pt x="0" y="14097"/>
                </a:lnTo>
                <a:lnTo>
                  <a:pt x="25100" y="0"/>
                </a:lnTo>
                <a:lnTo>
                  <a:pt x="24635" y="0"/>
                </a:lnTo>
                <a:close/>
              </a:path>
            </a:pathLst>
          </a:custGeom>
          <a:solidFill>
            <a:srgbClr val="172650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58" name="任意多边形 57"/>
          <p:cNvSpPr/>
          <p:nvPr/>
        </p:nvSpPr>
        <p:spPr>
          <a:xfrm>
            <a:off x="0" y="0"/>
            <a:ext cx="9203040" cy="5168880"/>
          </a:xfrm>
          <a:custGeom>
            <a:avLst/>
            <a:gdLst/>
            <a:ahLst/>
            <a:cxnLst/>
            <a:rect l="0" t="0" r="r" b="b"/>
            <a:pathLst>
              <a:path w="25564" h="14358">
                <a:moveTo>
                  <a:pt x="25100" y="0"/>
                </a:moveTo>
                <a:lnTo>
                  <a:pt x="0" y="14097"/>
                </a:lnTo>
                <a:lnTo>
                  <a:pt x="0" y="14358"/>
                </a:lnTo>
                <a:lnTo>
                  <a:pt x="25564" y="0"/>
                </a:lnTo>
                <a:lnTo>
                  <a:pt x="25100" y="0"/>
                </a:lnTo>
                <a:close/>
              </a:path>
            </a:pathLst>
          </a:custGeom>
          <a:solidFill>
            <a:srgbClr val="172651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59" name="任意多边形 58"/>
          <p:cNvSpPr/>
          <p:nvPr/>
        </p:nvSpPr>
        <p:spPr>
          <a:xfrm>
            <a:off x="0" y="0"/>
            <a:ext cx="9370440" cy="5262840"/>
          </a:xfrm>
          <a:custGeom>
            <a:avLst/>
            <a:gdLst/>
            <a:ahLst/>
            <a:cxnLst/>
            <a:rect l="0" t="0" r="r" b="b"/>
            <a:pathLst>
              <a:path w="26029" h="14619">
                <a:moveTo>
                  <a:pt x="25564" y="0"/>
                </a:moveTo>
                <a:lnTo>
                  <a:pt x="0" y="14358"/>
                </a:lnTo>
                <a:lnTo>
                  <a:pt x="0" y="14619"/>
                </a:lnTo>
                <a:lnTo>
                  <a:pt x="26029" y="0"/>
                </a:lnTo>
                <a:lnTo>
                  <a:pt x="25564" y="0"/>
                </a:lnTo>
                <a:close/>
              </a:path>
            </a:pathLst>
          </a:custGeom>
          <a:solidFill>
            <a:srgbClr val="17275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60" name="任意多边形 59"/>
          <p:cNvSpPr/>
          <p:nvPr/>
        </p:nvSpPr>
        <p:spPr>
          <a:xfrm>
            <a:off x="0" y="0"/>
            <a:ext cx="9537840" cy="5356800"/>
          </a:xfrm>
          <a:custGeom>
            <a:avLst/>
            <a:gdLst/>
            <a:ahLst/>
            <a:cxnLst/>
            <a:rect l="0" t="0" r="r" b="b"/>
            <a:pathLst>
              <a:path w="26494" h="14880">
                <a:moveTo>
                  <a:pt x="26029" y="0"/>
                </a:moveTo>
                <a:lnTo>
                  <a:pt x="0" y="14619"/>
                </a:lnTo>
                <a:lnTo>
                  <a:pt x="0" y="14880"/>
                </a:lnTo>
                <a:lnTo>
                  <a:pt x="26494" y="0"/>
                </a:lnTo>
                <a:lnTo>
                  <a:pt x="26029" y="0"/>
                </a:lnTo>
                <a:close/>
              </a:path>
            </a:pathLst>
          </a:custGeom>
          <a:solidFill>
            <a:srgbClr val="172753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61" name="任意多边形 60"/>
          <p:cNvSpPr/>
          <p:nvPr/>
        </p:nvSpPr>
        <p:spPr>
          <a:xfrm>
            <a:off x="0" y="0"/>
            <a:ext cx="9705240" cy="5450760"/>
          </a:xfrm>
          <a:custGeom>
            <a:avLst/>
            <a:gdLst/>
            <a:ahLst/>
            <a:cxnLst/>
            <a:rect l="0" t="0" r="r" b="b"/>
            <a:pathLst>
              <a:path w="26959" h="15141">
                <a:moveTo>
                  <a:pt x="26494" y="0"/>
                </a:moveTo>
                <a:lnTo>
                  <a:pt x="0" y="14880"/>
                </a:lnTo>
                <a:lnTo>
                  <a:pt x="0" y="15141"/>
                </a:lnTo>
                <a:lnTo>
                  <a:pt x="26959" y="0"/>
                </a:lnTo>
                <a:lnTo>
                  <a:pt x="26494" y="0"/>
                </a:lnTo>
                <a:close/>
              </a:path>
            </a:pathLst>
          </a:custGeom>
          <a:solidFill>
            <a:srgbClr val="172753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62" name="任意多边形 61"/>
          <p:cNvSpPr/>
          <p:nvPr/>
        </p:nvSpPr>
        <p:spPr>
          <a:xfrm>
            <a:off x="0" y="0"/>
            <a:ext cx="9872640" cy="5544720"/>
          </a:xfrm>
          <a:custGeom>
            <a:avLst/>
            <a:gdLst/>
            <a:ahLst/>
            <a:cxnLst/>
            <a:rect l="0" t="0" r="r" b="b"/>
            <a:pathLst>
              <a:path w="27424" h="15402">
                <a:moveTo>
                  <a:pt x="26959" y="0"/>
                </a:moveTo>
                <a:lnTo>
                  <a:pt x="0" y="15141"/>
                </a:lnTo>
                <a:lnTo>
                  <a:pt x="0" y="15402"/>
                </a:lnTo>
                <a:lnTo>
                  <a:pt x="27424" y="0"/>
                </a:lnTo>
                <a:lnTo>
                  <a:pt x="26959" y="0"/>
                </a:lnTo>
                <a:close/>
              </a:path>
            </a:pathLst>
          </a:custGeom>
          <a:solidFill>
            <a:srgbClr val="17275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63" name="任意多边形 62"/>
          <p:cNvSpPr/>
          <p:nvPr/>
        </p:nvSpPr>
        <p:spPr>
          <a:xfrm>
            <a:off x="0" y="0"/>
            <a:ext cx="10039680" cy="5638680"/>
          </a:xfrm>
          <a:custGeom>
            <a:avLst/>
            <a:gdLst/>
            <a:ahLst/>
            <a:cxnLst/>
            <a:rect l="0" t="0" r="r" b="b"/>
            <a:pathLst>
              <a:path w="27888" h="15663">
                <a:moveTo>
                  <a:pt x="27424" y="0"/>
                </a:moveTo>
                <a:lnTo>
                  <a:pt x="0" y="15402"/>
                </a:lnTo>
                <a:lnTo>
                  <a:pt x="0" y="15663"/>
                </a:lnTo>
                <a:lnTo>
                  <a:pt x="27888" y="0"/>
                </a:lnTo>
                <a:lnTo>
                  <a:pt x="27424" y="0"/>
                </a:lnTo>
                <a:close/>
              </a:path>
            </a:pathLst>
          </a:custGeom>
          <a:solidFill>
            <a:srgbClr val="172855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64" name="任意多边形 63"/>
          <p:cNvSpPr/>
          <p:nvPr/>
        </p:nvSpPr>
        <p:spPr>
          <a:xfrm>
            <a:off x="0" y="0"/>
            <a:ext cx="10207080" cy="5732640"/>
          </a:xfrm>
          <a:custGeom>
            <a:avLst/>
            <a:gdLst/>
            <a:ahLst/>
            <a:cxnLst/>
            <a:rect l="0" t="0" r="r" b="b"/>
            <a:pathLst>
              <a:path w="28353" h="15924">
                <a:moveTo>
                  <a:pt x="27888" y="0"/>
                </a:moveTo>
                <a:lnTo>
                  <a:pt x="0" y="15663"/>
                </a:lnTo>
                <a:lnTo>
                  <a:pt x="0" y="15924"/>
                </a:lnTo>
                <a:lnTo>
                  <a:pt x="28353" y="0"/>
                </a:lnTo>
                <a:lnTo>
                  <a:pt x="27888" y="0"/>
                </a:lnTo>
                <a:close/>
              </a:path>
            </a:pathLst>
          </a:custGeom>
          <a:solidFill>
            <a:srgbClr val="17285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65" name="任意多边形 64"/>
          <p:cNvSpPr/>
          <p:nvPr/>
        </p:nvSpPr>
        <p:spPr>
          <a:xfrm>
            <a:off x="0" y="0"/>
            <a:ext cx="10374480" cy="5826600"/>
          </a:xfrm>
          <a:custGeom>
            <a:avLst/>
            <a:gdLst/>
            <a:ahLst/>
            <a:cxnLst/>
            <a:rect l="0" t="0" r="r" b="b"/>
            <a:pathLst>
              <a:path w="28818" h="16185">
                <a:moveTo>
                  <a:pt x="28353" y="0"/>
                </a:moveTo>
                <a:lnTo>
                  <a:pt x="0" y="15924"/>
                </a:lnTo>
                <a:lnTo>
                  <a:pt x="0" y="16185"/>
                </a:lnTo>
                <a:lnTo>
                  <a:pt x="28818" y="0"/>
                </a:lnTo>
                <a:lnTo>
                  <a:pt x="28353" y="0"/>
                </a:lnTo>
                <a:close/>
              </a:path>
            </a:pathLst>
          </a:custGeom>
          <a:solidFill>
            <a:srgbClr val="172857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66" name="任意多边形 65"/>
          <p:cNvSpPr/>
          <p:nvPr/>
        </p:nvSpPr>
        <p:spPr>
          <a:xfrm>
            <a:off x="0" y="0"/>
            <a:ext cx="10541880" cy="5920560"/>
          </a:xfrm>
          <a:custGeom>
            <a:avLst/>
            <a:gdLst/>
            <a:ahLst/>
            <a:cxnLst/>
            <a:rect l="0" t="0" r="r" b="b"/>
            <a:pathLst>
              <a:path w="29283" h="16446">
                <a:moveTo>
                  <a:pt x="28818" y="0"/>
                </a:moveTo>
                <a:lnTo>
                  <a:pt x="0" y="16185"/>
                </a:lnTo>
                <a:lnTo>
                  <a:pt x="0" y="16446"/>
                </a:lnTo>
                <a:lnTo>
                  <a:pt x="29283" y="0"/>
                </a:lnTo>
                <a:lnTo>
                  <a:pt x="28818" y="0"/>
                </a:lnTo>
                <a:close/>
              </a:path>
            </a:pathLst>
          </a:custGeom>
          <a:solidFill>
            <a:srgbClr val="172957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67" name="任意多边形 66"/>
          <p:cNvSpPr/>
          <p:nvPr/>
        </p:nvSpPr>
        <p:spPr>
          <a:xfrm>
            <a:off x="0" y="0"/>
            <a:ext cx="10704600" cy="6012000"/>
          </a:xfrm>
          <a:custGeom>
            <a:avLst/>
            <a:gdLst/>
            <a:ahLst/>
            <a:cxnLst/>
            <a:rect l="0" t="0" r="r" b="b"/>
            <a:pathLst>
              <a:path w="29735" h="16700">
                <a:moveTo>
                  <a:pt x="29283" y="0"/>
                </a:moveTo>
                <a:lnTo>
                  <a:pt x="0" y="16446"/>
                </a:lnTo>
                <a:lnTo>
                  <a:pt x="0" y="16700"/>
                </a:lnTo>
                <a:lnTo>
                  <a:pt x="29735" y="0"/>
                </a:lnTo>
                <a:lnTo>
                  <a:pt x="29283" y="0"/>
                </a:lnTo>
                <a:close/>
              </a:path>
            </a:pathLst>
          </a:custGeom>
          <a:solidFill>
            <a:srgbClr val="18295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68" name="任意多边形 67"/>
          <p:cNvSpPr/>
          <p:nvPr/>
        </p:nvSpPr>
        <p:spPr>
          <a:xfrm>
            <a:off x="0" y="0"/>
            <a:ext cx="10704600" cy="6014520"/>
          </a:xfrm>
          <a:custGeom>
            <a:avLst/>
            <a:gdLst/>
            <a:ahLst/>
            <a:cxnLst/>
            <a:rect l="0" t="0" r="r" b="b"/>
            <a:pathLst>
              <a:path w="29735" h="16707">
                <a:moveTo>
                  <a:pt x="29735" y="0"/>
                </a:moveTo>
                <a:lnTo>
                  <a:pt x="0" y="16700"/>
                </a:lnTo>
                <a:lnTo>
                  <a:pt x="0" y="16707"/>
                </a:lnTo>
                <a:lnTo>
                  <a:pt x="29735" y="6"/>
                </a:lnTo>
                <a:lnTo>
                  <a:pt x="29735" y="0"/>
                </a:lnTo>
                <a:close/>
              </a:path>
            </a:pathLst>
          </a:custGeom>
          <a:solidFill>
            <a:srgbClr val="18295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69" name="任意多边形 68"/>
          <p:cNvSpPr/>
          <p:nvPr/>
        </p:nvSpPr>
        <p:spPr>
          <a:xfrm>
            <a:off x="0" y="2160"/>
            <a:ext cx="10704600" cy="6014880"/>
          </a:xfrm>
          <a:custGeom>
            <a:avLst/>
            <a:gdLst/>
            <a:ahLst/>
            <a:cxnLst/>
            <a:rect l="0" t="0" r="r" b="b"/>
            <a:pathLst>
              <a:path w="29735" h="16708">
                <a:moveTo>
                  <a:pt x="29735" y="0"/>
                </a:moveTo>
                <a:lnTo>
                  <a:pt x="0" y="16701"/>
                </a:lnTo>
                <a:lnTo>
                  <a:pt x="0" y="16708"/>
                </a:lnTo>
                <a:lnTo>
                  <a:pt x="29735" y="7"/>
                </a:lnTo>
                <a:lnTo>
                  <a:pt x="29735" y="0"/>
                </a:lnTo>
                <a:close/>
              </a:path>
            </a:pathLst>
          </a:custGeom>
          <a:solidFill>
            <a:srgbClr val="182959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70" name="任意多边形 69"/>
          <p:cNvSpPr/>
          <p:nvPr/>
        </p:nvSpPr>
        <p:spPr>
          <a:xfrm>
            <a:off x="0" y="4680"/>
            <a:ext cx="10704600" cy="6012360"/>
          </a:xfrm>
          <a:custGeom>
            <a:avLst/>
            <a:gdLst/>
            <a:ahLst/>
            <a:cxnLst/>
            <a:rect l="0" t="0" r="r" b="b"/>
            <a:pathLst>
              <a:path w="29735" h="16701">
                <a:moveTo>
                  <a:pt x="29735" y="0"/>
                </a:moveTo>
                <a:lnTo>
                  <a:pt x="0" y="16701"/>
                </a:lnTo>
                <a:lnTo>
                  <a:pt x="452" y="16701"/>
                </a:lnTo>
                <a:lnTo>
                  <a:pt x="29735" y="254"/>
                </a:lnTo>
                <a:lnTo>
                  <a:pt x="29735" y="0"/>
                </a:lnTo>
                <a:close/>
              </a:path>
            </a:pathLst>
          </a:custGeom>
          <a:solidFill>
            <a:srgbClr val="182959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71" name="任意多边形 70"/>
          <p:cNvSpPr/>
          <p:nvPr/>
        </p:nvSpPr>
        <p:spPr>
          <a:xfrm>
            <a:off x="162720" y="96120"/>
            <a:ext cx="10541880" cy="5920920"/>
          </a:xfrm>
          <a:custGeom>
            <a:avLst/>
            <a:gdLst/>
            <a:ahLst/>
            <a:cxnLst/>
            <a:rect l="0" t="0" r="r" b="b"/>
            <a:pathLst>
              <a:path w="29283" h="16447">
                <a:moveTo>
                  <a:pt x="29283" y="0"/>
                </a:moveTo>
                <a:lnTo>
                  <a:pt x="0" y="16447"/>
                </a:lnTo>
                <a:lnTo>
                  <a:pt x="465" y="16447"/>
                </a:lnTo>
                <a:lnTo>
                  <a:pt x="29283" y="261"/>
                </a:lnTo>
                <a:lnTo>
                  <a:pt x="29283" y="0"/>
                </a:lnTo>
                <a:close/>
              </a:path>
            </a:pathLst>
          </a:custGeom>
          <a:solidFill>
            <a:srgbClr val="18295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72" name="任意多边形 71"/>
          <p:cNvSpPr/>
          <p:nvPr/>
        </p:nvSpPr>
        <p:spPr>
          <a:xfrm>
            <a:off x="330120" y="190080"/>
            <a:ext cx="10374480" cy="5826960"/>
          </a:xfrm>
          <a:custGeom>
            <a:avLst/>
            <a:gdLst/>
            <a:ahLst/>
            <a:cxnLst/>
            <a:rect l="0" t="0" r="r" b="b"/>
            <a:pathLst>
              <a:path w="28818" h="16186">
                <a:moveTo>
                  <a:pt x="28818" y="0"/>
                </a:moveTo>
                <a:lnTo>
                  <a:pt x="0" y="16186"/>
                </a:lnTo>
                <a:lnTo>
                  <a:pt x="465" y="16186"/>
                </a:lnTo>
                <a:lnTo>
                  <a:pt x="28818" y="261"/>
                </a:lnTo>
                <a:lnTo>
                  <a:pt x="28818" y="0"/>
                </a:lnTo>
                <a:close/>
              </a:path>
            </a:pathLst>
          </a:custGeom>
          <a:solidFill>
            <a:srgbClr val="182A5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73" name="任意多边形 72"/>
          <p:cNvSpPr/>
          <p:nvPr/>
        </p:nvSpPr>
        <p:spPr>
          <a:xfrm>
            <a:off x="497520" y="284040"/>
            <a:ext cx="10207080" cy="5733000"/>
          </a:xfrm>
          <a:custGeom>
            <a:avLst/>
            <a:gdLst/>
            <a:ahLst/>
            <a:cxnLst/>
            <a:rect l="0" t="0" r="r" b="b"/>
            <a:pathLst>
              <a:path w="28353" h="15925">
                <a:moveTo>
                  <a:pt x="28353" y="0"/>
                </a:moveTo>
                <a:lnTo>
                  <a:pt x="0" y="15925"/>
                </a:lnTo>
                <a:lnTo>
                  <a:pt x="465" y="15925"/>
                </a:lnTo>
                <a:lnTo>
                  <a:pt x="28353" y="261"/>
                </a:lnTo>
                <a:lnTo>
                  <a:pt x="28353" y="0"/>
                </a:lnTo>
                <a:close/>
              </a:path>
            </a:pathLst>
          </a:custGeom>
          <a:solidFill>
            <a:srgbClr val="182A5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74" name="任意多边形 73"/>
          <p:cNvSpPr/>
          <p:nvPr/>
        </p:nvSpPr>
        <p:spPr>
          <a:xfrm>
            <a:off x="664920" y="378000"/>
            <a:ext cx="10039680" cy="5639040"/>
          </a:xfrm>
          <a:custGeom>
            <a:avLst/>
            <a:gdLst/>
            <a:ahLst/>
            <a:cxnLst/>
            <a:rect l="0" t="0" r="r" b="b"/>
            <a:pathLst>
              <a:path w="27888" h="15664">
                <a:moveTo>
                  <a:pt x="27888" y="0"/>
                </a:moveTo>
                <a:lnTo>
                  <a:pt x="0" y="15664"/>
                </a:lnTo>
                <a:lnTo>
                  <a:pt x="464" y="15664"/>
                </a:lnTo>
                <a:lnTo>
                  <a:pt x="27888" y="261"/>
                </a:lnTo>
                <a:lnTo>
                  <a:pt x="27888" y="0"/>
                </a:lnTo>
                <a:close/>
              </a:path>
            </a:pathLst>
          </a:custGeom>
          <a:solidFill>
            <a:srgbClr val="182A5C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75" name="任意多边形 74"/>
          <p:cNvSpPr/>
          <p:nvPr/>
        </p:nvSpPr>
        <p:spPr>
          <a:xfrm>
            <a:off x="831960" y="471960"/>
            <a:ext cx="9872640" cy="5545080"/>
          </a:xfrm>
          <a:custGeom>
            <a:avLst/>
            <a:gdLst/>
            <a:ahLst/>
            <a:cxnLst/>
            <a:rect l="0" t="0" r="r" b="b"/>
            <a:pathLst>
              <a:path w="27424" h="15403">
                <a:moveTo>
                  <a:pt x="27424" y="0"/>
                </a:moveTo>
                <a:lnTo>
                  <a:pt x="0" y="15403"/>
                </a:lnTo>
                <a:lnTo>
                  <a:pt x="465" y="15403"/>
                </a:lnTo>
                <a:lnTo>
                  <a:pt x="27424" y="262"/>
                </a:lnTo>
                <a:lnTo>
                  <a:pt x="27424" y="0"/>
                </a:lnTo>
                <a:close/>
              </a:path>
            </a:pathLst>
          </a:custGeom>
          <a:solidFill>
            <a:srgbClr val="182A5D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76" name="任意多边形 75"/>
          <p:cNvSpPr/>
          <p:nvPr/>
        </p:nvSpPr>
        <p:spPr>
          <a:xfrm>
            <a:off x="999360" y="566280"/>
            <a:ext cx="9705240" cy="5450760"/>
          </a:xfrm>
          <a:custGeom>
            <a:avLst/>
            <a:gdLst/>
            <a:ahLst/>
            <a:cxnLst/>
            <a:rect l="0" t="0" r="r" b="b"/>
            <a:pathLst>
              <a:path w="26959" h="15141">
                <a:moveTo>
                  <a:pt x="26959" y="0"/>
                </a:moveTo>
                <a:lnTo>
                  <a:pt x="0" y="15141"/>
                </a:lnTo>
                <a:lnTo>
                  <a:pt x="465" y="15141"/>
                </a:lnTo>
                <a:lnTo>
                  <a:pt x="26959" y="261"/>
                </a:lnTo>
                <a:lnTo>
                  <a:pt x="26959" y="0"/>
                </a:lnTo>
                <a:close/>
              </a:path>
            </a:pathLst>
          </a:custGeom>
          <a:solidFill>
            <a:srgbClr val="182B5D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77" name="任意多边形 76"/>
          <p:cNvSpPr/>
          <p:nvPr/>
        </p:nvSpPr>
        <p:spPr>
          <a:xfrm>
            <a:off x="1166760" y="660240"/>
            <a:ext cx="9537840" cy="5356800"/>
          </a:xfrm>
          <a:custGeom>
            <a:avLst/>
            <a:gdLst/>
            <a:ahLst/>
            <a:cxnLst/>
            <a:rect l="0" t="0" r="r" b="b"/>
            <a:pathLst>
              <a:path w="26494" h="14880">
                <a:moveTo>
                  <a:pt x="26494" y="0"/>
                </a:moveTo>
                <a:lnTo>
                  <a:pt x="0" y="14880"/>
                </a:lnTo>
                <a:lnTo>
                  <a:pt x="465" y="14880"/>
                </a:lnTo>
                <a:lnTo>
                  <a:pt x="26494" y="261"/>
                </a:lnTo>
                <a:lnTo>
                  <a:pt x="26494" y="0"/>
                </a:lnTo>
                <a:close/>
              </a:path>
            </a:pathLst>
          </a:custGeom>
          <a:solidFill>
            <a:srgbClr val="182B5E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78" name="任意多边形 77"/>
          <p:cNvSpPr/>
          <p:nvPr/>
        </p:nvSpPr>
        <p:spPr>
          <a:xfrm>
            <a:off x="1334160" y="754200"/>
            <a:ext cx="9370440" cy="5262840"/>
          </a:xfrm>
          <a:custGeom>
            <a:avLst/>
            <a:gdLst/>
            <a:ahLst/>
            <a:cxnLst/>
            <a:rect l="0" t="0" r="r" b="b"/>
            <a:pathLst>
              <a:path w="26029" h="14619">
                <a:moveTo>
                  <a:pt x="26029" y="0"/>
                </a:moveTo>
                <a:lnTo>
                  <a:pt x="0" y="14619"/>
                </a:lnTo>
                <a:lnTo>
                  <a:pt x="465" y="14619"/>
                </a:lnTo>
                <a:lnTo>
                  <a:pt x="26029" y="261"/>
                </a:lnTo>
                <a:lnTo>
                  <a:pt x="26029" y="0"/>
                </a:lnTo>
                <a:close/>
              </a:path>
            </a:pathLst>
          </a:custGeom>
          <a:solidFill>
            <a:srgbClr val="182B5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79" name="任意多边形 78"/>
          <p:cNvSpPr/>
          <p:nvPr/>
        </p:nvSpPr>
        <p:spPr>
          <a:xfrm>
            <a:off x="1501560" y="848160"/>
            <a:ext cx="9203040" cy="5168880"/>
          </a:xfrm>
          <a:custGeom>
            <a:avLst/>
            <a:gdLst/>
            <a:ahLst/>
            <a:cxnLst/>
            <a:rect l="0" t="0" r="r" b="b"/>
            <a:pathLst>
              <a:path w="25564" h="14358">
                <a:moveTo>
                  <a:pt x="25564" y="0"/>
                </a:moveTo>
                <a:lnTo>
                  <a:pt x="0" y="14358"/>
                </a:lnTo>
                <a:lnTo>
                  <a:pt x="464" y="14358"/>
                </a:lnTo>
                <a:lnTo>
                  <a:pt x="25564" y="261"/>
                </a:lnTo>
                <a:lnTo>
                  <a:pt x="25564" y="0"/>
                </a:lnTo>
                <a:close/>
              </a:path>
            </a:pathLst>
          </a:custGeom>
          <a:solidFill>
            <a:srgbClr val="192B60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80" name="任意多边形 79"/>
          <p:cNvSpPr/>
          <p:nvPr/>
        </p:nvSpPr>
        <p:spPr>
          <a:xfrm>
            <a:off x="1668600" y="942120"/>
            <a:ext cx="9036000" cy="5074920"/>
          </a:xfrm>
          <a:custGeom>
            <a:avLst/>
            <a:gdLst/>
            <a:ahLst/>
            <a:cxnLst/>
            <a:rect l="0" t="0" r="r" b="b"/>
            <a:pathLst>
              <a:path w="25100" h="14097">
                <a:moveTo>
                  <a:pt x="25100" y="0"/>
                </a:moveTo>
                <a:lnTo>
                  <a:pt x="0" y="14097"/>
                </a:lnTo>
                <a:lnTo>
                  <a:pt x="465" y="14097"/>
                </a:lnTo>
                <a:lnTo>
                  <a:pt x="25100" y="261"/>
                </a:lnTo>
                <a:lnTo>
                  <a:pt x="25100" y="0"/>
                </a:lnTo>
                <a:close/>
              </a:path>
            </a:pathLst>
          </a:custGeom>
          <a:solidFill>
            <a:srgbClr val="192C61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81" name="任意多边形 80"/>
          <p:cNvSpPr/>
          <p:nvPr/>
        </p:nvSpPr>
        <p:spPr>
          <a:xfrm>
            <a:off x="1836000" y="1036080"/>
            <a:ext cx="8868600" cy="4980960"/>
          </a:xfrm>
          <a:custGeom>
            <a:avLst/>
            <a:gdLst/>
            <a:ahLst/>
            <a:cxnLst/>
            <a:rect l="0" t="0" r="r" b="b"/>
            <a:pathLst>
              <a:path w="24635" h="13836">
                <a:moveTo>
                  <a:pt x="24635" y="0"/>
                </a:moveTo>
                <a:lnTo>
                  <a:pt x="0" y="13836"/>
                </a:lnTo>
                <a:lnTo>
                  <a:pt x="465" y="13836"/>
                </a:lnTo>
                <a:lnTo>
                  <a:pt x="24635" y="261"/>
                </a:lnTo>
                <a:lnTo>
                  <a:pt x="24635" y="0"/>
                </a:lnTo>
                <a:close/>
              </a:path>
            </a:pathLst>
          </a:custGeom>
          <a:solidFill>
            <a:srgbClr val="192C61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82" name="任意多边形 81"/>
          <p:cNvSpPr/>
          <p:nvPr/>
        </p:nvSpPr>
        <p:spPr>
          <a:xfrm>
            <a:off x="2003400" y="1130040"/>
            <a:ext cx="8701200" cy="4887000"/>
          </a:xfrm>
          <a:custGeom>
            <a:avLst/>
            <a:gdLst/>
            <a:ahLst/>
            <a:cxnLst/>
            <a:rect l="0" t="0" r="r" b="b"/>
            <a:pathLst>
              <a:path w="24170" h="13575">
                <a:moveTo>
                  <a:pt x="24170" y="0"/>
                </a:moveTo>
                <a:lnTo>
                  <a:pt x="0" y="13575"/>
                </a:lnTo>
                <a:lnTo>
                  <a:pt x="465" y="13575"/>
                </a:lnTo>
                <a:lnTo>
                  <a:pt x="24170" y="261"/>
                </a:lnTo>
                <a:lnTo>
                  <a:pt x="24170" y="0"/>
                </a:lnTo>
                <a:close/>
              </a:path>
            </a:pathLst>
          </a:custGeom>
          <a:solidFill>
            <a:srgbClr val="192C6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83" name="任意多边形 82"/>
          <p:cNvSpPr/>
          <p:nvPr/>
        </p:nvSpPr>
        <p:spPr>
          <a:xfrm>
            <a:off x="2170800" y="1224000"/>
            <a:ext cx="8533800" cy="4793040"/>
          </a:xfrm>
          <a:custGeom>
            <a:avLst/>
            <a:gdLst/>
            <a:ahLst/>
            <a:cxnLst/>
            <a:rect l="0" t="0" r="r" b="b"/>
            <a:pathLst>
              <a:path w="23705" h="13314">
                <a:moveTo>
                  <a:pt x="23705" y="0"/>
                </a:moveTo>
                <a:lnTo>
                  <a:pt x="0" y="13314"/>
                </a:lnTo>
                <a:lnTo>
                  <a:pt x="465" y="13314"/>
                </a:lnTo>
                <a:lnTo>
                  <a:pt x="23705" y="261"/>
                </a:lnTo>
                <a:lnTo>
                  <a:pt x="23705" y="0"/>
                </a:lnTo>
                <a:close/>
              </a:path>
            </a:pathLst>
          </a:custGeom>
          <a:solidFill>
            <a:srgbClr val="192C63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84" name="任意多边形 83"/>
          <p:cNvSpPr/>
          <p:nvPr/>
        </p:nvSpPr>
        <p:spPr>
          <a:xfrm>
            <a:off x="2338200" y="1317960"/>
            <a:ext cx="8366400" cy="4699080"/>
          </a:xfrm>
          <a:custGeom>
            <a:avLst/>
            <a:gdLst/>
            <a:ahLst/>
            <a:cxnLst/>
            <a:rect l="0" t="0" r="r" b="b"/>
            <a:pathLst>
              <a:path w="23240" h="13053">
                <a:moveTo>
                  <a:pt x="23240" y="0"/>
                </a:moveTo>
                <a:lnTo>
                  <a:pt x="0" y="13053"/>
                </a:lnTo>
                <a:lnTo>
                  <a:pt x="464" y="13053"/>
                </a:lnTo>
                <a:lnTo>
                  <a:pt x="23240" y="261"/>
                </a:lnTo>
                <a:lnTo>
                  <a:pt x="23240" y="0"/>
                </a:lnTo>
                <a:close/>
              </a:path>
            </a:pathLst>
          </a:custGeom>
          <a:solidFill>
            <a:srgbClr val="192D6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85" name="任意多边形 84"/>
          <p:cNvSpPr/>
          <p:nvPr/>
        </p:nvSpPr>
        <p:spPr>
          <a:xfrm>
            <a:off x="2505240" y="1411920"/>
            <a:ext cx="8199360" cy="4605120"/>
          </a:xfrm>
          <a:custGeom>
            <a:avLst/>
            <a:gdLst/>
            <a:ahLst/>
            <a:cxnLst/>
            <a:rect l="0" t="0" r="r" b="b"/>
            <a:pathLst>
              <a:path w="22776" h="12792">
                <a:moveTo>
                  <a:pt x="22776" y="0"/>
                </a:moveTo>
                <a:lnTo>
                  <a:pt x="0" y="12792"/>
                </a:lnTo>
                <a:lnTo>
                  <a:pt x="465" y="12792"/>
                </a:lnTo>
                <a:lnTo>
                  <a:pt x="22776" y="261"/>
                </a:lnTo>
                <a:lnTo>
                  <a:pt x="22776" y="0"/>
                </a:lnTo>
                <a:close/>
              </a:path>
            </a:pathLst>
          </a:custGeom>
          <a:solidFill>
            <a:srgbClr val="192D6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86" name="任意多边形 85"/>
          <p:cNvSpPr/>
          <p:nvPr/>
        </p:nvSpPr>
        <p:spPr>
          <a:xfrm>
            <a:off x="2672640" y="1505880"/>
            <a:ext cx="8031960" cy="4511160"/>
          </a:xfrm>
          <a:custGeom>
            <a:avLst/>
            <a:gdLst/>
            <a:ahLst/>
            <a:cxnLst/>
            <a:rect l="0" t="0" r="r" b="b"/>
            <a:pathLst>
              <a:path w="22311" h="12531">
                <a:moveTo>
                  <a:pt x="22311" y="0"/>
                </a:moveTo>
                <a:lnTo>
                  <a:pt x="0" y="12531"/>
                </a:lnTo>
                <a:lnTo>
                  <a:pt x="465" y="12531"/>
                </a:lnTo>
                <a:lnTo>
                  <a:pt x="22311" y="261"/>
                </a:lnTo>
                <a:lnTo>
                  <a:pt x="22311" y="0"/>
                </a:lnTo>
                <a:close/>
              </a:path>
            </a:pathLst>
          </a:custGeom>
          <a:solidFill>
            <a:srgbClr val="192D65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87" name="任意多边形 86"/>
          <p:cNvSpPr/>
          <p:nvPr/>
        </p:nvSpPr>
        <p:spPr>
          <a:xfrm>
            <a:off x="2840040" y="1599840"/>
            <a:ext cx="7864560" cy="4417200"/>
          </a:xfrm>
          <a:custGeom>
            <a:avLst/>
            <a:gdLst/>
            <a:ahLst/>
            <a:cxnLst/>
            <a:rect l="0" t="0" r="r" b="b"/>
            <a:pathLst>
              <a:path w="21846" h="12270">
                <a:moveTo>
                  <a:pt x="21846" y="0"/>
                </a:moveTo>
                <a:lnTo>
                  <a:pt x="0" y="12270"/>
                </a:lnTo>
                <a:lnTo>
                  <a:pt x="465" y="12270"/>
                </a:lnTo>
                <a:lnTo>
                  <a:pt x="21846" y="261"/>
                </a:lnTo>
                <a:lnTo>
                  <a:pt x="21846" y="0"/>
                </a:lnTo>
                <a:close/>
              </a:path>
            </a:pathLst>
          </a:custGeom>
          <a:solidFill>
            <a:srgbClr val="192E6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88" name="任意多边形 87"/>
          <p:cNvSpPr/>
          <p:nvPr/>
        </p:nvSpPr>
        <p:spPr>
          <a:xfrm>
            <a:off x="3007440" y="1693800"/>
            <a:ext cx="7697160" cy="4323240"/>
          </a:xfrm>
          <a:custGeom>
            <a:avLst/>
            <a:gdLst/>
            <a:ahLst/>
            <a:cxnLst/>
            <a:rect l="0" t="0" r="r" b="b"/>
            <a:pathLst>
              <a:path w="21381" h="12009">
                <a:moveTo>
                  <a:pt x="21381" y="0"/>
                </a:moveTo>
                <a:lnTo>
                  <a:pt x="0" y="12009"/>
                </a:lnTo>
                <a:lnTo>
                  <a:pt x="465" y="12009"/>
                </a:lnTo>
                <a:lnTo>
                  <a:pt x="21381" y="261"/>
                </a:lnTo>
                <a:lnTo>
                  <a:pt x="21381" y="0"/>
                </a:lnTo>
                <a:close/>
              </a:path>
            </a:pathLst>
          </a:custGeom>
          <a:solidFill>
            <a:srgbClr val="192E67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89" name="任意多边形 88"/>
          <p:cNvSpPr/>
          <p:nvPr/>
        </p:nvSpPr>
        <p:spPr>
          <a:xfrm>
            <a:off x="3174840" y="1787760"/>
            <a:ext cx="7529760" cy="4229280"/>
          </a:xfrm>
          <a:custGeom>
            <a:avLst/>
            <a:gdLst/>
            <a:ahLst/>
            <a:cxnLst/>
            <a:rect l="0" t="0" r="r" b="b"/>
            <a:pathLst>
              <a:path w="20916" h="11748">
                <a:moveTo>
                  <a:pt x="20916" y="0"/>
                </a:moveTo>
                <a:lnTo>
                  <a:pt x="0" y="11748"/>
                </a:lnTo>
                <a:lnTo>
                  <a:pt x="464" y="11748"/>
                </a:lnTo>
                <a:lnTo>
                  <a:pt x="20916" y="261"/>
                </a:lnTo>
                <a:lnTo>
                  <a:pt x="20916" y="0"/>
                </a:lnTo>
                <a:close/>
              </a:path>
            </a:pathLst>
          </a:custGeom>
          <a:solidFill>
            <a:srgbClr val="1A2E6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90" name="任意多边形 89"/>
          <p:cNvSpPr/>
          <p:nvPr/>
        </p:nvSpPr>
        <p:spPr>
          <a:xfrm>
            <a:off x="3341880" y="1881720"/>
            <a:ext cx="7362720" cy="4135320"/>
          </a:xfrm>
          <a:custGeom>
            <a:avLst/>
            <a:gdLst/>
            <a:ahLst/>
            <a:cxnLst/>
            <a:rect l="0" t="0" r="r" b="b"/>
            <a:pathLst>
              <a:path w="20452" h="11487">
                <a:moveTo>
                  <a:pt x="20452" y="0"/>
                </a:moveTo>
                <a:lnTo>
                  <a:pt x="0" y="11487"/>
                </a:lnTo>
                <a:lnTo>
                  <a:pt x="465" y="11487"/>
                </a:lnTo>
                <a:lnTo>
                  <a:pt x="20452" y="261"/>
                </a:lnTo>
                <a:lnTo>
                  <a:pt x="20452" y="0"/>
                </a:lnTo>
                <a:close/>
              </a:path>
            </a:pathLst>
          </a:custGeom>
          <a:solidFill>
            <a:srgbClr val="1A2E6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91" name="任意多边形 90"/>
          <p:cNvSpPr/>
          <p:nvPr/>
        </p:nvSpPr>
        <p:spPr>
          <a:xfrm>
            <a:off x="3509280" y="1975680"/>
            <a:ext cx="7195320" cy="4041360"/>
          </a:xfrm>
          <a:custGeom>
            <a:avLst/>
            <a:gdLst/>
            <a:ahLst/>
            <a:cxnLst/>
            <a:rect l="0" t="0" r="r" b="b"/>
            <a:pathLst>
              <a:path w="19987" h="11226">
                <a:moveTo>
                  <a:pt x="19987" y="0"/>
                </a:moveTo>
                <a:lnTo>
                  <a:pt x="0" y="11226"/>
                </a:lnTo>
                <a:lnTo>
                  <a:pt x="466" y="11226"/>
                </a:lnTo>
                <a:lnTo>
                  <a:pt x="19987" y="262"/>
                </a:lnTo>
                <a:lnTo>
                  <a:pt x="19987" y="0"/>
                </a:lnTo>
                <a:close/>
              </a:path>
            </a:pathLst>
          </a:custGeom>
          <a:solidFill>
            <a:srgbClr val="1A2F69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92" name="任意多边形 91"/>
          <p:cNvSpPr/>
          <p:nvPr/>
        </p:nvSpPr>
        <p:spPr>
          <a:xfrm>
            <a:off x="3676680" y="2069640"/>
            <a:ext cx="7027920" cy="3947400"/>
          </a:xfrm>
          <a:custGeom>
            <a:avLst/>
            <a:gdLst/>
            <a:ahLst/>
            <a:cxnLst/>
            <a:rect l="0" t="0" r="r" b="b"/>
            <a:pathLst>
              <a:path w="19522" h="10965">
                <a:moveTo>
                  <a:pt x="19522" y="0"/>
                </a:moveTo>
                <a:lnTo>
                  <a:pt x="0" y="10965"/>
                </a:lnTo>
                <a:lnTo>
                  <a:pt x="465" y="10965"/>
                </a:lnTo>
                <a:lnTo>
                  <a:pt x="19522" y="261"/>
                </a:lnTo>
                <a:lnTo>
                  <a:pt x="19522" y="0"/>
                </a:lnTo>
                <a:close/>
              </a:path>
            </a:pathLst>
          </a:custGeom>
          <a:solidFill>
            <a:srgbClr val="1A2F6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93" name="任意多边形 92"/>
          <p:cNvSpPr/>
          <p:nvPr/>
        </p:nvSpPr>
        <p:spPr>
          <a:xfrm>
            <a:off x="3844080" y="2163600"/>
            <a:ext cx="6860520" cy="3853440"/>
          </a:xfrm>
          <a:custGeom>
            <a:avLst/>
            <a:gdLst/>
            <a:ahLst/>
            <a:cxnLst/>
            <a:rect l="0" t="0" r="r" b="b"/>
            <a:pathLst>
              <a:path w="19057" h="10704">
                <a:moveTo>
                  <a:pt x="19057" y="0"/>
                </a:moveTo>
                <a:lnTo>
                  <a:pt x="0" y="10704"/>
                </a:lnTo>
                <a:lnTo>
                  <a:pt x="465" y="10704"/>
                </a:lnTo>
                <a:lnTo>
                  <a:pt x="19057" y="261"/>
                </a:lnTo>
                <a:lnTo>
                  <a:pt x="19057" y="0"/>
                </a:lnTo>
                <a:close/>
              </a:path>
            </a:pathLst>
          </a:custGeom>
          <a:solidFill>
            <a:srgbClr val="1A2F6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94" name="任意多边形 93"/>
          <p:cNvSpPr/>
          <p:nvPr/>
        </p:nvSpPr>
        <p:spPr>
          <a:xfrm>
            <a:off x="4011480" y="2257560"/>
            <a:ext cx="6693120" cy="3759480"/>
          </a:xfrm>
          <a:custGeom>
            <a:avLst/>
            <a:gdLst/>
            <a:ahLst/>
            <a:cxnLst/>
            <a:rect l="0" t="0" r="r" b="b"/>
            <a:pathLst>
              <a:path w="18592" h="10443">
                <a:moveTo>
                  <a:pt x="18592" y="0"/>
                </a:moveTo>
                <a:lnTo>
                  <a:pt x="0" y="10443"/>
                </a:lnTo>
                <a:lnTo>
                  <a:pt x="464" y="10443"/>
                </a:lnTo>
                <a:lnTo>
                  <a:pt x="18592" y="261"/>
                </a:lnTo>
                <a:lnTo>
                  <a:pt x="18592" y="0"/>
                </a:lnTo>
                <a:close/>
              </a:path>
            </a:pathLst>
          </a:custGeom>
          <a:solidFill>
            <a:srgbClr val="1A2F6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95" name="任意多边形 94"/>
          <p:cNvSpPr/>
          <p:nvPr/>
        </p:nvSpPr>
        <p:spPr>
          <a:xfrm>
            <a:off x="4178520" y="2351520"/>
            <a:ext cx="6526080" cy="3665520"/>
          </a:xfrm>
          <a:custGeom>
            <a:avLst/>
            <a:gdLst/>
            <a:ahLst/>
            <a:cxnLst/>
            <a:rect l="0" t="0" r="r" b="b"/>
            <a:pathLst>
              <a:path w="18128" h="10182">
                <a:moveTo>
                  <a:pt x="18128" y="0"/>
                </a:moveTo>
                <a:lnTo>
                  <a:pt x="0" y="10182"/>
                </a:lnTo>
                <a:lnTo>
                  <a:pt x="465" y="10182"/>
                </a:lnTo>
                <a:lnTo>
                  <a:pt x="18128" y="261"/>
                </a:lnTo>
                <a:lnTo>
                  <a:pt x="18128" y="0"/>
                </a:lnTo>
                <a:close/>
              </a:path>
            </a:pathLst>
          </a:custGeom>
          <a:solidFill>
            <a:srgbClr val="1A306C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96" name="任意多边形 95"/>
          <p:cNvSpPr/>
          <p:nvPr/>
        </p:nvSpPr>
        <p:spPr>
          <a:xfrm>
            <a:off x="4345920" y="2445480"/>
            <a:ext cx="6358680" cy="3571560"/>
          </a:xfrm>
          <a:custGeom>
            <a:avLst/>
            <a:gdLst/>
            <a:ahLst/>
            <a:cxnLst/>
            <a:rect l="0" t="0" r="r" b="b"/>
            <a:pathLst>
              <a:path w="17663" h="9921">
                <a:moveTo>
                  <a:pt x="17663" y="0"/>
                </a:moveTo>
                <a:lnTo>
                  <a:pt x="0" y="9921"/>
                </a:lnTo>
                <a:lnTo>
                  <a:pt x="465" y="9921"/>
                </a:lnTo>
                <a:lnTo>
                  <a:pt x="17663" y="261"/>
                </a:lnTo>
                <a:lnTo>
                  <a:pt x="17663" y="0"/>
                </a:lnTo>
                <a:close/>
              </a:path>
            </a:pathLst>
          </a:custGeom>
          <a:solidFill>
            <a:srgbClr val="1A306D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97" name="任意多边形 96"/>
          <p:cNvSpPr/>
          <p:nvPr/>
        </p:nvSpPr>
        <p:spPr>
          <a:xfrm>
            <a:off x="4513320" y="2539440"/>
            <a:ext cx="6191280" cy="3477600"/>
          </a:xfrm>
          <a:custGeom>
            <a:avLst/>
            <a:gdLst/>
            <a:ahLst/>
            <a:cxnLst/>
            <a:rect l="0" t="0" r="r" b="b"/>
            <a:pathLst>
              <a:path w="17198" h="9660">
                <a:moveTo>
                  <a:pt x="17198" y="0"/>
                </a:moveTo>
                <a:lnTo>
                  <a:pt x="0" y="9660"/>
                </a:lnTo>
                <a:lnTo>
                  <a:pt x="465" y="9660"/>
                </a:lnTo>
                <a:lnTo>
                  <a:pt x="17198" y="261"/>
                </a:lnTo>
                <a:lnTo>
                  <a:pt x="17198" y="0"/>
                </a:lnTo>
                <a:close/>
              </a:path>
            </a:pathLst>
          </a:custGeom>
          <a:solidFill>
            <a:srgbClr val="1A306E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98" name="任意多边形 97"/>
          <p:cNvSpPr/>
          <p:nvPr/>
        </p:nvSpPr>
        <p:spPr>
          <a:xfrm>
            <a:off x="4680720" y="2633400"/>
            <a:ext cx="6023880" cy="3383640"/>
          </a:xfrm>
          <a:custGeom>
            <a:avLst/>
            <a:gdLst/>
            <a:ahLst/>
            <a:cxnLst/>
            <a:rect l="0" t="0" r="r" b="b"/>
            <a:pathLst>
              <a:path w="16733" h="9399">
                <a:moveTo>
                  <a:pt x="16733" y="0"/>
                </a:moveTo>
                <a:lnTo>
                  <a:pt x="0" y="9399"/>
                </a:lnTo>
                <a:lnTo>
                  <a:pt x="465" y="9399"/>
                </a:lnTo>
                <a:lnTo>
                  <a:pt x="16733" y="261"/>
                </a:lnTo>
                <a:lnTo>
                  <a:pt x="16733" y="0"/>
                </a:lnTo>
                <a:close/>
              </a:path>
            </a:pathLst>
          </a:custGeom>
          <a:solidFill>
            <a:srgbClr val="1A306E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99" name="任意多边形 98"/>
          <p:cNvSpPr/>
          <p:nvPr/>
        </p:nvSpPr>
        <p:spPr>
          <a:xfrm>
            <a:off x="4848120" y="2727360"/>
            <a:ext cx="5856480" cy="3289680"/>
          </a:xfrm>
          <a:custGeom>
            <a:avLst/>
            <a:gdLst/>
            <a:ahLst/>
            <a:cxnLst/>
            <a:rect l="0" t="0" r="r" b="b"/>
            <a:pathLst>
              <a:path w="16268" h="9138">
                <a:moveTo>
                  <a:pt x="16268" y="0"/>
                </a:moveTo>
                <a:lnTo>
                  <a:pt x="0" y="9138"/>
                </a:lnTo>
                <a:lnTo>
                  <a:pt x="464" y="9138"/>
                </a:lnTo>
                <a:lnTo>
                  <a:pt x="16268" y="262"/>
                </a:lnTo>
                <a:lnTo>
                  <a:pt x="16268" y="0"/>
                </a:lnTo>
                <a:close/>
              </a:path>
            </a:pathLst>
          </a:custGeom>
          <a:solidFill>
            <a:srgbClr val="1B316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00" name="任意多边形 99"/>
          <p:cNvSpPr/>
          <p:nvPr/>
        </p:nvSpPr>
        <p:spPr>
          <a:xfrm>
            <a:off x="5015160" y="2821680"/>
            <a:ext cx="5689440" cy="3195360"/>
          </a:xfrm>
          <a:custGeom>
            <a:avLst/>
            <a:gdLst/>
            <a:ahLst/>
            <a:cxnLst/>
            <a:rect l="0" t="0" r="r" b="b"/>
            <a:pathLst>
              <a:path w="15804" h="8876">
                <a:moveTo>
                  <a:pt x="15804" y="0"/>
                </a:moveTo>
                <a:lnTo>
                  <a:pt x="0" y="8876"/>
                </a:lnTo>
                <a:lnTo>
                  <a:pt x="465" y="8876"/>
                </a:lnTo>
                <a:lnTo>
                  <a:pt x="15804" y="261"/>
                </a:lnTo>
                <a:lnTo>
                  <a:pt x="15804" y="0"/>
                </a:lnTo>
                <a:close/>
              </a:path>
            </a:pathLst>
          </a:custGeom>
          <a:solidFill>
            <a:srgbClr val="1B3170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01" name="任意多边形 100"/>
          <p:cNvSpPr/>
          <p:nvPr/>
        </p:nvSpPr>
        <p:spPr>
          <a:xfrm>
            <a:off x="5182560" y="2915640"/>
            <a:ext cx="5522040" cy="3101400"/>
          </a:xfrm>
          <a:custGeom>
            <a:avLst/>
            <a:gdLst/>
            <a:ahLst/>
            <a:cxnLst/>
            <a:rect l="0" t="0" r="r" b="b"/>
            <a:pathLst>
              <a:path w="15339" h="8615">
                <a:moveTo>
                  <a:pt x="15339" y="0"/>
                </a:moveTo>
                <a:lnTo>
                  <a:pt x="0" y="8615"/>
                </a:lnTo>
                <a:lnTo>
                  <a:pt x="465" y="8615"/>
                </a:lnTo>
                <a:lnTo>
                  <a:pt x="15339" y="261"/>
                </a:lnTo>
                <a:lnTo>
                  <a:pt x="15339" y="0"/>
                </a:lnTo>
                <a:close/>
              </a:path>
            </a:pathLst>
          </a:custGeom>
          <a:solidFill>
            <a:srgbClr val="1B3171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02" name="任意多边形 101"/>
          <p:cNvSpPr/>
          <p:nvPr/>
        </p:nvSpPr>
        <p:spPr>
          <a:xfrm>
            <a:off x="5349960" y="3009600"/>
            <a:ext cx="5354640" cy="3007440"/>
          </a:xfrm>
          <a:custGeom>
            <a:avLst/>
            <a:gdLst/>
            <a:ahLst/>
            <a:cxnLst/>
            <a:rect l="0" t="0" r="r" b="b"/>
            <a:pathLst>
              <a:path w="14874" h="8354">
                <a:moveTo>
                  <a:pt x="14874" y="0"/>
                </a:moveTo>
                <a:lnTo>
                  <a:pt x="0" y="8354"/>
                </a:lnTo>
                <a:lnTo>
                  <a:pt x="465" y="8354"/>
                </a:lnTo>
                <a:lnTo>
                  <a:pt x="14874" y="261"/>
                </a:lnTo>
                <a:lnTo>
                  <a:pt x="14874" y="0"/>
                </a:lnTo>
                <a:close/>
              </a:path>
            </a:pathLst>
          </a:custGeom>
          <a:solidFill>
            <a:srgbClr val="1B327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03" name="任意多边形 102"/>
          <p:cNvSpPr/>
          <p:nvPr/>
        </p:nvSpPr>
        <p:spPr>
          <a:xfrm>
            <a:off x="5517360" y="3103560"/>
            <a:ext cx="5187240" cy="2913480"/>
          </a:xfrm>
          <a:custGeom>
            <a:avLst/>
            <a:gdLst/>
            <a:ahLst/>
            <a:cxnLst/>
            <a:rect l="0" t="0" r="r" b="b"/>
            <a:pathLst>
              <a:path w="14409" h="8093">
                <a:moveTo>
                  <a:pt x="14409" y="0"/>
                </a:moveTo>
                <a:lnTo>
                  <a:pt x="0" y="8093"/>
                </a:lnTo>
                <a:lnTo>
                  <a:pt x="465" y="8093"/>
                </a:lnTo>
                <a:lnTo>
                  <a:pt x="14409" y="261"/>
                </a:lnTo>
                <a:lnTo>
                  <a:pt x="14409" y="0"/>
                </a:lnTo>
                <a:close/>
              </a:path>
            </a:pathLst>
          </a:custGeom>
          <a:solidFill>
            <a:srgbClr val="1B327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04" name="任意多边形 103"/>
          <p:cNvSpPr/>
          <p:nvPr/>
        </p:nvSpPr>
        <p:spPr>
          <a:xfrm>
            <a:off x="5684760" y="3197520"/>
            <a:ext cx="5019840" cy="2819520"/>
          </a:xfrm>
          <a:custGeom>
            <a:avLst/>
            <a:gdLst/>
            <a:ahLst/>
            <a:cxnLst/>
            <a:rect l="0" t="0" r="r" b="b"/>
            <a:pathLst>
              <a:path w="13944" h="7832">
                <a:moveTo>
                  <a:pt x="13944" y="0"/>
                </a:moveTo>
                <a:lnTo>
                  <a:pt x="0" y="7832"/>
                </a:lnTo>
                <a:lnTo>
                  <a:pt x="464" y="7832"/>
                </a:lnTo>
                <a:lnTo>
                  <a:pt x="13944" y="261"/>
                </a:lnTo>
                <a:lnTo>
                  <a:pt x="13944" y="0"/>
                </a:lnTo>
                <a:close/>
              </a:path>
            </a:pathLst>
          </a:custGeom>
          <a:solidFill>
            <a:srgbClr val="1B3273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05" name="任意多边形 104"/>
          <p:cNvSpPr/>
          <p:nvPr/>
        </p:nvSpPr>
        <p:spPr>
          <a:xfrm>
            <a:off x="5851800" y="3291480"/>
            <a:ext cx="4852800" cy="2725560"/>
          </a:xfrm>
          <a:custGeom>
            <a:avLst/>
            <a:gdLst/>
            <a:ahLst/>
            <a:cxnLst/>
            <a:rect l="0" t="0" r="r" b="b"/>
            <a:pathLst>
              <a:path w="13480" h="7571">
                <a:moveTo>
                  <a:pt x="13480" y="0"/>
                </a:moveTo>
                <a:lnTo>
                  <a:pt x="0" y="7571"/>
                </a:lnTo>
                <a:lnTo>
                  <a:pt x="465" y="7571"/>
                </a:lnTo>
                <a:lnTo>
                  <a:pt x="13480" y="261"/>
                </a:lnTo>
                <a:lnTo>
                  <a:pt x="13480" y="0"/>
                </a:lnTo>
                <a:close/>
              </a:path>
            </a:pathLst>
          </a:custGeom>
          <a:solidFill>
            <a:srgbClr val="1B327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06" name="任意多边形 105"/>
          <p:cNvSpPr/>
          <p:nvPr/>
        </p:nvSpPr>
        <p:spPr>
          <a:xfrm>
            <a:off x="6019200" y="3385440"/>
            <a:ext cx="4685400" cy="2631600"/>
          </a:xfrm>
          <a:custGeom>
            <a:avLst/>
            <a:gdLst/>
            <a:ahLst/>
            <a:cxnLst/>
            <a:rect l="0" t="0" r="r" b="b"/>
            <a:pathLst>
              <a:path w="13015" h="7310">
                <a:moveTo>
                  <a:pt x="13015" y="0"/>
                </a:moveTo>
                <a:lnTo>
                  <a:pt x="0" y="7310"/>
                </a:lnTo>
                <a:lnTo>
                  <a:pt x="465" y="7310"/>
                </a:lnTo>
                <a:lnTo>
                  <a:pt x="13015" y="261"/>
                </a:lnTo>
                <a:lnTo>
                  <a:pt x="13015" y="0"/>
                </a:lnTo>
                <a:close/>
              </a:path>
            </a:pathLst>
          </a:custGeom>
          <a:solidFill>
            <a:srgbClr val="1B3375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07" name="任意多边形 106"/>
          <p:cNvSpPr/>
          <p:nvPr/>
        </p:nvSpPr>
        <p:spPr>
          <a:xfrm>
            <a:off x="6186600" y="3479400"/>
            <a:ext cx="4518000" cy="2537640"/>
          </a:xfrm>
          <a:custGeom>
            <a:avLst/>
            <a:gdLst/>
            <a:ahLst/>
            <a:cxnLst/>
            <a:rect l="0" t="0" r="r" b="b"/>
            <a:pathLst>
              <a:path w="12550" h="7049">
                <a:moveTo>
                  <a:pt x="12550" y="0"/>
                </a:moveTo>
                <a:lnTo>
                  <a:pt x="0" y="7049"/>
                </a:lnTo>
                <a:lnTo>
                  <a:pt x="465" y="7049"/>
                </a:lnTo>
                <a:lnTo>
                  <a:pt x="12550" y="261"/>
                </a:lnTo>
                <a:lnTo>
                  <a:pt x="12550" y="0"/>
                </a:lnTo>
                <a:close/>
              </a:path>
            </a:pathLst>
          </a:custGeom>
          <a:solidFill>
            <a:srgbClr val="1B3375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08" name="任意多边形 107"/>
          <p:cNvSpPr/>
          <p:nvPr/>
        </p:nvSpPr>
        <p:spPr>
          <a:xfrm>
            <a:off x="6354000" y="3573360"/>
            <a:ext cx="4350600" cy="2443680"/>
          </a:xfrm>
          <a:custGeom>
            <a:avLst/>
            <a:gdLst/>
            <a:ahLst/>
            <a:cxnLst/>
            <a:rect l="0" t="0" r="r" b="b"/>
            <a:pathLst>
              <a:path w="12085" h="6788">
                <a:moveTo>
                  <a:pt x="12085" y="0"/>
                </a:moveTo>
                <a:lnTo>
                  <a:pt x="0" y="6788"/>
                </a:lnTo>
                <a:lnTo>
                  <a:pt x="464" y="6788"/>
                </a:lnTo>
                <a:lnTo>
                  <a:pt x="12085" y="262"/>
                </a:lnTo>
                <a:lnTo>
                  <a:pt x="12085" y="0"/>
                </a:lnTo>
                <a:close/>
              </a:path>
            </a:pathLst>
          </a:custGeom>
          <a:solidFill>
            <a:srgbClr val="1B337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09" name="任意多边形 108"/>
          <p:cNvSpPr/>
          <p:nvPr/>
        </p:nvSpPr>
        <p:spPr>
          <a:xfrm>
            <a:off x="6521040" y="3667320"/>
            <a:ext cx="4183560" cy="2349720"/>
          </a:xfrm>
          <a:custGeom>
            <a:avLst/>
            <a:gdLst/>
            <a:ahLst/>
            <a:cxnLst/>
            <a:rect l="0" t="0" r="r" b="b"/>
            <a:pathLst>
              <a:path w="11621" h="6527">
                <a:moveTo>
                  <a:pt x="11621" y="0"/>
                </a:moveTo>
                <a:lnTo>
                  <a:pt x="0" y="6527"/>
                </a:lnTo>
                <a:lnTo>
                  <a:pt x="465" y="6527"/>
                </a:lnTo>
                <a:lnTo>
                  <a:pt x="11621" y="261"/>
                </a:lnTo>
                <a:lnTo>
                  <a:pt x="11621" y="0"/>
                </a:lnTo>
                <a:close/>
              </a:path>
            </a:pathLst>
          </a:custGeom>
          <a:solidFill>
            <a:srgbClr val="1C3377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10" name="任意多边形 109"/>
          <p:cNvSpPr/>
          <p:nvPr/>
        </p:nvSpPr>
        <p:spPr>
          <a:xfrm>
            <a:off x="6688440" y="3761280"/>
            <a:ext cx="4016160" cy="2255760"/>
          </a:xfrm>
          <a:custGeom>
            <a:avLst/>
            <a:gdLst/>
            <a:ahLst/>
            <a:cxnLst/>
            <a:rect l="0" t="0" r="r" b="b"/>
            <a:pathLst>
              <a:path w="11156" h="6266">
                <a:moveTo>
                  <a:pt x="11156" y="0"/>
                </a:moveTo>
                <a:lnTo>
                  <a:pt x="0" y="6266"/>
                </a:lnTo>
                <a:lnTo>
                  <a:pt x="465" y="6266"/>
                </a:lnTo>
                <a:lnTo>
                  <a:pt x="11156" y="261"/>
                </a:lnTo>
                <a:lnTo>
                  <a:pt x="11156" y="0"/>
                </a:lnTo>
                <a:close/>
              </a:path>
            </a:pathLst>
          </a:custGeom>
          <a:solidFill>
            <a:srgbClr val="1C347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11" name="任意多边形 110"/>
          <p:cNvSpPr/>
          <p:nvPr/>
        </p:nvSpPr>
        <p:spPr>
          <a:xfrm>
            <a:off x="6855840" y="3855240"/>
            <a:ext cx="3848760" cy="2161800"/>
          </a:xfrm>
          <a:custGeom>
            <a:avLst/>
            <a:gdLst/>
            <a:ahLst/>
            <a:cxnLst/>
            <a:rect l="0" t="0" r="r" b="b"/>
            <a:pathLst>
              <a:path w="10691" h="6005">
                <a:moveTo>
                  <a:pt x="10691" y="0"/>
                </a:moveTo>
                <a:lnTo>
                  <a:pt x="0" y="6005"/>
                </a:lnTo>
                <a:lnTo>
                  <a:pt x="465" y="6005"/>
                </a:lnTo>
                <a:lnTo>
                  <a:pt x="10691" y="261"/>
                </a:lnTo>
                <a:lnTo>
                  <a:pt x="10691" y="0"/>
                </a:lnTo>
                <a:close/>
              </a:path>
            </a:pathLst>
          </a:custGeom>
          <a:solidFill>
            <a:srgbClr val="1C3479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12" name="任意多边形 111"/>
          <p:cNvSpPr/>
          <p:nvPr/>
        </p:nvSpPr>
        <p:spPr>
          <a:xfrm>
            <a:off x="7023240" y="3949200"/>
            <a:ext cx="3681360" cy="2067840"/>
          </a:xfrm>
          <a:custGeom>
            <a:avLst/>
            <a:gdLst/>
            <a:ahLst/>
            <a:cxnLst/>
            <a:rect l="0" t="0" r="r" b="b"/>
            <a:pathLst>
              <a:path w="10226" h="5744">
                <a:moveTo>
                  <a:pt x="10226" y="0"/>
                </a:moveTo>
                <a:lnTo>
                  <a:pt x="0" y="5744"/>
                </a:lnTo>
                <a:lnTo>
                  <a:pt x="465" y="5744"/>
                </a:lnTo>
                <a:lnTo>
                  <a:pt x="10226" y="261"/>
                </a:lnTo>
                <a:lnTo>
                  <a:pt x="10226" y="0"/>
                </a:lnTo>
                <a:close/>
              </a:path>
            </a:pathLst>
          </a:custGeom>
          <a:solidFill>
            <a:srgbClr val="1C3479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13" name="任意多边形 112"/>
          <p:cNvSpPr/>
          <p:nvPr/>
        </p:nvSpPr>
        <p:spPr>
          <a:xfrm>
            <a:off x="7190640" y="4043160"/>
            <a:ext cx="3513960" cy="1973880"/>
          </a:xfrm>
          <a:custGeom>
            <a:avLst/>
            <a:gdLst/>
            <a:ahLst/>
            <a:cxnLst/>
            <a:rect l="0" t="0" r="r" b="b"/>
            <a:pathLst>
              <a:path w="9761" h="5483">
                <a:moveTo>
                  <a:pt x="9761" y="0"/>
                </a:moveTo>
                <a:lnTo>
                  <a:pt x="0" y="5483"/>
                </a:lnTo>
                <a:lnTo>
                  <a:pt x="464" y="5483"/>
                </a:lnTo>
                <a:lnTo>
                  <a:pt x="9761" y="261"/>
                </a:lnTo>
                <a:lnTo>
                  <a:pt x="9761" y="0"/>
                </a:lnTo>
                <a:close/>
              </a:path>
            </a:pathLst>
          </a:custGeom>
          <a:solidFill>
            <a:srgbClr val="1C347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14" name="任意多边形 113"/>
          <p:cNvSpPr/>
          <p:nvPr/>
        </p:nvSpPr>
        <p:spPr>
          <a:xfrm>
            <a:off x="7357680" y="4137120"/>
            <a:ext cx="3346920" cy="1879920"/>
          </a:xfrm>
          <a:custGeom>
            <a:avLst/>
            <a:gdLst/>
            <a:ahLst/>
            <a:cxnLst/>
            <a:rect l="0" t="0" r="r" b="b"/>
            <a:pathLst>
              <a:path w="9297" h="5222">
                <a:moveTo>
                  <a:pt x="9297" y="0"/>
                </a:moveTo>
                <a:lnTo>
                  <a:pt x="0" y="5222"/>
                </a:lnTo>
                <a:lnTo>
                  <a:pt x="465" y="5222"/>
                </a:lnTo>
                <a:lnTo>
                  <a:pt x="9297" y="261"/>
                </a:lnTo>
                <a:lnTo>
                  <a:pt x="9297" y="0"/>
                </a:lnTo>
                <a:close/>
              </a:path>
            </a:pathLst>
          </a:custGeom>
          <a:solidFill>
            <a:srgbClr val="1C357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15" name="任意多边形 114"/>
          <p:cNvSpPr/>
          <p:nvPr/>
        </p:nvSpPr>
        <p:spPr>
          <a:xfrm>
            <a:off x="7525080" y="4231080"/>
            <a:ext cx="3179520" cy="1785960"/>
          </a:xfrm>
          <a:custGeom>
            <a:avLst/>
            <a:gdLst/>
            <a:ahLst/>
            <a:cxnLst/>
            <a:rect l="0" t="0" r="r" b="b"/>
            <a:pathLst>
              <a:path w="8832" h="4961">
                <a:moveTo>
                  <a:pt x="8832" y="0"/>
                </a:moveTo>
                <a:lnTo>
                  <a:pt x="0" y="4961"/>
                </a:lnTo>
                <a:lnTo>
                  <a:pt x="465" y="4961"/>
                </a:lnTo>
                <a:lnTo>
                  <a:pt x="8832" y="261"/>
                </a:lnTo>
                <a:lnTo>
                  <a:pt x="8832" y="0"/>
                </a:lnTo>
                <a:close/>
              </a:path>
            </a:pathLst>
          </a:custGeom>
          <a:solidFill>
            <a:srgbClr val="1C357C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16" name="任意多边形 115"/>
          <p:cNvSpPr/>
          <p:nvPr/>
        </p:nvSpPr>
        <p:spPr>
          <a:xfrm>
            <a:off x="7692480" y="4325040"/>
            <a:ext cx="3012120" cy="1692000"/>
          </a:xfrm>
          <a:custGeom>
            <a:avLst/>
            <a:gdLst/>
            <a:ahLst/>
            <a:cxnLst/>
            <a:rect l="0" t="0" r="r" b="b"/>
            <a:pathLst>
              <a:path w="8367" h="4700">
                <a:moveTo>
                  <a:pt x="8367" y="0"/>
                </a:moveTo>
                <a:lnTo>
                  <a:pt x="0" y="4700"/>
                </a:lnTo>
                <a:lnTo>
                  <a:pt x="465" y="4700"/>
                </a:lnTo>
                <a:lnTo>
                  <a:pt x="8367" y="261"/>
                </a:lnTo>
                <a:lnTo>
                  <a:pt x="8367" y="0"/>
                </a:lnTo>
                <a:close/>
              </a:path>
            </a:pathLst>
          </a:custGeom>
          <a:solidFill>
            <a:srgbClr val="1C357C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17" name="任意多边形 116"/>
          <p:cNvSpPr/>
          <p:nvPr/>
        </p:nvSpPr>
        <p:spPr>
          <a:xfrm>
            <a:off x="7859880" y="4419000"/>
            <a:ext cx="2844720" cy="1598040"/>
          </a:xfrm>
          <a:custGeom>
            <a:avLst/>
            <a:gdLst/>
            <a:ahLst/>
            <a:cxnLst/>
            <a:rect l="0" t="0" r="r" b="b"/>
            <a:pathLst>
              <a:path w="7902" h="4439">
                <a:moveTo>
                  <a:pt x="7902" y="0"/>
                </a:moveTo>
                <a:lnTo>
                  <a:pt x="0" y="4439"/>
                </a:lnTo>
                <a:lnTo>
                  <a:pt x="465" y="4439"/>
                </a:lnTo>
                <a:lnTo>
                  <a:pt x="7902" y="261"/>
                </a:lnTo>
                <a:lnTo>
                  <a:pt x="7902" y="0"/>
                </a:lnTo>
                <a:close/>
              </a:path>
            </a:pathLst>
          </a:custGeom>
          <a:solidFill>
            <a:srgbClr val="1C357D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18" name="任意多边形 117"/>
          <p:cNvSpPr/>
          <p:nvPr/>
        </p:nvSpPr>
        <p:spPr>
          <a:xfrm>
            <a:off x="8027280" y="4512960"/>
            <a:ext cx="2677320" cy="1504080"/>
          </a:xfrm>
          <a:custGeom>
            <a:avLst/>
            <a:gdLst/>
            <a:ahLst/>
            <a:cxnLst/>
            <a:rect l="0" t="0" r="r" b="b"/>
            <a:pathLst>
              <a:path w="7437" h="4178">
                <a:moveTo>
                  <a:pt x="7437" y="0"/>
                </a:moveTo>
                <a:lnTo>
                  <a:pt x="0" y="4178"/>
                </a:lnTo>
                <a:lnTo>
                  <a:pt x="464" y="4178"/>
                </a:lnTo>
                <a:lnTo>
                  <a:pt x="7437" y="261"/>
                </a:lnTo>
                <a:lnTo>
                  <a:pt x="7437" y="0"/>
                </a:lnTo>
                <a:close/>
              </a:path>
            </a:pathLst>
          </a:custGeom>
          <a:solidFill>
            <a:srgbClr val="1D367E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19" name="任意多边形 118"/>
          <p:cNvSpPr/>
          <p:nvPr/>
        </p:nvSpPr>
        <p:spPr>
          <a:xfrm>
            <a:off x="8194320" y="4606920"/>
            <a:ext cx="2510280" cy="1410120"/>
          </a:xfrm>
          <a:custGeom>
            <a:avLst/>
            <a:gdLst/>
            <a:ahLst/>
            <a:cxnLst/>
            <a:rect l="0" t="0" r="r" b="b"/>
            <a:pathLst>
              <a:path w="6973" h="3917">
                <a:moveTo>
                  <a:pt x="6973" y="0"/>
                </a:moveTo>
                <a:lnTo>
                  <a:pt x="0" y="3917"/>
                </a:lnTo>
                <a:lnTo>
                  <a:pt x="465" y="3917"/>
                </a:lnTo>
                <a:lnTo>
                  <a:pt x="6973" y="261"/>
                </a:lnTo>
                <a:lnTo>
                  <a:pt x="6973" y="0"/>
                </a:lnTo>
                <a:close/>
              </a:path>
            </a:pathLst>
          </a:custGeom>
          <a:solidFill>
            <a:srgbClr val="1D367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20" name="任意多边形 119"/>
          <p:cNvSpPr/>
          <p:nvPr/>
        </p:nvSpPr>
        <p:spPr>
          <a:xfrm>
            <a:off x="8361720" y="4700880"/>
            <a:ext cx="2342880" cy="1316160"/>
          </a:xfrm>
          <a:custGeom>
            <a:avLst/>
            <a:gdLst/>
            <a:ahLst/>
            <a:cxnLst/>
            <a:rect l="0" t="0" r="r" b="b"/>
            <a:pathLst>
              <a:path w="6508" h="3656">
                <a:moveTo>
                  <a:pt x="6508" y="0"/>
                </a:moveTo>
                <a:lnTo>
                  <a:pt x="0" y="3656"/>
                </a:lnTo>
                <a:lnTo>
                  <a:pt x="465" y="3656"/>
                </a:lnTo>
                <a:lnTo>
                  <a:pt x="6508" y="261"/>
                </a:lnTo>
                <a:lnTo>
                  <a:pt x="6508" y="0"/>
                </a:lnTo>
                <a:close/>
              </a:path>
            </a:pathLst>
          </a:custGeom>
          <a:solidFill>
            <a:srgbClr val="1D367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21" name="任意多边形 120"/>
          <p:cNvSpPr/>
          <p:nvPr/>
        </p:nvSpPr>
        <p:spPr>
          <a:xfrm>
            <a:off x="8529120" y="4794840"/>
            <a:ext cx="2175480" cy="1222200"/>
          </a:xfrm>
          <a:custGeom>
            <a:avLst/>
            <a:gdLst/>
            <a:ahLst/>
            <a:cxnLst/>
            <a:rect l="0" t="0" r="r" b="b"/>
            <a:pathLst>
              <a:path w="6043" h="3395">
                <a:moveTo>
                  <a:pt x="6043" y="0"/>
                </a:moveTo>
                <a:lnTo>
                  <a:pt x="0" y="3395"/>
                </a:lnTo>
                <a:lnTo>
                  <a:pt x="465" y="3395"/>
                </a:lnTo>
                <a:lnTo>
                  <a:pt x="6043" y="261"/>
                </a:lnTo>
                <a:lnTo>
                  <a:pt x="6043" y="0"/>
                </a:lnTo>
                <a:close/>
              </a:path>
            </a:pathLst>
          </a:custGeom>
          <a:solidFill>
            <a:srgbClr val="1D3780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22" name="任意多边形 121"/>
          <p:cNvSpPr/>
          <p:nvPr/>
        </p:nvSpPr>
        <p:spPr>
          <a:xfrm>
            <a:off x="8696520" y="4888800"/>
            <a:ext cx="2008080" cy="1128240"/>
          </a:xfrm>
          <a:custGeom>
            <a:avLst/>
            <a:gdLst/>
            <a:ahLst/>
            <a:cxnLst/>
            <a:rect l="0" t="0" r="r" b="b"/>
            <a:pathLst>
              <a:path w="5578" h="3134">
                <a:moveTo>
                  <a:pt x="5578" y="0"/>
                </a:moveTo>
                <a:lnTo>
                  <a:pt x="0" y="3134"/>
                </a:lnTo>
                <a:lnTo>
                  <a:pt x="465" y="3134"/>
                </a:lnTo>
                <a:lnTo>
                  <a:pt x="5578" y="261"/>
                </a:lnTo>
                <a:lnTo>
                  <a:pt x="5578" y="0"/>
                </a:lnTo>
                <a:close/>
              </a:path>
            </a:pathLst>
          </a:custGeom>
          <a:solidFill>
            <a:srgbClr val="1D3781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23" name="任意多边形 122"/>
          <p:cNvSpPr/>
          <p:nvPr/>
        </p:nvSpPr>
        <p:spPr>
          <a:xfrm>
            <a:off x="8863920" y="4982760"/>
            <a:ext cx="1840680" cy="1034280"/>
          </a:xfrm>
          <a:custGeom>
            <a:avLst/>
            <a:gdLst/>
            <a:ahLst/>
            <a:cxnLst/>
            <a:rect l="0" t="0" r="r" b="b"/>
            <a:pathLst>
              <a:path w="5113" h="2873">
                <a:moveTo>
                  <a:pt x="5113" y="0"/>
                </a:moveTo>
                <a:lnTo>
                  <a:pt x="0" y="2873"/>
                </a:lnTo>
                <a:lnTo>
                  <a:pt x="464" y="2873"/>
                </a:lnTo>
                <a:lnTo>
                  <a:pt x="5113" y="261"/>
                </a:lnTo>
                <a:lnTo>
                  <a:pt x="5113" y="0"/>
                </a:lnTo>
                <a:close/>
              </a:path>
            </a:pathLst>
          </a:custGeom>
          <a:solidFill>
            <a:srgbClr val="1D378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24" name="任意多边形 123"/>
          <p:cNvSpPr/>
          <p:nvPr/>
        </p:nvSpPr>
        <p:spPr>
          <a:xfrm>
            <a:off x="9030960" y="5076720"/>
            <a:ext cx="1673640" cy="940320"/>
          </a:xfrm>
          <a:custGeom>
            <a:avLst/>
            <a:gdLst/>
            <a:ahLst/>
            <a:cxnLst/>
            <a:rect l="0" t="0" r="r" b="b"/>
            <a:pathLst>
              <a:path w="4649" h="2612">
                <a:moveTo>
                  <a:pt x="4649" y="0"/>
                </a:moveTo>
                <a:lnTo>
                  <a:pt x="0" y="2612"/>
                </a:lnTo>
                <a:lnTo>
                  <a:pt x="465" y="2612"/>
                </a:lnTo>
                <a:lnTo>
                  <a:pt x="4649" y="263"/>
                </a:lnTo>
                <a:lnTo>
                  <a:pt x="4649" y="0"/>
                </a:lnTo>
                <a:close/>
              </a:path>
            </a:pathLst>
          </a:custGeom>
          <a:solidFill>
            <a:srgbClr val="1D3783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25" name="任意多边形 124"/>
          <p:cNvSpPr/>
          <p:nvPr/>
        </p:nvSpPr>
        <p:spPr>
          <a:xfrm>
            <a:off x="9198360" y="5171040"/>
            <a:ext cx="1506240" cy="846000"/>
          </a:xfrm>
          <a:custGeom>
            <a:avLst/>
            <a:gdLst/>
            <a:ahLst/>
            <a:cxnLst/>
            <a:rect l="0" t="0" r="r" b="b"/>
            <a:pathLst>
              <a:path w="4184" h="2350">
                <a:moveTo>
                  <a:pt x="4184" y="0"/>
                </a:moveTo>
                <a:lnTo>
                  <a:pt x="0" y="2350"/>
                </a:lnTo>
                <a:lnTo>
                  <a:pt x="465" y="2350"/>
                </a:lnTo>
                <a:lnTo>
                  <a:pt x="4184" y="261"/>
                </a:lnTo>
                <a:lnTo>
                  <a:pt x="4184" y="0"/>
                </a:lnTo>
                <a:close/>
              </a:path>
            </a:pathLst>
          </a:custGeom>
          <a:solidFill>
            <a:srgbClr val="1D3883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26" name="任意多边形 125"/>
          <p:cNvSpPr/>
          <p:nvPr/>
        </p:nvSpPr>
        <p:spPr>
          <a:xfrm>
            <a:off x="9365760" y="5265000"/>
            <a:ext cx="1338840" cy="752040"/>
          </a:xfrm>
          <a:custGeom>
            <a:avLst/>
            <a:gdLst/>
            <a:ahLst/>
            <a:cxnLst/>
            <a:rect l="0" t="0" r="r" b="b"/>
            <a:pathLst>
              <a:path w="3719" h="2089">
                <a:moveTo>
                  <a:pt x="3719" y="0"/>
                </a:moveTo>
                <a:lnTo>
                  <a:pt x="0" y="2089"/>
                </a:lnTo>
                <a:lnTo>
                  <a:pt x="465" y="2089"/>
                </a:lnTo>
                <a:lnTo>
                  <a:pt x="3719" y="261"/>
                </a:lnTo>
                <a:lnTo>
                  <a:pt x="3719" y="0"/>
                </a:lnTo>
                <a:close/>
              </a:path>
            </a:pathLst>
          </a:custGeom>
          <a:solidFill>
            <a:srgbClr val="1D388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27" name="任意多边形 126"/>
          <p:cNvSpPr/>
          <p:nvPr/>
        </p:nvSpPr>
        <p:spPr>
          <a:xfrm>
            <a:off x="9533160" y="5358960"/>
            <a:ext cx="1171440" cy="658080"/>
          </a:xfrm>
          <a:custGeom>
            <a:avLst/>
            <a:gdLst/>
            <a:ahLst/>
            <a:cxnLst/>
            <a:rect l="0" t="0" r="r" b="b"/>
            <a:pathLst>
              <a:path w="3254" h="1828">
                <a:moveTo>
                  <a:pt x="3254" y="0"/>
                </a:moveTo>
                <a:lnTo>
                  <a:pt x="0" y="1828"/>
                </a:lnTo>
                <a:lnTo>
                  <a:pt x="465" y="1828"/>
                </a:lnTo>
                <a:lnTo>
                  <a:pt x="3254" y="261"/>
                </a:lnTo>
                <a:lnTo>
                  <a:pt x="3254" y="0"/>
                </a:lnTo>
                <a:close/>
              </a:path>
            </a:pathLst>
          </a:custGeom>
          <a:solidFill>
            <a:srgbClr val="1D3885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28" name="任意多边形 127"/>
          <p:cNvSpPr/>
          <p:nvPr/>
        </p:nvSpPr>
        <p:spPr>
          <a:xfrm>
            <a:off x="9700560" y="5452920"/>
            <a:ext cx="1004040" cy="564120"/>
          </a:xfrm>
          <a:custGeom>
            <a:avLst/>
            <a:gdLst/>
            <a:ahLst/>
            <a:cxnLst/>
            <a:rect l="0" t="0" r="r" b="b"/>
            <a:pathLst>
              <a:path w="2789" h="1567">
                <a:moveTo>
                  <a:pt x="2789" y="0"/>
                </a:moveTo>
                <a:lnTo>
                  <a:pt x="0" y="1567"/>
                </a:lnTo>
                <a:lnTo>
                  <a:pt x="464" y="1567"/>
                </a:lnTo>
                <a:lnTo>
                  <a:pt x="2789" y="261"/>
                </a:lnTo>
                <a:lnTo>
                  <a:pt x="2789" y="0"/>
                </a:lnTo>
                <a:close/>
              </a:path>
            </a:pathLst>
          </a:custGeom>
          <a:solidFill>
            <a:srgbClr val="1E388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29" name="任意多边形 128"/>
          <p:cNvSpPr/>
          <p:nvPr/>
        </p:nvSpPr>
        <p:spPr>
          <a:xfrm>
            <a:off x="9867600" y="5546880"/>
            <a:ext cx="837000" cy="470160"/>
          </a:xfrm>
          <a:custGeom>
            <a:avLst/>
            <a:gdLst/>
            <a:ahLst/>
            <a:cxnLst/>
            <a:rect l="0" t="0" r="r" b="b"/>
            <a:pathLst>
              <a:path w="2325" h="1306">
                <a:moveTo>
                  <a:pt x="2325" y="0"/>
                </a:moveTo>
                <a:lnTo>
                  <a:pt x="0" y="1306"/>
                </a:lnTo>
                <a:lnTo>
                  <a:pt x="465" y="1306"/>
                </a:lnTo>
                <a:lnTo>
                  <a:pt x="2325" y="261"/>
                </a:lnTo>
                <a:lnTo>
                  <a:pt x="2325" y="0"/>
                </a:lnTo>
                <a:close/>
              </a:path>
            </a:pathLst>
          </a:custGeom>
          <a:solidFill>
            <a:srgbClr val="1E398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30" name="任意多边形 129"/>
          <p:cNvSpPr/>
          <p:nvPr/>
        </p:nvSpPr>
        <p:spPr>
          <a:xfrm>
            <a:off x="10035000" y="5640840"/>
            <a:ext cx="669600" cy="376200"/>
          </a:xfrm>
          <a:custGeom>
            <a:avLst/>
            <a:gdLst/>
            <a:ahLst/>
            <a:cxnLst/>
            <a:rect l="0" t="0" r="r" b="b"/>
            <a:pathLst>
              <a:path w="1860" h="1045">
                <a:moveTo>
                  <a:pt x="1860" y="0"/>
                </a:moveTo>
                <a:lnTo>
                  <a:pt x="0" y="1045"/>
                </a:lnTo>
                <a:lnTo>
                  <a:pt x="465" y="1045"/>
                </a:lnTo>
                <a:lnTo>
                  <a:pt x="1860" y="261"/>
                </a:lnTo>
                <a:lnTo>
                  <a:pt x="1860" y="0"/>
                </a:lnTo>
                <a:close/>
              </a:path>
            </a:pathLst>
          </a:custGeom>
          <a:solidFill>
            <a:srgbClr val="1E3987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31" name="任意多边形 130"/>
          <p:cNvSpPr/>
          <p:nvPr/>
        </p:nvSpPr>
        <p:spPr>
          <a:xfrm>
            <a:off x="10202400" y="5734800"/>
            <a:ext cx="502200" cy="282240"/>
          </a:xfrm>
          <a:custGeom>
            <a:avLst/>
            <a:gdLst/>
            <a:ahLst/>
            <a:cxnLst/>
            <a:rect l="0" t="0" r="r" b="b"/>
            <a:pathLst>
              <a:path w="1395" h="784">
                <a:moveTo>
                  <a:pt x="1395" y="0"/>
                </a:moveTo>
                <a:lnTo>
                  <a:pt x="0" y="784"/>
                </a:lnTo>
                <a:lnTo>
                  <a:pt x="466" y="784"/>
                </a:lnTo>
                <a:lnTo>
                  <a:pt x="1395" y="262"/>
                </a:lnTo>
                <a:lnTo>
                  <a:pt x="1395" y="0"/>
                </a:lnTo>
                <a:close/>
              </a:path>
            </a:pathLst>
          </a:custGeom>
          <a:solidFill>
            <a:srgbClr val="1E398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32" name="任意多边形 131"/>
          <p:cNvSpPr/>
          <p:nvPr/>
        </p:nvSpPr>
        <p:spPr>
          <a:xfrm>
            <a:off x="10369800" y="5828760"/>
            <a:ext cx="334800" cy="188280"/>
          </a:xfrm>
          <a:custGeom>
            <a:avLst/>
            <a:gdLst/>
            <a:ahLst/>
            <a:cxnLst/>
            <a:rect l="0" t="0" r="r" b="b"/>
            <a:pathLst>
              <a:path w="930" h="523">
                <a:moveTo>
                  <a:pt x="930" y="0"/>
                </a:moveTo>
                <a:lnTo>
                  <a:pt x="0" y="523"/>
                </a:lnTo>
                <a:lnTo>
                  <a:pt x="466" y="523"/>
                </a:lnTo>
                <a:lnTo>
                  <a:pt x="930" y="262"/>
                </a:lnTo>
                <a:lnTo>
                  <a:pt x="930" y="0"/>
                </a:lnTo>
                <a:close/>
              </a:path>
            </a:pathLst>
          </a:custGeom>
          <a:solidFill>
            <a:srgbClr val="1E3989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33" name="任意多边形 132"/>
          <p:cNvSpPr/>
          <p:nvPr/>
        </p:nvSpPr>
        <p:spPr>
          <a:xfrm>
            <a:off x="10537200" y="5922720"/>
            <a:ext cx="167400" cy="94320"/>
          </a:xfrm>
          <a:custGeom>
            <a:avLst/>
            <a:gdLst/>
            <a:ahLst/>
            <a:cxnLst/>
            <a:rect l="0" t="0" r="r" b="b"/>
            <a:pathLst>
              <a:path w="465" h="262">
                <a:moveTo>
                  <a:pt x="465" y="0"/>
                </a:moveTo>
                <a:lnTo>
                  <a:pt x="0" y="262"/>
                </a:lnTo>
                <a:lnTo>
                  <a:pt x="465" y="262"/>
                </a:lnTo>
                <a:lnTo>
                  <a:pt x="465" y="0"/>
                </a:lnTo>
                <a:close/>
              </a:path>
            </a:pathLst>
          </a:custGeom>
          <a:solidFill>
            <a:srgbClr val="1E3A8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134" name="图片 133"/>
          <p:cNvPicPr/>
          <p:nvPr/>
        </p:nvPicPr>
        <p:blipFill>
          <a:blip r:embed="rId2"/>
          <a:stretch/>
        </p:blipFill>
        <p:spPr>
          <a:xfrm>
            <a:off x="999360" y="59760"/>
            <a:ext cx="10696320" cy="60163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35" name="图片 134"/>
          <p:cNvPicPr/>
          <p:nvPr/>
        </p:nvPicPr>
        <p:blipFill>
          <a:blip r:embed="rId3"/>
          <a:stretch/>
        </p:blipFill>
        <p:spPr>
          <a:xfrm>
            <a:off x="2147760" y="90252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36" name="图片 135"/>
          <p:cNvPicPr/>
          <p:nvPr/>
        </p:nvPicPr>
        <p:blipFill>
          <a:blip r:embed="rId4"/>
          <a:stretch/>
        </p:blipFill>
        <p:spPr>
          <a:xfrm>
            <a:off x="3752280" y="1805040"/>
            <a:ext cx="100080" cy="10008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37" name="图片 136"/>
          <p:cNvPicPr/>
          <p:nvPr/>
        </p:nvPicPr>
        <p:blipFill>
          <a:blip r:embed="rId5"/>
          <a:stretch/>
        </p:blipFill>
        <p:spPr>
          <a:xfrm>
            <a:off x="2682360" y="3911040"/>
            <a:ext cx="166680" cy="16668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38" name="图片 137"/>
          <p:cNvPicPr/>
          <p:nvPr/>
        </p:nvPicPr>
        <p:blipFill>
          <a:blip r:embed="rId6"/>
          <a:stretch/>
        </p:blipFill>
        <p:spPr>
          <a:xfrm>
            <a:off x="8565480" y="451260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39" name="图片 138"/>
          <p:cNvPicPr/>
          <p:nvPr/>
        </p:nvPicPr>
        <p:blipFill>
          <a:blip r:embed="rId7"/>
          <a:stretch/>
        </p:blipFill>
        <p:spPr>
          <a:xfrm>
            <a:off x="8030880" y="1203480"/>
            <a:ext cx="200160" cy="20016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40" name="图片 139"/>
          <p:cNvPicPr/>
          <p:nvPr/>
        </p:nvPicPr>
        <p:blipFill>
          <a:blip r:embed="rId4"/>
          <a:stretch/>
        </p:blipFill>
        <p:spPr>
          <a:xfrm>
            <a:off x="9100440" y="2406600"/>
            <a:ext cx="100080" cy="10008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41" name="图片 140"/>
          <p:cNvPicPr/>
          <p:nvPr/>
        </p:nvPicPr>
        <p:blipFill>
          <a:blip r:embed="rId8"/>
          <a:stretch/>
        </p:blipFill>
        <p:spPr>
          <a:xfrm>
            <a:off x="2356560" y="1086480"/>
            <a:ext cx="2506680" cy="1620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42" name="图片 141"/>
          <p:cNvPicPr/>
          <p:nvPr/>
        </p:nvPicPr>
        <p:blipFill>
          <a:blip r:embed="rId9"/>
          <a:stretch/>
        </p:blipFill>
        <p:spPr>
          <a:xfrm>
            <a:off x="3961080" y="1922040"/>
            <a:ext cx="2088720" cy="1620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43" name="图片 142"/>
          <p:cNvPicPr/>
          <p:nvPr/>
        </p:nvPicPr>
        <p:blipFill>
          <a:blip r:embed="rId10"/>
          <a:stretch/>
        </p:blipFill>
        <p:spPr>
          <a:xfrm>
            <a:off x="2891520" y="4028040"/>
            <a:ext cx="3342240" cy="1620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44" name="图片 143"/>
          <p:cNvPicPr/>
          <p:nvPr/>
        </p:nvPicPr>
        <p:blipFill>
          <a:blip r:embed="rId11"/>
          <a:stretch/>
        </p:blipFill>
        <p:spPr>
          <a:xfrm>
            <a:off x="8239680" y="1387080"/>
            <a:ext cx="1671120" cy="16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45" name="文本框 144"/>
          <p:cNvSpPr txBox="1"/>
          <p:nvPr/>
        </p:nvSpPr>
        <p:spPr>
          <a:xfrm>
            <a:off x="3731700" y="1201533"/>
            <a:ext cx="715320" cy="615553"/>
          </a:xfrm>
          <a:prstGeom prst="rect">
            <a:avLst/>
          </a:prstGeom>
          <a:noFill/>
          <a:ln w="0">
            <a:noFill/>
          </a:ln>
        </p:spPr>
        <p:txBody>
          <a:bodyPr wrap="square" lIns="0" tIns="0" rIns="0" bIns="0" anchor="t">
            <a:spAutoFit/>
          </a:bodyPr>
          <a:lstStyle/>
          <a:p>
            <a:r>
              <a:rPr lang="zh-CN" sz="4000" b="0" u="none" strike="noStrike" dirty="0">
                <a:solidFill>
                  <a:srgbClr val="BFDBFE"/>
                </a:solidFill>
                <a:effectLst/>
                <a:uFillTx/>
                <a:latin typeface="WenQuanYiZenHei"/>
                <a:ea typeface="WenQuanYiZenHei"/>
              </a:rPr>
              <a:t>第</a:t>
            </a:r>
            <a:endParaRPr lang="en-US" sz="4000" b="0" u="none" strike="noStrike" dirty="0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46" name="文本框 145"/>
          <p:cNvSpPr txBox="1"/>
          <p:nvPr/>
        </p:nvSpPr>
        <p:spPr>
          <a:xfrm>
            <a:off x="4411027" y="1211160"/>
            <a:ext cx="907906" cy="615553"/>
          </a:xfrm>
          <a:prstGeom prst="rect">
            <a:avLst/>
          </a:prstGeom>
          <a:noFill/>
          <a:ln w="0">
            <a:noFill/>
          </a:ln>
        </p:spPr>
        <p:txBody>
          <a:bodyPr wrap="square" lIns="0" tIns="0" rIns="0" bIns="0" anchor="t">
            <a:spAutoFit/>
          </a:bodyPr>
          <a:lstStyle/>
          <a:p>
            <a:r>
              <a:rPr lang="en-US" sz="4000" b="0" u="none" strike="noStrike" dirty="0">
                <a:solidFill>
                  <a:srgbClr val="BFDBFE"/>
                </a:solidFill>
                <a:effectLst/>
                <a:uFillTx/>
                <a:latin typeface="DejaVuSans"/>
                <a:ea typeface="DejaVuSans"/>
              </a:rPr>
              <a:t> 5 </a:t>
            </a:r>
            <a:endParaRPr lang="en-US" sz="4000" b="0" u="none" strike="noStrike" dirty="0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47" name="文本框 146"/>
          <p:cNvSpPr txBox="1"/>
          <p:nvPr/>
        </p:nvSpPr>
        <p:spPr>
          <a:xfrm>
            <a:off x="5261670" y="1232507"/>
            <a:ext cx="715320" cy="615553"/>
          </a:xfrm>
          <a:prstGeom prst="rect">
            <a:avLst/>
          </a:prstGeom>
          <a:noFill/>
          <a:ln w="0">
            <a:noFill/>
          </a:ln>
        </p:spPr>
        <p:txBody>
          <a:bodyPr wrap="square" lIns="0" tIns="0" rIns="0" bIns="0" anchor="t">
            <a:spAutoFit/>
          </a:bodyPr>
          <a:lstStyle/>
          <a:p>
            <a:r>
              <a:rPr lang="zh-CN" sz="4000" b="0" u="none" strike="noStrike" dirty="0">
                <a:solidFill>
                  <a:srgbClr val="BFDBFE"/>
                </a:solidFill>
                <a:effectLst/>
                <a:uFillTx/>
                <a:latin typeface="WenQuanYiZenHei"/>
                <a:ea typeface="WenQuanYiZenHei"/>
              </a:rPr>
              <a:t>章</a:t>
            </a:r>
            <a:endParaRPr lang="en-US" sz="4000" b="0" u="none" strike="noStrike" dirty="0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48" name="文本框 147"/>
          <p:cNvSpPr txBox="1"/>
          <p:nvPr/>
        </p:nvSpPr>
        <p:spPr>
          <a:xfrm>
            <a:off x="2648520" y="1949040"/>
            <a:ext cx="3009240" cy="632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39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数据向量化与</a:t>
            </a:r>
            <a:endParaRPr lang="en-US" sz="39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49" name="文本框 148"/>
          <p:cNvSpPr txBox="1"/>
          <p:nvPr/>
        </p:nvSpPr>
        <p:spPr>
          <a:xfrm>
            <a:off x="5747760" y="1966080"/>
            <a:ext cx="1640160" cy="5839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3950" b="1" u="none" strike="noStrike" dirty="0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FAISS</a:t>
            </a:r>
            <a:endParaRPr lang="en-US" sz="3950" b="0" u="none" strike="noStrike" dirty="0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50" name="图片 149"/>
          <p:cNvPicPr/>
          <p:nvPr/>
        </p:nvPicPr>
        <p:blipFill>
          <a:blip r:embed="rId12"/>
          <a:stretch/>
        </p:blipFill>
        <p:spPr>
          <a:xfrm>
            <a:off x="4821840" y="2707560"/>
            <a:ext cx="1069200" cy="79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51" name="文本框 150"/>
          <p:cNvSpPr txBox="1"/>
          <p:nvPr/>
        </p:nvSpPr>
        <p:spPr>
          <a:xfrm>
            <a:off x="7078680" y="1949040"/>
            <a:ext cx="1003680" cy="632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39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开发</a:t>
            </a:r>
            <a:endParaRPr lang="en-US" sz="39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52" name="图片 151"/>
          <p:cNvPicPr/>
          <p:nvPr/>
        </p:nvPicPr>
        <p:blipFill>
          <a:blip r:embed="rId13"/>
          <a:stretch/>
        </p:blipFill>
        <p:spPr>
          <a:xfrm>
            <a:off x="3610080" y="3818880"/>
            <a:ext cx="267120" cy="3006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53" name="文本框 152"/>
          <p:cNvSpPr txBox="1"/>
          <p:nvPr/>
        </p:nvSpPr>
        <p:spPr>
          <a:xfrm>
            <a:off x="3682080" y="2909160"/>
            <a:ext cx="3269880" cy="317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979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向量检索原理与高效系统构建</a:t>
            </a:r>
            <a:endParaRPr lang="en-US" sz="1979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54" name="图片 153"/>
          <p:cNvPicPr/>
          <p:nvPr/>
        </p:nvPicPr>
        <p:blipFill>
          <a:blip r:embed="rId14"/>
          <a:stretch/>
        </p:blipFill>
        <p:spPr>
          <a:xfrm>
            <a:off x="5431680" y="3818880"/>
            <a:ext cx="267120" cy="3006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55" name="文本框 154"/>
          <p:cNvSpPr txBox="1"/>
          <p:nvPr/>
        </p:nvSpPr>
        <p:spPr>
          <a:xfrm>
            <a:off x="3395880" y="4232880"/>
            <a:ext cx="70488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向量检索原理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56" name="文本框 155"/>
          <p:cNvSpPr txBox="1"/>
          <p:nvPr/>
        </p:nvSpPr>
        <p:spPr>
          <a:xfrm>
            <a:off x="5167440" y="4236840"/>
            <a:ext cx="33192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DBEAFE"/>
                </a:solidFill>
                <a:effectLst/>
                <a:uFillTx/>
                <a:latin typeface="DejaVuSans"/>
                <a:ea typeface="DejaVuSans"/>
              </a:rPr>
              <a:t>FAISS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57" name="图片 156"/>
          <p:cNvPicPr/>
          <p:nvPr/>
        </p:nvPicPr>
        <p:blipFill>
          <a:blip r:embed="rId15"/>
          <a:stretch/>
        </p:blipFill>
        <p:spPr>
          <a:xfrm>
            <a:off x="6769080" y="3818880"/>
            <a:ext cx="267120" cy="3006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58" name="文本框 157"/>
          <p:cNvSpPr txBox="1"/>
          <p:nvPr/>
        </p:nvSpPr>
        <p:spPr>
          <a:xfrm>
            <a:off x="5487120" y="4232880"/>
            <a:ext cx="47016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索引系统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59" name="文本框 158"/>
          <p:cNvSpPr txBox="1"/>
          <p:nvPr/>
        </p:nvSpPr>
        <p:spPr>
          <a:xfrm>
            <a:off x="6490080" y="4232880"/>
            <a:ext cx="82224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数据向量化技术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5" name="任意多边形 1794"/>
          <p:cNvSpPr/>
          <p:nvPr/>
        </p:nvSpPr>
        <p:spPr>
          <a:xfrm>
            <a:off x="0" y="0"/>
            <a:ext cx="167400" cy="94320"/>
          </a:xfrm>
          <a:custGeom>
            <a:avLst/>
            <a:gdLst/>
            <a:ahLst/>
            <a:cxnLst/>
            <a:rect l="0" t="0" r="r" b="b"/>
            <a:pathLst>
              <a:path w="465" h="262">
                <a:moveTo>
                  <a:pt x="0" y="0"/>
                </a:moveTo>
                <a:lnTo>
                  <a:pt x="0" y="262"/>
                </a:lnTo>
                <a:lnTo>
                  <a:pt x="465" y="0"/>
                </a:lnTo>
                <a:lnTo>
                  <a:pt x="0" y="0"/>
                </a:lnTo>
                <a:close/>
              </a:path>
            </a:pathLst>
          </a:custGeom>
          <a:solidFill>
            <a:srgbClr val="111827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796" name="任意多边形 1795"/>
          <p:cNvSpPr/>
          <p:nvPr/>
        </p:nvSpPr>
        <p:spPr>
          <a:xfrm>
            <a:off x="0" y="0"/>
            <a:ext cx="334800" cy="188280"/>
          </a:xfrm>
          <a:custGeom>
            <a:avLst/>
            <a:gdLst/>
            <a:ahLst/>
            <a:cxnLst/>
            <a:rect l="0" t="0" r="r" b="b"/>
            <a:pathLst>
              <a:path w="930" h="523">
                <a:moveTo>
                  <a:pt x="464" y="0"/>
                </a:moveTo>
                <a:lnTo>
                  <a:pt x="0" y="262"/>
                </a:lnTo>
                <a:lnTo>
                  <a:pt x="0" y="523"/>
                </a:lnTo>
                <a:lnTo>
                  <a:pt x="930" y="0"/>
                </a:lnTo>
                <a:lnTo>
                  <a:pt x="464" y="0"/>
                </a:lnTo>
                <a:close/>
              </a:path>
            </a:pathLst>
          </a:custGeom>
          <a:solidFill>
            <a:srgbClr val="11182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797" name="任意多边形 1796"/>
          <p:cNvSpPr/>
          <p:nvPr/>
        </p:nvSpPr>
        <p:spPr>
          <a:xfrm>
            <a:off x="0" y="0"/>
            <a:ext cx="502200" cy="282240"/>
          </a:xfrm>
          <a:custGeom>
            <a:avLst/>
            <a:gdLst/>
            <a:ahLst/>
            <a:cxnLst/>
            <a:rect l="0" t="0" r="r" b="b"/>
            <a:pathLst>
              <a:path w="1395" h="784">
                <a:moveTo>
                  <a:pt x="930" y="0"/>
                </a:moveTo>
                <a:lnTo>
                  <a:pt x="0" y="523"/>
                </a:lnTo>
                <a:lnTo>
                  <a:pt x="0" y="784"/>
                </a:lnTo>
                <a:lnTo>
                  <a:pt x="1395" y="0"/>
                </a:lnTo>
                <a:lnTo>
                  <a:pt x="930" y="0"/>
                </a:lnTo>
                <a:close/>
              </a:path>
            </a:pathLst>
          </a:custGeom>
          <a:solidFill>
            <a:srgbClr val="111929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798" name="任意多边形 1797"/>
          <p:cNvSpPr/>
          <p:nvPr/>
        </p:nvSpPr>
        <p:spPr>
          <a:xfrm>
            <a:off x="0" y="0"/>
            <a:ext cx="669600" cy="376200"/>
          </a:xfrm>
          <a:custGeom>
            <a:avLst/>
            <a:gdLst/>
            <a:ahLst/>
            <a:cxnLst/>
            <a:rect l="0" t="0" r="r" b="b"/>
            <a:pathLst>
              <a:path w="1860" h="1045">
                <a:moveTo>
                  <a:pt x="1395" y="0"/>
                </a:moveTo>
                <a:lnTo>
                  <a:pt x="0" y="784"/>
                </a:lnTo>
                <a:lnTo>
                  <a:pt x="0" y="1045"/>
                </a:lnTo>
                <a:lnTo>
                  <a:pt x="1860" y="0"/>
                </a:lnTo>
                <a:lnTo>
                  <a:pt x="1395" y="0"/>
                </a:lnTo>
                <a:close/>
              </a:path>
            </a:pathLst>
          </a:custGeom>
          <a:solidFill>
            <a:srgbClr val="11192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799" name="任意多边形 1798"/>
          <p:cNvSpPr/>
          <p:nvPr/>
        </p:nvSpPr>
        <p:spPr>
          <a:xfrm>
            <a:off x="0" y="0"/>
            <a:ext cx="836640" cy="470160"/>
          </a:xfrm>
          <a:custGeom>
            <a:avLst/>
            <a:gdLst/>
            <a:ahLst/>
            <a:cxnLst/>
            <a:rect l="0" t="0" r="r" b="b"/>
            <a:pathLst>
              <a:path w="2324" h="1306">
                <a:moveTo>
                  <a:pt x="1860" y="0"/>
                </a:moveTo>
                <a:lnTo>
                  <a:pt x="0" y="1045"/>
                </a:lnTo>
                <a:lnTo>
                  <a:pt x="0" y="1306"/>
                </a:lnTo>
                <a:lnTo>
                  <a:pt x="2324" y="0"/>
                </a:lnTo>
                <a:lnTo>
                  <a:pt x="1860" y="0"/>
                </a:lnTo>
                <a:close/>
              </a:path>
            </a:pathLst>
          </a:custGeom>
          <a:solidFill>
            <a:srgbClr val="12192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800" name="任意多边形 1799"/>
          <p:cNvSpPr/>
          <p:nvPr/>
        </p:nvSpPr>
        <p:spPr>
          <a:xfrm>
            <a:off x="0" y="0"/>
            <a:ext cx="1004040" cy="564120"/>
          </a:xfrm>
          <a:custGeom>
            <a:avLst/>
            <a:gdLst/>
            <a:ahLst/>
            <a:cxnLst/>
            <a:rect l="0" t="0" r="r" b="b"/>
            <a:pathLst>
              <a:path w="2789" h="1567">
                <a:moveTo>
                  <a:pt x="2324" y="0"/>
                </a:moveTo>
                <a:lnTo>
                  <a:pt x="0" y="1306"/>
                </a:lnTo>
                <a:lnTo>
                  <a:pt x="0" y="1567"/>
                </a:lnTo>
                <a:lnTo>
                  <a:pt x="2789" y="0"/>
                </a:lnTo>
                <a:lnTo>
                  <a:pt x="2324" y="0"/>
                </a:lnTo>
                <a:close/>
              </a:path>
            </a:pathLst>
          </a:custGeom>
          <a:solidFill>
            <a:srgbClr val="12192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801" name="任意多边形 1800"/>
          <p:cNvSpPr/>
          <p:nvPr/>
        </p:nvSpPr>
        <p:spPr>
          <a:xfrm>
            <a:off x="0" y="0"/>
            <a:ext cx="1171440" cy="658080"/>
          </a:xfrm>
          <a:custGeom>
            <a:avLst/>
            <a:gdLst/>
            <a:ahLst/>
            <a:cxnLst/>
            <a:rect l="0" t="0" r="r" b="b"/>
            <a:pathLst>
              <a:path w="3254" h="1828">
                <a:moveTo>
                  <a:pt x="2789" y="0"/>
                </a:moveTo>
                <a:lnTo>
                  <a:pt x="0" y="1567"/>
                </a:lnTo>
                <a:lnTo>
                  <a:pt x="0" y="1828"/>
                </a:lnTo>
                <a:lnTo>
                  <a:pt x="3254" y="0"/>
                </a:lnTo>
                <a:lnTo>
                  <a:pt x="2789" y="0"/>
                </a:lnTo>
                <a:close/>
              </a:path>
            </a:pathLst>
          </a:custGeom>
          <a:solidFill>
            <a:srgbClr val="121A2C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802" name="任意多边形 1801"/>
          <p:cNvSpPr/>
          <p:nvPr/>
        </p:nvSpPr>
        <p:spPr>
          <a:xfrm>
            <a:off x="0" y="0"/>
            <a:ext cx="1338840" cy="752040"/>
          </a:xfrm>
          <a:custGeom>
            <a:avLst/>
            <a:gdLst/>
            <a:ahLst/>
            <a:cxnLst/>
            <a:rect l="0" t="0" r="r" b="b"/>
            <a:pathLst>
              <a:path w="3719" h="2089">
                <a:moveTo>
                  <a:pt x="3254" y="0"/>
                </a:moveTo>
                <a:lnTo>
                  <a:pt x="0" y="1828"/>
                </a:lnTo>
                <a:lnTo>
                  <a:pt x="0" y="2089"/>
                </a:lnTo>
                <a:lnTo>
                  <a:pt x="3719" y="0"/>
                </a:lnTo>
                <a:lnTo>
                  <a:pt x="3254" y="0"/>
                </a:lnTo>
                <a:close/>
              </a:path>
            </a:pathLst>
          </a:custGeom>
          <a:solidFill>
            <a:srgbClr val="121A2D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803" name="任意多边形 1802"/>
          <p:cNvSpPr/>
          <p:nvPr/>
        </p:nvSpPr>
        <p:spPr>
          <a:xfrm>
            <a:off x="0" y="0"/>
            <a:ext cx="1506240" cy="846000"/>
          </a:xfrm>
          <a:custGeom>
            <a:avLst/>
            <a:gdLst/>
            <a:ahLst/>
            <a:cxnLst/>
            <a:rect l="0" t="0" r="r" b="b"/>
            <a:pathLst>
              <a:path w="4184" h="2350">
                <a:moveTo>
                  <a:pt x="3719" y="0"/>
                </a:moveTo>
                <a:lnTo>
                  <a:pt x="0" y="2089"/>
                </a:lnTo>
                <a:lnTo>
                  <a:pt x="0" y="2350"/>
                </a:lnTo>
                <a:lnTo>
                  <a:pt x="4184" y="0"/>
                </a:lnTo>
                <a:lnTo>
                  <a:pt x="3719" y="0"/>
                </a:lnTo>
                <a:close/>
              </a:path>
            </a:pathLst>
          </a:custGeom>
          <a:solidFill>
            <a:srgbClr val="121A2E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804" name="任意多边形 1803"/>
          <p:cNvSpPr/>
          <p:nvPr/>
        </p:nvSpPr>
        <p:spPr>
          <a:xfrm>
            <a:off x="0" y="0"/>
            <a:ext cx="1673280" cy="939960"/>
          </a:xfrm>
          <a:custGeom>
            <a:avLst/>
            <a:gdLst/>
            <a:ahLst/>
            <a:cxnLst/>
            <a:rect l="0" t="0" r="r" b="b"/>
            <a:pathLst>
              <a:path w="4648" h="2611">
                <a:moveTo>
                  <a:pt x="4184" y="0"/>
                </a:moveTo>
                <a:lnTo>
                  <a:pt x="0" y="2350"/>
                </a:lnTo>
                <a:lnTo>
                  <a:pt x="0" y="2611"/>
                </a:lnTo>
                <a:lnTo>
                  <a:pt x="4648" y="0"/>
                </a:lnTo>
                <a:lnTo>
                  <a:pt x="4184" y="0"/>
                </a:lnTo>
                <a:close/>
              </a:path>
            </a:pathLst>
          </a:custGeom>
          <a:solidFill>
            <a:srgbClr val="121A2E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805" name="任意多边形 1804"/>
          <p:cNvSpPr/>
          <p:nvPr/>
        </p:nvSpPr>
        <p:spPr>
          <a:xfrm>
            <a:off x="0" y="0"/>
            <a:ext cx="1840680" cy="1033920"/>
          </a:xfrm>
          <a:custGeom>
            <a:avLst/>
            <a:gdLst/>
            <a:ahLst/>
            <a:cxnLst/>
            <a:rect l="0" t="0" r="r" b="b"/>
            <a:pathLst>
              <a:path w="5113" h="2872">
                <a:moveTo>
                  <a:pt x="4648" y="0"/>
                </a:moveTo>
                <a:lnTo>
                  <a:pt x="0" y="2611"/>
                </a:lnTo>
                <a:lnTo>
                  <a:pt x="0" y="2872"/>
                </a:lnTo>
                <a:lnTo>
                  <a:pt x="5113" y="0"/>
                </a:lnTo>
                <a:lnTo>
                  <a:pt x="4648" y="0"/>
                </a:lnTo>
                <a:close/>
              </a:path>
            </a:pathLst>
          </a:custGeom>
          <a:solidFill>
            <a:srgbClr val="121B2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806" name="任意多边形 1805"/>
          <p:cNvSpPr/>
          <p:nvPr/>
        </p:nvSpPr>
        <p:spPr>
          <a:xfrm>
            <a:off x="0" y="0"/>
            <a:ext cx="2008080" cy="1127880"/>
          </a:xfrm>
          <a:custGeom>
            <a:avLst/>
            <a:gdLst/>
            <a:ahLst/>
            <a:cxnLst/>
            <a:rect l="0" t="0" r="r" b="b"/>
            <a:pathLst>
              <a:path w="5578" h="3133">
                <a:moveTo>
                  <a:pt x="5113" y="0"/>
                </a:moveTo>
                <a:lnTo>
                  <a:pt x="0" y="2872"/>
                </a:lnTo>
                <a:lnTo>
                  <a:pt x="0" y="3133"/>
                </a:lnTo>
                <a:lnTo>
                  <a:pt x="5578" y="0"/>
                </a:lnTo>
                <a:lnTo>
                  <a:pt x="5113" y="0"/>
                </a:lnTo>
                <a:close/>
              </a:path>
            </a:pathLst>
          </a:custGeom>
          <a:solidFill>
            <a:srgbClr val="121B30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807" name="任意多边形 1806"/>
          <p:cNvSpPr/>
          <p:nvPr/>
        </p:nvSpPr>
        <p:spPr>
          <a:xfrm>
            <a:off x="0" y="0"/>
            <a:ext cx="2175480" cy="1221840"/>
          </a:xfrm>
          <a:custGeom>
            <a:avLst/>
            <a:gdLst/>
            <a:ahLst/>
            <a:cxnLst/>
            <a:rect l="0" t="0" r="r" b="b"/>
            <a:pathLst>
              <a:path w="6043" h="3394">
                <a:moveTo>
                  <a:pt x="5578" y="0"/>
                </a:moveTo>
                <a:lnTo>
                  <a:pt x="0" y="3133"/>
                </a:lnTo>
                <a:lnTo>
                  <a:pt x="0" y="3394"/>
                </a:lnTo>
                <a:lnTo>
                  <a:pt x="6043" y="0"/>
                </a:lnTo>
                <a:lnTo>
                  <a:pt x="5578" y="0"/>
                </a:lnTo>
                <a:close/>
              </a:path>
            </a:pathLst>
          </a:custGeom>
          <a:solidFill>
            <a:srgbClr val="121B31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808" name="任意多边形 1807"/>
          <p:cNvSpPr/>
          <p:nvPr/>
        </p:nvSpPr>
        <p:spPr>
          <a:xfrm>
            <a:off x="0" y="0"/>
            <a:ext cx="2342880" cy="1315800"/>
          </a:xfrm>
          <a:custGeom>
            <a:avLst/>
            <a:gdLst/>
            <a:ahLst/>
            <a:cxnLst/>
            <a:rect l="0" t="0" r="r" b="b"/>
            <a:pathLst>
              <a:path w="6508" h="3655">
                <a:moveTo>
                  <a:pt x="6043" y="0"/>
                </a:moveTo>
                <a:lnTo>
                  <a:pt x="0" y="3394"/>
                </a:lnTo>
                <a:lnTo>
                  <a:pt x="0" y="3655"/>
                </a:lnTo>
                <a:lnTo>
                  <a:pt x="6508" y="0"/>
                </a:lnTo>
                <a:lnTo>
                  <a:pt x="6043" y="0"/>
                </a:lnTo>
                <a:close/>
              </a:path>
            </a:pathLst>
          </a:custGeom>
          <a:solidFill>
            <a:srgbClr val="121C31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809" name="任意多边形 1808"/>
          <p:cNvSpPr/>
          <p:nvPr/>
        </p:nvSpPr>
        <p:spPr>
          <a:xfrm>
            <a:off x="0" y="0"/>
            <a:ext cx="2509920" cy="1409760"/>
          </a:xfrm>
          <a:custGeom>
            <a:avLst/>
            <a:gdLst/>
            <a:ahLst/>
            <a:cxnLst/>
            <a:rect l="0" t="0" r="r" b="b"/>
            <a:pathLst>
              <a:path w="6972" h="3916">
                <a:moveTo>
                  <a:pt x="6508" y="0"/>
                </a:moveTo>
                <a:lnTo>
                  <a:pt x="0" y="3655"/>
                </a:lnTo>
                <a:lnTo>
                  <a:pt x="0" y="3916"/>
                </a:lnTo>
                <a:lnTo>
                  <a:pt x="6972" y="0"/>
                </a:lnTo>
                <a:lnTo>
                  <a:pt x="6508" y="0"/>
                </a:lnTo>
                <a:close/>
              </a:path>
            </a:pathLst>
          </a:custGeom>
          <a:solidFill>
            <a:srgbClr val="131C3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810" name="任意多边形 1809"/>
          <p:cNvSpPr/>
          <p:nvPr/>
        </p:nvSpPr>
        <p:spPr>
          <a:xfrm>
            <a:off x="0" y="0"/>
            <a:ext cx="2677320" cy="1503720"/>
          </a:xfrm>
          <a:custGeom>
            <a:avLst/>
            <a:gdLst/>
            <a:ahLst/>
            <a:cxnLst/>
            <a:rect l="0" t="0" r="r" b="b"/>
            <a:pathLst>
              <a:path w="7437" h="4177">
                <a:moveTo>
                  <a:pt x="6972" y="0"/>
                </a:moveTo>
                <a:lnTo>
                  <a:pt x="0" y="3916"/>
                </a:lnTo>
                <a:lnTo>
                  <a:pt x="0" y="4177"/>
                </a:lnTo>
                <a:lnTo>
                  <a:pt x="7437" y="0"/>
                </a:lnTo>
                <a:lnTo>
                  <a:pt x="6972" y="0"/>
                </a:lnTo>
                <a:close/>
              </a:path>
            </a:pathLst>
          </a:custGeom>
          <a:solidFill>
            <a:srgbClr val="131C33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811" name="任意多边形 1810"/>
          <p:cNvSpPr/>
          <p:nvPr/>
        </p:nvSpPr>
        <p:spPr>
          <a:xfrm>
            <a:off x="0" y="0"/>
            <a:ext cx="2844720" cy="1597680"/>
          </a:xfrm>
          <a:custGeom>
            <a:avLst/>
            <a:gdLst/>
            <a:ahLst/>
            <a:cxnLst/>
            <a:rect l="0" t="0" r="r" b="b"/>
            <a:pathLst>
              <a:path w="7902" h="4438">
                <a:moveTo>
                  <a:pt x="7437" y="0"/>
                </a:moveTo>
                <a:lnTo>
                  <a:pt x="0" y="4177"/>
                </a:lnTo>
                <a:lnTo>
                  <a:pt x="0" y="4438"/>
                </a:lnTo>
                <a:lnTo>
                  <a:pt x="7902" y="0"/>
                </a:lnTo>
                <a:lnTo>
                  <a:pt x="7437" y="0"/>
                </a:lnTo>
                <a:close/>
              </a:path>
            </a:pathLst>
          </a:custGeom>
          <a:solidFill>
            <a:srgbClr val="131C3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812" name="任意多边形 1811"/>
          <p:cNvSpPr/>
          <p:nvPr/>
        </p:nvSpPr>
        <p:spPr>
          <a:xfrm>
            <a:off x="0" y="0"/>
            <a:ext cx="3012120" cy="1691640"/>
          </a:xfrm>
          <a:custGeom>
            <a:avLst/>
            <a:gdLst/>
            <a:ahLst/>
            <a:cxnLst/>
            <a:rect l="0" t="0" r="r" b="b"/>
            <a:pathLst>
              <a:path w="8367" h="4699">
                <a:moveTo>
                  <a:pt x="7902" y="0"/>
                </a:moveTo>
                <a:lnTo>
                  <a:pt x="0" y="4438"/>
                </a:lnTo>
                <a:lnTo>
                  <a:pt x="0" y="4699"/>
                </a:lnTo>
                <a:lnTo>
                  <a:pt x="8367" y="0"/>
                </a:lnTo>
                <a:lnTo>
                  <a:pt x="7902" y="0"/>
                </a:lnTo>
                <a:close/>
              </a:path>
            </a:pathLst>
          </a:custGeom>
          <a:solidFill>
            <a:srgbClr val="131D35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813" name="任意多边形 1812"/>
          <p:cNvSpPr/>
          <p:nvPr/>
        </p:nvSpPr>
        <p:spPr>
          <a:xfrm>
            <a:off x="0" y="0"/>
            <a:ext cx="3179520" cy="1785600"/>
          </a:xfrm>
          <a:custGeom>
            <a:avLst/>
            <a:gdLst/>
            <a:ahLst/>
            <a:cxnLst/>
            <a:rect l="0" t="0" r="r" b="b"/>
            <a:pathLst>
              <a:path w="8832" h="4960">
                <a:moveTo>
                  <a:pt x="8367" y="0"/>
                </a:moveTo>
                <a:lnTo>
                  <a:pt x="0" y="4699"/>
                </a:lnTo>
                <a:lnTo>
                  <a:pt x="0" y="4960"/>
                </a:lnTo>
                <a:lnTo>
                  <a:pt x="8832" y="0"/>
                </a:lnTo>
                <a:lnTo>
                  <a:pt x="8367" y="0"/>
                </a:lnTo>
                <a:close/>
              </a:path>
            </a:pathLst>
          </a:custGeom>
          <a:solidFill>
            <a:srgbClr val="131D35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814" name="任意多边形 1813"/>
          <p:cNvSpPr/>
          <p:nvPr/>
        </p:nvSpPr>
        <p:spPr>
          <a:xfrm>
            <a:off x="0" y="0"/>
            <a:ext cx="3346560" cy="1879560"/>
          </a:xfrm>
          <a:custGeom>
            <a:avLst/>
            <a:gdLst/>
            <a:ahLst/>
            <a:cxnLst/>
            <a:rect l="0" t="0" r="r" b="b"/>
            <a:pathLst>
              <a:path w="9296" h="5221">
                <a:moveTo>
                  <a:pt x="8832" y="0"/>
                </a:moveTo>
                <a:lnTo>
                  <a:pt x="0" y="4960"/>
                </a:lnTo>
                <a:lnTo>
                  <a:pt x="0" y="5221"/>
                </a:lnTo>
                <a:lnTo>
                  <a:pt x="9296" y="0"/>
                </a:lnTo>
                <a:lnTo>
                  <a:pt x="8832" y="0"/>
                </a:lnTo>
                <a:close/>
              </a:path>
            </a:pathLst>
          </a:custGeom>
          <a:solidFill>
            <a:srgbClr val="131D3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815" name="任意多边形 1814"/>
          <p:cNvSpPr/>
          <p:nvPr/>
        </p:nvSpPr>
        <p:spPr>
          <a:xfrm>
            <a:off x="0" y="0"/>
            <a:ext cx="3513960" cy="1973520"/>
          </a:xfrm>
          <a:custGeom>
            <a:avLst/>
            <a:gdLst/>
            <a:ahLst/>
            <a:cxnLst/>
            <a:rect l="0" t="0" r="r" b="b"/>
            <a:pathLst>
              <a:path w="9761" h="5482">
                <a:moveTo>
                  <a:pt x="9296" y="0"/>
                </a:moveTo>
                <a:lnTo>
                  <a:pt x="0" y="5221"/>
                </a:lnTo>
                <a:lnTo>
                  <a:pt x="0" y="5482"/>
                </a:lnTo>
                <a:lnTo>
                  <a:pt x="9761" y="0"/>
                </a:lnTo>
                <a:lnTo>
                  <a:pt x="9296" y="0"/>
                </a:lnTo>
                <a:close/>
              </a:path>
            </a:pathLst>
          </a:custGeom>
          <a:solidFill>
            <a:srgbClr val="131D37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816" name="任意多边形 1815"/>
          <p:cNvSpPr/>
          <p:nvPr/>
        </p:nvSpPr>
        <p:spPr>
          <a:xfrm>
            <a:off x="0" y="0"/>
            <a:ext cx="3681360" cy="2067480"/>
          </a:xfrm>
          <a:custGeom>
            <a:avLst/>
            <a:gdLst/>
            <a:ahLst/>
            <a:cxnLst/>
            <a:rect l="0" t="0" r="r" b="b"/>
            <a:pathLst>
              <a:path w="10226" h="5743">
                <a:moveTo>
                  <a:pt x="9761" y="0"/>
                </a:moveTo>
                <a:lnTo>
                  <a:pt x="0" y="5482"/>
                </a:lnTo>
                <a:lnTo>
                  <a:pt x="0" y="5743"/>
                </a:lnTo>
                <a:lnTo>
                  <a:pt x="10226" y="0"/>
                </a:lnTo>
                <a:lnTo>
                  <a:pt x="9761" y="0"/>
                </a:lnTo>
                <a:close/>
              </a:path>
            </a:pathLst>
          </a:custGeom>
          <a:solidFill>
            <a:srgbClr val="131E3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817" name="任意多边形 1816"/>
          <p:cNvSpPr/>
          <p:nvPr/>
        </p:nvSpPr>
        <p:spPr>
          <a:xfrm>
            <a:off x="0" y="0"/>
            <a:ext cx="3848760" cy="2161440"/>
          </a:xfrm>
          <a:custGeom>
            <a:avLst/>
            <a:gdLst/>
            <a:ahLst/>
            <a:cxnLst/>
            <a:rect l="0" t="0" r="r" b="b"/>
            <a:pathLst>
              <a:path w="10691" h="6004">
                <a:moveTo>
                  <a:pt x="10226" y="0"/>
                </a:moveTo>
                <a:lnTo>
                  <a:pt x="0" y="5743"/>
                </a:lnTo>
                <a:lnTo>
                  <a:pt x="0" y="6004"/>
                </a:lnTo>
                <a:lnTo>
                  <a:pt x="10691" y="0"/>
                </a:lnTo>
                <a:lnTo>
                  <a:pt x="10226" y="0"/>
                </a:lnTo>
                <a:close/>
              </a:path>
            </a:pathLst>
          </a:custGeom>
          <a:solidFill>
            <a:srgbClr val="131E3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818" name="任意多边形 1817"/>
          <p:cNvSpPr/>
          <p:nvPr/>
        </p:nvSpPr>
        <p:spPr>
          <a:xfrm>
            <a:off x="0" y="0"/>
            <a:ext cx="4016160" cy="2255400"/>
          </a:xfrm>
          <a:custGeom>
            <a:avLst/>
            <a:gdLst/>
            <a:ahLst/>
            <a:cxnLst/>
            <a:rect l="0" t="0" r="r" b="b"/>
            <a:pathLst>
              <a:path w="11156" h="6265">
                <a:moveTo>
                  <a:pt x="10691" y="0"/>
                </a:moveTo>
                <a:lnTo>
                  <a:pt x="0" y="6004"/>
                </a:lnTo>
                <a:lnTo>
                  <a:pt x="0" y="6265"/>
                </a:lnTo>
                <a:lnTo>
                  <a:pt x="11156" y="0"/>
                </a:lnTo>
                <a:lnTo>
                  <a:pt x="10691" y="0"/>
                </a:lnTo>
                <a:close/>
              </a:path>
            </a:pathLst>
          </a:custGeom>
          <a:solidFill>
            <a:srgbClr val="131E39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819" name="任意多边形 1818"/>
          <p:cNvSpPr/>
          <p:nvPr/>
        </p:nvSpPr>
        <p:spPr>
          <a:xfrm>
            <a:off x="0" y="0"/>
            <a:ext cx="4183200" cy="2349720"/>
          </a:xfrm>
          <a:custGeom>
            <a:avLst/>
            <a:gdLst/>
            <a:ahLst/>
            <a:cxnLst/>
            <a:rect l="0" t="0" r="r" b="b"/>
            <a:pathLst>
              <a:path w="11620" h="6527">
                <a:moveTo>
                  <a:pt x="11156" y="0"/>
                </a:moveTo>
                <a:lnTo>
                  <a:pt x="0" y="6265"/>
                </a:lnTo>
                <a:lnTo>
                  <a:pt x="0" y="6527"/>
                </a:lnTo>
                <a:lnTo>
                  <a:pt x="11620" y="0"/>
                </a:lnTo>
                <a:lnTo>
                  <a:pt x="11156" y="0"/>
                </a:lnTo>
                <a:close/>
              </a:path>
            </a:pathLst>
          </a:custGeom>
          <a:solidFill>
            <a:srgbClr val="141E3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820" name="任意多边形 1819"/>
          <p:cNvSpPr/>
          <p:nvPr/>
        </p:nvSpPr>
        <p:spPr>
          <a:xfrm>
            <a:off x="0" y="0"/>
            <a:ext cx="4350600" cy="2443680"/>
          </a:xfrm>
          <a:custGeom>
            <a:avLst/>
            <a:gdLst/>
            <a:ahLst/>
            <a:cxnLst/>
            <a:rect l="0" t="0" r="r" b="b"/>
            <a:pathLst>
              <a:path w="12085" h="6788">
                <a:moveTo>
                  <a:pt x="11620" y="0"/>
                </a:moveTo>
                <a:lnTo>
                  <a:pt x="0" y="6527"/>
                </a:lnTo>
                <a:lnTo>
                  <a:pt x="0" y="6788"/>
                </a:lnTo>
                <a:lnTo>
                  <a:pt x="12085" y="0"/>
                </a:lnTo>
                <a:lnTo>
                  <a:pt x="11620" y="0"/>
                </a:lnTo>
                <a:close/>
              </a:path>
            </a:pathLst>
          </a:custGeom>
          <a:solidFill>
            <a:srgbClr val="141F3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821" name="任意多边形 1820"/>
          <p:cNvSpPr/>
          <p:nvPr/>
        </p:nvSpPr>
        <p:spPr>
          <a:xfrm>
            <a:off x="0" y="0"/>
            <a:ext cx="4518000" cy="2537640"/>
          </a:xfrm>
          <a:custGeom>
            <a:avLst/>
            <a:gdLst/>
            <a:ahLst/>
            <a:cxnLst/>
            <a:rect l="0" t="0" r="r" b="b"/>
            <a:pathLst>
              <a:path w="12550" h="7049">
                <a:moveTo>
                  <a:pt x="12085" y="0"/>
                </a:moveTo>
                <a:lnTo>
                  <a:pt x="0" y="6788"/>
                </a:lnTo>
                <a:lnTo>
                  <a:pt x="0" y="7049"/>
                </a:lnTo>
                <a:lnTo>
                  <a:pt x="12550" y="0"/>
                </a:lnTo>
                <a:lnTo>
                  <a:pt x="12085" y="0"/>
                </a:lnTo>
                <a:close/>
              </a:path>
            </a:pathLst>
          </a:custGeom>
          <a:solidFill>
            <a:srgbClr val="141F3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822" name="任意多边形 1821"/>
          <p:cNvSpPr/>
          <p:nvPr/>
        </p:nvSpPr>
        <p:spPr>
          <a:xfrm>
            <a:off x="0" y="0"/>
            <a:ext cx="4685400" cy="2631600"/>
          </a:xfrm>
          <a:custGeom>
            <a:avLst/>
            <a:gdLst/>
            <a:ahLst/>
            <a:cxnLst/>
            <a:rect l="0" t="0" r="r" b="b"/>
            <a:pathLst>
              <a:path w="13015" h="7310">
                <a:moveTo>
                  <a:pt x="12550" y="0"/>
                </a:moveTo>
                <a:lnTo>
                  <a:pt x="0" y="7049"/>
                </a:lnTo>
                <a:lnTo>
                  <a:pt x="0" y="7310"/>
                </a:lnTo>
                <a:lnTo>
                  <a:pt x="13015" y="0"/>
                </a:lnTo>
                <a:lnTo>
                  <a:pt x="12550" y="0"/>
                </a:lnTo>
                <a:close/>
              </a:path>
            </a:pathLst>
          </a:custGeom>
          <a:solidFill>
            <a:srgbClr val="141F3C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823" name="任意多边形 1822"/>
          <p:cNvSpPr/>
          <p:nvPr/>
        </p:nvSpPr>
        <p:spPr>
          <a:xfrm>
            <a:off x="0" y="0"/>
            <a:ext cx="4852800" cy="2725560"/>
          </a:xfrm>
          <a:custGeom>
            <a:avLst/>
            <a:gdLst/>
            <a:ahLst/>
            <a:cxnLst/>
            <a:rect l="0" t="0" r="r" b="b"/>
            <a:pathLst>
              <a:path w="13480" h="7571">
                <a:moveTo>
                  <a:pt x="13015" y="0"/>
                </a:moveTo>
                <a:lnTo>
                  <a:pt x="0" y="7310"/>
                </a:lnTo>
                <a:lnTo>
                  <a:pt x="0" y="7571"/>
                </a:lnTo>
                <a:lnTo>
                  <a:pt x="13480" y="0"/>
                </a:lnTo>
                <a:lnTo>
                  <a:pt x="13015" y="0"/>
                </a:lnTo>
                <a:close/>
              </a:path>
            </a:pathLst>
          </a:custGeom>
          <a:solidFill>
            <a:srgbClr val="14203D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824" name="任意多边形 1823"/>
          <p:cNvSpPr/>
          <p:nvPr/>
        </p:nvSpPr>
        <p:spPr>
          <a:xfrm>
            <a:off x="0" y="0"/>
            <a:ext cx="5019840" cy="2819520"/>
          </a:xfrm>
          <a:custGeom>
            <a:avLst/>
            <a:gdLst/>
            <a:ahLst/>
            <a:cxnLst/>
            <a:rect l="0" t="0" r="r" b="b"/>
            <a:pathLst>
              <a:path w="13944" h="7832">
                <a:moveTo>
                  <a:pt x="13480" y="0"/>
                </a:moveTo>
                <a:lnTo>
                  <a:pt x="0" y="7571"/>
                </a:lnTo>
                <a:lnTo>
                  <a:pt x="0" y="7832"/>
                </a:lnTo>
                <a:lnTo>
                  <a:pt x="13944" y="0"/>
                </a:lnTo>
                <a:lnTo>
                  <a:pt x="13480" y="0"/>
                </a:lnTo>
                <a:close/>
              </a:path>
            </a:pathLst>
          </a:custGeom>
          <a:solidFill>
            <a:srgbClr val="14203E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825" name="任意多边形 1824"/>
          <p:cNvSpPr/>
          <p:nvPr/>
        </p:nvSpPr>
        <p:spPr>
          <a:xfrm>
            <a:off x="0" y="0"/>
            <a:ext cx="5187240" cy="2913480"/>
          </a:xfrm>
          <a:custGeom>
            <a:avLst/>
            <a:gdLst/>
            <a:ahLst/>
            <a:cxnLst/>
            <a:rect l="0" t="0" r="r" b="b"/>
            <a:pathLst>
              <a:path w="14409" h="8093">
                <a:moveTo>
                  <a:pt x="13944" y="0"/>
                </a:moveTo>
                <a:lnTo>
                  <a:pt x="0" y="7832"/>
                </a:lnTo>
                <a:lnTo>
                  <a:pt x="0" y="8093"/>
                </a:lnTo>
                <a:lnTo>
                  <a:pt x="14409" y="0"/>
                </a:lnTo>
                <a:lnTo>
                  <a:pt x="13944" y="0"/>
                </a:lnTo>
                <a:close/>
              </a:path>
            </a:pathLst>
          </a:custGeom>
          <a:solidFill>
            <a:srgbClr val="14203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826" name="任意多边形 1825"/>
          <p:cNvSpPr/>
          <p:nvPr/>
        </p:nvSpPr>
        <p:spPr>
          <a:xfrm>
            <a:off x="0" y="0"/>
            <a:ext cx="5354640" cy="3007440"/>
          </a:xfrm>
          <a:custGeom>
            <a:avLst/>
            <a:gdLst/>
            <a:ahLst/>
            <a:cxnLst/>
            <a:rect l="0" t="0" r="r" b="b"/>
            <a:pathLst>
              <a:path w="14874" h="8354">
                <a:moveTo>
                  <a:pt x="14409" y="0"/>
                </a:moveTo>
                <a:lnTo>
                  <a:pt x="0" y="8093"/>
                </a:lnTo>
                <a:lnTo>
                  <a:pt x="0" y="8354"/>
                </a:lnTo>
                <a:lnTo>
                  <a:pt x="14874" y="0"/>
                </a:lnTo>
                <a:lnTo>
                  <a:pt x="14409" y="0"/>
                </a:lnTo>
                <a:close/>
              </a:path>
            </a:pathLst>
          </a:custGeom>
          <a:solidFill>
            <a:srgbClr val="14203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827" name="任意多边形 1826"/>
          <p:cNvSpPr/>
          <p:nvPr/>
        </p:nvSpPr>
        <p:spPr>
          <a:xfrm>
            <a:off x="0" y="0"/>
            <a:ext cx="5522040" cy="3101400"/>
          </a:xfrm>
          <a:custGeom>
            <a:avLst/>
            <a:gdLst/>
            <a:ahLst/>
            <a:cxnLst/>
            <a:rect l="0" t="0" r="r" b="b"/>
            <a:pathLst>
              <a:path w="15339" h="8615">
                <a:moveTo>
                  <a:pt x="14874" y="0"/>
                </a:moveTo>
                <a:lnTo>
                  <a:pt x="0" y="8354"/>
                </a:lnTo>
                <a:lnTo>
                  <a:pt x="0" y="8615"/>
                </a:lnTo>
                <a:lnTo>
                  <a:pt x="15339" y="0"/>
                </a:lnTo>
                <a:lnTo>
                  <a:pt x="14874" y="0"/>
                </a:lnTo>
                <a:close/>
              </a:path>
            </a:pathLst>
          </a:custGeom>
          <a:solidFill>
            <a:srgbClr val="142140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828" name="任意多边形 1827"/>
          <p:cNvSpPr/>
          <p:nvPr/>
        </p:nvSpPr>
        <p:spPr>
          <a:xfrm>
            <a:off x="0" y="0"/>
            <a:ext cx="5689440" cy="3195360"/>
          </a:xfrm>
          <a:custGeom>
            <a:avLst/>
            <a:gdLst/>
            <a:ahLst/>
            <a:cxnLst/>
            <a:rect l="0" t="0" r="r" b="b"/>
            <a:pathLst>
              <a:path w="15804" h="8876">
                <a:moveTo>
                  <a:pt x="15339" y="0"/>
                </a:moveTo>
                <a:lnTo>
                  <a:pt x="0" y="8615"/>
                </a:lnTo>
                <a:lnTo>
                  <a:pt x="0" y="8876"/>
                </a:lnTo>
                <a:lnTo>
                  <a:pt x="15804" y="0"/>
                </a:lnTo>
                <a:lnTo>
                  <a:pt x="15339" y="0"/>
                </a:lnTo>
                <a:close/>
              </a:path>
            </a:pathLst>
          </a:custGeom>
          <a:solidFill>
            <a:srgbClr val="142141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829" name="任意多边形 1828"/>
          <p:cNvSpPr/>
          <p:nvPr/>
        </p:nvSpPr>
        <p:spPr>
          <a:xfrm>
            <a:off x="0" y="0"/>
            <a:ext cx="5856480" cy="3289320"/>
          </a:xfrm>
          <a:custGeom>
            <a:avLst/>
            <a:gdLst/>
            <a:ahLst/>
            <a:cxnLst/>
            <a:rect l="0" t="0" r="r" b="b"/>
            <a:pathLst>
              <a:path w="16268" h="9137">
                <a:moveTo>
                  <a:pt x="15804" y="0"/>
                </a:moveTo>
                <a:lnTo>
                  <a:pt x="0" y="8876"/>
                </a:lnTo>
                <a:lnTo>
                  <a:pt x="0" y="9137"/>
                </a:lnTo>
                <a:lnTo>
                  <a:pt x="16268" y="0"/>
                </a:lnTo>
                <a:lnTo>
                  <a:pt x="15804" y="0"/>
                </a:lnTo>
                <a:close/>
              </a:path>
            </a:pathLst>
          </a:custGeom>
          <a:solidFill>
            <a:srgbClr val="15214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830" name="任意多边形 1829"/>
          <p:cNvSpPr/>
          <p:nvPr/>
        </p:nvSpPr>
        <p:spPr>
          <a:xfrm>
            <a:off x="0" y="0"/>
            <a:ext cx="6023880" cy="3383280"/>
          </a:xfrm>
          <a:custGeom>
            <a:avLst/>
            <a:gdLst/>
            <a:ahLst/>
            <a:cxnLst/>
            <a:rect l="0" t="0" r="r" b="b"/>
            <a:pathLst>
              <a:path w="16733" h="9398">
                <a:moveTo>
                  <a:pt x="16268" y="0"/>
                </a:moveTo>
                <a:lnTo>
                  <a:pt x="0" y="9137"/>
                </a:lnTo>
                <a:lnTo>
                  <a:pt x="0" y="9398"/>
                </a:lnTo>
                <a:lnTo>
                  <a:pt x="16733" y="0"/>
                </a:lnTo>
                <a:lnTo>
                  <a:pt x="16268" y="0"/>
                </a:lnTo>
                <a:close/>
              </a:path>
            </a:pathLst>
          </a:custGeom>
          <a:solidFill>
            <a:srgbClr val="15214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831" name="任意多边形 1830"/>
          <p:cNvSpPr/>
          <p:nvPr/>
        </p:nvSpPr>
        <p:spPr>
          <a:xfrm>
            <a:off x="0" y="0"/>
            <a:ext cx="6191280" cy="3477240"/>
          </a:xfrm>
          <a:custGeom>
            <a:avLst/>
            <a:gdLst/>
            <a:ahLst/>
            <a:cxnLst/>
            <a:rect l="0" t="0" r="r" b="b"/>
            <a:pathLst>
              <a:path w="17198" h="9659">
                <a:moveTo>
                  <a:pt x="16733" y="0"/>
                </a:moveTo>
                <a:lnTo>
                  <a:pt x="0" y="9398"/>
                </a:lnTo>
                <a:lnTo>
                  <a:pt x="0" y="9659"/>
                </a:lnTo>
                <a:lnTo>
                  <a:pt x="17198" y="0"/>
                </a:lnTo>
                <a:lnTo>
                  <a:pt x="16733" y="0"/>
                </a:lnTo>
                <a:close/>
              </a:path>
            </a:pathLst>
          </a:custGeom>
          <a:solidFill>
            <a:srgbClr val="152243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832" name="任意多边形 1831"/>
          <p:cNvSpPr/>
          <p:nvPr/>
        </p:nvSpPr>
        <p:spPr>
          <a:xfrm>
            <a:off x="0" y="0"/>
            <a:ext cx="6358680" cy="3571200"/>
          </a:xfrm>
          <a:custGeom>
            <a:avLst/>
            <a:gdLst/>
            <a:ahLst/>
            <a:cxnLst/>
            <a:rect l="0" t="0" r="r" b="b"/>
            <a:pathLst>
              <a:path w="17663" h="9920">
                <a:moveTo>
                  <a:pt x="17198" y="0"/>
                </a:moveTo>
                <a:lnTo>
                  <a:pt x="0" y="9659"/>
                </a:lnTo>
                <a:lnTo>
                  <a:pt x="0" y="9920"/>
                </a:lnTo>
                <a:lnTo>
                  <a:pt x="17663" y="0"/>
                </a:lnTo>
                <a:lnTo>
                  <a:pt x="17198" y="0"/>
                </a:lnTo>
                <a:close/>
              </a:path>
            </a:pathLst>
          </a:custGeom>
          <a:solidFill>
            <a:srgbClr val="15224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833" name="任意多边形 1832"/>
          <p:cNvSpPr/>
          <p:nvPr/>
        </p:nvSpPr>
        <p:spPr>
          <a:xfrm>
            <a:off x="0" y="0"/>
            <a:ext cx="6526080" cy="3665160"/>
          </a:xfrm>
          <a:custGeom>
            <a:avLst/>
            <a:gdLst/>
            <a:ahLst/>
            <a:cxnLst/>
            <a:rect l="0" t="0" r="r" b="b"/>
            <a:pathLst>
              <a:path w="18128" h="10181">
                <a:moveTo>
                  <a:pt x="17663" y="0"/>
                </a:moveTo>
                <a:lnTo>
                  <a:pt x="0" y="9920"/>
                </a:lnTo>
                <a:lnTo>
                  <a:pt x="0" y="10181"/>
                </a:lnTo>
                <a:lnTo>
                  <a:pt x="18128" y="0"/>
                </a:lnTo>
                <a:lnTo>
                  <a:pt x="17663" y="0"/>
                </a:lnTo>
                <a:close/>
              </a:path>
            </a:pathLst>
          </a:custGeom>
          <a:solidFill>
            <a:srgbClr val="152245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834" name="任意多边形 1833"/>
          <p:cNvSpPr/>
          <p:nvPr/>
        </p:nvSpPr>
        <p:spPr>
          <a:xfrm>
            <a:off x="0" y="0"/>
            <a:ext cx="6693120" cy="3759120"/>
          </a:xfrm>
          <a:custGeom>
            <a:avLst/>
            <a:gdLst/>
            <a:ahLst/>
            <a:cxnLst/>
            <a:rect l="0" t="0" r="r" b="b"/>
            <a:pathLst>
              <a:path w="18592" h="10442">
                <a:moveTo>
                  <a:pt x="18128" y="0"/>
                </a:moveTo>
                <a:lnTo>
                  <a:pt x="0" y="10181"/>
                </a:lnTo>
                <a:lnTo>
                  <a:pt x="0" y="10442"/>
                </a:lnTo>
                <a:lnTo>
                  <a:pt x="18592" y="0"/>
                </a:lnTo>
                <a:lnTo>
                  <a:pt x="18128" y="0"/>
                </a:lnTo>
                <a:close/>
              </a:path>
            </a:pathLst>
          </a:custGeom>
          <a:solidFill>
            <a:srgbClr val="15224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835" name="任意多边形 1834"/>
          <p:cNvSpPr/>
          <p:nvPr/>
        </p:nvSpPr>
        <p:spPr>
          <a:xfrm>
            <a:off x="0" y="0"/>
            <a:ext cx="6860520" cy="3853080"/>
          </a:xfrm>
          <a:custGeom>
            <a:avLst/>
            <a:gdLst/>
            <a:ahLst/>
            <a:cxnLst/>
            <a:rect l="0" t="0" r="r" b="b"/>
            <a:pathLst>
              <a:path w="19057" h="10703">
                <a:moveTo>
                  <a:pt x="18592" y="0"/>
                </a:moveTo>
                <a:lnTo>
                  <a:pt x="0" y="10442"/>
                </a:lnTo>
                <a:lnTo>
                  <a:pt x="0" y="10703"/>
                </a:lnTo>
                <a:lnTo>
                  <a:pt x="19057" y="0"/>
                </a:lnTo>
                <a:lnTo>
                  <a:pt x="18592" y="0"/>
                </a:lnTo>
                <a:close/>
              </a:path>
            </a:pathLst>
          </a:custGeom>
          <a:solidFill>
            <a:srgbClr val="15234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836" name="任意多边形 1835"/>
          <p:cNvSpPr/>
          <p:nvPr/>
        </p:nvSpPr>
        <p:spPr>
          <a:xfrm>
            <a:off x="0" y="0"/>
            <a:ext cx="7027920" cy="3947040"/>
          </a:xfrm>
          <a:custGeom>
            <a:avLst/>
            <a:gdLst/>
            <a:ahLst/>
            <a:cxnLst/>
            <a:rect l="0" t="0" r="r" b="b"/>
            <a:pathLst>
              <a:path w="19522" h="10964">
                <a:moveTo>
                  <a:pt x="19057" y="0"/>
                </a:moveTo>
                <a:lnTo>
                  <a:pt x="0" y="10703"/>
                </a:lnTo>
                <a:lnTo>
                  <a:pt x="0" y="10964"/>
                </a:lnTo>
                <a:lnTo>
                  <a:pt x="19522" y="0"/>
                </a:lnTo>
                <a:lnTo>
                  <a:pt x="19057" y="0"/>
                </a:lnTo>
                <a:close/>
              </a:path>
            </a:pathLst>
          </a:custGeom>
          <a:solidFill>
            <a:srgbClr val="152347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837" name="任意多边形 1836"/>
          <p:cNvSpPr/>
          <p:nvPr/>
        </p:nvSpPr>
        <p:spPr>
          <a:xfrm>
            <a:off x="0" y="0"/>
            <a:ext cx="7195320" cy="4041000"/>
          </a:xfrm>
          <a:custGeom>
            <a:avLst/>
            <a:gdLst/>
            <a:ahLst/>
            <a:cxnLst/>
            <a:rect l="0" t="0" r="r" b="b"/>
            <a:pathLst>
              <a:path w="19987" h="11225">
                <a:moveTo>
                  <a:pt x="19522" y="0"/>
                </a:moveTo>
                <a:lnTo>
                  <a:pt x="0" y="10964"/>
                </a:lnTo>
                <a:lnTo>
                  <a:pt x="0" y="11225"/>
                </a:lnTo>
                <a:lnTo>
                  <a:pt x="19987" y="0"/>
                </a:lnTo>
                <a:lnTo>
                  <a:pt x="19522" y="0"/>
                </a:lnTo>
                <a:close/>
              </a:path>
            </a:pathLst>
          </a:custGeom>
          <a:solidFill>
            <a:srgbClr val="15234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838" name="任意多边形 1837"/>
          <p:cNvSpPr/>
          <p:nvPr/>
        </p:nvSpPr>
        <p:spPr>
          <a:xfrm>
            <a:off x="0" y="0"/>
            <a:ext cx="7362720" cy="4134960"/>
          </a:xfrm>
          <a:custGeom>
            <a:avLst/>
            <a:gdLst/>
            <a:ahLst/>
            <a:cxnLst/>
            <a:rect l="0" t="0" r="r" b="b"/>
            <a:pathLst>
              <a:path w="20452" h="11486">
                <a:moveTo>
                  <a:pt x="19987" y="0"/>
                </a:moveTo>
                <a:lnTo>
                  <a:pt x="0" y="11225"/>
                </a:lnTo>
                <a:lnTo>
                  <a:pt x="0" y="11486"/>
                </a:lnTo>
                <a:lnTo>
                  <a:pt x="20452" y="0"/>
                </a:lnTo>
                <a:lnTo>
                  <a:pt x="19987" y="0"/>
                </a:lnTo>
                <a:close/>
              </a:path>
            </a:pathLst>
          </a:custGeom>
          <a:solidFill>
            <a:srgbClr val="162349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839" name="任意多边形 1838"/>
          <p:cNvSpPr/>
          <p:nvPr/>
        </p:nvSpPr>
        <p:spPr>
          <a:xfrm>
            <a:off x="0" y="0"/>
            <a:ext cx="7529760" cy="4228920"/>
          </a:xfrm>
          <a:custGeom>
            <a:avLst/>
            <a:gdLst/>
            <a:ahLst/>
            <a:cxnLst/>
            <a:rect l="0" t="0" r="r" b="b"/>
            <a:pathLst>
              <a:path w="20916" h="11747">
                <a:moveTo>
                  <a:pt x="20452" y="0"/>
                </a:moveTo>
                <a:lnTo>
                  <a:pt x="0" y="11486"/>
                </a:lnTo>
                <a:lnTo>
                  <a:pt x="0" y="11747"/>
                </a:lnTo>
                <a:lnTo>
                  <a:pt x="20916" y="0"/>
                </a:lnTo>
                <a:lnTo>
                  <a:pt x="20452" y="0"/>
                </a:lnTo>
                <a:close/>
              </a:path>
            </a:pathLst>
          </a:custGeom>
          <a:solidFill>
            <a:srgbClr val="162449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840" name="任意多边形 1839"/>
          <p:cNvSpPr/>
          <p:nvPr/>
        </p:nvSpPr>
        <p:spPr>
          <a:xfrm>
            <a:off x="0" y="0"/>
            <a:ext cx="7697160" cy="4322880"/>
          </a:xfrm>
          <a:custGeom>
            <a:avLst/>
            <a:gdLst/>
            <a:ahLst/>
            <a:cxnLst/>
            <a:rect l="0" t="0" r="r" b="b"/>
            <a:pathLst>
              <a:path w="21381" h="12008">
                <a:moveTo>
                  <a:pt x="20916" y="0"/>
                </a:moveTo>
                <a:lnTo>
                  <a:pt x="0" y="11747"/>
                </a:lnTo>
                <a:lnTo>
                  <a:pt x="0" y="12008"/>
                </a:lnTo>
                <a:lnTo>
                  <a:pt x="21381" y="0"/>
                </a:lnTo>
                <a:lnTo>
                  <a:pt x="20916" y="0"/>
                </a:lnTo>
                <a:close/>
              </a:path>
            </a:pathLst>
          </a:custGeom>
          <a:solidFill>
            <a:srgbClr val="16244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841" name="任意多边形 1840"/>
          <p:cNvSpPr/>
          <p:nvPr/>
        </p:nvSpPr>
        <p:spPr>
          <a:xfrm>
            <a:off x="0" y="0"/>
            <a:ext cx="7864560" cy="4416840"/>
          </a:xfrm>
          <a:custGeom>
            <a:avLst/>
            <a:gdLst/>
            <a:ahLst/>
            <a:cxnLst/>
            <a:rect l="0" t="0" r="r" b="b"/>
            <a:pathLst>
              <a:path w="21846" h="12269">
                <a:moveTo>
                  <a:pt x="21381" y="0"/>
                </a:moveTo>
                <a:lnTo>
                  <a:pt x="0" y="12008"/>
                </a:lnTo>
                <a:lnTo>
                  <a:pt x="0" y="12269"/>
                </a:lnTo>
                <a:lnTo>
                  <a:pt x="21846" y="0"/>
                </a:lnTo>
                <a:lnTo>
                  <a:pt x="21381" y="0"/>
                </a:lnTo>
                <a:close/>
              </a:path>
            </a:pathLst>
          </a:custGeom>
          <a:solidFill>
            <a:srgbClr val="16244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842" name="任意多边形 1841"/>
          <p:cNvSpPr/>
          <p:nvPr/>
        </p:nvSpPr>
        <p:spPr>
          <a:xfrm>
            <a:off x="0" y="0"/>
            <a:ext cx="8031960" cy="4510800"/>
          </a:xfrm>
          <a:custGeom>
            <a:avLst/>
            <a:gdLst/>
            <a:ahLst/>
            <a:cxnLst/>
            <a:rect l="0" t="0" r="r" b="b"/>
            <a:pathLst>
              <a:path w="22311" h="12530">
                <a:moveTo>
                  <a:pt x="21846" y="0"/>
                </a:moveTo>
                <a:lnTo>
                  <a:pt x="0" y="12269"/>
                </a:lnTo>
                <a:lnTo>
                  <a:pt x="0" y="12530"/>
                </a:lnTo>
                <a:lnTo>
                  <a:pt x="22311" y="0"/>
                </a:lnTo>
                <a:lnTo>
                  <a:pt x="21846" y="0"/>
                </a:lnTo>
                <a:close/>
              </a:path>
            </a:pathLst>
          </a:custGeom>
          <a:solidFill>
            <a:srgbClr val="16254C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843" name="任意多边形 1842"/>
          <p:cNvSpPr/>
          <p:nvPr/>
        </p:nvSpPr>
        <p:spPr>
          <a:xfrm>
            <a:off x="0" y="0"/>
            <a:ext cx="8199360" cy="4604760"/>
          </a:xfrm>
          <a:custGeom>
            <a:avLst/>
            <a:gdLst/>
            <a:ahLst/>
            <a:cxnLst/>
            <a:rect l="0" t="0" r="r" b="b"/>
            <a:pathLst>
              <a:path w="22776" h="12791">
                <a:moveTo>
                  <a:pt x="22311" y="0"/>
                </a:moveTo>
                <a:lnTo>
                  <a:pt x="0" y="12530"/>
                </a:lnTo>
                <a:lnTo>
                  <a:pt x="0" y="12791"/>
                </a:lnTo>
                <a:lnTo>
                  <a:pt x="22776" y="0"/>
                </a:lnTo>
                <a:lnTo>
                  <a:pt x="22311" y="0"/>
                </a:lnTo>
                <a:close/>
              </a:path>
            </a:pathLst>
          </a:custGeom>
          <a:solidFill>
            <a:srgbClr val="16254C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844" name="任意多边形 1843"/>
          <p:cNvSpPr/>
          <p:nvPr/>
        </p:nvSpPr>
        <p:spPr>
          <a:xfrm>
            <a:off x="0" y="0"/>
            <a:ext cx="8366400" cy="4699080"/>
          </a:xfrm>
          <a:custGeom>
            <a:avLst/>
            <a:gdLst/>
            <a:ahLst/>
            <a:cxnLst/>
            <a:rect l="0" t="0" r="r" b="b"/>
            <a:pathLst>
              <a:path w="23240" h="13053">
                <a:moveTo>
                  <a:pt x="22776" y="0"/>
                </a:moveTo>
                <a:lnTo>
                  <a:pt x="0" y="12791"/>
                </a:lnTo>
                <a:lnTo>
                  <a:pt x="0" y="13053"/>
                </a:lnTo>
                <a:lnTo>
                  <a:pt x="23240" y="0"/>
                </a:lnTo>
                <a:lnTo>
                  <a:pt x="22776" y="0"/>
                </a:lnTo>
                <a:close/>
              </a:path>
            </a:pathLst>
          </a:custGeom>
          <a:solidFill>
            <a:srgbClr val="16254D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845" name="任意多边形 1844"/>
          <p:cNvSpPr/>
          <p:nvPr/>
        </p:nvSpPr>
        <p:spPr>
          <a:xfrm>
            <a:off x="0" y="0"/>
            <a:ext cx="8533800" cy="4793040"/>
          </a:xfrm>
          <a:custGeom>
            <a:avLst/>
            <a:gdLst/>
            <a:ahLst/>
            <a:cxnLst/>
            <a:rect l="0" t="0" r="r" b="b"/>
            <a:pathLst>
              <a:path w="23705" h="13314">
                <a:moveTo>
                  <a:pt x="23240" y="0"/>
                </a:moveTo>
                <a:lnTo>
                  <a:pt x="0" y="13053"/>
                </a:lnTo>
                <a:lnTo>
                  <a:pt x="0" y="13314"/>
                </a:lnTo>
                <a:lnTo>
                  <a:pt x="23705" y="0"/>
                </a:lnTo>
                <a:lnTo>
                  <a:pt x="23240" y="0"/>
                </a:lnTo>
                <a:close/>
              </a:path>
            </a:pathLst>
          </a:custGeom>
          <a:solidFill>
            <a:srgbClr val="16254E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846" name="任意多边形 1845"/>
          <p:cNvSpPr/>
          <p:nvPr/>
        </p:nvSpPr>
        <p:spPr>
          <a:xfrm>
            <a:off x="0" y="0"/>
            <a:ext cx="8701200" cy="4887000"/>
          </a:xfrm>
          <a:custGeom>
            <a:avLst/>
            <a:gdLst/>
            <a:ahLst/>
            <a:cxnLst/>
            <a:rect l="0" t="0" r="r" b="b"/>
            <a:pathLst>
              <a:path w="24170" h="13575">
                <a:moveTo>
                  <a:pt x="23705" y="0"/>
                </a:moveTo>
                <a:lnTo>
                  <a:pt x="0" y="13314"/>
                </a:lnTo>
                <a:lnTo>
                  <a:pt x="0" y="13575"/>
                </a:lnTo>
                <a:lnTo>
                  <a:pt x="24170" y="0"/>
                </a:lnTo>
                <a:lnTo>
                  <a:pt x="23705" y="0"/>
                </a:lnTo>
                <a:close/>
              </a:path>
            </a:pathLst>
          </a:custGeom>
          <a:solidFill>
            <a:srgbClr val="16264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847" name="任意多边形 1846"/>
          <p:cNvSpPr/>
          <p:nvPr/>
        </p:nvSpPr>
        <p:spPr>
          <a:xfrm>
            <a:off x="0" y="0"/>
            <a:ext cx="8868600" cy="4980960"/>
          </a:xfrm>
          <a:custGeom>
            <a:avLst/>
            <a:gdLst/>
            <a:ahLst/>
            <a:cxnLst/>
            <a:rect l="0" t="0" r="r" b="b"/>
            <a:pathLst>
              <a:path w="24635" h="13836">
                <a:moveTo>
                  <a:pt x="24170" y="0"/>
                </a:moveTo>
                <a:lnTo>
                  <a:pt x="0" y="13575"/>
                </a:lnTo>
                <a:lnTo>
                  <a:pt x="0" y="13836"/>
                </a:lnTo>
                <a:lnTo>
                  <a:pt x="24635" y="0"/>
                </a:lnTo>
                <a:lnTo>
                  <a:pt x="24170" y="0"/>
                </a:lnTo>
                <a:close/>
              </a:path>
            </a:pathLst>
          </a:custGeom>
          <a:solidFill>
            <a:srgbClr val="162650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848" name="任意多边形 1847"/>
          <p:cNvSpPr/>
          <p:nvPr/>
        </p:nvSpPr>
        <p:spPr>
          <a:xfrm>
            <a:off x="0" y="0"/>
            <a:ext cx="9036000" cy="5074920"/>
          </a:xfrm>
          <a:custGeom>
            <a:avLst/>
            <a:gdLst/>
            <a:ahLst/>
            <a:cxnLst/>
            <a:rect l="0" t="0" r="r" b="b"/>
            <a:pathLst>
              <a:path w="25100" h="14097">
                <a:moveTo>
                  <a:pt x="24635" y="0"/>
                </a:moveTo>
                <a:lnTo>
                  <a:pt x="0" y="13836"/>
                </a:lnTo>
                <a:lnTo>
                  <a:pt x="0" y="14097"/>
                </a:lnTo>
                <a:lnTo>
                  <a:pt x="25100" y="0"/>
                </a:lnTo>
                <a:lnTo>
                  <a:pt x="24635" y="0"/>
                </a:lnTo>
                <a:close/>
              </a:path>
            </a:pathLst>
          </a:custGeom>
          <a:solidFill>
            <a:srgbClr val="172650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849" name="任意多边形 1848"/>
          <p:cNvSpPr/>
          <p:nvPr/>
        </p:nvSpPr>
        <p:spPr>
          <a:xfrm>
            <a:off x="0" y="0"/>
            <a:ext cx="9203040" cy="5168880"/>
          </a:xfrm>
          <a:custGeom>
            <a:avLst/>
            <a:gdLst/>
            <a:ahLst/>
            <a:cxnLst/>
            <a:rect l="0" t="0" r="r" b="b"/>
            <a:pathLst>
              <a:path w="25564" h="14358">
                <a:moveTo>
                  <a:pt x="25100" y="0"/>
                </a:moveTo>
                <a:lnTo>
                  <a:pt x="0" y="14097"/>
                </a:lnTo>
                <a:lnTo>
                  <a:pt x="0" y="14358"/>
                </a:lnTo>
                <a:lnTo>
                  <a:pt x="25564" y="0"/>
                </a:lnTo>
                <a:lnTo>
                  <a:pt x="25100" y="0"/>
                </a:lnTo>
                <a:close/>
              </a:path>
            </a:pathLst>
          </a:custGeom>
          <a:solidFill>
            <a:srgbClr val="172651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850" name="任意多边形 1849"/>
          <p:cNvSpPr/>
          <p:nvPr/>
        </p:nvSpPr>
        <p:spPr>
          <a:xfrm>
            <a:off x="0" y="0"/>
            <a:ext cx="9370440" cy="5262840"/>
          </a:xfrm>
          <a:custGeom>
            <a:avLst/>
            <a:gdLst/>
            <a:ahLst/>
            <a:cxnLst/>
            <a:rect l="0" t="0" r="r" b="b"/>
            <a:pathLst>
              <a:path w="26029" h="14619">
                <a:moveTo>
                  <a:pt x="25564" y="0"/>
                </a:moveTo>
                <a:lnTo>
                  <a:pt x="0" y="14358"/>
                </a:lnTo>
                <a:lnTo>
                  <a:pt x="0" y="14619"/>
                </a:lnTo>
                <a:lnTo>
                  <a:pt x="26029" y="0"/>
                </a:lnTo>
                <a:lnTo>
                  <a:pt x="25564" y="0"/>
                </a:lnTo>
                <a:close/>
              </a:path>
            </a:pathLst>
          </a:custGeom>
          <a:solidFill>
            <a:srgbClr val="17275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851" name="任意多边形 1850"/>
          <p:cNvSpPr/>
          <p:nvPr/>
        </p:nvSpPr>
        <p:spPr>
          <a:xfrm>
            <a:off x="0" y="0"/>
            <a:ext cx="9537840" cy="5356800"/>
          </a:xfrm>
          <a:custGeom>
            <a:avLst/>
            <a:gdLst/>
            <a:ahLst/>
            <a:cxnLst/>
            <a:rect l="0" t="0" r="r" b="b"/>
            <a:pathLst>
              <a:path w="26494" h="14880">
                <a:moveTo>
                  <a:pt x="26029" y="0"/>
                </a:moveTo>
                <a:lnTo>
                  <a:pt x="0" y="14619"/>
                </a:lnTo>
                <a:lnTo>
                  <a:pt x="0" y="14880"/>
                </a:lnTo>
                <a:lnTo>
                  <a:pt x="26494" y="0"/>
                </a:lnTo>
                <a:lnTo>
                  <a:pt x="26029" y="0"/>
                </a:lnTo>
                <a:close/>
              </a:path>
            </a:pathLst>
          </a:custGeom>
          <a:solidFill>
            <a:srgbClr val="172753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852" name="任意多边形 1851"/>
          <p:cNvSpPr/>
          <p:nvPr/>
        </p:nvSpPr>
        <p:spPr>
          <a:xfrm>
            <a:off x="0" y="0"/>
            <a:ext cx="9705240" cy="5450760"/>
          </a:xfrm>
          <a:custGeom>
            <a:avLst/>
            <a:gdLst/>
            <a:ahLst/>
            <a:cxnLst/>
            <a:rect l="0" t="0" r="r" b="b"/>
            <a:pathLst>
              <a:path w="26959" h="15141">
                <a:moveTo>
                  <a:pt x="26494" y="0"/>
                </a:moveTo>
                <a:lnTo>
                  <a:pt x="0" y="14880"/>
                </a:lnTo>
                <a:lnTo>
                  <a:pt x="0" y="15141"/>
                </a:lnTo>
                <a:lnTo>
                  <a:pt x="26959" y="0"/>
                </a:lnTo>
                <a:lnTo>
                  <a:pt x="26494" y="0"/>
                </a:lnTo>
                <a:close/>
              </a:path>
            </a:pathLst>
          </a:custGeom>
          <a:solidFill>
            <a:srgbClr val="172753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853" name="任意多边形 1852"/>
          <p:cNvSpPr/>
          <p:nvPr/>
        </p:nvSpPr>
        <p:spPr>
          <a:xfrm>
            <a:off x="0" y="0"/>
            <a:ext cx="9872640" cy="5544720"/>
          </a:xfrm>
          <a:custGeom>
            <a:avLst/>
            <a:gdLst/>
            <a:ahLst/>
            <a:cxnLst/>
            <a:rect l="0" t="0" r="r" b="b"/>
            <a:pathLst>
              <a:path w="27424" h="15402">
                <a:moveTo>
                  <a:pt x="26959" y="0"/>
                </a:moveTo>
                <a:lnTo>
                  <a:pt x="0" y="15141"/>
                </a:lnTo>
                <a:lnTo>
                  <a:pt x="0" y="15402"/>
                </a:lnTo>
                <a:lnTo>
                  <a:pt x="27424" y="0"/>
                </a:lnTo>
                <a:lnTo>
                  <a:pt x="26959" y="0"/>
                </a:lnTo>
                <a:close/>
              </a:path>
            </a:pathLst>
          </a:custGeom>
          <a:solidFill>
            <a:srgbClr val="17275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854" name="任意多边形 1853"/>
          <p:cNvSpPr/>
          <p:nvPr/>
        </p:nvSpPr>
        <p:spPr>
          <a:xfrm>
            <a:off x="0" y="0"/>
            <a:ext cx="10039680" cy="5638680"/>
          </a:xfrm>
          <a:custGeom>
            <a:avLst/>
            <a:gdLst/>
            <a:ahLst/>
            <a:cxnLst/>
            <a:rect l="0" t="0" r="r" b="b"/>
            <a:pathLst>
              <a:path w="27888" h="15663">
                <a:moveTo>
                  <a:pt x="27424" y="0"/>
                </a:moveTo>
                <a:lnTo>
                  <a:pt x="0" y="15402"/>
                </a:lnTo>
                <a:lnTo>
                  <a:pt x="0" y="15663"/>
                </a:lnTo>
                <a:lnTo>
                  <a:pt x="27888" y="0"/>
                </a:lnTo>
                <a:lnTo>
                  <a:pt x="27424" y="0"/>
                </a:lnTo>
                <a:close/>
              </a:path>
            </a:pathLst>
          </a:custGeom>
          <a:solidFill>
            <a:srgbClr val="172855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855" name="任意多边形 1854"/>
          <p:cNvSpPr/>
          <p:nvPr/>
        </p:nvSpPr>
        <p:spPr>
          <a:xfrm>
            <a:off x="0" y="0"/>
            <a:ext cx="10207080" cy="5732640"/>
          </a:xfrm>
          <a:custGeom>
            <a:avLst/>
            <a:gdLst/>
            <a:ahLst/>
            <a:cxnLst/>
            <a:rect l="0" t="0" r="r" b="b"/>
            <a:pathLst>
              <a:path w="28353" h="15924">
                <a:moveTo>
                  <a:pt x="27888" y="0"/>
                </a:moveTo>
                <a:lnTo>
                  <a:pt x="0" y="15663"/>
                </a:lnTo>
                <a:lnTo>
                  <a:pt x="0" y="15924"/>
                </a:lnTo>
                <a:lnTo>
                  <a:pt x="28353" y="0"/>
                </a:lnTo>
                <a:lnTo>
                  <a:pt x="27888" y="0"/>
                </a:lnTo>
                <a:close/>
              </a:path>
            </a:pathLst>
          </a:custGeom>
          <a:solidFill>
            <a:srgbClr val="17285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856" name="任意多边形 1855"/>
          <p:cNvSpPr/>
          <p:nvPr/>
        </p:nvSpPr>
        <p:spPr>
          <a:xfrm>
            <a:off x="0" y="0"/>
            <a:ext cx="10374480" cy="5826600"/>
          </a:xfrm>
          <a:custGeom>
            <a:avLst/>
            <a:gdLst/>
            <a:ahLst/>
            <a:cxnLst/>
            <a:rect l="0" t="0" r="r" b="b"/>
            <a:pathLst>
              <a:path w="28818" h="16185">
                <a:moveTo>
                  <a:pt x="28353" y="0"/>
                </a:moveTo>
                <a:lnTo>
                  <a:pt x="0" y="15924"/>
                </a:lnTo>
                <a:lnTo>
                  <a:pt x="0" y="16185"/>
                </a:lnTo>
                <a:lnTo>
                  <a:pt x="28818" y="0"/>
                </a:lnTo>
                <a:lnTo>
                  <a:pt x="28353" y="0"/>
                </a:lnTo>
                <a:close/>
              </a:path>
            </a:pathLst>
          </a:custGeom>
          <a:solidFill>
            <a:srgbClr val="172857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857" name="任意多边形 1856"/>
          <p:cNvSpPr/>
          <p:nvPr/>
        </p:nvSpPr>
        <p:spPr>
          <a:xfrm>
            <a:off x="0" y="0"/>
            <a:ext cx="10541880" cy="5920560"/>
          </a:xfrm>
          <a:custGeom>
            <a:avLst/>
            <a:gdLst/>
            <a:ahLst/>
            <a:cxnLst/>
            <a:rect l="0" t="0" r="r" b="b"/>
            <a:pathLst>
              <a:path w="29283" h="16446">
                <a:moveTo>
                  <a:pt x="28818" y="0"/>
                </a:moveTo>
                <a:lnTo>
                  <a:pt x="0" y="16185"/>
                </a:lnTo>
                <a:lnTo>
                  <a:pt x="0" y="16446"/>
                </a:lnTo>
                <a:lnTo>
                  <a:pt x="29283" y="0"/>
                </a:lnTo>
                <a:lnTo>
                  <a:pt x="28818" y="0"/>
                </a:lnTo>
                <a:close/>
              </a:path>
            </a:pathLst>
          </a:custGeom>
          <a:solidFill>
            <a:srgbClr val="172957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858" name="任意多边形 1857"/>
          <p:cNvSpPr/>
          <p:nvPr/>
        </p:nvSpPr>
        <p:spPr>
          <a:xfrm>
            <a:off x="0" y="0"/>
            <a:ext cx="10704600" cy="6012000"/>
          </a:xfrm>
          <a:custGeom>
            <a:avLst/>
            <a:gdLst/>
            <a:ahLst/>
            <a:cxnLst/>
            <a:rect l="0" t="0" r="r" b="b"/>
            <a:pathLst>
              <a:path w="29735" h="16700">
                <a:moveTo>
                  <a:pt x="29283" y="0"/>
                </a:moveTo>
                <a:lnTo>
                  <a:pt x="0" y="16446"/>
                </a:lnTo>
                <a:lnTo>
                  <a:pt x="0" y="16700"/>
                </a:lnTo>
                <a:lnTo>
                  <a:pt x="29735" y="0"/>
                </a:lnTo>
                <a:lnTo>
                  <a:pt x="29283" y="0"/>
                </a:lnTo>
                <a:close/>
              </a:path>
            </a:pathLst>
          </a:custGeom>
          <a:solidFill>
            <a:srgbClr val="18295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859" name="任意多边形 1858"/>
          <p:cNvSpPr/>
          <p:nvPr/>
        </p:nvSpPr>
        <p:spPr>
          <a:xfrm>
            <a:off x="0" y="0"/>
            <a:ext cx="10704600" cy="6014520"/>
          </a:xfrm>
          <a:custGeom>
            <a:avLst/>
            <a:gdLst/>
            <a:ahLst/>
            <a:cxnLst/>
            <a:rect l="0" t="0" r="r" b="b"/>
            <a:pathLst>
              <a:path w="29735" h="16707">
                <a:moveTo>
                  <a:pt x="29735" y="0"/>
                </a:moveTo>
                <a:lnTo>
                  <a:pt x="0" y="16700"/>
                </a:lnTo>
                <a:lnTo>
                  <a:pt x="0" y="16707"/>
                </a:lnTo>
                <a:lnTo>
                  <a:pt x="29735" y="6"/>
                </a:lnTo>
                <a:lnTo>
                  <a:pt x="29735" y="0"/>
                </a:lnTo>
                <a:close/>
              </a:path>
            </a:pathLst>
          </a:custGeom>
          <a:solidFill>
            <a:srgbClr val="18295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860" name="任意多边形 1859"/>
          <p:cNvSpPr/>
          <p:nvPr/>
        </p:nvSpPr>
        <p:spPr>
          <a:xfrm>
            <a:off x="0" y="2160"/>
            <a:ext cx="10704600" cy="6014880"/>
          </a:xfrm>
          <a:custGeom>
            <a:avLst/>
            <a:gdLst/>
            <a:ahLst/>
            <a:cxnLst/>
            <a:rect l="0" t="0" r="r" b="b"/>
            <a:pathLst>
              <a:path w="29735" h="16708">
                <a:moveTo>
                  <a:pt x="29735" y="0"/>
                </a:moveTo>
                <a:lnTo>
                  <a:pt x="0" y="16701"/>
                </a:lnTo>
                <a:lnTo>
                  <a:pt x="0" y="16708"/>
                </a:lnTo>
                <a:lnTo>
                  <a:pt x="29735" y="7"/>
                </a:lnTo>
                <a:lnTo>
                  <a:pt x="29735" y="0"/>
                </a:lnTo>
                <a:close/>
              </a:path>
            </a:pathLst>
          </a:custGeom>
          <a:solidFill>
            <a:srgbClr val="182959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861" name="任意多边形 1860"/>
          <p:cNvSpPr/>
          <p:nvPr/>
        </p:nvSpPr>
        <p:spPr>
          <a:xfrm>
            <a:off x="0" y="4680"/>
            <a:ext cx="10704600" cy="6012360"/>
          </a:xfrm>
          <a:custGeom>
            <a:avLst/>
            <a:gdLst/>
            <a:ahLst/>
            <a:cxnLst/>
            <a:rect l="0" t="0" r="r" b="b"/>
            <a:pathLst>
              <a:path w="29735" h="16701">
                <a:moveTo>
                  <a:pt x="29735" y="0"/>
                </a:moveTo>
                <a:lnTo>
                  <a:pt x="0" y="16701"/>
                </a:lnTo>
                <a:lnTo>
                  <a:pt x="452" y="16701"/>
                </a:lnTo>
                <a:lnTo>
                  <a:pt x="29735" y="254"/>
                </a:lnTo>
                <a:lnTo>
                  <a:pt x="29735" y="0"/>
                </a:lnTo>
                <a:close/>
              </a:path>
            </a:pathLst>
          </a:custGeom>
          <a:solidFill>
            <a:srgbClr val="182959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862" name="任意多边形 1861"/>
          <p:cNvSpPr/>
          <p:nvPr/>
        </p:nvSpPr>
        <p:spPr>
          <a:xfrm>
            <a:off x="162720" y="96120"/>
            <a:ext cx="10541880" cy="5920920"/>
          </a:xfrm>
          <a:custGeom>
            <a:avLst/>
            <a:gdLst/>
            <a:ahLst/>
            <a:cxnLst/>
            <a:rect l="0" t="0" r="r" b="b"/>
            <a:pathLst>
              <a:path w="29283" h="16447">
                <a:moveTo>
                  <a:pt x="29283" y="0"/>
                </a:moveTo>
                <a:lnTo>
                  <a:pt x="0" y="16447"/>
                </a:lnTo>
                <a:lnTo>
                  <a:pt x="465" y="16447"/>
                </a:lnTo>
                <a:lnTo>
                  <a:pt x="29283" y="261"/>
                </a:lnTo>
                <a:lnTo>
                  <a:pt x="29283" y="0"/>
                </a:lnTo>
                <a:close/>
              </a:path>
            </a:pathLst>
          </a:custGeom>
          <a:solidFill>
            <a:srgbClr val="18295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863" name="任意多边形 1862"/>
          <p:cNvSpPr/>
          <p:nvPr/>
        </p:nvSpPr>
        <p:spPr>
          <a:xfrm>
            <a:off x="330120" y="190080"/>
            <a:ext cx="10374480" cy="5826960"/>
          </a:xfrm>
          <a:custGeom>
            <a:avLst/>
            <a:gdLst/>
            <a:ahLst/>
            <a:cxnLst/>
            <a:rect l="0" t="0" r="r" b="b"/>
            <a:pathLst>
              <a:path w="28818" h="16186">
                <a:moveTo>
                  <a:pt x="28818" y="0"/>
                </a:moveTo>
                <a:lnTo>
                  <a:pt x="0" y="16186"/>
                </a:lnTo>
                <a:lnTo>
                  <a:pt x="465" y="16186"/>
                </a:lnTo>
                <a:lnTo>
                  <a:pt x="28818" y="261"/>
                </a:lnTo>
                <a:lnTo>
                  <a:pt x="28818" y="0"/>
                </a:lnTo>
                <a:close/>
              </a:path>
            </a:pathLst>
          </a:custGeom>
          <a:solidFill>
            <a:srgbClr val="182A5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864" name="任意多边形 1863"/>
          <p:cNvSpPr/>
          <p:nvPr/>
        </p:nvSpPr>
        <p:spPr>
          <a:xfrm>
            <a:off x="497520" y="284040"/>
            <a:ext cx="10207080" cy="5733000"/>
          </a:xfrm>
          <a:custGeom>
            <a:avLst/>
            <a:gdLst/>
            <a:ahLst/>
            <a:cxnLst/>
            <a:rect l="0" t="0" r="r" b="b"/>
            <a:pathLst>
              <a:path w="28353" h="15925">
                <a:moveTo>
                  <a:pt x="28353" y="0"/>
                </a:moveTo>
                <a:lnTo>
                  <a:pt x="0" y="15925"/>
                </a:lnTo>
                <a:lnTo>
                  <a:pt x="465" y="15925"/>
                </a:lnTo>
                <a:lnTo>
                  <a:pt x="28353" y="261"/>
                </a:lnTo>
                <a:lnTo>
                  <a:pt x="28353" y="0"/>
                </a:lnTo>
                <a:close/>
              </a:path>
            </a:pathLst>
          </a:custGeom>
          <a:solidFill>
            <a:srgbClr val="182A5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865" name="任意多边形 1864"/>
          <p:cNvSpPr/>
          <p:nvPr/>
        </p:nvSpPr>
        <p:spPr>
          <a:xfrm>
            <a:off x="664920" y="378000"/>
            <a:ext cx="10039680" cy="5639040"/>
          </a:xfrm>
          <a:custGeom>
            <a:avLst/>
            <a:gdLst/>
            <a:ahLst/>
            <a:cxnLst/>
            <a:rect l="0" t="0" r="r" b="b"/>
            <a:pathLst>
              <a:path w="27888" h="15664">
                <a:moveTo>
                  <a:pt x="27888" y="0"/>
                </a:moveTo>
                <a:lnTo>
                  <a:pt x="0" y="15664"/>
                </a:lnTo>
                <a:lnTo>
                  <a:pt x="464" y="15664"/>
                </a:lnTo>
                <a:lnTo>
                  <a:pt x="27888" y="261"/>
                </a:lnTo>
                <a:lnTo>
                  <a:pt x="27888" y="0"/>
                </a:lnTo>
                <a:close/>
              </a:path>
            </a:pathLst>
          </a:custGeom>
          <a:solidFill>
            <a:srgbClr val="182A5C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866" name="任意多边形 1865"/>
          <p:cNvSpPr/>
          <p:nvPr/>
        </p:nvSpPr>
        <p:spPr>
          <a:xfrm>
            <a:off x="831960" y="471960"/>
            <a:ext cx="9872640" cy="5545080"/>
          </a:xfrm>
          <a:custGeom>
            <a:avLst/>
            <a:gdLst/>
            <a:ahLst/>
            <a:cxnLst/>
            <a:rect l="0" t="0" r="r" b="b"/>
            <a:pathLst>
              <a:path w="27424" h="15403">
                <a:moveTo>
                  <a:pt x="27424" y="0"/>
                </a:moveTo>
                <a:lnTo>
                  <a:pt x="0" y="15403"/>
                </a:lnTo>
                <a:lnTo>
                  <a:pt x="465" y="15403"/>
                </a:lnTo>
                <a:lnTo>
                  <a:pt x="27424" y="262"/>
                </a:lnTo>
                <a:lnTo>
                  <a:pt x="27424" y="0"/>
                </a:lnTo>
                <a:close/>
              </a:path>
            </a:pathLst>
          </a:custGeom>
          <a:solidFill>
            <a:srgbClr val="182A5D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867" name="任意多边形 1866"/>
          <p:cNvSpPr/>
          <p:nvPr/>
        </p:nvSpPr>
        <p:spPr>
          <a:xfrm>
            <a:off x="999360" y="566280"/>
            <a:ext cx="9705240" cy="5450760"/>
          </a:xfrm>
          <a:custGeom>
            <a:avLst/>
            <a:gdLst/>
            <a:ahLst/>
            <a:cxnLst/>
            <a:rect l="0" t="0" r="r" b="b"/>
            <a:pathLst>
              <a:path w="26959" h="15141">
                <a:moveTo>
                  <a:pt x="26959" y="0"/>
                </a:moveTo>
                <a:lnTo>
                  <a:pt x="0" y="15141"/>
                </a:lnTo>
                <a:lnTo>
                  <a:pt x="465" y="15141"/>
                </a:lnTo>
                <a:lnTo>
                  <a:pt x="26959" y="261"/>
                </a:lnTo>
                <a:lnTo>
                  <a:pt x="26959" y="0"/>
                </a:lnTo>
                <a:close/>
              </a:path>
            </a:pathLst>
          </a:custGeom>
          <a:solidFill>
            <a:srgbClr val="182B5D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868" name="任意多边形 1867"/>
          <p:cNvSpPr/>
          <p:nvPr/>
        </p:nvSpPr>
        <p:spPr>
          <a:xfrm>
            <a:off x="1166760" y="660240"/>
            <a:ext cx="9537840" cy="5356800"/>
          </a:xfrm>
          <a:custGeom>
            <a:avLst/>
            <a:gdLst/>
            <a:ahLst/>
            <a:cxnLst/>
            <a:rect l="0" t="0" r="r" b="b"/>
            <a:pathLst>
              <a:path w="26494" h="14880">
                <a:moveTo>
                  <a:pt x="26494" y="0"/>
                </a:moveTo>
                <a:lnTo>
                  <a:pt x="0" y="14880"/>
                </a:lnTo>
                <a:lnTo>
                  <a:pt x="465" y="14880"/>
                </a:lnTo>
                <a:lnTo>
                  <a:pt x="26494" y="261"/>
                </a:lnTo>
                <a:lnTo>
                  <a:pt x="26494" y="0"/>
                </a:lnTo>
                <a:close/>
              </a:path>
            </a:pathLst>
          </a:custGeom>
          <a:solidFill>
            <a:srgbClr val="182B5E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869" name="任意多边形 1868"/>
          <p:cNvSpPr/>
          <p:nvPr/>
        </p:nvSpPr>
        <p:spPr>
          <a:xfrm>
            <a:off x="1334160" y="754200"/>
            <a:ext cx="9370440" cy="5262840"/>
          </a:xfrm>
          <a:custGeom>
            <a:avLst/>
            <a:gdLst/>
            <a:ahLst/>
            <a:cxnLst/>
            <a:rect l="0" t="0" r="r" b="b"/>
            <a:pathLst>
              <a:path w="26029" h="14619">
                <a:moveTo>
                  <a:pt x="26029" y="0"/>
                </a:moveTo>
                <a:lnTo>
                  <a:pt x="0" y="14619"/>
                </a:lnTo>
                <a:lnTo>
                  <a:pt x="465" y="14619"/>
                </a:lnTo>
                <a:lnTo>
                  <a:pt x="26029" y="261"/>
                </a:lnTo>
                <a:lnTo>
                  <a:pt x="26029" y="0"/>
                </a:lnTo>
                <a:close/>
              </a:path>
            </a:pathLst>
          </a:custGeom>
          <a:solidFill>
            <a:srgbClr val="182B5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870" name="任意多边形 1869"/>
          <p:cNvSpPr/>
          <p:nvPr/>
        </p:nvSpPr>
        <p:spPr>
          <a:xfrm>
            <a:off x="1501560" y="848160"/>
            <a:ext cx="9203040" cy="5168880"/>
          </a:xfrm>
          <a:custGeom>
            <a:avLst/>
            <a:gdLst/>
            <a:ahLst/>
            <a:cxnLst/>
            <a:rect l="0" t="0" r="r" b="b"/>
            <a:pathLst>
              <a:path w="25564" h="14358">
                <a:moveTo>
                  <a:pt x="25564" y="0"/>
                </a:moveTo>
                <a:lnTo>
                  <a:pt x="0" y="14358"/>
                </a:lnTo>
                <a:lnTo>
                  <a:pt x="464" y="14358"/>
                </a:lnTo>
                <a:lnTo>
                  <a:pt x="25564" y="261"/>
                </a:lnTo>
                <a:lnTo>
                  <a:pt x="25564" y="0"/>
                </a:lnTo>
                <a:close/>
              </a:path>
            </a:pathLst>
          </a:custGeom>
          <a:solidFill>
            <a:srgbClr val="192B60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871" name="任意多边形 1870"/>
          <p:cNvSpPr/>
          <p:nvPr/>
        </p:nvSpPr>
        <p:spPr>
          <a:xfrm>
            <a:off x="1668600" y="942120"/>
            <a:ext cx="9036000" cy="5074920"/>
          </a:xfrm>
          <a:custGeom>
            <a:avLst/>
            <a:gdLst/>
            <a:ahLst/>
            <a:cxnLst/>
            <a:rect l="0" t="0" r="r" b="b"/>
            <a:pathLst>
              <a:path w="25100" h="14097">
                <a:moveTo>
                  <a:pt x="25100" y="0"/>
                </a:moveTo>
                <a:lnTo>
                  <a:pt x="0" y="14097"/>
                </a:lnTo>
                <a:lnTo>
                  <a:pt x="465" y="14097"/>
                </a:lnTo>
                <a:lnTo>
                  <a:pt x="25100" y="261"/>
                </a:lnTo>
                <a:lnTo>
                  <a:pt x="25100" y="0"/>
                </a:lnTo>
                <a:close/>
              </a:path>
            </a:pathLst>
          </a:custGeom>
          <a:solidFill>
            <a:srgbClr val="192C61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872" name="任意多边形 1871"/>
          <p:cNvSpPr/>
          <p:nvPr/>
        </p:nvSpPr>
        <p:spPr>
          <a:xfrm>
            <a:off x="1836000" y="1036080"/>
            <a:ext cx="8868600" cy="4980960"/>
          </a:xfrm>
          <a:custGeom>
            <a:avLst/>
            <a:gdLst/>
            <a:ahLst/>
            <a:cxnLst/>
            <a:rect l="0" t="0" r="r" b="b"/>
            <a:pathLst>
              <a:path w="24635" h="13836">
                <a:moveTo>
                  <a:pt x="24635" y="0"/>
                </a:moveTo>
                <a:lnTo>
                  <a:pt x="0" y="13836"/>
                </a:lnTo>
                <a:lnTo>
                  <a:pt x="465" y="13836"/>
                </a:lnTo>
                <a:lnTo>
                  <a:pt x="24635" y="261"/>
                </a:lnTo>
                <a:lnTo>
                  <a:pt x="24635" y="0"/>
                </a:lnTo>
                <a:close/>
              </a:path>
            </a:pathLst>
          </a:custGeom>
          <a:solidFill>
            <a:srgbClr val="192C61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873" name="任意多边形 1872"/>
          <p:cNvSpPr/>
          <p:nvPr/>
        </p:nvSpPr>
        <p:spPr>
          <a:xfrm>
            <a:off x="2003400" y="1130040"/>
            <a:ext cx="8701200" cy="4887000"/>
          </a:xfrm>
          <a:custGeom>
            <a:avLst/>
            <a:gdLst/>
            <a:ahLst/>
            <a:cxnLst/>
            <a:rect l="0" t="0" r="r" b="b"/>
            <a:pathLst>
              <a:path w="24170" h="13575">
                <a:moveTo>
                  <a:pt x="24170" y="0"/>
                </a:moveTo>
                <a:lnTo>
                  <a:pt x="0" y="13575"/>
                </a:lnTo>
                <a:lnTo>
                  <a:pt x="465" y="13575"/>
                </a:lnTo>
                <a:lnTo>
                  <a:pt x="24170" y="261"/>
                </a:lnTo>
                <a:lnTo>
                  <a:pt x="24170" y="0"/>
                </a:lnTo>
                <a:close/>
              </a:path>
            </a:pathLst>
          </a:custGeom>
          <a:solidFill>
            <a:srgbClr val="192C6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874" name="任意多边形 1873"/>
          <p:cNvSpPr/>
          <p:nvPr/>
        </p:nvSpPr>
        <p:spPr>
          <a:xfrm>
            <a:off x="2170800" y="1224000"/>
            <a:ext cx="8533800" cy="4793040"/>
          </a:xfrm>
          <a:custGeom>
            <a:avLst/>
            <a:gdLst/>
            <a:ahLst/>
            <a:cxnLst/>
            <a:rect l="0" t="0" r="r" b="b"/>
            <a:pathLst>
              <a:path w="23705" h="13314">
                <a:moveTo>
                  <a:pt x="23705" y="0"/>
                </a:moveTo>
                <a:lnTo>
                  <a:pt x="0" y="13314"/>
                </a:lnTo>
                <a:lnTo>
                  <a:pt x="465" y="13314"/>
                </a:lnTo>
                <a:lnTo>
                  <a:pt x="23705" y="261"/>
                </a:lnTo>
                <a:lnTo>
                  <a:pt x="23705" y="0"/>
                </a:lnTo>
                <a:close/>
              </a:path>
            </a:pathLst>
          </a:custGeom>
          <a:solidFill>
            <a:srgbClr val="192C63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875" name="任意多边形 1874"/>
          <p:cNvSpPr/>
          <p:nvPr/>
        </p:nvSpPr>
        <p:spPr>
          <a:xfrm>
            <a:off x="2338200" y="1317960"/>
            <a:ext cx="8366400" cy="4699080"/>
          </a:xfrm>
          <a:custGeom>
            <a:avLst/>
            <a:gdLst/>
            <a:ahLst/>
            <a:cxnLst/>
            <a:rect l="0" t="0" r="r" b="b"/>
            <a:pathLst>
              <a:path w="23240" h="13053">
                <a:moveTo>
                  <a:pt x="23240" y="0"/>
                </a:moveTo>
                <a:lnTo>
                  <a:pt x="0" y="13053"/>
                </a:lnTo>
                <a:lnTo>
                  <a:pt x="464" y="13053"/>
                </a:lnTo>
                <a:lnTo>
                  <a:pt x="23240" y="261"/>
                </a:lnTo>
                <a:lnTo>
                  <a:pt x="23240" y="0"/>
                </a:lnTo>
                <a:close/>
              </a:path>
            </a:pathLst>
          </a:custGeom>
          <a:solidFill>
            <a:srgbClr val="192D6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876" name="任意多边形 1875"/>
          <p:cNvSpPr/>
          <p:nvPr/>
        </p:nvSpPr>
        <p:spPr>
          <a:xfrm>
            <a:off x="2505240" y="1411920"/>
            <a:ext cx="8199360" cy="4605120"/>
          </a:xfrm>
          <a:custGeom>
            <a:avLst/>
            <a:gdLst/>
            <a:ahLst/>
            <a:cxnLst/>
            <a:rect l="0" t="0" r="r" b="b"/>
            <a:pathLst>
              <a:path w="22776" h="12792">
                <a:moveTo>
                  <a:pt x="22776" y="0"/>
                </a:moveTo>
                <a:lnTo>
                  <a:pt x="0" y="12792"/>
                </a:lnTo>
                <a:lnTo>
                  <a:pt x="465" y="12792"/>
                </a:lnTo>
                <a:lnTo>
                  <a:pt x="22776" y="261"/>
                </a:lnTo>
                <a:lnTo>
                  <a:pt x="22776" y="0"/>
                </a:lnTo>
                <a:close/>
              </a:path>
            </a:pathLst>
          </a:custGeom>
          <a:solidFill>
            <a:srgbClr val="192D6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877" name="任意多边形 1876"/>
          <p:cNvSpPr/>
          <p:nvPr/>
        </p:nvSpPr>
        <p:spPr>
          <a:xfrm>
            <a:off x="2672640" y="1505880"/>
            <a:ext cx="8031960" cy="4511160"/>
          </a:xfrm>
          <a:custGeom>
            <a:avLst/>
            <a:gdLst/>
            <a:ahLst/>
            <a:cxnLst/>
            <a:rect l="0" t="0" r="r" b="b"/>
            <a:pathLst>
              <a:path w="22311" h="12531">
                <a:moveTo>
                  <a:pt x="22311" y="0"/>
                </a:moveTo>
                <a:lnTo>
                  <a:pt x="0" y="12531"/>
                </a:lnTo>
                <a:lnTo>
                  <a:pt x="465" y="12531"/>
                </a:lnTo>
                <a:lnTo>
                  <a:pt x="22311" y="261"/>
                </a:lnTo>
                <a:lnTo>
                  <a:pt x="22311" y="0"/>
                </a:lnTo>
                <a:close/>
              </a:path>
            </a:pathLst>
          </a:custGeom>
          <a:solidFill>
            <a:srgbClr val="192D65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878" name="任意多边形 1877"/>
          <p:cNvSpPr/>
          <p:nvPr/>
        </p:nvSpPr>
        <p:spPr>
          <a:xfrm>
            <a:off x="2840040" y="1599840"/>
            <a:ext cx="7864560" cy="4417200"/>
          </a:xfrm>
          <a:custGeom>
            <a:avLst/>
            <a:gdLst/>
            <a:ahLst/>
            <a:cxnLst/>
            <a:rect l="0" t="0" r="r" b="b"/>
            <a:pathLst>
              <a:path w="21846" h="12270">
                <a:moveTo>
                  <a:pt x="21846" y="0"/>
                </a:moveTo>
                <a:lnTo>
                  <a:pt x="0" y="12270"/>
                </a:lnTo>
                <a:lnTo>
                  <a:pt x="465" y="12270"/>
                </a:lnTo>
                <a:lnTo>
                  <a:pt x="21846" y="261"/>
                </a:lnTo>
                <a:lnTo>
                  <a:pt x="21846" y="0"/>
                </a:lnTo>
                <a:close/>
              </a:path>
            </a:pathLst>
          </a:custGeom>
          <a:solidFill>
            <a:srgbClr val="192E6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879" name="任意多边形 1878"/>
          <p:cNvSpPr/>
          <p:nvPr/>
        </p:nvSpPr>
        <p:spPr>
          <a:xfrm>
            <a:off x="3007440" y="1693800"/>
            <a:ext cx="7697160" cy="4323240"/>
          </a:xfrm>
          <a:custGeom>
            <a:avLst/>
            <a:gdLst/>
            <a:ahLst/>
            <a:cxnLst/>
            <a:rect l="0" t="0" r="r" b="b"/>
            <a:pathLst>
              <a:path w="21381" h="12009">
                <a:moveTo>
                  <a:pt x="21381" y="0"/>
                </a:moveTo>
                <a:lnTo>
                  <a:pt x="0" y="12009"/>
                </a:lnTo>
                <a:lnTo>
                  <a:pt x="465" y="12009"/>
                </a:lnTo>
                <a:lnTo>
                  <a:pt x="21381" y="261"/>
                </a:lnTo>
                <a:lnTo>
                  <a:pt x="21381" y="0"/>
                </a:lnTo>
                <a:close/>
              </a:path>
            </a:pathLst>
          </a:custGeom>
          <a:solidFill>
            <a:srgbClr val="192E67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880" name="任意多边形 1879"/>
          <p:cNvSpPr/>
          <p:nvPr/>
        </p:nvSpPr>
        <p:spPr>
          <a:xfrm>
            <a:off x="3174840" y="1787760"/>
            <a:ext cx="7529760" cy="4229280"/>
          </a:xfrm>
          <a:custGeom>
            <a:avLst/>
            <a:gdLst/>
            <a:ahLst/>
            <a:cxnLst/>
            <a:rect l="0" t="0" r="r" b="b"/>
            <a:pathLst>
              <a:path w="20916" h="11748">
                <a:moveTo>
                  <a:pt x="20916" y="0"/>
                </a:moveTo>
                <a:lnTo>
                  <a:pt x="0" y="11748"/>
                </a:lnTo>
                <a:lnTo>
                  <a:pt x="464" y="11748"/>
                </a:lnTo>
                <a:lnTo>
                  <a:pt x="20916" y="261"/>
                </a:lnTo>
                <a:lnTo>
                  <a:pt x="20916" y="0"/>
                </a:lnTo>
                <a:close/>
              </a:path>
            </a:pathLst>
          </a:custGeom>
          <a:solidFill>
            <a:srgbClr val="1A2E6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881" name="任意多边形 1880"/>
          <p:cNvSpPr/>
          <p:nvPr/>
        </p:nvSpPr>
        <p:spPr>
          <a:xfrm>
            <a:off x="3341880" y="1881720"/>
            <a:ext cx="7362720" cy="4135320"/>
          </a:xfrm>
          <a:custGeom>
            <a:avLst/>
            <a:gdLst/>
            <a:ahLst/>
            <a:cxnLst/>
            <a:rect l="0" t="0" r="r" b="b"/>
            <a:pathLst>
              <a:path w="20452" h="11487">
                <a:moveTo>
                  <a:pt x="20452" y="0"/>
                </a:moveTo>
                <a:lnTo>
                  <a:pt x="0" y="11487"/>
                </a:lnTo>
                <a:lnTo>
                  <a:pt x="465" y="11487"/>
                </a:lnTo>
                <a:lnTo>
                  <a:pt x="20452" y="261"/>
                </a:lnTo>
                <a:lnTo>
                  <a:pt x="20452" y="0"/>
                </a:lnTo>
                <a:close/>
              </a:path>
            </a:pathLst>
          </a:custGeom>
          <a:solidFill>
            <a:srgbClr val="1A2E6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882" name="任意多边形 1881"/>
          <p:cNvSpPr/>
          <p:nvPr/>
        </p:nvSpPr>
        <p:spPr>
          <a:xfrm>
            <a:off x="3509280" y="1975680"/>
            <a:ext cx="7195320" cy="4041360"/>
          </a:xfrm>
          <a:custGeom>
            <a:avLst/>
            <a:gdLst/>
            <a:ahLst/>
            <a:cxnLst/>
            <a:rect l="0" t="0" r="r" b="b"/>
            <a:pathLst>
              <a:path w="19987" h="11226">
                <a:moveTo>
                  <a:pt x="19987" y="0"/>
                </a:moveTo>
                <a:lnTo>
                  <a:pt x="0" y="11226"/>
                </a:lnTo>
                <a:lnTo>
                  <a:pt x="466" y="11226"/>
                </a:lnTo>
                <a:lnTo>
                  <a:pt x="19987" y="262"/>
                </a:lnTo>
                <a:lnTo>
                  <a:pt x="19987" y="0"/>
                </a:lnTo>
                <a:close/>
              </a:path>
            </a:pathLst>
          </a:custGeom>
          <a:solidFill>
            <a:srgbClr val="1A2F69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883" name="任意多边形 1882"/>
          <p:cNvSpPr/>
          <p:nvPr/>
        </p:nvSpPr>
        <p:spPr>
          <a:xfrm>
            <a:off x="3676680" y="2069640"/>
            <a:ext cx="7027920" cy="3947400"/>
          </a:xfrm>
          <a:custGeom>
            <a:avLst/>
            <a:gdLst/>
            <a:ahLst/>
            <a:cxnLst/>
            <a:rect l="0" t="0" r="r" b="b"/>
            <a:pathLst>
              <a:path w="19522" h="10965">
                <a:moveTo>
                  <a:pt x="19522" y="0"/>
                </a:moveTo>
                <a:lnTo>
                  <a:pt x="0" y="10965"/>
                </a:lnTo>
                <a:lnTo>
                  <a:pt x="465" y="10965"/>
                </a:lnTo>
                <a:lnTo>
                  <a:pt x="19522" y="261"/>
                </a:lnTo>
                <a:lnTo>
                  <a:pt x="19522" y="0"/>
                </a:lnTo>
                <a:close/>
              </a:path>
            </a:pathLst>
          </a:custGeom>
          <a:solidFill>
            <a:srgbClr val="1A2F6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884" name="任意多边形 1883"/>
          <p:cNvSpPr/>
          <p:nvPr/>
        </p:nvSpPr>
        <p:spPr>
          <a:xfrm>
            <a:off x="3844080" y="2163600"/>
            <a:ext cx="6860520" cy="3853440"/>
          </a:xfrm>
          <a:custGeom>
            <a:avLst/>
            <a:gdLst/>
            <a:ahLst/>
            <a:cxnLst/>
            <a:rect l="0" t="0" r="r" b="b"/>
            <a:pathLst>
              <a:path w="19057" h="10704">
                <a:moveTo>
                  <a:pt x="19057" y="0"/>
                </a:moveTo>
                <a:lnTo>
                  <a:pt x="0" y="10704"/>
                </a:lnTo>
                <a:lnTo>
                  <a:pt x="465" y="10704"/>
                </a:lnTo>
                <a:lnTo>
                  <a:pt x="19057" y="261"/>
                </a:lnTo>
                <a:lnTo>
                  <a:pt x="19057" y="0"/>
                </a:lnTo>
                <a:close/>
              </a:path>
            </a:pathLst>
          </a:custGeom>
          <a:solidFill>
            <a:srgbClr val="1A2F6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885" name="任意多边形 1884"/>
          <p:cNvSpPr/>
          <p:nvPr/>
        </p:nvSpPr>
        <p:spPr>
          <a:xfrm>
            <a:off x="4011480" y="2257560"/>
            <a:ext cx="6693120" cy="3759480"/>
          </a:xfrm>
          <a:custGeom>
            <a:avLst/>
            <a:gdLst/>
            <a:ahLst/>
            <a:cxnLst/>
            <a:rect l="0" t="0" r="r" b="b"/>
            <a:pathLst>
              <a:path w="18592" h="10443">
                <a:moveTo>
                  <a:pt x="18592" y="0"/>
                </a:moveTo>
                <a:lnTo>
                  <a:pt x="0" y="10443"/>
                </a:lnTo>
                <a:lnTo>
                  <a:pt x="464" y="10443"/>
                </a:lnTo>
                <a:lnTo>
                  <a:pt x="18592" y="261"/>
                </a:lnTo>
                <a:lnTo>
                  <a:pt x="18592" y="0"/>
                </a:lnTo>
                <a:close/>
              </a:path>
            </a:pathLst>
          </a:custGeom>
          <a:solidFill>
            <a:srgbClr val="1A2F6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886" name="任意多边形 1885"/>
          <p:cNvSpPr/>
          <p:nvPr/>
        </p:nvSpPr>
        <p:spPr>
          <a:xfrm>
            <a:off x="4178520" y="2351520"/>
            <a:ext cx="6526080" cy="3665520"/>
          </a:xfrm>
          <a:custGeom>
            <a:avLst/>
            <a:gdLst/>
            <a:ahLst/>
            <a:cxnLst/>
            <a:rect l="0" t="0" r="r" b="b"/>
            <a:pathLst>
              <a:path w="18128" h="10182">
                <a:moveTo>
                  <a:pt x="18128" y="0"/>
                </a:moveTo>
                <a:lnTo>
                  <a:pt x="0" y="10182"/>
                </a:lnTo>
                <a:lnTo>
                  <a:pt x="465" y="10182"/>
                </a:lnTo>
                <a:lnTo>
                  <a:pt x="18128" y="261"/>
                </a:lnTo>
                <a:lnTo>
                  <a:pt x="18128" y="0"/>
                </a:lnTo>
                <a:close/>
              </a:path>
            </a:pathLst>
          </a:custGeom>
          <a:solidFill>
            <a:srgbClr val="1A306C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887" name="任意多边形 1886"/>
          <p:cNvSpPr/>
          <p:nvPr/>
        </p:nvSpPr>
        <p:spPr>
          <a:xfrm>
            <a:off x="4345920" y="2445480"/>
            <a:ext cx="6358680" cy="3571560"/>
          </a:xfrm>
          <a:custGeom>
            <a:avLst/>
            <a:gdLst/>
            <a:ahLst/>
            <a:cxnLst/>
            <a:rect l="0" t="0" r="r" b="b"/>
            <a:pathLst>
              <a:path w="17663" h="9921">
                <a:moveTo>
                  <a:pt x="17663" y="0"/>
                </a:moveTo>
                <a:lnTo>
                  <a:pt x="0" y="9921"/>
                </a:lnTo>
                <a:lnTo>
                  <a:pt x="465" y="9921"/>
                </a:lnTo>
                <a:lnTo>
                  <a:pt x="17663" y="261"/>
                </a:lnTo>
                <a:lnTo>
                  <a:pt x="17663" y="0"/>
                </a:lnTo>
                <a:close/>
              </a:path>
            </a:pathLst>
          </a:custGeom>
          <a:solidFill>
            <a:srgbClr val="1A306D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888" name="任意多边形 1887"/>
          <p:cNvSpPr/>
          <p:nvPr/>
        </p:nvSpPr>
        <p:spPr>
          <a:xfrm>
            <a:off x="4513320" y="2539440"/>
            <a:ext cx="6191280" cy="3477600"/>
          </a:xfrm>
          <a:custGeom>
            <a:avLst/>
            <a:gdLst/>
            <a:ahLst/>
            <a:cxnLst/>
            <a:rect l="0" t="0" r="r" b="b"/>
            <a:pathLst>
              <a:path w="17198" h="9660">
                <a:moveTo>
                  <a:pt x="17198" y="0"/>
                </a:moveTo>
                <a:lnTo>
                  <a:pt x="0" y="9660"/>
                </a:lnTo>
                <a:lnTo>
                  <a:pt x="465" y="9660"/>
                </a:lnTo>
                <a:lnTo>
                  <a:pt x="17198" y="261"/>
                </a:lnTo>
                <a:lnTo>
                  <a:pt x="17198" y="0"/>
                </a:lnTo>
                <a:close/>
              </a:path>
            </a:pathLst>
          </a:custGeom>
          <a:solidFill>
            <a:srgbClr val="1A306E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889" name="任意多边形 1888"/>
          <p:cNvSpPr/>
          <p:nvPr/>
        </p:nvSpPr>
        <p:spPr>
          <a:xfrm>
            <a:off x="4680720" y="2633400"/>
            <a:ext cx="6023880" cy="3383640"/>
          </a:xfrm>
          <a:custGeom>
            <a:avLst/>
            <a:gdLst/>
            <a:ahLst/>
            <a:cxnLst/>
            <a:rect l="0" t="0" r="r" b="b"/>
            <a:pathLst>
              <a:path w="16733" h="9399">
                <a:moveTo>
                  <a:pt x="16733" y="0"/>
                </a:moveTo>
                <a:lnTo>
                  <a:pt x="0" y="9399"/>
                </a:lnTo>
                <a:lnTo>
                  <a:pt x="465" y="9399"/>
                </a:lnTo>
                <a:lnTo>
                  <a:pt x="16733" y="261"/>
                </a:lnTo>
                <a:lnTo>
                  <a:pt x="16733" y="0"/>
                </a:lnTo>
                <a:close/>
              </a:path>
            </a:pathLst>
          </a:custGeom>
          <a:solidFill>
            <a:srgbClr val="1A306E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890" name="任意多边形 1889"/>
          <p:cNvSpPr/>
          <p:nvPr/>
        </p:nvSpPr>
        <p:spPr>
          <a:xfrm>
            <a:off x="4848120" y="2727360"/>
            <a:ext cx="5856480" cy="3289680"/>
          </a:xfrm>
          <a:custGeom>
            <a:avLst/>
            <a:gdLst/>
            <a:ahLst/>
            <a:cxnLst/>
            <a:rect l="0" t="0" r="r" b="b"/>
            <a:pathLst>
              <a:path w="16268" h="9138">
                <a:moveTo>
                  <a:pt x="16268" y="0"/>
                </a:moveTo>
                <a:lnTo>
                  <a:pt x="0" y="9138"/>
                </a:lnTo>
                <a:lnTo>
                  <a:pt x="464" y="9138"/>
                </a:lnTo>
                <a:lnTo>
                  <a:pt x="16268" y="262"/>
                </a:lnTo>
                <a:lnTo>
                  <a:pt x="16268" y="0"/>
                </a:lnTo>
                <a:close/>
              </a:path>
            </a:pathLst>
          </a:custGeom>
          <a:solidFill>
            <a:srgbClr val="1B316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891" name="任意多边形 1890"/>
          <p:cNvSpPr/>
          <p:nvPr/>
        </p:nvSpPr>
        <p:spPr>
          <a:xfrm>
            <a:off x="5015160" y="2821680"/>
            <a:ext cx="5689440" cy="3195360"/>
          </a:xfrm>
          <a:custGeom>
            <a:avLst/>
            <a:gdLst/>
            <a:ahLst/>
            <a:cxnLst/>
            <a:rect l="0" t="0" r="r" b="b"/>
            <a:pathLst>
              <a:path w="15804" h="8876">
                <a:moveTo>
                  <a:pt x="15804" y="0"/>
                </a:moveTo>
                <a:lnTo>
                  <a:pt x="0" y="8876"/>
                </a:lnTo>
                <a:lnTo>
                  <a:pt x="465" y="8876"/>
                </a:lnTo>
                <a:lnTo>
                  <a:pt x="15804" y="261"/>
                </a:lnTo>
                <a:lnTo>
                  <a:pt x="15804" y="0"/>
                </a:lnTo>
                <a:close/>
              </a:path>
            </a:pathLst>
          </a:custGeom>
          <a:solidFill>
            <a:srgbClr val="1B3170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892" name="任意多边形 1891"/>
          <p:cNvSpPr/>
          <p:nvPr/>
        </p:nvSpPr>
        <p:spPr>
          <a:xfrm>
            <a:off x="5182560" y="2915640"/>
            <a:ext cx="5522040" cy="3101400"/>
          </a:xfrm>
          <a:custGeom>
            <a:avLst/>
            <a:gdLst/>
            <a:ahLst/>
            <a:cxnLst/>
            <a:rect l="0" t="0" r="r" b="b"/>
            <a:pathLst>
              <a:path w="15339" h="8615">
                <a:moveTo>
                  <a:pt x="15339" y="0"/>
                </a:moveTo>
                <a:lnTo>
                  <a:pt x="0" y="8615"/>
                </a:lnTo>
                <a:lnTo>
                  <a:pt x="465" y="8615"/>
                </a:lnTo>
                <a:lnTo>
                  <a:pt x="15339" y="261"/>
                </a:lnTo>
                <a:lnTo>
                  <a:pt x="15339" y="0"/>
                </a:lnTo>
                <a:close/>
              </a:path>
            </a:pathLst>
          </a:custGeom>
          <a:solidFill>
            <a:srgbClr val="1B3171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893" name="任意多边形 1892"/>
          <p:cNvSpPr/>
          <p:nvPr/>
        </p:nvSpPr>
        <p:spPr>
          <a:xfrm>
            <a:off x="5349960" y="3009600"/>
            <a:ext cx="5354640" cy="3007440"/>
          </a:xfrm>
          <a:custGeom>
            <a:avLst/>
            <a:gdLst/>
            <a:ahLst/>
            <a:cxnLst/>
            <a:rect l="0" t="0" r="r" b="b"/>
            <a:pathLst>
              <a:path w="14874" h="8354">
                <a:moveTo>
                  <a:pt x="14874" y="0"/>
                </a:moveTo>
                <a:lnTo>
                  <a:pt x="0" y="8354"/>
                </a:lnTo>
                <a:lnTo>
                  <a:pt x="465" y="8354"/>
                </a:lnTo>
                <a:lnTo>
                  <a:pt x="14874" y="261"/>
                </a:lnTo>
                <a:lnTo>
                  <a:pt x="14874" y="0"/>
                </a:lnTo>
                <a:close/>
              </a:path>
            </a:pathLst>
          </a:custGeom>
          <a:solidFill>
            <a:srgbClr val="1B327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894" name="任意多边形 1893"/>
          <p:cNvSpPr/>
          <p:nvPr/>
        </p:nvSpPr>
        <p:spPr>
          <a:xfrm>
            <a:off x="5517360" y="3103560"/>
            <a:ext cx="5187240" cy="2913480"/>
          </a:xfrm>
          <a:custGeom>
            <a:avLst/>
            <a:gdLst/>
            <a:ahLst/>
            <a:cxnLst/>
            <a:rect l="0" t="0" r="r" b="b"/>
            <a:pathLst>
              <a:path w="14409" h="8093">
                <a:moveTo>
                  <a:pt x="14409" y="0"/>
                </a:moveTo>
                <a:lnTo>
                  <a:pt x="0" y="8093"/>
                </a:lnTo>
                <a:lnTo>
                  <a:pt x="465" y="8093"/>
                </a:lnTo>
                <a:lnTo>
                  <a:pt x="14409" y="261"/>
                </a:lnTo>
                <a:lnTo>
                  <a:pt x="14409" y="0"/>
                </a:lnTo>
                <a:close/>
              </a:path>
            </a:pathLst>
          </a:custGeom>
          <a:solidFill>
            <a:srgbClr val="1B327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895" name="任意多边形 1894"/>
          <p:cNvSpPr/>
          <p:nvPr/>
        </p:nvSpPr>
        <p:spPr>
          <a:xfrm>
            <a:off x="5684760" y="3197520"/>
            <a:ext cx="5019840" cy="2819520"/>
          </a:xfrm>
          <a:custGeom>
            <a:avLst/>
            <a:gdLst/>
            <a:ahLst/>
            <a:cxnLst/>
            <a:rect l="0" t="0" r="r" b="b"/>
            <a:pathLst>
              <a:path w="13944" h="7832">
                <a:moveTo>
                  <a:pt x="13944" y="0"/>
                </a:moveTo>
                <a:lnTo>
                  <a:pt x="0" y="7832"/>
                </a:lnTo>
                <a:lnTo>
                  <a:pt x="464" y="7832"/>
                </a:lnTo>
                <a:lnTo>
                  <a:pt x="13944" y="261"/>
                </a:lnTo>
                <a:lnTo>
                  <a:pt x="13944" y="0"/>
                </a:lnTo>
                <a:close/>
              </a:path>
            </a:pathLst>
          </a:custGeom>
          <a:solidFill>
            <a:srgbClr val="1B3273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896" name="任意多边形 1895"/>
          <p:cNvSpPr/>
          <p:nvPr/>
        </p:nvSpPr>
        <p:spPr>
          <a:xfrm>
            <a:off x="5851800" y="3291480"/>
            <a:ext cx="4852800" cy="2725560"/>
          </a:xfrm>
          <a:custGeom>
            <a:avLst/>
            <a:gdLst/>
            <a:ahLst/>
            <a:cxnLst/>
            <a:rect l="0" t="0" r="r" b="b"/>
            <a:pathLst>
              <a:path w="13480" h="7571">
                <a:moveTo>
                  <a:pt x="13480" y="0"/>
                </a:moveTo>
                <a:lnTo>
                  <a:pt x="0" y="7571"/>
                </a:lnTo>
                <a:lnTo>
                  <a:pt x="465" y="7571"/>
                </a:lnTo>
                <a:lnTo>
                  <a:pt x="13480" y="261"/>
                </a:lnTo>
                <a:lnTo>
                  <a:pt x="13480" y="0"/>
                </a:lnTo>
                <a:close/>
              </a:path>
            </a:pathLst>
          </a:custGeom>
          <a:solidFill>
            <a:srgbClr val="1B327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897" name="任意多边形 1896"/>
          <p:cNvSpPr/>
          <p:nvPr/>
        </p:nvSpPr>
        <p:spPr>
          <a:xfrm>
            <a:off x="6019200" y="3385440"/>
            <a:ext cx="4685400" cy="2631600"/>
          </a:xfrm>
          <a:custGeom>
            <a:avLst/>
            <a:gdLst/>
            <a:ahLst/>
            <a:cxnLst/>
            <a:rect l="0" t="0" r="r" b="b"/>
            <a:pathLst>
              <a:path w="13015" h="7310">
                <a:moveTo>
                  <a:pt x="13015" y="0"/>
                </a:moveTo>
                <a:lnTo>
                  <a:pt x="0" y="7310"/>
                </a:lnTo>
                <a:lnTo>
                  <a:pt x="465" y="7310"/>
                </a:lnTo>
                <a:lnTo>
                  <a:pt x="13015" y="261"/>
                </a:lnTo>
                <a:lnTo>
                  <a:pt x="13015" y="0"/>
                </a:lnTo>
                <a:close/>
              </a:path>
            </a:pathLst>
          </a:custGeom>
          <a:solidFill>
            <a:srgbClr val="1B3375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898" name="任意多边形 1897"/>
          <p:cNvSpPr/>
          <p:nvPr/>
        </p:nvSpPr>
        <p:spPr>
          <a:xfrm>
            <a:off x="6186600" y="3479400"/>
            <a:ext cx="4518000" cy="2537640"/>
          </a:xfrm>
          <a:custGeom>
            <a:avLst/>
            <a:gdLst/>
            <a:ahLst/>
            <a:cxnLst/>
            <a:rect l="0" t="0" r="r" b="b"/>
            <a:pathLst>
              <a:path w="12550" h="7049">
                <a:moveTo>
                  <a:pt x="12550" y="0"/>
                </a:moveTo>
                <a:lnTo>
                  <a:pt x="0" y="7049"/>
                </a:lnTo>
                <a:lnTo>
                  <a:pt x="465" y="7049"/>
                </a:lnTo>
                <a:lnTo>
                  <a:pt x="12550" y="261"/>
                </a:lnTo>
                <a:lnTo>
                  <a:pt x="12550" y="0"/>
                </a:lnTo>
                <a:close/>
              </a:path>
            </a:pathLst>
          </a:custGeom>
          <a:solidFill>
            <a:srgbClr val="1B3375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899" name="任意多边形 1898"/>
          <p:cNvSpPr/>
          <p:nvPr/>
        </p:nvSpPr>
        <p:spPr>
          <a:xfrm>
            <a:off x="6354000" y="3573360"/>
            <a:ext cx="4350600" cy="2443680"/>
          </a:xfrm>
          <a:custGeom>
            <a:avLst/>
            <a:gdLst/>
            <a:ahLst/>
            <a:cxnLst/>
            <a:rect l="0" t="0" r="r" b="b"/>
            <a:pathLst>
              <a:path w="12085" h="6788">
                <a:moveTo>
                  <a:pt x="12085" y="0"/>
                </a:moveTo>
                <a:lnTo>
                  <a:pt x="0" y="6788"/>
                </a:lnTo>
                <a:lnTo>
                  <a:pt x="464" y="6788"/>
                </a:lnTo>
                <a:lnTo>
                  <a:pt x="12085" y="262"/>
                </a:lnTo>
                <a:lnTo>
                  <a:pt x="12085" y="0"/>
                </a:lnTo>
                <a:close/>
              </a:path>
            </a:pathLst>
          </a:custGeom>
          <a:solidFill>
            <a:srgbClr val="1B337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900" name="任意多边形 1899"/>
          <p:cNvSpPr/>
          <p:nvPr/>
        </p:nvSpPr>
        <p:spPr>
          <a:xfrm>
            <a:off x="6521040" y="3667320"/>
            <a:ext cx="4183560" cy="2349720"/>
          </a:xfrm>
          <a:custGeom>
            <a:avLst/>
            <a:gdLst/>
            <a:ahLst/>
            <a:cxnLst/>
            <a:rect l="0" t="0" r="r" b="b"/>
            <a:pathLst>
              <a:path w="11621" h="6527">
                <a:moveTo>
                  <a:pt x="11621" y="0"/>
                </a:moveTo>
                <a:lnTo>
                  <a:pt x="0" y="6527"/>
                </a:lnTo>
                <a:lnTo>
                  <a:pt x="465" y="6527"/>
                </a:lnTo>
                <a:lnTo>
                  <a:pt x="11621" y="261"/>
                </a:lnTo>
                <a:lnTo>
                  <a:pt x="11621" y="0"/>
                </a:lnTo>
                <a:close/>
              </a:path>
            </a:pathLst>
          </a:custGeom>
          <a:solidFill>
            <a:srgbClr val="1C3377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901" name="任意多边形 1900"/>
          <p:cNvSpPr/>
          <p:nvPr/>
        </p:nvSpPr>
        <p:spPr>
          <a:xfrm>
            <a:off x="6688440" y="3761280"/>
            <a:ext cx="4016160" cy="2255760"/>
          </a:xfrm>
          <a:custGeom>
            <a:avLst/>
            <a:gdLst/>
            <a:ahLst/>
            <a:cxnLst/>
            <a:rect l="0" t="0" r="r" b="b"/>
            <a:pathLst>
              <a:path w="11156" h="6266">
                <a:moveTo>
                  <a:pt x="11156" y="0"/>
                </a:moveTo>
                <a:lnTo>
                  <a:pt x="0" y="6266"/>
                </a:lnTo>
                <a:lnTo>
                  <a:pt x="465" y="6266"/>
                </a:lnTo>
                <a:lnTo>
                  <a:pt x="11156" y="261"/>
                </a:lnTo>
                <a:lnTo>
                  <a:pt x="11156" y="0"/>
                </a:lnTo>
                <a:close/>
              </a:path>
            </a:pathLst>
          </a:custGeom>
          <a:solidFill>
            <a:srgbClr val="1C347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902" name="任意多边形 1901"/>
          <p:cNvSpPr/>
          <p:nvPr/>
        </p:nvSpPr>
        <p:spPr>
          <a:xfrm>
            <a:off x="6855840" y="3855240"/>
            <a:ext cx="3848760" cy="2161800"/>
          </a:xfrm>
          <a:custGeom>
            <a:avLst/>
            <a:gdLst/>
            <a:ahLst/>
            <a:cxnLst/>
            <a:rect l="0" t="0" r="r" b="b"/>
            <a:pathLst>
              <a:path w="10691" h="6005">
                <a:moveTo>
                  <a:pt x="10691" y="0"/>
                </a:moveTo>
                <a:lnTo>
                  <a:pt x="0" y="6005"/>
                </a:lnTo>
                <a:lnTo>
                  <a:pt x="465" y="6005"/>
                </a:lnTo>
                <a:lnTo>
                  <a:pt x="10691" y="261"/>
                </a:lnTo>
                <a:lnTo>
                  <a:pt x="10691" y="0"/>
                </a:lnTo>
                <a:close/>
              </a:path>
            </a:pathLst>
          </a:custGeom>
          <a:solidFill>
            <a:srgbClr val="1C3479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903" name="任意多边形 1902"/>
          <p:cNvSpPr/>
          <p:nvPr/>
        </p:nvSpPr>
        <p:spPr>
          <a:xfrm>
            <a:off x="7023240" y="3949200"/>
            <a:ext cx="3681360" cy="2067840"/>
          </a:xfrm>
          <a:custGeom>
            <a:avLst/>
            <a:gdLst/>
            <a:ahLst/>
            <a:cxnLst/>
            <a:rect l="0" t="0" r="r" b="b"/>
            <a:pathLst>
              <a:path w="10226" h="5744">
                <a:moveTo>
                  <a:pt x="10226" y="0"/>
                </a:moveTo>
                <a:lnTo>
                  <a:pt x="0" y="5744"/>
                </a:lnTo>
                <a:lnTo>
                  <a:pt x="465" y="5744"/>
                </a:lnTo>
                <a:lnTo>
                  <a:pt x="10226" y="261"/>
                </a:lnTo>
                <a:lnTo>
                  <a:pt x="10226" y="0"/>
                </a:lnTo>
                <a:close/>
              </a:path>
            </a:pathLst>
          </a:custGeom>
          <a:solidFill>
            <a:srgbClr val="1C3479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904" name="任意多边形 1903"/>
          <p:cNvSpPr/>
          <p:nvPr/>
        </p:nvSpPr>
        <p:spPr>
          <a:xfrm>
            <a:off x="7190640" y="4043160"/>
            <a:ext cx="3513960" cy="1973880"/>
          </a:xfrm>
          <a:custGeom>
            <a:avLst/>
            <a:gdLst/>
            <a:ahLst/>
            <a:cxnLst/>
            <a:rect l="0" t="0" r="r" b="b"/>
            <a:pathLst>
              <a:path w="9761" h="5483">
                <a:moveTo>
                  <a:pt x="9761" y="0"/>
                </a:moveTo>
                <a:lnTo>
                  <a:pt x="0" y="5483"/>
                </a:lnTo>
                <a:lnTo>
                  <a:pt x="464" y="5483"/>
                </a:lnTo>
                <a:lnTo>
                  <a:pt x="9761" y="261"/>
                </a:lnTo>
                <a:lnTo>
                  <a:pt x="9761" y="0"/>
                </a:lnTo>
                <a:close/>
              </a:path>
            </a:pathLst>
          </a:custGeom>
          <a:solidFill>
            <a:srgbClr val="1C347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905" name="任意多边形 1904"/>
          <p:cNvSpPr/>
          <p:nvPr/>
        </p:nvSpPr>
        <p:spPr>
          <a:xfrm>
            <a:off x="7357680" y="4137120"/>
            <a:ext cx="3346920" cy="1879920"/>
          </a:xfrm>
          <a:custGeom>
            <a:avLst/>
            <a:gdLst/>
            <a:ahLst/>
            <a:cxnLst/>
            <a:rect l="0" t="0" r="r" b="b"/>
            <a:pathLst>
              <a:path w="9297" h="5222">
                <a:moveTo>
                  <a:pt x="9297" y="0"/>
                </a:moveTo>
                <a:lnTo>
                  <a:pt x="0" y="5222"/>
                </a:lnTo>
                <a:lnTo>
                  <a:pt x="465" y="5222"/>
                </a:lnTo>
                <a:lnTo>
                  <a:pt x="9297" y="261"/>
                </a:lnTo>
                <a:lnTo>
                  <a:pt x="9297" y="0"/>
                </a:lnTo>
                <a:close/>
              </a:path>
            </a:pathLst>
          </a:custGeom>
          <a:solidFill>
            <a:srgbClr val="1C357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906" name="任意多边形 1905"/>
          <p:cNvSpPr/>
          <p:nvPr/>
        </p:nvSpPr>
        <p:spPr>
          <a:xfrm>
            <a:off x="7525080" y="4231080"/>
            <a:ext cx="3179520" cy="1785960"/>
          </a:xfrm>
          <a:custGeom>
            <a:avLst/>
            <a:gdLst/>
            <a:ahLst/>
            <a:cxnLst/>
            <a:rect l="0" t="0" r="r" b="b"/>
            <a:pathLst>
              <a:path w="8832" h="4961">
                <a:moveTo>
                  <a:pt x="8832" y="0"/>
                </a:moveTo>
                <a:lnTo>
                  <a:pt x="0" y="4961"/>
                </a:lnTo>
                <a:lnTo>
                  <a:pt x="465" y="4961"/>
                </a:lnTo>
                <a:lnTo>
                  <a:pt x="8832" y="261"/>
                </a:lnTo>
                <a:lnTo>
                  <a:pt x="8832" y="0"/>
                </a:lnTo>
                <a:close/>
              </a:path>
            </a:pathLst>
          </a:custGeom>
          <a:solidFill>
            <a:srgbClr val="1C357C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907" name="任意多边形 1906"/>
          <p:cNvSpPr/>
          <p:nvPr/>
        </p:nvSpPr>
        <p:spPr>
          <a:xfrm>
            <a:off x="7692480" y="4325040"/>
            <a:ext cx="3012120" cy="1692000"/>
          </a:xfrm>
          <a:custGeom>
            <a:avLst/>
            <a:gdLst/>
            <a:ahLst/>
            <a:cxnLst/>
            <a:rect l="0" t="0" r="r" b="b"/>
            <a:pathLst>
              <a:path w="8367" h="4700">
                <a:moveTo>
                  <a:pt x="8367" y="0"/>
                </a:moveTo>
                <a:lnTo>
                  <a:pt x="0" y="4700"/>
                </a:lnTo>
                <a:lnTo>
                  <a:pt x="465" y="4700"/>
                </a:lnTo>
                <a:lnTo>
                  <a:pt x="8367" y="261"/>
                </a:lnTo>
                <a:lnTo>
                  <a:pt x="8367" y="0"/>
                </a:lnTo>
                <a:close/>
              </a:path>
            </a:pathLst>
          </a:custGeom>
          <a:solidFill>
            <a:srgbClr val="1C357C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908" name="任意多边形 1907"/>
          <p:cNvSpPr/>
          <p:nvPr/>
        </p:nvSpPr>
        <p:spPr>
          <a:xfrm>
            <a:off x="7859880" y="4419000"/>
            <a:ext cx="2844720" cy="1598040"/>
          </a:xfrm>
          <a:custGeom>
            <a:avLst/>
            <a:gdLst/>
            <a:ahLst/>
            <a:cxnLst/>
            <a:rect l="0" t="0" r="r" b="b"/>
            <a:pathLst>
              <a:path w="7902" h="4439">
                <a:moveTo>
                  <a:pt x="7902" y="0"/>
                </a:moveTo>
                <a:lnTo>
                  <a:pt x="0" y="4439"/>
                </a:lnTo>
                <a:lnTo>
                  <a:pt x="465" y="4439"/>
                </a:lnTo>
                <a:lnTo>
                  <a:pt x="7902" y="261"/>
                </a:lnTo>
                <a:lnTo>
                  <a:pt x="7902" y="0"/>
                </a:lnTo>
                <a:close/>
              </a:path>
            </a:pathLst>
          </a:custGeom>
          <a:solidFill>
            <a:srgbClr val="1C357D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909" name="任意多边形 1908"/>
          <p:cNvSpPr/>
          <p:nvPr/>
        </p:nvSpPr>
        <p:spPr>
          <a:xfrm>
            <a:off x="8027280" y="4512960"/>
            <a:ext cx="2677320" cy="1504080"/>
          </a:xfrm>
          <a:custGeom>
            <a:avLst/>
            <a:gdLst/>
            <a:ahLst/>
            <a:cxnLst/>
            <a:rect l="0" t="0" r="r" b="b"/>
            <a:pathLst>
              <a:path w="7437" h="4178">
                <a:moveTo>
                  <a:pt x="7437" y="0"/>
                </a:moveTo>
                <a:lnTo>
                  <a:pt x="0" y="4178"/>
                </a:lnTo>
                <a:lnTo>
                  <a:pt x="464" y="4178"/>
                </a:lnTo>
                <a:lnTo>
                  <a:pt x="7437" y="261"/>
                </a:lnTo>
                <a:lnTo>
                  <a:pt x="7437" y="0"/>
                </a:lnTo>
                <a:close/>
              </a:path>
            </a:pathLst>
          </a:custGeom>
          <a:solidFill>
            <a:srgbClr val="1D367E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910" name="任意多边形 1909"/>
          <p:cNvSpPr/>
          <p:nvPr/>
        </p:nvSpPr>
        <p:spPr>
          <a:xfrm>
            <a:off x="8194320" y="4606920"/>
            <a:ext cx="2510280" cy="1410120"/>
          </a:xfrm>
          <a:custGeom>
            <a:avLst/>
            <a:gdLst/>
            <a:ahLst/>
            <a:cxnLst/>
            <a:rect l="0" t="0" r="r" b="b"/>
            <a:pathLst>
              <a:path w="6973" h="3917">
                <a:moveTo>
                  <a:pt x="6973" y="0"/>
                </a:moveTo>
                <a:lnTo>
                  <a:pt x="0" y="3917"/>
                </a:lnTo>
                <a:lnTo>
                  <a:pt x="465" y="3917"/>
                </a:lnTo>
                <a:lnTo>
                  <a:pt x="6973" y="261"/>
                </a:lnTo>
                <a:lnTo>
                  <a:pt x="6973" y="0"/>
                </a:lnTo>
                <a:close/>
              </a:path>
            </a:pathLst>
          </a:custGeom>
          <a:solidFill>
            <a:srgbClr val="1D367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911" name="任意多边形 1910"/>
          <p:cNvSpPr/>
          <p:nvPr/>
        </p:nvSpPr>
        <p:spPr>
          <a:xfrm>
            <a:off x="8361720" y="4700880"/>
            <a:ext cx="2342880" cy="1316160"/>
          </a:xfrm>
          <a:custGeom>
            <a:avLst/>
            <a:gdLst/>
            <a:ahLst/>
            <a:cxnLst/>
            <a:rect l="0" t="0" r="r" b="b"/>
            <a:pathLst>
              <a:path w="6508" h="3656">
                <a:moveTo>
                  <a:pt x="6508" y="0"/>
                </a:moveTo>
                <a:lnTo>
                  <a:pt x="0" y="3656"/>
                </a:lnTo>
                <a:lnTo>
                  <a:pt x="465" y="3656"/>
                </a:lnTo>
                <a:lnTo>
                  <a:pt x="6508" y="261"/>
                </a:lnTo>
                <a:lnTo>
                  <a:pt x="6508" y="0"/>
                </a:lnTo>
                <a:close/>
              </a:path>
            </a:pathLst>
          </a:custGeom>
          <a:solidFill>
            <a:srgbClr val="1D367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912" name="任意多边形 1911"/>
          <p:cNvSpPr/>
          <p:nvPr/>
        </p:nvSpPr>
        <p:spPr>
          <a:xfrm>
            <a:off x="8529120" y="4794840"/>
            <a:ext cx="2175480" cy="1222200"/>
          </a:xfrm>
          <a:custGeom>
            <a:avLst/>
            <a:gdLst/>
            <a:ahLst/>
            <a:cxnLst/>
            <a:rect l="0" t="0" r="r" b="b"/>
            <a:pathLst>
              <a:path w="6043" h="3395">
                <a:moveTo>
                  <a:pt x="6043" y="0"/>
                </a:moveTo>
                <a:lnTo>
                  <a:pt x="0" y="3395"/>
                </a:lnTo>
                <a:lnTo>
                  <a:pt x="465" y="3395"/>
                </a:lnTo>
                <a:lnTo>
                  <a:pt x="6043" y="261"/>
                </a:lnTo>
                <a:lnTo>
                  <a:pt x="6043" y="0"/>
                </a:lnTo>
                <a:close/>
              </a:path>
            </a:pathLst>
          </a:custGeom>
          <a:solidFill>
            <a:srgbClr val="1D3780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913" name="任意多边形 1912"/>
          <p:cNvSpPr/>
          <p:nvPr/>
        </p:nvSpPr>
        <p:spPr>
          <a:xfrm>
            <a:off x="8696520" y="4888800"/>
            <a:ext cx="2008080" cy="1128240"/>
          </a:xfrm>
          <a:custGeom>
            <a:avLst/>
            <a:gdLst/>
            <a:ahLst/>
            <a:cxnLst/>
            <a:rect l="0" t="0" r="r" b="b"/>
            <a:pathLst>
              <a:path w="5578" h="3134">
                <a:moveTo>
                  <a:pt x="5578" y="0"/>
                </a:moveTo>
                <a:lnTo>
                  <a:pt x="0" y="3134"/>
                </a:lnTo>
                <a:lnTo>
                  <a:pt x="465" y="3134"/>
                </a:lnTo>
                <a:lnTo>
                  <a:pt x="5578" y="261"/>
                </a:lnTo>
                <a:lnTo>
                  <a:pt x="5578" y="0"/>
                </a:lnTo>
                <a:close/>
              </a:path>
            </a:pathLst>
          </a:custGeom>
          <a:solidFill>
            <a:srgbClr val="1D3781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914" name="任意多边形 1913"/>
          <p:cNvSpPr/>
          <p:nvPr/>
        </p:nvSpPr>
        <p:spPr>
          <a:xfrm>
            <a:off x="8863920" y="4982760"/>
            <a:ext cx="1840680" cy="1034280"/>
          </a:xfrm>
          <a:custGeom>
            <a:avLst/>
            <a:gdLst/>
            <a:ahLst/>
            <a:cxnLst/>
            <a:rect l="0" t="0" r="r" b="b"/>
            <a:pathLst>
              <a:path w="5113" h="2873">
                <a:moveTo>
                  <a:pt x="5113" y="0"/>
                </a:moveTo>
                <a:lnTo>
                  <a:pt x="0" y="2873"/>
                </a:lnTo>
                <a:lnTo>
                  <a:pt x="464" y="2873"/>
                </a:lnTo>
                <a:lnTo>
                  <a:pt x="5113" y="261"/>
                </a:lnTo>
                <a:lnTo>
                  <a:pt x="5113" y="0"/>
                </a:lnTo>
                <a:close/>
              </a:path>
            </a:pathLst>
          </a:custGeom>
          <a:solidFill>
            <a:srgbClr val="1D378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915" name="任意多边形 1914"/>
          <p:cNvSpPr/>
          <p:nvPr/>
        </p:nvSpPr>
        <p:spPr>
          <a:xfrm>
            <a:off x="9030960" y="5076720"/>
            <a:ext cx="1673640" cy="940320"/>
          </a:xfrm>
          <a:custGeom>
            <a:avLst/>
            <a:gdLst/>
            <a:ahLst/>
            <a:cxnLst/>
            <a:rect l="0" t="0" r="r" b="b"/>
            <a:pathLst>
              <a:path w="4649" h="2612">
                <a:moveTo>
                  <a:pt x="4649" y="0"/>
                </a:moveTo>
                <a:lnTo>
                  <a:pt x="0" y="2612"/>
                </a:lnTo>
                <a:lnTo>
                  <a:pt x="465" y="2612"/>
                </a:lnTo>
                <a:lnTo>
                  <a:pt x="4649" y="263"/>
                </a:lnTo>
                <a:lnTo>
                  <a:pt x="4649" y="0"/>
                </a:lnTo>
                <a:close/>
              </a:path>
            </a:pathLst>
          </a:custGeom>
          <a:solidFill>
            <a:srgbClr val="1D3783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916" name="任意多边形 1915"/>
          <p:cNvSpPr/>
          <p:nvPr/>
        </p:nvSpPr>
        <p:spPr>
          <a:xfrm>
            <a:off x="9198360" y="5171040"/>
            <a:ext cx="1506240" cy="846000"/>
          </a:xfrm>
          <a:custGeom>
            <a:avLst/>
            <a:gdLst/>
            <a:ahLst/>
            <a:cxnLst/>
            <a:rect l="0" t="0" r="r" b="b"/>
            <a:pathLst>
              <a:path w="4184" h="2350">
                <a:moveTo>
                  <a:pt x="4184" y="0"/>
                </a:moveTo>
                <a:lnTo>
                  <a:pt x="0" y="2350"/>
                </a:lnTo>
                <a:lnTo>
                  <a:pt x="465" y="2350"/>
                </a:lnTo>
                <a:lnTo>
                  <a:pt x="4184" y="261"/>
                </a:lnTo>
                <a:lnTo>
                  <a:pt x="4184" y="0"/>
                </a:lnTo>
                <a:close/>
              </a:path>
            </a:pathLst>
          </a:custGeom>
          <a:solidFill>
            <a:srgbClr val="1D3883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917" name="任意多边形 1916"/>
          <p:cNvSpPr/>
          <p:nvPr/>
        </p:nvSpPr>
        <p:spPr>
          <a:xfrm>
            <a:off x="9365760" y="5265000"/>
            <a:ext cx="1338840" cy="752040"/>
          </a:xfrm>
          <a:custGeom>
            <a:avLst/>
            <a:gdLst/>
            <a:ahLst/>
            <a:cxnLst/>
            <a:rect l="0" t="0" r="r" b="b"/>
            <a:pathLst>
              <a:path w="3719" h="2089">
                <a:moveTo>
                  <a:pt x="3719" y="0"/>
                </a:moveTo>
                <a:lnTo>
                  <a:pt x="0" y="2089"/>
                </a:lnTo>
                <a:lnTo>
                  <a:pt x="465" y="2089"/>
                </a:lnTo>
                <a:lnTo>
                  <a:pt x="3719" y="261"/>
                </a:lnTo>
                <a:lnTo>
                  <a:pt x="3719" y="0"/>
                </a:lnTo>
                <a:close/>
              </a:path>
            </a:pathLst>
          </a:custGeom>
          <a:solidFill>
            <a:srgbClr val="1D388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918" name="任意多边形 1917"/>
          <p:cNvSpPr/>
          <p:nvPr/>
        </p:nvSpPr>
        <p:spPr>
          <a:xfrm>
            <a:off x="9533160" y="5358960"/>
            <a:ext cx="1171440" cy="658080"/>
          </a:xfrm>
          <a:custGeom>
            <a:avLst/>
            <a:gdLst/>
            <a:ahLst/>
            <a:cxnLst/>
            <a:rect l="0" t="0" r="r" b="b"/>
            <a:pathLst>
              <a:path w="3254" h="1828">
                <a:moveTo>
                  <a:pt x="3254" y="0"/>
                </a:moveTo>
                <a:lnTo>
                  <a:pt x="0" y="1828"/>
                </a:lnTo>
                <a:lnTo>
                  <a:pt x="465" y="1828"/>
                </a:lnTo>
                <a:lnTo>
                  <a:pt x="3254" y="261"/>
                </a:lnTo>
                <a:lnTo>
                  <a:pt x="3254" y="0"/>
                </a:lnTo>
                <a:close/>
              </a:path>
            </a:pathLst>
          </a:custGeom>
          <a:solidFill>
            <a:srgbClr val="1D3885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919" name="任意多边形 1918"/>
          <p:cNvSpPr/>
          <p:nvPr/>
        </p:nvSpPr>
        <p:spPr>
          <a:xfrm>
            <a:off x="9700560" y="5452920"/>
            <a:ext cx="1004040" cy="564120"/>
          </a:xfrm>
          <a:custGeom>
            <a:avLst/>
            <a:gdLst/>
            <a:ahLst/>
            <a:cxnLst/>
            <a:rect l="0" t="0" r="r" b="b"/>
            <a:pathLst>
              <a:path w="2789" h="1567">
                <a:moveTo>
                  <a:pt x="2789" y="0"/>
                </a:moveTo>
                <a:lnTo>
                  <a:pt x="0" y="1567"/>
                </a:lnTo>
                <a:lnTo>
                  <a:pt x="464" y="1567"/>
                </a:lnTo>
                <a:lnTo>
                  <a:pt x="2789" y="261"/>
                </a:lnTo>
                <a:lnTo>
                  <a:pt x="2789" y="0"/>
                </a:lnTo>
                <a:close/>
              </a:path>
            </a:pathLst>
          </a:custGeom>
          <a:solidFill>
            <a:srgbClr val="1E388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920" name="任意多边形 1919"/>
          <p:cNvSpPr/>
          <p:nvPr/>
        </p:nvSpPr>
        <p:spPr>
          <a:xfrm>
            <a:off x="9867600" y="5546880"/>
            <a:ext cx="837000" cy="470160"/>
          </a:xfrm>
          <a:custGeom>
            <a:avLst/>
            <a:gdLst/>
            <a:ahLst/>
            <a:cxnLst/>
            <a:rect l="0" t="0" r="r" b="b"/>
            <a:pathLst>
              <a:path w="2325" h="1306">
                <a:moveTo>
                  <a:pt x="2325" y="0"/>
                </a:moveTo>
                <a:lnTo>
                  <a:pt x="0" y="1306"/>
                </a:lnTo>
                <a:lnTo>
                  <a:pt x="465" y="1306"/>
                </a:lnTo>
                <a:lnTo>
                  <a:pt x="2325" y="261"/>
                </a:lnTo>
                <a:lnTo>
                  <a:pt x="2325" y="0"/>
                </a:lnTo>
                <a:close/>
              </a:path>
            </a:pathLst>
          </a:custGeom>
          <a:solidFill>
            <a:srgbClr val="1E398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921" name="任意多边形 1920"/>
          <p:cNvSpPr/>
          <p:nvPr/>
        </p:nvSpPr>
        <p:spPr>
          <a:xfrm>
            <a:off x="10035000" y="5640840"/>
            <a:ext cx="669600" cy="376200"/>
          </a:xfrm>
          <a:custGeom>
            <a:avLst/>
            <a:gdLst/>
            <a:ahLst/>
            <a:cxnLst/>
            <a:rect l="0" t="0" r="r" b="b"/>
            <a:pathLst>
              <a:path w="1860" h="1045">
                <a:moveTo>
                  <a:pt x="1860" y="0"/>
                </a:moveTo>
                <a:lnTo>
                  <a:pt x="0" y="1045"/>
                </a:lnTo>
                <a:lnTo>
                  <a:pt x="465" y="1045"/>
                </a:lnTo>
                <a:lnTo>
                  <a:pt x="1860" y="261"/>
                </a:lnTo>
                <a:lnTo>
                  <a:pt x="1860" y="0"/>
                </a:lnTo>
                <a:close/>
              </a:path>
            </a:pathLst>
          </a:custGeom>
          <a:solidFill>
            <a:srgbClr val="1E3987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922" name="任意多边形 1921"/>
          <p:cNvSpPr/>
          <p:nvPr/>
        </p:nvSpPr>
        <p:spPr>
          <a:xfrm>
            <a:off x="10202400" y="5734800"/>
            <a:ext cx="502200" cy="282240"/>
          </a:xfrm>
          <a:custGeom>
            <a:avLst/>
            <a:gdLst/>
            <a:ahLst/>
            <a:cxnLst/>
            <a:rect l="0" t="0" r="r" b="b"/>
            <a:pathLst>
              <a:path w="1395" h="784">
                <a:moveTo>
                  <a:pt x="1395" y="0"/>
                </a:moveTo>
                <a:lnTo>
                  <a:pt x="0" y="784"/>
                </a:lnTo>
                <a:lnTo>
                  <a:pt x="466" y="784"/>
                </a:lnTo>
                <a:lnTo>
                  <a:pt x="1395" y="262"/>
                </a:lnTo>
                <a:lnTo>
                  <a:pt x="1395" y="0"/>
                </a:lnTo>
                <a:close/>
              </a:path>
            </a:pathLst>
          </a:custGeom>
          <a:solidFill>
            <a:srgbClr val="1E398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923" name="任意多边形 1922"/>
          <p:cNvSpPr/>
          <p:nvPr/>
        </p:nvSpPr>
        <p:spPr>
          <a:xfrm>
            <a:off x="10369800" y="5828760"/>
            <a:ext cx="334800" cy="188280"/>
          </a:xfrm>
          <a:custGeom>
            <a:avLst/>
            <a:gdLst/>
            <a:ahLst/>
            <a:cxnLst/>
            <a:rect l="0" t="0" r="r" b="b"/>
            <a:pathLst>
              <a:path w="930" h="523">
                <a:moveTo>
                  <a:pt x="930" y="0"/>
                </a:moveTo>
                <a:lnTo>
                  <a:pt x="0" y="523"/>
                </a:lnTo>
                <a:lnTo>
                  <a:pt x="466" y="523"/>
                </a:lnTo>
                <a:lnTo>
                  <a:pt x="930" y="262"/>
                </a:lnTo>
                <a:lnTo>
                  <a:pt x="930" y="0"/>
                </a:lnTo>
                <a:close/>
              </a:path>
            </a:pathLst>
          </a:custGeom>
          <a:solidFill>
            <a:srgbClr val="1E3989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924" name="任意多边形 1923"/>
          <p:cNvSpPr/>
          <p:nvPr/>
        </p:nvSpPr>
        <p:spPr>
          <a:xfrm>
            <a:off x="10537200" y="5922720"/>
            <a:ext cx="167400" cy="94320"/>
          </a:xfrm>
          <a:custGeom>
            <a:avLst/>
            <a:gdLst/>
            <a:ahLst/>
            <a:cxnLst/>
            <a:rect l="0" t="0" r="r" b="b"/>
            <a:pathLst>
              <a:path w="465" h="262">
                <a:moveTo>
                  <a:pt x="465" y="0"/>
                </a:moveTo>
                <a:lnTo>
                  <a:pt x="0" y="262"/>
                </a:lnTo>
                <a:lnTo>
                  <a:pt x="465" y="262"/>
                </a:lnTo>
                <a:lnTo>
                  <a:pt x="465" y="0"/>
                </a:lnTo>
                <a:close/>
              </a:path>
            </a:pathLst>
          </a:custGeom>
          <a:solidFill>
            <a:srgbClr val="1E3A8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1925" name="图片 1924"/>
          <p:cNvPicPr/>
          <p:nvPr/>
        </p:nvPicPr>
        <p:blipFill>
          <a:blip r:embed="rId2"/>
          <a:stretch/>
        </p:blipFill>
        <p:spPr>
          <a:xfrm>
            <a:off x="8280" y="0"/>
            <a:ext cx="10696320" cy="60163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926" name="任意多边形 1925"/>
          <p:cNvSpPr/>
          <p:nvPr/>
        </p:nvSpPr>
        <p:spPr>
          <a:xfrm>
            <a:off x="409320" y="802080"/>
            <a:ext cx="802440" cy="33840"/>
          </a:xfrm>
          <a:custGeom>
            <a:avLst/>
            <a:gdLst/>
            <a:ahLst/>
            <a:cxnLst/>
            <a:rect l="0" t="0" r="r" b="b"/>
            <a:pathLst>
              <a:path w="2229" h="94">
                <a:moveTo>
                  <a:pt x="0" y="0"/>
                </a:moveTo>
                <a:lnTo>
                  <a:pt x="2229" y="0"/>
                </a:lnTo>
                <a:lnTo>
                  <a:pt x="2229" y="94"/>
                </a:lnTo>
                <a:lnTo>
                  <a:pt x="0" y="94"/>
                </a:lnTo>
                <a:lnTo>
                  <a:pt x="0" y="0"/>
                </a:lnTo>
                <a:close/>
              </a:path>
            </a:pathLst>
          </a:custGeom>
          <a:solidFill>
            <a:srgbClr val="00D3F3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927" name="文本框 1926"/>
          <p:cNvSpPr txBox="1"/>
          <p:nvPr/>
        </p:nvSpPr>
        <p:spPr>
          <a:xfrm>
            <a:off x="405360" y="389520"/>
            <a:ext cx="982440" cy="34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2370" b="1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FAISS</a:t>
            </a:r>
            <a:endParaRPr lang="en-US" sz="237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928" name="文本框 1927"/>
          <p:cNvSpPr txBox="1"/>
          <p:nvPr/>
        </p:nvSpPr>
        <p:spPr>
          <a:xfrm>
            <a:off x="1341000" y="378720"/>
            <a:ext cx="1802160" cy="378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237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索引结构解析</a:t>
            </a:r>
            <a:endParaRPr lang="en-US" sz="237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929" name="文本框 1928"/>
          <p:cNvSpPr txBox="1"/>
          <p:nvPr/>
        </p:nvSpPr>
        <p:spPr>
          <a:xfrm>
            <a:off x="405360" y="1123560"/>
            <a:ext cx="474120" cy="1954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320" b="0" u="none" strike="noStrike">
                <a:solidFill>
                  <a:srgbClr val="DBEAFE"/>
                </a:solidFill>
                <a:effectLst/>
                <a:uFillTx/>
                <a:latin typeface="DejaVuSans"/>
                <a:ea typeface="DejaVuSans"/>
              </a:rPr>
              <a:t>FAISS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930" name="任意多边形 1929"/>
          <p:cNvSpPr/>
          <p:nvPr/>
        </p:nvSpPr>
        <p:spPr>
          <a:xfrm>
            <a:off x="413640" y="1541520"/>
            <a:ext cx="9886320" cy="2950560"/>
          </a:xfrm>
          <a:custGeom>
            <a:avLst/>
            <a:gdLst/>
            <a:ahLst/>
            <a:cxnLst/>
            <a:rect l="0" t="0" r="r" b="b"/>
            <a:pathLst>
              <a:path w="27462" h="8196">
                <a:moveTo>
                  <a:pt x="0" y="8021"/>
                </a:moveTo>
                <a:lnTo>
                  <a:pt x="0" y="174"/>
                </a:lnTo>
                <a:cubicBezTo>
                  <a:pt x="0" y="163"/>
                  <a:pt x="1" y="152"/>
                  <a:pt x="3" y="140"/>
                </a:cubicBezTo>
                <a:cubicBezTo>
                  <a:pt x="5" y="129"/>
                  <a:pt x="8" y="118"/>
                  <a:pt x="13" y="108"/>
                </a:cubicBezTo>
                <a:cubicBezTo>
                  <a:pt x="17" y="97"/>
                  <a:pt x="23" y="87"/>
                  <a:pt x="29" y="78"/>
                </a:cubicBezTo>
                <a:cubicBezTo>
                  <a:pt x="35" y="68"/>
                  <a:pt x="42" y="59"/>
                  <a:pt x="51" y="51"/>
                </a:cubicBezTo>
                <a:cubicBezTo>
                  <a:pt x="59" y="43"/>
                  <a:pt x="67" y="36"/>
                  <a:pt x="77" y="30"/>
                </a:cubicBezTo>
                <a:cubicBezTo>
                  <a:pt x="86" y="23"/>
                  <a:pt x="96" y="18"/>
                  <a:pt x="107" y="14"/>
                </a:cubicBezTo>
                <a:cubicBezTo>
                  <a:pt x="118" y="9"/>
                  <a:pt x="128" y="6"/>
                  <a:pt x="140" y="4"/>
                </a:cubicBezTo>
                <a:cubicBezTo>
                  <a:pt x="151" y="1"/>
                  <a:pt x="162" y="0"/>
                  <a:pt x="174" y="0"/>
                </a:cubicBezTo>
                <a:lnTo>
                  <a:pt x="27287" y="0"/>
                </a:lnTo>
                <a:cubicBezTo>
                  <a:pt x="27299" y="0"/>
                  <a:pt x="27310" y="1"/>
                  <a:pt x="27321" y="4"/>
                </a:cubicBezTo>
                <a:cubicBezTo>
                  <a:pt x="27333" y="6"/>
                  <a:pt x="27344" y="9"/>
                  <a:pt x="27354" y="14"/>
                </a:cubicBezTo>
                <a:cubicBezTo>
                  <a:pt x="27365" y="18"/>
                  <a:pt x="27375" y="23"/>
                  <a:pt x="27384" y="30"/>
                </a:cubicBezTo>
                <a:cubicBezTo>
                  <a:pt x="27394" y="36"/>
                  <a:pt x="27403" y="43"/>
                  <a:pt x="27411" y="51"/>
                </a:cubicBezTo>
                <a:cubicBezTo>
                  <a:pt x="27419" y="59"/>
                  <a:pt x="27426" y="68"/>
                  <a:pt x="27432" y="78"/>
                </a:cubicBezTo>
                <a:cubicBezTo>
                  <a:pt x="27439" y="87"/>
                  <a:pt x="27444" y="97"/>
                  <a:pt x="27448" y="108"/>
                </a:cubicBezTo>
                <a:cubicBezTo>
                  <a:pt x="27453" y="118"/>
                  <a:pt x="27456" y="129"/>
                  <a:pt x="27458" y="140"/>
                </a:cubicBezTo>
                <a:cubicBezTo>
                  <a:pt x="27460" y="152"/>
                  <a:pt x="27462" y="163"/>
                  <a:pt x="27462" y="174"/>
                </a:cubicBezTo>
                <a:lnTo>
                  <a:pt x="27462" y="8021"/>
                </a:lnTo>
                <a:cubicBezTo>
                  <a:pt x="27462" y="8033"/>
                  <a:pt x="27460" y="8044"/>
                  <a:pt x="27458" y="8055"/>
                </a:cubicBezTo>
                <a:cubicBezTo>
                  <a:pt x="27456" y="8067"/>
                  <a:pt x="27453" y="8077"/>
                  <a:pt x="27448" y="8088"/>
                </a:cubicBezTo>
                <a:cubicBezTo>
                  <a:pt x="27444" y="8099"/>
                  <a:pt x="27439" y="8109"/>
                  <a:pt x="27432" y="8118"/>
                </a:cubicBezTo>
                <a:cubicBezTo>
                  <a:pt x="27426" y="8128"/>
                  <a:pt x="27419" y="8136"/>
                  <a:pt x="27411" y="8145"/>
                </a:cubicBezTo>
                <a:cubicBezTo>
                  <a:pt x="27403" y="8153"/>
                  <a:pt x="27394" y="8160"/>
                  <a:pt x="27384" y="8166"/>
                </a:cubicBezTo>
                <a:cubicBezTo>
                  <a:pt x="27375" y="8173"/>
                  <a:pt x="27365" y="8178"/>
                  <a:pt x="27354" y="8182"/>
                </a:cubicBezTo>
                <a:cubicBezTo>
                  <a:pt x="27344" y="8187"/>
                  <a:pt x="27333" y="8190"/>
                  <a:pt x="27321" y="8192"/>
                </a:cubicBezTo>
                <a:cubicBezTo>
                  <a:pt x="27310" y="8194"/>
                  <a:pt x="27299" y="8196"/>
                  <a:pt x="27287" y="8196"/>
                </a:cubicBezTo>
                <a:lnTo>
                  <a:pt x="174" y="8196"/>
                </a:lnTo>
                <a:cubicBezTo>
                  <a:pt x="162" y="8196"/>
                  <a:pt x="151" y="8194"/>
                  <a:pt x="140" y="8192"/>
                </a:cubicBezTo>
                <a:cubicBezTo>
                  <a:pt x="128" y="8190"/>
                  <a:pt x="118" y="8187"/>
                  <a:pt x="107" y="8182"/>
                </a:cubicBezTo>
                <a:cubicBezTo>
                  <a:pt x="96" y="8178"/>
                  <a:pt x="86" y="8173"/>
                  <a:pt x="77" y="8166"/>
                </a:cubicBezTo>
                <a:cubicBezTo>
                  <a:pt x="67" y="8160"/>
                  <a:pt x="59" y="8153"/>
                  <a:pt x="51" y="8145"/>
                </a:cubicBezTo>
                <a:cubicBezTo>
                  <a:pt x="42" y="8136"/>
                  <a:pt x="35" y="8128"/>
                  <a:pt x="29" y="8118"/>
                </a:cubicBezTo>
                <a:cubicBezTo>
                  <a:pt x="23" y="8109"/>
                  <a:pt x="17" y="8099"/>
                  <a:pt x="13" y="8088"/>
                </a:cubicBezTo>
                <a:cubicBezTo>
                  <a:pt x="8" y="8077"/>
                  <a:pt x="5" y="8067"/>
                  <a:pt x="3" y="8055"/>
                </a:cubicBezTo>
                <a:cubicBezTo>
                  <a:pt x="1" y="8044"/>
                  <a:pt x="0" y="8033"/>
                  <a:pt x="0" y="8021"/>
                </a:cubicBezTo>
                <a:close/>
              </a:path>
            </a:pathLst>
          </a:custGeom>
          <a:solidFill>
            <a:srgbClr val="1E40AF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931" name="任意多边形 1930"/>
          <p:cNvSpPr/>
          <p:nvPr/>
        </p:nvSpPr>
        <p:spPr>
          <a:xfrm>
            <a:off x="413640" y="1541520"/>
            <a:ext cx="9886320" cy="2950560"/>
          </a:xfrm>
          <a:custGeom>
            <a:avLst/>
            <a:gdLst/>
            <a:ahLst/>
            <a:cxnLst/>
            <a:rect l="0" t="0" r="r" b="b"/>
            <a:pathLst>
              <a:path w="27462" h="8196" fill="none">
                <a:moveTo>
                  <a:pt x="0" y="8021"/>
                </a:moveTo>
                <a:lnTo>
                  <a:pt x="0" y="174"/>
                </a:lnTo>
                <a:cubicBezTo>
                  <a:pt x="0" y="163"/>
                  <a:pt x="1" y="152"/>
                  <a:pt x="3" y="140"/>
                </a:cubicBezTo>
                <a:cubicBezTo>
                  <a:pt x="5" y="129"/>
                  <a:pt x="8" y="118"/>
                  <a:pt x="13" y="108"/>
                </a:cubicBezTo>
                <a:cubicBezTo>
                  <a:pt x="17" y="97"/>
                  <a:pt x="23" y="87"/>
                  <a:pt x="29" y="78"/>
                </a:cubicBezTo>
                <a:cubicBezTo>
                  <a:pt x="35" y="68"/>
                  <a:pt x="42" y="59"/>
                  <a:pt x="51" y="51"/>
                </a:cubicBezTo>
                <a:cubicBezTo>
                  <a:pt x="59" y="43"/>
                  <a:pt x="67" y="36"/>
                  <a:pt x="77" y="30"/>
                </a:cubicBezTo>
                <a:cubicBezTo>
                  <a:pt x="86" y="23"/>
                  <a:pt x="96" y="18"/>
                  <a:pt x="107" y="14"/>
                </a:cubicBezTo>
                <a:cubicBezTo>
                  <a:pt x="118" y="9"/>
                  <a:pt x="128" y="6"/>
                  <a:pt x="140" y="4"/>
                </a:cubicBezTo>
                <a:cubicBezTo>
                  <a:pt x="151" y="1"/>
                  <a:pt x="162" y="0"/>
                  <a:pt x="174" y="0"/>
                </a:cubicBezTo>
                <a:lnTo>
                  <a:pt x="27287" y="0"/>
                </a:lnTo>
                <a:cubicBezTo>
                  <a:pt x="27299" y="0"/>
                  <a:pt x="27310" y="1"/>
                  <a:pt x="27321" y="4"/>
                </a:cubicBezTo>
                <a:cubicBezTo>
                  <a:pt x="27333" y="6"/>
                  <a:pt x="27344" y="9"/>
                  <a:pt x="27354" y="14"/>
                </a:cubicBezTo>
                <a:cubicBezTo>
                  <a:pt x="27365" y="18"/>
                  <a:pt x="27375" y="23"/>
                  <a:pt x="27384" y="30"/>
                </a:cubicBezTo>
                <a:cubicBezTo>
                  <a:pt x="27394" y="36"/>
                  <a:pt x="27403" y="43"/>
                  <a:pt x="27411" y="51"/>
                </a:cubicBezTo>
                <a:cubicBezTo>
                  <a:pt x="27419" y="59"/>
                  <a:pt x="27426" y="68"/>
                  <a:pt x="27432" y="78"/>
                </a:cubicBezTo>
                <a:cubicBezTo>
                  <a:pt x="27439" y="87"/>
                  <a:pt x="27444" y="97"/>
                  <a:pt x="27448" y="108"/>
                </a:cubicBezTo>
                <a:cubicBezTo>
                  <a:pt x="27453" y="118"/>
                  <a:pt x="27456" y="129"/>
                  <a:pt x="27458" y="140"/>
                </a:cubicBezTo>
                <a:cubicBezTo>
                  <a:pt x="27460" y="152"/>
                  <a:pt x="27462" y="163"/>
                  <a:pt x="27462" y="174"/>
                </a:cubicBezTo>
                <a:lnTo>
                  <a:pt x="27462" y="8021"/>
                </a:lnTo>
                <a:cubicBezTo>
                  <a:pt x="27462" y="8033"/>
                  <a:pt x="27460" y="8044"/>
                  <a:pt x="27458" y="8055"/>
                </a:cubicBezTo>
                <a:cubicBezTo>
                  <a:pt x="27456" y="8067"/>
                  <a:pt x="27453" y="8077"/>
                  <a:pt x="27448" y="8088"/>
                </a:cubicBezTo>
                <a:cubicBezTo>
                  <a:pt x="27444" y="8099"/>
                  <a:pt x="27439" y="8109"/>
                  <a:pt x="27432" y="8118"/>
                </a:cubicBezTo>
                <a:cubicBezTo>
                  <a:pt x="27426" y="8128"/>
                  <a:pt x="27419" y="8136"/>
                  <a:pt x="27411" y="8145"/>
                </a:cubicBezTo>
                <a:cubicBezTo>
                  <a:pt x="27403" y="8153"/>
                  <a:pt x="27394" y="8160"/>
                  <a:pt x="27384" y="8166"/>
                </a:cubicBezTo>
                <a:cubicBezTo>
                  <a:pt x="27375" y="8173"/>
                  <a:pt x="27365" y="8178"/>
                  <a:pt x="27354" y="8182"/>
                </a:cubicBezTo>
                <a:cubicBezTo>
                  <a:pt x="27344" y="8187"/>
                  <a:pt x="27333" y="8190"/>
                  <a:pt x="27321" y="8192"/>
                </a:cubicBezTo>
                <a:cubicBezTo>
                  <a:pt x="27310" y="8194"/>
                  <a:pt x="27299" y="8196"/>
                  <a:pt x="27287" y="8196"/>
                </a:cubicBezTo>
                <a:lnTo>
                  <a:pt x="174" y="8196"/>
                </a:lnTo>
                <a:cubicBezTo>
                  <a:pt x="162" y="8196"/>
                  <a:pt x="151" y="8194"/>
                  <a:pt x="140" y="8192"/>
                </a:cubicBezTo>
                <a:cubicBezTo>
                  <a:pt x="128" y="8190"/>
                  <a:pt x="118" y="8187"/>
                  <a:pt x="107" y="8182"/>
                </a:cubicBezTo>
                <a:cubicBezTo>
                  <a:pt x="96" y="8178"/>
                  <a:pt x="86" y="8173"/>
                  <a:pt x="77" y="8166"/>
                </a:cubicBezTo>
                <a:cubicBezTo>
                  <a:pt x="67" y="8160"/>
                  <a:pt x="59" y="8153"/>
                  <a:pt x="51" y="8145"/>
                </a:cubicBezTo>
                <a:cubicBezTo>
                  <a:pt x="42" y="8136"/>
                  <a:pt x="35" y="8128"/>
                  <a:pt x="29" y="8118"/>
                </a:cubicBezTo>
                <a:cubicBezTo>
                  <a:pt x="23" y="8109"/>
                  <a:pt x="17" y="8099"/>
                  <a:pt x="13" y="8088"/>
                </a:cubicBezTo>
                <a:cubicBezTo>
                  <a:pt x="8" y="8077"/>
                  <a:pt x="5" y="8067"/>
                  <a:pt x="3" y="8055"/>
                </a:cubicBezTo>
                <a:cubicBezTo>
                  <a:pt x="1" y="8044"/>
                  <a:pt x="0" y="8033"/>
                  <a:pt x="0" y="8021"/>
                </a:cubicBezTo>
              </a:path>
            </a:pathLst>
          </a:custGeom>
          <a:ln w="8280">
            <a:solidFill>
              <a:srgbClr val="1D4ED8"/>
            </a:solidFill>
            <a:miter/>
          </a:ln>
        </p:spPr>
        <p:txBody>
          <a:bodyPr lIns="3960" tIns="3960" rIns="3960" bIns="396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932" name="任意多边形 1931"/>
          <p:cNvSpPr/>
          <p:nvPr/>
        </p:nvSpPr>
        <p:spPr>
          <a:xfrm>
            <a:off x="618120" y="3885840"/>
            <a:ext cx="9477000" cy="401400"/>
          </a:xfrm>
          <a:custGeom>
            <a:avLst/>
            <a:gdLst/>
            <a:ahLst/>
            <a:cxnLst/>
            <a:rect l="0" t="0" r="r" b="b"/>
            <a:pathLst>
              <a:path w="26325" h="1115">
                <a:moveTo>
                  <a:pt x="0" y="976"/>
                </a:moveTo>
                <a:lnTo>
                  <a:pt x="0" y="139"/>
                </a:lnTo>
                <a:cubicBezTo>
                  <a:pt x="0" y="120"/>
                  <a:pt x="4" y="103"/>
                  <a:pt x="11" y="86"/>
                </a:cubicBezTo>
                <a:cubicBezTo>
                  <a:pt x="18" y="68"/>
                  <a:pt x="28" y="53"/>
                  <a:pt x="41" y="40"/>
                </a:cubicBezTo>
                <a:cubicBezTo>
                  <a:pt x="54" y="27"/>
                  <a:pt x="69" y="17"/>
                  <a:pt x="86" y="10"/>
                </a:cubicBezTo>
                <a:cubicBezTo>
                  <a:pt x="103" y="3"/>
                  <a:pt x="121" y="0"/>
                  <a:pt x="140" y="0"/>
                </a:cubicBezTo>
                <a:lnTo>
                  <a:pt x="26186" y="0"/>
                </a:lnTo>
                <a:cubicBezTo>
                  <a:pt x="26204" y="0"/>
                  <a:pt x="26222" y="3"/>
                  <a:pt x="26239" y="10"/>
                </a:cubicBezTo>
                <a:cubicBezTo>
                  <a:pt x="26256" y="17"/>
                  <a:pt x="26271" y="27"/>
                  <a:pt x="26284" y="40"/>
                </a:cubicBezTo>
                <a:cubicBezTo>
                  <a:pt x="26297" y="53"/>
                  <a:pt x="26307" y="68"/>
                  <a:pt x="26314" y="86"/>
                </a:cubicBezTo>
                <a:cubicBezTo>
                  <a:pt x="26321" y="103"/>
                  <a:pt x="26325" y="120"/>
                  <a:pt x="26325" y="139"/>
                </a:cubicBezTo>
                <a:lnTo>
                  <a:pt x="26325" y="976"/>
                </a:lnTo>
                <a:cubicBezTo>
                  <a:pt x="26325" y="994"/>
                  <a:pt x="26321" y="1012"/>
                  <a:pt x="26314" y="1029"/>
                </a:cubicBezTo>
                <a:cubicBezTo>
                  <a:pt x="26307" y="1046"/>
                  <a:pt x="26297" y="1061"/>
                  <a:pt x="26284" y="1074"/>
                </a:cubicBezTo>
                <a:cubicBezTo>
                  <a:pt x="26271" y="1087"/>
                  <a:pt x="26256" y="1097"/>
                  <a:pt x="26239" y="1104"/>
                </a:cubicBezTo>
                <a:cubicBezTo>
                  <a:pt x="26222" y="1111"/>
                  <a:pt x="26204" y="1115"/>
                  <a:pt x="26186" y="1115"/>
                </a:cubicBezTo>
                <a:lnTo>
                  <a:pt x="140" y="1115"/>
                </a:lnTo>
                <a:cubicBezTo>
                  <a:pt x="121" y="1115"/>
                  <a:pt x="103" y="1111"/>
                  <a:pt x="86" y="1104"/>
                </a:cubicBezTo>
                <a:cubicBezTo>
                  <a:pt x="69" y="1097"/>
                  <a:pt x="54" y="1087"/>
                  <a:pt x="41" y="1074"/>
                </a:cubicBezTo>
                <a:cubicBezTo>
                  <a:pt x="28" y="1061"/>
                  <a:pt x="18" y="1046"/>
                  <a:pt x="11" y="1029"/>
                </a:cubicBezTo>
                <a:cubicBezTo>
                  <a:pt x="4" y="1012"/>
                  <a:pt x="0" y="994"/>
                  <a:pt x="0" y="976"/>
                </a:cubicBezTo>
                <a:close/>
              </a:path>
            </a:pathLst>
          </a:custGeom>
          <a:solidFill>
            <a:srgbClr val="1E3A8A">
              <a:alpha val="5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933" name="任意多边形 1932"/>
          <p:cNvSpPr/>
          <p:nvPr/>
        </p:nvSpPr>
        <p:spPr>
          <a:xfrm>
            <a:off x="618120" y="1746360"/>
            <a:ext cx="468360" cy="468360"/>
          </a:xfrm>
          <a:custGeom>
            <a:avLst/>
            <a:gdLst/>
            <a:ahLst/>
            <a:cxnLst/>
            <a:rect l="0" t="0" r="r" b="b"/>
            <a:pathLst>
              <a:path w="1301" h="1301">
                <a:moveTo>
                  <a:pt x="1301" y="650"/>
                </a:moveTo>
                <a:cubicBezTo>
                  <a:pt x="1301" y="671"/>
                  <a:pt x="1300" y="693"/>
                  <a:pt x="1298" y="714"/>
                </a:cubicBezTo>
                <a:cubicBezTo>
                  <a:pt x="1296" y="735"/>
                  <a:pt x="1293" y="756"/>
                  <a:pt x="1289" y="777"/>
                </a:cubicBezTo>
                <a:cubicBezTo>
                  <a:pt x="1285" y="798"/>
                  <a:pt x="1279" y="818"/>
                  <a:pt x="1273" y="839"/>
                </a:cubicBezTo>
                <a:cubicBezTo>
                  <a:pt x="1267" y="859"/>
                  <a:pt x="1260" y="879"/>
                  <a:pt x="1252" y="899"/>
                </a:cubicBezTo>
                <a:cubicBezTo>
                  <a:pt x="1244" y="918"/>
                  <a:pt x="1234" y="938"/>
                  <a:pt x="1224" y="956"/>
                </a:cubicBezTo>
                <a:cubicBezTo>
                  <a:pt x="1214" y="975"/>
                  <a:pt x="1203" y="993"/>
                  <a:pt x="1192" y="1012"/>
                </a:cubicBezTo>
                <a:cubicBezTo>
                  <a:pt x="1180" y="1030"/>
                  <a:pt x="1167" y="1047"/>
                  <a:pt x="1154" y="1063"/>
                </a:cubicBezTo>
                <a:cubicBezTo>
                  <a:pt x="1140" y="1080"/>
                  <a:pt x="1126" y="1096"/>
                  <a:pt x="1111" y="1111"/>
                </a:cubicBezTo>
                <a:cubicBezTo>
                  <a:pt x="1096" y="1126"/>
                  <a:pt x="1080" y="1140"/>
                  <a:pt x="1064" y="1153"/>
                </a:cubicBezTo>
                <a:cubicBezTo>
                  <a:pt x="1047" y="1167"/>
                  <a:pt x="1030" y="1180"/>
                  <a:pt x="1012" y="1191"/>
                </a:cubicBezTo>
                <a:cubicBezTo>
                  <a:pt x="995" y="1203"/>
                  <a:pt x="976" y="1214"/>
                  <a:pt x="958" y="1224"/>
                </a:cubicBezTo>
                <a:cubicBezTo>
                  <a:pt x="939" y="1234"/>
                  <a:pt x="920" y="1243"/>
                  <a:pt x="900" y="1251"/>
                </a:cubicBezTo>
                <a:cubicBezTo>
                  <a:pt x="880" y="1260"/>
                  <a:pt x="860" y="1267"/>
                  <a:pt x="840" y="1273"/>
                </a:cubicBezTo>
                <a:cubicBezTo>
                  <a:pt x="820" y="1279"/>
                  <a:pt x="799" y="1284"/>
                  <a:pt x="778" y="1288"/>
                </a:cubicBezTo>
                <a:cubicBezTo>
                  <a:pt x="757" y="1293"/>
                  <a:pt x="736" y="1296"/>
                  <a:pt x="715" y="1298"/>
                </a:cubicBezTo>
                <a:cubicBezTo>
                  <a:pt x="694" y="1300"/>
                  <a:pt x="673" y="1301"/>
                  <a:pt x="651" y="1301"/>
                </a:cubicBezTo>
                <a:cubicBezTo>
                  <a:pt x="630" y="1301"/>
                  <a:pt x="609" y="1300"/>
                  <a:pt x="588" y="1298"/>
                </a:cubicBezTo>
                <a:cubicBezTo>
                  <a:pt x="566" y="1296"/>
                  <a:pt x="545" y="1293"/>
                  <a:pt x="524" y="1288"/>
                </a:cubicBezTo>
                <a:cubicBezTo>
                  <a:pt x="504" y="1284"/>
                  <a:pt x="483" y="1279"/>
                  <a:pt x="463" y="1273"/>
                </a:cubicBezTo>
                <a:cubicBezTo>
                  <a:pt x="442" y="1267"/>
                  <a:pt x="422" y="1260"/>
                  <a:pt x="403" y="1251"/>
                </a:cubicBezTo>
                <a:cubicBezTo>
                  <a:pt x="383" y="1243"/>
                  <a:pt x="364" y="1234"/>
                  <a:pt x="345" y="1224"/>
                </a:cubicBezTo>
                <a:cubicBezTo>
                  <a:pt x="326" y="1214"/>
                  <a:pt x="308" y="1203"/>
                  <a:pt x="290" y="1191"/>
                </a:cubicBezTo>
                <a:cubicBezTo>
                  <a:pt x="272" y="1180"/>
                  <a:pt x="255" y="1167"/>
                  <a:pt x="239" y="1153"/>
                </a:cubicBezTo>
                <a:cubicBezTo>
                  <a:pt x="221" y="1140"/>
                  <a:pt x="206" y="1126"/>
                  <a:pt x="191" y="1111"/>
                </a:cubicBezTo>
                <a:cubicBezTo>
                  <a:pt x="176" y="1096"/>
                  <a:pt x="161" y="1080"/>
                  <a:pt x="148" y="1063"/>
                </a:cubicBezTo>
                <a:cubicBezTo>
                  <a:pt x="134" y="1047"/>
                  <a:pt x="122" y="1030"/>
                  <a:pt x="110" y="1012"/>
                </a:cubicBezTo>
                <a:cubicBezTo>
                  <a:pt x="98" y="993"/>
                  <a:pt x="87" y="975"/>
                  <a:pt x="77" y="956"/>
                </a:cubicBezTo>
                <a:cubicBezTo>
                  <a:pt x="67" y="938"/>
                  <a:pt x="58" y="918"/>
                  <a:pt x="50" y="899"/>
                </a:cubicBezTo>
                <a:cubicBezTo>
                  <a:pt x="42" y="879"/>
                  <a:pt x="34" y="859"/>
                  <a:pt x="28" y="839"/>
                </a:cubicBezTo>
                <a:cubicBezTo>
                  <a:pt x="22" y="818"/>
                  <a:pt x="17" y="798"/>
                  <a:pt x="13" y="777"/>
                </a:cubicBezTo>
                <a:cubicBezTo>
                  <a:pt x="9" y="756"/>
                  <a:pt x="5" y="735"/>
                  <a:pt x="3" y="714"/>
                </a:cubicBezTo>
                <a:cubicBezTo>
                  <a:pt x="1" y="693"/>
                  <a:pt x="0" y="671"/>
                  <a:pt x="0" y="650"/>
                </a:cubicBezTo>
                <a:cubicBezTo>
                  <a:pt x="0" y="629"/>
                  <a:pt x="1" y="607"/>
                  <a:pt x="3" y="586"/>
                </a:cubicBezTo>
                <a:cubicBezTo>
                  <a:pt x="5" y="565"/>
                  <a:pt x="9" y="544"/>
                  <a:pt x="13" y="523"/>
                </a:cubicBezTo>
                <a:cubicBezTo>
                  <a:pt x="17" y="502"/>
                  <a:pt x="22" y="482"/>
                  <a:pt x="28" y="461"/>
                </a:cubicBezTo>
                <a:cubicBezTo>
                  <a:pt x="34" y="441"/>
                  <a:pt x="42" y="421"/>
                  <a:pt x="50" y="401"/>
                </a:cubicBezTo>
                <a:cubicBezTo>
                  <a:pt x="58" y="382"/>
                  <a:pt x="67" y="362"/>
                  <a:pt x="77" y="344"/>
                </a:cubicBezTo>
                <a:cubicBezTo>
                  <a:pt x="87" y="325"/>
                  <a:pt x="98" y="307"/>
                  <a:pt x="110" y="289"/>
                </a:cubicBezTo>
                <a:cubicBezTo>
                  <a:pt x="122" y="271"/>
                  <a:pt x="134" y="254"/>
                  <a:pt x="148" y="238"/>
                </a:cubicBezTo>
                <a:cubicBezTo>
                  <a:pt x="161" y="221"/>
                  <a:pt x="176" y="205"/>
                  <a:pt x="191" y="190"/>
                </a:cubicBezTo>
                <a:cubicBezTo>
                  <a:pt x="206" y="175"/>
                  <a:pt x="221" y="161"/>
                  <a:pt x="239" y="148"/>
                </a:cubicBezTo>
                <a:cubicBezTo>
                  <a:pt x="255" y="134"/>
                  <a:pt x="272" y="121"/>
                  <a:pt x="290" y="110"/>
                </a:cubicBezTo>
                <a:cubicBezTo>
                  <a:pt x="308" y="98"/>
                  <a:pt x="326" y="87"/>
                  <a:pt x="345" y="77"/>
                </a:cubicBezTo>
                <a:cubicBezTo>
                  <a:pt x="364" y="67"/>
                  <a:pt x="383" y="58"/>
                  <a:pt x="403" y="50"/>
                </a:cubicBezTo>
                <a:cubicBezTo>
                  <a:pt x="422" y="41"/>
                  <a:pt x="442" y="34"/>
                  <a:pt x="463" y="28"/>
                </a:cubicBezTo>
                <a:cubicBezTo>
                  <a:pt x="483" y="22"/>
                  <a:pt x="504" y="17"/>
                  <a:pt x="524" y="13"/>
                </a:cubicBezTo>
                <a:cubicBezTo>
                  <a:pt x="545" y="8"/>
                  <a:pt x="566" y="5"/>
                  <a:pt x="588" y="3"/>
                </a:cubicBezTo>
                <a:cubicBezTo>
                  <a:pt x="609" y="1"/>
                  <a:pt x="630" y="0"/>
                  <a:pt x="651" y="0"/>
                </a:cubicBezTo>
                <a:cubicBezTo>
                  <a:pt x="673" y="0"/>
                  <a:pt x="694" y="1"/>
                  <a:pt x="715" y="3"/>
                </a:cubicBezTo>
                <a:cubicBezTo>
                  <a:pt x="736" y="5"/>
                  <a:pt x="757" y="8"/>
                  <a:pt x="778" y="13"/>
                </a:cubicBezTo>
                <a:cubicBezTo>
                  <a:pt x="799" y="17"/>
                  <a:pt x="820" y="22"/>
                  <a:pt x="840" y="28"/>
                </a:cubicBezTo>
                <a:cubicBezTo>
                  <a:pt x="860" y="34"/>
                  <a:pt x="880" y="41"/>
                  <a:pt x="900" y="50"/>
                </a:cubicBezTo>
                <a:cubicBezTo>
                  <a:pt x="920" y="58"/>
                  <a:pt x="939" y="67"/>
                  <a:pt x="958" y="77"/>
                </a:cubicBezTo>
                <a:cubicBezTo>
                  <a:pt x="976" y="87"/>
                  <a:pt x="995" y="98"/>
                  <a:pt x="1012" y="110"/>
                </a:cubicBezTo>
                <a:cubicBezTo>
                  <a:pt x="1030" y="121"/>
                  <a:pt x="1047" y="134"/>
                  <a:pt x="1064" y="148"/>
                </a:cubicBezTo>
                <a:cubicBezTo>
                  <a:pt x="1080" y="161"/>
                  <a:pt x="1096" y="175"/>
                  <a:pt x="1111" y="190"/>
                </a:cubicBezTo>
                <a:cubicBezTo>
                  <a:pt x="1126" y="205"/>
                  <a:pt x="1140" y="221"/>
                  <a:pt x="1154" y="238"/>
                </a:cubicBezTo>
                <a:cubicBezTo>
                  <a:pt x="1167" y="254"/>
                  <a:pt x="1180" y="271"/>
                  <a:pt x="1192" y="289"/>
                </a:cubicBezTo>
                <a:cubicBezTo>
                  <a:pt x="1203" y="307"/>
                  <a:pt x="1214" y="325"/>
                  <a:pt x="1224" y="344"/>
                </a:cubicBezTo>
                <a:cubicBezTo>
                  <a:pt x="1234" y="362"/>
                  <a:pt x="1244" y="382"/>
                  <a:pt x="1252" y="401"/>
                </a:cubicBezTo>
                <a:cubicBezTo>
                  <a:pt x="1260" y="421"/>
                  <a:pt x="1267" y="441"/>
                  <a:pt x="1273" y="461"/>
                </a:cubicBezTo>
                <a:cubicBezTo>
                  <a:pt x="1279" y="482"/>
                  <a:pt x="1285" y="502"/>
                  <a:pt x="1289" y="523"/>
                </a:cubicBezTo>
                <a:cubicBezTo>
                  <a:pt x="1293" y="544"/>
                  <a:pt x="1296" y="565"/>
                  <a:pt x="1298" y="586"/>
                </a:cubicBezTo>
                <a:cubicBezTo>
                  <a:pt x="1300" y="607"/>
                  <a:pt x="1301" y="629"/>
                  <a:pt x="1301" y="650"/>
                </a:cubicBezTo>
                <a:close/>
              </a:path>
            </a:pathLst>
          </a:custGeom>
          <a:solidFill>
            <a:srgbClr val="1D4ED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1934" name="图片 1933"/>
          <p:cNvPicPr/>
          <p:nvPr/>
        </p:nvPicPr>
        <p:blipFill>
          <a:blip r:embed="rId3"/>
          <a:stretch/>
        </p:blipFill>
        <p:spPr>
          <a:xfrm>
            <a:off x="727200" y="1855080"/>
            <a:ext cx="250200" cy="250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935" name="文本框 1934"/>
          <p:cNvSpPr txBox="1"/>
          <p:nvPr/>
        </p:nvSpPr>
        <p:spPr>
          <a:xfrm>
            <a:off x="861840" y="1117800"/>
            <a:ext cx="586800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提供多种索引结构，可根据数据规模和应用场景灵活选择，平衡检索速度与精度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936" name="图片 1935"/>
          <p:cNvPicPr/>
          <p:nvPr/>
        </p:nvPicPr>
        <p:blipFill>
          <a:blip r:embed="rId4"/>
          <a:stretch/>
        </p:blipFill>
        <p:spPr>
          <a:xfrm>
            <a:off x="618480" y="335088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937" name="文本框 1936"/>
          <p:cNvSpPr txBox="1"/>
          <p:nvPr/>
        </p:nvSpPr>
        <p:spPr>
          <a:xfrm>
            <a:off x="1215720" y="1854360"/>
            <a:ext cx="805320" cy="25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58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平面索引</a:t>
            </a:r>
            <a:endParaRPr lang="en-US" sz="15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938" name="文本框 1937"/>
          <p:cNvSpPr txBox="1"/>
          <p:nvPr/>
        </p:nvSpPr>
        <p:spPr>
          <a:xfrm>
            <a:off x="814680" y="3331080"/>
            <a:ext cx="5371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53EAFD"/>
                </a:solidFill>
                <a:effectLst/>
                <a:uFillTx/>
                <a:latin typeface="WenQuanYiZenHei"/>
                <a:ea typeface="WenQuanYiZenHei"/>
              </a:rPr>
              <a:t>适用场景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939" name="文本框 1938"/>
          <p:cNvSpPr txBox="1"/>
          <p:nvPr/>
        </p:nvSpPr>
        <p:spPr>
          <a:xfrm>
            <a:off x="814680" y="3565080"/>
            <a:ext cx="25488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中小规模数据集，对检索精度要求高的情况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940" name="文本框 1939"/>
          <p:cNvSpPr txBox="1"/>
          <p:nvPr/>
        </p:nvSpPr>
        <p:spPr>
          <a:xfrm>
            <a:off x="714600" y="4030920"/>
            <a:ext cx="197244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A2F4FD"/>
                </a:solidFill>
                <a:effectLst/>
                <a:uFillTx/>
                <a:latin typeface="Courier New"/>
                <a:ea typeface="Courier New"/>
              </a:rPr>
              <a:t>faiss.IndexFlatL2(dimension)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941" name="文本框 1940"/>
          <p:cNvSpPr txBox="1"/>
          <p:nvPr/>
        </p:nvSpPr>
        <p:spPr>
          <a:xfrm>
            <a:off x="781200" y="2361600"/>
            <a:ext cx="241488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直接计算查询向量与数据集中所有向量的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942" name="文本框 1941"/>
          <p:cNvSpPr txBox="1"/>
          <p:nvPr/>
        </p:nvSpPr>
        <p:spPr>
          <a:xfrm>
            <a:off x="3188160" y="2366280"/>
            <a:ext cx="16092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DBEAFE"/>
                </a:solidFill>
                <a:effectLst/>
                <a:uFillTx/>
                <a:latin typeface="DejaVuSans"/>
                <a:ea typeface="DejaVuSans"/>
              </a:rPr>
              <a:t>L2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943" name="任意多边形 1942"/>
          <p:cNvSpPr/>
          <p:nvPr/>
        </p:nvSpPr>
        <p:spPr>
          <a:xfrm>
            <a:off x="618120" y="2448360"/>
            <a:ext cx="67320" cy="67320"/>
          </a:xfrm>
          <a:custGeom>
            <a:avLst/>
            <a:gdLst/>
            <a:ahLst/>
            <a:cxnLst/>
            <a:rect l="0" t="0" r="r" b="b"/>
            <a:pathLst>
              <a:path w="187" h="187">
                <a:moveTo>
                  <a:pt x="187" y="93"/>
                </a:moveTo>
                <a:cubicBezTo>
                  <a:pt x="187" y="105"/>
                  <a:pt x="185" y="117"/>
                  <a:pt x="180" y="128"/>
                </a:cubicBezTo>
                <a:cubicBezTo>
                  <a:pt x="175" y="141"/>
                  <a:pt x="168" y="151"/>
                  <a:pt x="160" y="159"/>
                </a:cubicBezTo>
                <a:cubicBezTo>
                  <a:pt x="151" y="168"/>
                  <a:pt x="141" y="175"/>
                  <a:pt x="130" y="180"/>
                </a:cubicBezTo>
                <a:cubicBezTo>
                  <a:pt x="118" y="184"/>
                  <a:pt x="106" y="187"/>
                  <a:pt x="94" y="187"/>
                </a:cubicBezTo>
                <a:cubicBezTo>
                  <a:pt x="82" y="187"/>
                  <a:pt x="70" y="184"/>
                  <a:pt x="59" y="180"/>
                </a:cubicBezTo>
                <a:cubicBezTo>
                  <a:pt x="47" y="175"/>
                  <a:pt x="36" y="168"/>
                  <a:pt x="27" y="159"/>
                </a:cubicBezTo>
                <a:cubicBezTo>
                  <a:pt x="19" y="151"/>
                  <a:pt x="12" y="141"/>
                  <a:pt x="7" y="128"/>
                </a:cubicBezTo>
                <a:cubicBezTo>
                  <a:pt x="3" y="117"/>
                  <a:pt x="0" y="105"/>
                  <a:pt x="0" y="93"/>
                </a:cubicBezTo>
                <a:cubicBezTo>
                  <a:pt x="0" y="80"/>
                  <a:pt x="3" y="69"/>
                  <a:pt x="7" y="57"/>
                </a:cubicBezTo>
                <a:cubicBezTo>
                  <a:pt x="12" y="46"/>
                  <a:pt x="19" y="36"/>
                  <a:pt x="27" y="27"/>
                </a:cubicBezTo>
                <a:cubicBezTo>
                  <a:pt x="36" y="18"/>
                  <a:pt x="47" y="12"/>
                  <a:pt x="59" y="7"/>
                </a:cubicBezTo>
                <a:cubicBezTo>
                  <a:pt x="70" y="2"/>
                  <a:pt x="82" y="0"/>
                  <a:pt x="94" y="0"/>
                </a:cubicBezTo>
                <a:cubicBezTo>
                  <a:pt x="106" y="0"/>
                  <a:pt x="118" y="2"/>
                  <a:pt x="130" y="7"/>
                </a:cubicBezTo>
                <a:cubicBezTo>
                  <a:pt x="141" y="12"/>
                  <a:pt x="151" y="18"/>
                  <a:pt x="160" y="27"/>
                </a:cubicBezTo>
                <a:cubicBezTo>
                  <a:pt x="168" y="36"/>
                  <a:pt x="175" y="46"/>
                  <a:pt x="180" y="57"/>
                </a:cubicBezTo>
                <a:cubicBezTo>
                  <a:pt x="185" y="69"/>
                  <a:pt x="187" y="80"/>
                  <a:pt x="187" y="93"/>
                </a:cubicBezTo>
                <a:close/>
              </a:path>
            </a:pathLst>
          </a:custGeom>
          <a:solidFill>
            <a:srgbClr val="00BCD4">
              <a:alpha val="7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944" name="文本框 1943"/>
          <p:cNvSpPr txBox="1"/>
          <p:nvPr/>
        </p:nvSpPr>
        <p:spPr>
          <a:xfrm>
            <a:off x="3347640" y="2361600"/>
            <a:ext cx="2689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距离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945" name="任意多边形 1944"/>
          <p:cNvSpPr/>
          <p:nvPr/>
        </p:nvSpPr>
        <p:spPr>
          <a:xfrm>
            <a:off x="618120" y="2749320"/>
            <a:ext cx="67320" cy="66960"/>
          </a:xfrm>
          <a:custGeom>
            <a:avLst/>
            <a:gdLst/>
            <a:ahLst/>
            <a:cxnLst/>
            <a:rect l="0" t="0" r="r" b="b"/>
            <a:pathLst>
              <a:path w="187" h="186">
                <a:moveTo>
                  <a:pt x="187" y="93"/>
                </a:moveTo>
                <a:cubicBezTo>
                  <a:pt x="187" y="106"/>
                  <a:pt x="185" y="118"/>
                  <a:pt x="180" y="129"/>
                </a:cubicBezTo>
                <a:cubicBezTo>
                  <a:pt x="175" y="140"/>
                  <a:pt x="168" y="150"/>
                  <a:pt x="160" y="159"/>
                </a:cubicBezTo>
                <a:cubicBezTo>
                  <a:pt x="151" y="168"/>
                  <a:pt x="141" y="175"/>
                  <a:pt x="130" y="179"/>
                </a:cubicBezTo>
                <a:cubicBezTo>
                  <a:pt x="118" y="184"/>
                  <a:pt x="106" y="186"/>
                  <a:pt x="94" y="186"/>
                </a:cubicBezTo>
                <a:cubicBezTo>
                  <a:pt x="82" y="186"/>
                  <a:pt x="70" y="184"/>
                  <a:pt x="59" y="179"/>
                </a:cubicBezTo>
                <a:cubicBezTo>
                  <a:pt x="47" y="175"/>
                  <a:pt x="36" y="168"/>
                  <a:pt x="27" y="159"/>
                </a:cubicBezTo>
                <a:cubicBezTo>
                  <a:pt x="19" y="150"/>
                  <a:pt x="12" y="140"/>
                  <a:pt x="7" y="129"/>
                </a:cubicBezTo>
                <a:cubicBezTo>
                  <a:pt x="3" y="118"/>
                  <a:pt x="0" y="106"/>
                  <a:pt x="0" y="93"/>
                </a:cubicBezTo>
                <a:cubicBezTo>
                  <a:pt x="0" y="81"/>
                  <a:pt x="3" y="69"/>
                  <a:pt x="7" y="58"/>
                </a:cubicBezTo>
                <a:cubicBezTo>
                  <a:pt x="12" y="47"/>
                  <a:pt x="19" y="35"/>
                  <a:pt x="27" y="27"/>
                </a:cubicBezTo>
                <a:cubicBezTo>
                  <a:pt x="36" y="18"/>
                  <a:pt x="47" y="11"/>
                  <a:pt x="59" y="7"/>
                </a:cubicBezTo>
                <a:cubicBezTo>
                  <a:pt x="70" y="2"/>
                  <a:pt x="82" y="0"/>
                  <a:pt x="94" y="0"/>
                </a:cubicBezTo>
                <a:cubicBezTo>
                  <a:pt x="106" y="0"/>
                  <a:pt x="118" y="2"/>
                  <a:pt x="130" y="7"/>
                </a:cubicBezTo>
                <a:cubicBezTo>
                  <a:pt x="141" y="11"/>
                  <a:pt x="151" y="18"/>
                  <a:pt x="160" y="27"/>
                </a:cubicBezTo>
                <a:cubicBezTo>
                  <a:pt x="168" y="35"/>
                  <a:pt x="175" y="47"/>
                  <a:pt x="180" y="58"/>
                </a:cubicBezTo>
                <a:cubicBezTo>
                  <a:pt x="185" y="69"/>
                  <a:pt x="187" y="81"/>
                  <a:pt x="187" y="93"/>
                </a:cubicBezTo>
                <a:close/>
              </a:path>
            </a:pathLst>
          </a:custGeom>
          <a:solidFill>
            <a:srgbClr val="00BCD4">
              <a:alpha val="7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946" name="文本框 1945"/>
          <p:cNvSpPr txBox="1"/>
          <p:nvPr/>
        </p:nvSpPr>
        <p:spPr>
          <a:xfrm>
            <a:off x="781200" y="2662200"/>
            <a:ext cx="20124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结构简单，实现容易，检索精度高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947" name="任意多边形 1946"/>
          <p:cNvSpPr/>
          <p:nvPr/>
        </p:nvSpPr>
        <p:spPr>
          <a:xfrm>
            <a:off x="618120" y="3049920"/>
            <a:ext cx="67320" cy="67320"/>
          </a:xfrm>
          <a:custGeom>
            <a:avLst/>
            <a:gdLst/>
            <a:ahLst/>
            <a:cxnLst/>
            <a:rect l="0" t="0" r="r" b="b"/>
            <a:pathLst>
              <a:path w="187" h="187">
                <a:moveTo>
                  <a:pt x="187" y="93"/>
                </a:moveTo>
                <a:cubicBezTo>
                  <a:pt x="187" y="105"/>
                  <a:pt x="185" y="117"/>
                  <a:pt x="180" y="129"/>
                </a:cubicBezTo>
                <a:cubicBezTo>
                  <a:pt x="175" y="141"/>
                  <a:pt x="168" y="151"/>
                  <a:pt x="160" y="160"/>
                </a:cubicBezTo>
                <a:cubicBezTo>
                  <a:pt x="151" y="168"/>
                  <a:pt x="141" y="175"/>
                  <a:pt x="130" y="180"/>
                </a:cubicBezTo>
                <a:cubicBezTo>
                  <a:pt x="118" y="185"/>
                  <a:pt x="106" y="187"/>
                  <a:pt x="94" y="187"/>
                </a:cubicBezTo>
                <a:cubicBezTo>
                  <a:pt x="82" y="187"/>
                  <a:pt x="70" y="185"/>
                  <a:pt x="59" y="180"/>
                </a:cubicBezTo>
                <a:cubicBezTo>
                  <a:pt x="47" y="175"/>
                  <a:pt x="36" y="168"/>
                  <a:pt x="27" y="160"/>
                </a:cubicBezTo>
                <a:cubicBezTo>
                  <a:pt x="19" y="151"/>
                  <a:pt x="12" y="141"/>
                  <a:pt x="7" y="129"/>
                </a:cubicBezTo>
                <a:cubicBezTo>
                  <a:pt x="3" y="117"/>
                  <a:pt x="0" y="105"/>
                  <a:pt x="0" y="93"/>
                </a:cubicBezTo>
                <a:cubicBezTo>
                  <a:pt x="0" y="81"/>
                  <a:pt x="3" y="69"/>
                  <a:pt x="7" y="58"/>
                </a:cubicBezTo>
                <a:cubicBezTo>
                  <a:pt x="12" y="46"/>
                  <a:pt x="19" y="36"/>
                  <a:pt x="27" y="27"/>
                </a:cubicBezTo>
                <a:cubicBezTo>
                  <a:pt x="36" y="19"/>
                  <a:pt x="47" y="12"/>
                  <a:pt x="59" y="7"/>
                </a:cubicBezTo>
                <a:cubicBezTo>
                  <a:pt x="70" y="3"/>
                  <a:pt x="82" y="0"/>
                  <a:pt x="94" y="0"/>
                </a:cubicBezTo>
                <a:cubicBezTo>
                  <a:pt x="106" y="0"/>
                  <a:pt x="118" y="3"/>
                  <a:pt x="130" y="7"/>
                </a:cubicBezTo>
                <a:cubicBezTo>
                  <a:pt x="141" y="12"/>
                  <a:pt x="151" y="19"/>
                  <a:pt x="160" y="27"/>
                </a:cubicBezTo>
                <a:cubicBezTo>
                  <a:pt x="168" y="36"/>
                  <a:pt x="175" y="46"/>
                  <a:pt x="180" y="58"/>
                </a:cubicBezTo>
                <a:cubicBezTo>
                  <a:pt x="185" y="69"/>
                  <a:pt x="187" y="81"/>
                  <a:pt x="187" y="93"/>
                </a:cubicBezTo>
                <a:close/>
              </a:path>
            </a:pathLst>
          </a:custGeom>
          <a:solidFill>
            <a:srgbClr val="00BCD4">
              <a:alpha val="7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948" name="文本框 1947"/>
          <p:cNvSpPr txBox="1"/>
          <p:nvPr/>
        </p:nvSpPr>
        <p:spPr>
          <a:xfrm>
            <a:off x="781200" y="2963160"/>
            <a:ext cx="14760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数据量大时性能下降明显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9" name="任意多边形 1948"/>
          <p:cNvSpPr/>
          <p:nvPr/>
        </p:nvSpPr>
        <p:spPr>
          <a:xfrm>
            <a:off x="0" y="0"/>
            <a:ext cx="167400" cy="94320"/>
          </a:xfrm>
          <a:custGeom>
            <a:avLst/>
            <a:gdLst/>
            <a:ahLst/>
            <a:cxnLst/>
            <a:rect l="0" t="0" r="r" b="b"/>
            <a:pathLst>
              <a:path w="465" h="262">
                <a:moveTo>
                  <a:pt x="0" y="0"/>
                </a:moveTo>
                <a:lnTo>
                  <a:pt x="0" y="262"/>
                </a:lnTo>
                <a:lnTo>
                  <a:pt x="465" y="0"/>
                </a:lnTo>
                <a:lnTo>
                  <a:pt x="0" y="0"/>
                </a:lnTo>
                <a:close/>
              </a:path>
            </a:pathLst>
          </a:custGeom>
          <a:solidFill>
            <a:srgbClr val="111827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950" name="任意多边形 1949"/>
          <p:cNvSpPr/>
          <p:nvPr/>
        </p:nvSpPr>
        <p:spPr>
          <a:xfrm>
            <a:off x="0" y="0"/>
            <a:ext cx="334800" cy="188280"/>
          </a:xfrm>
          <a:custGeom>
            <a:avLst/>
            <a:gdLst/>
            <a:ahLst/>
            <a:cxnLst/>
            <a:rect l="0" t="0" r="r" b="b"/>
            <a:pathLst>
              <a:path w="930" h="523">
                <a:moveTo>
                  <a:pt x="464" y="0"/>
                </a:moveTo>
                <a:lnTo>
                  <a:pt x="0" y="262"/>
                </a:lnTo>
                <a:lnTo>
                  <a:pt x="0" y="523"/>
                </a:lnTo>
                <a:lnTo>
                  <a:pt x="930" y="0"/>
                </a:lnTo>
                <a:lnTo>
                  <a:pt x="464" y="0"/>
                </a:lnTo>
                <a:close/>
              </a:path>
            </a:pathLst>
          </a:custGeom>
          <a:solidFill>
            <a:srgbClr val="11182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951" name="任意多边形 1950"/>
          <p:cNvSpPr/>
          <p:nvPr/>
        </p:nvSpPr>
        <p:spPr>
          <a:xfrm>
            <a:off x="0" y="0"/>
            <a:ext cx="502200" cy="282240"/>
          </a:xfrm>
          <a:custGeom>
            <a:avLst/>
            <a:gdLst/>
            <a:ahLst/>
            <a:cxnLst/>
            <a:rect l="0" t="0" r="r" b="b"/>
            <a:pathLst>
              <a:path w="1395" h="784">
                <a:moveTo>
                  <a:pt x="930" y="0"/>
                </a:moveTo>
                <a:lnTo>
                  <a:pt x="0" y="523"/>
                </a:lnTo>
                <a:lnTo>
                  <a:pt x="0" y="784"/>
                </a:lnTo>
                <a:lnTo>
                  <a:pt x="1395" y="0"/>
                </a:lnTo>
                <a:lnTo>
                  <a:pt x="930" y="0"/>
                </a:lnTo>
                <a:close/>
              </a:path>
            </a:pathLst>
          </a:custGeom>
          <a:solidFill>
            <a:srgbClr val="111929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952" name="任意多边形 1951"/>
          <p:cNvSpPr/>
          <p:nvPr/>
        </p:nvSpPr>
        <p:spPr>
          <a:xfrm>
            <a:off x="0" y="0"/>
            <a:ext cx="669600" cy="376200"/>
          </a:xfrm>
          <a:custGeom>
            <a:avLst/>
            <a:gdLst/>
            <a:ahLst/>
            <a:cxnLst/>
            <a:rect l="0" t="0" r="r" b="b"/>
            <a:pathLst>
              <a:path w="1860" h="1045">
                <a:moveTo>
                  <a:pt x="1395" y="0"/>
                </a:moveTo>
                <a:lnTo>
                  <a:pt x="0" y="784"/>
                </a:lnTo>
                <a:lnTo>
                  <a:pt x="0" y="1045"/>
                </a:lnTo>
                <a:lnTo>
                  <a:pt x="1860" y="0"/>
                </a:lnTo>
                <a:lnTo>
                  <a:pt x="1395" y="0"/>
                </a:lnTo>
                <a:close/>
              </a:path>
            </a:pathLst>
          </a:custGeom>
          <a:solidFill>
            <a:srgbClr val="11192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953" name="任意多边形 1952"/>
          <p:cNvSpPr/>
          <p:nvPr/>
        </p:nvSpPr>
        <p:spPr>
          <a:xfrm>
            <a:off x="0" y="0"/>
            <a:ext cx="836640" cy="470160"/>
          </a:xfrm>
          <a:custGeom>
            <a:avLst/>
            <a:gdLst/>
            <a:ahLst/>
            <a:cxnLst/>
            <a:rect l="0" t="0" r="r" b="b"/>
            <a:pathLst>
              <a:path w="2324" h="1306">
                <a:moveTo>
                  <a:pt x="1860" y="0"/>
                </a:moveTo>
                <a:lnTo>
                  <a:pt x="0" y="1045"/>
                </a:lnTo>
                <a:lnTo>
                  <a:pt x="0" y="1306"/>
                </a:lnTo>
                <a:lnTo>
                  <a:pt x="2324" y="0"/>
                </a:lnTo>
                <a:lnTo>
                  <a:pt x="1860" y="0"/>
                </a:lnTo>
                <a:close/>
              </a:path>
            </a:pathLst>
          </a:custGeom>
          <a:solidFill>
            <a:srgbClr val="12192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954" name="任意多边形 1953"/>
          <p:cNvSpPr/>
          <p:nvPr/>
        </p:nvSpPr>
        <p:spPr>
          <a:xfrm>
            <a:off x="0" y="0"/>
            <a:ext cx="1004040" cy="564120"/>
          </a:xfrm>
          <a:custGeom>
            <a:avLst/>
            <a:gdLst/>
            <a:ahLst/>
            <a:cxnLst/>
            <a:rect l="0" t="0" r="r" b="b"/>
            <a:pathLst>
              <a:path w="2789" h="1567">
                <a:moveTo>
                  <a:pt x="2324" y="0"/>
                </a:moveTo>
                <a:lnTo>
                  <a:pt x="0" y="1306"/>
                </a:lnTo>
                <a:lnTo>
                  <a:pt x="0" y="1567"/>
                </a:lnTo>
                <a:lnTo>
                  <a:pt x="2789" y="0"/>
                </a:lnTo>
                <a:lnTo>
                  <a:pt x="2324" y="0"/>
                </a:lnTo>
                <a:close/>
              </a:path>
            </a:pathLst>
          </a:custGeom>
          <a:solidFill>
            <a:srgbClr val="12192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955" name="任意多边形 1954"/>
          <p:cNvSpPr/>
          <p:nvPr/>
        </p:nvSpPr>
        <p:spPr>
          <a:xfrm>
            <a:off x="0" y="0"/>
            <a:ext cx="1171440" cy="658080"/>
          </a:xfrm>
          <a:custGeom>
            <a:avLst/>
            <a:gdLst/>
            <a:ahLst/>
            <a:cxnLst/>
            <a:rect l="0" t="0" r="r" b="b"/>
            <a:pathLst>
              <a:path w="3254" h="1828">
                <a:moveTo>
                  <a:pt x="2789" y="0"/>
                </a:moveTo>
                <a:lnTo>
                  <a:pt x="0" y="1567"/>
                </a:lnTo>
                <a:lnTo>
                  <a:pt x="0" y="1828"/>
                </a:lnTo>
                <a:lnTo>
                  <a:pt x="3254" y="0"/>
                </a:lnTo>
                <a:lnTo>
                  <a:pt x="2789" y="0"/>
                </a:lnTo>
                <a:close/>
              </a:path>
            </a:pathLst>
          </a:custGeom>
          <a:solidFill>
            <a:srgbClr val="121A2C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956" name="任意多边形 1955"/>
          <p:cNvSpPr/>
          <p:nvPr/>
        </p:nvSpPr>
        <p:spPr>
          <a:xfrm>
            <a:off x="0" y="0"/>
            <a:ext cx="1338840" cy="752040"/>
          </a:xfrm>
          <a:custGeom>
            <a:avLst/>
            <a:gdLst/>
            <a:ahLst/>
            <a:cxnLst/>
            <a:rect l="0" t="0" r="r" b="b"/>
            <a:pathLst>
              <a:path w="3719" h="2089">
                <a:moveTo>
                  <a:pt x="3254" y="0"/>
                </a:moveTo>
                <a:lnTo>
                  <a:pt x="0" y="1828"/>
                </a:lnTo>
                <a:lnTo>
                  <a:pt x="0" y="2089"/>
                </a:lnTo>
                <a:lnTo>
                  <a:pt x="3719" y="0"/>
                </a:lnTo>
                <a:lnTo>
                  <a:pt x="3254" y="0"/>
                </a:lnTo>
                <a:close/>
              </a:path>
            </a:pathLst>
          </a:custGeom>
          <a:solidFill>
            <a:srgbClr val="121A2D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957" name="任意多边形 1956"/>
          <p:cNvSpPr/>
          <p:nvPr/>
        </p:nvSpPr>
        <p:spPr>
          <a:xfrm>
            <a:off x="0" y="0"/>
            <a:ext cx="1506240" cy="846000"/>
          </a:xfrm>
          <a:custGeom>
            <a:avLst/>
            <a:gdLst/>
            <a:ahLst/>
            <a:cxnLst/>
            <a:rect l="0" t="0" r="r" b="b"/>
            <a:pathLst>
              <a:path w="4184" h="2350">
                <a:moveTo>
                  <a:pt x="3719" y="0"/>
                </a:moveTo>
                <a:lnTo>
                  <a:pt x="0" y="2089"/>
                </a:lnTo>
                <a:lnTo>
                  <a:pt x="0" y="2350"/>
                </a:lnTo>
                <a:lnTo>
                  <a:pt x="4184" y="0"/>
                </a:lnTo>
                <a:lnTo>
                  <a:pt x="3719" y="0"/>
                </a:lnTo>
                <a:close/>
              </a:path>
            </a:pathLst>
          </a:custGeom>
          <a:solidFill>
            <a:srgbClr val="121A2E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958" name="任意多边形 1957"/>
          <p:cNvSpPr/>
          <p:nvPr/>
        </p:nvSpPr>
        <p:spPr>
          <a:xfrm>
            <a:off x="0" y="0"/>
            <a:ext cx="1673280" cy="939960"/>
          </a:xfrm>
          <a:custGeom>
            <a:avLst/>
            <a:gdLst/>
            <a:ahLst/>
            <a:cxnLst/>
            <a:rect l="0" t="0" r="r" b="b"/>
            <a:pathLst>
              <a:path w="4648" h="2611">
                <a:moveTo>
                  <a:pt x="4184" y="0"/>
                </a:moveTo>
                <a:lnTo>
                  <a:pt x="0" y="2350"/>
                </a:lnTo>
                <a:lnTo>
                  <a:pt x="0" y="2611"/>
                </a:lnTo>
                <a:lnTo>
                  <a:pt x="4648" y="0"/>
                </a:lnTo>
                <a:lnTo>
                  <a:pt x="4184" y="0"/>
                </a:lnTo>
                <a:close/>
              </a:path>
            </a:pathLst>
          </a:custGeom>
          <a:solidFill>
            <a:srgbClr val="121A2E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959" name="任意多边形 1958"/>
          <p:cNvSpPr/>
          <p:nvPr/>
        </p:nvSpPr>
        <p:spPr>
          <a:xfrm>
            <a:off x="0" y="0"/>
            <a:ext cx="1840680" cy="1033920"/>
          </a:xfrm>
          <a:custGeom>
            <a:avLst/>
            <a:gdLst/>
            <a:ahLst/>
            <a:cxnLst/>
            <a:rect l="0" t="0" r="r" b="b"/>
            <a:pathLst>
              <a:path w="5113" h="2872">
                <a:moveTo>
                  <a:pt x="4648" y="0"/>
                </a:moveTo>
                <a:lnTo>
                  <a:pt x="0" y="2611"/>
                </a:lnTo>
                <a:lnTo>
                  <a:pt x="0" y="2872"/>
                </a:lnTo>
                <a:lnTo>
                  <a:pt x="5113" y="0"/>
                </a:lnTo>
                <a:lnTo>
                  <a:pt x="4648" y="0"/>
                </a:lnTo>
                <a:close/>
              </a:path>
            </a:pathLst>
          </a:custGeom>
          <a:solidFill>
            <a:srgbClr val="121B2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960" name="任意多边形 1959"/>
          <p:cNvSpPr/>
          <p:nvPr/>
        </p:nvSpPr>
        <p:spPr>
          <a:xfrm>
            <a:off x="0" y="0"/>
            <a:ext cx="2008080" cy="1127880"/>
          </a:xfrm>
          <a:custGeom>
            <a:avLst/>
            <a:gdLst/>
            <a:ahLst/>
            <a:cxnLst/>
            <a:rect l="0" t="0" r="r" b="b"/>
            <a:pathLst>
              <a:path w="5578" h="3133">
                <a:moveTo>
                  <a:pt x="5113" y="0"/>
                </a:moveTo>
                <a:lnTo>
                  <a:pt x="0" y="2872"/>
                </a:lnTo>
                <a:lnTo>
                  <a:pt x="0" y="3133"/>
                </a:lnTo>
                <a:lnTo>
                  <a:pt x="5578" y="0"/>
                </a:lnTo>
                <a:lnTo>
                  <a:pt x="5113" y="0"/>
                </a:lnTo>
                <a:close/>
              </a:path>
            </a:pathLst>
          </a:custGeom>
          <a:solidFill>
            <a:srgbClr val="121B30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961" name="任意多边形 1960"/>
          <p:cNvSpPr/>
          <p:nvPr/>
        </p:nvSpPr>
        <p:spPr>
          <a:xfrm>
            <a:off x="0" y="0"/>
            <a:ext cx="2175480" cy="1221840"/>
          </a:xfrm>
          <a:custGeom>
            <a:avLst/>
            <a:gdLst/>
            <a:ahLst/>
            <a:cxnLst/>
            <a:rect l="0" t="0" r="r" b="b"/>
            <a:pathLst>
              <a:path w="6043" h="3394">
                <a:moveTo>
                  <a:pt x="5578" y="0"/>
                </a:moveTo>
                <a:lnTo>
                  <a:pt x="0" y="3133"/>
                </a:lnTo>
                <a:lnTo>
                  <a:pt x="0" y="3394"/>
                </a:lnTo>
                <a:lnTo>
                  <a:pt x="6043" y="0"/>
                </a:lnTo>
                <a:lnTo>
                  <a:pt x="5578" y="0"/>
                </a:lnTo>
                <a:close/>
              </a:path>
            </a:pathLst>
          </a:custGeom>
          <a:solidFill>
            <a:srgbClr val="121B31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962" name="任意多边形 1961"/>
          <p:cNvSpPr/>
          <p:nvPr/>
        </p:nvSpPr>
        <p:spPr>
          <a:xfrm>
            <a:off x="0" y="0"/>
            <a:ext cx="2342880" cy="1315800"/>
          </a:xfrm>
          <a:custGeom>
            <a:avLst/>
            <a:gdLst/>
            <a:ahLst/>
            <a:cxnLst/>
            <a:rect l="0" t="0" r="r" b="b"/>
            <a:pathLst>
              <a:path w="6508" h="3655">
                <a:moveTo>
                  <a:pt x="6043" y="0"/>
                </a:moveTo>
                <a:lnTo>
                  <a:pt x="0" y="3394"/>
                </a:lnTo>
                <a:lnTo>
                  <a:pt x="0" y="3655"/>
                </a:lnTo>
                <a:lnTo>
                  <a:pt x="6508" y="0"/>
                </a:lnTo>
                <a:lnTo>
                  <a:pt x="6043" y="0"/>
                </a:lnTo>
                <a:close/>
              </a:path>
            </a:pathLst>
          </a:custGeom>
          <a:solidFill>
            <a:srgbClr val="121C31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963" name="任意多边形 1962"/>
          <p:cNvSpPr/>
          <p:nvPr/>
        </p:nvSpPr>
        <p:spPr>
          <a:xfrm>
            <a:off x="0" y="0"/>
            <a:ext cx="2509920" cy="1409760"/>
          </a:xfrm>
          <a:custGeom>
            <a:avLst/>
            <a:gdLst/>
            <a:ahLst/>
            <a:cxnLst/>
            <a:rect l="0" t="0" r="r" b="b"/>
            <a:pathLst>
              <a:path w="6972" h="3916">
                <a:moveTo>
                  <a:pt x="6508" y="0"/>
                </a:moveTo>
                <a:lnTo>
                  <a:pt x="0" y="3655"/>
                </a:lnTo>
                <a:lnTo>
                  <a:pt x="0" y="3916"/>
                </a:lnTo>
                <a:lnTo>
                  <a:pt x="6972" y="0"/>
                </a:lnTo>
                <a:lnTo>
                  <a:pt x="6508" y="0"/>
                </a:lnTo>
                <a:close/>
              </a:path>
            </a:pathLst>
          </a:custGeom>
          <a:solidFill>
            <a:srgbClr val="131C3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964" name="任意多边形 1963"/>
          <p:cNvSpPr/>
          <p:nvPr/>
        </p:nvSpPr>
        <p:spPr>
          <a:xfrm>
            <a:off x="0" y="0"/>
            <a:ext cx="2677320" cy="1503720"/>
          </a:xfrm>
          <a:custGeom>
            <a:avLst/>
            <a:gdLst/>
            <a:ahLst/>
            <a:cxnLst/>
            <a:rect l="0" t="0" r="r" b="b"/>
            <a:pathLst>
              <a:path w="7437" h="4177">
                <a:moveTo>
                  <a:pt x="6972" y="0"/>
                </a:moveTo>
                <a:lnTo>
                  <a:pt x="0" y="3916"/>
                </a:lnTo>
                <a:lnTo>
                  <a:pt x="0" y="4177"/>
                </a:lnTo>
                <a:lnTo>
                  <a:pt x="7437" y="0"/>
                </a:lnTo>
                <a:lnTo>
                  <a:pt x="6972" y="0"/>
                </a:lnTo>
                <a:close/>
              </a:path>
            </a:pathLst>
          </a:custGeom>
          <a:solidFill>
            <a:srgbClr val="131C33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965" name="任意多边形 1964"/>
          <p:cNvSpPr/>
          <p:nvPr/>
        </p:nvSpPr>
        <p:spPr>
          <a:xfrm>
            <a:off x="0" y="0"/>
            <a:ext cx="2844720" cy="1597680"/>
          </a:xfrm>
          <a:custGeom>
            <a:avLst/>
            <a:gdLst/>
            <a:ahLst/>
            <a:cxnLst/>
            <a:rect l="0" t="0" r="r" b="b"/>
            <a:pathLst>
              <a:path w="7902" h="4438">
                <a:moveTo>
                  <a:pt x="7437" y="0"/>
                </a:moveTo>
                <a:lnTo>
                  <a:pt x="0" y="4177"/>
                </a:lnTo>
                <a:lnTo>
                  <a:pt x="0" y="4438"/>
                </a:lnTo>
                <a:lnTo>
                  <a:pt x="7902" y="0"/>
                </a:lnTo>
                <a:lnTo>
                  <a:pt x="7437" y="0"/>
                </a:lnTo>
                <a:close/>
              </a:path>
            </a:pathLst>
          </a:custGeom>
          <a:solidFill>
            <a:srgbClr val="131C3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966" name="任意多边形 1965"/>
          <p:cNvSpPr/>
          <p:nvPr/>
        </p:nvSpPr>
        <p:spPr>
          <a:xfrm>
            <a:off x="0" y="0"/>
            <a:ext cx="3012120" cy="1691640"/>
          </a:xfrm>
          <a:custGeom>
            <a:avLst/>
            <a:gdLst/>
            <a:ahLst/>
            <a:cxnLst/>
            <a:rect l="0" t="0" r="r" b="b"/>
            <a:pathLst>
              <a:path w="8367" h="4699">
                <a:moveTo>
                  <a:pt x="7902" y="0"/>
                </a:moveTo>
                <a:lnTo>
                  <a:pt x="0" y="4438"/>
                </a:lnTo>
                <a:lnTo>
                  <a:pt x="0" y="4699"/>
                </a:lnTo>
                <a:lnTo>
                  <a:pt x="8367" y="0"/>
                </a:lnTo>
                <a:lnTo>
                  <a:pt x="7902" y="0"/>
                </a:lnTo>
                <a:close/>
              </a:path>
            </a:pathLst>
          </a:custGeom>
          <a:solidFill>
            <a:srgbClr val="131D35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967" name="任意多边形 1966"/>
          <p:cNvSpPr/>
          <p:nvPr/>
        </p:nvSpPr>
        <p:spPr>
          <a:xfrm>
            <a:off x="0" y="0"/>
            <a:ext cx="3179520" cy="1785600"/>
          </a:xfrm>
          <a:custGeom>
            <a:avLst/>
            <a:gdLst/>
            <a:ahLst/>
            <a:cxnLst/>
            <a:rect l="0" t="0" r="r" b="b"/>
            <a:pathLst>
              <a:path w="8832" h="4960">
                <a:moveTo>
                  <a:pt x="8367" y="0"/>
                </a:moveTo>
                <a:lnTo>
                  <a:pt x="0" y="4699"/>
                </a:lnTo>
                <a:lnTo>
                  <a:pt x="0" y="4960"/>
                </a:lnTo>
                <a:lnTo>
                  <a:pt x="8832" y="0"/>
                </a:lnTo>
                <a:lnTo>
                  <a:pt x="8367" y="0"/>
                </a:lnTo>
                <a:close/>
              </a:path>
            </a:pathLst>
          </a:custGeom>
          <a:solidFill>
            <a:srgbClr val="131D35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968" name="任意多边形 1967"/>
          <p:cNvSpPr/>
          <p:nvPr/>
        </p:nvSpPr>
        <p:spPr>
          <a:xfrm>
            <a:off x="0" y="0"/>
            <a:ext cx="3346560" cy="1879560"/>
          </a:xfrm>
          <a:custGeom>
            <a:avLst/>
            <a:gdLst/>
            <a:ahLst/>
            <a:cxnLst/>
            <a:rect l="0" t="0" r="r" b="b"/>
            <a:pathLst>
              <a:path w="9296" h="5221">
                <a:moveTo>
                  <a:pt x="8832" y="0"/>
                </a:moveTo>
                <a:lnTo>
                  <a:pt x="0" y="4960"/>
                </a:lnTo>
                <a:lnTo>
                  <a:pt x="0" y="5221"/>
                </a:lnTo>
                <a:lnTo>
                  <a:pt x="9296" y="0"/>
                </a:lnTo>
                <a:lnTo>
                  <a:pt x="8832" y="0"/>
                </a:lnTo>
                <a:close/>
              </a:path>
            </a:pathLst>
          </a:custGeom>
          <a:solidFill>
            <a:srgbClr val="131D3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969" name="任意多边形 1968"/>
          <p:cNvSpPr/>
          <p:nvPr/>
        </p:nvSpPr>
        <p:spPr>
          <a:xfrm>
            <a:off x="0" y="0"/>
            <a:ext cx="3513960" cy="1973520"/>
          </a:xfrm>
          <a:custGeom>
            <a:avLst/>
            <a:gdLst/>
            <a:ahLst/>
            <a:cxnLst/>
            <a:rect l="0" t="0" r="r" b="b"/>
            <a:pathLst>
              <a:path w="9761" h="5482">
                <a:moveTo>
                  <a:pt x="9296" y="0"/>
                </a:moveTo>
                <a:lnTo>
                  <a:pt x="0" y="5221"/>
                </a:lnTo>
                <a:lnTo>
                  <a:pt x="0" y="5482"/>
                </a:lnTo>
                <a:lnTo>
                  <a:pt x="9761" y="0"/>
                </a:lnTo>
                <a:lnTo>
                  <a:pt x="9296" y="0"/>
                </a:lnTo>
                <a:close/>
              </a:path>
            </a:pathLst>
          </a:custGeom>
          <a:solidFill>
            <a:srgbClr val="131D37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970" name="任意多边形 1969"/>
          <p:cNvSpPr/>
          <p:nvPr/>
        </p:nvSpPr>
        <p:spPr>
          <a:xfrm>
            <a:off x="0" y="0"/>
            <a:ext cx="3681360" cy="2067480"/>
          </a:xfrm>
          <a:custGeom>
            <a:avLst/>
            <a:gdLst/>
            <a:ahLst/>
            <a:cxnLst/>
            <a:rect l="0" t="0" r="r" b="b"/>
            <a:pathLst>
              <a:path w="10226" h="5743">
                <a:moveTo>
                  <a:pt x="9761" y="0"/>
                </a:moveTo>
                <a:lnTo>
                  <a:pt x="0" y="5482"/>
                </a:lnTo>
                <a:lnTo>
                  <a:pt x="0" y="5743"/>
                </a:lnTo>
                <a:lnTo>
                  <a:pt x="10226" y="0"/>
                </a:lnTo>
                <a:lnTo>
                  <a:pt x="9761" y="0"/>
                </a:lnTo>
                <a:close/>
              </a:path>
            </a:pathLst>
          </a:custGeom>
          <a:solidFill>
            <a:srgbClr val="131E3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971" name="任意多边形 1970"/>
          <p:cNvSpPr/>
          <p:nvPr/>
        </p:nvSpPr>
        <p:spPr>
          <a:xfrm>
            <a:off x="0" y="0"/>
            <a:ext cx="3848760" cy="2161440"/>
          </a:xfrm>
          <a:custGeom>
            <a:avLst/>
            <a:gdLst/>
            <a:ahLst/>
            <a:cxnLst/>
            <a:rect l="0" t="0" r="r" b="b"/>
            <a:pathLst>
              <a:path w="10691" h="6004">
                <a:moveTo>
                  <a:pt x="10226" y="0"/>
                </a:moveTo>
                <a:lnTo>
                  <a:pt x="0" y="5743"/>
                </a:lnTo>
                <a:lnTo>
                  <a:pt x="0" y="6004"/>
                </a:lnTo>
                <a:lnTo>
                  <a:pt x="10691" y="0"/>
                </a:lnTo>
                <a:lnTo>
                  <a:pt x="10226" y="0"/>
                </a:lnTo>
                <a:close/>
              </a:path>
            </a:pathLst>
          </a:custGeom>
          <a:solidFill>
            <a:srgbClr val="131E3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972" name="任意多边形 1971"/>
          <p:cNvSpPr/>
          <p:nvPr/>
        </p:nvSpPr>
        <p:spPr>
          <a:xfrm>
            <a:off x="0" y="0"/>
            <a:ext cx="4016160" cy="2255400"/>
          </a:xfrm>
          <a:custGeom>
            <a:avLst/>
            <a:gdLst/>
            <a:ahLst/>
            <a:cxnLst/>
            <a:rect l="0" t="0" r="r" b="b"/>
            <a:pathLst>
              <a:path w="11156" h="6265">
                <a:moveTo>
                  <a:pt x="10691" y="0"/>
                </a:moveTo>
                <a:lnTo>
                  <a:pt x="0" y="6004"/>
                </a:lnTo>
                <a:lnTo>
                  <a:pt x="0" y="6265"/>
                </a:lnTo>
                <a:lnTo>
                  <a:pt x="11156" y="0"/>
                </a:lnTo>
                <a:lnTo>
                  <a:pt x="10691" y="0"/>
                </a:lnTo>
                <a:close/>
              </a:path>
            </a:pathLst>
          </a:custGeom>
          <a:solidFill>
            <a:srgbClr val="131E39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973" name="任意多边形 1972"/>
          <p:cNvSpPr/>
          <p:nvPr/>
        </p:nvSpPr>
        <p:spPr>
          <a:xfrm>
            <a:off x="0" y="0"/>
            <a:ext cx="4183200" cy="2349720"/>
          </a:xfrm>
          <a:custGeom>
            <a:avLst/>
            <a:gdLst/>
            <a:ahLst/>
            <a:cxnLst/>
            <a:rect l="0" t="0" r="r" b="b"/>
            <a:pathLst>
              <a:path w="11620" h="6527">
                <a:moveTo>
                  <a:pt x="11156" y="0"/>
                </a:moveTo>
                <a:lnTo>
                  <a:pt x="0" y="6265"/>
                </a:lnTo>
                <a:lnTo>
                  <a:pt x="0" y="6527"/>
                </a:lnTo>
                <a:lnTo>
                  <a:pt x="11620" y="0"/>
                </a:lnTo>
                <a:lnTo>
                  <a:pt x="11156" y="0"/>
                </a:lnTo>
                <a:close/>
              </a:path>
            </a:pathLst>
          </a:custGeom>
          <a:solidFill>
            <a:srgbClr val="141E3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974" name="任意多边形 1973"/>
          <p:cNvSpPr/>
          <p:nvPr/>
        </p:nvSpPr>
        <p:spPr>
          <a:xfrm>
            <a:off x="0" y="0"/>
            <a:ext cx="4350600" cy="2443680"/>
          </a:xfrm>
          <a:custGeom>
            <a:avLst/>
            <a:gdLst/>
            <a:ahLst/>
            <a:cxnLst/>
            <a:rect l="0" t="0" r="r" b="b"/>
            <a:pathLst>
              <a:path w="12085" h="6788">
                <a:moveTo>
                  <a:pt x="11620" y="0"/>
                </a:moveTo>
                <a:lnTo>
                  <a:pt x="0" y="6527"/>
                </a:lnTo>
                <a:lnTo>
                  <a:pt x="0" y="6788"/>
                </a:lnTo>
                <a:lnTo>
                  <a:pt x="12085" y="0"/>
                </a:lnTo>
                <a:lnTo>
                  <a:pt x="11620" y="0"/>
                </a:lnTo>
                <a:close/>
              </a:path>
            </a:pathLst>
          </a:custGeom>
          <a:solidFill>
            <a:srgbClr val="141F3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975" name="任意多边形 1974"/>
          <p:cNvSpPr/>
          <p:nvPr/>
        </p:nvSpPr>
        <p:spPr>
          <a:xfrm>
            <a:off x="0" y="0"/>
            <a:ext cx="4518000" cy="2537640"/>
          </a:xfrm>
          <a:custGeom>
            <a:avLst/>
            <a:gdLst/>
            <a:ahLst/>
            <a:cxnLst/>
            <a:rect l="0" t="0" r="r" b="b"/>
            <a:pathLst>
              <a:path w="12550" h="7049">
                <a:moveTo>
                  <a:pt x="12085" y="0"/>
                </a:moveTo>
                <a:lnTo>
                  <a:pt x="0" y="6788"/>
                </a:lnTo>
                <a:lnTo>
                  <a:pt x="0" y="7049"/>
                </a:lnTo>
                <a:lnTo>
                  <a:pt x="12550" y="0"/>
                </a:lnTo>
                <a:lnTo>
                  <a:pt x="12085" y="0"/>
                </a:lnTo>
                <a:close/>
              </a:path>
            </a:pathLst>
          </a:custGeom>
          <a:solidFill>
            <a:srgbClr val="141F3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976" name="任意多边形 1975"/>
          <p:cNvSpPr/>
          <p:nvPr/>
        </p:nvSpPr>
        <p:spPr>
          <a:xfrm>
            <a:off x="0" y="0"/>
            <a:ext cx="4685400" cy="2631600"/>
          </a:xfrm>
          <a:custGeom>
            <a:avLst/>
            <a:gdLst/>
            <a:ahLst/>
            <a:cxnLst/>
            <a:rect l="0" t="0" r="r" b="b"/>
            <a:pathLst>
              <a:path w="13015" h="7310">
                <a:moveTo>
                  <a:pt x="12550" y="0"/>
                </a:moveTo>
                <a:lnTo>
                  <a:pt x="0" y="7049"/>
                </a:lnTo>
                <a:lnTo>
                  <a:pt x="0" y="7310"/>
                </a:lnTo>
                <a:lnTo>
                  <a:pt x="13015" y="0"/>
                </a:lnTo>
                <a:lnTo>
                  <a:pt x="12550" y="0"/>
                </a:lnTo>
                <a:close/>
              </a:path>
            </a:pathLst>
          </a:custGeom>
          <a:solidFill>
            <a:srgbClr val="141F3C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977" name="任意多边形 1976"/>
          <p:cNvSpPr/>
          <p:nvPr/>
        </p:nvSpPr>
        <p:spPr>
          <a:xfrm>
            <a:off x="0" y="0"/>
            <a:ext cx="4852800" cy="2725560"/>
          </a:xfrm>
          <a:custGeom>
            <a:avLst/>
            <a:gdLst/>
            <a:ahLst/>
            <a:cxnLst/>
            <a:rect l="0" t="0" r="r" b="b"/>
            <a:pathLst>
              <a:path w="13480" h="7571">
                <a:moveTo>
                  <a:pt x="13015" y="0"/>
                </a:moveTo>
                <a:lnTo>
                  <a:pt x="0" y="7310"/>
                </a:lnTo>
                <a:lnTo>
                  <a:pt x="0" y="7571"/>
                </a:lnTo>
                <a:lnTo>
                  <a:pt x="13480" y="0"/>
                </a:lnTo>
                <a:lnTo>
                  <a:pt x="13015" y="0"/>
                </a:lnTo>
                <a:close/>
              </a:path>
            </a:pathLst>
          </a:custGeom>
          <a:solidFill>
            <a:srgbClr val="14203D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978" name="任意多边形 1977"/>
          <p:cNvSpPr/>
          <p:nvPr/>
        </p:nvSpPr>
        <p:spPr>
          <a:xfrm>
            <a:off x="0" y="0"/>
            <a:ext cx="5019840" cy="2819520"/>
          </a:xfrm>
          <a:custGeom>
            <a:avLst/>
            <a:gdLst/>
            <a:ahLst/>
            <a:cxnLst/>
            <a:rect l="0" t="0" r="r" b="b"/>
            <a:pathLst>
              <a:path w="13944" h="7832">
                <a:moveTo>
                  <a:pt x="13480" y="0"/>
                </a:moveTo>
                <a:lnTo>
                  <a:pt x="0" y="7571"/>
                </a:lnTo>
                <a:lnTo>
                  <a:pt x="0" y="7832"/>
                </a:lnTo>
                <a:lnTo>
                  <a:pt x="13944" y="0"/>
                </a:lnTo>
                <a:lnTo>
                  <a:pt x="13480" y="0"/>
                </a:lnTo>
                <a:close/>
              </a:path>
            </a:pathLst>
          </a:custGeom>
          <a:solidFill>
            <a:srgbClr val="14203E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979" name="任意多边形 1978"/>
          <p:cNvSpPr/>
          <p:nvPr/>
        </p:nvSpPr>
        <p:spPr>
          <a:xfrm>
            <a:off x="0" y="0"/>
            <a:ext cx="5187240" cy="2913480"/>
          </a:xfrm>
          <a:custGeom>
            <a:avLst/>
            <a:gdLst/>
            <a:ahLst/>
            <a:cxnLst/>
            <a:rect l="0" t="0" r="r" b="b"/>
            <a:pathLst>
              <a:path w="14409" h="8093">
                <a:moveTo>
                  <a:pt x="13944" y="0"/>
                </a:moveTo>
                <a:lnTo>
                  <a:pt x="0" y="7832"/>
                </a:lnTo>
                <a:lnTo>
                  <a:pt x="0" y="8093"/>
                </a:lnTo>
                <a:lnTo>
                  <a:pt x="14409" y="0"/>
                </a:lnTo>
                <a:lnTo>
                  <a:pt x="13944" y="0"/>
                </a:lnTo>
                <a:close/>
              </a:path>
            </a:pathLst>
          </a:custGeom>
          <a:solidFill>
            <a:srgbClr val="14203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980" name="任意多边形 1979"/>
          <p:cNvSpPr/>
          <p:nvPr/>
        </p:nvSpPr>
        <p:spPr>
          <a:xfrm>
            <a:off x="0" y="0"/>
            <a:ext cx="5354640" cy="3007440"/>
          </a:xfrm>
          <a:custGeom>
            <a:avLst/>
            <a:gdLst/>
            <a:ahLst/>
            <a:cxnLst/>
            <a:rect l="0" t="0" r="r" b="b"/>
            <a:pathLst>
              <a:path w="14874" h="8354">
                <a:moveTo>
                  <a:pt x="14409" y="0"/>
                </a:moveTo>
                <a:lnTo>
                  <a:pt x="0" y="8093"/>
                </a:lnTo>
                <a:lnTo>
                  <a:pt x="0" y="8354"/>
                </a:lnTo>
                <a:lnTo>
                  <a:pt x="14874" y="0"/>
                </a:lnTo>
                <a:lnTo>
                  <a:pt x="14409" y="0"/>
                </a:lnTo>
                <a:close/>
              </a:path>
            </a:pathLst>
          </a:custGeom>
          <a:solidFill>
            <a:srgbClr val="14203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981" name="任意多边形 1980"/>
          <p:cNvSpPr/>
          <p:nvPr/>
        </p:nvSpPr>
        <p:spPr>
          <a:xfrm>
            <a:off x="0" y="0"/>
            <a:ext cx="5522040" cy="3101400"/>
          </a:xfrm>
          <a:custGeom>
            <a:avLst/>
            <a:gdLst/>
            <a:ahLst/>
            <a:cxnLst/>
            <a:rect l="0" t="0" r="r" b="b"/>
            <a:pathLst>
              <a:path w="15339" h="8615">
                <a:moveTo>
                  <a:pt x="14874" y="0"/>
                </a:moveTo>
                <a:lnTo>
                  <a:pt x="0" y="8354"/>
                </a:lnTo>
                <a:lnTo>
                  <a:pt x="0" y="8615"/>
                </a:lnTo>
                <a:lnTo>
                  <a:pt x="15339" y="0"/>
                </a:lnTo>
                <a:lnTo>
                  <a:pt x="14874" y="0"/>
                </a:lnTo>
                <a:close/>
              </a:path>
            </a:pathLst>
          </a:custGeom>
          <a:solidFill>
            <a:srgbClr val="142140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982" name="任意多边形 1981"/>
          <p:cNvSpPr/>
          <p:nvPr/>
        </p:nvSpPr>
        <p:spPr>
          <a:xfrm>
            <a:off x="0" y="0"/>
            <a:ext cx="5689440" cy="3195360"/>
          </a:xfrm>
          <a:custGeom>
            <a:avLst/>
            <a:gdLst/>
            <a:ahLst/>
            <a:cxnLst/>
            <a:rect l="0" t="0" r="r" b="b"/>
            <a:pathLst>
              <a:path w="15804" h="8876">
                <a:moveTo>
                  <a:pt x="15339" y="0"/>
                </a:moveTo>
                <a:lnTo>
                  <a:pt x="0" y="8615"/>
                </a:lnTo>
                <a:lnTo>
                  <a:pt x="0" y="8876"/>
                </a:lnTo>
                <a:lnTo>
                  <a:pt x="15804" y="0"/>
                </a:lnTo>
                <a:lnTo>
                  <a:pt x="15339" y="0"/>
                </a:lnTo>
                <a:close/>
              </a:path>
            </a:pathLst>
          </a:custGeom>
          <a:solidFill>
            <a:srgbClr val="142141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983" name="任意多边形 1982"/>
          <p:cNvSpPr/>
          <p:nvPr/>
        </p:nvSpPr>
        <p:spPr>
          <a:xfrm>
            <a:off x="0" y="0"/>
            <a:ext cx="5856480" cy="3289320"/>
          </a:xfrm>
          <a:custGeom>
            <a:avLst/>
            <a:gdLst/>
            <a:ahLst/>
            <a:cxnLst/>
            <a:rect l="0" t="0" r="r" b="b"/>
            <a:pathLst>
              <a:path w="16268" h="9137">
                <a:moveTo>
                  <a:pt x="15804" y="0"/>
                </a:moveTo>
                <a:lnTo>
                  <a:pt x="0" y="8876"/>
                </a:lnTo>
                <a:lnTo>
                  <a:pt x="0" y="9137"/>
                </a:lnTo>
                <a:lnTo>
                  <a:pt x="16268" y="0"/>
                </a:lnTo>
                <a:lnTo>
                  <a:pt x="15804" y="0"/>
                </a:lnTo>
                <a:close/>
              </a:path>
            </a:pathLst>
          </a:custGeom>
          <a:solidFill>
            <a:srgbClr val="15214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984" name="任意多边形 1983"/>
          <p:cNvSpPr/>
          <p:nvPr/>
        </p:nvSpPr>
        <p:spPr>
          <a:xfrm>
            <a:off x="0" y="0"/>
            <a:ext cx="6023880" cy="3383280"/>
          </a:xfrm>
          <a:custGeom>
            <a:avLst/>
            <a:gdLst/>
            <a:ahLst/>
            <a:cxnLst/>
            <a:rect l="0" t="0" r="r" b="b"/>
            <a:pathLst>
              <a:path w="16733" h="9398">
                <a:moveTo>
                  <a:pt x="16268" y="0"/>
                </a:moveTo>
                <a:lnTo>
                  <a:pt x="0" y="9137"/>
                </a:lnTo>
                <a:lnTo>
                  <a:pt x="0" y="9398"/>
                </a:lnTo>
                <a:lnTo>
                  <a:pt x="16733" y="0"/>
                </a:lnTo>
                <a:lnTo>
                  <a:pt x="16268" y="0"/>
                </a:lnTo>
                <a:close/>
              </a:path>
            </a:pathLst>
          </a:custGeom>
          <a:solidFill>
            <a:srgbClr val="15214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985" name="任意多边形 1984"/>
          <p:cNvSpPr/>
          <p:nvPr/>
        </p:nvSpPr>
        <p:spPr>
          <a:xfrm>
            <a:off x="0" y="0"/>
            <a:ext cx="6191280" cy="3477240"/>
          </a:xfrm>
          <a:custGeom>
            <a:avLst/>
            <a:gdLst/>
            <a:ahLst/>
            <a:cxnLst/>
            <a:rect l="0" t="0" r="r" b="b"/>
            <a:pathLst>
              <a:path w="17198" h="9659">
                <a:moveTo>
                  <a:pt x="16733" y="0"/>
                </a:moveTo>
                <a:lnTo>
                  <a:pt x="0" y="9398"/>
                </a:lnTo>
                <a:lnTo>
                  <a:pt x="0" y="9659"/>
                </a:lnTo>
                <a:lnTo>
                  <a:pt x="17198" y="0"/>
                </a:lnTo>
                <a:lnTo>
                  <a:pt x="16733" y="0"/>
                </a:lnTo>
                <a:close/>
              </a:path>
            </a:pathLst>
          </a:custGeom>
          <a:solidFill>
            <a:srgbClr val="152243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986" name="任意多边形 1985"/>
          <p:cNvSpPr/>
          <p:nvPr/>
        </p:nvSpPr>
        <p:spPr>
          <a:xfrm>
            <a:off x="0" y="0"/>
            <a:ext cx="6358680" cy="3571200"/>
          </a:xfrm>
          <a:custGeom>
            <a:avLst/>
            <a:gdLst/>
            <a:ahLst/>
            <a:cxnLst/>
            <a:rect l="0" t="0" r="r" b="b"/>
            <a:pathLst>
              <a:path w="17663" h="9920">
                <a:moveTo>
                  <a:pt x="17198" y="0"/>
                </a:moveTo>
                <a:lnTo>
                  <a:pt x="0" y="9659"/>
                </a:lnTo>
                <a:lnTo>
                  <a:pt x="0" y="9920"/>
                </a:lnTo>
                <a:lnTo>
                  <a:pt x="17663" y="0"/>
                </a:lnTo>
                <a:lnTo>
                  <a:pt x="17198" y="0"/>
                </a:lnTo>
                <a:close/>
              </a:path>
            </a:pathLst>
          </a:custGeom>
          <a:solidFill>
            <a:srgbClr val="15224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987" name="任意多边形 1986"/>
          <p:cNvSpPr/>
          <p:nvPr/>
        </p:nvSpPr>
        <p:spPr>
          <a:xfrm>
            <a:off x="0" y="0"/>
            <a:ext cx="6526080" cy="3665160"/>
          </a:xfrm>
          <a:custGeom>
            <a:avLst/>
            <a:gdLst/>
            <a:ahLst/>
            <a:cxnLst/>
            <a:rect l="0" t="0" r="r" b="b"/>
            <a:pathLst>
              <a:path w="18128" h="10181">
                <a:moveTo>
                  <a:pt x="17663" y="0"/>
                </a:moveTo>
                <a:lnTo>
                  <a:pt x="0" y="9920"/>
                </a:lnTo>
                <a:lnTo>
                  <a:pt x="0" y="10181"/>
                </a:lnTo>
                <a:lnTo>
                  <a:pt x="18128" y="0"/>
                </a:lnTo>
                <a:lnTo>
                  <a:pt x="17663" y="0"/>
                </a:lnTo>
                <a:close/>
              </a:path>
            </a:pathLst>
          </a:custGeom>
          <a:solidFill>
            <a:srgbClr val="152245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988" name="任意多边形 1987"/>
          <p:cNvSpPr/>
          <p:nvPr/>
        </p:nvSpPr>
        <p:spPr>
          <a:xfrm>
            <a:off x="0" y="0"/>
            <a:ext cx="6693120" cy="3759120"/>
          </a:xfrm>
          <a:custGeom>
            <a:avLst/>
            <a:gdLst/>
            <a:ahLst/>
            <a:cxnLst/>
            <a:rect l="0" t="0" r="r" b="b"/>
            <a:pathLst>
              <a:path w="18592" h="10442">
                <a:moveTo>
                  <a:pt x="18128" y="0"/>
                </a:moveTo>
                <a:lnTo>
                  <a:pt x="0" y="10181"/>
                </a:lnTo>
                <a:lnTo>
                  <a:pt x="0" y="10442"/>
                </a:lnTo>
                <a:lnTo>
                  <a:pt x="18592" y="0"/>
                </a:lnTo>
                <a:lnTo>
                  <a:pt x="18128" y="0"/>
                </a:lnTo>
                <a:close/>
              </a:path>
            </a:pathLst>
          </a:custGeom>
          <a:solidFill>
            <a:srgbClr val="15224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989" name="任意多边形 1988"/>
          <p:cNvSpPr/>
          <p:nvPr/>
        </p:nvSpPr>
        <p:spPr>
          <a:xfrm>
            <a:off x="0" y="0"/>
            <a:ext cx="6860520" cy="3853080"/>
          </a:xfrm>
          <a:custGeom>
            <a:avLst/>
            <a:gdLst/>
            <a:ahLst/>
            <a:cxnLst/>
            <a:rect l="0" t="0" r="r" b="b"/>
            <a:pathLst>
              <a:path w="19057" h="10703">
                <a:moveTo>
                  <a:pt x="18592" y="0"/>
                </a:moveTo>
                <a:lnTo>
                  <a:pt x="0" y="10442"/>
                </a:lnTo>
                <a:lnTo>
                  <a:pt x="0" y="10703"/>
                </a:lnTo>
                <a:lnTo>
                  <a:pt x="19057" y="0"/>
                </a:lnTo>
                <a:lnTo>
                  <a:pt x="18592" y="0"/>
                </a:lnTo>
                <a:close/>
              </a:path>
            </a:pathLst>
          </a:custGeom>
          <a:solidFill>
            <a:srgbClr val="15234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990" name="任意多边形 1989"/>
          <p:cNvSpPr/>
          <p:nvPr/>
        </p:nvSpPr>
        <p:spPr>
          <a:xfrm>
            <a:off x="0" y="0"/>
            <a:ext cx="7027920" cy="3947040"/>
          </a:xfrm>
          <a:custGeom>
            <a:avLst/>
            <a:gdLst/>
            <a:ahLst/>
            <a:cxnLst/>
            <a:rect l="0" t="0" r="r" b="b"/>
            <a:pathLst>
              <a:path w="19522" h="10964">
                <a:moveTo>
                  <a:pt x="19057" y="0"/>
                </a:moveTo>
                <a:lnTo>
                  <a:pt x="0" y="10703"/>
                </a:lnTo>
                <a:lnTo>
                  <a:pt x="0" y="10964"/>
                </a:lnTo>
                <a:lnTo>
                  <a:pt x="19522" y="0"/>
                </a:lnTo>
                <a:lnTo>
                  <a:pt x="19057" y="0"/>
                </a:lnTo>
                <a:close/>
              </a:path>
            </a:pathLst>
          </a:custGeom>
          <a:solidFill>
            <a:srgbClr val="152347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991" name="任意多边形 1990"/>
          <p:cNvSpPr/>
          <p:nvPr/>
        </p:nvSpPr>
        <p:spPr>
          <a:xfrm>
            <a:off x="0" y="0"/>
            <a:ext cx="7195320" cy="4041000"/>
          </a:xfrm>
          <a:custGeom>
            <a:avLst/>
            <a:gdLst/>
            <a:ahLst/>
            <a:cxnLst/>
            <a:rect l="0" t="0" r="r" b="b"/>
            <a:pathLst>
              <a:path w="19987" h="11225">
                <a:moveTo>
                  <a:pt x="19522" y="0"/>
                </a:moveTo>
                <a:lnTo>
                  <a:pt x="0" y="10964"/>
                </a:lnTo>
                <a:lnTo>
                  <a:pt x="0" y="11225"/>
                </a:lnTo>
                <a:lnTo>
                  <a:pt x="19987" y="0"/>
                </a:lnTo>
                <a:lnTo>
                  <a:pt x="19522" y="0"/>
                </a:lnTo>
                <a:close/>
              </a:path>
            </a:pathLst>
          </a:custGeom>
          <a:solidFill>
            <a:srgbClr val="15234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992" name="任意多边形 1991"/>
          <p:cNvSpPr/>
          <p:nvPr/>
        </p:nvSpPr>
        <p:spPr>
          <a:xfrm>
            <a:off x="0" y="0"/>
            <a:ext cx="7362720" cy="4134960"/>
          </a:xfrm>
          <a:custGeom>
            <a:avLst/>
            <a:gdLst/>
            <a:ahLst/>
            <a:cxnLst/>
            <a:rect l="0" t="0" r="r" b="b"/>
            <a:pathLst>
              <a:path w="20452" h="11486">
                <a:moveTo>
                  <a:pt x="19987" y="0"/>
                </a:moveTo>
                <a:lnTo>
                  <a:pt x="0" y="11225"/>
                </a:lnTo>
                <a:lnTo>
                  <a:pt x="0" y="11486"/>
                </a:lnTo>
                <a:lnTo>
                  <a:pt x="20452" y="0"/>
                </a:lnTo>
                <a:lnTo>
                  <a:pt x="19987" y="0"/>
                </a:lnTo>
                <a:close/>
              </a:path>
            </a:pathLst>
          </a:custGeom>
          <a:solidFill>
            <a:srgbClr val="162349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993" name="任意多边形 1992"/>
          <p:cNvSpPr/>
          <p:nvPr/>
        </p:nvSpPr>
        <p:spPr>
          <a:xfrm>
            <a:off x="0" y="0"/>
            <a:ext cx="7529760" cy="4228920"/>
          </a:xfrm>
          <a:custGeom>
            <a:avLst/>
            <a:gdLst/>
            <a:ahLst/>
            <a:cxnLst/>
            <a:rect l="0" t="0" r="r" b="b"/>
            <a:pathLst>
              <a:path w="20916" h="11747">
                <a:moveTo>
                  <a:pt x="20452" y="0"/>
                </a:moveTo>
                <a:lnTo>
                  <a:pt x="0" y="11486"/>
                </a:lnTo>
                <a:lnTo>
                  <a:pt x="0" y="11747"/>
                </a:lnTo>
                <a:lnTo>
                  <a:pt x="20916" y="0"/>
                </a:lnTo>
                <a:lnTo>
                  <a:pt x="20452" y="0"/>
                </a:lnTo>
                <a:close/>
              </a:path>
            </a:pathLst>
          </a:custGeom>
          <a:solidFill>
            <a:srgbClr val="162449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994" name="任意多边形 1993"/>
          <p:cNvSpPr/>
          <p:nvPr/>
        </p:nvSpPr>
        <p:spPr>
          <a:xfrm>
            <a:off x="0" y="0"/>
            <a:ext cx="7697160" cy="4322880"/>
          </a:xfrm>
          <a:custGeom>
            <a:avLst/>
            <a:gdLst/>
            <a:ahLst/>
            <a:cxnLst/>
            <a:rect l="0" t="0" r="r" b="b"/>
            <a:pathLst>
              <a:path w="21381" h="12008">
                <a:moveTo>
                  <a:pt x="20916" y="0"/>
                </a:moveTo>
                <a:lnTo>
                  <a:pt x="0" y="11747"/>
                </a:lnTo>
                <a:lnTo>
                  <a:pt x="0" y="12008"/>
                </a:lnTo>
                <a:lnTo>
                  <a:pt x="21381" y="0"/>
                </a:lnTo>
                <a:lnTo>
                  <a:pt x="20916" y="0"/>
                </a:lnTo>
                <a:close/>
              </a:path>
            </a:pathLst>
          </a:custGeom>
          <a:solidFill>
            <a:srgbClr val="16244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995" name="任意多边形 1994"/>
          <p:cNvSpPr/>
          <p:nvPr/>
        </p:nvSpPr>
        <p:spPr>
          <a:xfrm>
            <a:off x="0" y="0"/>
            <a:ext cx="7864560" cy="4416840"/>
          </a:xfrm>
          <a:custGeom>
            <a:avLst/>
            <a:gdLst/>
            <a:ahLst/>
            <a:cxnLst/>
            <a:rect l="0" t="0" r="r" b="b"/>
            <a:pathLst>
              <a:path w="21846" h="12269">
                <a:moveTo>
                  <a:pt x="21381" y="0"/>
                </a:moveTo>
                <a:lnTo>
                  <a:pt x="0" y="12008"/>
                </a:lnTo>
                <a:lnTo>
                  <a:pt x="0" y="12269"/>
                </a:lnTo>
                <a:lnTo>
                  <a:pt x="21846" y="0"/>
                </a:lnTo>
                <a:lnTo>
                  <a:pt x="21381" y="0"/>
                </a:lnTo>
                <a:close/>
              </a:path>
            </a:pathLst>
          </a:custGeom>
          <a:solidFill>
            <a:srgbClr val="16244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996" name="任意多边形 1995"/>
          <p:cNvSpPr/>
          <p:nvPr/>
        </p:nvSpPr>
        <p:spPr>
          <a:xfrm>
            <a:off x="0" y="0"/>
            <a:ext cx="8031960" cy="4510800"/>
          </a:xfrm>
          <a:custGeom>
            <a:avLst/>
            <a:gdLst/>
            <a:ahLst/>
            <a:cxnLst/>
            <a:rect l="0" t="0" r="r" b="b"/>
            <a:pathLst>
              <a:path w="22311" h="12530">
                <a:moveTo>
                  <a:pt x="21846" y="0"/>
                </a:moveTo>
                <a:lnTo>
                  <a:pt x="0" y="12269"/>
                </a:lnTo>
                <a:lnTo>
                  <a:pt x="0" y="12530"/>
                </a:lnTo>
                <a:lnTo>
                  <a:pt x="22311" y="0"/>
                </a:lnTo>
                <a:lnTo>
                  <a:pt x="21846" y="0"/>
                </a:lnTo>
                <a:close/>
              </a:path>
            </a:pathLst>
          </a:custGeom>
          <a:solidFill>
            <a:srgbClr val="16254C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997" name="任意多边形 1996"/>
          <p:cNvSpPr/>
          <p:nvPr/>
        </p:nvSpPr>
        <p:spPr>
          <a:xfrm>
            <a:off x="0" y="0"/>
            <a:ext cx="8199360" cy="4604760"/>
          </a:xfrm>
          <a:custGeom>
            <a:avLst/>
            <a:gdLst/>
            <a:ahLst/>
            <a:cxnLst/>
            <a:rect l="0" t="0" r="r" b="b"/>
            <a:pathLst>
              <a:path w="22776" h="12791">
                <a:moveTo>
                  <a:pt x="22311" y="0"/>
                </a:moveTo>
                <a:lnTo>
                  <a:pt x="0" y="12530"/>
                </a:lnTo>
                <a:lnTo>
                  <a:pt x="0" y="12791"/>
                </a:lnTo>
                <a:lnTo>
                  <a:pt x="22776" y="0"/>
                </a:lnTo>
                <a:lnTo>
                  <a:pt x="22311" y="0"/>
                </a:lnTo>
                <a:close/>
              </a:path>
            </a:pathLst>
          </a:custGeom>
          <a:solidFill>
            <a:srgbClr val="16254C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998" name="任意多边形 1997"/>
          <p:cNvSpPr/>
          <p:nvPr/>
        </p:nvSpPr>
        <p:spPr>
          <a:xfrm>
            <a:off x="0" y="0"/>
            <a:ext cx="8366400" cy="4699080"/>
          </a:xfrm>
          <a:custGeom>
            <a:avLst/>
            <a:gdLst/>
            <a:ahLst/>
            <a:cxnLst/>
            <a:rect l="0" t="0" r="r" b="b"/>
            <a:pathLst>
              <a:path w="23240" h="13053">
                <a:moveTo>
                  <a:pt x="22776" y="0"/>
                </a:moveTo>
                <a:lnTo>
                  <a:pt x="0" y="12791"/>
                </a:lnTo>
                <a:lnTo>
                  <a:pt x="0" y="13053"/>
                </a:lnTo>
                <a:lnTo>
                  <a:pt x="23240" y="0"/>
                </a:lnTo>
                <a:lnTo>
                  <a:pt x="22776" y="0"/>
                </a:lnTo>
                <a:close/>
              </a:path>
            </a:pathLst>
          </a:custGeom>
          <a:solidFill>
            <a:srgbClr val="16254D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999" name="任意多边形 1998"/>
          <p:cNvSpPr/>
          <p:nvPr/>
        </p:nvSpPr>
        <p:spPr>
          <a:xfrm>
            <a:off x="0" y="0"/>
            <a:ext cx="8533800" cy="4793040"/>
          </a:xfrm>
          <a:custGeom>
            <a:avLst/>
            <a:gdLst/>
            <a:ahLst/>
            <a:cxnLst/>
            <a:rect l="0" t="0" r="r" b="b"/>
            <a:pathLst>
              <a:path w="23705" h="13314">
                <a:moveTo>
                  <a:pt x="23240" y="0"/>
                </a:moveTo>
                <a:lnTo>
                  <a:pt x="0" y="13053"/>
                </a:lnTo>
                <a:lnTo>
                  <a:pt x="0" y="13314"/>
                </a:lnTo>
                <a:lnTo>
                  <a:pt x="23705" y="0"/>
                </a:lnTo>
                <a:lnTo>
                  <a:pt x="23240" y="0"/>
                </a:lnTo>
                <a:close/>
              </a:path>
            </a:pathLst>
          </a:custGeom>
          <a:solidFill>
            <a:srgbClr val="16254E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000" name="任意多边形 1999"/>
          <p:cNvSpPr/>
          <p:nvPr/>
        </p:nvSpPr>
        <p:spPr>
          <a:xfrm>
            <a:off x="0" y="0"/>
            <a:ext cx="8701200" cy="4887000"/>
          </a:xfrm>
          <a:custGeom>
            <a:avLst/>
            <a:gdLst/>
            <a:ahLst/>
            <a:cxnLst/>
            <a:rect l="0" t="0" r="r" b="b"/>
            <a:pathLst>
              <a:path w="24170" h="13575">
                <a:moveTo>
                  <a:pt x="23705" y="0"/>
                </a:moveTo>
                <a:lnTo>
                  <a:pt x="0" y="13314"/>
                </a:lnTo>
                <a:lnTo>
                  <a:pt x="0" y="13575"/>
                </a:lnTo>
                <a:lnTo>
                  <a:pt x="24170" y="0"/>
                </a:lnTo>
                <a:lnTo>
                  <a:pt x="23705" y="0"/>
                </a:lnTo>
                <a:close/>
              </a:path>
            </a:pathLst>
          </a:custGeom>
          <a:solidFill>
            <a:srgbClr val="16264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001" name="任意多边形 2000"/>
          <p:cNvSpPr/>
          <p:nvPr/>
        </p:nvSpPr>
        <p:spPr>
          <a:xfrm>
            <a:off x="0" y="0"/>
            <a:ext cx="8868600" cy="4980960"/>
          </a:xfrm>
          <a:custGeom>
            <a:avLst/>
            <a:gdLst/>
            <a:ahLst/>
            <a:cxnLst/>
            <a:rect l="0" t="0" r="r" b="b"/>
            <a:pathLst>
              <a:path w="24635" h="13836">
                <a:moveTo>
                  <a:pt x="24170" y="0"/>
                </a:moveTo>
                <a:lnTo>
                  <a:pt x="0" y="13575"/>
                </a:lnTo>
                <a:lnTo>
                  <a:pt x="0" y="13836"/>
                </a:lnTo>
                <a:lnTo>
                  <a:pt x="24635" y="0"/>
                </a:lnTo>
                <a:lnTo>
                  <a:pt x="24170" y="0"/>
                </a:lnTo>
                <a:close/>
              </a:path>
            </a:pathLst>
          </a:custGeom>
          <a:solidFill>
            <a:srgbClr val="162650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002" name="任意多边形 2001"/>
          <p:cNvSpPr/>
          <p:nvPr/>
        </p:nvSpPr>
        <p:spPr>
          <a:xfrm>
            <a:off x="0" y="0"/>
            <a:ext cx="9036000" cy="5074920"/>
          </a:xfrm>
          <a:custGeom>
            <a:avLst/>
            <a:gdLst/>
            <a:ahLst/>
            <a:cxnLst/>
            <a:rect l="0" t="0" r="r" b="b"/>
            <a:pathLst>
              <a:path w="25100" h="14097">
                <a:moveTo>
                  <a:pt x="24635" y="0"/>
                </a:moveTo>
                <a:lnTo>
                  <a:pt x="0" y="13836"/>
                </a:lnTo>
                <a:lnTo>
                  <a:pt x="0" y="14097"/>
                </a:lnTo>
                <a:lnTo>
                  <a:pt x="25100" y="0"/>
                </a:lnTo>
                <a:lnTo>
                  <a:pt x="24635" y="0"/>
                </a:lnTo>
                <a:close/>
              </a:path>
            </a:pathLst>
          </a:custGeom>
          <a:solidFill>
            <a:srgbClr val="172650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003" name="任意多边形 2002"/>
          <p:cNvSpPr/>
          <p:nvPr/>
        </p:nvSpPr>
        <p:spPr>
          <a:xfrm>
            <a:off x="0" y="0"/>
            <a:ext cx="9203040" cy="5168880"/>
          </a:xfrm>
          <a:custGeom>
            <a:avLst/>
            <a:gdLst/>
            <a:ahLst/>
            <a:cxnLst/>
            <a:rect l="0" t="0" r="r" b="b"/>
            <a:pathLst>
              <a:path w="25564" h="14358">
                <a:moveTo>
                  <a:pt x="25100" y="0"/>
                </a:moveTo>
                <a:lnTo>
                  <a:pt x="0" y="14097"/>
                </a:lnTo>
                <a:lnTo>
                  <a:pt x="0" y="14358"/>
                </a:lnTo>
                <a:lnTo>
                  <a:pt x="25564" y="0"/>
                </a:lnTo>
                <a:lnTo>
                  <a:pt x="25100" y="0"/>
                </a:lnTo>
                <a:close/>
              </a:path>
            </a:pathLst>
          </a:custGeom>
          <a:solidFill>
            <a:srgbClr val="172651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004" name="任意多边形 2003"/>
          <p:cNvSpPr/>
          <p:nvPr/>
        </p:nvSpPr>
        <p:spPr>
          <a:xfrm>
            <a:off x="0" y="0"/>
            <a:ext cx="9370440" cy="5262840"/>
          </a:xfrm>
          <a:custGeom>
            <a:avLst/>
            <a:gdLst/>
            <a:ahLst/>
            <a:cxnLst/>
            <a:rect l="0" t="0" r="r" b="b"/>
            <a:pathLst>
              <a:path w="26029" h="14619">
                <a:moveTo>
                  <a:pt x="25564" y="0"/>
                </a:moveTo>
                <a:lnTo>
                  <a:pt x="0" y="14358"/>
                </a:lnTo>
                <a:lnTo>
                  <a:pt x="0" y="14619"/>
                </a:lnTo>
                <a:lnTo>
                  <a:pt x="26029" y="0"/>
                </a:lnTo>
                <a:lnTo>
                  <a:pt x="25564" y="0"/>
                </a:lnTo>
                <a:close/>
              </a:path>
            </a:pathLst>
          </a:custGeom>
          <a:solidFill>
            <a:srgbClr val="17275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005" name="任意多边形 2004"/>
          <p:cNvSpPr/>
          <p:nvPr/>
        </p:nvSpPr>
        <p:spPr>
          <a:xfrm>
            <a:off x="0" y="0"/>
            <a:ext cx="9537840" cy="5356800"/>
          </a:xfrm>
          <a:custGeom>
            <a:avLst/>
            <a:gdLst/>
            <a:ahLst/>
            <a:cxnLst/>
            <a:rect l="0" t="0" r="r" b="b"/>
            <a:pathLst>
              <a:path w="26494" h="14880">
                <a:moveTo>
                  <a:pt x="26029" y="0"/>
                </a:moveTo>
                <a:lnTo>
                  <a:pt x="0" y="14619"/>
                </a:lnTo>
                <a:lnTo>
                  <a:pt x="0" y="14880"/>
                </a:lnTo>
                <a:lnTo>
                  <a:pt x="26494" y="0"/>
                </a:lnTo>
                <a:lnTo>
                  <a:pt x="26029" y="0"/>
                </a:lnTo>
                <a:close/>
              </a:path>
            </a:pathLst>
          </a:custGeom>
          <a:solidFill>
            <a:srgbClr val="172753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006" name="任意多边形 2005"/>
          <p:cNvSpPr/>
          <p:nvPr/>
        </p:nvSpPr>
        <p:spPr>
          <a:xfrm>
            <a:off x="0" y="0"/>
            <a:ext cx="9705240" cy="5450760"/>
          </a:xfrm>
          <a:custGeom>
            <a:avLst/>
            <a:gdLst/>
            <a:ahLst/>
            <a:cxnLst/>
            <a:rect l="0" t="0" r="r" b="b"/>
            <a:pathLst>
              <a:path w="26959" h="15141">
                <a:moveTo>
                  <a:pt x="26494" y="0"/>
                </a:moveTo>
                <a:lnTo>
                  <a:pt x="0" y="14880"/>
                </a:lnTo>
                <a:lnTo>
                  <a:pt x="0" y="15141"/>
                </a:lnTo>
                <a:lnTo>
                  <a:pt x="26959" y="0"/>
                </a:lnTo>
                <a:lnTo>
                  <a:pt x="26494" y="0"/>
                </a:lnTo>
                <a:close/>
              </a:path>
            </a:pathLst>
          </a:custGeom>
          <a:solidFill>
            <a:srgbClr val="172753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007" name="任意多边形 2006"/>
          <p:cNvSpPr/>
          <p:nvPr/>
        </p:nvSpPr>
        <p:spPr>
          <a:xfrm>
            <a:off x="0" y="0"/>
            <a:ext cx="9872640" cy="5544720"/>
          </a:xfrm>
          <a:custGeom>
            <a:avLst/>
            <a:gdLst/>
            <a:ahLst/>
            <a:cxnLst/>
            <a:rect l="0" t="0" r="r" b="b"/>
            <a:pathLst>
              <a:path w="27424" h="15402">
                <a:moveTo>
                  <a:pt x="26959" y="0"/>
                </a:moveTo>
                <a:lnTo>
                  <a:pt x="0" y="15141"/>
                </a:lnTo>
                <a:lnTo>
                  <a:pt x="0" y="15402"/>
                </a:lnTo>
                <a:lnTo>
                  <a:pt x="27424" y="0"/>
                </a:lnTo>
                <a:lnTo>
                  <a:pt x="26959" y="0"/>
                </a:lnTo>
                <a:close/>
              </a:path>
            </a:pathLst>
          </a:custGeom>
          <a:solidFill>
            <a:srgbClr val="17275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008" name="任意多边形 2007"/>
          <p:cNvSpPr/>
          <p:nvPr/>
        </p:nvSpPr>
        <p:spPr>
          <a:xfrm>
            <a:off x="0" y="0"/>
            <a:ext cx="10039680" cy="5638680"/>
          </a:xfrm>
          <a:custGeom>
            <a:avLst/>
            <a:gdLst/>
            <a:ahLst/>
            <a:cxnLst/>
            <a:rect l="0" t="0" r="r" b="b"/>
            <a:pathLst>
              <a:path w="27888" h="15663">
                <a:moveTo>
                  <a:pt x="27424" y="0"/>
                </a:moveTo>
                <a:lnTo>
                  <a:pt x="0" y="15402"/>
                </a:lnTo>
                <a:lnTo>
                  <a:pt x="0" y="15663"/>
                </a:lnTo>
                <a:lnTo>
                  <a:pt x="27888" y="0"/>
                </a:lnTo>
                <a:lnTo>
                  <a:pt x="27424" y="0"/>
                </a:lnTo>
                <a:close/>
              </a:path>
            </a:pathLst>
          </a:custGeom>
          <a:solidFill>
            <a:srgbClr val="172855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009" name="任意多边形 2008"/>
          <p:cNvSpPr/>
          <p:nvPr/>
        </p:nvSpPr>
        <p:spPr>
          <a:xfrm>
            <a:off x="0" y="0"/>
            <a:ext cx="10207080" cy="5732640"/>
          </a:xfrm>
          <a:custGeom>
            <a:avLst/>
            <a:gdLst/>
            <a:ahLst/>
            <a:cxnLst/>
            <a:rect l="0" t="0" r="r" b="b"/>
            <a:pathLst>
              <a:path w="28353" h="15924">
                <a:moveTo>
                  <a:pt x="27888" y="0"/>
                </a:moveTo>
                <a:lnTo>
                  <a:pt x="0" y="15663"/>
                </a:lnTo>
                <a:lnTo>
                  <a:pt x="0" y="15924"/>
                </a:lnTo>
                <a:lnTo>
                  <a:pt x="28353" y="0"/>
                </a:lnTo>
                <a:lnTo>
                  <a:pt x="27888" y="0"/>
                </a:lnTo>
                <a:close/>
              </a:path>
            </a:pathLst>
          </a:custGeom>
          <a:solidFill>
            <a:srgbClr val="17285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010" name="任意多边形 2009"/>
          <p:cNvSpPr/>
          <p:nvPr/>
        </p:nvSpPr>
        <p:spPr>
          <a:xfrm>
            <a:off x="0" y="0"/>
            <a:ext cx="10374480" cy="5826600"/>
          </a:xfrm>
          <a:custGeom>
            <a:avLst/>
            <a:gdLst/>
            <a:ahLst/>
            <a:cxnLst/>
            <a:rect l="0" t="0" r="r" b="b"/>
            <a:pathLst>
              <a:path w="28818" h="16185">
                <a:moveTo>
                  <a:pt x="28353" y="0"/>
                </a:moveTo>
                <a:lnTo>
                  <a:pt x="0" y="15924"/>
                </a:lnTo>
                <a:lnTo>
                  <a:pt x="0" y="16185"/>
                </a:lnTo>
                <a:lnTo>
                  <a:pt x="28818" y="0"/>
                </a:lnTo>
                <a:lnTo>
                  <a:pt x="28353" y="0"/>
                </a:lnTo>
                <a:close/>
              </a:path>
            </a:pathLst>
          </a:custGeom>
          <a:solidFill>
            <a:srgbClr val="172857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011" name="任意多边形 2010"/>
          <p:cNvSpPr/>
          <p:nvPr/>
        </p:nvSpPr>
        <p:spPr>
          <a:xfrm>
            <a:off x="0" y="0"/>
            <a:ext cx="10541880" cy="5920560"/>
          </a:xfrm>
          <a:custGeom>
            <a:avLst/>
            <a:gdLst/>
            <a:ahLst/>
            <a:cxnLst/>
            <a:rect l="0" t="0" r="r" b="b"/>
            <a:pathLst>
              <a:path w="29283" h="16446">
                <a:moveTo>
                  <a:pt x="28818" y="0"/>
                </a:moveTo>
                <a:lnTo>
                  <a:pt x="0" y="16185"/>
                </a:lnTo>
                <a:lnTo>
                  <a:pt x="0" y="16446"/>
                </a:lnTo>
                <a:lnTo>
                  <a:pt x="29283" y="0"/>
                </a:lnTo>
                <a:lnTo>
                  <a:pt x="28818" y="0"/>
                </a:lnTo>
                <a:close/>
              </a:path>
            </a:pathLst>
          </a:custGeom>
          <a:solidFill>
            <a:srgbClr val="172957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012" name="任意多边形 2011"/>
          <p:cNvSpPr/>
          <p:nvPr/>
        </p:nvSpPr>
        <p:spPr>
          <a:xfrm>
            <a:off x="0" y="0"/>
            <a:ext cx="10704600" cy="6012000"/>
          </a:xfrm>
          <a:custGeom>
            <a:avLst/>
            <a:gdLst/>
            <a:ahLst/>
            <a:cxnLst/>
            <a:rect l="0" t="0" r="r" b="b"/>
            <a:pathLst>
              <a:path w="29735" h="16700">
                <a:moveTo>
                  <a:pt x="29283" y="0"/>
                </a:moveTo>
                <a:lnTo>
                  <a:pt x="0" y="16446"/>
                </a:lnTo>
                <a:lnTo>
                  <a:pt x="0" y="16700"/>
                </a:lnTo>
                <a:lnTo>
                  <a:pt x="29735" y="0"/>
                </a:lnTo>
                <a:lnTo>
                  <a:pt x="29283" y="0"/>
                </a:lnTo>
                <a:close/>
              </a:path>
            </a:pathLst>
          </a:custGeom>
          <a:solidFill>
            <a:srgbClr val="18295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013" name="任意多边形 2012"/>
          <p:cNvSpPr/>
          <p:nvPr/>
        </p:nvSpPr>
        <p:spPr>
          <a:xfrm>
            <a:off x="0" y="0"/>
            <a:ext cx="10704600" cy="6014520"/>
          </a:xfrm>
          <a:custGeom>
            <a:avLst/>
            <a:gdLst/>
            <a:ahLst/>
            <a:cxnLst/>
            <a:rect l="0" t="0" r="r" b="b"/>
            <a:pathLst>
              <a:path w="29735" h="16707">
                <a:moveTo>
                  <a:pt x="29735" y="0"/>
                </a:moveTo>
                <a:lnTo>
                  <a:pt x="0" y="16700"/>
                </a:lnTo>
                <a:lnTo>
                  <a:pt x="0" y="16707"/>
                </a:lnTo>
                <a:lnTo>
                  <a:pt x="29735" y="6"/>
                </a:lnTo>
                <a:lnTo>
                  <a:pt x="29735" y="0"/>
                </a:lnTo>
                <a:close/>
              </a:path>
            </a:pathLst>
          </a:custGeom>
          <a:solidFill>
            <a:srgbClr val="18295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014" name="任意多边形 2013"/>
          <p:cNvSpPr/>
          <p:nvPr/>
        </p:nvSpPr>
        <p:spPr>
          <a:xfrm>
            <a:off x="0" y="2160"/>
            <a:ext cx="10704600" cy="6014880"/>
          </a:xfrm>
          <a:custGeom>
            <a:avLst/>
            <a:gdLst/>
            <a:ahLst/>
            <a:cxnLst/>
            <a:rect l="0" t="0" r="r" b="b"/>
            <a:pathLst>
              <a:path w="29735" h="16708">
                <a:moveTo>
                  <a:pt x="29735" y="0"/>
                </a:moveTo>
                <a:lnTo>
                  <a:pt x="0" y="16701"/>
                </a:lnTo>
                <a:lnTo>
                  <a:pt x="0" y="16708"/>
                </a:lnTo>
                <a:lnTo>
                  <a:pt x="29735" y="7"/>
                </a:lnTo>
                <a:lnTo>
                  <a:pt x="29735" y="0"/>
                </a:lnTo>
                <a:close/>
              </a:path>
            </a:pathLst>
          </a:custGeom>
          <a:solidFill>
            <a:srgbClr val="182959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015" name="任意多边形 2014"/>
          <p:cNvSpPr/>
          <p:nvPr/>
        </p:nvSpPr>
        <p:spPr>
          <a:xfrm>
            <a:off x="0" y="4680"/>
            <a:ext cx="10704600" cy="6012360"/>
          </a:xfrm>
          <a:custGeom>
            <a:avLst/>
            <a:gdLst/>
            <a:ahLst/>
            <a:cxnLst/>
            <a:rect l="0" t="0" r="r" b="b"/>
            <a:pathLst>
              <a:path w="29735" h="16701">
                <a:moveTo>
                  <a:pt x="29735" y="0"/>
                </a:moveTo>
                <a:lnTo>
                  <a:pt x="0" y="16701"/>
                </a:lnTo>
                <a:lnTo>
                  <a:pt x="452" y="16701"/>
                </a:lnTo>
                <a:lnTo>
                  <a:pt x="29735" y="254"/>
                </a:lnTo>
                <a:lnTo>
                  <a:pt x="29735" y="0"/>
                </a:lnTo>
                <a:close/>
              </a:path>
            </a:pathLst>
          </a:custGeom>
          <a:solidFill>
            <a:srgbClr val="182959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016" name="任意多边形 2015"/>
          <p:cNvSpPr/>
          <p:nvPr/>
        </p:nvSpPr>
        <p:spPr>
          <a:xfrm>
            <a:off x="162720" y="96120"/>
            <a:ext cx="10541880" cy="5920920"/>
          </a:xfrm>
          <a:custGeom>
            <a:avLst/>
            <a:gdLst/>
            <a:ahLst/>
            <a:cxnLst/>
            <a:rect l="0" t="0" r="r" b="b"/>
            <a:pathLst>
              <a:path w="29283" h="16447">
                <a:moveTo>
                  <a:pt x="29283" y="0"/>
                </a:moveTo>
                <a:lnTo>
                  <a:pt x="0" y="16447"/>
                </a:lnTo>
                <a:lnTo>
                  <a:pt x="465" y="16447"/>
                </a:lnTo>
                <a:lnTo>
                  <a:pt x="29283" y="261"/>
                </a:lnTo>
                <a:lnTo>
                  <a:pt x="29283" y="0"/>
                </a:lnTo>
                <a:close/>
              </a:path>
            </a:pathLst>
          </a:custGeom>
          <a:solidFill>
            <a:srgbClr val="18295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017" name="任意多边形 2016"/>
          <p:cNvSpPr/>
          <p:nvPr/>
        </p:nvSpPr>
        <p:spPr>
          <a:xfrm>
            <a:off x="330120" y="190080"/>
            <a:ext cx="10374480" cy="5826960"/>
          </a:xfrm>
          <a:custGeom>
            <a:avLst/>
            <a:gdLst/>
            <a:ahLst/>
            <a:cxnLst/>
            <a:rect l="0" t="0" r="r" b="b"/>
            <a:pathLst>
              <a:path w="28818" h="16186">
                <a:moveTo>
                  <a:pt x="28818" y="0"/>
                </a:moveTo>
                <a:lnTo>
                  <a:pt x="0" y="16186"/>
                </a:lnTo>
                <a:lnTo>
                  <a:pt x="465" y="16186"/>
                </a:lnTo>
                <a:lnTo>
                  <a:pt x="28818" y="261"/>
                </a:lnTo>
                <a:lnTo>
                  <a:pt x="28818" y="0"/>
                </a:lnTo>
                <a:close/>
              </a:path>
            </a:pathLst>
          </a:custGeom>
          <a:solidFill>
            <a:srgbClr val="182A5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018" name="任意多边形 2017"/>
          <p:cNvSpPr/>
          <p:nvPr/>
        </p:nvSpPr>
        <p:spPr>
          <a:xfrm>
            <a:off x="497520" y="284040"/>
            <a:ext cx="10207080" cy="5733000"/>
          </a:xfrm>
          <a:custGeom>
            <a:avLst/>
            <a:gdLst/>
            <a:ahLst/>
            <a:cxnLst/>
            <a:rect l="0" t="0" r="r" b="b"/>
            <a:pathLst>
              <a:path w="28353" h="15925">
                <a:moveTo>
                  <a:pt x="28353" y="0"/>
                </a:moveTo>
                <a:lnTo>
                  <a:pt x="0" y="15925"/>
                </a:lnTo>
                <a:lnTo>
                  <a:pt x="465" y="15925"/>
                </a:lnTo>
                <a:lnTo>
                  <a:pt x="28353" y="261"/>
                </a:lnTo>
                <a:lnTo>
                  <a:pt x="28353" y="0"/>
                </a:lnTo>
                <a:close/>
              </a:path>
            </a:pathLst>
          </a:custGeom>
          <a:solidFill>
            <a:srgbClr val="182A5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019" name="任意多边形 2018"/>
          <p:cNvSpPr/>
          <p:nvPr/>
        </p:nvSpPr>
        <p:spPr>
          <a:xfrm>
            <a:off x="664920" y="378000"/>
            <a:ext cx="10039680" cy="5639040"/>
          </a:xfrm>
          <a:custGeom>
            <a:avLst/>
            <a:gdLst/>
            <a:ahLst/>
            <a:cxnLst/>
            <a:rect l="0" t="0" r="r" b="b"/>
            <a:pathLst>
              <a:path w="27888" h="15664">
                <a:moveTo>
                  <a:pt x="27888" y="0"/>
                </a:moveTo>
                <a:lnTo>
                  <a:pt x="0" y="15664"/>
                </a:lnTo>
                <a:lnTo>
                  <a:pt x="464" y="15664"/>
                </a:lnTo>
                <a:lnTo>
                  <a:pt x="27888" y="261"/>
                </a:lnTo>
                <a:lnTo>
                  <a:pt x="27888" y="0"/>
                </a:lnTo>
                <a:close/>
              </a:path>
            </a:pathLst>
          </a:custGeom>
          <a:solidFill>
            <a:srgbClr val="182A5C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020" name="任意多边形 2019"/>
          <p:cNvSpPr/>
          <p:nvPr/>
        </p:nvSpPr>
        <p:spPr>
          <a:xfrm>
            <a:off x="831960" y="471960"/>
            <a:ext cx="9872640" cy="5545080"/>
          </a:xfrm>
          <a:custGeom>
            <a:avLst/>
            <a:gdLst/>
            <a:ahLst/>
            <a:cxnLst/>
            <a:rect l="0" t="0" r="r" b="b"/>
            <a:pathLst>
              <a:path w="27424" h="15403">
                <a:moveTo>
                  <a:pt x="27424" y="0"/>
                </a:moveTo>
                <a:lnTo>
                  <a:pt x="0" y="15403"/>
                </a:lnTo>
                <a:lnTo>
                  <a:pt x="465" y="15403"/>
                </a:lnTo>
                <a:lnTo>
                  <a:pt x="27424" y="262"/>
                </a:lnTo>
                <a:lnTo>
                  <a:pt x="27424" y="0"/>
                </a:lnTo>
                <a:close/>
              </a:path>
            </a:pathLst>
          </a:custGeom>
          <a:solidFill>
            <a:srgbClr val="182A5D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021" name="任意多边形 2020"/>
          <p:cNvSpPr/>
          <p:nvPr/>
        </p:nvSpPr>
        <p:spPr>
          <a:xfrm>
            <a:off x="999360" y="566280"/>
            <a:ext cx="9705240" cy="5450760"/>
          </a:xfrm>
          <a:custGeom>
            <a:avLst/>
            <a:gdLst/>
            <a:ahLst/>
            <a:cxnLst/>
            <a:rect l="0" t="0" r="r" b="b"/>
            <a:pathLst>
              <a:path w="26959" h="15141">
                <a:moveTo>
                  <a:pt x="26959" y="0"/>
                </a:moveTo>
                <a:lnTo>
                  <a:pt x="0" y="15141"/>
                </a:lnTo>
                <a:lnTo>
                  <a:pt x="465" y="15141"/>
                </a:lnTo>
                <a:lnTo>
                  <a:pt x="26959" y="261"/>
                </a:lnTo>
                <a:lnTo>
                  <a:pt x="26959" y="0"/>
                </a:lnTo>
                <a:close/>
              </a:path>
            </a:pathLst>
          </a:custGeom>
          <a:solidFill>
            <a:srgbClr val="182B5D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022" name="任意多边形 2021"/>
          <p:cNvSpPr/>
          <p:nvPr/>
        </p:nvSpPr>
        <p:spPr>
          <a:xfrm>
            <a:off x="1166760" y="660240"/>
            <a:ext cx="9537840" cy="5356800"/>
          </a:xfrm>
          <a:custGeom>
            <a:avLst/>
            <a:gdLst/>
            <a:ahLst/>
            <a:cxnLst/>
            <a:rect l="0" t="0" r="r" b="b"/>
            <a:pathLst>
              <a:path w="26494" h="14880">
                <a:moveTo>
                  <a:pt x="26494" y="0"/>
                </a:moveTo>
                <a:lnTo>
                  <a:pt x="0" y="14880"/>
                </a:lnTo>
                <a:lnTo>
                  <a:pt x="465" y="14880"/>
                </a:lnTo>
                <a:lnTo>
                  <a:pt x="26494" y="261"/>
                </a:lnTo>
                <a:lnTo>
                  <a:pt x="26494" y="0"/>
                </a:lnTo>
                <a:close/>
              </a:path>
            </a:pathLst>
          </a:custGeom>
          <a:solidFill>
            <a:srgbClr val="182B5E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023" name="任意多边形 2022"/>
          <p:cNvSpPr/>
          <p:nvPr/>
        </p:nvSpPr>
        <p:spPr>
          <a:xfrm>
            <a:off x="1334160" y="754200"/>
            <a:ext cx="9370440" cy="5262840"/>
          </a:xfrm>
          <a:custGeom>
            <a:avLst/>
            <a:gdLst/>
            <a:ahLst/>
            <a:cxnLst/>
            <a:rect l="0" t="0" r="r" b="b"/>
            <a:pathLst>
              <a:path w="26029" h="14619">
                <a:moveTo>
                  <a:pt x="26029" y="0"/>
                </a:moveTo>
                <a:lnTo>
                  <a:pt x="0" y="14619"/>
                </a:lnTo>
                <a:lnTo>
                  <a:pt x="465" y="14619"/>
                </a:lnTo>
                <a:lnTo>
                  <a:pt x="26029" y="261"/>
                </a:lnTo>
                <a:lnTo>
                  <a:pt x="26029" y="0"/>
                </a:lnTo>
                <a:close/>
              </a:path>
            </a:pathLst>
          </a:custGeom>
          <a:solidFill>
            <a:srgbClr val="182B5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024" name="任意多边形 2023"/>
          <p:cNvSpPr/>
          <p:nvPr/>
        </p:nvSpPr>
        <p:spPr>
          <a:xfrm>
            <a:off x="1501560" y="848160"/>
            <a:ext cx="9203040" cy="5168880"/>
          </a:xfrm>
          <a:custGeom>
            <a:avLst/>
            <a:gdLst/>
            <a:ahLst/>
            <a:cxnLst/>
            <a:rect l="0" t="0" r="r" b="b"/>
            <a:pathLst>
              <a:path w="25564" h="14358">
                <a:moveTo>
                  <a:pt x="25564" y="0"/>
                </a:moveTo>
                <a:lnTo>
                  <a:pt x="0" y="14358"/>
                </a:lnTo>
                <a:lnTo>
                  <a:pt x="464" y="14358"/>
                </a:lnTo>
                <a:lnTo>
                  <a:pt x="25564" y="261"/>
                </a:lnTo>
                <a:lnTo>
                  <a:pt x="25564" y="0"/>
                </a:lnTo>
                <a:close/>
              </a:path>
            </a:pathLst>
          </a:custGeom>
          <a:solidFill>
            <a:srgbClr val="192B60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025" name="任意多边形 2024"/>
          <p:cNvSpPr/>
          <p:nvPr/>
        </p:nvSpPr>
        <p:spPr>
          <a:xfrm>
            <a:off x="1668600" y="942120"/>
            <a:ext cx="9036000" cy="5074920"/>
          </a:xfrm>
          <a:custGeom>
            <a:avLst/>
            <a:gdLst/>
            <a:ahLst/>
            <a:cxnLst/>
            <a:rect l="0" t="0" r="r" b="b"/>
            <a:pathLst>
              <a:path w="25100" h="14097">
                <a:moveTo>
                  <a:pt x="25100" y="0"/>
                </a:moveTo>
                <a:lnTo>
                  <a:pt x="0" y="14097"/>
                </a:lnTo>
                <a:lnTo>
                  <a:pt x="465" y="14097"/>
                </a:lnTo>
                <a:lnTo>
                  <a:pt x="25100" y="261"/>
                </a:lnTo>
                <a:lnTo>
                  <a:pt x="25100" y="0"/>
                </a:lnTo>
                <a:close/>
              </a:path>
            </a:pathLst>
          </a:custGeom>
          <a:solidFill>
            <a:srgbClr val="192C61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026" name="任意多边形 2025"/>
          <p:cNvSpPr/>
          <p:nvPr/>
        </p:nvSpPr>
        <p:spPr>
          <a:xfrm>
            <a:off x="1836000" y="1036080"/>
            <a:ext cx="8868600" cy="4980960"/>
          </a:xfrm>
          <a:custGeom>
            <a:avLst/>
            <a:gdLst/>
            <a:ahLst/>
            <a:cxnLst/>
            <a:rect l="0" t="0" r="r" b="b"/>
            <a:pathLst>
              <a:path w="24635" h="13836">
                <a:moveTo>
                  <a:pt x="24635" y="0"/>
                </a:moveTo>
                <a:lnTo>
                  <a:pt x="0" y="13836"/>
                </a:lnTo>
                <a:lnTo>
                  <a:pt x="465" y="13836"/>
                </a:lnTo>
                <a:lnTo>
                  <a:pt x="24635" y="261"/>
                </a:lnTo>
                <a:lnTo>
                  <a:pt x="24635" y="0"/>
                </a:lnTo>
                <a:close/>
              </a:path>
            </a:pathLst>
          </a:custGeom>
          <a:solidFill>
            <a:srgbClr val="192C61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027" name="任意多边形 2026"/>
          <p:cNvSpPr/>
          <p:nvPr/>
        </p:nvSpPr>
        <p:spPr>
          <a:xfrm>
            <a:off x="2003400" y="1130040"/>
            <a:ext cx="8701200" cy="4887000"/>
          </a:xfrm>
          <a:custGeom>
            <a:avLst/>
            <a:gdLst/>
            <a:ahLst/>
            <a:cxnLst/>
            <a:rect l="0" t="0" r="r" b="b"/>
            <a:pathLst>
              <a:path w="24170" h="13575">
                <a:moveTo>
                  <a:pt x="24170" y="0"/>
                </a:moveTo>
                <a:lnTo>
                  <a:pt x="0" y="13575"/>
                </a:lnTo>
                <a:lnTo>
                  <a:pt x="465" y="13575"/>
                </a:lnTo>
                <a:lnTo>
                  <a:pt x="24170" y="261"/>
                </a:lnTo>
                <a:lnTo>
                  <a:pt x="24170" y="0"/>
                </a:lnTo>
                <a:close/>
              </a:path>
            </a:pathLst>
          </a:custGeom>
          <a:solidFill>
            <a:srgbClr val="192C6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028" name="任意多边形 2027"/>
          <p:cNvSpPr/>
          <p:nvPr/>
        </p:nvSpPr>
        <p:spPr>
          <a:xfrm>
            <a:off x="2170800" y="1224000"/>
            <a:ext cx="8533800" cy="4793040"/>
          </a:xfrm>
          <a:custGeom>
            <a:avLst/>
            <a:gdLst/>
            <a:ahLst/>
            <a:cxnLst/>
            <a:rect l="0" t="0" r="r" b="b"/>
            <a:pathLst>
              <a:path w="23705" h="13314">
                <a:moveTo>
                  <a:pt x="23705" y="0"/>
                </a:moveTo>
                <a:lnTo>
                  <a:pt x="0" y="13314"/>
                </a:lnTo>
                <a:lnTo>
                  <a:pt x="465" y="13314"/>
                </a:lnTo>
                <a:lnTo>
                  <a:pt x="23705" y="261"/>
                </a:lnTo>
                <a:lnTo>
                  <a:pt x="23705" y="0"/>
                </a:lnTo>
                <a:close/>
              </a:path>
            </a:pathLst>
          </a:custGeom>
          <a:solidFill>
            <a:srgbClr val="192C63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029" name="任意多边形 2028"/>
          <p:cNvSpPr/>
          <p:nvPr/>
        </p:nvSpPr>
        <p:spPr>
          <a:xfrm>
            <a:off x="2338200" y="1317960"/>
            <a:ext cx="8366400" cy="4699080"/>
          </a:xfrm>
          <a:custGeom>
            <a:avLst/>
            <a:gdLst/>
            <a:ahLst/>
            <a:cxnLst/>
            <a:rect l="0" t="0" r="r" b="b"/>
            <a:pathLst>
              <a:path w="23240" h="13053">
                <a:moveTo>
                  <a:pt x="23240" y="0"/>
                </a:moveTo>
                <a:lnTo>
                  <a:pt x="0" y="13053"/>
                </a:lnTo>
                <a:lnTo>
                  <a:pt x="464" y="13053"/>
                </a:lnTo>
                <a:lnTo>
                  <a:pt x="23240" y="261"/>
                </a:lnTo>
                <a:lnTo>
                  <a:pt x="23240" y="0"/>
                </a:lnTo>
                <a:close/>
              </a:path>
            </a:pathLst>
          </a:custGeom>
          <a:solidFill>
            <a:srgbClr val="192D6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030" name="任意多边形 2029"/>
          <p:cNvSpPr/>
          <p:nvPr/>
        </p:nvSpPr>
        <p:spPr>
          <a:xfrm>
            <a:off x="2505240" y="1411920"/>
            <a:ext cx="8199360" cy="4605120"/>
          </a:xfrm>
          <a:custGeom>
            <a:avLst/>
            <a:gdLst/>
            <a:ahLst/>
            <a:cxnLst/>
            <a:rect l="0" t="0" r="r" b="b"/>
            <a:pathLst>
              <a:path w="22776" h="12792">
                <a:moveTo>
                  <a:pt x="22776" y="0"/>
                </a:moveTo>
                <a:lnTo>
                  <a:pt x="0" y="12792"/>
                </a:lnTo>
                <a:lnTo>
                  <a:pt x="465" y="12792"/>
                </a:lnTo>
                <a:lnTo>
                  <a:pt x="22776" y="261"/>
                </a:lnTo>
                <a:lnTo>
                  <a:pt x="22776" y="0"/>
                </a:lnTo>
                <a:close/>
              </a:path>
            </a:pathLst>
          </a:custGeom>
          <a:solidFill>
            <a:srgbClr val="192D6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031" name="任意多边形 2030"/>
          <p:cNvSpPr/>
          <p:nvPr/>
        </p:nvSpPr>
        <p:spPr>
          <a:xfrm>
            <a:off x="2672640" y="1505880"/>
            <a:ext cx="8031960" cy="4511160"/>
          </a:xfrm>
          <a:custGeom>
            <a:avLst/>
            <a:gdLst/>
            <a:ahLst/>
            <a:cxnLst/>
            <a:rect l="0" t="0" r="r" b="b"/>
            <a:pathLst>
              <a:path w="22311" h="12531">
                <a:moveTo>
                  <a:pt x="22311" y="0"/>
                </a:moveTo>
                <a:lnTo>
                  <a:pt x="0" y="12531"/>
                </a:lnTo>
                <a:lnTo>
                  <a:pt x="465" y="12531"/>
                </a:lnTo>
                <a:lnTo>
                  <a:pt x="22311" y="261"/>
                </a:lnTo>
                <a:lnTo>
                  <a:pt x="22311" y="0"/>
                </a:lnTo>
                <a:close/>
              </a:path>
            </a:pathLst>
          </a:custGeom>
          <a:solidFill>
            <a:srgbClr val="192D65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032" name="任意多边形 2031"/>
          <p:cNvSpPr/>
          <p:nvPr/>
        </p:nvSpPr>
        <p:spPr>
          <a:xfrm>
            <a:off x="2840040" y="1599840"/>
            <a:ext cx="7864560" cy="4417200"/>
          </a:xfrm>
          <a:custGeom>
            <a:avLst/>
            <a:gdLst/>
            <a:ahLst/>
            <a:cxnLst/>
            <a:rect l="0" t="0" r="r" b="b"/>
            <a:pathLst>
              <a:path w="21846" h="12270">
                <a:moveTo>
                  <a:pt x="21846" y="0"/>
                </a:moveTo>
                <a:lnTo>
                  <a:pt x="0" y="12270"/>
                </a:lnTo>
                <a:lnTo>
                  <a:pt x="465" y="12270"/>
                </a:lnTo>
                <a:lnTo>
                  <a:pt x="21846" y="261"/>
                </a:lnTo>
                <a:lnTo>
                  <a:pt x="21846" y="0"/>
                </a:lnTo>
                <a:close/>
              </a:path>
            </a:pathLst>
          </a:custGeom>
          <a:solidFill>
            <a:srgbClr val="192E6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033" name="任意多边形 2032"/>
          <p:cNvSpPr/>
          <p:nvPr/>
        </p:nvSpPr>
        <p:spPr>
          <a:xfrm>
            <a:off x="3007440" y="1693800"/>
            <a:ext cx="7697160" cy="4323240"/>
          </a:xfrm>
          <a:custGeom>
            <a:avLst/>
            <a:gdLst/>
            <a:ahLst/>
            <a:cxnLst/>
            <a:rect l="0" t="0" r="r" b="b"/>
            <a:pathLst>
              <a:path w="21381" h="12009">
                <a:moveTo>
                  <a:pt x="21381" y="0"/>
                </a:moveTo>
                <a:lnTo>
                  <a:pt x="0" y="12009"/>
                </a:lnTo>
                <a:lnTo>
                  <a:pt x="465" y="12009"/>
                </a:lnTo>
                <a:lnTo>
                  <a:pt x="21381" y="261"/>
                </a:lnTo>
                <a:lnTo>
                  <a:pt x="21381" y="0"/>
                </a:lnTo>
                <a:close/>
              </a:path>
            </a:pathLst>
          </a:custGeom>
          <a:solidFill>
            <a:srgbClr val="192E67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034" name="任意多边形 2033"/>
          <p:cNvSpPr/>
          <p:nvPr/>
        </p:nvSpPr>
        <p:spPr>
          <a:xfrm>
            <a:off x="3174840" y="1787760"/>
            <a:ext cx="7529760" cy="4229280"/>
          </a:xfrm>
          <a:custGeom>
            <a:avLst/>
            <a:gdLst/>
            <a:ahLst/>
            <a:cxnLst/>
            <a:rect l="0" t="0" r="r" b="b"/>
            <a:pathLst>
              <a:path w="20916" h="11748">
                <a:moveTo>
                  <a:pt x="20916" y="0"/>
                </a:moveTo>
                <a:lnTo>
                  <a:pt x="0" y="11748"/>
                </a:lnTo>
                <a:lnTo>
                  <a:pt x="464" y="11748"/>
                </a:lnTo>
                <a:lnTo>
                  <a:pt x="20916" y="261"/>
                </a:lnTo>
                <a:lnTo>
                  <a:pt x="20916" y="0"/>
                </a:lnTo>
                <a:close/>
              </a:path>
            </a:pathLst>
          </a:custGeom>
          <a:solidFill>
            <a:srgbClr val="1A2E6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035" name="任意多边形 2034"/>
          <p:cNvSpPr/>
          <p:nvPr/>
        </p:nvSpPr>
        <p:spPr>
          <a:xfrm>
            <a:off x="3341880" y="1881720"/>
            <a:ext cx="7362720" cy="4135320"/>
          </a:xfrm>
          <a:custGeom>
            <a:avLst/>
            <a:gdLst/>
            <a:ahLst/>
            <a:cxnLst/>
            <a:rect l="0" t="0" r="r" b="b"/>
            <a:pathLst>
              <a:path w="20452" h="11487">
                <a:moveTo>
                  <a:pt x="20452" y="0"/>
                </a:moveTo>
                <a:lnTo>
                  <a:pt x="0" y="11487"/>
                </a:lnTo>
                <a:lnTo>
                  <a:pt x="465" y="11487"/>
                </a:lnTo>
                <a:lnTo>
                  <a:pt x="20452" y="261"/>
                </a:lnTo>
                <a:lnTo>
                  <a:pt x="20452" y="0"/>
                </a:lnTo>
                <a:close/>
              </a:path>
            </a:pathLst>
          </a:custGeom>
          <a:solidFill>
            <a:srgbClr val="1A2E6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036" name="任意多边形 2035"/>
          <p:cNvSpPr/>
          <p:nvPr/>
        </p:nvSpPr>
        <p:spPr>
          <a:xfrm>
            <a:off x="3509280" y="1975680"/>
            <a:ext cx="7195320" cy="4041360"/>
          </a:xfrm>
          <a:custGeom>
            <a:avLst/>
            <a:gdLst/>
            <a:ahLst/>
            <a:cxnLst/>
            <a:rect l="0" t="0" r="r" b="b"/>
            <a:pathLst>
              <a:path w="19987" h="11226">
                <a:moveTo>
                  <a:pt x="19987" y="0"/>
                </a:moveTo>
                <a:lnTo>
                  <a:pt x="0" y="11226"/>
                </a:lnTo>
                <a:lnTo>
                  <a:pt x="466" y="11226"/>
                </a:lnTo>
                <a:lnTo>
                  <a:pt x="19987" y="262"/>
                </a:lnTo>
                <a:lnTo>
                  <a:pt x="19987" y="0"/>
                </a:lnTo>
                <a:close/>
              </a:path>
            </a:pathLst>
          </a:custGeom>
          <a:solidFill>
            <a:srgbClr val="1A2F69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037" name="任意多边形 2036"/>
          <p:cNvSpPr/>
          <p:nvPr/>
        </p:nvSpPr>
        <p:spPr>
          <a:xfrm>
            <a:off x="3676680" y="2069640"/>
            <a:ext cx="7027920" cy="3947400"/>
          </a:xfrm>
          <a:custGeom>
            <a:avLst/>
            <a:gdLst/>
            <a:ahLst/>
            <a:cxnLst/>
            <a:rect l="0" t="0" r="r" b="b"/>
            <a:pathLst>
              <a:path w="19522" h="10965">
                <a:moveTo>
                  <a:pt x="19522" y="0"/>
                </a:moveTo>
                <a:lnTo>
                  <a:pt x="0" y="10965"/>
                </a:lnTo>
                <a:lnTo>
                  <a:pt x="465" y="10965"/>
                </a:lnTo>
                <a:lnTo>
                  <a:pt x="19522" y="261"/>
                </a:lnTo>
                <a:lnTo>
                  <a:pt x="19522" y="0"/>
                </a:lnTo>
                <a:close/>
              </a:path>
            </a:pathLst>
          </a:custGeom>
          <a:solidFill>
            <a:srgbClr val="1A2F6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038" name="任意多边形 2037"/>
          <p:cNvSpPr/>
          <p:nvPr/>
        </p:nvSpPr>
        <p:spPr>
          <a:xfrm>
            <a:off x="3844080" y="2163600"/>
            <a:ext cx="6860520" cy="3853440"/>
          </a:xfrm>
          <a:custGeom>
            <a:avLst/>
            <a:gdLst/>
            <a:ahLst/>
            <a:cxnLst/>
            <a:rect l="0" t="0" r="r" b="b"/>
            <a:pathLst>
              <a:path w="19057" h="10704">
                <a:moveTo>
                  <a:pt x="19057" y="0"/>
                </a:moveTo>
                <a:lnTo>
                  <a:pt x="0" y="10704"/>
                </a:lnTo>
                <a:lnTo>
                  <a:pt x="465" y="10704"/>
                </a:lnTo>
                <a:lnTo>
                  <a:pt x="19057" y="261"/>
                </a:lnTo>
                <a:lnTo>
                  <a:pt x="19057" y="0"/>
                </a:lnTo>
                <a:close/>
              </a:path>
            </a:pathLst>
          </a:custGeom>
          <a:solidFill>
            <a:srgbClr val="1A2F6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039" name="任意多边形 2038"/>
          <p:cNvSpPr/>
          <p:nvPr/>
        </p:nvSpPr>
        <p:spPr>
          <a:xfrm>
            <a:off x="4011480" y="2257560"/>
            <a:ext cx="6693120" cy="3759480"/>
          </a:xfrm>
          <a:custGeom>
            <a:avLst/>
            <a:gdLst/>
            <a:ahLst/>
            <a:cxnLst/>
            <a:rect l="0" t="0" r="r" b="b"/>
            <a:pathLst>
              <a:path w="18592" h="10443">
                <a:moveTo>
                  <a:pt x="18592" y="0"/>
                </a:moveTo>
                <a:lnTo>
                  <a:pt x="0" y="10443"/>
                </a:lnTo>
                <a:lnTo>
                  <a:pt x="464" y="10443"/>
                </a:lnTo>
                <a:lnTo>
                  <a:pt x="18592" y="261"/>
                </a:lnTo>
                <a:lnTo>
                  <a:pt x="18592" y="0"/>
                </a:lnTo>
                <a:close/>
              </a:path>
            </a:pathLst>
          </a:custGeom>
          <a:solidFill>
            <a:srgbClr val="1A2F6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040" name="任意多边形 2039"/>
          <p:cNvSpPr/>
          <p:nvPr/>
        </p:nvSpPr>
        <p:spPr>
          <a:xfrm>
            <a:off x="4178520" y="2351520"/>
            <a:ext cx="6526080" cy="3665520"/>
          </a:xfrm>
          <a:custGeom>
            <a:avLst/>
            <a:gdLst/>
            <a:ahLst/>
            <a:cxnLst/>
            <a:rect l="0" t="0" r="r" b="b"/>
            <a:pathLst>
              <a:path w="18128" h="10182">
                <a:moveTo>
                  <a:pt x="18128" y="0"/>
                </a:moveTo>
                <a:lnTo>
                  <a:pt x="0" y="10182"/>
                </a:lnTo>
                <a:lnTo>
                  <a:pt x="465" y="10182"/>
                </a:lnTo>
                <a:lnTo>
                  <a:pt x="18128" y="261"/>
                </a:lnTo>
                <a:lnTo>
                  <a:pt x="18128" y="0"/>
                </a:lnTo>
                <a:close/>
              </a:path>
            </a:pathLst>
          </a:custGeom>
          <a:solidFill>
            <a:srgbClr val="1A306C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041" name="任意多边形 2040"/>
          <p:cNvSpPr/>
          <p:nvPr/>
        </p:nvSpPr>
        <p:spPr>
          <a:xfrm>
            <a:off x="4345920" y="2445480"/>
            <a:ext cx="6358680" cy="3571560"/>
          </a:xfrm>
          <a:custGeom>
            <a:avLst/>
            <a:gdLst/>
            <a:ahLst/>
            <a:cxnLst/>
            <a:rect l="0" t="0" r="r" b="b"/>
            <a:pathLst>
              <a:path w="17663" h="9921">
                <a:moveTo>
                  <a:pt x="17663" y="0"/>
                </a:moveTo>
                <a:lnTo>
                  <a:pt x="0" y="9921"/>
                </a:lnTo>
                <a:lnTo>
                  <a:pt x="465" y="9921"/>
                </a:lnTo>
                <a:lnTo>
                  <a:pt x="17663" y="261"/>
                </a:lnTo>
                <a:lnTo>
                  <a:pt x="17663" y="0"/>
                </a:lnTo>
                <a:close/>
              </a:path>
            </a:pathLst>
          </a:custGeom>
          <a:solidFill>
            <a:srgbClr val="1A306D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042" name="任意多边形 2041"/>
          <p:cNvSpPr/>
          <p:nvPr/>
        </p:nvSpPr>
        <p:spPr>
          <a:xfrm>
            <a:off x="4513320" y="2539440"/>
            <a:ext cx="6191280" cy="3477600"/>
          </a:xfrm>
          <a:custGeom>
            <a:avLst/>
            <a:gdLst/>
            <a:ahLst/>
            <a:cxnLst/>
            <a:rect l="0" t="0" r="r" b="b"/>
            <a:pathLst>
              <a:path w="17198" h="9660">
                <a:moveTo>
                  <a:pt x="17198" y="0"/>
                </a:moveTo>
                <a:lnTo>
                  <a:pt x="0" y="9660"/>
                </a:lnTo>
                <a:lnTo>
                  <a:pt x="465" y="9660"/>
                </a:lnTo>
                <a:lnTo>
                  <a:pt x="17198" y="261"/>
                </a:lnTo>
                <a:lnTo>
                  <a:pt x="17198" y="0"/>
                </a:lnTo>
                <a:close/>
              </a:path>
            </a:pathLst>
          </a:custGeom>
          <a:solidFill>
            <a:srgbClr val="1A306E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043" name="任意多边形 2042"/>
          <p:cNvSpPr/>
          <p:nvPr/>
        </p:nvSpPr>
        <p:spPr>
          <a:xfrm>
            <a:off x="4680720" y="2633400"/>
            <a:ext cx="6023880" cy="3383640"/>
          </a:xfrm>
          <a:custGeom>
            <a:avLst/>
            <a:gdLst/>
            <a:ahLst/>
            <a:cxnLst/>
            <a:rect l="0" t="0" r="r" b="b"/>
            <a:pathLst>
              <a:path w="16733" h="9399">
                <a:moveTo>
                  <a:pt x="16733" y="0"/>
                </a:moveTo>
                <a:lnTo>
                  <a:pt x="0" y="9399"/>
                </a:lnTo>
                <a:lnTo>
                  <a:pt x="465" y="9399"/>
                </a:lnTo>
                <a:lnTo>
                  <a:pt x="16733" y="261"/>
                </a:lnTo>
                <a:lnTo>
                  <a:pt x="16733" y="0"/>
                </a:lnTo>
                <a:close/>
              </a:path>
            </a:pathLst>
          </a:custGeom>
          <a:solidFill>
            <a:srgbClr val="1A306E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044" name="任意多边形 2043"/>
          <p:cNvSpPr/>
          <p:nvPr/>
        </p:nvSpPr>
        <p:spPr>
          <a:xfrm>
            <a:off x="4848120" y="2727360"/>
            <a:ext cx="5856480" cy="3289680"/>
          </a:xfrm>
          <a:custGeom>
            <a:avLst/>
            <a:gdLst/>
            <a:ahLst/>
            <a:cxnLst/>
            <a:rect l="0" t="0" r="r" b="b"/>
            <a:pathLst>
              <a:path w="16268" h="9138">
                <a:moveTo>
                  <a:pt x="16268" y="0"/>
                </a:moveTo>
                <a:lnTo>
                  <a:pt x="0" y="9138"/>
                </a:lnTo>
                <a:lnTo>
                  <a:pt x="464" y="9138"/>
                </a:lnTo>
                <a:lnTo>
                  <a:pt x="16268" y="262"/>
                </a:lnTo>
                <a:lnTo>
                  <a:pt x="16268" y="0"/>
                </a:lnTo>
                <a:close/>
              </a:path>
            </a:pathLst>
          </a:custGeom>
          <a:solidFill>
            <a:srgbClr val="1B316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045" name="任意多边形 2044"/>
          <p:cNvSpPr/>
          <p:nvPr/>
        </p:nvSpPr>
        <p:spPr>
          <a:xfrm>
            <a:off x="5015160" y="2821680"/>
            <a:ext cx="5689440" cy="3195360"/>
          </a:xfrm>
          <a:custGeom>
            <a:avLst/>
            <a:gdLst/>
            <a:ahLst/>
            <a:cxnLst/>
            <a:rect l="0" t="0" r="r" b="b"/>
            <a:pathLst>
              <a:path w="15804" h="8876">
                <a:moveTo>
                  <a:pt x="15804" y="0"/>
                </a:moveTo>
                <a:lnTo>
                  <a:pt x="0" y="8876"/>
                </a:lnTo>
                <a:lnTo>
                  <a:pt x="465" y="8876"/>
                </a:lnTo>
                <a:lnTo>
                  <a:pt x="15804" y="261"/>
                </a:lnTo>
                <a:lnTo>
                  <a:pt x="15804" y="0"/>
                </a:lnTo>
                <a:close/>
              </a:path>
            </a:pathLst>
          </a:custGeom>
          <a:solidFill>
            <a:srgbClr val="1B3170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046" name="任意多边形 2045"/>
          <p:cNvSpPr/>
          <p:nvPr/>
        </p:nvSpPr>
        <p:spPr>
          <a:xfrm>
            <a:off x="5182560" y="2915640"/>
            <a:ext cx="5522040" cy="3101400"/>
          </a:xfrm>
          <a:custGeom>
            <a:avLst/>
            <a:gdLst/>
            <a:ahLst/>
            <a:cxnLst/>
            <a:rect l="0" t="0" r="r" b="b"/>
            <a:pathLst>
              <a:path w="15339" h="8615">
                <a:moveTo>
                  <a:pt x="15339" y="0"/>
                </a:moveTo>
                <a:lnTo>
                  <a:pt x="0" y="8615"/>
                </a:lnTo>
                <a:lnTo>
                  <a:pt x="465" y="8615"/>
                </a:lnTo>
                <a:lnTo>
                  <a:pt x="15339" y="261"/>
                </a:lnTo>
                <a:lnTo>
                  <a:pt x="15339" y="0"/>
                </a:lnTo>
                <a:close/>
              </a:path>
            </a:pathLst>
          </a:custGeom>
          <a:solidFill>
            <a:srgbClr val="1B3171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047" name="任意多边形 2046"/>
          <p:cNvSpPr/>
          <p:nvPr/>
        </p:nvSpPr>
        <p:spPr>
          <a:xfrm>
            <a:off x="5349960" y="3009600"/>
            <a:ext cx="5354640" cy="3007440"/>
          </a:xfrm>
          <a:custGeom>
            <a:avLst/>
            <a:gdLst/>
            <a:ahLst/>
            <a:cxnLst/>
            <a:rect l="0" t="0" r="r" b="b"/>
            <a:pathLst>
              <a:path w="14874" h="8354">
                <a:moveTo>
                  <a:pt x="14874" y="0"/>
                </a:moveTo>
                <a:lnTo>
                  <a:pt x="0" y="8354"/>
                </a:lnTo>
                <a:lnTo>
                  <a:pt x="465" y="8354"/>
                </a:lnTo>
                <a:lnTo>
                  <a:pt x="14874" y="261"/>
                </a:lnTo>
                <a:lnTo>
                  <a:pt x="14874" y="0"/>
                </a:lnTo>
                <a:close/>
              </a:path>
            </a:pathLst>
          </a:custGeom>
          <a:solidFill>
            <a:srgbClr val="1B327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048" name="任意多边形 2047"/>
          <p:cNvSpPr/>
          <p:nvPr/>
        </p:nvSpPr>
        <p:spPr>
          <a:xfrm>
            <a:off x="5517360" y="3103560"/>
            <a:ext cx="5187240" cy="2913480"/>
          </a:xfrm>
          <a:custGeom>
            <a:avLst/>
            <a:gdLst/>
            <a:ahLst/>
            <a:cxnLst/>
            <a:rect l="0" t="0" r="r" b="b"/>
            <a:pathLst>
              <a:path w="14409" h="8093">
                <a:moveTo>
                  <a:pt x="14409" y="0"/>
                </a:moveTo>
                <a:lnTo>
                  <a:pt x="0" y="8093"/>
                </a:lnTo>
                <a:lnTo>
                  <a:pt x="465" y="8093"/>
                </a:lnTo>
                <a:lnTo>
                  <a:pt x="14409" y="261"/>
                </a:lnTo>
                <a:lnTo>
                  <a:pt x="14409" y="0"/>
                </a:lnTo>
                <a:close/>
              </a:path>
            </a:pathLst>
          </a:custGeom>
          <a:solidFill>
            <a:srgbClr val="1B327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049" name="任意多边形 2048"/>
          <p:cNvSpPr/>
          <p:nvPr/>
        </p:nvSpPr>
        <p:spPr>
          <a:xfrm>
            <a:off x="5684760" y="3197520"/>
            <a:ext cx="5019840" cy="2819520"/>
          </a:xfrm>
          <a:custGeom>
            <a:avLst/>
            <a:gdLst/>
            <a:ahLst/>
            <a:cxnLst/>
            <a:rect l="0" t="0" r="r" b="b"/>
            <a:pathLst>
              <a:path w="13944" h="7832">
                <a:moveTo>
                  <a:pt x="13944" y="0"/>
                </a:moveTo>
                <a:lnTo>
                  <a:pt x="0" y="7832"/>
                </a:lnTo>
                <a:lnTo>
                  <a:pt x="464" y="7832"/>
                </a:lnTo>
                <a:lnTo>
                  <a:pt x="13944" y="261"/>
                </a:lnTo>
                <a:lnTo>
                  <a:pt x="13944" y="0"/>
                </a:lnTo>
                <a:close/>
              </a:path>
            </a:pathLst>
          </a:custGeom>
          <a:solidFill>
            <a:srgbClr val="1B3273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050" name="任意多边形 2049"/>
          <p:cNvSpPr/>
          <p:nvPr/>
        </p:nvSpPr>
        <p:spPr>
          <a:xfrm>
            <a:off x="5851800" y="3291480"/>
            <a:ext cx="4852800" cy="2725560"/>
          </a:xfrm>
          <a:custGeom>
            <a:avLst/>
            <a:gdLst/>
            <a:ahLst/>
            <a:cxnLst/>
            <a:rect l="0" t="0" r="r" b="b"/>
            <a:pathLst>
              <a:path w="13480" h="7571">
                <a:moveTo>
                  <a:pt x="13480" y="0"/>
                </a:moveTo>
                <a:lnTo>
                  <a:pt x="0" y="7571"/>
                </a:lnTo>
                <a:lnTo>
                  <a:pt x="465" y="7571"/>
                </a:lnTo>
                <a:lnTo>
                  <a:pt x="13480" y="261"/>
                </a:lnTo>
                <a:lnTo>
                  <a:pt x="13480" y="0"/>
                </a:lnTo>
                <a:close/>
              </a:path>
            </a:pathLst>
          </a:custGeom>
          <a:solidFill>
            <a:srgbClr val="1B327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051" name="任意多边形 2050"/>
          <p:cNvSpPr/>
          <p:nvPr/>
        </p:nvSpPr>
        <p:spPr>
          <a:xfrm>
            <a:off x="6019200" y="3385440"/>
            <a:ext cx="4685400" cy="2631600"/>
          </a:xfrm>
          <a:custGeom>
            <a:avLst/>
            <a:gdLst/>
            <a:ahLst/>
            <a:cxnLst/>
            <a:rect l="0" t="0" r="r" b="b"/>
            <a:pathLst>
              <a:path w="13015" h="7310">
                <a:moveTo>
                  <a:pt x="13015" y="0"/>
                </a:moveTo>
                <a:lnTo>
                  <a:pt x="0" y="7310"/>
                </a:lnTo>
                <a:lnTo>
                  <a:pt x="465" y="7310"/>
                </a:lnTo>
                <a:lnTo>
                  <a:pt x="13015" y="261"/>
                </a:lnTo>
                <a:lnTo>
                  <a:pt x="13015" y="0"/>
                </a:lnTo>
                <a:close/>
              </a:path>
            </a:pathLst>
          </a:custGeom>
          <a:solidFill>
            <a:srgbClr val="1B3375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052" name="任意多边形 2051"/>
          <p:cNvSpPr/>
          <p:nvPr/>
        </p:nvSpPr>
        <p:spPr>
          <a:xfrm>
            <a:off x="6186600" y="3479400"/>
            <a:ext cx="4518000" cy="2537640"/>
          </a:xfrm>
          <a:custGeom>
            <a:avLst/>
            <a:gdLst/>
            <a:ahLst/>
            <a:cxnLst/>
            <a:rect l="0" t="0" r="r" b="b"/>
            <a:pathLst>
              <a:path w="12550" h="7049">
                <a:moveTo>
                  <a:pt x="12550" y="0"/>
                </a:moveTo>
                <a:lnTo>
                  <a:pt x="0" y="7049"/>
                </a:lnTo>
                <a:lnTo>
                  <a:pt x="465" y="7049"/>
                </a:lnTo>
                <a:lnTo>
                  <a:pt x="12550" y="261"/>
                </a:lnTo>
                <a:lnTo>
                  <a:pt x="12550" y="0"/>
                </a:lnTo>
                <a:close/>
              </a:path>
            </a:pathLst>
          </a:custGeom>
          <a:solidFill>
            <a:srgbClr val="1B3375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053" name="任意多边形 2052"/>
          <p:cNvSpPr/>
          <p:nvPr/>
        </p:nvSpPr>
        <p:spPr>
          <a:xfrm>
            <a:off x="6354000" y="3573360"/>
            <a:ext cx="4350600" cy="2443680"/>
          </a:xfrm>
          <a:custGeom>
            <a:avLst/>
            <a:gdLst/>
            <a:ahLst/>
            <a:cxnLst/>
            <a:rect l="0" t="0" r="r" b="b"/>
            <a:pathLst>
              <a:path w="12085" h="6788">
                <a:moveTo>
                  <a:pt x="12085" y="0"/>
                </a:moveTo>
                <a:lnTo>
                  <a:pt x="0" y="6788"/>
                </a:lnTo>
                <a:lnTo>
                  <a:pt x="464" y="6788"/>
                </a:lnTo>
                <a:lnTo>
                  <a:pt x="12085" y="262"/>
                </a:lnTo>
                <a:lnTo>
                  <a:pt x="12085" y="0"/>
                </a:lnTo>
                <a:close/>
              </a:path>
            </a:pathLst>
          </a:custGeom>
          <a:solidFill>
            <a:srgbClr val="1B337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054" name="任意多边形 2053"/>
          <p:cNvSpPr/>
          <p:nvPr/>
        </p:nvSpPr>
        <p:spPr>
          <a:xfrm>
            <a:off x="6521040" y="3667320"/>
            <a:ext cx="4183560" cy="2349720"/>
          </a:xfrm>
          <a:custGeom>
            <a:avLst/>
            <a:gdLst/>
            <a:ahLst/>
            <a:cxnLst/>
            <a:rect l="0" t="0" r="r" b="b"/>
            <a:pathLst>
              <a:path w="11621" h="6527">
                <a:moveTo>
                  <a:pt x="11621" y="0"/>
                </a:moveTo>
                <a:lnTo>
                  <a:pt x="0" y="6527"/>
                </a:lnTo>
                <a:lnTo>
                  <a:pt x="465" y="6527"/>
                </a:lnTo>
                <a:lnTo>
                  <a:pt x="11621" y="261"/>
                </a:lnTo>
                <a:lnTo>
                  <a:pt x="11621" y="0"/>
                </a:lnTo>
                <a:close/>
              </a:path>
            </a:pathLst>
          </a:custGeom>
          <a:solidFill>
            <a:srgbClr val="1C3377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055" name="任意多边形 2054"/>
          <p:cNvSpPr/>
          <p:nvPr/>
        </p:nvSpPr>
        <p:spPr>
          <a:xfrm>
            <a:off x="6688440" y="3761280"/>
            <a:ext cx="4016160" cy="2255760"/>
          </a:xfrm>
          <a:custGeom>
            <a:avLst/>
            <a:gdLst/>
            <a:ahLst/>
            <a:cxnLst/>
            <a:rect l="0" t="0" r="r" b="b"/>
            <a:pathLst>
              <a:path w="11156" h="6266">
                <a:moveTo>
                  <a:pt x="11156" y="0"/>
                </a:moveTo>
                <a:lnTo>
                  <a:pt x="0" y="6266"/>
                </a:lnTo>
                <a:lnTo>
                  <a:pt x="465" y="6266"/>
                </a:lnTo>
                <a:lnTo>
                  <a:pt x="11156" y="261"/>
                </a:lnTo>
                <a:lnTo>
                  <a:pt x="11156" y="0"/>
                </a:lnTo>
                <a:close/>
              </a:path>
            </a:pathLst>
          </a:custGeom>
          <a:solidFill>
            <a:srgbClr val="1C347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056" name="任意多边形 2055"/>
          <p:cNvSpPr/>
          <p:nvPr/>
        </p:nvSpPr>
        <p:spPr>
          <a:xfrm>
            <a:off x="6855840" y="3855240"/>
            <a:ext cx="3848760" cy="2161800"/>
          </a:xfrm>
          <a:custGeom>
            <a:avLst/>
            <a:gdLst/>
            <a:ahLst/>
            <a:cxnLst/>
            <a:rect l="0" t="0" r="r" b="b"/>
            <a:pathLst>
              <a:path w="10691" h="6005">
                <a:moveTo>
                  <a:pt x="10691" y="0"/>
                </a:moveTo>
                <a:lnTo>
                  <a:pt x="0" y="6005"/>
                </a:lnTo>
                <a:lnTo>
                  <a:pt x="465" y="6005"/>
                </a:lnTo>
                <a:lnTo>
                  <a:pt x="10691" y="261"/>
                </a:lnTo>
                <a:lnTo>
                  <a:pt x="10691" y="0"/>
                </a:lnTo>
                <a:close/>
              </a:path>
            </a:pathLst>
          </a:custGeom>
          <a:solidFill>
            <a:srgbClr val="1C3479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057" name="任意多边形 2056"/>
          <p:cNvSpPr/>
          <p:nvPr/>
        </p:nvSpPr>
        <p:spPr>
          <a:xfrm>
            <a:off x="7023240" y="3949200"/>
            <a:ext cx="3681360" cy="2067840"/>
          </a:xfrm>
          <a:custGeom>
            <a:avLst/>
            <a:gdLst/>
            <a:ahLst/>
            <a:cxnLst/>
            <a:rect l="0" t="0" r="r" b="b"/>
            <a:pathLst>
              <a:path w="10226" h="5744">
                <a:moveTo>
                  <a:pt x="10226" y="0"/>
                </a:moveTo>
                <a:lnTo>
                  <a:pt x="0" y="5744"/>
                </a:lnTo>
                <a:lnTo>
                  <a:pt x="465" y="5744"/>
                </a:lnTo>
                <a:lnTo>
                  <a:pt x="10226" y="261"/>
                </a:lnTo>
                <a:lnTo>
                  <a:pt x="10226" y="0"/>
                </a:lnTo>
                <a:close/>
              </a:path>
            </a:pathLst>
          </a:custGeom>
          <a:solidFill>
            <a:srgbClr val="1C3479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058" name="任意多边形 2057"/>
          <p:cNvSpPr/>
          <p:nvPr/>
        </p:nvSpPr>
        <p:spPr>
          <a:xfrm>
            <a:off x="7190640" y="4043160"/>
            <a:ext cx="3513960" cy="1973880"/>
          </a:xfrm>
          <a:custGeom>
            <a:avLst/>
            <a:gdLst/>
            <a:ahLst/>
            <a:cxnLst/>
            <a:rect l="0" t="0" r="r" b="b"/>
            <a:pathLst>
              <a:path w="9761" h="5483">
                <a:moveTo>
                  <a:pt x="9761" y="0"/>
                </a:moveTo>
                <a:lnTo>
                  <a:pt x="0" y="5483"/>
                </a:lnTo>
                <a:lnTo>
                  <a:pt x="464" y="5483"/>
                </a:lnTo>
                <a:lnTo>
                  <a:pt x="9761" y="261"/>
                </a:lnTo>
                <a:lnTo>
                  <a:pt x="9761" y="0"/>
                </a:lnTo>
                <a:close/>
              </a:path>
            </a:pathLst>
          </a:custGeom>
          <a:solidFill>
            <a:srgbClr val="1C347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059" name="任意多边形 2058"/>
          <p:cNvSpPr/>
          <p:nvPr/>
        </p:nvSpPr>
        <p:spPr>
          <a:xfrm>
            <a:off x="7357680" y="4137120"/>
            <a:ext cx="3346920" cy="1879920"/>
          </a:xfrm>
          <a:custGeom>
            <a:avLst/>
            <a:gdLst/>
            <a:ahLst/>
            <a:cxnLst/>
            <a:rect l="0" t="0" r="r" b="b"/>
            <a:pathLst>
              <a:path w="9297" h="5222">
                <a:moveTo>
                  <a:pt x="9297" y="0"/>
                </a:moveTo>
                <a:lnTo>
                  <a:pt x="0" y="5222"/>
                </a:lnTo>
                <a:lnTo>
                  <a:pt x="465" y="5222"/>
                </a:lnTo>
                <a:lnTo>
                  <a:pt x="9297" y="261"/>
                </a:lnTo>
                <a:lnTo>
                  <a:pt x="9297" y="0"/>
                </a:lnTo>
                <a:close/>
              </a:path>
            </a:pathLst>
          </a:custGeom>
          <a:solidFill>
            <a:srgbClr val="1C357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060" name="任意多边形 2059"/>
          <p:cNvSpPr/>
          <p:nvPr/>
        </p:nvSpPr>
        <p:spPr>
          <a:xfrm>
            <a:off x="7525080" y="4231080"/>
            <a:ext cx="3179520" cy="1785960"/>
          </a:xfrm>
          <a:custGeom>
            <a:avLst/>
            <a:gdLst/>
            <a:ahLst/>
            <a:cxnLst/>
            <a:rect l="0" t="0" r="r" b="b"/>
            <a:pathLst>
              <a:path w="8832" h="4961">
                <a:moveTo>
                  <a:pt x="8832" y="0"/>
                </a:moveTo>
                <a:lnTo>
                  <a:pt x="0" y="4961"/>
                </a:lnTo>
                <a:lnTo>
                  <a:pt x="465" y="4961"/>
                </a:lnTo>
                <a:lnTo>
                  <a:pt x="8832" y="261"/>
                </a:lnTo>
                <a:lnTo>
                  <a:pt x="8832" y="0"/>
                </a:lnTo>
                <a:close/>
              </a:path>
            </a:pathLst>
          </a:custGeom>
          <a:solidFill>
            <a:srgbClr val="1C357C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061" name="任意多边形 2060"/>
          <p:cNvSpPr/>
          <p:nvPr/>
        </p:nvSpPr>
        <p:spPr>
          <a:xfrm>
            <a:off x="7692480" y="4325040"/>
            <a:ext cx="3012120" cy="1692000"/>
          </a:xfrm>
          <a:custGeom>
            <a:avLst/>
            <a:gdLst/>
            <a:ahLst/>
            <a:cxnLst/>
            <a:rect l="0" t="0" r="r" b="b"/>
            <a:pathLst>
              <a:path w="8367" h="4700">
                <a:moveTo>
                  <a:pt x="8367" y="0"/>
                </a:moveTo>
                <a:lnTo>
                  <a:pt x="0" y="4700"/>
                </a:lnTo>
                <a:lnTo>
                  <a:pt x="465" y="4700"/>
                </a:lnTo>
                <a:lnTo>
                  <a:pt x="8367" y="261"/>
                </a:lnTo>
                <a:lnTo>
                  <a:pt x="8367" y="0"/>
                </a:lnTo>
                <a:close/>
              </a:path>
            </a:pathLst>
          </a:custGeom>
          <a:solidFill>
            <a:srgbClr val="1C357C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062" name="任意多边形 2061"/>
          <p:cNvSpPr/>
          <p:nvPr/>
        </p:nvSpPr>
        <p:spPr>
          <a:xfrm>
            <a:off x="7859880" y="4419000"/>
            <a:ext cx="2844720" cy="1598040"/>
          </a:xfrm>
          <a:custGeom>
            <a:avLst/>
            <a:gdLst/>
            <a:ahLst/>
            <a:cxnLst/>
            <a:rect l="0" t="0" r="r" b="b"/>
            <a:pathLst>
              <a:path w="7902" h="4439">
                <a:moveTo>
                  <a:pt x="7902" y="0"/>
                </a:moveTo>
                <a:lnTo>
                  <a:pt x="0" y="4439"/>
                </a:lnTo>
                <a:lnTo>
                  <a:pt x="465" y="4439"/>
                </a:lnTo>
                <a:lnTo>
                  <a:pt x="7902" y="261"/>
                </a:lnTo>
                <a:lnTo>
                  <a:pt x="7902" y="0"/>
                </a:lnTo>
                <a:close/>
              </a:path>
            </a:pathLst>
          </a:custGeom>
          <a:solidFill>
            <a:srgbClr val="1C357D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063" name="任意多边形 2062"/>
          <p:cNvSpPr/>
          <p:nvPr/>
        </p:nvSpPr>
        <p:spPr>
          <a:xfrm>
            <a:off x="8027280" y="4512960"/>
            <a:ext cx="2677320" cy="1504080"/>
          </a:xfrm>
          <a:custGeom>
            <a:avLst/>
            <a:gdLst/>
            <a:ahLst/>
            <a:cxnLst/>
            <a:rect l="0" t="0" r="r" b="b"/>
            <a:pathLst>
              <a:path w="7437" h="4178">
                <a:moveTo>
                  <a:pt x="7437" y="0"/>
                </a:moveTo>
                <a:lnTo>
                  <a:pt x="0" y="4178"/>
                </a:lnTo>
                <a:lnTo>
                  <a:pt x="464" y="4178"/>
                </a:lnTo>
                <a:lnTo>
                  <a:pt x="7437" y="261"/>
                </a:lnTo>
                <a:lnTo>
                  <a:pt x="7437" y="0"/>
                </a:lnTo>
                <a:close/>
              </a:path>
            </a:pathLst>
          </a:custGeom>
          <a:solidFill>
            <a:srgbClr val="1D367E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064" name="任意多边形 2063"/>
          <p:cNvSpPr/>
          <p:nvPr/>
        </p:nvSpPr>
        <p:spPr>
          <a:xfrm>
            <a:off x="8194320" y="4606920"/>
            <a:ext cx="2510280" cy="1410120"/>
          </a:xfrm>
          <a:custGeom>
            <a:avLst/>
            <a:gdLst/>
            <a:ahLst/>
            <a:cxnLst/>
            <a:rect l="0" t="0" r="r" b="b"/>
            <a:pathLst>
              <a:path w="6973" h="3917">
                <a:moveTo>
                  <a:pt x="6973" y="0"/>
                </a:moveTo>
                <a:lnTo>
                  <a:pt x="0" y="3917"/>
                </a:lnTo>
                <a:lnTo>
                  <a:pt x="465" y="3917"/>
                </a:lnTo>
                <a:lnTo>
                  <a:pt x="6973" y="261"/>
                </a:lnTo>
                <a:lnTo>
                  <a:pt x="6973" y="0"/>
                </a:lnTo>
                <a:close/>
              </a:path>
            </a:pathLst>
          </a:custGeom>
          <a:solidFill>
            <a:srgbClr val="1D367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065" name="任意多边形 2064"/>
          <p:cNvSpPr/>
          <p:nvPr/>
        </p:nvSpPr>
        <p:spPr>
          <a:xfrm>
            <a:off x="8361720" y="4700880"/>
            <a:ext cx="2342880" cy="1316160"/>
          </a:xfrm>
          <a:custGeom>
            <a:avLst/>
            <a:gdLst/>
            <a:ahLst/>
            <a:cxnLst/>
            <a:rect l="0" t="0" r="r" b="b"/>
            <a:pathLst>
              <a:path w="6508" h="3656">
                <a:moveTo>
                  <a:pt x="6508" y="0"/>
                </a:moveTo>
                <a:lnTo>
                  <a:pt x="0" y="3656"/>
                </a:lnTo>
                <a:lnTo>
                  <a:pt x="465" y="3656"/>
                </a:lnTo>
                <a:lnTo>
                  <a:pt x="6508" y="261"/>
                </a:lnTo>
                <a:lnTo>
                  <a:pt x="6508" y="0"/>
                </a:lnTo>
                <a:close/>
              </a:path>
            </a:pathLst>
          </a:custGeom>
          <a:solidFill>
            <a:srgbClr val="1D367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066" name="任意多边形 2065"/>
          <p:cNvSpPr/>
          <p:nvPr/>
        </p:nvSpPr>
        <p:spPr>
          <a:xfrm>
            <a:off x="8529120" y="4794840"/>
            <a:ext cx="2175480" cy="1222200"/>
          </a:xfrm>
          <a:custGeom>
            <a:avLst/>
            <a:gdLst/>
            <a:ahLst/>
            <a:cxnLst/>
            <a:rect l="0" t="0" r="r" b="b"/>
            <a:pathLst>
              <a:path w="6043" h="3395">
                <a:moveTo>
                  <a:pt x="6043" y="0"/>
                </a:moveTo>
                <a:lnTo>
                  <a:pt x="0" y="3395"/>
                </a:lnTo>
                <a:lnTo>
                  <a:pt x="465" y="3395"/>
                </a:lnTo>
                <a:lnTo>
                  <a:pt x="6043" y="261"/>
                </a:lnTo>
                <a:lnTo>
                  <a:pt x="6043" y="0"/>
                </a:lnTo>
                <a:close/>
              </a:path>
            </a:pathLst>
          </a:custGeom>
          <a:solidFill>
            <a:srgbClr val="1D3780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067" name="任意多边形 2066"/>
          <p:cNvSpPr/>
          <p:nvPr/>
        </p:nvSpPr>
        <p:spPr>
          <a:xfrm>
            <a:off x="8696520" y="4888800"/>
            <a:ext cx="2008080" cy="1128240"/>
          </a:xfrm>
          <a:custGeom>
            <a:avLst/>
            <a:gdLst/>
            <a:ahLst/>
            <a:cxnLst/>
            <a:rect l="0" t="0" r="r" b="b"/>
            <a:pathLst>
              <a:path w="5578" h="3134">
                <a:moveTo>
                  <a:pt x="5578" y="0"/>
                </a:moveTo>
                <a:lnTo>
                  <a:pt x="0" y="3134"/>
                </a:lnTo>
                <a:lnTo>
                  <a:pt x="465" y="3134"/>
                </a:lnTo>
                <a:lnTo>
                  <a:pt x="5578" y="261"/>
                </a:lnTo>
                <a:lnTo>
                  <a:pt x="5578" y="0"/>
                </a:lnTo>
                <a:close/>
              </a:path>
            </a:pathLst>
          </a:custGeom>
          <a:solidFill>
            <a:srgbClr val="1D3781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068" name="任意多边形 2067"/>
          <p:cNvSpPr/>
          <p:nvPr/>
        </p:nvSpPr>
        <p:spPr>
          <a:xfrm>
            <a:off x="8863920" y="4982760"/>
            <a:ext cx="1840680" cy="1034280"/>
          </a:xfrm>
          <a:custGeom>
            <a:avLst/>
            <a:gdLst/>
            <a:ahLst/>
            <a:cxnLst/>
            <a:rect l="0" t="0" r="r" b="b"/>
            <a:pathLst>
              <a:path w="5113" h="2873">
                <a:moveTo>
                  <a:pt x="5113" y="0"/>
                </a:moveTo>
                <a:lnTo>
                  <a:pt x="0" y="2873"/>
                </a:lnTo>
                <a:lnTo>
                  <a:pt x="464" y="2873"/>
                </a:lnTo>
                <a:lnTo>
                  <a:pt x="5113" y="261"/>
                </a:lnTo>
                <a:lnTo>
                  <a:pt x="5113" y="0"/>
                </a:lnTo>
                <a:close/>
              </a:path>
            </a:pathLst>
          </a:custGeom>
          <a:solidFill>
            <a:srgbClr val="1D378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069" name="任意多边形 2068"/>
          <p:cNvSpPr/>
          <p:nvPr/>
        </p:nvSpPr>
        <p:spPr>
          <a:xfrm>
            <a:off x="9030960" y="5076720"/>
            <a:ext cx="1673640" cy="940320"/>
          </a:xfrm>
          <a:custGeom>
            <a:avLst/>
            <a:gdLst/>
            <a:ahLst/>
            <a:cxnLst/>
            <a:rect l="0" t="0" r="r" b="b"/>
            <a:pathLst>
              <a:path w="4649" h="2612">
                <a:moveTo>
                  <a:pt x="4649" y="0"/>
                </a:moveTo>
                <a:lnTo>
                  <a:pt x="0" y="2612"/>
                </a:lnTo>
                <a:lnTo>
                  <a:pt x="465" y="2612"/>
                </a:lnTo>
                <a:lnTo>
                  <a:pt x="4649" y="263"/>
                </a:lnTo>
                <a:lnTo>
                  <a:pt x="4649" y="0"/>
                </a:lnTo>
                <a:close/>
              </a:path>
            </a:pathLst>
          </a:custGeom>
          <a:solidFill>
            <a:srgbClr val="1D3783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070" name="任意多边形 2069"/>
          <p:cNvSpPr/>
          <p:nvPr/>
        </p:nvSpPr>
        <p:spPr>
          <a:xfrm>
            <a:off x="9198360" y="5171040"/>
            <a:ext cx="1506240" cy="846000"/>
          </a:xfrm>
          <a:custGeom>
            <a:avLst/>
            <a:gdLst/>
            <a:ahLst/>
            <a:cxnLst/>
            <a:rect l="0" t="0" r="r" b="b"/>
            <a:pathLst>
              <a:path w="4184" h="2350">
                <a:moveTo>
                  <a:pt x="4184" y="0"/>
                </a:moveTo>
                <a:lnTo>
                  <a:pt x="0" y="2350"/>
                </a:lnTo>
                <a:lnTo>
                  <a:pt x="465" y="2350"/>
                </a:lnTo>
                <a:lnTo>
                  <a:pt x="4184" y="261"/>
                </a:lnTo>
                <a:lnTo>
                  <a:pt x="4184" y="0"/>
                </a:lnTo>
                <a:close/>
              </a:path>
            </a:pathLst>
          </a:custGeom>
          <a:solidFill>
            <a:srgbClr val="1D3883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071" name="任意多边形 2070"/>
          <p:cNvSpPr/>
          <p:nvPr/>
        </p:nvSpPr>
        <p:spPr>
          <a:xfrm>
            <a:off x="9365760" y="5265000"/>
            <a:ext cx="1338840" cy="752040"/>
          </a:xfrm>
          <a:custGeom>
            <a:avLst/>
            <a:gdLst/>
            <a:ahLst/>
            <a:cxnLst/>
            <a:rect l="0" t="0" r="r" b="b"/>
            <a:pathLst>
              <a:path w="3719" h="2089">
                <a:moveTo>
                  <a:pt x="3719" y="0"/>
                </a:moveTo>
                <a:lnTo>
                  <a:pt x="0" y="2089"/>
                </a:lnTo>
                <a:lnTo>
                  <a:pt x="465" y="2089"/>
                </a:lnTo>
                <a:lnTo>
                  <a:pt x="3719" y="261"/>
                </a:lnTo>
                <a:lnTo>
                  <a:pt x="3719" y="0"/>
                </a:lnTo>
                <a:close/>
              </a:path>
            </a:pathLst>
          </a:custGeom>
          <a:solidFill>
            <a:srgbClr val="1D388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072" name="任意多边形 2071"/>
          <p:cNvSpPr/>
          <p:nvPr/>
        </p:nvSpPr>
        <p:spPr>
          <a:xfrm>
            <a:off x="9533160" y="5358960"/>
            <a:ext cx="1171440" cy="658080"/>
          </a:xfrm>
          <a:custGeom>
            <a:avLst/>
            <a:gdLst/>
            <a:ahLst/>
            <a:cxnLst/>
            <a:rect l="0" t="0" r="r" b="b"/>
            <a:pathLst>
              <a:path w="3254" h="1828">
                <a:moveTo>
                  <a:pt x="3254" y="0"/>
                </a:moveTo>
                <a:lnTo>
                  <a:pt x="0" y="1828"/>
                </a:lnTo>
                <a:lnTo>
                  <a:pt x="465" y="1828"/>
                </a:lnTo>
                <a:lnTo>
                  <a:pt x="3254" y="261"/>
                </a:lnTo>
                <a:lnTo>
                  <a:pt x="3254" y="0"/>
                </a:lnTo>
                <a:close/>
              </a:path>
            </a:pathLst>
          </a:custGeom>
          <a:solidFill>
            <a:srgbClr val="1D3885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073" name="任意多边形 2072"/>
          <p:cNvSpPr/>
          <p:nvPr/>
        </p:nvSpPr>
        <p:spPr>
          <a:xfrm>
            <a:off x="9700560" y="5452920"/>
            <a:ext cx="1004040" cy="564120"/>
          </a:xfrm>
          <a:custGeom>
            <a:avLst/>
            <a:gdLst/>
            <a:ahLst/>
            <a:cxnLst/>
            <a:rect l="0" t="0" r="r" b="b"/>
            <a:pathLst>
              <a:path w="2789" h="1567">
                <a:moveTo>
                  <a:pt x="2789" y="0"/>
                </a:moveTo>
                <a:lnTo>
                  <a:pt x="0" y="1567"/>
                </a:lnTo>
                <a:lnTo>
                  <a:pt x="464" y="1567"/>
                </a:lnTo>
                <a:lnTo>
                  <a:pt x="2789" y="261"/>
                </a:lnTo>
                <a:lnTo>
                  <a:pt x="2789" y="0"/>
                </a:lnTo>
                <a:close/>
              </a:path>
            </a:pathLst>
          </a:custGeom>
          <a:solidFill>
            <a:srgbClr val="1E388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074" name="任意多边形 2073"/>
          <p:cNvSpPr/>
          <p:nvPr/>
        </p:nvSpPr>
        <p:spPr>
          <a:xfrm>
            <a:off x="9867600" y="5546880"/>
            <a:ext cx="837000" cy="470160"/>
          </a:xfrm>
          <a:custGeom>
            <a:avLst/>
            <a:gdLst/>
            <a:ahLst/>
            <a:cxnLst/>
            <a:rect l="0" t="0" r="r" b="b"/>
            <a:pathLst>
              <a:path w="2325" h="1306">
                <a:moveTo>
                  <a:pt x="2325" y="0"/>
                </a:moveTo>
                <a:lnTo>
                  <a:pt x="0" y="1306"/>
                </a:lnTo>
                <a:lnTo>
                  <a:pt x="465" y="1306"/>
                </a:lnTo>
                <a:lnTo>
                  <a:pt x="2325" y="261"/>
                </a:lnTo>
                <a:lnTo>
                  <a:pt x="2325" y="0"/>
                </a:lnTo>
                <a:close/>
              </a:path>
            </a:pathLst>
          </a:custGeom>
          <a:solidFill>
            <a:srgbClr val="1E398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075" name="任意多边形 2074"/>
          <p:cNvSpPr/>
          <p:nvPr/>
        </p:nvSpPr>
        <p:spPr>
          <a:xfrm>
            <a:off x="10035000" y="5640840"/>
            <a:ext cx="669600" cy="376200"/>
          </a:xfrm>
          <a:custGeom>
            <a:avLst/>
            <a:gdLst/>
            <a:ahLst/>
            <a:cxnLst/>
            <a:rect l="0" t="0" r="r" b="b"/>
            <a:pathLst>
              <a:path w="1860" h="1045">
                <a:moveTo>
                  <a:pt x="1860" y="0"/>
                </a:moveTo>
                <a:lnTo>
                  <a:pt x="0" y="1045"/>
                </a:lnTo>
                <a:lnTo>
                  <a:pt x="465" y="1045"/>
                </a:lnTo>
                <a:lnTo>
                  <a:pt x="1860" y="261"/>
                </a:lnTo>
                <a:lnTo>
                  <a:pt x="1860" y="0"/>
                </a:lnTo>
                <a:close/>
              </a:path>
            </a:pathLst>
          </a:custGeom>
          <a:solidFill>
            <a:srgbClr val="1E3987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076" name="任意多边形 2075"/>
          <p:cNvSpPr/>
          <p:nvPr/>
        </p:nvSpPr>
        <p:spPr>
          <a:xfrm>
            <a:off x="10202400" y="5734800"/>
            <a:ext cx="502200" cy="282240"/>
          </a:xfrm>
          <a:custGeom>
            <a:avLst/>
            <a:gdLst/>
            <a:ahLst/>
            <a:cxnLst/>
            <a:rect l="0" t="0" r="r" b="b"/>
            <a:pathLst>
              <a:path w="1395" h="784">
                <a:moveTo>
                  <a:pt x="1395" y="0"/>
                </a:moveTo>
                <a:lnTo>
                  <a:pt x="0" y="784"/>
                </a:lnTo>
                <a:lnTo>
                  <a:pt x="466" y="784"/>
                </a:lnTo>
                <a:lnTo>
                  <a:pt x="1395" y="262"/>
                </a:lnTo>
                <a:lnTo>
                  <a:pt x="1395" y="0"/>
                </a:lnTo>
                <a:close/>
              </a:path>
            </a:pathLst>
          </a:custGeom>
          <a:solidFill>
            <a:srgbClr val="1E398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077" name="任意多边形 2076"/>
          <p:cNvSpPr/>
          <p:nvPr/>
        </p:nvSpPr>
        <p:spPr>
          <a:xfrm>
            <a:off x="10369800" y="5828760"/>
            <a:ext cx="334800" cy="188280"/>
          </a:xfrm>
          <a:custGeom>
            <a:avLst/>
            <a:gdLst/>
            <a:ahLst/>
            <a:cxnLst/>
            <a:rect l="0" t="0" r="r" b="b"/>
            <a:pathLst>
              <a:path w="930" h="523">
                <a:moveTo>
                  <a:pt x="930" y="0"/>
                </a:moveTo>
                <a:lnTo>
                  <a:pt x="0" y="523"/>
                </a:lnTo>
                <a:lnTo>
                  <a:pt x="466" y="523"/>
                </a:lnTo>
                <a:lnTo>
                  <a:pt x="930" y="262"/>
                </a:lnTo>
                <a:lnTo>
                  <a:pt x="930" y="0"/>
                </a:lnTo>
                <a:close/>
              </a:path>
            </a:pathLst>
          </a:custGeom>
          <a:solidFill>
            <a:srgbClr val="1E3989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078" name="任意多边形 2077"/>
          <p:cNvSpPr/>
          <p:nvPr/>
        </p:nvSpPr>
        <p:spPr>
          <a:xfrm>
            <a:off x="10537200" y="5922720"/>
            <a:ext cx="167400" cy="94320"/>
          </a:xfrm>
          <a:custGeom>
            <a:avLst/>
            <a:gdLst/>
            <a:ahLst/>
            <a:cxnLst/>
            <a:rect l="0" t="0" r="r" b="b"/>
            <a:pathLst>
              <a:path w="465" h="262">
                <a:moveTo>
                  <a:pt x="465" y="0"/>
                </a:moveTo>
                <a:lnTo>
                  <a:pt x="0" y="262"/>
                </a:lnTo>
                <a:lnTo>
                  <a:pt x="465" y="262"/>
                </a:lnTo>
                <a:lnTo>
                  <a:pt x="465" y="0"/>
                </a:lnTo>
                <a:close/>
              </a:path>
            </a:pathLst>
          </a:custGeom>
          <a:solidFill>
            <a:srgbClr val="1E3A8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2079" name="图片 2078"/>
          <p:cNvPicPr/>
          <p:nvPr/>
        </p:nvPicPr>
        <p:blipFill>
          <a:blip r:embed="rId2"/>
          <a:stretch/>
        </p:blipFill>
        <p:spPr>
          <a:xfrm>
            <a:off x="8280" y="0"/>
            <a:ext cx="10696320" cy="60163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80" name="任意多边形 2079"/>
          <p:cNvSpPr/>
          <p:nvPr/>
        </p:nvSpPr>
        <p:spPr>
          <a:xfrm>
            <a:off x="409320" y="802080"/>
            <a:ext cx="802440" cy="33840"/>
          </a:xfrm>
          <a:custGeom>
            <a:avLst/>
            <a:gdLst/>
            <a:ahLst/>
            <a:cxnLst/>
            <a:rect l="0" t="0" r="r" b="b"/>
            <a:pathLst>
              <a:path w="2229" h="94">
                <a:moveTo>
                  <a:pt x="0" y="0"/>
                </a:moveTo>
                <a:lnTo>
                  <a:pt x="2229" y="0"/>
                </a:lnTo>
                <a:lnTo>
                  <a:pt x="2229" y="94"/>
                </a:lnTo>
                <a:lnTo>
                  <a:pt x="0" y="94"/>
                </a:lnTo>
                <a:lnTo>
                  <a:pt x="0" y="0"/>
                </a:lnTo>
                <a:close/>
              </a:path>
            </a:pathLst>
          </a:custGeom>
          <a:solidFill>
            <a:srgbClr val="00D3F3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081" name="任意多边形 2080"/>
          <p:cNvSpPr/>
          <p:nvPr/>
        </p:nvSpPr>
        <p:spPr>
          <a:xfrm>
            <a:off x="409320" y="3551400"/>
            <a:ext cx="5666040" cy="2465640"/>
          </a:xfrm>
          <a:custGeom>
            <a:avLst/>
            <a:gdLst/>
            <a:ahLst/>
            <a:cxnLst/>
            <a:rect l="0" t="0" r="r" b="b"/>
            <a:pathLst>
              <a:path w="15739" h="6849">
                <a:moveTo>
                  <a:pt x="0" y="6849"/>
                </a:moveTo>
                <a:lnTo>
                  <a:pt x="0" y="186"/>
                </a:lnTo>
                <a:cubicBezTo>
                  <a:pt x="0" y="174"/>
                  <a:pt x="1" y="161"/>
                  <a:pt x="4" y="150"/>
                </a:cubicBezTo>
                <a:cubicBezTo>
                  <a:pt x="6" y="138"/>
                  <a:pt x="9" y="126"/>
                  <a:pt x="14" y="115"/>
                </a:cubicBezTo>
                <a:cubicBezTo>
                  <a:pt x="19" y="103"/>
                  <a:pt x="24" y="93"/>
                  <a:pt x="31" y="83"/>
                </a:cubicBezTo>
                <a:cubicBezTo>
                  <a:pt x="38" y="72"/>
                  <a:pt x="46" y="63"/>
                  <a:pt x="54" y="54"/>
                </a:cubicBezTo>
                <a:cubicBezTo>
                  <a:pt x="63" y="46"/>
                  <a:pt x="72" y="38"/>
                  <a:pt x="82" y="31"/>
                </a:cubicBezTo>
                <a:cubicBezTo>
                  <a:pt x="93" y="25"/>
                  <a:pt x="103" y="19"/>
                  <a:pt x="115" y="14"/>
                </a:cubicBezTo>
                <a:cubicBezTo>
                  <a:pt x="126" y="10"/>
                  <a:pt x="137" y="6"/>
                  <a:pt x="149" y="4"/>
                </a:cubicBezTo>
                <a:cubicBezTo>
                  <a:pt x="161" y="1"/>
                  <a:pt x="173" y="0"/>
                  <a:pt x="186" y="0"/>
                </a:cubicBezTo>
                <a:lnTo>
                  <a:pt x="15554" y="0"/>
                </a:lnTo>
                <a:cubicBezTo>
                  <a:pt x="15566" y="0"/>
                  <a:pt x="15578" y="1"/>
                  <a:pt x="15590" y="4"/>
                </a:cubicBezTo>
                <a:cubicBezTo>
                  <a:pt x="15602" y="6"/>
                  <a:pt x="15613" y="10"/>
                  <a:pt x="15625" y="14"/>
                </a:cubicBezTo>
                <a:cubicBezTo>
                  <a:pt x="15636" y="19"/>
                  <a:pt x="15647" y="25"/>
                  <a:pt x="15657" y="31"/>
                </a:cubicBezTo>
                <a:cubicBezTo>
                  <a:pt x="15667" y="38"/>
                  <a:pt x="15676" y="46"/>
                  <a:pt x="15685" y="54"/>
                </a:cubicBezTo>
                <a:cubicBezTo>
                  <a:pt x="15694" y="63"/>
                  <a:pt x="15701" y="72"/>
                  <a:pt x="15708" y="83"/>
                </a:cubicBezTo>
                <a:cubicBezTo>
                  <a:pt x="15715" y="93"/>
                  <a:pt x="15721" y="103"/>
                  <a:pt x="15725" y="115"/>
                </a:cubicBezTo>
                <a:cubicBezTo>
                  <a:pt x="15730" y="126"/>
                  <a:pt x="15733" y="138"/>
                  <a:pt x="15736" y="150"/>
                </a:cubicBezTo>
                <a:cubicBezTo>
                  <a:pt x="15738" y="161"/>
                  <a:pt x="15739" y="174"/>
                  <a:pt x="15739" y="186"/>
                </a:cubicBezTo>
                <a:lnTo>
                  <a:pt x="15739" y="6849"/>
                </a:lnTo>
                <a:lnTo>
                  <a:pt x="0" y="6849"/>
                </a:lnTo>
                <a:close/>
              </a:path>
            </a:pathLst>
          </a:custGeom>
          <a:solidFill>
            <a:srgbClr val="0F172A">
              <a:alpha val="7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082" name="文本框 2081"/>
          <p:cNvSpPr txBox="1"/>
          <p:nvPr/>
        </p:nvSpPr>
        <p:spPr>
          <a:xfrm>
            <a:off x="405360" y="378720"/>
            <a:ext cx="1802160" cy="378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237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平面索引实现</a:t>
            </a:r>
            <a:endParaRPr lang="en-US" sz="237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083" name="文本框 2082"/>
          <p:cNvSpPr txBox="1"/>
          <p:nvPr/>
        </p:nvSpPr>
        <p:spPr>
          <a:xfrm>
            <a:off x="405360" y="1067400"/>
            <a:ext cx="67140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平面索引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084" name="文本框 2083"/>
          <p:cNvSpPr txBox="1"/>
          <p:nvPr/>
        </p:nvSpPr>
        <p:spPr>
          <a:xfrm>
            <a:off x="1073880" y="1073160"/>
            <a:ext cx="1113120" cy="1954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320" b="1" u="none" strike="noStrike">
                <a:solidFill>
                  <a:srgbClr val="53EAFD"/>
                </a:solidFill>
                <a:effectLst/>
                <a:uFillTx/>
                <a:latin typeface="DejaVuSans"/>
                <a:ea typeface="DejaVuSans"/>
              </a:rPr>
              <a:t>IndexFlatL2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085" name="文本框 2084"/>
          <p:cNvSpPr txBox="1"/>
          <p:nvPr/>
        </p:nvSpPr>
        <p:spPr>
          <a:xfrm>
            <a:off x="2182680" y="1067400"/>
            <a:ext cx="16848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是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086" name="文本框 2085"/>
          <p:cNvSpPr txBox="1"/>
          <p:nvPr/>
        </p:nvSpPr>
        <p:spPr>
          <a:xfrm>
            <a:off x="2350080" y="1073160"/>
            <a:ext cx="474120" cy="1954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320" b="0" u="none" strike="noStrike">
                <a:solidFill>
                  <a:srgbClr val="DBEAFE"/>
                </a:solidFill>
                <a:effectLst/>
                <a:uFillTx/>
                <a:latin typeface="DejaVuSans"/>
                <a:ea typeface="DejaVuSans"/>
              </a:rPr>
              <a:t>FAISS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087" name="文本框 2086"/>
          <p:cNvSpPr txBox="1"/>
          <p:nvPr/>
        </p:nvSpPr>
        <p:spPr>
          <a:xfrm>
            <a:off x="2806560" y="1067400"/>
            <a:ext cx="318600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中最基础的索引结构，用于直接计算查询向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088" name="文本框 2087"/>
          <p:cNvSpPr txBox="1"/>
          <p:nvPr/>
        </p:nvSpPr>
        <p:spPr>
          <a:xfrm>
            <a:off x="405360" y="1343160"/>
            <a:ext cx="184464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量与数据集中所有向量的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089" name="文本框 2088"/>
          <p:cNvSpPr txBox="1"/>
          <p:nvPr/>
        </p:nvSpPr>
        <p:spPr>
          <a:xfrm>
            <a:off x="2243880" y="1349280"/>
            <a:ext cx="200880" cy="1954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320" b="0" u="none" strike="noStrike">
                <a:solidFill>
                  <a:srgbClr val="DBEAFE"/>
                </a:solidFill>
                <a:effectLst/>
                <a:uFillTx/>
                <a:latin typeface="DejaVuSans"/>
                <a:ea typeface="DejaVuSans"/>
              </a:rPr>
              <a:t>L2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090" name="文本框 2089"/>
          <p:cNvSpPr txBox="1"/>
          <p:nvPr/>
        </p:nvSpPr>
        <p:spPr>
          <a:xfrm>
            <a:off x="2443320" y="1343160"/>
            <a:ext cx="50364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距离。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2091" name="图片 2090"/>
          <p:cNvPicPr/>
          <p:nvPr/>
        </p:nvPicPr>
        <p:blipFill>
          <a:blip r:embed="rId3"/>
          <a:stretch/>
        </p:blipFill>
        <p:spPr>
          <a:xfrm>
            <a:off x="409320" y="2181240"/>
            <a:ext cx="150120" cy="1501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92" name="文本框 2091"/>
          <p:cNvSpPr txBox="1"/>
          <p:nvPr/>
        </p:nvSpPr>
        <p:spPr>
          <a:xfrm>
            <a:off x="405360" y="1787400"/>
            <a:ext cx="1409040" cy="25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580" b="0" u="none" strike="noStrike">
                <a:solidFill>
                  <a:srgbClr val="A2F4FD"/>
                </a:solidFill>
                <a:effectLst/>
                <a:uFillTx/>
                <a:latin typeface="WenQuanYiZenHei"/>
                <a:ea typeface="WenQuanYiZenHei"/>
              </a:rPr>
              <a:t>特点与应用场景</a:t>
            </a:r>
            <a:endParaRPr lang="en-US" sz="15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2093" name="图片 2092"/>
          <p:cNvPicPr/>
          <p:nvPr/>
        </p:nvPicPr>
        <p:blipFill>
          <a:blip r:embed="rId3"/>
          <a:stretch/>
        </p:blipFill>
        <p:spPr>
          <a:xfrm>
            <a:off x="409320" y="2481840"/>
            <a:ext cx="150120" cy="1501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94" name="文本框 2093"/>
          <p:cNvSpPr txBox="1"/>
          <p:nvPr/>
        </p:nvSpPr>
        <p:spPr>
          <a:xfrm>
            <a:off x="655920" y="2170080"/>
            <a:ext cx="316908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适用于中小规模数据集（数据量大时性能下降）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2095" name="图片 2094"/>
          <p:cNvPicPr/>
          <p:nvPr/>
        </p:nvPicPr>
        <p:blipFill>
          <a:blip r:embed="rId3"/>
          <a:stretch/>
        </p:blipFill>
        <p:spPr>
          <a:xfrm>
            <a:off x="409320" y="2782800"/>
            <a:ext cx="150120" cy="1501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96" name="文本框 2095"/>
          <p:cNvSpPr txBox="1"/>
          <p:nvPr/>
        </p:nvSpPr>
        <p:spPr>
          <a:xfrm>
            <a:off x="655920" y="2470680"/>
            <a:ext cx="226404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提供精确的检索结果（非近似值）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097" name="文本框 2096"/>
          <p:cNvSpPr txBox="1"/>
          <p:nvPr/>
        </p:nvSpPr>
        <p:spPr>
          <a:xfrm>
            <a:off x="655920" y="2771640"/>
            <a:ext cx="226404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实现简单，无需预处理或训练步骤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098" name="文本框 2097"/>
          <p:cNvSpPr txBox="1"/>
          <p:nvPr/>
        </p:nvSpPr>
        <p:spPr>
          <a:xfrm>
            <a:off x="405360" y="3191400"/>
            <a:ext cx="1207800" cy="25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580" b="0" u="none" strike="noStrike">
                <a:solidFill>
                  <a:srgbClr val="A2F4FD"/>
                </a:solidFill>
                <a:effectLst/>
                <a:uFillTx/>
                <a:latin typeface="WenQuanYiZenHei"/>
                <a:ea typeface="WenQuanYiZenHei"/>
              </a:rPr>
              <a:t>代码实现示例</a:t>
            </a:r>
            <a:endParaRPr lang="en-US" sz="15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099" name="文本框 2098"/>
          <p:cNvSpPr txBox="1"/>
          <p:nvPr/>
        </p:nvSpPr>
        <p:spPr>
          <a:xfrm>
            <a:off x="538920" y="3710520"/>
            <a:ext cx="127224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93C5FD"/>
                </a:solidFill>
                <a:effectLst/>
                <a:uFillTx/>
                <a:latin typeface="DejaVuSansMono"/>
                <a:ea typeface="DejaVuSansMono"/>
              </a:rPr>
              <a:t>import</a:t>
            </a:r>
            <a:r>
              <a:rPr lang="en-US" sz="920" b="0" u="none" strike="noStrike">
                <a:solidFill>
                  <a:srgbClr val="E2E8F0"/>
                </a:solidFill>
                <a:effectLst/>
                <a:uFillTx/>
                <a:latin typeface="DejaVuSansMono"/>
                <a:ea typeface="DejaVuSansMono"/>
              </a:rPr>
              <a:t> numpy </a:t>
            </a:r>
            <a:r>
              <a:rPr lang="en-US" sz="920" b="0" u="none" strike="noStrike">
                <a:solidFill>
                  <a:srgbClr val="93C5FD"/>
                </a:solidFill>
                <a:effectLst/>
                <a:uFillTx/>
                <a:latin typeface="DejaVuSansMono"/>
                <a:ea typeface="DejaVuSansMono"/>
              </a:rPr>
              <a:t>as</a:t>
            </a:r>
            <a:r>
              <a:rPr lang="en-US" sz="920" b="0" u="none" strike="noStrike">
                <a:solidFill>
                  <a:srgbClr val="E2E8F0"/>
                </a:solidFill>
                <a:effectLst/>
                <a:uFillTx/>
                <a:latin typeface="DejaVuSansMono"/>
                <a:ea typeface="DejaVuSansMono"/>
              </a:rPr>
              <a:t> np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100" name="文本框 2099"/>
          <p:cNvSpPr txBox="1"/>
          <p:nvPr/>
        </p:nvSpPr>
        <p:spPr>
          <a:xfrm>
            <a:off x="538920" y="3902760"/>
            <a:ext cx="84816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93C5FD"/>
                </a:solidFill>
                <a:effectLst/>
                <a:uFillTx/>
                <a:latin typeface="DejaVuSansMono"/>
                <a:ea typeface="DejaVuSansMono"/>
              </a:rPr>
              <a:t>import</a:t>
            </a:r>
            <a:r>
              <a:rPr lang="en-US" sz="920" b="0" u="none" strike="noStrike">
                <a:solidFill>
                  <a:srgbClr val="E2E8F0"/>
                </a:solidFill>
                <a:effectLst/>
                <a:uFillTx/>
                <a:latin typeface="DejaVuSansMono"/>
                <a:ea typeface="DejaVuSansMono"/>
              </a:rPr>
              <a:t> faiss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101" name="文本框 2100"/>
          <p:cNvSpPr txBox="1"/>
          <p:nvPr/>
        </p:nvSpPr>
        <p:spPr>
          <a:xfrm>
            <a:off x="538920" y="4278600"/>
            <a:ext cx="14184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94A3B8"/>
                </a:solidFill>
                <a:effectLst/>
                <a:uFillTx/>
                <a:latin typeface="DejaVuSansMono"/>
                <a:ea typeface="DejaVuSansMono"/>
              </a:rPr>
              <a:t># 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102" name="文本框 2101"/>
          <p:cNvSpPr txBox="1"/>
          <p:nvPr/>
        </p:nvSpPr>
        <p:spPr>
          <a:xfrm>
            <a:off x="680040" y="4274640"/>
            <a:ext cx="93960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94A3B8"/>
                </a:solidFill>
                <a:effectLst/>
                <a:uFillTx/>
                <a:latin typeface="WenQuanYiZenHei"/>
                <a:ea typeface="WenQuanYiZenHei"/>
              </a:rPr>
              <a:t>创建随机数据集（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103" name="文本框 2102"/>
          <p:cNvSpPr txBox="1"/>
          <p:nvPr/>
        </p:nvSpPr>
        <p:spPr>
          <a:xfrm>
            <a:off x="1615680" y="4278600"/>
            <a:ext cx="35388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94A3B8"/>
                </a:solidFill>
                <a:effectLst/>
                <a:uFillTx/>
                <a:latin typeface="DejaVuSansMono"/>
                <a:ea typeface="DejaVuSansMono"/>
              </a:rPr>
              <a:t>10000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104" name="文本框 2103"/>
          <p:cNvSpPr txBox="1"/>
          <p:nvPr/>
        </p:nvSpPr>
        <p:spPr>
          <a:xfrm>
            <a:off x="1968120" y="4274640"/>
            <a:ext cx="11808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94A3B8"/>
                </a:solidFill>
                <a:effectLst/>
                <a:uFillTx/>
                <a:latin typeface="WenQuanYiZenHei"/>
                <a:ea typeface="WenQuanYiZenHei"/>
              </a:rPr>
              <a:t>个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105" name="文本框 2104"/>
          <p:cNvSpPr txBox="1"/>
          <p:nvPr/>
        </p:nvSpPr>
        <p:spPr>
          <a:xfrm>
            <a:off x="2085120" y="4278600"/>
            <a:ext cx="21276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94A3B8"/>
                </a:solidFill>
                <a:effectLst/>
                <a:uFillTx/>
                <a:latin typeface="DejaVuSansMono"/>
                <a:ea typeface="DejaVuSansMono"/>
              </a:rPr>
              <a:t>126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106" name="文本框 2105"/>
          <p:cNvSpPr txBox="1"/>
          <p:nvPr/>
        </p:nvSpPr>
        <p:spPr>
          <a:xfrm>
            <a:off x="2296440" y="4274640"/>
            <a:ext cx="47016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94A3B8"/>
                </a:solidFill>
                <a:effectLst/>
                <a:uFillTx/>
                <a:latin typeface="WenQuanYiZenHei"/>
                <a:ea typeface="WenQuanYiZenHei"/>
              </a:rPr>
              <a:t>维向量）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107" name="文本框 2106"/>
          <p:cNvSpPr txBox="1"/>
          <p:nvPr/>
        </p:nvSpPr>
        <p:spPr>
          <a:xfrm>
            <a:off x="538920" y="4470840"/>
            <a:ext cx="106056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E2E8F0"/>
                </a:solidFill>
                <a:effectLst/>
                <a:uFillTx/>
                <a:latin typeface="DejaVuSansMono"/>
                <a:ea typeface="DejaVuSansMono"/>
              </a:rPr>
              <a:t>dimension = </a:t>
            </a:r>
            <a:r>
              <a:rPr lang="en-US" sz="920" b="0" u="none" strike="noStrike">
                <a:solidFill>
                  <a:srgbClr val="C084FC"/>
                </a:solidFill>
                <a:effectLst/>
                <a:uFillTx/>
                <a:latin typeface="DejaVuSansMono"/>
                <a:ea typeface="DejaVuSansMono"/>
              </a:rPr>
              <a:t>126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108" name="文本框 2107"/>
          <p:cNvSpPr txBox="1"/>
          <p:nvPr/>
        </p:nvSpPr>
        <p:spPr>
          <a:xfrm>
            <a:off x="538920" y="4663080"/>
            <a:ext cx="134280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E2E8F0"/>
                </a:solidFill>
                <a:effectLst/>
                <a:uFillTx/>
                <a:latin typeface="DejaVuSansMono"/>
                <a:ea typeface="DejaVuSansMono"/>
              </a:rPr>
              <a:t>num_vectors = </a:t>
            </a:r>
            <a:r>
              <a:rPr lang="en-US" sz="920" b="0" u="none" strike="noStrike">
                <a:solidFill>
                  <a:srgbClr val="C084FC"/>
                </a:solidFill>
                <a:effectLst/>
                <a:uFillTx/>
                <a:latin typeface="DejaVuSansMono"/>
                <a:ea typeface="DejaVuSansMono"/>
              </a:rPr>
              <a:t>10000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109" name="文本框 2108"/>
          <p:cNvSpPr txBox="1"/>
          <p:nvPr/>
        </p:nvSpPr>
        <p:spPr>
          <a:xfrm>
            <a:off x="538920" y="4855320"/>
            <a:ext cx="501660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E2E8F0"/>
                </a:solidFill>
                <a:effectLst/>
                <a:uFillTx/>
                <a:latin typeface="DejaVuSansMono"/>
                <a:ea typeface="DejaVuSansMono"/>
              </a:rPr>
              <a:t>data_vectors = np.random.rand(num_vectors, dimension).astype(</a:t>
            </a:r>
            <a:r>
              <a:rPr lang="en-US" sz="920" b="0" u="none" strike="noStrike">
                <a:solidFill>
                  <a:srgbClr val="FBBF24"/>
                </a:solidFill>
                <a:effectLst/>
                <a:uFillTx/>
                <a:latin typeface="DejaVuSansMono"/>
                <a:ea typeface="DejaVuSansMono"/>
              </a:rPr>
              <a:t>'float32'</a:t>
            </a:r>
            <a:r>
              <a:rPr lang="en-US" sz="920" b="0" u="none" strike="noStrike">
                <a:solidFill>
                  <a:srgbClr val="E2E8F0"/>
                </a:solidFill>
                <a:effectLst/>
                <a:uFillTx/>
                <a:latin typeface="DejaVuSansMono"/>
                <a:ea typeface="DejaVuSansMono"/>
              </a:rPr>
              <a:t>)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110" name="文本框 2109"/>
          <p:cNvSpPr txBox="1"/>
          <p:nvPr/>
        </p:nvSpPr>
        <p:spPr>
          <a:xfrm>
            <a:off x="538920" y="5231520"/>
            <a:ext cx="14184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94A3B8"/>
                </a:solidFill>
                <a:effectLst/>
                <a:uFillTx/>
                <a:latin typeface="DejaVuSansMono"/>
                <a:ea typeface="DejaVuSansMono"/>
              </a:rPr>
              <a:t># 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111" name="文本框 2110"/>
          <p:cNvSpPr txBox="1"/>
          <p:nvPr/>
        </p:nvSpPr>
        <p:spPr>
          <a:xfrm>
            <a:off x="680040" y="5227200"/>
            <a:ext cx="105696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94A3B8"/>
                </a:solidFill>
                <a:effectLst/>
                <a:uFillTx/>
                <a:latin typeface="WenQuanYiZenHei"/>
                <a:ea typeface="WenQuanYiZenHei"/>
              </a:rPr>
              <a:t>创建平面索引（使用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112" name="文本框 2111"/>
          <p:cNvSpPr txBox="1"/>
          <p:nvPr/>
        </p:nvSpPr>
        <p:spPr>
          <a:xfrm>
            <a:off x="1732680" y="5231520"/>
            <a:ext cx="14184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94A3B8"/>
                </a:solidFill>
                <a:effectLst/>
                <a:uFillTx/>
                <a:latin typeface="DejaVuSansMono"/>
                <a:ea typeface="DejaVuSansMono"/>
              </a:rPr>
              <a:t>L2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113" name="文本框 2112"/>
          <p:cNvSpPr txBox="1"/>
          <p:nvPr/>
        </p:nvSpPr>
        <p:spPr>
          <a:xfrm>
            <a:off x="1873800" y="5227200"/>
            <a:ext cx="35280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94A3B8"/>
                </a:solidFill>
                <a:effectLst/>
                <a:uFillTx/>
                <a:latin typeface="WenQuanYiZenHei"/>
                <a:ea typeface="WenQuanYiZenHei"/>
              </a:rPr>
              <a:t>距离）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114" name="文本框 2113"/>
          <p:cNvSpPr txBox="1"/>
          <p:nvPr/>
        </p:nvSpPr>
        <p:spPr>
          <a:xfrm>
            <a:off x="538920" y="5423400"/>
            <a:ext cx="289764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E2E8F0"/>
                </a:solidFill>
                <a:effectLst/>
                <a:uFillTx/>
                <a:latin typeface="DejaVuSansMono"/>
                <a:ea typeface="DejaVuSansMono"/>
              </a:rPr>
              <a:t>index_flat = faiss.</a:t>
            </a:r>
            <a:r>
              <a:rPr lang="en-US" sz="920" b="0" u="none" strike="noStrike">
                <a:solidFill>
                  <a:srgbClr val="22D3EE"/>
                </a:solidFill>
                <a:effectLst/>
                <a:uFillTx/>
                <a:latin typeface="DejaVuSansMono"/>
                <a:ea typeface="DejaVuSansMono"/>
              </a:rPr>
              <a:t>IndexFlatL2</a:t>
            </a:r>
            <a:r>
              <a:rPr lang="en-US" sz="920" b="0" u="none" strike="noStrike">
                <a:solidFill>
                  <a:srgbClr val="E2E8F0"/>
                </a:solidFill>
                <a:effectLst/>
                <a:uFillTx/>
                <a:latin typeface="DejaVuSansMono"/>
                <a:ea typeface="DejaVuSansMono"/>
              </a:rPr>
              <a:t>(dimension)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115" name="文本框 2114"/>
          <p:cNvSpPr txBox="1"/>
          <p:nvPr/>
        </p:nvSpPr>
        <p:spPr>
          <a:xfrm>
            <a:off x="538920" y="5799600"/>
            <a:ext cx="14184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94A3B8"/>
                </a:solidFill>
                <a:effectLst/>
                <a:uFillTx/>
                <a:latin typeface="DejaVuSansMono"/>
                <a:ea typeface="DejaVuSansMono"/>
              </a:rPr>
              <a:t># 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116" name="文本框 2115"/>
          <p:cNvSpPr txBox="1"/>
          <p:nvPr/>
        </p:nvSpPr>
        <p:spPr>
          <a:xfrm>
            <a:off x="680040" y="5795640"/>
            <a:ext cx="82224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94A3B8"/>
                </a:solidFill>
                <a:effectLst/>
                <a:uFillTx/>
                <a:latin typeface="WenQuanYiZenHei"/>
                <a:ea typeface="WenQuanYiZenHei"/>
              </a:rPr>
              <a:t>添加数据到索引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117" name="文本框 2116"/>
          <p:cNvSpPr txBox="1"/>
          <p:nvPr/>
        </p:nvSpPr>
        <p:spPr>
          <a:xfrm>
            <a:off x="538920" y="5991840"/>
            <a:ext cx="21276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E2E8F0"/>
                </a:solidFill>
                <a:effectLst/>
                <a:uFillTx/>
                <a:latin typeface="DejaVuSansMono"/>
                <a:ea typeface="DejaVuSansMono"/>
              </a:rPr>
              <a:t>i d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118" name="文本框 2117"/>
          <p:cNvSpPr txBox="1"/>
          <p:nvPr/>
        </p:nvSpPr>
        <p:spPr>
          <a:xfrm>
            <a:off x="961560" y="5991840"/>
            <a:ext cx="14184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E2E8F0"/>
                </a:solidFill>
                <a:effectLst/>
                <a:uFillTx/>
                <a:latin typeface="DejaVuSansMono"/>
                <a:ea typeface="DejaVuSansMono"/>
              </a:rPr>
              <a:t>fl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119" name="文本框 2118"/>
          <p:cNvSpPr txBox="1"/>
          <p:nvPr/>
        </p:nvSpPr>
        <p:spPr>
          <a:xfrm>
            <a:off x="1384200" y="5991840"/>
            <a:ext cx="28296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22D3EE"/>
                </a:solidFill>
                <a:effectLst/>
                <a:uFillTx/>
                <a:latin typeface="DejaVuSansMono"/>
                <a:ea typeface="DejaVuSansMono"/>
              </a:rPr>
              <a:t>dd</a:t>
            </a:r>
            <a:r>
              <a:rPr lang="en-US" sz="920" b="0" u="none" strike="noStrike">
                <a:solidFill>
                  <a:srgbClr val="E2E8F0"/>
                </a:solidFill>
                <a:effectLst/>
                <a:uFillTx/>
                <a:latin typeface="DejaVuSansMono"/>
                <a:ea typeface="DejaVuSansMono"/>
              </a:rPr>
              <a:t>(d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120" name="任意多边形 2119"/>
          <p:cNvSpPr/>
          <p:nvPr/>
        </p:nvSpPr>
        <p:spPr>
          <a:xfrm>
            <a:off x="6346800" y="4633560"/>
            <a:ext cx="3944520" cy="744120"/>
          </a:xfrm>
          <a:custGeom>
            <a:avLst/>
            <a:gdLst/>
            <a:ahLst/>
            <a:cxnLst/>
            <a:rect l="0" t="0" r="r" b="b"/>
            <a:pathLst>
              <a:path w="10957" h="2067">
                <a:moveTo>
                  <a:pt x="0" y="1893"/>
                </a:moveTo>
                <a:lnTo>
                  <a:pt x="0" y="174"/>
                </a:lnTo>
                <a:cubicBezTo>
                  <a:pt x="0" y="163"/>
                  <a:pt x="1" y="151"/>
                  <a:pt x="3" y="140"/>
                </a:cubicBezTo>
                <a:cubicBezTo>
                  <a:pt x="5" y="129"/>
                  <a:pt x="9" y="118"/>
                  <a:pt x="13" y="108"/>
                </a:cubicBezTo>
                <a:cubicBezTo>
                  <a:pt x="17" y="97"/>
                  <a:pt x="23" y="87"/>
                  <a:pt x="29" y="78"/>
                </a:cubicBezTo>
                <a:cubicBezTo>
                  <a:pt x="36" y="68"/>
                  <a:pt x="43" y="59"/>
                  <a:pt x="51" y="51"/>
                </a:cubicBezTo>
                <a:cubicBezTo>
                  <a:pt x="59" y="43"/>
                  <a:pt x="68" y="36"/>
                  <a:pt x="77" y="29"/>
                </a:cubicBezTo>
                <a:cubicBezTo>
                  <a:pt x="87" y="23"/>
                  <a:pt x="97" y="18"/>
                  <a:pt x="107" y="13"/>
                </a:cubicBezTo>
                <a:cubicBezTo>
                  <a:pt x="118" y="9"/>
                  <a:pt x="129" y="6"/>
                  <a:pt x="140" y="3"/>
                </a:cubicBezTo>
                <a:cubicBezTo>
                  <a:pt x="151" y="1"/>
                  <a:pt x="162" y="0"/>
                  <a:pt x="174" y="0"/>
                </a:cubicBezTo>
                <a:lnTo>
                  <a:pt x="10783" y="0"/>
                </a:lnTo>
                <a:cubicBezTo>
                  <a:pt x="10795" y="0"/>
                  <a:pt x="10806" y="1"/>
                  <a:pt x="10817" y="3"/>
                </a:cubicBezTo>
                <a:cubicBezTo>
                  <a:pt x="10828" y="6"/>
                  <a:pt x="10839" y="9"/>
                  <a:pt x="10850" y="13"/>
                </a:cubicBezTo>
                <a:cubicBezTo>
                  <a:pt x="10860" y="18"/>
                  <a:pt x="10870" y="23"/>
                  <a:pt x="10880" y="29"/>
                </a:cubicBezTo>
                <a:cubicBezTo>
                  <a:pt x="10890" y="36"/>
                  <a:pt x="10898" y="43"/>
                  <a:pt x="10906" y="51"/>
                </a:cubicBezTo>
                <a:cubicBezTo>
                  <a:pt x="10914" y="59"/>
                  <a:pt x="10922" y="68"/>
                  <a:pt x="10928" y="78"/>
                </a:cubicBezTo>
                <a:cubicBezTo>
                  <a:pt x="10934" y="87"/>
                  <a:pt x="10940" y="97"/>
                  <a:pt x="10944" y="108"/>
                </a:cubicBezTo>
                <a:cubicBezTo>
                  <a:pt x="10948" y="118"/>
                  <a:pt x="10952" y="129"/>
                  <a:pt x="10954" y="140"/>
                </a:cubicBezTo>
                <a:cubicBezTo>
                  <a:pt x="10956" y="151"/>
                  <a:pt x="10957" y="163"/>
                  <a:pt x="10957" y="174"/>
                </a:cubicBezTo>
                <a:lnTo>
                  <a:pt x="10957" y="1893"/>
                </a:lnTo>
                <a:cubicBezTo>
                  <a:pt x="10957" y="1904"/>
                  <a:pt x="10956" y="1916"/>
                  <a:pt x="10954" y="1927"/>
                </a:cubicBezTo>
                <a:cubicBezTo>
                  <a:pt x="10952" y="1938"/>
                  <a:pt x="10948" y="1949"/>
                  <a:pt x="10944" y="1960"/>
                </a:cubicBezTo>
                <a:cubicBezTo>
                  <a:pt x="10940" y="1970"/>
                  <a:pt x="10934" y="1980"/>
                  <a:pt x="10928" y="1990"/>
                </a:cubicBezTo>
                <a:cubicBezTo>
                  <a:pt x="10922" y="1999"/>
                  <a:pt x="10914" y="2008"/>
                  <a:pt x="10906" y="2016"/>
                </a:cubicBezTo>
                <a:cubicBezTo>
                  <a:pt x="10898" y="2024"/>
                  <a:pt x="10890" y="2031"/>
                  <a:pt x="10880" y="2038"/>
                </a:cubicBezTo>
                <a:cubicBezTo>
                  <a:pt x="10870" y="2044"/>
                  <a:pt x="10860" y="2049"/>
                  <a:pt x="10850" y="2054"/>
                </a:cubicBezTo>
                <a:cubicBezTo>
                  <a:pt x="10839" y="2058"/>
                  <a:pt x="10828" y="2062"/>
                  <a:pt x="10817" y="2064"/>
                </a:cubicBezTo>
                <a:cubicBezTo>
                  <a:pt x="10806" y="2066"/>
                  <a:pt x="10795" y="2067"/>
                  <a:pt x="10783" y="2067"/>
                </a:cubicBezTo>
                <a:lnTo>
                  <a:pt x="174" y="2067"/>
                </a:lnTo>
                <a:cubicBezTo>
                  <a:pt x="162" y="2067"/>
                  <a:pt x="151" y="2066"/>
                  <a:pt x="140" y="2064"/>
                </a:cubicBezTo>
                <a:cubicBezTo>
                  <a:pt x="129" y="2062"/>
                  <a:pt x="118" y="2058"/>
                  <a:pt x="107" y="2054"/>
                </a:cubicBezTo>
                <a:cubicBezTo>
                  <a:pt x="97" y="2049"/>
                  <a:pt x="87" y="2044"/>
                  <a:pt x="77" y="2038"/>
                </a:cubicBezTo>
                <a:cubicBezTo>
                  <a:pt x="68" y="2031"/>
                  <a:pt x="59" y="2024"/>
                  <a:pt x="51" y="2016"/>
                </a:cubicBezTo>
                <a:cubicBezTo>
                  <a:pt x="43" y="2008"/>
                  <a:pt x="36" y="1999"/>
                  <a:pt x="29" y="1990"/>
                </a:cubicBezTo>
                <a:cubicBezTo>
                  <a:pt x="23" y="1980"/>
                  <a:pt x="17" y="1970"/>
                  <a:pt x="13" y="1960"/>
                </a:cubicBezTo>
                <a:cubicBezTo>
                  <a:pt x="9" y="1949"/>
                  <a:pt x="5" y="1938"/>
                  <a:pt x="3" y="1927"/>
                </a:cubicBezTo>
                <a:cubicBezTo>
                  <a:pt x="1" y="1916"/>
                  <a:pt x="0" y="1904"/>
                  <a:pt x="0" y="1893"/>
                </a:cubicBezTo>
                <a:close/>
              </a:path>
            </a:pathLst>
          </a:custGeom>
          <a:solidFill>
            <a:srgbClr val="1E40AF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121" name="任意多边形 2120"/>
          <p:cNvSpPr/>
          <p:nvPr/>
        </p:nvSpPr>
        <p:spPr>
          <a:xfrm>
            <a:off x="6346800" y="4633560"/>
            <a:ext cx="3944520" cy="744120"/>
          </a:xfrm>
          <a:custGeom>
            <a:avLst/>
            <a:gdLst/>
            <a:ahLst/>
            <a:cxnLst/>
            <a:rect l="0" t="0" r="r" b="b"/>
            <a:pathLst>
              <a:path w="10957" h="2067" fill="none">
                <a:moveTo>
                  <a:pt x="0" y="1893"/>
                </a:moveTo>
                <a:lnTo>
                  <a:pt x="0" y="174"/>
                </a:lnTo>
                <a:cubicBezTo>
                  <a:pt x="0" y="163"/>
                  <a:pt x="1" y="151"/>
                  <a:pt x="3" y="140"/>
                </a:cubicBezTo>
                <a:cubicBezTo>
                  <a:pt x="5" y="129"/>
                  <a:pt x="9" y="118"/>
                  <a:pt x="13" y="108"/>
                </a:cubicBezTo>
                <a:cubicBezTo>
                  <a:pt x="17" y="97"/>
                  <a:pt x="23" y="87"/>
                  <a:pt x="29" y="78"/>
                </a:cubicBezTo>
                <a:cubicBezTo>
                  <a:pt x="36" y="68"/>
                  <a:pt x="43" y="59"/>
                  <a:pt x="51" y="51"/>
                </a:cubicBezTo>
                <a:cubicBezTo>
                  <a:pt x="59" y="43"/>
                  <a:pt x="68" y="36"/>
                  <a:pt x="77" y="29"/>
                </a:cubicBezTo>
                <a:cubicBezTo>
                  <a:pt x="87" y="23"/>
                  <a:pt x="97" y="18"/>
                  <a:pt x="107" y="13"/>
                </a:cubicBezTo>
                <a:cubicBezTo>
                  <a:pt x="118" y="9"/>
                  <a:pt x="129" y="6"/>
                  <a:pt x="140" y="3"/>
                </a:cubicBezTo>
                <a:cubicBezTo>
                  <a:pt x="151" y="1"/>
                  <a:pt x="162" y="0"/>
                  <a:pt x="174" y="0"/>
                </a:cubicBezTo>
                <a:lnTo>
                  <a:pt x="10783" y="0"/>
                </a:lnTo>
                <a:cubicBezTo>
                  <a:pt x="10795" y="0"/>
                  <a:pt x="10806" y="1"/>
                  <a:pt x="10817" y="3"/>
                </a:cubicBezTo>
                <a:cubicBezTo>
                  <a:pt x="10828" y="6"/>
                  <a:pt x="10839" y="9"/>
                  <a:pt x="10850" y="13"/>
                </a:cubicBezTo>
                <a:cubicBezTo>
                  <a:pt x="10860" y="18"/>
                  <a:pt x="10870" y="23"/>
                  <a:pt x="10880" y="29"/>
                </a:cubicBezTo>
                <a:cubicBezTo>
                  <a:pt x="10890" y="36"/>
                  <a:pt x="10898" y="43"/>
                  <a:pt x="10906" y="51"/>
                </a:cubicBezTo>
                <a:cubicBezTo>
                  <a:pt x="10914" y="59"/>
                  <a:pt x="10922" y="68"/>
                  <a:pt x="10928" y="78"/>
                </a:cubicBezTo>
                <a:cubicBezTo>
                  <a:pt x="10934" y="87"/>
                  <a:pt x="10940" y="97"/>
                  <a:pt x="10944" y="108"/>
                </a:cubicBezTo>
                <a:cubicBezTo>
                  <a:pt x="10948" y="118"/>
                  <a:pt x="10952" y="129"/>
                  <a:pt x="10954" y="140"/>
                </a:cubicBezTo>
                <a:cubicBezTo>
                  <a:pt x="10956" y="151"/>
                  <a:pt x="10957" y="163"/>
                  <a:pt x="10957" y="174"/>
                </a:cubicBezTo>
                <a:lnTo>
                  <a:pt x="10957" y="1893"/>
                </a:lnTo>
                <a:cubicBezTo>
                  <a:pt x="10957" y="1904"/>
                  <a:pt x="10956" y="1916"/>
                  <a:pt x="10954" y="1927"/>
                </a:cubicBezTo>
                <a:cubicBezTo>
                  <a:pt x="10952" y="1938"/>
                  <a:pt x="10948" y="1949"/>
                  <a:pt x="10944" y="1960"/>
                </a:cubicBezTo>
                <a:cubicBezTo>
                  <a:pt x="10940" y="1970"/>
                  <a:pt x="10934" y="1980"/>
                  <a:pt x="10928" y="1990"/>
                </a:cubicBezTo>
                <a:cubicBezTo>
                  <a:pt x="10922" y="1999"/>
                  <a:pt x="10914" y="2008"/>
                  <a:pt x="10906" y="2016"/>
                </a:cubicBezTo>
                <a:cubicBezTo>
                  <a:pt x="10898" y="2024"/>
                  <a:pt x="10890" y="2031"/>
                  <a:pt x="10880" y="2038"/>
                </a:cubicBezTo>
                <a:cubicBezTo>
                  <a:pt x="10870" y="2044"/>
                  <a:pt x="10860" y="2049"/>
                  <a:pt x="10850" y="2054"/>
                </a:cubicBezTo>
                <a:cubicBezTo>
                  <a:pt x="10839" y="2058"/>
                  <a:pt x="10828" y="2062"/>
                  <a:pt x="10817" y="2064"/>
                </a:cubicBezTo>
                <a:cubicBezTo>
                  <a:pt x="10806" y="2066"/>
                  <a:pt x="10795" y="2067"/>
                  <a:pt x="10783" y="2067"/>
                </a:cubicBezTo>
                <a:lnTo>
                  <a:pt x="174" y="2067"/>
                </a:lnTo>
                <a:cubicBezTo>
                  <a:pt x="162" y="2067"/>
                  <a:pt x="151" y="2066"/>
                  <a:pt x="140" y="2064"/>
                </a:cubicBezTo>
                <a:cubicBezTo>
                  <a:pt x="129" y="2062"/>
                  <a:pt x="118" y="2058"/>
                  <a:pt x="107" y="2054"/>
                </a:cubicBezTo>
                <a:cubicBezTo>
                  <a:pt x="97" y="2049"/>
                  <a:pt x="87" y="2044"/>
                  <a:pt x="77" y="2038"/>
                </a:cubicBezTo>
                <a:cubicBezTo>
                  <a:pt x="68" y="2031"/>
                  <a:pt x="59" y="2024"/>
                  <a:pt x="51" y="2016"/>
                </a:cubicBezTo>
                <a:cubicBezTo>
                  <a:pt x="43" y="2008"/>
                  <a:pt x="36" y="1999"/>
                  <a:pt x="29" y="1990"/>
                </a:cubicBezTo>
                <a:cubicBezTo>
                  <a:pt x="23" y="1980"/>
                  <a:pt x="17" y="1970"/>
                  <a:pt x="13" y="1960"/>
                </a:cubicBezTo>
                <a:cubicBezTo>
                  <a:pt x="9" y="1949"/>
                  <a:pt x="5" y="1938"/>
                  <a:pt x="3" y="1927"/>
                </a:cubicBezTo>
                <a:cubicBezTo>
                  <a:pt x="1" y="1916"/>
                  <a:pt x="0" y="1904"/>
                  <a:pt x="0" y="1893"/>
                </a:cubicBezTo>
              </a:path>
            </a:pathLst>
          </a:custGeom>
          <a:ln w="8280">
            <a:solidFill>
              <a:srgbClr val="1D4ED8"/>
            </a:solidFill>
            <a:miter/>
          </a:ln>
        </p:spPr>
        <p:txBody>
          <a:bodyPr lIns="3960" tIns="3960" rIns="3960" bIns="396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2122" name="图片 2121"/>
          <p:cNvPicPr/>
          <p:nvPr/>
        </p:nvPicPr>
        <p:blipFill>
          <a:blip r:embed="rId4"/>
          <a:stretch/>
        </p:blipFill>
        <p:spPr>
          <a:xfrm>
            <a:off x="6484680" y="4905360"/>
            <a:ext cx="15012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123" name="文本框 2122"/>
          <p:cNvSpPr txBox="1"/>
          <p:nvPr/>
        </p:nvSpPr>
        <p:spPr>
          <a:xfrm>
            <a:off x="2440800" y="5991840"/>
            <a:ext cx="11664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E2E8F0"/>
                </a:solidFill>
                <a:effectLst/>
                <a:uFillTx/>
                <a:latin typeface="DejaVuSansMono"/>
                <a:ea typeface="DejaVuSansMono"/>
              </a:rPr>
              <a:t>)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124" name="文本框 2123"/>
          <p:cNvSpPr txBox="1"/>
          <p:nvPr/>
        </p:nvSpPr>
        <p:spPr>
          <a:xfrm>
            <a:off x="6734520" y="4794120"/>
            <a:ext cx="332028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平面索引需要遍历所有向量计算距离，</a:t>
            </a:r>
            <a:r>
              <a:rPr lang="zh-CN" sz="1180" b="0" u="none" strike="noStrike">
                <a:solidFill>
                  <a:srgbClr val="53EAFD"/>
                </a:solidFill>
                <a:effectLst/>
                <a:uFillTx/>
                <a:latin typeface="WenQuanYiZenHei"/>
                <a:ea typeface="WenQuanYiZenHei"/>
              </a:rPr>
              <a:t>速度与数据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125" name="任意多边形 2124"/>
          <p:cNvSpPr/>
          <p:nvPr/>
        </p:nvSpPr>
        <p:spPr>
          <a:xfrm>
            <a:off x="6346800" y="1040400"/>
            <a:ext cx="3944520" cy="3451680"/>
          </a:xfrm>
          <a:custGeom>
            <a:avLst/>
            <a:gdLst/>
            <a:ahLst/>
            <a:cxnLst/>
            <a:rect l="0" t="0" r="r" b="b"/>
            <a:pathLst>
              <a:path w="10957" h="9588">
                <a:moveTo>
                  <a:pt x="0" y="9413"/>
                </a:moveTo>
                <a:lnTo>
                  <a:pt x="0" y="174"/>
                </a:lnTo>
                <a:cubicBezTo>
                  <a:pt x="0" y="162"/>
                  <a:pt x="1" y="151"/>
                  <a:pt x="3" y="140"/>
                </a:cubicBezTo>
                <a:cubicBezTo>
                  <a:pt x="5" y="128"/>
                  <a:pt x="9" y="118"/>
                  <a:pt x="13" y="107"/>
                </a:cubicBezTo>
                <a:cubicBezTo>
                  <a:pt x="17" y="96"/>
                  <a:pt x="23" y="86"/>
                  <a:pt x="29" y="77"/>
                </a:cubicBezTo>
                <a:cubicBezTo>
                  <a:pt x="36" y="67"/>
                  <a:pt x="43" y="59"/>
                  <a:pt x="51" y="51"/>
                </a:cubicBezTo>
                <a:cubicBezTo>
                  <a:pt x="59" y="42"/>
                  <a:pt x="68" y="35"/>
                  <a:pt x="77" y="29"/>
                </a:cubicBezTo>
                <a:cubicBezTo>
                  <a:pt x="87" y="23"/>
                  <a:pt x="97" y="17"/>
                  <a:pt x="107" y="13"/>
                </a:cubicBezTo>
                <a:cubicBezTo>
                  <a:pt x="118" y="8"/>
                  <a:pt x="129" y="5"/>
                  <a:pt x="140" y="3"/>
                </a:cubicBezTo>
                <a:cubicBezTo>
                  <a:pt x="151" y="1"/>
                  <a:pt x="162" y="0"/>
                  <a:pt x="174" y="0"/>
                </a:cubicBezTo>
                <a:lnTo>
                  <a:pt x="10783" y="0"/>
                </a:lnTo>
                <a:cubicBezTo>
                  <a:pt x="10795" y="0"/>
                  <a:pt x="10806" y="1"/>
                  <a:pt x="10817" y="3"/>
                </a:cubicBezTo>
                <a:cubicBezTo>
                  <a:pt x="10828" y="5"/>
                  <a:pt x="10839" y="8"/>
                  <a:pt x="10850" y="13"/>
                </a:cubicBezTo>
                <a:cubicBezTo>
                  <a:pt x="10860" y="17"/>
                  <a:pt x="10870" y="23"/>
                  <a:pt x="10880" y="29"/>
                </a:cubicBezTo>
                <a:cubicBezTo>
                  <a:pt x="10890" y="35"/>
                  <a:pt x="10898" y="42"/>
                  <a:pt x="10906" y="51"/>
                </a:cubicBezTo>
                <a:cubicBezTo>
                  <a:pt x="10914" y="59"/>
                  <a:pt x="10922" y="67"/>
                  <a:pt x="10928" y="77"/>
                </a:cubicBezTo>
                <a:cubicBezTo>
                  <a:pt x="10934" y="86"/>
                  <a:pt x="10940" y="96"/>
                  <a:pt x="10944" y="107"/>
                </a:cubicBezTo>
                <a:cubicBezTo>
                  <a:pt x="10948" y="118"/>
                  <a:pt x="10952" y="128"/>
                  <a:pt x="10954" y="140"/>
                </a:cubicBezTo>
                <a:cubicBezTo>
                  <a:pt x="10956" y="151"/>
                  <a:pt x="10957" y="162"/>
                  <a:pt x="10957" y="174"/>
                </a:cubicBezTo>
                <a:lnTo>
                  <a:pt x="10957" y="9413"/>
                </a:lnTo>
                <a:cubicBezTo>
                  <a:pt x="10957" y="9425"/>
                  <a:pt x="10956" y="9436"/>
                  <a:pt x="10954" y="9447"/>
                </a:cubicBezTo>
                <a:cubicBezTo>
                  <a:pt x="10952" y="9459"/>
                  <a:pt x="10948" y="9469"/>
                  <a:pt x="10944" y="9480"/>
                </a:cubicBezTo>
                <a:cubicBezTo>
                  <a:pt x="10940" y="9491"/>
                  <a:pt x="10934" y="9501"/>
                  <a:pt x="10928" y="9510"/>
                </a:cubicBezTo>
                <a:cubicBezTo>
                  <a:pt x="10922" y="9520"/>
                  <a:pt x="10914" y="9528"/>
                  <a:pt x="10906" y="9537"/>
                </a:cubicBezTo>
                <a:cubicBezTo>
                  <a:pt x="10898" y="9545"/>
                  <a:pt x="10890" y="9552"/>
                  <a:pt x="10880" y="9558"/>
                </a:cubicBezTo>
                <a:cubicBezTo>
                  <a:pt x="10870" y="9565"/>
                  <a:pt x="10860" y="9570"/>
                  <a:pt x="10850" y="9574"/>
                </a:cubicBezTo>
                <a:cubicBezTo>
                  <a:pt x="10839" y="9579"/>
                  <a:pt x="10828" y="9582"/>
                  <a:pt x="10817" y="9584"/>
                </a:cubicBezTo>
                <a:cubicBezTo>
                  <a:pt x="10806" y="9586"/>
                  <a:pt x="10795" y="9588"/>
                  <a:pt x="10783" y="9588"/>
                </a:cubicBezTo>
                <a:lnTo>
                  <a:pt x="174" y="9588"/>
                </a:lnTo>
                <a:cubicBezTo>
                  <a:pt x="162" y="9588"/>
                  <a:pt x="151" y="9586"/>
                  <a:pt x="140" y="9584"/>
                </a:cubicBezTo>
                <a:cubicBezTo>
                  <a:pt x="129" y="9582"/>
                  <a:pt x="118" y="9579"/>
                  <a:pt x="107" y="9574"/>
                </a:cubicBezTo>
                <a:cubicBezTo>
                  <a:pt x="97" y="9570"/>
                  <a:pt x="87" y="9565"/>
                  <a:pt x="77" y="9558"/>
                </a:cubicBezTo>
                <a:cubicBezTo>
                  <a:pt x="68" y="9552"/>
                  <a:pt x="59" y="9545"/>
                  <a:pt x="51" y="9537"/>
                </a:cubicBezTo>
                <a:cubicBezTo>
                  <a:pt x="43" y="9528"/>
                  <a:pt x="36" y="9520"/>
                  <a:pt x="29" y="9510"/>
                </a:cubicBezTo>
                <a:cubicBezTo>
                  <a:pt x="23" y="9501"/>
                  <a:pt x="17" y="9491"/>
                  <a:pt x="13" y="9480"/>
                </a:cubicBezTo>
                <a:cubicBezTo>
                  <a:pt x="9" y="9469"/>
                  <a:pt x="5" y="9459"/>
                  <a:pt x="3" y="9447"/>
                </a:cubicBezTo>
                <a:cubicBezTo>
                  <a:pt x="1" y="9436"/>
                  <a:pt x="0" y="9425"/>
                  <a:pt x="0" y="9413"/>
                </a:cubicBezTo>
                <a:close/>
              </a:path>
            </a:pathLst>
          </a:custGeom>
          <a:solidFill>
            <a:srgbClr val="1E40AF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126" name="任意多边形 2125"/>
          <p:cNvSpPr/>
          <p:nvPr/>
        </p:nvSpPr>
        <p:spPr>
          <a:xfrm>
            <a:off x="6346800" y="1040400"/>
            <a:ext cx="3944520" cy="3451680"/>
          </a:xfrm>
          <a:custGeom>
            <a:avLst/>
            <a:gdLst/>
            <a:ahLst/>
            <a:cxnLst/>
            <a:rect l="0" t="0" r="r" b="b"/>
            <a:pathLst>
              <a:path w="10957" h="9588" fill="none">
                <a:moveTo>
                  <a:pt x="0" y="9413"/>
                </a:moveTo>
                <a:lnTo>
                  <a:pt x="0" y="174"/>
                </a:lnTo>
                <a:cubicBezTo>
                  <a:pt x="0" y="162"/>
                  <a:pt x="1" y="151"/>
                  <a:pt x="3" y="140"/>
                </a:cubicBezTo>
                <a:cubicBezTo>
                  <a:pt x="5" y="128"/>
                  <a:pt x="9" y="118"/>
                  <a:pt x="13" y="107"/>
                </a:cubicBezTo>
                <a:cubicBezTo>
                  <a:pt x="17" y="96"/>
                  <a:pt x="23" y="86"/>
                  <a:pt x="29" y="77"/>
                </a:cubicBezTo>
                <a:cubicBezTo>
                  <a:pt x="36" y="67"/>
                  <a:pt x="43" y="59"/>
                  <a:pt x="51" y="51"/>
                </a:cubicBezTo>
                <a:cubicBezTo>
                  <a:pt x="59" y="42"/>
                  <a:pt x="68" y="35"/>
                  <a:pt x="77" y="29"/>
                </a:cubicBezTo>
                <a:cubicBezTo>
                  <a:pt x="87" y="23"/>
                  <a:pt x="97" y="17"/>
                  <a:pt x="107" y="13"/>
                </a:cubicBezTo>
                <a:cubicBezTo>
                  <a:pt x="118" y="8"/>
                  <a:pt x="129" y="5"/>
                  <a:pt x="140" y="3"/>
                </a:cubicBezTo>
                <a:cubicBezTo>
                  <a:pt x="151" y="1"/>
                  <a:pt x="162" y="0"/>
                  <a:pt x="174" y="0"/>
                </a:cubicBezTo>
                <a:lnTo>
                  <a:pt x="10783" y="0"/>
                </a:lnTo>
                <a:cubicBezTo>
                  <a:pt x="10795" y="0"/>
                  <a:pt x="10806" y="1"/>
                  <a:pt x="10817" y="3"/>
                </a:cubicBezTo>
                <a:cubicBezTo>
                  <a:pt x="10828" y="5"/>
                  <a:pt x="10839" y="8"/>
                  <a:pt x="10850" y="13"/>
                </a:cubicBezTo>
                <a:cubicBezTo>
                  <a:pt x="10860" y="17"/>
                  <a:pt x="10870" y="23"/>
                  <a:pt x="10880" y="29"/>
                </a:cubicBezTo>
                <a:cubicBezTo>
                  <a:pt x="10890" y="35"/>
                  <a:pt x="10898" y="42"/>
                  <a:pt x="10906" y="51"/>
                </a:cubicBezTo>
                <a:cubicBezTo>
                  <a:pt x="10914" y="59"/>
                  <a:pt x="10922" y="67"/>
                  <a:pt x="10928" y="77"/>
                </a:cubicBezTo>
                <a:cubicBezTo>
                  <a:pt x="10934" y="86"/>
                  <a:pt x="10940" y="96"/>
                  <a:pt x="10944" y="107"/>
                </a:cubicBezTo>
                <a:cubicBezTo>
                  <a:pt x="10948" y="118"/>
                  <a:pt x="10952" y="128"/>
                  <a:pt x="10954" y="140"/>
                </a:cubicBezTo>
                <a:cubicBezTo>
                  <a:pt x="10956" y="151"/>
                  <a:pt x="10957" y="162"/>
                  <a:pt x="10957" y="174"/>
                </a:cubicBezTo>
                <a:lnTo>
                  <a:pt x="10957" y="9413"/>
                </a:lnTo>
                <a:cubicBezTo>
                  <a:pt x="10957" y="9425"/>
                  <a:pt x="10956" y="9436"/>
                  <a:pt x="10954" y="9447"/>
                </a:cubicBezTo>
                <a:cubicBezTo>
                  <a:pt x="10952" y="9459"/>
                  <a:pt x="10948" y="9469"/>
                  <a:pt x="10944" y="9480"/>
                </a:cubicBezTo>
                <a:cubicBezTo>
                  <a:pt x="10940" y="9491"/>
                  <a:pt x="10934" y="9501"/>
                  <a:pt x="10928" y="9510"/>
                </a:cubicBezTo>
                <a:cubicBezTo>
                  <a:pt x="10922" y="9520"/>
                  <a:pt x="10914" y="9528"/>
                  <a:pt x="10906" y="9537"/>
                </a:cubicBezTo>
                <a:cubicBezTo>
                  <a:pt x="10898" y="9545"/>
                  <a:pt x="10890" y="9552"/>
                  <a:pt x="10880" y="9558"/>
                </a:cubicBezTo>
                <a:cubicBezTo>
                  <a:pt x="10870" y="9565"/>
                  <a:pt x="10860" y="9570"/>
                  <a:pt x="10850" y="9574"/>
                </a:cubicBezTo>
                <a:cubicBezTo>
                  <a:pt x="10839" y="9579"/>
                  <a:pt x="10828" y="9582"/>
                  <a:pt x="10817" y="9584"/>
                </a:cubicBezTo>
                <a:cubicBezTo>
                  <a:pt x="10806" y="9586"/>
                  <a:pt x="10795" y="9588"/>
                  <a:pt x="10783" y="9588"/>
                </a:cubicBezTo>
                <a:lnTo>
                  <a:pt x="174" y="9588"/>
                </a:lnTo>
                <a:cubicBezTo>
                  <a:pt x="162" y="9588"/>
                  <a:pt x="151" y="9586"/>
                  <a:pt x="140" y="9584"/>
                </a:cubicBezTo>
                <a:cubicBezTo>
                  <a:pt x="129" y="9582"/>
                  <a:pt x="118" y="9579"/>
                  <a:pt x="107" y="9574"/>
                </a:cubicBezTo>
                <a:cubicBezTo>
                  <a:pt x="97" y="9570"/>
                  <a:pt x="87" y="9565"/>
                  <a:pt x="77" y="9558"/>
                </a:cubicBezTo>
                <a:cubicBezTo>
                  <a:pt x="68" y="9552"/>
                  <a:pt x="59" y="9545"/>
                  <a:pt x="51" y="9537"/>
                </a:cubicBezTo>
                <a:cubicBezTo>
                  <a:pt x="43" y="9528"/>
                  <a:pt x="36" y="9520"/>
                  <a:pt x="29" y="9510"/>
                </a:cubicBezTo>
                <a:cubicBezTo>
                  <a:pt x="23" y="9501"/>
                  <a:pt x="17" y="9491"/>
                  <a:pt x="13" y="9480"/>
                </a:cubicBezTo>
                <a:cubicBezTo>
                  <a:pt x="9" y="9469"/>
                  <a:pt x="5" y="9459"/>
                  <a:pt x="3" y="9447"/>
                </a:cubicBezTo>
                <a:cubicBezTo>
                  <a:pt x="1" y="9436"/>
                  <a:pt x="0" y="9425"/>
                  <a:pt x="0" y="9413"/>
                </a:cubicBezTo>
              </a:path>
            </a:pathLst>
          </a:custGeom>
          <a:ln w="8280">
            <a:solidFill>
              <a:srgbClr val="1D4ED8"/>
            </a:solidFill>
            <a:miter/>
          </a:ln>
        </p:spPr>
        <p:txBody>
          <a:bodyPr lIns="3960" tIns="3960" rIns="3960" bIns="396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127" name="文本框 2126"/>
          <p:cNvSpPr txBox="1"/>
          <p:nvPr/>
        </p:nvSpPr>
        <p:spPr>
          <a:xfrm>
            <a:off x="6734520" y="5028120"/>
            <a:ext cx="60408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53EAFD"/>
                </a:solidFill>
                <a:effectLst/>
                <a:uFillTx/>
                <a:latin typeface="WenQuanYiZenHei"/>
                <a:ea typeface="WenQuanYiZenHei"/>
              </a:rPr>
              <a:t>量成正比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128" name="任意多边形 2127"/>
          <p:cNvSpPr/>
          <p:nvPr/>
        </p:nvSpPr>
        <p:spPr>
          <a:xfrm>
            <a:off x="7236720" y="2113920"/>
            <a:ext cx="100800" cy="100800"/>
          </a:xfrm>
          <a:custGeom>
            <a:avLst/>
            <a:gdLst/>
            <a:ahLst/>
            <a:cxnLst/>
            <a:rect l="0" t="0" r="r" b="b"/>
            <a:pathLst>
              <a:path w="280" h="280">
                <a:moveTo>
                  <a:pt x="280" y="141"/>
                </a:moveTo>
                <a:cubicBezTo>
                  <a:pt x="280" y="159"/>
                  <a:pt x="276" y="177"/>
                  <a:pt x="269" y="194"/>
                </a:cubicBezTo>
                <a:cubicBezTo>
                  <a:pt x="262" y="211"/>
                  <a:pt x="252" y="226"/>
                  <a:pt x="239" y="239"/>
                </a:cubicBezTo>
                <a:cubicBezTo>
                  <a:pt x="226" y="252"/>
                  <a:pt x="211" y="262"/>
                  <a:pt x="194" y="269"/>
                </a:cubicBezTo>
                <a:cubicBezTo>
                  <a:pt x="177" y="276"/>
                  <a:pt x="159" y="280"/>
                  <a:pt x="140" y="280"/>
                </a:cubicBezTo>
                <a:cubicBezTo>
                  <a:pt x="122" y="280"/>
                  <a:pt x="104" y="276"/>
                  <a:pt x="87" y="269"/>
                </a:cubicBezTo>
                <a:cubicBezTo>
                  <a:pt x="70" y="262"/>
                  <a:pt x="55" y="252"/>
                  <a:pt x="41" y="239"/>
                </a:cubicBezTo>
                <a:cubicBezTo>
                  <a:pt x="28" y="226"/>
                  <a:pt x="18" y="211"/>
                  <a:pt x="11" y="194"/>
                </a:cubicBezTo>
                <a:cubicBezTo>
                  <a:pt x="4" y="177"/>
                  <a:pt x="0" y="159"/>
                  <a:pt x="0" y="141"/>
                </a:cubicBezTo>
                <a:cubicBezTo>
                  <a:pt x="0" y="122"/>
                  <a:pt x="4" y="103"/>
                  <a:pt x="11" y="86"/>
                </a:cubicBezTo>
                <a:cubicBezTo>
                  <a:pt x="18" y="69"/>
                  <a:pt x="28" y="54"/>
                  <a:pt x="41" y="41"/>
                </a:cubicBezTo>
                <a:cubicBezTo>
                  <a:pt x="55" y="28"/>
                  <a:pt x="70" y="18"/>
                  <a:pt x="87" y="11"/>
                </a:cubicBezTo>
                <a:cubicBezTo>
                  <a:pt x="104" y="4"/>
                  <a:pt x="122" y="0"/>
                  <a:pt x="140" y="0"/>
                </a:cubicBezTo>
                <a:cubicBezTo>
                  <a:pt x="159" y="0"/>
                  <a:pt x="177" y="4"/>
                  <a:pt x="194" y="11"/>
                </a:cubicBezTo>
                <a:cubicBezTo>
                  <a:pt x="211" y="18"/>
                  <a:pt x="226" y="28"/>
                  <a:pt x="239" y="41"/>
                </a:cubicBezTo>
                <a:cubicBezTo>
                  <a:pt x="252" y="54"/>
                  <a:pt x="262" y="69"/>
                  <a:pt x="269" y="86"/>
                </a:cubicBezTo>
                <a:cubicBezTo>
                  <a:pt x="276" y="103"/>
                  <a:pt x="280" y="122"/>
                  <a:pt x="280" y="141"/>
                </a:cubicBezTo>
                <a:close/>
              </a:path>
            </a:pathLst>
          </a:custGeom>
          <a:solidFill>
            <a:srgbClr val="60A5F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129" name="任意多边形 2128"/>
          <p:cNvSpPr/>
          <p:nvPr/>
        </p:nvSpPr>
        <p:spPr>
          <a:xfrm>
            <a:off x="7596000" y="2607120"/>
            <a:ext cx="100800" cy="100800"/>
          </a:xfrm>
          <a:custGeom>
            <a:avLst/>
            <a:gdLst/>
            <a:ahLst/>
            <a:cxnLst/>
            <a:rect l="0" t="0" r="r" b="b"/>
            <a:pathLst>
              <a:path w="280" h="280">
                <a:moveTo>
                  <a:pt x="280" y="140"/>
                </a:moveTo>
                <a:cubicBezTo>
                  <a:pt x="280" y="159"/>
                  <a:pt x="276" y="176"/>
                  <a:pt x="269" y="194"/>
                </a:cubicBezTo>
                <a:cubicBezTo>
                  <a:pt x="262" y="211"/>
                  <a:pt x="252" y="226"/>
                  <a:pt x="239" y="239"/>
                </a:cubicBezTo>
                <a:cubicBezTo>
                  <a:pt x="226" y="252"/>
                  <a:pt x="211" y="262"/>
                  <a:pt x="194" y="269"/>
                </a:cubicBezTo>
                <a:cubicBezTo>
                  <a:pt x="177" y="276"/>
                  <a:pt x="158" y="280"/>
                  <a:pt x="139" y="280"/>
                </a:cubicBezTo>
                <a:cubicBezTo>
                  <a:pt x="121" y="280"/>
                  <a:pt x="103" y="276"/>
                  <a:pt x="86" y="269"/>
                </a:cubicBezTo>
                <a:cubicBezTo>
                  <a:pt x="69" y="262"/>
                  <a:pt x="54" y="252"/>
                  <a:pt x="41" y="239"/>
                </a:cubicBezTo>
                <a:cubicBezTo>
                  <a:pt x="28" y="226"/>
                  <a:pt x="18" y="211"/>
                  <a:pt x="11" y="194"/>
                </a:cubicBezTo>
                <a:cubicBezTo>
                  <a:pt x="4" y="176"/>
                  <a:pt x="0" y="159"/>
                  <a:pt x="0" y="140"/>
                </a:cubicBezTo>
                <a:cubicBezTo>
                  <a:pt x="0" y="121"/>
                  <a:pt x="4" y="103"/>
                  <a:pt x="11" y="86"/>
                </a:cubicBezTo>
                <a:cubicBezTo>
                  <a:pt x="18" y="69"/>
                  <a:pt x="28" y="54"/>
                  <a:pt x="41" y="41"/>
                </a:cubicBezTo>
                <a:cubicBezTo>
                  <a:pt x="54" y="28"/>
                  <a:pt x="69" y="18"/>
                  <a:pt x="86" y="11"/>
                </a:cubicBezTo>
                <a:cubicBezTo>
                  <a:pt x="103" y="4"/>
                  <a:pt x="121" y="0"/>
                  <a:pt x="139" y="0"/>
                </a:cubicBezTo>
                <a:cubicBezTo>
                  <a:pt x="158" y="0"/>
                  <a:pt x="177" y="4"/>
                  <a:pt x="194" y="11"/>
                </a:cubicBezTo>
                <a:cubicBezTo>
                  <a:pt x="211" y="18"/>
                  <a:pt x="226" y="28"/>
                  <a:pt x="239" y="41"/>
                </a:cubicBezTo>
                <a:cubicBezTo>
                  <a:pt x="252" y="54"/>
                  <a:pt x="262" y="69"/>
                  <a:pt x="269" y="86"/>
                </a:cubicBezTo>
                <a:cubicBezTo>
                  <a:pt x="276" y="103"/>
                  <a:pt x="280" y="121"/>
                  <a:pt x="280" y="140"/>
                </a:cubicBezTo>
                <a:close/>
              </a:path>
            </a:pathLst>
          </a:custGeom>
          <a:solidFill>
            <a:srgbClr val="60A5F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130" name="任意多边形 2129"/>
          <p:cNvSpPr/>
          <p:nvPr/>
        </p:nvSpPr>
        <p:spPr>
          <a:xfrm>
            <a:off x="7420680" y="3108600"/>
            <a:ext cx="100440" cy="100440"/>
          </a:xfrm>
          <a:custGeom>
            <a:avLst/>
            <a:gdLst/>
            <a:ahLst/>
            <a:cxnLst/>
            <a:rect l="0" t="0" r="r" b="b"/>
            <a:pathLst>
              <a:path w="279" h="279">
                <a:moveTo>
                  <a:pt x="279" y="140"/>
                </a:moveTo>
                <a:cubicBezTo>
                  <a:pt x="279" y="159"/>
                  <a:pt x="276" y="176"/>
                  <a:pt x="269" y="193"/>
                </a:cubicBezTo>
                <a:cubicBezTo>
                  <a:pt x="262" y="210"/>
                  <a:pt x="252" y="225"/>
                  <a:pt x="238" y="239"/>
                </a:cubicBezTo>
                <a:cubicBezTo>
                  <a:pt x="225" y="252"/>
                  <a:pt x="210" y="262"/>
                  <a:pt x="193" y="269"/>
                </a:cubicBezTo>
                <a:cubicBezTo>
                  <a:pt x="176" y="276"/>
                  <a:pt x="158" y="279"/>
                  <a:pt x="140" y="279"/>
                </a:cubicBezTo>
                <a:cubicBezTo>
                  <a:pt x="121" y="279"/>
                  <a:pt x="104" y="276"/>
                  <a:pt x="86" y="269"/>
                </a:cubicBezTo>
                <a:cubicBezTo>
                  <a:pt x="69" y="262"/>
                  <a:pt x="54" y="252"/>
                  <a:pt x="40" y="239"/>
                </a:cubicBezTo>
                <a:cubicBezTo>
                  <a:pt x="27" y="225"/>
                  <a:pt x="17" y="210"/>
                  <a:pt x="10" y="193"/>
                </a:cubicBezTo>
                <a:cubicBezTo>
                  <a:pt x="3" y="176"/>
                  <a:pt x="0" y="159"/>
                  <a:pt x="0" y="140"/>
                </a:cubicBezTo>
                <a:cubicBezTo>
                  <a:pt x="0" y="121"/>
                  <a:pt x="3" y="103"/>
                  <a:pt x="10" y="86"/>
                </a:cubicBezTo>
                <a:cubicBezTo>
                  <a:pt x="17" y="69"/>
                  <a:pt x="27" y="54"/>
                  <a:pt x="40" y="41"/>
                </a:cubicBezTo>
                <a:cubicBezTo>
                  <a:pt x="54" y="27"/>
                  <a:pt x="69" y="17"/>
                  <a:pt x="86" y="10"/>
                </a:cubicBezTo>
                <a:cubicBezTo>
                  <a:pt x="104" y="3"/>
                  <a:pt x="121" y="0"/>
                  <a:pt x="140" y="0"/>
                </a:cubicBezTo>
                <a:cubicBezTo>
                  <a:pt x="158" y="0"/>
                  <a:pt x="176" y="3"/>
                  <a:pt x="193" y="10"/>
                </a:cubicBezTo>
                <a:cubicBezTo>
                  <a:pt x="210" y="17"/>
                  <a:pt x="225" y="27"/>
                  <a:pt x="238" y="41"/>
                </a:cubicBezTo>
                <a:cubicBezTo>
                  <a:pt x="252" y="54"/>
                  <a:pt x="262" y="69"/>
                  <a:pt x="269" y="86"/>
                </a:cubicBezTo>
                <a:cubicBezTo>
                  <a:pt x="276" y="103"/>
                  <a:pt x="279" y="121"/>
                  <a:pt x="279" y="140"/>
                </a:cubicBezTo>
                <a:close/>
              </a:path>
            </a:pathLst>
          </a:custGeom>
          <a:solidFill>
            <a:srgbClr val="60A5F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131" name="任意多边形 2130"/>
          <p:cNvSpPr/>
          <p:nvPr/>
        </p:nvSpPr>
        <p:spPr>
          <a:xfrm>
            <a:off x="9041760" y="2356560"/>
            <a:ext cx="100800" cy="100440"/>
          </a:xfrm>
          <a:custGeom>
            <a:avLst/>
            <a:gdLst/>
            <a:ahLst/>
            <a:cxnLst/>
            <a:rect l="0" t="0" r="r" b="b"/>
            <a:pathLst>
              <a:path w="280" h="279">
                <a:moveTo>
                  <a:pt x="280" y="139"/>
                </a:moveTo>
                <a:cubicBezTo>
                  <a:pt x="280" y="157"/>
                  <a:pt x="276" y="175"/>
                  <a:pt x="269" y="192"/>
                </a:cubicBezTo>
                <a:cubicBezTo>
                  <a:pt x="262" y="209"/>
                  <a:pt x="252" y="224"/>
                  <a:pt x="239" y="237"/>
                </a:cubicBezTo>
                <a:cubicBezTo>
                  <a:pt x="226" y="250"/>
                  <a:pt x="211" y="260"/>
                  <a:pt x="194" y="269"/>
                </a:cubicBezTo>
                <a:cubicBezTo>
                  <a:pt x="177" y="276"/>
                  <a:pt x="159" y="279"/>
                  <a:pt x="140" y="279"/>
                </a:cubicBezTo>
                <a:cubicBezTo>
                  <a:pt x="122" y="279"/>
                  <a:pt x="104" y="276"/>
                  <a:pt x="87" y="269"/>
                </a:cubicBezTo>
                <a:cubicBezTo>
                  <a:pt x="70" y="260"/>
                  <a:pt x="55" y="250"/>
                  <a:pt x="41" y="237"/>
                </a:cubicBezTo>
                <a:cubicBezTo>
                  <a:pt x="28" y="224"/>
                  <a:pt x="18" y="209"/>
                  <a:pt x="11" y="192"/>
                </a:cubicBezTo>
                <a:cubicBezTo>
                  <a:pt x="4" y="175"/>
                  <a:pt x="0" y="157"/>
                  <a:pt x="0" y="139"/>
                </a:cubicBezTo>
                <a:cubicBezTo>
                  <a:pt x="0" y="120"/>
                  <a:pt x="4" y="103"/>
                  <a:pt x="11" y="86"/>
                </a:cubicBezTo>
                <a:cubicBezTo>
                  <a:pt x="18" y="68"/>
                  <a:pt x="28" y="53"/>
                  <a:pt x="41" y="40"/>
                </a:cubicBezTo>
                <a:cubicBezTo>
                  <a:pt x="55" y="27"/>
                  <a:pt x="70" y="17"/>
                  <a:pt x="87" y="10"/>
                </a:cubicBezTo>
                <a:cubicBezTo>
                  <a:pt x="104" y="3"/>
                  <a:pt x="122" y="0"/>
                  <a:pt x="140" y="0"/>
                </a:cubicBezTo>
                <a:cubicBezTo>
                  <a:pt x="159" y="0"/>
                  <a:pt x="177" y="3"/>
                  <a:pt x="194" y="10"/>
                </a:cubicBezTo>
                <a:cubicBezTo>
                  <a:pt x="211" y="17"/>
                  <a:pt x="226" y="27"/>
                  <a:pt x="239" y="40"/>
                </a:cubicBezTo>
                <a:cubicBezTo>
                  <a:pt x="252" y="53"/>
                  <a:pt x="262" y="68"/>
                  <a:pt x="269" y="86"/>
                </a:cubicBezTo>
                <a:cubicBezTo>
                  <a:pt x="276" y="103"/>
                  <a:pt x="280" y="120"/>
                  <a:pt x="280" y="139"/>
                </a:cubicBezTo>
                <a:close/>
              </a:path>
            </a:pathLst>
          </a:custGeom>
          <a:solidFill>
            <a:srgbClr val="60A5F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132" name="任意多边形 2131"/>
          <p:cNvSpPr/>
          <p:nvPr/>
        </p:nvSpPr>
        <p:spPr>
          <a:xfrm>
            <a:off x="9401040" y="2857680"/>
            <a:ext cx="100800" cy="100800"/>
          </a:xfrm>
          <a:custGeom>
            <a:avLst/>
            <a:gdLst/>
            <a:ahLst/>
            <a:cxnLst/>
            <a:rect l="0" t="0" r="r" b="b"/>
            <a:pathLst>
              <a:path w="280" h="280">
                <a:moveTo>
                  <a:pt x="280" y="140"/>
                </a:moveTo>
                <a:cubicBezTo>
                  <a:pt x="280" y="158"/>
                  <a:pt x="276" y="176"/>
                  <a:pt x="269" y="193"/>
                </a:cubicBezTo>
                <a:cubicBezTo>
                  <a:pt x="262" y="210"/>
                  <a:pt x="252" y="225"/>
                  <a:pt x="239" y="238"/>
                </a:cubicBezTo>
                <a:cubicBezTo>
                  <a:pt x="226" y="251"/>
                  <a:pt x="211" y="261"/>
                  <a:pt x="194" y="269"/>
                </a:cubicBezTo>
                <a:cubicBezTo>
                  <a:pt x="177" y="276"/>
                  <a:pt x="159" y="280"/>
                  <a:pt x="139" y="280"/>
                </a:cubicBezTo>
                <a:cubicBezTo>
                  <a:pt x="121" y="280"/>
                  <a:pt x="103" y="276"/>
                  <a:pt x="86" y="269"/>
                </a:cubicBezTo>
                <a:cubicBezTo>
                  <a:pt x="69" y="261"/>
                  <a:pt x="54" y="251"/>
                  <a:pt x="41" y="238"/>
                </a:cubicBezTo>
                <a:cubicBezTo>
                  <a:pt x="28" y="225"/>
                  <a:pt x="18" y="210"/>
                  <a:pt x="11" y="193"/>
                </a:cubicBezTo>
                <a:cubicBezTo>
                  <a:pt x="4" y="176"/>
                  <a:pt x="0" y="158"/>
                  <a:pt x="0" y="140"/>
                </a:cubicBezTo>
                <a:cubicBezTo>
                  <a:pt x="0" y="121"/>
                  <a:pt x="4" y="103"/>
                  <a:pt x="11" y="86"/>
                </a:cubicBezTo>
                <a:cubicBezTo>
                  <a:pt x="18" y="69"/>
                  <a:pt x="28" y="54"/>
                  <a:pt x="41" y="41"/>
                </a:cubicBezTo>
                <a:cubicBezTo>
                  <a:pt x="54" y="28"/>
                  <a:pt x="69" y="18"/>
                  <a:pt x="86" y="11"/>
                </a:cubicBezTo>
                <a:cubicBezTo>
                  <a:pt x="103" y="4"/>
                  <a:pt x="121" y="0"/>
                  <a:pt x="139" y="0"/>
                </a:cubicBezTo>
                <a:cubicBezTo>
                  <a:pt x="159" y="0"/>
                  <a:pt x="177" y="4"/>
                  <a:pt x="194" y="11"/>
                </a:cubicBezTo>
                <a:cubicBezTo>
                  <a:pt x="211" y="18"/>
                  <a:pt x="226" y="28"/>
                  <a:pt x="239" y="41"/>
                </a:cubicBezTo>
                <a:cubicBezTo>
                  <a:pt x="252" y="54"/>
                  <a:pt x="262" y="69"/>
                  <a:pt x="269" y="86"/>
                </a:cubicBezTo>
                <a:cubicBezTo>
                  <a:pt x="276" y="103"/>
                  <a:pt x="280" y="121"/>
                  <a:pt x="280" y="140"/>
                </a:cubicBezTo>
                <a:close/>
              </a:path>
            </a:pathLst>
          </a:custGeom>
          <a:solidFill>
            <a:srgbClr val="60A5F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133" name="任意多边形 2132"/>
          <p:cNvSpPr/>
          <p:nvPr/>
        </p:nvSpPr>
        <p:spPr>
          <a:xfrm>
            <a:off x="8682480" y="3350880"/>
            <a:ext cx="100440" cy="100440"/>
          </a:xfrm>
          <a:custGeom>
            <a:avLst/>
            <a:gdLst/>
            <a:ahLst/>
            <a:cxnLst/>
            <a:rect l="0" t="0" r="r" b="b"/>
            <a:pathLst>
              <a:path w="279" h="279">
                <a:moveTo>
                  <a:pt x="279" y="140"/>
                </a:moveTo>
                <a:cubicBezTo>
                  <a:pt x="279" y="159"/>
                  <a:pt x="276" y="176"/>
                  <a:pt x="269" y="194"/>
                </a:cubicBezTo>
                <a:cubicBezTo>
                  <a:pt x="262" y="211"/>
                  <a:pt x="252" y="226"/>
                  <a:pt x="239" y="239"/>
                </a:cubicBezTo>
                <a:cubicBezTo>
                  <a:pt x="226" y="252"/>
                  <a:pt x="211" y="262"/>
                  <a:pt x="192" y="269"/>
                </a:cubicBezTo>
                <a:cubicBezTo>
                  <a:pt x="175" y="276"/>
                  <a:pt x="158" y="279"/>
                  <a:pt x="139" y="279"/>
                </a:cubicBezTo>
                <a:cubicBezTo>
                  <a:pt x="121" y="279"/>
                  <a:pt x="103" y="276"/>
                  <a:pt x="86" y="269"/>
                </a:cubicBezTo>
                <a:cubicBezTo>
                  <a:pt x="69" y="262"/>
                  <a:pt x="54" y="252"/>
                  <a:pt x="41" y="239"/>
                </a:cubicBezTo>
                <a:cubicBezTo>
                  <a:pt x="28" y="226"/>
                  <a:pt x="18" y="211"/>
                  <a:pt x="10" y="194"/>
                </a:cubicBezTo>
                <a:cubicBezTo>
                  <a:pt x="3" y="176"/>
                  <a:pt x="0" y="159"/>
                  <a:pt x="0" y="140"/>
                </a:cubicBezTo>
                <a:cubicBezTo>
                  <a:pt x="0" y="122"/>
                  <a:pt x="3" y="104"/>
                  <a:pt x="10" y="87"/>
                </a:cubicBezTo>
                <a:cubicBezTo>
                  <a:pt x="18" y="70"/>
                  <a:pt x="28" y="55"/>
                  <a:pt x="41" y="42"/>
                </a:cubicBezTo>
                <a:cubicBezTo>
                  <a:pt x="54" y="29"/>
                  <a:pt x="69" y="19"/>
                  <a:pt x="86" y="12"/>
                </a:cubicBezTo>
                <a:cubicBezTo>
                  <a:pt x="103" y="3"/>
                  <a:pt x="121" y="0"/>
                  <a:pt x="139" y="0"/>
                </a:cubicBezTo>
                <a:cubicBezTo>
                  <a:pt x="158" y="0"/>
                  <a:pt x="175" y="3"/>
                  <a:pt x="192" y="12"/>
                </a:cubicBezTo>
                <a:cubicBezTo>
                  <a:pt x="211" y="19"/>
                  <a:pt x="226" y="29"/>
                  <a:pt x="239" y="42"/>
                </a:cubicBezTo>
                <a:cubicBezTo>
                  <a:pt x="252" y="55"/>
                  <a:pt x="262" y="70"/>
                  <a:pt x="269" y="87"/>
                </a:cubicBezTo>
                <a:cubicBezTo>
                  <a:pt x="276" y="104"/>
                  <a:pt x="279" y="122"/>
                  <a:pt x="279" y="140"/>
                </a:cubicBezTo>
                <a:close/>
              </a:path>
            </a:pathLst>
          </a:custGeom>
          <a:solidFill>
            <a:srgbClr val="60A5F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134" name="任意多边形 2133"/>
          <p:cNvSpPr/>
          <p:nvPr/>
        </p:nvSpPr>
        <p:spPr>
          <a:xfrm>
            <a:off x="8323200" y="2732400"/>
            <a:ext cx="167400" cy="167400"/>
          </a:xfrm>
          <a:custGeom>
            <a:avLst/>
            <a:gdLst/>
            <a:ahLst/>
            <a:cxnLst/>
            <a:rect l="0" t="0" r="r" b="b"/>
            <a:pathLst>
              <a:path w="465" h="465">
                <a:moveTo>
                  <a:pt x="465" y="233"/>
                </a:moveTo>
                <a:cubicBezTo>
                  <a:pt x="465" y="249"/>
                  <a:pt x="463" y="264"/>
                  <a:pt x="461" y="279"/>
                </a:cubicBezTo>
                <a:cubicBezTo>
                  <a:pt x="458" y="294"/>
                  <a:pt x="453" y="308"/>
                  <a:pt x="447" y="322"/>
                </a:cubicBezTo>
                <a:cubicBezTo>
                  <a:pt x="441" y="336"/>
                  <a:pt x="434" y="350"/>
                  <a:pt x="426" y="362"/>
                </a:cubicBezTo>
                <a:cubicBezTo>
                  <a:pt x="417" y="375"/>
                  <a:pt x="408" y="387"/>
                  <a:pt x="397" y="397"/>
                </a:cubicBezTo>
                <a:cubicBezTo>
                  <a:pt x="386" y="408"/>
                  <a:pt x="374" y="418"/>
                  <a:pt x="362" y="426"/>
                </a:cubicBezTo>
                <a:cubicBezTo>
                  <a:pt x="349" y="435"/>
                  <a:pt x="336" y="442"/>
                  <a:pt x="322" y="448"/>
                </a:cubicBezTo>
                <a:cubicBezTo>
                  <a:pt x="307" y="454"/>
                  <a:pt x="292" y="458"/>
                  <a:pt x="277" y="461"/>
                </a:cubicBezTo>
                <a:cubicBezTo>
                  <a:pt x="262" y="464"/>
                  <a:pt x="247" y="465"/>
                  <a:pt x="232" y="465"/>
                </a:cubicBezTo>
                <a:cubicBezTo>
                  <a:pt x="217" y="465"/>
                  <a:pt x="201" y="464"/>
                  <a:pt x="187" y="461"/>
                </a:cubicBezTo>
                <a:cubicBezTo>
                  <a:pt x="172" y="458"/>
                  <a:pt x="157" y="454"/>
                  <a:pt x="143" y="448"/>
                </a:cubicBezTo>
                <a:cubicBezTo>
                  <a:pt x="129" y="442"/>
                  <a:pt x="116" y="435"/>
                  <a:pt x="103" y="426"/>
                </a:cubicBezTo>
                <a:cubicBezTo>
                  <a:pt x="90" y="418"/>
                  <a:pt x="78" y="408"/>
                  <a:pt x="68" y="397"/>
                </a:cubicBezTo>
                <a:cubicBezTo>
                  <a:pt x="57" y="387"/>
                  <a:pt x="47" y="375"/>
                  <a:pt x="39" y="362"/>
                </a:cubicBezTo>
                <a:cubicBezTo>
                  <a:pt x="30" y="350"/>
                  <a:pt x="23" y="336"/>
                  <a:pt x="17" y="322"/>
                </a:cubicBezTo>
                <a:cubicBezTo>
                  <a:pt x="12" y="308"/>
                  <a:pt x="7" y="294"/>
                  <a:pt x="4" y="279"/>
                </a:cubicBezTo>
                <a:cubicBezTo>
                  <a:pt x="1" y="264"/>
                  <a:pt x="0" y="249"/>
                  <a:pt x="0" y="233"/>
                </a:cubicBezTo>
                <a:cubicBezTo>
                  <a:pt x="0" y="218"/>
                  <a:pt x="1" y="203"/>
                  <a:pt x="4" y="188"/>
                </a:cubicBezTo>
                <a:cubicBezTo>
                  <a:pt x="7" y="173"/>
                  <a:pt x="12" y="159"/>
                  <a:pt x="17" y="144"/>
                </a:cubicBezTo>
                <a:cubicBezTo>
                  <a:pt x="23" y="130"/>
                  <a:pt x="30" y="117"/>
                  <a:pt x="39" y="104"/>
                </a:cubicBezTo>
                <a:cubicBezTo>
                  <a:pt x="47" y="92"/>
                  <a:pt x="57" y="80"/>
                  <a:pt x="68" y="69"/>
                </a:cubicBezTo>
                <a:cubicBezTo>
                  <a:pt x="78" y="57"/>
                  <a:pt x="90" y="48"/>
                  <a:pt x="103" y="39"/>
                </a:cubicBezTo>
                <a:cubicBezTo>
                  <a:pt x="116" y="31"/>
                  <a:pt x="129" y="24"/>
                  <a:pt x="143" y="18"/>
                </a:cubicBezTo>
                <a:cubicBezTo>
                  <a:pt x="157" y="12"/>
                  <a:pt x="172" y="8"/>
                  <a:pt x="187" y="5"/>
                </a:cubicBezTo>
                <a:cubicBezTo>
                  <a:pt x="201" y="2"/>
                  <a:pt x="217" y="0"/>
                  <a:pt x="232" y="0"/>
                </a:cubicBezTo>
                <a:cubicBezTo>
                  <a:pt x="247" y="0"/>
                  <a:pt x="262" y="2"/>
                  <a:pt x="277" y="5"/>
                </a:cubicBezTo>
                <a:cubicBezTo>
                  <a:pt x="292" y="8"/>
                  <a:pt x="307" y="12"/>
                  <a:pt x="322" y="18"/>
                </a:cubicBezTo>
                <a:cubicBezTo>
                  <a:pt x="336" y="24"/>
                  <a:pt x="349" y="31"/>
                  <a:pt x="362" y="39"/>
                </a:cubicBezTo>
                <a:cubicBezTo>
                  <a:pt x="374" y="48"/>
                  <a:pt x="386" y="57"/>
                  <a:pt x="397" y="69"/>
                </a:cubicBezTo>
                <a:cubicBezTo>
                  <a:pt x="408" y="80"/>
                  <a:pt x="417" y="92"/>
                  <a:pt x="426" y="104"/>
                </a:cubicBezTo>
                <a:cubicBezTo>
                  <a:pt x="434" y="117"/>
                  <a:pt x="441" y="130"/>
                  <a:pt x="447" y="144"/>
                </a:cubicBezTo>
                <a:cubicBezTo>
                  <a:pt x="453" y="159"/>
                  <a:pt x="458" y="173"/>
                  <a:pt x="461" y="188"/>
                </a:cubicBezTo>
                <a:cubicBezTo>
                  <a:pt x="463" y="203"/>
                  <a:pt x="465" y="218"/>
                  <a:pt x="465" y="233"/>
                </a:cubicBezTo>
                <a:close/>
              </a:path>
            </a:pathLst>
          </a:custGeom>
          <a:solidFill>
            <a:srgbClr val="FBBF2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2135" name="图片 2134"/>
          <p:cNvPicPr/>
          <p:nvPr/>
        </p:nvPicPr>
        <p:blipFill>
          <a:blip r:embed="rId5"/>
          <a:stretch/>
        </p:blipFill>
        <p:spPr>
          <a:xfrm>
            <a:off x="6518160" y="1612800"/>
            <a:ext cx="3601440" cy="24897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136" name="任意多边形 2135"/>
          <p:cNvSpPr/>
          <p:nvPr/>
        </p:nvSpPr>
        <p:spPr>
          <a:xfrm>
            <a:off x="9304920" y="3505320"/>
            <a:ext cx="844560" cy="844560"/>
          </a:xfrm>
          <a:custGeom>
            <a:avLst/>
            <a:gdLst/>
            <a:ahLst/>
            <a:cxnLst/>
            <a:rect l="0" t="0" r="r" b="b"/>
            <a:pathLst>
              <a:path w="2346" h="2346">
                <a:moveTo>
                  <a:pt x="0" y="2172"/>
                </a:moveTo>
                <a:lnTo>
                  <a:pt x="0" y="174"/>
                </a:lnTo>
                <a:cubicBezTo>
                  <a:pt x="0" y="163"/>
                  <a:pt x="1" y="152"/>
                  <a:pt x="4" y="141"/>
                </a:cubicBezTo>
                <a:cubicBezTo>
                  <a:pt x="6" y="129"/>
                  <a:pt x="9" y="118"/>
                  <a:pt x="13" y="108"/>
                </a:cubicBezTo>
                <a:cubicBezTo>
                  <a:pt x="18" y="97"/>
                  <a:pt x="23" y="87"/>
                  <a:pt x="30" y="78"/>
                </a:cubicBezTo>
                <a:cubicBezTo>
                  <a:pt x="36" y="68"/>
                  <a:pt x="43" y="59"/>
                  <a:pt x="51" y="51"/>
                </a:cubicBezTo>
                <a:cubicBezTo>
                  <a:pt x="59" y="43"/>
                  <a:pt x="68" y="36"/>
                  <a:pt x="78" y="30"/>
                </a:cubicBezTo>
                <a:cubicBezTo>
                  <a:pt x="87" y="23"/>
                  <a:pt x="97" y="18"/>
                  <a:pt x="108" y="14"/>
                </a:cubicBezTo>
                <a:cubicBezTo>
                  <a:pt x="118" y="9"/>
                  <a:pt x="129" y="6"/>
                  <a:pt x="140" y="4"/>
                </a:cubicBezTo>
                <a:cubicBezTo>
                  <a:pt x="152" y="1"/>
                  <a:pt x="163" y="0"/>
                  <a:pt x="174" y="0"/>
                </a:cubicBezTo>
                <a:lnTo>
                  <a:pt x="2172" y="0"/>
                </a:lnTo>
                <a:cubicBezTo>
                  <a:pt x="2183" y="0"/>
                  <a:pt x="2194" y="1"/>
                  <a:pt x="2206" y="4"/>
                </a:cubicBezTo>
                <a:cubicBezTo>
                  <a:pt x="2217" y="6"/>
                  <a:pt x="2228" y="9"/>
                  <a:pt x="2238" y="14"/>
                </a:cubicBezTo>
                <a:cubicBezTo>
                  <a:pt x="2249" y="18"/>
                  <a:pt x="2259" y="23"/>
                  <a:pt x="2268" y="30"/>
                </a:cubicBezTo>
                <a:cubicBezTo>
                  <a:pt x="2278" y="36"/>
                  <a:pt x="2287" y="43"/>
                  <a:pt x="2295" y="51"/>
                </a:cubicBezTo>
                <a:cubicBezTo>
                  <a:pt x="2303" y="59"/>
                  <a:pt x="2310" y="68"/>
                  <a:pt x="2316" y="78"/>
                </a:cubicBezTo>
                <a:cubicBezTo>
                  <a:pt x="2323" y="87"/>
                  <a:pt x="2328" y="97"/>
                  <a:pt x="2332" y="108"/>
                </a:cubicBezTo>
                <a:cubicBezTo>
                  <a:pt x="2337" y="118"/>
                  <a:pt x="2340" y="129"/>
                  <a:pt x="2342" y="141"/>
                </a:cubicBezTo>
                <a:cubicBezTo>
                  <a:pt x="2345" y="152"/>
                  <a:pt x="2346" y="163"/>
                  <a:pt x="2346" y="174"/>
                </a:cubicBezTo>
                <a:lnTo>
                  <a:pt x="2346" y="2172"/>
                </a:lnTo>
                <a:cubicBezTo>
                  <a:pt x="2346" y="2183"/>
                  <a:pt x="2345" y="2195"/>
                  <a:pt x="2342" y="2206"/>
                </a:cubicBezTo>
                <a:cubicBezTo>
                  <a:pt x="2340" y="2217"/>
                  <a:pt x="2337" y="2228"/>
                  <a:pt x="2332" y="2238"/>
                </a:cubicBezTo>
                <a:cubicBezTo>
                  <a:pt x="2328" y="2249"/>
                  <a:pt x="2323" y="2259"/>
                  <a:pt x="2316" y="2269"/>
                </a:cubicBezTo>
                <a:cubicBezTo>
                  <a:pt x="2310" y="2278"/>
                  <a:pt x="2303" y="2287"/>
                  <a:pt x="2295" y="2295"/>
                </a:cubicBezTo>
                <a:cubicBezTo>
                  <a:pt x="2287" y="2303"/>
                  <a:pt x="2278" y="2310"/>
                  <a:pt x="2268" y="2317"/>
                </a:cubicBezTo>
                <a:cubicBezTo>
                  <a:pt x="2259" y="2323"/>
                  <a:pt x="2249" y="2328"/>
                  <a:pt x="2238" y="2333"/>
                </a:cubicBezTo>
                <a:cubicBezTo>
                  <a:pt x="2228" y="2337"/>
                  <a:pt x="2217" y="2340"/>
                  <a:pt x="2206" y="2343"/>
                </a:cubicBezTo>
                <a:cubicBezTo>
                  <a:pt x="2194" y="2345"/>
                  <a:pt x="2183" y="2346"/>
                  <a:pt x="2172" y="2346"/>
                </a:cubicBezTo>
                <a:lnTo>
                  <a:pt x="174" y="2346"/>
                </a:lnTo>
                <a:cubicBezTo>
                  <a:pt x="163" y="2346"/>
                  <a:pt x="152" y="2345"/>
                  <a:pt x="140" y="2343"/>
                </a:cubicBezTo>
                <a:cubicBezTo>
                  <a:pt x="129" y="2340"/>
                  <a:pt x="118" y="2337"/>
                  <a:pt x="108" y="2333"/>
                </a:cubicBezTo>
                <a:cubicBezTo>
                  <a:pt x="97" y="2328"/>
                  <a:pt x="87" y="2323"/>
                  <a:pt x="78" y="2317"/>
                </a:cubicBezTo>
                <a:cubicBezTo>
                  <a:pt x="68" y="2310"/>
                  <a:pt x="59" y="2303"/>
                  <a:pt x="51" y="2295"/>
                </a:cubicBezTo>
                <a:cubicBezTo>
                  <a:pt x="43" y="2287"/>
                  <a:pt x="36" y="2278"/>
                  <a:pt x="30" y="2269"/>
                </a:cubicBezTo>
                <a:cubicBezTo>
                  <a:pt x="23" y="2259"/>
                  <a:pt x="18" y="2249"/>
                  <a:pt x="13" y="2238"/>
                </a:cubicBezTo>
                <a:cubicBezTo>
                  <a:pt x="9" y="2228"/>
                  <a:pt x="6" y="2217"/>
                  <a:pt x="4" y="2206"/>
                </a:cubicBezTo>
                <a:cubicBezTo>
                  <a:pt x="1" y="2195"/>
                  <a:pt x="0" y="2183"/>
                  <a:pt x="0" y="2172"/>
                </a:cubicBezTo>
                <a:close/>
              </a:path>
            </a:pathLst>
          </a:custGeom>
          <a:solidFill>
            <a:srgbClr val="1E3A8A">
              <a:alpha val="7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137" name="任意多边形 2136"/>
          <p:cNvSpPr/>
          <p:nvPr/>
        </p:nvSpPr>
        <p:spPr>
          <a:xfrm>
            <a:off x="9304920" y="3505320"/>
            <a:ext cx="844560" cy="844560"/>
          </a:xfrm>
          <a:custGeom>
            <a:avLst/>
            <a:gdLst/>
            <a:ahLst/>
            <a:cxnLst/>
            <a:rect l="0" t="0" r="r" b="b"/>
            <a:pathLst>
              <a:path w="2346" h="2346" fill="none">
                <a:moveTo>
                  <a:pt x="0" y="2172"/>
                </a:moveTo>
                <a:lnTo>
                  <a:pt x="0" y="174"/>
                </a:lnTo>
                <a:cubicBezTo>
                  <a:pt x="0" y="163"/>
                  <a:pt x="1" y="152"/>
                  <a:pt x="4" y="141"/>
                </a:cubicBezTo>
                <a:cubicBezTo>
                  <a:pt x="6" y="129"/>
                  <a:pt x="9" y="118"/>
                  <a:pt x="13" y="108"/>
                </a:cubicBezTo>
                <a:cubicBezTo>
                  <a:pt x="18" y="97"/>
                  <a:pt x="23" y="87"/>
                  <a:pt x="30" y="78"/>
                </a:cubicBezTo>
                <a:cubicBezTo>
                  <a:pt x="36" y="68"/>
                  <a:pt x="43" y="59"/>
                  <a:pt x="51" y="51"/>
                </a:cubicBezTo>
                <a:cubicBezTo>
                  <a:pt x="59" y="43"/>
                  <a:pt x="68" y="36"/>
                  <a:pt x="78" y="30"/>
                </a:cubicBezTo>
                <a:cubicBezTo>
                  <a:pt x="87" y="23"/>
                  <a:pt x="97" y="18"/>
                  <a:pt x="108" y="14"/>
                </a:cubicBezTo>
                <a:cubicBezTo>
                  <a:pt x="118" y="9"/>
                  <a:pt x="129" y="6"/>
                  <a:pt x="140" y="4"/>
                </a:cubicBezTo>
                <a:cubicBezTo>
                  <a:pt x="152" y="1"/>
                  <a:pt x="163" y="0"/>
                  <a:pt x="174" y="0"/>
                </a:cubicBezTo>
                <a:lnTo>
                  <a:pt x="2172" y="0"/>
                </a:lnTo>
                <a:cubicBezTo>
                  <a:pt x="2183" y="0"/>
                  <a:pt x="2194" y="1"/>
                  <a:pt x="2206" y="4"/>
                </a:cubicBezTo>
                <a:cubicBezTo>
                  <a:pt x="2217" y="6"/>
                  <a:pt x="2228" y="9"/>
                  <a:pt x="2238" y="14"/>
                </a:cubicBezTo>
                <a:cubicBezTo>
                  <a:pt x="2249" y="18"/>
                  <a:pt x="2259" y="23"/>
                  <a:pt x="2268" y="30"/>
                </a:cubicBezTo>
                <a:cubicBezTo>
                  <a:pt x="2278" y="36"/>
                  <a:pt x="2287" y="43"/>
                  <a:pt x="2295" y="51"/>
                </a:cubicBezTo>
                <a:cubicBezTo>
                  <a:pt x="2303" y="59"/>
                  <a:pt x="2310" y="68"/>
                  <a:pt x="2316" y="78"/>
                </a:cubicBezTo>
                <a:cubicBezTo>
                  <a:pt x="2323" y="87"/>
                  <a:pt x="2328" y="97"/>
                  <a:pt x="2332" y="108"/>
                </a:cubicBezTo>
                <a:cubicBezTo>
                  <a:pt x="2337" y="118"/>
                  <a:pt x="2340" y="129"/>
                  <a:pt x="2342" y="141"/>
                </a:cubicBezTo>
                <a:cubicBezTo>
                  <a:pt x="2345" y="152"/>
                  <a:pt x="2346" y="163"/>
                  <a:pt x="2346" y="174"/>
                </a:cubicBezTo>
                <a:lnTo>
                  <a:pt x="2346" y="2172"/>
                </a:lnTo>
                <a:cubicBezTo>
                  <a:pt x="2346" y="2183"/>
                  <a:pt x="2345" y="2195"/>
                  <a:pt x="2342" y="2206"/>
                </a:cubicBezTo>
                <a:cubicBezTo>
                  <a:pt x="2340" y="2217"/>
                  <a:pt x="2337" y="2228"/>
                  <a:pt x="2332" y="2238"/>
                </a:cubicBezTo>
                <a:cubicBezTo>
                  <a:pt x="2328" y="2249"/>
                  <a:pt x="2323" y="2259"/>
                  <a:pt x="2316" y="2269"/>
                </a:cubicBezTo>
                <a:cubicBezTo>
                  <a:pt x="2310" y="2278"/>
                  <a:pt x="2303" y="2287"/>
                  <a:pt x="2295" y="2295"/>
                </a:cubicBezTo>
                <a:cubicBezTo>
                  <a:pt x="2287" y="2303"/>
                  <a:pt x="2278" y="2310"/>
                  <a:pt x="2268" y="2317"/>
                </a:cubicBezTo>
                <a:cubicBezTo>
                  <a:pt x="2259" y="2323"/>
                  <a:pt x="2249" y="2328"/>
                  <a:pt x="2238" y="2333"/>
                </a:cubicBezTo>
                <a:cubicBezTo>
                  <a:pt x="2228" y="2337"/>
                  <a:pt x="2217" y="2340"/>
                  <a:pt x="2206" y="2343"/>
                </a:cubicBezTo>
                <a:cubicBezTo>
                  <a:pt x="2194" y="2345"/>
                  <a:pt x="2183" y="2346"/>
                  <a:pt x="2172" y="2346"/>
                </a:cubicBezTo>
                <a:lnTo>
                  <a:pt x="174" y="2346"/>
                </a:lnTo>
                <a:cubicBezTo>
                  <a:pt x="163" y="2346"/>
                  <a:pt x="152" y="2345"/>
                  <a:pt x="140" y="2343"/>
                </a:cubicBezTo>
                <a:cubicBezTo>
                  <a:pt x="129" y="2340"/>
                  <a:pt x="118" y="2337"/>
                  <a:pt x="108" y="2333"/>
                </a:cubicBezTo>
                <a:cubicBezTo>
                  <a:pt x="97" y="2328"/>
                  <a:pt x="87" y="2323"/>
                  <a:pt x="78" y="2317"/>
                </a:cubicBezTo>
                <a:cubicBezTo>
                  <a:pt x="68" y="2310"/>
                  <a:pt x="59" y="2303"/>
                  <a:pt x="51" y="2295"/>
                </a:cubicBezTo>
                <a:cubicBezTo>
                  <a:pt x="43" y="2287"/>
                  <a:pt x="36" y="2278"/>
                  <a:pt x="30" y="2269"/>
                </a:cubicBezTo>
                <a:cubicBezTo>
                  <a:pt x="23" y="2259"/>
                  <a:pt x="18" y="2249"/>
                  <a:pt x="13" y="2238"/>
                </a:cubicBezTo>
                <a:cubicBezTo>
                  <a:pt x="9" y="2228"/>
                  <a:pt x="6" y="2217"/>
                  <a:pt x="4" y="2206"/>
                </a:cubicBezTo>
                <a:cubicBezTo>
                  <a:pt x="1" y="2195"/>
                  <a:pt x="0" y="2183"/>
                  <a:pt x="0" y="2172"/>
                </a:cubicBezTo>
              </a:path>
            </a:pathLst>
          </a:custGeom>
          <a:ln w="8280">
            <a:solidFill>
              <a:srgbClr val="1D4ED8"/>
            </a:solidFill>
            <a:miter/>
          </a:ln>
        </p:spPr>
        <p:txBody>
          <a:bodyPr lIns="3960" tIns="3960" rIns="3960" bIns="396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138" name="任意多边形 2137"/>
          <p:cNvSpPr/>
          <p:nvPr/>
        </p:nvSpPr>
        <p:spPr>
          <a:xfrm>
            <a:off x="9409320" y="3643200"/>
            <a:ext cx="100800" cy="100800"/>
          </a:xfrm>
          <a:custGeom>
            <a:avLst/>
            <a:gdLst/>
            <a:ahLst/>
            <a:cxnLst/>
            <a:rect l="0" t="0" r="r" b="b"/>
            <a:pathLst>
              <a:path w="280" h="280">
                <a:moveTo>
                  <a:pt x="280" y="141"/>
                </a:moveTo>
                <a:cubicBezTo>
                  <a:pt x="280" y="159"/>
                  <a:pt x="276" y="177"/>
                  <a:pt x="269" y="194"/>
                </a:cubicBezTo>
                <a:cubicBezTo>
                  <a:pt x="262" y="211"/>
                  <a:pt x="252" y="226"/>
                  <a:pt x="239" y="239"/>
                </a:cubicBezTo>
                <a:cubicBezTo>
                  <a:pt x="226" y="252"/>
                  <a:pt x="211" y="262"/>
                  <a:pt x="194" y="269"/>
                </a:cubicBezTo>
                <a:cubicBezTo>
                  <a:pt x="177" y="276"/>
                  <a:pt x="159" y="280"/>
                  <a:pt x="141" y="280"/>
                </a:cubicBezTo>
                <a:cubicBezTo>
                  <a:pt x="121" y="280"/>
                  <a:pt x="103" y="276"/>
                  <a:pt x="86" y="269"/>
                </a:cubicBezTo>
                <a:cubicBezTo>
                  <a:pt x="69" y="262"/>
                  <a:pt x="54" y="252"/>
                  <a:pt x="41" y="239"/>
                </a:cubicBezTo>
                <a:cubicBezTo>
                  <a:pt x="28" y="226"/>
                  <a:pt x="18" y="211"/>
                  <a:pt x="11" y="194"/>
                </a:cubicBezTo>
                <a:cubicBezTo>
                  <a:pt x="4" y="177"/>
                  <a:pt x="0" y="159"/>
                  <a:pt x="0" y="141"/>
                </a:cubicBezTo>
                <a:cubicBezTo>
                  <a:pt x="0" y="122"/>
                  <a:pt x="4" y="104"/>
                  <a:pt x="11" y="87"/>
                </a:cubicBezTo>
                <a:cubicBezTo>
                  <a:pt x="18" y="70"/>
                  <a:pt x="28" y="55"/>
                  <a:pt x="41" y="42"/>
                </a:cubicBezTo>
                <a:cubicBezTo>
                  <a:pt x="54" y="29"/>
                  <a:pt x="69" y="18"/>
                  <a:pt x="86" y="11"/>
                </a:cubicBezTo>
                <a:cubicBezTo>
                  <a:pt x="103" y="4"/>
                  <a:pt x="121" y="0"/>
                  <a:pt x="141" y="0"/>
                </a:cubicBezTo>
                <a:cubicBezTo>
                  <a:pt x="159" y="0"/>
                  <a:pt x="177" y="4"/>
                  <a:pt x="194" y="11"/>
                </a:cubicBezTo>
                <a:cubicBezTo>
                  <a:pt x="211" y="18"/>
                  <a:pt x="226" y="29"/>
                  <a:pt x="239" y="42"/>
                </a:cubicBezTo>
                <a:cubicBezTo>
                  <a:pt x="252" y="55"/>
                  <a:pt x="262" y="70"/>
                  <a:pt x="269" y="87"/>
                </a:cubicBezTo>
                <a:cubicBezTo>
                  <a:pt x="276" y="104"/>
                  <a:pt x="280" y="122"/>
                  <a:pt x="280" y="141"/>
                </a:cubicBezTo>
                <a:close/>
              </a:path>
            </a:pathLst>
          </a:custGeom>
          <a:solidFill>
            <a:srgbClr val="FBBF2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139" name="文本框 2138"/>
          <p:cNvSpPr txBox="1"/>
          <p:nvPr/>
        </p:nvSpPr>
        <p:spPr>
          <a:xfrm>
            <a:off x="6517440" y="1219320"/>
            <a:ext cx="1609920" cy="25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580" b="0" u="none" strike="noStrike">
                <a:solidFill>
                  <a:srgbClr val="A2F4FD"/>
                </a:solidFill>
                <a:effectLst/>
                <a:uFillTx/>
                <a:latin typeface="WenQuanYiZenHei"/>
                <a:ea typeface="WenQuanYiZenHei"/>
              </a:rPr>
              <a:t>平面索引工作原理</a:t>
            </a:r>
            <a:endParaRPr lang="en-US" sz="15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140" name="任意多边形 2139"/>
          <p:cNvSpPr/>
          <p:nvPr/>
        </p:nvSpPr>
        <p:spPr>
          <a:xfrm>
            <a:off x="9409320" y="3877200"/>
            <a:ext cx="100800" cy="100800"/>
          </a:xfrm>
          <a:custGeom>
            <a:avLst/>
            <a:gdLst/>
            <a:ahLst/>
            <a:cxnLst/>
            <a:rect l="0" t="0" r="r" b="b"/>
            <a:pathLst>
              <a:path w="280" h="280">
                <a:moveTo>
                  <a:pt x="280" y="140"/>
                </a:moveTo>
                <a:cubicBezTo>
                  <a:pt x="280" y="158"/>
                  <a:pt x="276" y="176"/>
                  <a:pt x="269" y="193"/>
                </a:cubicBezTo>
                <a:cubicBezTo>
                  <a:pt x="262" y="210"/>
                  <a:pt x="252" y="226"/>
                  <a:pt x="239" y="239"/>
                </a:cubicBezTo>
                <a:cubicBezTo>
                  <a:pt x="226" y="252"/>
                  <a:pt x="211" y="262"/>
                  <a:pt x="194" y="269"/>
                </a:cubicBezTo>
                <a:cubicBezTo>
                  <a:pt x="177" y="276"/>
                  <a:pt x="159" y="280"/>
                  <a:pt x="141" y="280"/>
                </a:cubicBezTo>
                <a:cubicBezTo>
                  <a:pt x="121" y="280"/>
                  <a:pt x="103" y="276"/>
                  <a:pt x="86" y="269"/>
                </a:cubicBezTo>
                <a:cubicBezTo>
                  <a:pt x="69" y="262"/>
                  <a:pt x="54" y="252"/>
                  <a:pt x="41" y="239"/>
                </a:cubicBezTo>
                <a:cubicBezTo>
                  <a:pt x="28" y="226"/>
                  <a:pt x="18" y="210"/>
                  <a:pt x="11" y="193"/>
                </a:cubicBezTo>
                <a:cubicBezTo>
                  <a:pt x="4" y="176"/>
                  <a:pt x="0" y="158"/>
                  <a:pt x="0" y="140"/>
                </a:cubicBezTo>
                <a:cubicBezTo>
                  <a:pt x="0" y="121"/>
                  <a:pt x="4" y="103"/>
                  <a:pt x="11" y="86"/>
                </a:cubicBezTo>
                <a:cubicBezTo>
                  <a:pt x="18" y="69"/>
                  <a:pt x="28" y="54"/>
                  <a:pt x="41" y="41"/>
                </a:cubicBezTo>
                <a:cubicBezTo>
                  <a:pt x="54" y="28"/>
                  <a:pt x="69" y="18"/>
                  <a:pt x="86" y="11"/>
                </a:cubicBezTo>
                <a:cubicBezTo>
                  <a:pt x="103" y="4"/>
                  <a:pt x="121" y="0"/>
                  <a:pt x="141" y="0"/>
                </a:cubicBezTo>
                <a:cubicBezTo>
                  <a:pt x="159" y="0"/>
                  <a:pt x="177" y="4"/>
                  <a:pt x="194" y="11"/>
                </a:cubicBezTo>
                <a:cubicBezTo>
                  <a:pt x="211" y="18"/>
                  <a:pt x="226" y="28"/>
                  <a:pt x="239" y="41"/>
                </a:cubicBezTo>
                <a:cubicBezTo>
                  <a:pt x="252" y="54"/>
                  <a:pt x="262" y="69"/>
                  <a:pt x="269" y="86"/>
                </a:cubicBezTo>
                <a:cubicBezTo>
                  <a:pt x="276" y="103"/>
                  <a:pt x="280" y="121"/>
                  <a:pt x="280" y="140"/>
                </a:cubicBezTo>
                <a:close/>
              </a:path>
            </a:pathLst>
          </a:custGeom>
          <a:solidFill>
            <a:srgbClr val="60A5F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141" name="文本框 2140"/>
          <p:cNvSpPr txBox="1"/>
          <p:nvPr/>
        </p:nvSpPr>
        <p:spPr>
          <a:xfrm>
            <a:off x="9580680" y="3622680"/>
            <a:ext cx="47016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查询向量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142" name="任意多边形 2141"/>
          <p:cNvSpPr/>
          <p:nvPr/>
        </p:nvSpPr>
        <p:spPr>
          <a:xfrm>
            <a:off x="9409320" y="4161600"/>
            <a:ext cx="167760" cy="8640"/>
          </a:xfrm>
          <a:custGeom>
            <a:avLst/>
            <a:gdLst/>
            <a:ahLst/>
            <a:cxnLst/>
            <a:rect l="0" t="0" r="r" b="b"/>
            <a:pathLst>
              <a:path w="466" h="24">
                <a:moveTo>
                  <a:pt x="0" y="0"/>
                </a:moveTo>
                <a:lnTo>
                  <a:pt x="70" y="0"/>
                </a:lnTo>
                <a:lnTo>
                  <a:pt x="70" y="24"/>
                </a:lnTo>
                <a:lnTo>
                  <a:pt x="0" y="24"/>
                </a:lnTo>
                <a:lnTo>
                  <a:pt x="0" y="0"/>
                </a:lnTo>
                <a:moveTo>
                  <a:pt x="133" y="0"/>
                </a:moveTo>
                <a:lnTo>
                  <a:pt x="203" y="0"/>
                </a:lnTo>
                <a:lnTo>
                  <a:pt x="203" y="24"/>
                </a:lnTo>
                <a:lnTo>
                  <a:pt x="133" y="24"/>
                </a:lnTo>
                <a:lnTo>
                  <a:pt x="133" y="0"/>
                </a:lnTo>
                <a:moveTo>
                  <a:pt x="264" y="0"/>
                </a:moveTo>
                <a:lnTo>
                  <a:pt x="334" y="0"/>
                </a:lnTo>
                <a:lnTo>
                  <a:pt x="334" y="24"/>
                </a:lnTo>
                <a:lnTo>
                  <a:pt x="264" y="24"/>
                </a:lnTo>
                <a:lnTo>
                  <a:pt x="264" y="0"/>
                </a:lnTo>
                <a:moveTo>
                  <a:pt x="396" y="0"/>
                </a:moveTo>
                <a:lnTo>
                  <a:pt x="466" y="0"/>
                </a:lnTo>
                <a:lnTo>
                  <a:pt x="466" y="24"/>
                </a:lnTo>
                <a:lnTo>
                  <a:pt x="396" y="24"/>
                </a:lnTo>
                <a:lnTo>
                  <a:pt x="396" y="0"/>
                </a:lnTo>
                <a:close/>
              </a:path>
            </a:pathLst>
          </a:custGeom>
          <a:solidFill>
            <a:srgbClr val="E5E7E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143" name="文本框 2142"/>
          <p:cNvSpPr txBox="1"/>
          <p:nvPr/>
        </p:nvSpPr>
        <p:spPr>
          <a:xfrm>
            <a:off x="9580680" y="3856680"/>
            <a:ext cx="47016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数据向量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144" name="文本框 2143"/>
          <p:cNvSpPr txBox="1"/>
          <p:nvPr/>
        </p:nvSpPr>
        <p:spPr>
          <a:xfrm>
            <a:off x="9647640" y="4095000"/>
            <a:ext cx="14076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L2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145" name="文本框 2144"/>
          <p:cNvSpPr txBox="1"/>
          <p:nvPr/>
        </p:nvSpPr>
        <p:spPr>
          <a:xfrm>
            <a:off x="9787320" y="4090680"/>
            <a:ext cx="23544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距离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146" name="文本框 2145"/>
          <p:cNvSpPr txBox="1"/>
          <p:nvPr/>
        </p:nvSpPr>
        <p:spPr>
          <a:xfrm>
            <a:off x="10155600" y="5732640"/>
            <a:ext cx="41364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93C5FD"/>
                </a:solidFill>
                <a:effectLst/>
                <a:uFillTx/>
                <a:latin typeface="DejaVuSans"/>
                <a:ea typeface="DejaVuSans"/>
              </a:rPr>
              <a:t>11 / 21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7" name="任意多边形 2146"/>
          <p:cNvSpPr/>
          <p:nvPr/>
        </p:nvSpPr>
        <p:spPr>
          <a:xfrm>
            <a:off x="0" y="0"/>
            <a:ext cx="167400" cy="94320"/>
          </a:xfrm>
          <a:custGeom>
            <a:avLst/>
            <a:gdLst/>
            <a:ahLst/>
            <a:cxnLst/>
            <a:rect l="0" t="0" r="r" b="b"/>
            <a:pathLst>
              <a:path w="465" h="262">
                <a:moveTo>
                  <a:pt x="0" y="0"/>
                </a:moveTo>
                <a:lnTo>
                  <a:pt x="0" y="262"/>
                </a:lnTo>
                <a:lnTo>
                  <a:pt x="465" y="0"/>
                </a:lnTo>
                <a:lnTo>
                  <a:pt x="0" y="0"/>
                </a:lnTo>
                <a:close/>
              </a:path>
            </a:pathLst>
          </a:custGeom>
          <a:solidFill>
            <a:srgbClr val="111827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148" name="任意多边形 2147"/>
          <p:cNvSpPr/>
          <p:nvPr/>
        </p:nvSpPr>
        <p:spPr>
          <a:xfrm>
            <a:off x="0" y="0"/>
            <a:ext cx="334800" cy="188280"/>
          </a:xfrm>
          <a:custGeom>
            <a:avLst/>
            <a:gdLst/>
            <a:ahLst/>
            <a:cxnLst/>
            <a:rect l="0" t="0" r="r" b="b"/>
            <a:pathLst>
              <a:path w="930" h="523">
                <a:moveTo>
                  <a:pt x="464" y="0"/>
                </a:moveTo>
                <a:lnTo>
                  <a:pt x="0" y="262"/>
                </a:lnTo>
                <a:lnTo>
                  <a:pt x="0" y="523"/>
                </a:lnTo>
                <a:lnTo>
                  <a:pt x="930" y="0"/>
                </a:lnTo>
                <a:lnTo>
                  <a:pt x="464" y="0"/>
                </a:lnTo>
                <a:close/>
              </a:path>
            </a:pathLst>
          </a:custGeom>
          <a:solidFill>
            <a:srgbClr val="11182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149" name="任意多边形 2148"/>
          <p:cNvSpPr/>
          <p:nvPr/>
        </p:nvSpPr>
        <p:spPr>
          <a:xfrm>
            <a:off x="0" y="0"/>
            <a:ext cx="502200" cy="282240"/>
          </a:xfrm>
          <a:custGeom>
            <a:avLst/>
            <a:gdLst/>
            <a:ahLst/>
            <a:cxnLst/>
            <a:rect l="0" t="0" r="r" b="b"/>
            <a:pathLst>
              <a:path w="1395" h="784">
                <a:moveTo>
                  <a:pt x="930" y="0"/>
                </a:moveTo>
                <a:lnTo>
                  <a:pt x="0" y="523"/>
                </a:lnTo>
                <a:lnTo>
                  <a:pt x="0" y="784"/>
                </a:lnTo>
                <a:lnTo>
                  <a:pt x="1395" y="0"/>
                </a:lnTo>
                <a:lnTo>
                  <a:pt x="930" y="0"/>
                </a:lnTo>
                <a:close/>
              </a:path>
            </a:pathLst>
          </a:custGeom>
          <a:solidFill>
            <a:srgbClr val="111929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150" name="任意多边形 2149"/>
          <p:cNvSpPr/>
          <p:nvPr/>
        </p:nvSpPr>
        <p:spPr>
          <a:xfrm>
            <a:off x="0" y="0"/>
            <a:ext cx="669600" cy="376200"/>
          </a:xfrm>
          <a:custGeom>
            <a:avLst/>
            <a:gdLst/>
            <a:ahLst/>
            <a:cxnLst/>
            <a:rect l="0" t="0" r="r" b="b"/>
            <a:pathLst>
              <a:path w="1860" h="1045">
                <a:moveTo>
                  <a:pt x="1395" y="0"/>
                </a:moveTo>
                <a:lnTo>
                  <a:pt x="0" y="784"/>
                </a:lnTo>
                <a:lnTo>
                  <a:pt x="0" y="1045"/>
                </a:lnTo>
                <a:lnTo>
                  <a:pt x="1860" y="0"/>
                </a:lnTo>
                <a:lnTo>
                  <a:pt x="1395" y="0"/>
                </a:lnTo>
                <a:close/>
              </a:path>
            </a:pathLst>
          </a:custGeom>
          <a:solidFill>
            <a:srgbClr val="11192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151" name="任意多边形 2150"/>
          <p:cNvSpPr/>
          <p:nvPr/>
        </p:nvSpPr>
        <p:spPr>
          <a:xfrm>
            <a:off x="0" y="0"/>
            <a:ext cx="836640" cy="470160"/>
          </a:xfrm>
          <a:custGeom>
            <a:avLst/>
            <a:gdLst/>
            <a:ahLst/>
            <a:cxnLst/>
            <a:rect l="0" t="0" r="r" b="b"/>
            <a:pathLst>
              <a:path w="2324" h="1306">
                <a:moveTo>
                  <a:pt x="1860" y="0"/>
                </a:moveTo>
                <a:lnTo>
                  <a:pt x="0" y="1045"/>
                </a:lnTo>
                <a:lnTo>
                  <a:pt x="0" y="1306"/>
                </a:lnTo>
                <a:lnTo>
                  <a:pt x="2324" y="0"/>
                </a:lnTo>
                <a:lnTo>
                  <a:pt x="1860" y="0"/>
                </a:lnTo>
                <a:close/>
              </a:path>
            </a:pathLst>
          </a:custGeom>
          <a:solidFill>
            <a:srgbClr val="12192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152" name="任意多边形 2151"/>
          <p:cNvSpPr/>
          <p:nvPr/>
        </p:nvSpPr>
        <p:spPr>
          <a:xfrm>
            <a:off x="0" y="0"/>
            <a:ext cx="1004040" cy="564120"/>
          </a:xfrm>
          <a:custGeom>
            <a:avLst/>
            <a:gdLst/>
            <a:ahLst/>
            <a:cxnLst/>
            <a:rect l="0" t="0" r="r" b="b"/>
            <a:pathLst>
              <a:path w="2789" h="1567">
                <a:moveTo>
                  <a:pt x="2324" y="0"/>
                </a:moveTo>
                <a:lnTo>
                  <a:pt x="0" y="1306"/>
                </a:lnTo>
                <a:lnTo>
                  <a:pt x="0" y="1567"/>
                </a:lnTo>
                <a:lnTo>
                  <a:pt x="2789" y="0"/>
                </a:lnTo>
                <a:lnTo>
                  <a:pt x="2324" y="0"/>
                </a:lnTo>
                <a:close/>
              </a:path>
            </a:pathLst>
          </a:custGeom>
          <a:solidFill>
            <a:srgbClr val="12192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153" name="任意多边形 2152"/>
          <p:cNvSpPr/>
          <p:nvPr/>
        </p:nvSpPr>
        <p:spPr>
          <a:xfrm>
            <a:off x="0" y="0"/>
            <a:ext cx="1171440" cy="658080"/>
          </a:xfrm>
          <a:custGeom>
            <a:avLst/>
            <a:gdLst/>
            <a:ahLst/>
            <a:cxnLst/>
            <a:rect l="0" t="0" r="r" b="b"/>
            <a:pathLst>
              <a:path w="3254" h="1828">
                <a:moveTo>
                  <a:pt x="2789" y="0"/>
                </a:moveTo>
                <a:lnTo>
                  <a:pt x="0" y="1567"/>
                </a:lnTo>
                <a:lnTo>
                  <a:pt x="0" y="1828"/>
                </a:lnTo>
                <a:lnTo>
                  <a:pt x="3254" y="0"/>
                </a:lnTo>
                <a:lnTo>
                  <a:pt x="2789" y="0"/>
                </a:lnTo>
                <a:close/>
              </a:path>
            </a:pathLst>
          </a:custGeom>
          <a:solidFill>
            <a:srgbClr val="121A2C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154" name="任意多边形 2153"/>
          <p:cNvSpPr/>
          <p:nvPr/>
        </p:nvSpPr>
        <p:spPr>
          <a:xfrm>
            <a:off x="0" y="0"/>
            <a:ext cx="1338840" cy="752040"/>
          </a:xfrm>
          <a:custGeom>
            <a:avLst/>
            <a:gdLst/>
            <a:ahLst/>
            <a:cxnLst/>
            <a:rect l="0" t="0" r="r" b="b"/>
            <a:pathLst>
              <a:path w="3719" h="2089">
                <a:moveTo>
                  <a:pt x="3254" y="0"/>
                </a:moveTo>
                <a:lnTo>
                  <a:pt x="0" y="1828"/>
                </a:lnTo>
                <a:lnTo>
                  <a:pt x="0" y="2089"/>
                </a:lnTo>
                <a:lnTo>
                  <a:pt x="3719" y="0"/>
                </a:lnTo>
                <a:lnTo>
                  <a:pt x="3254" y="0"/>
                </a:lnTo>
                <a:close/>
              </a:path>
            </a:pathLst>
          </a:custGeom>
          <a:solidFill>
            <a:srgbClr val="121A2D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155" name="任意多边形 2154"/>
          <p:cNvSpPr/>
          <p:nvPr/>
        </p:nvSpPr>
        <p:spPr>
          <a:xfrm>
            <a:off x="0" y="0"/>
            <a:ext cx="1506240" cy="846000"/>
          </a:xfrm>
          <a:custGeom>
            <a:avLst/>
            <a:gdLst/>
            <a:ahLst/>
            <a:cxnLst/>
            <a:rect l="0" t="0" r="r" b="b"/>
            <a:pathLst>
              <a:path w="4184" h="2350">
                <a:moveTo>
                  <a:pt x="3719" y="0"/>
                </a:moveTo>
                <a:lnTo>
                  <a:pt x="0" y="2089"/>
                </a:lnTo>
                <a:lnTo>
                  <a:pt x="0" y="2350"/>
                </a:lnTo>
                <a:lnTo>
                  <a:pt x="4184" y="0"/>
                </a:lnTo>
                <a:lnTo>
                  <a:pt x="3719" y="0"/>
                </a:lnTo>
                <a:close/>
              </a:path>
            </a:pathLst>
          </a:custGeom>
          <a:solidFill>
            <a:srgbClr val="121A2E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156" name="任意多边形 2155"/>
          <p:cNvSpPr/>
          <p:nvPr/>
        </p:nvSpPr>
        <p:spPr>
          <a:xfrm>
            <a:off x="0" y="0"/>
            <a:ext cx="1673280" cy="939960"/>
          </a:xfrm>
          <a:custGeom>
            <a:avLst/>
            <a:gdLst/>
            <a:ahLst/>
            <a:cxnLst/>
            <a:rect l="0" t="0" r="r" b="b"/>
            <a:pathLst>
              <a:path w="4648" h="2611">
                <a:moveTo>
                  <a:pt x="4184" y="0"/>
                </a:moveTo>
                <a:lnTo>
                  <a:pt x="0" y="2350"/>
                </a:lnTo>
                <a:lnTo>
                  <a:pt x="0" y="2611"/>
                </a:lnTo>
                <a:lnTo>
                  <a:pt x="4648" y="0"/>
                </a:lnTo>
                <a:lnTo>
                  <a:pt x="4184" y="0"/>
                </a:lnTo>
                <a:close/>
              </a:path>
            </a:pathLst>
          </a:custGeom>
          <a:solidFill>
            <a:srgbClr val="121A2E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157" name="任意多边形 2156"/>
          <p:cNvSpPr/>
          <p:nvPr/>
        </p:nvSpPr>
        <p:spPr>
          <a:xfrm>
            <a:off x="0" y="0"/>
            <a:ext cx="1840680" cy="1033920"/>
          </a:xfrm>
          <a:custGeom>
            <a:avLst/>
            <a:gdLst/>
            <a:ahLst/>
            <a:cxnLst/>
            <a:rect l="0" t="0" r="r" b="b"/>
            <a:pathLst>
              <a:path w="5113" h="2872">
                <a:moveTo>
                  <a:pt x="4648" y="0"/>
                </a:moveTo>
                <a:lnTo>
                  <a:pt x="0" y="2611"/>
                </a:lnTo>
                <a:lnTo>
                  <a:pt x="0" y="2872"/>
                </a:lnTo>
                <a:lnTo>
                  <a:pt x="5113" y="0"/>
                </a:lnTo>
                <a:lnTo>
                  <a:pt x="4648" y="0"/>
                </a:lnTo>
                <a:close/>
              </a:path>
            </a:pathLst>
          </a:custGeom>
          <a:solidFill>
            <a:srgbClr val="121B2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158" name="任意多边形 2157"/>
          <p:cNvSpPr/>
          <p:nvPr/>
        </p:nvSpPr>
        <p:spPr>
          <a:xfrm>
            <a:off x="0" y="0"/>
            <a:ext cx="2008080" cy="1127880"/>
          </a:xfrm>
          <a:custGeom>
            <a:avLst/>
            <a:gdLst/>
            <a:ahLst/>
            <a:cxnLst/>
            <a:rect l="0" t="0" r="r" b="b"/>
            <a:pathLst>
              <a:path w="5578" h="3133">
                <a:moveTo>
                  <a:pt x="5113" y="0"/>
                </a:moveTo>
                <a:lnTo>
                  <a:pt x="0" y="2872"/>
                </a:lnTo>
                <a:lnTo>
                  <a:pt x="0" y="3133"/>
                </a:lnTo>
                <a:lnTo>
                  <a:pt x="5578" y="0"/>
                </a:lnTo>
                <a:lnTo>
                  <a:pt x="5113" y="0"/>
                </a:lnTo>
                <a:close/>
              </a:path>
            </a:pathLst>
          </a:custGeom>
          <a:solidFill>
            <a:srgbClr val="121B30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159" name="任意多边形 2158"/>
          <p:cNvSpPr/>
          <p:nvPr/>
        </p:nvSpPr>
        <p:spPr>
          <a:xfrm>
            <a:off x="0" y="0"/>
            <a:ext cx="2175480" cy="1221840"/>
          </a:xfrm>
          <a:custGeom>
            <a:avLst/>
            <a:gdLst/>
            <a:ahLst/>
            <a:cxnLst/>
            <a:rect l="0" t="0" r="r" b="b"/>
            <a:pathLst>
              <a:path w="6043" h="3394">
                <a:moveTo>
                  <a:pt x="5578" y="0"/>
                </a:moveTo>
                <a:lnTo>
                  <a:pt x="0" y="3133"/>
                </a:lnTo>
                <a:lnTo>
                  <a:pt x="0" y="3394"/>
                </a:lnTo>
                <a:lnTo>
                  <a:pt x="6043" y="0"/>
                </a:lnTo>
                <a:lnTo>
                  <a:pt x="5578" y="0"/>
                </a:lnTo>
                <a:close/>
              </a:path>
            </a:pathLst>
          </a:custGeom>
          <a:solidFill>
            <a:srgbClr val="121B31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160" name="任意多边形 2159"/>
          <p:cNvSpPr/>
          <p:nvPr/>
        </p:nvSpPr>
        <p:spPr>
          <a:xfrm>
            <a:off x="0" y="0"/>
            <a:ext cx="2342880" cy="1315800"/>
          </a:xfrm>
          <a:custGeom>
            <a:avLst/>
            <a:gdLst/>
            <a:ahLst/>
            <a:cxnLst/>
            <a:rect l="0" t="0" r="r" b="b"/>
            <a:pathLst>
              <a:path w="6508" h="3655">
                <a:moveTo>
                  <a:pt x="6043" y="0"/>
                </a:moveTo>
                <a:lnTo>
                  <a:pt x="0" y="3394"/>
                </a:lnTo>
                <a:lnTo>
                  <a:pt x="0" y="3655"/>
                </a:lnTo>
                <a:lnTo>
                  <a:pt x="6508" y="0"/>
                </a:lnTo>
                <a:lnTo>
                  <a:pt x="6043" y="0"/>
                </a:lnTo>
                <a:close/>
              </a:path>
            </a:pathLst>
          </a:custGeom>
          <a:solidFill>
            <a:srgbClr val="121C31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161" name="任意多边形 2160"/>
          <p:cNvSpPr/>
          <p:nvPr/>
        </p:nvSpPr>
        <p:spPr>
          <a:xfrm>
            <a:off x="0" y="0"/>
            <a:ext cx="2509920" cy="1409760"/>
          </a:xfrm>
          <a:custGeom>
            <a:avLst/>
            <a:gdLst/>
            <a:ahLst/>
            <a:cxnLst/>
            <a:rect l="0" t="0" r="r" b="b"/>
            <a:pathLst>
              <a:path w="6972" h="3916">
                <a:moveTo>
                  <a:pt x="6508" y="0"/>
                </a:moveTo>
                <a:lnTo>
                  <a:pt x="0" y="3655"/>
                </a:lnTo>
                <a:lnTo>
                  <a:pt x="0" y="3916"/>
                </a:lnTo>
                <a:lnTo>
                  <a:pt x="6972" y="0"/>
                </a:lnTo>
                <a:lnTo>
                  <a:pt x="6508" y="0"/>
                </a:lnTo>
                <a:close/>
              </a:path>
            </a:pathLst>
          </a:custGeom>
          <a:solidFill>
            <a:srgbClr val="131C3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162" name="任意多边形 2161"/>
          <p:cNvSpPr/>
          <p:nvPr/>
        </p:nvSpPr>
        <p:spPr>
          <a:xfrm>
            <a:off x="0" y="0"/>
            <a:ext cx="2677320" cy="1503720"/>
          </a:xfrm>
          <a:custGeom>
            <a:avLst/>
            <a:gdLst/>
            <a:ahLst/>
            <a:cxnLst/>
            <a:rect l="0" t="0" r="r" b="b"/>
            <a:pathLst>
              <a:path w="7437" h="4177">
                <a:moveTo>
                  <a:pt x="6972" y="0"/>
                </a:moveTo>
                <a:lnTo>
                  <a:pt x="0" y="3916"/>
                </a:lnTo>
                <a:lnTo>
                  <a:pt x="0" y="4177"/>
                </a:lnTo>
                <a:lnTo>
                  <a:pt x="7437" y="0"/>
                </a:lnTo>
                <a:lnTo>
                  <a:pt x="6972" y="0"/>
                </a:lnTo>
                <a:close/>
              </a:path>
            </a:pathLst>
          </a:custGeom>
          <a:solidFill>
            <a:srgbClr val="131C33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163" name="任意多边形 2162"/>
          <p:cNvSpPr/>
          <p:nvPr/>
        </p:nvSpPr>
        <p:spPr>
          <a:xfrm>
            <a:off x="0" y="0"/>
            <a:ext cx="2844720" cy="1597680"/>
          </a:xfrm>
          <a:custGeom>
            <a:avLst/>
            <a:gdLst/>
            <a:ahLst/>
            <a:cxnLst/>
            <a:rect l="0" t="0" r="r" b="b"/>
            <a:pathLst>
              <a:path w="7902" h="4438">
                <a:moveTo>
                  <a:pt x="7437" y="0"/>
                </a:moveTo>
                <a:lnTo>
                  <a:pt x="0" y="4177"/>
                </a:lnTo>
                <a:lnTo>
                  <a:pt x="0" y="4438"/>
                </a:lnTo>
                <a:lnTo>
                  <a:pt x="7902" y="0"/>
                </a:lnTo>
                <a:lnTo>
                  <a:pt x="7437" y="0"/>
                </a:lnTo>
                <a:close/>
              </a:path>
            </a:pathLst>
          </a:custGeom>
          <a:solidFill>
            <a:srgbClr val="131C3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164" name="任意多边形 2163"/>
          <p:cNvSpPr/>
          <p:nvPr/>
        </p:nvSpPr>
        <p:spPr>
          <a:xfrm>
            <a:off x="0" y="0"/>
            <a:ext cx="3012120" cy="1691640"/>
          </a:xfrm>
          <a:custGeom>
            <a:avLst/>
            <a:gdLst/>
            <a:ahLst/>
            <a:cxnLst/>
            <a:rect l="0" t="0" r="r" b="b"/>
            <a:pathLst>
              <a:path w="8367" h="4699">
                <a:moveTo>
                  <a:pt x="7902" y="0"/>
                </a:moveTo>
                <a:lnTo>
                  <a:pt x="0" y="4438"/>
                </a:lnTo>
                <a:lnTo>
                  <a:pt x="0" y="4699"/>
                </a:lnTo>
                <a:lnTo>
                  <a:pt x="8367" y="0"/>
                </a:lnTo>
                <a:lnTo>
                  <a:pt x="7902" y="0"/>
                </a:lnTo>
                <a:close/>
              </a:path>
            </a:pathLst>
          </a:custGeom>
          <a:solidFill>
            <a:srgbClr val="131D35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165" name="任意多边形 2164"/>
          <p:cNvSpPr/>
          <p:nvPr/>
        </p:nvSpPr>
        <p:spPr>
          <a:xfrm>
            <a:off x="0" y="0"/>
            <a:ext cx="3179520" cy="1785600"/>
          </a:xfrm>
          <a:custGeom>
            <a:avLst/>
            <a:gdLst/>
            <a:ahLst/>
            <a:cxnLst/>
            <a:rect l="0" t="0" r="r" b="b"/>
            <a:pathLst>
              <a:path w="8832" h="4960">
                <a:moveTo>
                  <a:pt x="8367" y="0"/>
                </a:moveTo>
                <a:lnTo>
                  <a:pt x="0" y="4699"/>
                </a:lnTo>
                <a:lnTo>
                  <a:pt x="0" y="4960"/>
                </a:lnTo>
                <a:lnTo>
                  <a:pt x="8832" y="0"/>
                </a:lnTo>
                <a:lnTo>
                  <a:pt x="8367" y="0"/>
                </a:lnTo>
                <a:close/>
              </a:path>
            </a:pathLst>
          </a:custGeom>
          <a:solidFill>
            <a:srgbClr val="131D35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166" name="任意多边形 2165"/>
          <p:cNvSpPr/>
          <p:nvPr/>
        </p:nvSpPr>
        <p:spPr>
          <a:xfrm>
            <a:off x="0" y="0"/>
            <a:ext cx="3346560" cy="1879560"/>
          </a:xfrm>
          <a:custGeom>
            <a:avLst/>
            <a:gdLst/>
            <a:ahLst/>
            <a:cxnLst/>
            <a:rect l="0" t="0" r="r" b="b"/>
            <a:pathLst>
              <a:path w="9296" h="5221">
                <a:moveTo>
                  <a:pt x="8832" y="0"/>
                </a:moveTo>
                <a:lnTo>
                  <a:pt x="0" y="4960"/>
                </a:lnTo>
                <a:lnTo>
                  <a:pt x="0" y="5221"/>
                </a:lnTo>
                <a:lnTo>
                  <a:pt x="9296" y="0"/>
                </a:lnTo>
                <a:lnTo>
                  <a:pt x="8832" y="0"/>
                </a:lnTo>
                <a:close/>
              </a:path>
            </a:pathLst>
          </a:custGeom>
          <a:solidFill>
            <a:srgbClr val="131D3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167" name="任意多边形 2166"/>
          <p:cNvSpPr/>
          <p:nvPr/>
        </p:nvSpPr>
        <p:spPr>
          <a:xfrm>
            <a:off x="0" y="0"/>
            <a:ext cx="3513960" cy="1973520"/>
          </a:xfrm>
          <a:custGeom>
            <a:avLst/>
            <a:gdLst/>
            <a:ahLst/>
            <a:cxnLst/>
            <a:rect l="0" t="0" r="r" b="b"/>
            <a:pathLst>
              <a:path w="9761" h="5482">
                <a:moveTo>
                  <a:pt x="9296" y="0"/>
                </a:moveTo>
                <a:lnTo>
                  <a:pt x="0" y="5221"/>
                </a:lnTo>
                <a:lnTo>
                  <a:pt x="0" y="5482"/>
                </a:lnTo>
                <a:lnTo>
                  <a:pt x="9761" y="0"/>
                </a:lnTo>
                <a:lnTo>
                  <a:pt x="9296" y="0"/>
                </a:lnTo>
                <a:close/>
              </a:path>
            </a:pathLst>
          </a:custGeom>
          <a:solidFill>
            <a:srgbClr val="131D37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168" name="任意多边形 2167"/>
          <p:cNvSpPr/>
          <p:nvPr/>
        </p:nvSpPr>
        <p:spPr>
          <a:xfrm>
            <a:off x="0" y="0"/>
            <a:ext cx="3681360" cy="2067480"/>
          </a:xfrm>
          <a:custGeom>
            <a:avLst/>
            <a:gdLst/>
            <a:ahLst/>
            <a:cxnLst/>
            <a:rect l="0" t="0" r="r" b="b"/>
            <a:pathLst>
              <a:path w="10226" h="5743">
                <a:moveTo>
                  <a:pt x="9761" y="0"/>
                </a:moveTo>
                <a:lnTo>
                  <a:pt x="0" y="5482"/>
                </a:lnTo>
                <a:lnTo>
                  <a:pt x="0" y="5743"/>
                </a:lnTo>
                <a:lnTo>
                  <a:pt x="10226" y="0"/>
                </a:lnTo>
                <a:lnTo>
                  <a:pt x="9761" y="0"/>
                </a:lnTo>
                <a:close/>
              </a:path>
            </a:pathLst>
          </a:custGeom>
          <a:solidFill>
            <a:srgbClr val="131E3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169" name="任意多边形 2168"/>
          <p:cNvSpPr/>
          <p:nvPr/>
        </p:nvSpPr>
        <p:spPr>
          <a:xfrm>
            <a:off x="0" y="0"/>
            <a:ext cx="3848760" cy="2161440"/>
          </a:xfrm>
          <a:custGeom>
            <a:avLst/>
            <a:gdLst/>
            <a:ahLst/>
            <a:cxnLst/>
            <a:rect l="0" t="0" r="r" b="b"/>
            <a:pathLst>
              <a:path w="10691" h="6004">
                <a:moveTo>
                  <a:pt x="10226" y="0"/>
                </a:moveTo>
                <a:lnTo>
                  <a:pt x="0" y="5743"/>
                </a:lnTo>
                <a:lnTo>
                  <a:pt x="0" y="6004"/>
                </a:lnTo>
                <a:lnTo>
                  <a:pt x="10691" y="0"/>
                </a:lnTo>
                <a:lnTo>
                  <a:pt x="10226" y="0"/>
                </a:lnTo>
                <a:close/>
              </a:path>
            </a:pathLst>
          </a:custGeom>
          <a:solidFill>
            <a:srgbClr val="131E3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170" name="任意多边形 2169"/>
          <p:cNvSpPr/>
          <p:nvPr/>
        </p:nvSpPr>
        <p:spPr>
          <a:xfrm>
            <a:off x="0" y="0"/>
            <a:ext cx="4016160" cy="2255400"/>
          </a:xfrm>
          <a:custGeom>
            <a:avLst/>
            <a:gdLst/>
            <a:ahLst/>
            <a:cxnLst/>
            <a:rect l="0" t="0" r="r" b="b"/>
            <a:pathLst>
              <a:path w="11156" h="6265">
                <a:moveTo>
                  <a:pt x="10691" y="0"/>
                </a:moveTo>
                <a:lnTo>
                  <a:pt x="0" y="6004"/>
                </a:lnTo>
                <a:lnTo>
                  <a:pt x="0" y="6265"/>
                </a:lnTo>
                <a:lnTo>
                  <a:pt x="11156" y="0"/>
                </a:lnTo>
                <a:lnTo>
                  <a:pt x="10691" y="0"/>
                </a:lnTo>
                <a:close/>
              </a:path>
            </a:pathLst>
          </a:custGeom>
          <a:solidFill>
            <a:srgbClr val="131E39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171" name="任意多边形 2170"/>
          <p:cNvSpPr/>
          <p:nvPr/>
        </p:nvSpPr>
        <p:spPr>
          <a:xfrm>
            <a:off x="0" y="0"/>
            <a:ext cx="4183200" cy="2349720"/>
          </a:xfrm>
          <a:custGeom>
            <a:avLst/>
            <a:gdLst/>
            <a:ahLst/>
            <a:cxnLst/>
            <a:rect l="0" t="0" r="r" b="b"/>
            <a:pathLst>
              <a:path w="11620" h="6527">
                <a:moveTo>
                  <a:pt x="11156" y="0"/>
                </a:moveTo>
                <a:lnTo>
                  <a:pt x="0" y="6265"/>
                </a:lnTo>
                <a:lnTo>
                  <a:pt x="0" y="6527"/>
                </a:lnTo>
                <a:lnTo>
                  <a:pt x="11620" y="0"/>
                </a:lnTo>
                <a:lnTo>
                  <a:pt x="11156" y="0"/>
                </a:lnTo>
                <a:close/>
              </a:path>
            </a:pathLst>
          </a:custGeom>
          <a:solidFill>
            <a:srgbClr val="141E3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172" name="任意多边形 2171"/>
          <p:cNvSpPr/>
          <p:nvPr/>
        </p:nvSpPr>
        <p:spPr>
          <a:xfrm>
            <a:off x="0" y="0"/>
            <a:ext cx="4350600" cy="2443680"/>
          </a:xfrm>
          <a:custGeom>
            <a:avLst/>
            <a:gdLst/>
            <a:ahLst/>
            <a:cxnLst/>
            <a:rect l="0" t="0" r="r" b="b"/>
            <a:pathLst>
              <a:path w="12085" h="6788">
                <a:moveTo>
                  <a:pt x="11620" y="0"/>
                </a:moveTo>
                <a:lnTo>
                  <a:pt x="0" y="6527"/>
                </a:lnTo>
                <a:lnTo>
                  <a:pt x="0" y="6788"/>
                </a:lnTo>
                <a:lnTo>
                  <a:pt x="12085" y="0"/>
                </a:lnTo>
                <a:lnTo>
                  <a:pt x="11620" y="0"/>
                </a:lnTo>
                <a:close/>
              </a:path>
            </a:pathLst>
          </a:custGeom>
          <a:solidFill>
            <a:srgbClr val="141F3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173" name="任意多边形 2172"/>
          <p:cNvSpPr/>
          <p:nvPr/>
        </p:nvSpPr>
        <p:spPr>
          <a:xfrm>
            <a:off x="0" y="0"/>
            <a:ext cx="4518000" cy="2537640"/>
          </a:xfrm>
          <a:custGeom>
            <a:avLst/>
            <a:gdLst/>
            <a:ahLst/>
            <a:cxnLst/>
            <a:rect l="0" t="0" r="r" b="b"/>
            <a:pathLst>
              <a:path w="12550" h="7049">
                <a:moveTo>
                  <a:pt x="12085" y="0"/>
                </a:moveTo>
                <a:lnTo>
                  <a:pt x="0" y="6788"/>
                </a:lnTo>
                <a:lnTo>
                  <a:pt x="0" y="7049"/>
                </a:lnTo>
                <a:lnTo>
                  <a:pt x="12550" y="0"/>
                </a:lnTo>
                <a:lnTo>
                  <a:pt x="12085" y="0"/>
                </a:lnTo>
                <a:close/>
              </a:path>
            </a:pathLst>
          </a:custGeom>
          <a:solidFill>
            <a:srgbClr val="141F3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174" name="任意多边形 2173"/>
          <p:cNvSpPr/>
          <p:nvPr/>
        </p:nvSpPr>
        <p:spPr>
          <a:xfrm>
            <a:off x="0" y="0"/>
            <a:ext cx="4685400" cy="2631600"/>
          </a:xfrm>
          <a:custGeom>
            <a:avLst/>
            <a:gdLst/>
            <a:ahLst/>
            <a:cxnLst/>
            <a:rect l="0" t="0" r="r" b="b"/>
            <a:pathLst>
              <a:path w="13015" h="7310">
                <a:moveTo>
                  <a:pt x="12550" y="0"/>
                </a:moveTo>
                <a:lnTo>
                  <a:pt x="0" y="7049"/>
                </a:lnTo>
                <a:lnTo>
                  <a:pt x="0" y="7310"/>
                </a:lnTo>
                <a:lnTo>
                  <a:pt x="13015" y="0"/>
                </a:lnTo>
                <a:lnTo>
                  <a:pt x="12550" y="0"/>
                </a:lnTo>
                <a:close/>
              </a:path>
            </a:pathLst>
          </a:custGeom>
          <a:solidFill>
            <a:srgbClr val="141F3C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175" name="任意多边形 2174"/>
          <p:cNvSpPr/>
          <p:nvPr/>
        </p:nvSpPr>
        <p:spPr>
          <a:xfrm>
            <a:off x="0" y="0"/>
            <a:ext cx="4852800" cy="2725560"/>
          </a:xfrm>
          <a:custGeom>
            <a:avLst/>
            <a:gdLst/>
            <a:ahLst/>
            <a:cxnLst/>
            <a:rect l="0" t="0" r="r" b="b"/>
            <a:pathLst>
              <a:path w="13480" h="7571">
                <a:moveTo>
                  <a:pt x="13015" y="0"/>
                </a:moveTo>
                <a:lnTo>
                  <a:pt x="0" y="7310"/>
                </a:lnTo>
                <a:lnTo>
                  <a:pt x="0" y="7571"/>
                </a:lnTo>
                <a:lnTo>
                  <a:pt x="13480" y="0"/>
                </a:lnTo>
                <a:lnTo>
                  <a:pt x="13015" y="0"/>
                </a:lnTo>
                <a:close/>
              </a:path>
            </a:pathLst>
          </a:custGeom>
          <a:solidFill>
            <a:srgbClr val="14203D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176" name="任意多边形 2175"/>
          <p:cNvSpPr/>
          <p:nvPr/>
        </p:nvSpPr>
        <p:spPr>
          <a:xfrm>
            <a:off x="0" y="0"/>
            <a:ext cx="5019840" cy="2819520"/>
          </a:xfrm>
          <a:custGeom>
            <a:avLst/>
            <a:gdLst/>
            <a:ahLst/>
            <a:cxnLst/>
            <a:rect l="0" t="0" r="r" b="b"/>
            <a:pathLst>
              <a:path w="13944" h="7832">
                <a:moveTo>
                  <a:pt x="13480" y="0"/>
                </a:moveTo>
                <a:lnTo>
                  <a:pt x="0" y="7571"/>
                </a:lnTo>
                <a:lnTo>
                  <a:pt x="0" y="7832"/>
                </a:lnTo>
                <a:lnTo>
                  <a:pt x="13944" y="0"/>
                </a:lnTo>
                <a:lnTo>
                  <a:pt x="13480" y="0"/>
                </a:lnTo>
                <a:close/>
              </a:path>
            </a:pathLst>
          </a:custGeom>
          <a:solidFill>
            <a:srgbClr val="14203E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177" name="任意多边形 2176"/>
          <p:cNvSpPr/>
          <p:nvPr/>
        </p:nvSpPr>
        <p:spPr>
          <a:xfrm>
            <a:off x="0" y="0"/>
            <a:ext cx="5187240" cy="2913480"/>
          </a:xfrm>
          <a:custGeom>
            <a:avLst/>
            <a:gdLst/>
            <a:ahLst/>
            <a:cxnLst/>
            <a:rect l="0" t="0" r="r" b="b"/>
            <a:pathLst>
              <a:path w="14409" h="8093">
                <a:moveTo>
                  <a:pt x="13944" y="0"/>
                </a:moveTo>
                <a:lnTo>
                  <a:pt x="0" y="7832"/>
                </a:lnTo>
                <a:lnTo>
                  <a:pt x="0" y="8093"/>
                </a:lnTo>
                <a:lnTo>
                  <a:pt x="14409" y="0"/>
                </a:lnTo>
                <a:lnTo>
                  <a:pt x="13944" y="0"/>
                </a:lnTo>
                <a:close/>
              </a:path>
            </a:pathLst>
          </a:custGeom>
          <a:solidFill>
            <a:srgbClr val="14203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178" name="任意多边形 2177"/>
          <p:cNvSpPr/>
          <p:nvPr/>
        </p:nvSpPr>
        <p:spPr>
          <a:xfrm>
            <a:off x="0" y="0"/>
            <a:ext cx="5354640" cy="3007440"/>
          </a:xfrm>
          <a:custGeom>
            <a:avLst/>
            <a:gdLst/>
            <a:ahLst/>
            <a:cxnLst/>
            <a:rect l="0" t="0" r="r" b="b"/>
            <a:pathLst>
              <a:path w="14874" h="8354">
                <a:moveTo>
                  <a:pt x="14409" y="0"/>
                </a:moveTo>
                <a:lnTo>
                  <a:pt x="0" y="8093"/>
                </a:lnTo>
                <a:lnTo>
                  <a:pt x="0" y="8354"/>
                </a:lnTo>
                <a:lnTo>
                  <a:pt x="14874" y="0"/>
                </a:lnTo>
                <a:lnTo>
                  <a:pt x="14409" y="0"/>
                </a:lnTo>
                <a:close/>
              </a:path>
            </a:pathLst>
          </a:custGeom>
          <a:solidFill>
            <a:srgbClr val="14203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179" name="任意多边形 2178"/>
          <p:cNvSpPr/>
          <p:nvPr/>
        </p:nvSpPr>
        <p:spPr>
          <a:xfrm>
            <a:off x="0" y="0"/>
            <a:ext cx="5522040" cy="3101400"/>
          </a:xfrm>
          <a:custGeom>
            <a:avLst/>
            <a:gdLst/>
            <a:ahLst/>
            <a:cxnLst/>
            <a:rect l="0" t="0" r="r" b="b"/>
            <a:pathLst>
              <a:path w="15339" h="8615">
                <a:moveTo>
                  <a:pt x="14874" y="0"/>
                </a:moveTo>
                <a:lnTo>
                  <a:pt x="0" y="8354"/>
                </a:lnTo>
                <a:lnTo>
                  <a:pt x="0" y="8615"/>
                </a:lnTo>
                <a:lnTo>
                  <a:pt x="15339" y="0"/>
                </a:lnTo>
                <a:lnTo>
                  <a:pt x="14874" y="0"/>
                </a:lnTo>
                <a:close/>
              </a:path>
            </a:pathLst>
          </a:custGeom>
          <a:solidFill>
            <a:srgbClr val="142140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180" name="任意多边形 2179"/>
          <p:cNvSpPr/>
          <p:nvPr/>
        </p:nvSpPr>
        <p:spPr>
          <a:xfrm>
            <a:off x="0" y="0"/>
            <a:ext cx="5689440" cy="3195360"/>
          </a:xfrm>
          <a:custGeom>
            <a:avLst/>
            <a:gdLst/>
            <a:ahLst/>
            <a:cxnLst/>
            <a:rect l="0" t="0" r="r" b="b"/>
            <a:pathLst>
              <a:path w="15804" h="8876">
                <a:moveTo>
                  <a:pt x="15339" y="0"/>
                </a:moveTo>
                <a:lnTo>
                  <a:pt x="0" y="8615"/>
                </a:lnTo>
                <a:lnTo>
                  <a:pt x="0" y="8876"/>
                </a:lnTo>
                <a:lnTo>
                  <a:pt x="15804" y="0"/>
                </a:lnTo>
                <a:lnTo>
                  <a:pt x="15339" y="0"/>
                </a:lnTo>
                <a:close/>
              </a:path>
            </a:pathLst>
          </a:custGeom>
          <a:solidFill>
            <a:srgbClr val="142141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181" name="任意多边形 2180"/>
          <p:cNvSpPr/>
          <p:nvPr/>
        </p:nvSpPr>
        <p:spPr>
          <a:xfrm>
            <a:off x="0" y="0"/>
            <a:ext cx="5856480" cy="3289320"/>
          </a:xfrm>
          <a:custGeom>
            <a:avLst/>
            <a:gdLst/>
            <a:ahLst/>
            <a:cxnLst/>
            <a:rect l="0" t="0" r="r" b="b"/>
            <a:pathLst>
              <a:path w="16268" h="9137">
                <a:moveTo>
                  <a:pt x="15804" y="0"/>
                </a:moveTo>
                <a:lnTo>
                  <a:pt x="0" y="8876"/>
                </a:lnTo>
                <a:lnTo>
                  <a:pt x="0" y="9137"/>
                </a:lnTo>
                <a:lnTo>
                  <a:pt x="16268" y="0"/>
                </a:lnTo>
                <a:lnTo>
                  <a:pt x="15804" y="0"/>
                </a:lnTo>
                <a:close/>
              </a:path>
            </a:pathLst>
          </a:custGeom>
          <a:solidFill>
            <a:srgbClr val="15214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182" name="任意多边形 2181"/>
          <p:cNvSpPr/>
          <p:nvPr/>
        </p:nvSpPr>
        <p:spPr>
          <a:xfrm>
            <a:off x="0" y="0"/>
            <a:ext cx="6023880" cy="3383280"/>
          </a:xfrm>
          <a:custGeom>
            <a:avLst/>
            <a:gdLst/>
            <a:ahLst/>
            <a:cxnLst/>
            <a:rect l="0" t="0" r="r" b="b"/>
            <a:pathLst>
              <a:path w="16733" h="9398">
                <a:moveTo>
                  <a:pt x="16268" y="0"/>
                </a:moveTo>
                <a:lnTo>
                  <a:pt x="0" y="9137"/>
                </a:lnTo>
                <a:lnTo>
                  <a:pt x="0" y="9398"/>
                </a:lnTo>
                <a:lnTo>
                  <a:pt x="16733" y="0"/>
                </a:lnTo>
                <a:lnTo>
                  <a:pt x="16268" y="0"/>
                </a:lnTo>
                <a:close/>
              </a:path>
            </a:pathLst>
          </a:custGeom>
          <a:solidFill>
            <a:srgbClr val="15214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183" name="任意多边形 2182"/>
          <p:cNvSpPr/>
          <p:nvPr/>
        </p:nvSpPr>
        <p:spPr>
          <a:xfrm>
            <a:off x="0" y="0"/>
            <a:ext cx="6191280" cy="3477240"/>
          </a:xfrm>
          <a:custGeom>
            <a:avLst/>
            <a:gdLst/>
            <a:ahLst/>
            <a:cxnLst/>
            <a:rect l="0" t="0" r="r" b="b"/>
            <a:pathLst>
              <a:path w="17198" h="9659">
                <a:moveTo>
                  <a:pt x="16733" y="0"/>
                </a:moveTo>
                <a:lnTo>
                  <a:pt x="0" y="9398"/>
                </a:lnTo>
                <a:lnTo>
                  <a:pt x="0" y="9659"/>
                </a:lnTo>
                <a:lnTo>
                  <a:pt x="17198" y="0"/>
                </a:lnTo>
                <a:lnTo>
                  <a:pt x="16733" y="0"/>
                </a:lnTo>
                <a:close/>
              </a:path>
            </a:pathLst>
          </a:custGeom>
          <a:solidFill>
            <a:srgbClr val="152243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184" name="任意多边形 2183"/>
          <p:cNvSpPr/>
          <p:nvPr/>
        </p:nvSpPr>
        <p:spPr>
          <a:xfrm>
            <a:off x="0" y="0"/>
            <a:ext cx="6358680" cy="3571200"/>
          </a:xfrm>
          <a:custGeom>
            <a:avLst/>
            <a:gdLst/>
            <a:ahLst/>
            <a:cxnLst/>
            <a:rect l="0" t="0" r="r" b="b"/>
            <a:pathLst>
              <a:path w="17663" h="9920">
                <a:moveTo>
                  <a:pt x="17198" y="0"/>
                </a:moveTo>
                <a:lnTo>
                  <a:pt x="0" y="9659"/>
                </a:lnTo>
                <a:lnTo>
                  <a:pt x="0" y="9920"/>
                </a:lnTo>
                <a:lnTo>
                  <a:pt x="17663" y="0"/>
                </a:lnTo>
                <a:lnTo>
                  <a:pt x="17198" y="0"/>
                </a:lnTo>
                <a:close/>
              </a:path>
            </a:pathLst>
          </a:custGeom>
          <a:solidFill>
            <a:srgbClr val="15224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185" name="任意多边形 2184"/>
          <p:cNvSpPr/>
          <p:nvPr/>
        </p:nvSpPr>
        <p:spPr>
          <a:xfrm>
            <a:off x="0" y="0"/>
            <a:ext cx="6526080" cy="3665160"/>
          </a:xfrm>
          <a:custGeom>
            <a:avLst/>
            <a:gdLst/>
            <a:ahLst/>
            <a:cxnLst/>
            <a:rect l="0" t="0" r="r" b="b"/>
            <a:pathLst>
              <a:path w="18128" h="10181">
                <a:moveTo>
                  <a:pt x="17663" y="0"/>
                </a:moveTo>
                <a:lnTo>
                  <a:pt x="0" y="9920"/>
                </a:lnTo>
                <a:lnTo>
                  <a:pt x="0" y="10181"/>
                </a:lnTo>
                <a:lnTo>
                  <a:pt x="18128" y="0"/>
                </a:lnTo>
                <a:lnTo>
                  <a:pt x="17663" y="0"/>
                </a:lnTo>
                <a:close/>
              </a:path>
            </a:pathLst>
          </a:custGeom>
          <a:solidFill>
            <a:srgbClr val="152245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186" name="任意多边形 2185"/>
          <p:cNvSpPr/>
          <p:nvPr/>
        </p:nvSpPr>
        <p:spPr>
          <a:xfrm>
            <a:off x="0" y="0"/>
            <a:ext cx="6693120" cy="3759120"/>
          </a:xfrm>
          <a:custGeom>
            <a:avLst/>
            <a:gdLst/>
            <a:ahLst/>
            <a:cxnLst/>
            <a:rect l="0" t="0" r="r" b="b"/>
            <a:pathLst>
              <a:path w="18592" h="10442">
                <a:moveTo>
                  <a:pt x="18128" y="0"/>
                </a:moveTo>
                <a:lnTo>
                  <a:pt x="0" y="10181"/>
                </a:lnTo>
                <a:lnTo>
                  <a:pt x="0" y="10442"/>
                </a:lnTo>
                <a:lnTo>
                  <a:pt x="18592" y="0"/>
                </a:lnTo>
                <a:lnTo>
                  <a:pt x="18128" y="0"/>
                </a:lnTo>
                <a:close/>
              </a:path>
            </a:pathLst>
          </a:custGeom>
          <a:solidFill>
            <a:srgbClr val="15224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187" name="任意多边形 2186"/>
          <p:cNvSpPr/>
          <p:nvPr/>
        </p:nvSpPr>
        <p:spPr>
          <a:xfrm>
            <a:off x="0" y="0"/>
            <a:ext cx="6860520" cy="3853080"/>
          </a:xfrm>
          <a:custGeom>
            <a:avLst/>
            <a:gdLst/>
            <a:ahLst/>
            <a:cxnLst/>
            <a:rect l="0" t="0" r="r" b="b"/>
            <a:pathLst>
              <a:path w="19057" h="10703">
                <a:moveTo>
                  <a:pt x="18592" y="0"/>
                </a:moveTo>
                <a:lnTo>
                  <a:pt x="0" y="10442"/>
                </a:lnTo>
                <a:lnTo>
                  <a:pt x="0" y="10703"/>
                </a:lnTo>
                <a:lnTo>
                  <a:pt x="19057" y="0"/>
                </a:lnTo>
                <a:lnTo>
                  <a:pt x="18592" y="0"/>
                </a:lnTo>
                <a:close/>
              </a:path>
            </a:pathLst>
          </a:custGeom>
          <a:solidFill>
            <a:srgbClr val="15234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188" name="任意多边形 2187"/>
          <p:cNvSpPr/>
          <p:nvPr/>
        </p:nvSpPr>
        <p:spPr>
          <a:xfrm>
            <a:off x="0" y="0"/>
            <a:ext cx="7027920" cy="3947040"/>
          </a:xfrm>
          <a:custGeom>
            <a:avLst/>
            <a:gdLst/>
            <a:ahLst/>
            <a:cxnLst/>
            <a:rect l="0" t="0" r="r" b="b"/>
            <a:pathLst>
              <a:path w="19522" h="10964">
                <a:moveTo>
                  <a:pt x="19057" y="0"/>
                </a:moveTo>
                <a:lnTo>
                  <a:pt x="0" y="10703"/>
                </a:lnTo>
                <a:lnTo>
                  <a:pt x="0" y="10964"/>
                </a:lnTo>
                <a:lnTo>
                  <a:pt x="19522" y="0"/>
                </a:lnTo>
                <a:lnTo>
                  <a:pt x="19057" y="0"/>
                </a:lnTo>
                <a:close/>
              </a:path>
            </a:pathLst>
          </a:custGeom>
          <a:solidFill>
            <a:srgbClr val="152347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189" name="任意多边形 2188"/>
          <p:cNvSpPr/>
          <p:nvPr/>
        </p:nvSpPr>
        <p:spPr>
          <a:xfrm>
            <a:off x="0" y="0"/>
            <a:ext cx="7195320" cy="4041000"/>
          </a:xfrm>
          <a:custGeom>
            <a:avLst/>
            <a:gdLst/>
            <a:ahLst/>
            <a:cxnLst/>
            <a:rect l="0" t="0" r="r" b="b"/>
            <a:pathLst>
              <a:path w="19987" h="11225">
                <a:moveTo>
                  <a:pt x="19522" y="0"/>
                </a:moveTo>
                <a:lnTo>
                  <a:pt x="0" y="10964"/>
                </a:lnTo>
                <a:lnTo>
                  <a:pt x="0" y="11225"/>
                </a:lnTo>
                <a:lnTo>
                  <a:pt x="19987" y="0"/>
                </a:lnTo>
                <a:lnTo>
                  <a:pt x="19522" y="0"/>
                </a:lnTo>
                <a:close/>
              </a:path>
            </a:pathLst>
          </a:custGeom>
          <a:solidFill>
            <a:srgbClr val="15234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190" name="任意多边形 2189"/>
          <p:cNvSpPr/>
          <p:nvPr/>
        </p:nvSpPr>
        <p:spPr>
          <a:xfrm>
            <a:off x="0" y="0"/>
            <a:ext cx="7362720" cy="4134960"/>
          </a:xfrm>
          <a:custGeom>
            <a:avLst/>
            <a:gdLst/>
            <a:ahLst/>
            <a:cxnLst/>
            <a:rect l="0" t="0" r="r" b="b"/>
            <a:pathLst>
              <a:path w="20452" h="11486">
                <a:moveTo>
                  <a:pt x="19987" y="0"/>
                </a:moveTo>
                <a:lnTo>
                  <a:pt x="0" y="11225"/>
                </a:lnTo>
                <a:lnTo>
                  <a:pt x="0" y="11486"/>
                </a:lnTo>
                <a:lnTo>
                  <a:pt x="20452" y="0"/>
                </a:lnTo>
                <a:lnTo>
                  <a:pt x="19987" y="0"/>
                </a:lnTo>
                <a:close/>
              </a:path>
            </a:pathLst>
          </a:custGeom>
          <a:solidFill>
            <a:srgbClr val="162349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191" name="任意多边形 2190"/>
          <p:cNvSpPr/>
          <p:nvPr/>
        </p:nvSpPr>
        <p:spPr>
          <a:xfrm>
            <a:off x="0" y="0"/>
            <a:ext cx="7529760" cy="4228920"/>
          </a:xfrm>
          <a:custGeom>
            <a:avLst/>
            <a:gdLst/>
            <a:ahLst/>
            <a:cxnLst/>
            <a:rect l="0" t="0" r="r" b="b"/>
            <a:pathLst>
              <a:path w="20916" h="11747">
                <a:moveTo>
                  <a:pt x="20452" y="0"/>
                </a:moveTo>
                <a:lnTo>
                  <a:pt x="0" y="11486"/>
                </a:lnTo>
                <a:lnTo>
                  <a:pt x="0" y="11747"/>
                </a:lnTo>
                <a:lnTo>
                  <a:pt x="20916" y="0"/>
                </a:lnTo>
                <a:lnTo>
                  <a:pt x="20452" y="0"/>
                </a:lnTo>
                <a:close/>
              </a:path>
            </a:pathLst>
          </a:custGeom>
          <a:solidFill>
            <a:srgbClr val="162449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192" name="任意多边形 2191"/>
          <p:cNvSpPr/>
          <p:nvPr/>
        </p:nvSpPr>
        <p:spPr>
          <a:xfrm>
            <a:off x="0" y="0"/>
            <a:ext cx="7697160" cy="4322880"/>
          </a:xfrm>
          <a:custGeom>
            <a:avLst/>
            <a:gdLst/>
            <a:ahLst/>
            <a:cxnLst/>
            <a:rect l="0" t="0" r="r" b="b"/>
            <a:pathLst>
              <a:path w="21381" h="12008">
                <a:moveTo>
                  <a:pt x="20916" y="0"/>
                </a:moveTo>
                <a:lnTo>
                  <a:pt x="0" y="11747"/>
                </a:lnTo>
                <a:lnTo>
                  <a:pt x="0" y="12008"/>
                </a:lnTo>
                <a:lnTo>
                  <a:pt x="21381" y="0"/>
                </a:lnTo>
                <a:lnTo>
                  <a:pt x="20916" y="0"/>
                </a:lnTo>
                <a:close/>
              </a:path>
            </a:pathLst>
          </a:custGeom>
          <a:solidFill>
            <a:srgbClr val="16244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193" name="任意多边形 2192"/>
          <p:cNvSpPr/>
          <p:nvPr/>
        </p:nvSpPr>
        <p:spPr>
          <a:xfrm>
            <a:off x="0" y="0"/>
            <a:ext cx="7864560" cy="4416840"/>
          </a:xfrm>
          <a:custGeom>
            <a:avLst/>
            <a:gdLst/>
            <a:ahLst/>
            <a:cxnLst/>
            <a:rect l="0" t="0" r="r" b="b"/>
            <a:pathLst>
              <a:path w="21846" h="12269">
                <a:moveTo>
                  <a:pt x="21381" y="0"/>
                </a:moveTo>
                <a:lnTo>
                  <a:pt x="0" y="12008"/>
                </a:lnTo>
                <a:lnTo>
                  <a:pt x="0" y="12269"/>
                </a:lnTo>
                <a:lnTo>
                  <a:pt x="21846" y="0"/>
                </a:lnTo>
                <a:lnTo>
                  <a:pt x="21381" y="0"/>
                </a:lnTo>
                <a:close/>
              </a:path>
            </a:pathLst>
          </a:custGeom>
          <a:solidFill>
            <a:srgbClr val="16244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194" name="任意多边形 2193"/>
          <p:cNvSpPr/>
          <p:nvPr/>
        </p:nvSpPr>
        <p:spPr>
          <a:xfrm>
            <a:off x="0" y="0"/>
            <a:ext cx="8031960" cy="4510800"/>
          </a:xfrm>
          <a:custGeom>
            <a:avLst/>
            <a:gdLst/>
            <a:ahLst/>
            <a:cxnLst/>
            <a:rect l="0" t="0" r="r" b="b"/>
            <a:pathLst>
              <a:path w="22311" h="12530">
                <a:moveTo>
                  <a:pt x="21846" y="0"/>
                </a:moveTo>
                <a:lnTo>
                  <a:pt x="0" y="12269"/>
                </a:lnTo>
                <a:lnTo>
                  <a:pt x="0" y="12530"/>
                </a:lnTo>
                <a:lnTo>
                  <a:pt x="22311" y="0"/>
                </a:lnTo>
                <a:lnTo>
                  <a:pt x="21846" y="0"/>
                </a:lnTo>
                <a:close/>
              </a:path>
            </a:pathLst>
          </a:custGeom>
          <a:solidFill>
            <a:srgbClr val="16254C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195" name="任意多边形 2194"/>
          <p:cNvSpPr/>
          <p:nvPr/>
        </p:nvSpPr>
        <p:spPr>
          <a:xfrm>
            <a:off x="0" y="0"/>
            <a:ext cx="8199360" cy="4604760"/>
          </a:xfrm>
          <a:custGeom>
            <a:avLst/>
            <a:gdLst/>
            <a:ahLst/>
            <a:cxnLst/>
            <a:rect l="0" t="0" r="r" b="b"/>
            <a:pathLst>
              <a:path w="22776" h="12791">
                <a:moveTo>
                  <a:pt x="22311" y="0"/>
                </a:moveTo>
                <a:lnTo>
                  <a:pt x="0" y="12530"/>
                </a:lnTo>
                <a:lnTo>
                  <a:pt x="0" y="12791"/>
                </a:lnTo>
                <a:lnTo>
                  <a:pt x="22776" y="0"/>
                </a:lnTo>
                <a:lnTo>
                  <a:pt x="22311" y="0"/>
                </a:lnTo>
                <a:close/>
              </a:path>
            </a:pathLst>
          </a:custGeom>
          <a:solidFill>
            <a:srgbClr val="16254C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196" name="任意多边形 2195"/>
          <p:cNvSpPr/>
          <p:nvPr/>
        </p:nvSpPr>
        <p:spPr>
          <a:xfrm>
            <a:off x="0" y="0"/>
            <a:ext cx="8366400" cy="4699080"/>
          </a:xfrm>
          <a:custGeom>
            <a:avLst/>
            <a:gdLst/>
            <a:ahLst/>
            <a:cxnLst/>
            <a:rect l="0" t="0" r="r" b="b"/>
            <a:pathLst>
              <a:path w="23240" h="13053">
                <a:moveTo>
                  <a:pt x="22776" y="0"/>
                </a:moveTo>
                <a:lnTo>
                  <a:pt x="0" y="12791"/>
                </a:lnTo>
                <a:lnTo>
                  <a:pt x="0" y="13053"/>
                </a:lnTo>
                <a:lnTo>
                  <a:pt x="23240" y="0"/>
                </a:lnTo>
                <a:lnTo>
                  <a:pt x="22776" y="0"/>
                </a:lnTo>
                <a:close/>
              </a:path>
            </a:pathLst>
          </a:custGeom>
          <a:solidFill>
            <a:srgbClr val="16254D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197" name="任意多边形 2196"/>
          <p:cNvSpPr/>
          <p:nvPr/>
        </p:nvSpPr>
        <p:spPr>
          <a:xfrm>
            <a:off x="0" y="0"/>
            <a:ext cx="8533800" cy="4793040"/>
          </a:xfrm>
          <a:custGeom>
            <a:avLst/>
            <a:gdLst/>
            <a:ahLst/>
            <a:cxnLst/>
            <a:rect l="0" t="0" r="r" b="b"/>
            <a:pathLst>
              <a:path w="23705" h="13314">
                <a:moveTo>
                  <a:pt x="23240" y="0"/>
                </a:moveTo>
                <a:lnTo>
                  <a:pt x="0" y="13053"/>
                </a:lnTo>
                <a:lnTo>
                  <a:pt x="0" y="13314"/>
                </a:lnTo>
                <a:lnTo>
                  <a:pt x="23705" y="0"/>
                </a:lnTo>
                <a:lnTo>
                  <a:pt x="23240" y="0"/>
                </a:lnTo>
                <a:close/>
              </a:path>
            </a:pathLst>
          </a:custGeom>
          <a:solidFill>
            <a:srgbClr val="16254E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198" name="任意多边形 2197"/>
          <p:cNvSpPr/>
          <p:nvPr/>
        </p:nvSpPr>
        <p:spPr>
          <a:xfrm>
            <a:off x="0" y="0"/>
            <a:ext cx="8701200" cy="4887000"/>
          </a:xfrm>
          <a:custGeom>
            <a:avLst/>
            <a:gdLst/>
            <a:ahLst/>
            <a:cxnLst/>
            <a:rect l="0" t="0" r="r" b="b"/>
            <a:pathLst>
              <a:path w="24170" h="13575">
                <a:moveTo>
                  <a:pt x="23705" y="0"/>
                </a:moveTo>
                <a:lnTo>
                  <a:pt x="0" y="13314"/>
                </a:lnTo>
                <a:lnTo>
                  <a:pt x="0" y="13575"/>
                </a:lnTo>
                <a:lnTo>
                  <a:pt x="24170" y="0"/>
                </a:lnTo>
                <a:lnTo>
                  <a:pt x="23705" y="0"/>
                </a:lnTo>
                <a:close/>
              </a:path>
            </a:pathLst>
          </a:custGeom>
          <a:solidFill>
            <a:srgbClr val="16264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199" name="任意多边形 2198"/>
          <p:cNvSpPr/>
          <p:nvPr/>
        </p:nvSpPr>
        <p:spPr>
          <a:xfrm>
            <a:off x="0" y="0"/>
            <a:ext cx="8868600" cy="4980960"/>
          </a:xfrm>
          <a:custGeom>
            <a:avLst/>
            <a:gdLst/>
            <a:ahLst/>
            <a:cxnLst/>
            <a:rect l="0" t="0" r="r" b="b"/>
            <a:pathLst>
              <a:path w="24635" h="13836">
                <a:moveTo>
                  <a:pt x="24170" y="0"/>
                </a:moveTo>
                <a:lnTo>
                  <a:pt x="0" y="13575"/>
                </a:lnTo>
                <a:lnTo>
                  <a:pt x="0" y="13836"/>
                </a:lnTo>
                <a:lnTo>
                  <a:pt x="24635" y="0"/>
                </a:lnTo>
                <a:lnTo>
                  <a:pt x="24170" y="0"/>
                </a:lnTo>
                <a:close/>
              </a:path>
            </a:pathLst>
          </a:custGeom>
          <a:solidFill>
            <a:srgbClr val="162650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200" name="任意多边形 2199"/>
          <p:cNvSpPr/>
          <p:nvPr/>
        </p:nvSpPr>
        <p:spPr>
          <a:xfrm>
            <a:off x="0" y="0"/>
            <a:ext cx="9036000" cy="5074920"/>
          </a:xfrm>
          <a:custGeom>
            <a:avLst/>
            <a:gdLst/>
            <a:ahLst/>
            <a:cxnLst/>
            <a:rect l="0" t="0" r="r" b="b"/>
            <a:pathLst>
              <a:path w="25100" h="14097">
                <a:moveTo>
                  <a:pt x="24635" y="0"/>
                </a:moveTo>
                <a:lnTo>
                  <a:pt x="0" y="13836"/>
                </a:lnTo>
                <a:lnTo>
                  <a:pt x="0" y="14097"/>
                </a:lnTo>
                <a:lnTo>
                  <a:pt x="25100" y="0"/>
                </a:lnTo>
                <a:lnTo>
                  <a:pt x="24635" y="0"/>
                </a:lnTo>
                <a:close/>
              </a:path>
            </a:pathLst>
          </a:custGeom>
          <a:solidFill>
            <a:srgbClr val="172650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201" name="任意多边形 2200"/>
          <p:cNvSpPr/>
          <p:nvPr/>
        </p:nvSpPr>
        <p:spPr>
          <a:xfrm>
            <a:off x="0" y="0"/>
            <a:ext cx="9203040" cy="5168880"/>
          </a:xfrm>
          <a:custGeom>
            <a:avLst/>
            <a:gdLst/>
            <a:ahLst/>
            <a:cxnLst/>
            <a:rect l="0" t="0" r="r" b="b"/>
            <a:pathLst>
              <a:path w="25564" h="14358">
                <a:moveTo>
                  <a:pt x="25100" y="0"/>
                </a:moveTo>
                <a:lnTo>
                  <a:pt x="0" y="14097"/>
                </a:lnTo>
                <a:lnTo>
                  <a:pt x="0" y="14358"/>
                </a:lnTo>
                <a:lnTo>
                  <a:pt x="25564" y="0"/>
                </a:lnTo>
                <a:lnTo>
                  <a:pt x="25100" y="0"/>
                </a:lnTo>
                <a:close/>
              </a:path>
            </a:pathLst>
          </a:custGeom>
          <a:solidFill>
            <a:srgbClr val="172651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202" name="任意多边形 2201"/>
          <p:cNvSpPr/>
          <p:nvPr/>
        </p:nvSpPr>
        <p:spPr>
          <a:xfrm>
            <a:off x="0" y="0"/>
            <a:ext cx="9370440" cy="5262840"/>
          </a:xfrm>
          <a:custGeom>
            <a:avLst/>
            <a:gdLst/>
            <a:ahLst/>
            <a:cxnLst/>
            <a:rect l="0" t="0" r="r" b="b"/>
            <a:pathLst>
              <a:path w="26029" h="14619">
                <a:moveTo>
                  <a:pt x="25564" y="0"/>
                </a:moveTo>
                <a:lnTo>
                  <a:pt x="0" y="14358"/>
                </a:lnTo>
                <a:lnTo>
                  <a:pt x="0" y="14619"/>
                </a:lnTo>
                <a:lnTo>
                  <a:pt x="26029" y="0"/>
                </a:lnTo>
                <a:lnTo>
                  <a:pt x="25564" y="0"/>
                </a:lnTo>
                <a:close/>
              </a:path>
            </a:pathLst>
          </a:custGeom>
          <a:solidFill>
            <a:srgbClr val="17275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203" name="任意多边形 2202"/>
          <p:cNvSpPr/>
          <p:nvPr/>
        </p:nvSpPr>
        <p:spPr>
          <a:xfrm>
            <a:off x="0" y="0"/>
            <a:ext cx="9537840" cy="5356800"/>
          </a:xfrm>
          <a:custGeom>
            <a:avLst/>
            <a:gdLst/>
            <a:ahLst/>
            <a:cxnLst/>
            <a:rect l="0" t="0" r="r" b="b"/>
            <a:pathLst>
              <a:path w="26494" h="14880">
                <a:moveTo>
                  <a:pt x="26029" y="0"/>
                </a:moveTo>
                <a:lnTo>
                  <a:pt x="0" y="14619"/>
                </a:lnTo>
                <a:lnTo>
                  <a:pt x="0" y="14880"/>
                </a:lnTo>
                <a:lnTo>
                  <a:pt x="26494" y="0"/>
                </a:lnTo>
                <a:lnTo>
                  <a:pt x="26029" y="0"/>
                </a:lnTo>
                <a:close/>
              </a:path>
            </a:pathLst>
          </a:custGeom>
          <a:solidFill>
            <a:srgbClr val="172753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204" name="任意多边形 2203"/>
          <p:cNvSpPr/>
          <p:nvPr/>
        </p:nvSpPr>
        <p:spPr>
          <a:xfrm>
            <a:off x="0" y="0"/>
            <a:ext cx="9705240" cy="5450760"/>
          </a:xfrm>
          <a:custGeom>
            <a:avLst/>
            <a:gdLst/>
            <a:ahLst/>
            <a:cxnLst/>
            <a:rect l="0" t="0" r="r" b="b"/>
            <a:pathLst>
              <a:path w="26959" h="15141">
                <a:moveTo>
                  <a:pt x="26494" y="0"/>
                </a:moveTo>
                <a:lnTo>
                  <a:pt x="0" y="14880"/>
                </a:lnTo>
                <a:lnTo>
                  <a:pt x="0" y="15141"/>
                </a:lnTo>
                <a:lnTo>
                  <a:pt x="26959" y="0"/>
                </a:lnTo>
                <a:lnTo>
                  <a:pt x="26494" y="0"/>
                </a:lnTo>
                <a:close/>
              </a:path>
            </a:pathLst>
          </a:custGeom>
          <a:solidFill>
            <a:srgbClr val="172753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205" name="任意多边形 2204"/>
          <p:cNvSpPr/>
          <p:nvPr/>
        </p:nvSpPr>
        <p:spPr>
          <a:xfrm>
            <a:off x="0" y="0"/>
            <a:ext cx="9872640" cy="5544720"/>
          </a:xfrm>
          <a:custGeom>
            <a:avLst/>
            <a:gdLst/>
            <a:ahLst/>
            <a:cxnLst/>
            <a:rect l="0" t="0" r="r" b="b"/>
            <a:pathLst>
              <a:path w="27424" h="15402">
                <a:moveTo>
                  <a:pt x="26959" y="0"/>
                </a:moveTo>
                <a:lnTo>
                  <a:pt x="0" y="15141"/>
                </a:lnTo>
                <a:lnTo>
                  <a:pt x="0" y="15402"/>
                </a:lnTo>
                <a:lnTo>
                  <a:pt x="27424" y="0"/>
                </a:lnTo>
                <a:lnTo>
                  <a:pt x="26959" y="0"/>
                </a:lnTo>
                <a:close/>
              </a:path>
            </a:pathLst>
          </a:custGeom>
          <a:solidFill>
            <a:srgbClr val="17275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206" name="任意多边形 2205"/>
          <p:cNvSpPr/>
          <p:nvPr/>
        </p:nvSpPr>
        <p:spPr>
          <a:xfrm>
            <a:off x="0" y="0"/>
            <a:ext cx="10039680" cy="5638680"/>
          </a:xfrm>
          <a:custGeom>
            <a:avLst/>
            <a:gdLst/>
            <a:ahLst/>
            <a:cxnLst/>
            <a:rect l="0" t="0" r="r" b="b"/>
            <a:pathLst>
              <a:path w="27888" h="15663">
                <a:moveTo>
                  <a:pt x="27424" y="0"/>
                </a:moveTo>
                <a:lnTo>
                  <a:pt x="0" y="15402"/>
                </a:lnTo>
                <a:lnTo>
                  <a:pt x="0" y="15663"/>
                </a:lnTo>
                <a:lnTo>
                  <a:pt x="27888" y="0"/>
                </a:lnTo>
                <a:lnTo>
                  <a:pt x="27424" y="0"/>
                </a:lnTo>
                <a:close/>
              </a:path>
            </a:pathLst>
          </a:custGeom>
          <a:solidFill>
            <a:srgbClr val="172855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207" name="任意多边形 2206"/>
          <p:cNvSpPr/>
          <p:nvPr/>
        </p:nvSpPr>
        <p:spPr>
          <a:xfrm>
            <a:off x="0" y="0"/>
            <a:ext cx="10207080" cy="5732640"/>
          </a:xfrm>
          <a:custGeom>
            <a:avLst/>
            <a:gdLst/>
            <a:ahLst/>
            <a:cxnLst/>
            <a:rect l="0" t="0" r="r" b="b"/>
            <a:pathLst>
              <a:path w="28353" h="15924">
                <a:moveTo>
                  <a:pt x="27888" y="0"/>
                </a:moveTo>
                <a:lnTo>
                  <a:pt x="0" y="15663"/>
                </a:lnTo>
                <a:lnTo>
                  <a:pt x="0" y="15924"/>
                </a:lnTo>
                <a:lnTo>
                  <a:pt x="28353" y="0"/>
                </a:lnTo>
                <a:lnTo>
                  <a:pt x="27888" y="0"/>
                </a:lnTo>
                <a:close/>
              </a:path>
            </a:pathLst>
          </a:custGeom>
          <a:solidFill>
            <a:srgbClr val="17285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208" name="任意多边形 2207"/>
          <p:cNvSpPr/>
          <p:nvPr/>
        </p:nvSpPr>
        <p:spPr>
          <a:xfrm>
            <a:off x="0" y="0"/>
            <a:ext cx="10374480" cy="5826600"/>
          </a:xfrm>
          <a:custGeom>
            <a:avLst/>
            <a:gdLst/>
            <a:ahLst/>
            <a:cxnLst/>
            <a:rect l="0" t="0" r="r" b="b"/>
            <a:pathLst>
              <a:path w="28818" h="16185">
                <a:moveTo>
                  <a:pt x="28353" y="0"/>
                </a:moveTo>
                <a:lnTo>
                  <a:pt x="0" y="15924"/>
                </a:lnTo>
                <a:lnTo>
                  <a:pt x="0" y="16185"/>
                </a:lnTo>
                <a:lnTo>
                  <a:pt x="28818" y="0"/>
                </a:lnTo>
                <a:lnTo>
                  <a:pt x="28353" y="0"/>
                </a:lnTo>
                <a:close/>
              </a:path>
            </a:pathLst>
          </a:custGeom>
          <a:solidFill>
            <a:srgbClr val="172857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209" name="任意多边形 2208"/>
          <p:cNvSpPr/>
          <p:nvPr/>
        </p:nvSpPr>
        <p:spPr>
          <a:xfrm>
            <a:off x="0" y="0"/>
            <a:ext cx="10541880" cy="5920560"/>
          </a:xfrm>
          <a:custGeom>
            <a:avLst/>
            <a:gdLst/>
            <a:ahLst/>
            <a:cxnLst/>
            <a:rect l="0" t="0" r="r" b="b"/>
            <a:pathLst>
              <a:path w="29283" h="16446">
                <a:moveTo>
                  <a:pt x="28818" y="0"/>
                </a:moveTo>
                <a:lnTo>
                  <a:pt x="0" y="16185"/>
                </a:lnTo>
                <a:lnTo>
                  <a:pt x="0" y="16446"/>
                </a:lnTo>
                <a:lnTo>
                  <a:pt x="29283" y="0"/>
                </a:lnTo>
                <a:lnTo>
                  <a:pt x="28818" y="0"/>
                </a:lnTo>
                <a:close/>
              </a:path>
            </a:pathLst>
          </a:custGeom>
          <a:solidFill>
            <a:srgbClr val="172957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210" name="任意多边形 2209"/>
          <p:cNvSpPr/>
          <p:nvPr/>
        </p:nvSpPr>
        <p:spPr>
          <a:xfrm>
            <a:off x="0" y="0"/>
            <a:ext cx="10704600" cy="6012000"/>
          </a:xfrm>
          <a:custGeom>
            <a:avLst/>
            <a:gdLst/>
            <a:ahLst/>
            <a:cxnLst/>
            <a:rect l="0" t="0" r="r" b="b"/>
            <a:pathLst>
              <a:path w="29735" h="16700">
                <a:moveTo>
                  <a:pt x="29283" y="0"/>
                </a:moveTo>
                <a:lnTo>
                  <a:pt x="0" y="16446"/>
                </a:lnTo>
                <a:lnTo>
                  <a:pt x="0" y="16700"/>
                </a:lnTo>
                <a:lnTo>
                  <a:pt x="29735" y="0"/>
                </a:lnTo>
                <a:lnTo>
                  <a:pt x="29283" y="0"/>
                </a:lnTo>
                <a:close/>
              </a:path>
            </a:pathLst>
          </a:custGeom>
          <a:solidFill>
            <a:srgbClr val="18295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211" name="任意多边形 2210"/>
          <p:cNvSpPr/>
          <p:nvPr/>
        </p:nvSpPr>
        <p:spPr>
          <a:xfrm>
            <a:off x="0" y="0"/>
            <a:ext cx="10704600" cy="6014520"/>
          </a:xfrm>
          <a:custGeom>
            <a:avLst/>
            <a:gdLst/>
            <a:ahLst/>
            <a:cxnLst/>
            <a:rect l="0" t="0" r="r" b="b"/>
            <a:pathLst>
              <a:path w="29735" h="16707">
                <a:moveTo>
                  <a:pt x="29735" y="0"/>
                </a:moveTo>
                <a:lnTo>
                  <a:pt x="0" y="16700"/>
                </a:lnTo>
                <a:lnTo>
                  <a:pt x="0" y="16707"/>
                </a:lnTo>
                <a:lnTo>
                  <a:pt x="29735" y="6"/>
                </a:lnTo>
                <a:lnTo>
                  <a:pt x="29735" y="0"/>
                </a:lnTo>
                <a:close/>
              </a:path>
            </a:pathLst>
          </a:custGeom>
          <a:solidFill>
            <a:srgbClr val="18295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212" name="任意多边形 2211"/>
          <p:cNvSpPr/>
          <p:nvPr/>
        </p:nvSpPr>
        <p:spPr>
          <a:xfrm>
            <a:off x="0" y="2160"/>
            <a:ext cx="10704600" cy="6014880"/>
          </a:xfrm>
          <a:custGeom>
            <a:avLst/>
            <a:gdLst/>
            <a:ahLst/>
            <a:cxnLst/>
            <a:rect l="0" t="0" r="r" b="b"/>
            <a:pathLst>
              <a:path w="29735" h="16708">
                <a:moveTo>
                  <a:pt x="29735" y="0"/>
                </a:moveTo>
                <a:lnTo>
                  <a:pt x="0" y="16701"/>
                </a:lnTo>
                <a:lnTo>
                  <a:pt x="0" y="16708"/>
                </a:lnTo>
                <a:lnTo>
                  <a:pt x="29735" y="7"/>
                </a:lnTo>
                <a:lnTo>
                  <a:pt x="29735" y="0"/>
                </a:lnTo>
                <a:close/>
              </a:path>
            </a:pathLst>
          </a:custGeom>
          <a:solidFill>
            <a:srgbClr val="182959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213" name="任意多边形 2212"/>
          <p:cNvSpPr/>
          <p:nvPr/>
        </p:nvSpPr>
        <p:spPr>
          <a:xfrm>
            <a:off x="0" y="4680"/>
            <a:ext cx="10704600" cy="6012360"/>
          </a:xfrm>
          <a:custGeom>
            <a:avLst/>
            <a:gdLst/>
            <a:ahLst/>
            <a:cxnLst/>
            <a:rect l="0" t="0" r="r" b="b"/>
            <a:pathLst>
              <a:path w="29735" h="16701">
                <a:moveTo>
                  <a:pt x="29735" y="0"/>
                </a:moveTo>
                <a:lnTo>
                  <a:pt x="0" y="16701"/>
                </a:lnTo>
                <a:lnTo>
                  <a:pt x="452" y="16701"/>
                </a:lnTo>
                <a:lnTo>
                  <a:pt x="29735" y="254"/>
                </a:lnTo>
                <a:lnTo>
                  <a:pt x="29735" y="0"/>
                </a:lnTo>
                <a:close/>
              </a:path>
            </a:pathLst>
          </a:custGeom>
          <a:solidFill>
            <a:srgbClr val="182959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214" name="任意多边形 2213"/>
          <p:cNvSpPr/>
          <p:nvPr/>
        </p:nvSpPr>
        <p:spPr>
          <a:xfrm>
            <a:off x="162720" y="96120"/>
            <a:ext cx="10541880" cy="5920920"/>
          </a:xfrm>
          <a:custGeom>
            <a:avLst/>
            <a:gdLst/>
            <a:ahLst/>
            <a:cxnLst/>
            <a:rect l="0" t="0" r="r" b="b"/>
            <a:pathLst>
              <a:path w="29283" h="16447">
                <a:moveTo>
                  <a:pt x="29283" y="0"/>
                </a:moveTo>
                <a:lnTo>
                  <a:pt x="0" y="16447"/>
                </a:lnTo>
                <a:lnTo>
                  <a:pt x="465" y="16447"/>
                </a:lnTo>
                <a:lnTo>
                  <a:pt x="29283" y="261"/>
                </a:lnTo>
                <a:lnTo>
                  <a:pt x="29283" y="0"/>
                </a:lnTo>
                <a:close/>
              </a:path>
            </a:pathLst>
          </a:custGeom>
          <a:solidFill>
            <a:srgbClr val="18295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215" name="任意多边形 2214"/>
          <p:cNvSpPr/>
          <p:nvPr/>
        </p:nvSpPr>
        <p:spPr>
          <a:xfrm>
            <a:off x="330120" y="190080"/>
            <a:ext cx="10374480" cy="5826960"/>
          </a:xfrm>
          <a:custGeom>
            <a:avLst/>
            <a:gdLst/>
            <a:ahLst/>
            <a:cxnLst/>
            <a:rect l="0" t="0" r="r" b="b"/>
            <a:pathLst>
              <a:path w="28818" h="16186">
                <a:moveTo>
                  <a:pt x="28818" y="0"/>
                </a:moveTo>
                <a:lnTo>
                  <a:pt x="0" y="16186"/>
                </a:lnTo>
                <a:lnTo>
                  <a:pt x="465" y="16186"/>
                </a:lnTo>
                <a:lnTo>
                  <a:pt x="28818" y="261"/>
                </a:lnTo>
                <a:lnTo>
                  <a:pt x="28818" y="0"/>
                </a:lnTo>
                <a:close/>
              </a:path>
            </a:pathLst>
          </a:custGeom>
          <a:solidFill>
            <a:srgbClr val="182A5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216" name="任意多边形 2215"/>
          <p:cNvSpPr/>
          <p:nvPr/>
        </p:nvSpPr>
        <p:spPr>
          <a:xfrm>
            <a:off x="497520" y="284040"/>
            <a:ext cx="10207080" cy="5733000"/>
          </a:xfrm>
          <a:custGeom>
            <a:avLst/>
            <a:gdLst/>
            <a:ahLst/>
            <a:cxnLst/>
            <a:rect l="0" t="0" r="r" b="b"/>
            <a:pathLst>
              <a:path w="28353" h="15925">
                <a:moveTo>
                  <a:pt x="28353" y="0"/>
                </a:moveTo>
                <a:lnTo>
                  <a:pt x="0" y="15925"/>
                </a:lnTo>
                <a:lnTo>
                  <a:pt x="465" y="15925"/>
                </a:lnTo>
                <a:lnTo>
                  <a:pt x="28353" y="261"/>
                </a:lnTo>
                <a:lnTo>
                  <a:pt x="28353" y="0"/>
                </a:lnTo>
                <a:close/>
              </a:path>
            </a:pathLst>
          </a:custGeom>
          <a:solidFill>
            <a:srgbClr val="182A5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217" name="任意多边形 2216"/>
          <p:cNvSpPr/>
          <p:nvPr/>
        </p:nvSpPr>
        <p:spPr>
          <a:xfrm>
            <a:off x="664920" y="378000"/>
            <a:ext cx="10039680" cy="5639040"/>
          </a:xfrm>
          <a:custGeom>
            <a:avLst/>
            <a:gdLst/>
            <a:ahLst/>
            <a:cxnLst/>
            <a:rect l="0" t="0" r="r" b="b"/>
            <a:pathLst>
              <a:path w="27888" h="15664">
                <a:moveTo>
                  <a:pt x="27888" y="0"/>
                </a:moveTo>
                <a:lnTo>
                  <a:pt x="0" y="15664"/>
                </a:lnTo>
                <a:lnTo>
                  <a:pt x="464" y="15664"/>
                </a:lnTo>
                <a:lnTo>
                  <a:pt x="27888" y="261"/>
                </a:lnTo>
                <a:lnTo>
                  <a:pt x="27888" y="0"/>
                </a:lnTo>
                <a:close/>
              </a:path>
            </a:pathLst>
          </a:custGeom>
          <a:solidFill>
            <a:srgbClr val="182A5C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218" name="任意多边形 2217"/>
          <p:cNvSpPr/>
          <p:nvPr/>
        </p:nvSpPr>
        <p:spPr>
          <a:xfrm>
            <a:off x="831960" y="471960"/>
            <a:ext cx="9872640" cy="5545080"/>
          </a:xfrm>
          <a:custGeom>
            <a:avLst/>
            <a:gdLst/>
            <a:ahLst/>
            <a:cxnLst/>
            <a:rect l="0" t="0" r="r" b="b"/>
            <a:pathLst>
              <a:path w="27424" h="15403">
                <a:moveTo>
                  <a:pt x="27424" y="0"/>
                </a:moveTo>
                <a:lnTo>
                  <a:pt x="0" y="15403"/>
                </a:lnTo>
                <a:lnTo>
                  <a:pt x="465" y="15403"/>
                </a:lnTo>
                <a:lnTo>
                  <a:pt x="27424" y="262"/>
                </a:lnTo>
                <a:lnTo>
                  <a:pt x="27424" y="0"/>
                </a:lnTo>
                <a:close/>
              </a:path>
            </a:pathLst>
          </a:custGeom>
          <a:solidFill>
            <a:srgbClr val="182A5D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219" name="任意多边形 2218"/>
          <p:cNvSpPr/>
          <p:nvPr/>
        </p:nvSpPr>
        <p:spPr>
          <a:xfrm>
            <a:off x="999360" y="566280"/>
            <a:ext cx="9705240" cy="5450760"/>
          </a:xfrm>
          <a:custGeom>
            <a:avLst/>
            <a:gdLst/>
            <a:ahLst/>
            <a:cxnLst/>
            <a:rect l="0" t="0" r="r" b="b"/>
            <a:pathLst>
              <a:path w="26959" h="15141">
                <a:moveTo>
                  <a:pt x="26959" y="0"/>
                </a:moveTo>
                <a:lnTo>
                  <a:pt x="0" y="15141"/>
                </a:lnTo>
                <a:lnTo>
                  <a:pt x="465" y="15141"/>
                </a:lnTo>
                <a:lnTo>
                  <a:pt x="26959" y="261"/>
                </a:lnTo>
                <a:lnTo>
                  <a:pt x="26959" y="0"/>
                </a:lnTo>
                <a:close/>
              </a:path>
            </a:pathLst>
          </a:custGeom>
          <a:solidFill>
            <a:srgbClr val="182B5D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220" name="任意多边形 2219"/>
          <p:cNvSpPr/>
          <p:nvPr/>
        </p:nvSpPr>
        <p:spPr>
          <a:xfrm>
            <a:off x="1166760" y="660240"/>
            <a:ext cx="9537840" cy="5356800"/>
          </a:xfrm>
          <a:custGeom>
            <a:avLst/>
            <a:gdLst/>
            <a:ahLst/>
            <a:cxnLst/>
            <a:rect l="0" t="0" r="r" b="b"/>
            <a:pathLst>
              <a:path w="26494" h="14880">
                <a:moveTo>
                  <a:pt x="26494" y="0"/>
                </a:moveTo>
                <a:lnTo>
                  <a:pt x="0" y="14880"/>
                </a:lnTo>
                <a:lnTo>
                  <a:pt x="465" y="14880"/>
                </a:lnTo>
                <a:lnTo>
                  <a:pt x="26494" y="261"/>
                </a:lnTo>
                <a:lnTo>
                  <a:pt x="26494" y="0"/>
                </a:lnTo>
                <a:close/>
              </a:path>
            </a:pathLst>
          </a:custGeom>
          <a:solidFill>
            <a:srgbClr val="182B5E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221" name="任意多边形 2220"/>
          <p:cNvSpPr/>
          <p:nvPr/>
        </p:nvSpPr>
        <p:spPr>
          <a:xfrm>
            <a:off x="1334160" y="754200"/>
            <a:ext cx="9370440" cy="5262840"/>
          </a:xfrm>
          <a:custGeom>
            <a:avLst/>
            <a:gdLst/>
            <a:ahLst/>
            <a:cxnLst/>
            <a:rect l="0" t="0" r="r" b="b"/>
            <a:pathLst>
              <a:path w="26029" h="14619">
                <a:moveTo>
                  <a:pt x="26029" y="0"/>
                </a:moveTo>
                <a:lnTo>
                  <a:pt x="0" y="14619"/>
                </a:lnTo>
                <a:lnTo>
                  <a:pt x="465" y="14619"/>
                </a:lnTo>
                <a:lnTo>
                  <a:pt x="26029" y="261"/>
                </a:lnTo>
                <a:lnTo>
                  <a:pt x="26029" y="0"/>
                </a:lnTo>
                <a:close/>
              </a:path>
            </a:pathLst>
          </a:custGeom>
          <a:solidFill>
            <a:srgbClr val="182B5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222" name="任意多边形 2221"/>
          <p:cNvSpPr/>
          <p:nvPr/>
        </p:nvSpPr>
        <p:spPr>
          <a:xfrm>
            <a:off x="1501560" y="848160"/>
            <a:ext cx="9203040" cy="5168880"/>
          </a:xfrm>
          <a:custGeom>
            <a:avLst/>
            <a:gdLst/>
            <a:ahLst/>
            <a:cxnLst/>
            <a:rect l="0" t="0" r="r" b="b"/>
            <a:pathLst>
              <a:path w="25564" h="14358">
                <a:moveTo>
                  <a:pt x="25564" y="0"/>
                </a:moveTo>
                <a:lnTo>
                  <a:pt x="0" y="14358"/>
                </a:lnTo>
                <a:lnTo>
                  <a:pt x="464" y="14358"/>
                </a:lnTo>
                <a:lnTo>
                  <a:pt x="25564" y="261"/>
                </a:lnTo>
                <a:lnTo>
                  <a:pt x="25564" y="0"/>
                </a:lnTo>
                <a:close/>
              </a:path>
            </a:pathLst>
          </a:custGeom>
          <a:solidFill>
            <a:srgbClr val="192B60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223" name="任意多边形 2222"/>
          <p:cNvSpPr/>
          <p:nvPr/>
        </p:nvSpPr>
        <p:spPr>
          <a:xfrm>
            <a:off x="1668600" y="942120"/>
            <a:ext cx="9036000" cy="5074920"/>
          </a:xfrm>
          <a:custGeom>
            <a:avLst/>
            <a:gdLst/>
            <a:ahLst/>
            <a:cxnLst/>
            <a:rect l="0" t="0" r="r" b="b"/>
            <a:pathLst>
              <a:path w="25100" h="14097">
                <a:moveTo>
                  <a:pt x="25100" y="0"/>
                </a:moveTo>
                <a:lnTo>
                  <a:pt x="0" y="14097"/>
                </a:lnTo>
                <a:lnTo>
                  <a:pt x="465" y="14097"/>
                </a:lnTo>
                <a:lnTo>
                  <a:pt x="25100" y="261"/>
                </a:lnTo>
                <a:lnTo>
                  <a:pt x="25100" y="0"/>
                </a:lnTo>
                <a:close/>
              </a:path>
            </a:pathLst>
          </a:custGeom>
          <a:solidFill>
            <a:srgbClr val="192C61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224" name="任意多边形 2223"/>
          <p:cNvSpPr/>
          <p:nvPr/>
        </p:nvSpPr>
        <p:spPr>
          <a:xfrm>
            <a:off x="1836000" y="1036080"/>
            <a:ext cx="8868600" cy="4980960"/>
          </a:xfrm>
          <a:custGeom>
            <a:avLst/>
            <a:gdLst/>
            <a:ahLst/>
            <a:cxnLst/>
            <a:rect l="0" t="0" r="r" b="b"/>
            <a:pathLst>
              <a:path w="24635" h="13836">
                <a:moveTo>
                  <a:pt x="24635" y="0"/>
                </a:moveTo>
                <a:lnTo>
                  <a:pt x="0" y="13836"/>
                </a:lnTo>
                <a:lnTo>
                  <a:pt x="465" y="13836"/>
                </a:lnTo>
                <a:lnTo>
                  <a:pt x="24635" y="261"/>
                </a:lnTo>
                <a:lnTo>
                  <a:pt x="24635" y="0"/>
                </a:lnTo>
                <a:close/>
              </a:path>
            </a:pathLst>
          </a:custGeom>
          <a:solidFill>
            <a:srgbClr val="192C61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225" name="任意多边形 2224"/>
          <p:cNvSpPr/>
          <p:nvPr/>
        </p:nvSpPr>
        <p:spPr>
          <a:xfrm>
            <a:off x="2003400" y="1130040"/>
            <a:ext cx="8701200" cy="4887000"/>
          </a:xfrm>
          <a:custGeom>
            <a:avLst/>
            <a:gdLst/>
            <a:ahLst/>
            <a:cxnLst/>
            <a:rect l="0" t="0" r="r" b="b"/>
            <a:pathLst>
              <a:path w="24170" h="13575">
                <a:moveTo>
                  <a:pt x="24170" y="0"/>
                </a:moveTo>
                <a:lnTo>
                  <a:pt x="0" y="13575"/>
                </a:lnTo>
                <a:lnTo>
                  <a:pt x="465" y="13575"/>
                </a:lnTo>
                <a:lnTo>
                  <a:pt x="24170" y="261"/>
                </a:lnTo>
                <a:lnTo>
                  <a:pt x="24170" y="0"/>
                </a:lnTo>
                <a:close/>
              </a:path>
            </a:pathLst>
          </a:custGeom>
          <a:solidFill>
            <a:srgbClr val="192C6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226" name="任意多边形 2225"/>
          <p:cNvSpPr/>
          <p:nvPr/>
        </p:nvSpPr>
        <p:spPr>
          <a:xfrm>
            <a:off x="2170800" y="1224000"/>
            <a:ext cx="8533800" cy="4793040"/>
          </a:xfrm>
          <a:custGeom>
            <a:avLst/>
            <a:gdLst/>
            <a:ahLst/>
            <a:cxnLst/>
            <a:rect l="0" t="0" r="r" b="b"/>
            <a:pathLst>
              <a:path w="23705" h="13314">
                <a:moveTo>
                  <a:pt x="23705" y="0"/>
                </a:moveTo>
                <a:lnTo>
                  <a:pt x="0" y="13314"/>
                </a:lnTo>
                <a:lnTo>
                  <a:pt x="465" y="13314"/>
                </a:lnTo>
                <a:lnTo>
                  <a:pt x="23705" y="261"/>
                </a:lnTo>
                <a:lnTo>
                  <a:pt x="23705" y="0"/>
                </a:lnTo>
                <a:close/>
              </a:path>
            </a:pathLst>
          </a:custGeom>
          <a:solidFill>
            <a:srgbClr val="192C63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227" name="任意多边形 2226"/>
          <p:cNvSpPr/>
          <p:nvPr/>
        </p:nvSpPr>
        <p:spPr>
          <a:xfrm>
            <a:off x="2338200" y="1317960"/>
            <a:ext cx="8366400" cy="4699080"/>
          </a:xfrm>
          <a:custGeom>
            <a:avLst/>
            <a:gdLst/>
            <a:ahLst/>
            <a:cxnLst/>
            <a:rect l="0" t="0" r="r" b="b"/>
            <a:pathLst>
              <a:path w="23240" h="13053">
                <a:moveTo>
                  <a:pt x="23240" y="0"/>
                </a:moveTo>
                <a:lnTo>
                  <a:pt x="0" y="13053"/>
                </a:lnTo>
                <a:lnTo>
                  <a:pt x="464" y="13053"/>
                </a:lnTo>
                <a:lnTo>
                  <a:pt x="23240" y="261"/>
                </a:lnTo>
                <a:lnTo>
                  <a:pt x="23240" y="0"/>
                </a:lnTo>
                <a:close/>
              </a:path>
            </a:pathLst>
          </a:custGeom>
          <a:solidFill>
            <a:srgbClr val="192D6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228" name="任意多边形 2227"/>
          <p:cNvSpPr/>
          <p:nvPr/>
        </p:nvSpPr>
        <p:spPr>
          <a:xfrm>
            <a:off x="2505240" y="1411920"/>
            <a:ext cx="8199360" cy="4605120"/>
          </a:xfrm>
          <a:custGeom>
            <a:avLst/>
            <a:gdLst/>
            <a:ahLst/>
            <a:cxnLst/>
            <a:rect l="0" t="0" r="r" b="b"/>
            <a:pathLst>
              <a:path w="22776" h="12792">
                <a:moveTo>
                  <a:pt x="22776" y="0"/>
                </a:moveTo>
                <a:lnTo>
                  <a:pt x="0" y="12792"/>
                </a:lnTo>
                <a:lnTo>
                  <a:pt x="465" y="12792"/>
                </a:lnTo>
                <a:lnTo>
                  <a:pt x="22776" y="261"/>
                </a:lnTo>
                <a:lnTo>
                  <a:pt x="22776" y="0"/>
                </a:lnTo>
                <a:close/>
              </a:path>
            </a:pathLst>
          </a:custGeom>
          <a:solidFill>
            <a:srgbClr val="192D6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229" name="任意多边形 2228"/>
          <p:cNvSpPr/>
          <p:nvPr/>
        </p:nvSpPr>
        <p:spPr>
          <a:xfrm>
            <a:off x="2672640" y="1505880"/>
            <a:ext cx="8031960" cy="4511160"/>
          </a:xfrm>
          <a:custGeom>
            <a:avLst/>
            <a:gdLst/>
            <a:ahLst/>
            <a:cxnLst/>
            <a:rect l="0" t="0" r="r" b="b"/>
            <a:pathLst>
              <a:path w="22311" h="12531">
                <a:moveTo>
                  <a:pt x="22311" y="0"/>
                </a:moveTo>
                <a:lnTo>
                  <a:pt x="0" y="12531"/>
                </a:lnTo>
                <a:lnTo>
                  <a:pt x="465" y="12531"/>
                </a:lnTo>
                <a:lnTo>
                  <a:pt x="22311" y="261"/>
                </a:lnTo>
                <a:lnTo>
                  <a:pt x="22311" y="0"/>
                </a:lnTo>
                <a:close/>
              </a:path>
            </a:pathLst>
          </a:custGeom>
          <a:solidFill>
            <a:srgbClr val="192D65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230" name="任意多边形 2229"/>
          <p:cNvSpPr/>
          <p:nvPr/>
        </p:nvSpPr>
        <p:spPr>
          <a:xfrm>
            <a:off x="2840040" y="1599840"/>
            <a:ext cx="7864560" cy="4417200"/>
          </a:xfrm>
          <a:custGeom>
            <a:avLst/>
            <a:gdLst/>
            <a:ahLst/>
            <a:cxnLst/>
            <a:rect l="0" t="0" r="r" b="b"/>
            <a:pathLst>
              <a:path w="21846" h="12270">
                <a:moveTo>
                  <a:pt x="21846" y="0"/>
                </a:moveTo>
                <a:lnTo>
                  <a:pt x="0" y="12270"/>
                </a:lnTo>
                <a:lnTo>
                  <a:pt x="465" y="12270"/>
                </a:lnTo>
                <a:lnTo>
                  <a:pt x="21846" y="261"/>
                </a:lnTo>
                <a:lnTo>
                  <a:pt x="21846" y="0"/>
                </a:lnTo>
                <a:close/>
              </a:path>
            </a:pathLst>
          </a:custGeom>
          <a:solidFill>
            <a:srgbClr val="192E6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231" name="任意多边形 2230"/>
          <p:cNvSpPr/>
          <p:nvPr/>
        </p:nvSpPr>
        <p:spPr>
          <a:xfrm>
            <a:off x="3007440" y="1693800"/>
            <a:ext cx="7697160" cy="4323240"/>
          </a:xfrm>
          <a:custGeom>
            <a:avLst/>
            <a:gdLst/>
            <a:ahLst/>
            <a:cxnLst/>
            <a:rect l="0" t="0" r="r" b="b"/>
            <a:pathLst>
              <a:path w="21381" h="12009">
                <a:moveTo>
                  <a:pt x="21381" y="0"/>
                </a:moveTo>
                <a:lnTo>
                  <a:pt x="0" y="12009"/>
                </a:lnTo>
                <a:lnTo>
                  <a:pt x="465" y="12009"/>
                </a:lnTo>
                <a:lnTo>
                  <a:pt x="21381" y="261"/>
                </a:lnTo>
                <a:lnTo>
                  <a:pt x="21381" y="0"/>
                </a:lnTo>
                <a:close/>
              </a:path>
            </a:pathLst>
          </a:custGeom>
          <a:solidFill>
            <a:srgbClr val="192E67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232" name="任意多边形 2231"/>
          <p:cNvSpPr/>
          <p:nvPr/>
        </p:nvSpPr>
        <p:spPr>
          <a:xfrm>
            <a:off x="3174840" y="1787760"/>
            <a:ext cx="7529760" cy="4229280"/>
          </a:xfrm>
          <a:custGeom>
            <a:avLst/>
            <a:gdLst/>
            <a:ahLst/>
            <a:cxnLst/>
            <a:rect l="0" t="0" r="r" b="b"/>
            <a:pathLst>
              <a:path w="20916" h="11748">
                <a:moveTo>
                  <a:pt x="20916" y="0"/>
                </a:moveTo>
                <a:lnTo>
                  <a:pt x="0" y="11748"/>
                </a:lnTo>
                <a:lnTo>
                  <a:pt x="464" y="11748"/>
                </a:lnTo>
                <a:lnTo>
                  <a:pt x="20916" y="261"/>
                </a:lnTo>
                <a:lnTo>
                  <a:pt x="20916" y="0"/>
                </a:lnTo>
                <a:close/>
              </a:path>
            </a:pathLst>
          </a:custGeom>
          <a:solidFill>
            <a:srgbClr val="1A2E6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233" name="任意多边形 2232"/>
          <p:cNvSpPr/>
          <p:nvPr/>
        </p:nvSpPr>
        <p:spPr>
          <a:xfrm>
            <a:off x="3341880" y="1881720"/>
            <a:ext cx="7362720" cy="4135320"/>
          </a:xfrm>
          <a:custGeom>
            <a:avLst/>
            <a:gdLst/>
            <a:ahLst/>
            <a:cxnLst/>
            <a:rect l="0" t="0" r="r" b="b"/>
            <a:pathLst>
              <a:path w="20452" h="11487">
                <a:moveTo>
                  <a:pt x="20452" y="0"/>
                </a:moveTo>
                <a:lnTo>
                  <a:pt x="0" y="11487"/>
                </a:lnTo>
                <a:lnTo>
                  <a:pt x="465" y="11487"/>
                </a:lnTo>
                <a:lnTo>
                  <a:pt x="20452" y="261"/>
                </a:lnTo>
                <a:lnTo>
                  <a:pt x="20452" y="0"/>
                </a:lnTo>
                <a:close/>
              </a:path>
            </a:pathLst>
          </a:custGeom>
          <a:solidFill>
            <a:srgbClr val="1A2E6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234" name="任意多边形 2233"/>
          <p:cNvSpPr/>
          <p:nvPr/>
        </p:nvSpPr>
        <p:spPr>
          <a:xfrm>
            <a:off x="3509280" y="1975680"/>
            <a:ext cx="7195320" cy="4041360"/>
          </a:xfrm>
          <a:custGeom>
            <a:avLst/>
            <a:gdLst/>
            <a:ahLst/>
            <a:cxnLst/>
            <a:rect l="0" t="0" r="r" b="b"/>
            <a:pathLst>
              <a:path w="19987" h="11226">
                <a:moveTo>
                  <a:pt x="19987" y="0"/>
                </a:moveTo>
                <a:lnTo>
                  <a:pt x="0" y="11226"/>
                </a:lnTo>
                <a:lnTo>
                  <a:pt x="466" y="11226"/>
                </a:lnTo>
                <a:lnTo>
                  <a:pt x="19987" y="262"/>
                </a:lnTo>
                <a:lnTo>
                  <a:pt x="19987" y="0"/>
                </a:lnTo>
                <a:close/>
              </a:path>
            </a:pathLst>
          </a:custGeom>
          <a:solidFill>
            <a:srgbClr val="1A2F69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235" name="任意多边形 2234"/>
          <p:cNvSpPr/>
          <p:nvPr/>
        </p:nvSpPr>
        <p:spPr>
          <a:xfrm>
            <a:off x="3676680" y="2069640"/>
            <a:ext cx="7027920" cy="3947400"/>
          </a:xfrm>
          <a:custGeom>
            <a:avLst/>
            <a:gdLst/>
            <a:ahLst/>
            <a:cxnLst/>
            <a:rect l="0" t="0" r="r" b="b"/>
            <a:pathLst>
              <a:path w="19522" h="10965">
                <a:moveTo>
                  <a:pt x="19522" y="0"/>
                </a:moveTo>
                <a:lnTo>
                  <a:pt x="0" y="10965"/>
                </a:lnTo>
                <a:lnTo>
                  <a:pt x="465" y="10965"/>
                </a:lnTo>
                <a:lnTo>
                  <a:pt x="19522" y="261"/>
                </a:lnTo>
                <a:lnTo>
                  <a:pt x="19522" y="0"/>
                </a:lnTo>
                <a:close/>
              </a:path>
            </a:pathLst>
          </a:custGeom>
          <a:solidFill>
            <a:srgbClr val="1A2F6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236" name="任意多边形 2235"/>
          <p:cNvSpPr/>
          <p:nvPr/>
        </p:nvSpPr>
        <p:spPr>
          <a:xfrm>
            <a:off x="3844080" y="2163600"/>
            <a:ext cx="6860520" cy="3853440"/>
          </a:xfrm>
          <a:custGeom>
            <a:avLst/>
            <a:gdLst/>
            <a:ahLst/>
            <a:cxnLst/>
            <a:rect l="0" t="0" r="r" b="b"/>
            <a:pathLst>
              <a:path w="19057" h="10704">
                <a:moveTo>
                  <a:pt x="19057" y="0"/>
                </a:moveTo>
                <a:lnTo>
                  <a:pt x="0" y="10704"/>
                </a:lnTo>
                <a:lnTo>
                  <a:pt x="465" y="10704"/>
                </a:lnTo>
                <a:lnTo>
                  <a:pt x="19057" y="261"/>
                </a:lnTo>
                <a:lnTo>
                  <a:pt x="19057" y="0"/>
                </a:lnTo>
                <a:close/>
              </a:path>
            </a:pathLst>
          </a:custGeom>
          <a:solidFill>
            <a:srgbClr val="1A2F6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237" name="任意多边形 2236"/>
          <p:cNvSpPr/>
          <p:nvPr/>
        </p:nvSpPr>
        <p:spPr>
          <a:xfrm>
            <a:off x="4011480" y="2257560"/>
            <a:ext cx="6693120" cy="3759480"/>
          </a:xfrm>
          <a:custGeom>
            <a:avLst/>
            <a:gdLst/>
            <a:ahLst/>
            <a:cxnLst/>
            <a:rect l="0" t="0" r="r" b="b"/>
            <a:pathLst>
              <a:path w="18592" h="10443">
                <a:moveTo>
                  <a:pt x="18592" y="0"/>
                </a:moveTo>
                <a:lnTo>
                  <a:pt x="0" y="10443"/>
                </a:lnTo>
                <a:lnTo>
                  <a:pt x="464" y="10443"/>
                </a:lnTo>
                <a:lnTo>
                  <a:pt x="18592" y="261"/>
                </a:lnTo>
                <a:lnTo>
                  <a:pt x="18592" y="0"/>
                </a:lnTo>
                <a:close/>
              </a:path>
            </a:pathLst>
          </a:custGeom>
          <a:solidFill>
            <a:srgbClr val="1A2F6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238" name="任意多边形 2237"/>
          <p:cNvSpPr/>
          <p:nvPr/>
        </p:nvSpPr>
        <p:spPr>
          <a:xfrm>
            <a:off x="4178520" y="2351520"/>
            <a:ext cx="6526080" cy="3665520"/>
          </a:xfrm>
          <a:custGeom>
            <a:avLst/>
            <a:gdLst/>
            <a:ahLst/>
            <a:cxnLst/>
            <a:rect l="0" t="0" r="r" b="b"/>
            <a:pathLst>
              <a:path w="18128" h="10182">
                <a:moveTo>
                  <a:pt x="18128" y="0"/>
                </a:moveTo>
                <a:lnTo>
                  <a:pt x="0" y="10182"/>
                </a:lnTo>
                <a:lnTo>
                  <a:pt x="465" y="10182"/>
                </a:lnTo>
                <a:lnTo>
                  <a:pt x="18128" y="261"/>
                </a:lnTo>
                <a:lnTo>
                  <a:pt x="18128" y="0"/>
                </a:lnTo>
                <a:close/>
              </a:path>
            </a:pathLst>
          </a:custGeom>
          <a:solidFill>
            <a:srgbClr val="1A306C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239" name="任意多边形 2238"/>
          <p:cNvSpPr/>
          <p:nvPr/>
        </p:nvSpPr>
        <p:spPr>
          <a:xfrm>
            <a:off x="4345920" y="2445480"/>
            <a:ext cx="6358680" cy="3571560"/>
          </a:xfrm>
          <a:custGeom>
            <a:avLst/>
            <a:gdLst/>
            <a:ahLst/>
            <a:cxnLst/>
            <a:rect l="0" t="0" r="r" b="b"/>
            <a:pathLst>
              <a:path w="17663" h="9921">
                <a:moveTo>
                  <a:pt x="17663" y="0"/>
                </a:moveTo>
                <a:lnTo>
                  <a:pt x="0" y="9921"/>
                </a:lnTo>
                <a:lnTo>
                  <a:pt x="465" y="9921"/>
                </a:lnTo>
                <a:lnTo>
                  <a:pt x="17663" y="261"/>
                </a:lnTo>
                <a:lnTo>
                  <a:pt x="17663" y="0"/>
                </a:lnTo>
                <a:close/>
              </a:path>
            </a:pathLst>
          </a:custGeom>
          <a:solidFill>
            <a:srgbClr val="1A306D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240" name="任意多边形 2239"/>
          <p:cNvSpPr/>
          <p:nvPr/>
        </p:nvSpPr>
        <p:spPr>
          <a:xfrm>
            <a:off x="4513320" y="2539440"/>
            <a:ext cx="6191280" cy="3477600"/>
          </a:xfrm>
          <a:custGeom>
            <a:avLst/>
            <a:gdLst/>
            <a:ahLst/>
            <a:cxnLst/>
            <a:rect l="0" t="0" r="r" b="b"/>
            <a:pathLst>
              <a:path w="17198" h="9660">
                <a:moveTo>
                  <a:pt x="17198" y="0"/>
                </a:moveTo>
                <a:lnTo>
                  <a:pt x="0" y="9660"/>
                </a:lnTo>
                <a:lnTo>
                  <a:pt x="465" y="9660"/>
                </a:lnTo>
                <a:lnTo>
                  <a:pt x="17198" y="261"/>
                </a:lnTo>
                <a:lnTo>
                  <a:pt x="17198" y="0"/>
                </a:lnTo>
                <a:close/>
              </a:path>
            </a:pathLst>
          </a:custGeom>
          <a:solidFill>
            <a:srgbClr val="1A306E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241" name="任意多边形 2240"/>
          <p:cNvSpPr/>
          <p:nvPr/>
        </p:nvSpPr>
        <p:spPr>
          <a:xfrm>
            <a:off x="4680720" y="2633400"/>
            <a:ext cx="6023880" cy="3383640"/>
          </a:xfrm>
          <a:custGeom>
            <a:avLst/>
            <a:gdLst/>
            <a:ahLst/>
            <a:cxnLst/>
            <a:rect l="0" t="0" r="r" b="b"/>
            <a:pathLst>
              <a:path w="16733" h="9399">
                <a:moveTo>
                  <a:pt x="16733" y="0"/>
                </a:moveTo>
                <a:lnTo>
                  <a:pt x="0" y="9399"/>
                </a:lnTo>
                <a:lnTo>
                  <a:pt x="465" y="9399"/>
                </a:lnTo>
                <a:lnTo>
                  <a:pt x="16733" y="261"/>
                </a:lnTo>
                <a:lnTo>
                  <a:pt x="16733" y="0"/>
                </a:lnTo>
                <a:close/>
              </a:path>
            </a:pathLst>
          </a:custGeom>
          <a:solidFill>
            <a:srgbClr val="1A306E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242" name="任意多边形 2241"/>
          <p:cNvSpPr/>
          <p:nvPr/>
        </p:nvSpPr>
        <p:spPr>
          <a:xfrm>
            <a:off x="4848120" y="2727360"/>
            <a:ext cx="5856480" cy="3289680"/>
          </a:xfrm>
          <a:custGeom>
            <a:avLst/>
            <a:gdLst/>
            <a:ahLst/>
            <a:cxnLst/>
            <a:rect l="0" t="0" r="r" b="b"/>
            <a:pathLst>
              <a:path w="16268" h="9138">
                <a:moveTo>
                  <a:pt x="16268" y="0"/>
                </a:moveTo>
                <a:lnTo>
                  <a:pt x="0" y="9138"/>
                </a:lnTo>
                <a:lnTo>
                  <a:pt x="464" y="9138"/>
                </a:lnTo>
                <a:lnTo>
                  <a:pt x="16268" y="262"/>
                </a:lnTo>
                <a:lnTo>
                  <a:pt x="16268" y="0"/>
                </a:lnTo>
                <a:close/>
              </a:path>
            </a:pathLst>
          </a:custGeom>
          <a:solidFill>
            <a:srgbClr val="1B316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243" name="任意多边形 2242"/>
          <p:cNvSpPr/>
          <p:nvPr/>
        </p:nvSpPr>
        <p:spPr>
          <a:xfrm>
            <a:off x="5015160" y="2821680"/>
            <a:ext cx="5689440" cy="3195360"/>
          </a:xfrm>
          <a:custGeom>
            <a:avLst/>
            <a:gdLst/>
            <a:ahLst/>
            <a:cxnLst/>
            <a:rect l="0" t="0" r="r" b="b"/>
            <a:pathLst>
              <a:path w="15804" h="8876">
                <a:moveTo>
                  <a:pt x="15804" y="0"/>
                </a:moveTo>
                <a:lnTo>
                  <a:pt x="0" y="8876"/>
                </a:lnTo>
                <a:lnTo>
                  <a:pt x="465" y="8876"/>
                </a:lnTo>
                <a:lnTo>
                  <a:pt x="15804" y="261"/>
                </a:lnTo>
                <a:lnTo>
                  <a:pt x="15804" y="0"/>
                </a:lnTo>
                <a:close/>
              </a:path>
            </a:pathLst>
          </a:custGeom>
          <a:solidFill>
            <a:srgbClr val="1B3170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244" name="任意多边形 2243"/>
          <p:cNvSpPr/>
          <p:nvPr/>
        </p:nvSpPr>
        <p:spPr>
          <a:xfrm>
            <a:off x="5182560" y="2915640"/>
            <a:ext cx="5522040" cy="3101400"/>
          </a:xfrm>
          <a:custGeom>
            <a:avLst/>
            <a:gdLst/>
            <a:ahLst/>
            <a:cxnLst/>
            <a:rect l="0" t="0" r="r" b="b"/>
            <a:pathLst>
              <a:path w="15339" h="8615">
                <a:moveTo>
                  <a:pt x="15339" y="0"/>
                </a:moveTo>
                <a:lnTo>
                  <a:pt x="0" y="8615"/>
                </a:lnTo>
                <a:lnTo>
                  <a:pt x="465" y="8615"/>
                </a:lnTo>
                <a:lnTo>
                  <a:pt x="15339" y="261"/>
                </a:lnTo>
                <a:lnTo>
                  <a:pt x="15339" y="0"/>
                </a:lnTo>
                <a:close/>
              </a:path>
            </a:pathLst>
          </a:custGeom>
          <a:solidFill>
            <a:srgbClr val="1B3171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245" name="任意多边形 2244"/>
          <p:cNvSpPr/>
          <p:nvPr/>
        </p:nvSpPr>
        <p:spPr>
          <a:xfrm>
            <a:off x="5349960" y="3009600"/>
            <a:ext cx="5354640" cy="3007440"/>
          </a:xfrm>
          <a:custGeom>
            <a:avLst/>
            <a:gdLst/>
            <a:ahLst/>
            <a:cxnLst/>
            <a:rect l="0" t="0" r="r" b="b"/>
            <a:pathLst>
              <a:path w="14874" h="8354">
                <a:moveTo>
                  <a:pt x="14874" y="0"/>
                </a:moveTo>
                <a:lnTo>
                  <a:pt x="0" y="8354"/>
                </a:lnTo>
                <a:lnTo>
                  <a:pt x="465" y="8354"/>
                </a:lnTo>
                <a:lnTo>
                  <a:pt x="14874" y="261"/>
                </a:lnTo>
                <a:lnTo>
                  <a:pt x="14874" y="0"/>
                </a:lnTo>
                <a:close/>
              </a:path>
            </a:pathLst>
          </a:custGeom>
          <a:solidFill>
            <a:srgbClr val="1B327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246" name="任意多边形 2245"/>
          <p:cNvSpPr/>
          <p:nvPr/>
        </p:nvSpPr>
        <p:spPr>
          <a:xfrm>
            <a:off x="5517360" y="3103560"/>
            <a:ext cx="5187240" cy="2913480"/>
          </a:xfrm>
          <a:custGeom>
            <a:avLst/>
            <a:gdLst/>
            <a:ahLst/>
            <a:cxnLst/>
            <a:rect l="0" t="0" r="r" b="b"/>
            <a:pathLst>
              <a:path w="14409" h="8093">
                <a:moveTo>
                  <a:pt x="14409" y="0"/>
                </a:moveTo>
                <a:lnTo>
                  <a:pt x="0" y="8093"/>
                </a:lnTo>
                <a:lnTo>
                  <a:pt x="465" y="8093"/>
                </a:lnTo>
                <a:lnTo>
                  <a:pt x="14409" y="261"/>
                </a:lnTo>
                <a:lnTo>
                  <a:pt x="14409" y="0"/>
                </a:lnTo>
                <a:close/>
              </a:path>
            </a:pathLst>
          </a:custGeom>
          <a:solidFill>
            <a:srgbClr val="1B327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247" name="任意多边形 2246"/>
          <p:cNvSpPr/>
          <p:nvPr/>
        </p:nvSpPr>
        <p:spPr>
          <a:xfrm>
            <a:off x="5684760" y="3197520"/>
            <a:ext cx="5019840" cy="2819520"/>
          </a:xfrm>
          <a:custGeom>
            <a:avLst/>
            <a:gdLst/>
            <a:ahLst/>
            <a:cxnLst/>
            <a:rect l="0" t="0" r="r" b="b"/>
            <a:pathLst>
              <a:path w="13944" h="7832">
                <a:moveTo>
                  <a:pt x="13944" y="0"/>
                </a:moveTo>
                <a:lnTo>
                  <a:pt x="0" y="7832"/>
                </a:lnTo>
                <a:lnTo>
                  <a:pt x="464" y="7832"/>
                </a:lnTo>
                <a:lnTo>
                  <a:pt x="13944" y="261"/>
                </a:lnTo>
                <a:lnTo>
                  <a:pt x="13944" y="0"/>
                </a:lnTo>
                <a:close/>
              </a:path>
            </a:pathLst>
          </a:custGeom>
          <a:solidFill>
            <a:srgbClr val="1B3273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248" name="任意多边形 2247"/>
          <p:cNvSpPr/>
          <p:nvPr/>
        </p:nvSpPr>
        <p:spPr>
          <a:xfrm>
            <a:off x="5851800" y="3291480"/>
            <a:ext cx="4852800" cy="2725560"/>
          </a:xfrm>
          <a:custGeom>
            <a:avLst/>
            <a:gdLst/>
            <a:ahLst/>
            <a:cxnLst/>
            <a:rect l="0" t="0" r="r" b="b"/>
            <a:pathLst>
              <a:path w="13480" h="7571">
                <a:moveTo>
                  <a:pt x="13480" y="0"/>
                </a:moveTo>
                <a:lnTo>
                  <a:pt x="0" y="7571"/>
                </a:lnTo>
                <a:lnTo>
                  <a:pt x="465" y="7571"/>
                </a:lnTo>
                <a:lnTo>
                  <a:pt x="13480" y="261"/>
                </a:lnTo>
                <a:lnTo>
                  <a:pt x="13480" y="0"/>
                </a:lnTo>
                <a:close/>
              </a:path>
            </a:pathLst>
          </a:custGeom>
          <a:solidFill>
            <a:srgbClr val="1B327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249" name="任意多边形 2248"/>
          <p:cNvSpPr/>
          <p:nvPr/>
        </p:nvSpPr>
        <p:spPr>
          <a:xfrm>
            <a:off x="6019200" y="3385440"/>
            <a:ext cx="4685400" cy="2631600"/>
          </a:xfrm>
          <a:custGeom>
            <a:avLst/>
            <a:gdLst/>
            <a:ahLst/>
            <a:cxnLst/>
            <a:rect l="0" t="0" r="r" b="b"/>
            <a:pathLst>
              <a:path w="13015" h="7310">
                <a:moveTo>
                  <a:pt x="13015" y="0"/>
                </a:moveTo>
                <a:lnTo>
                  <a:pt x="0" y="7310"/>
                </a:lnTo>
                <a:lnTo>
                  <a:pt x="465" y="7310"/>
                </a:lnTo>
                <a:lnTo>
                  <a:pt x="13015" y="261"/>
                </a:lnTo>
                <a:lnTo>
                  <a:pt x="13015" y="0"/>
                </a:lnTo>
                <a:close/>
              </a:path>
            </a:pathLst>
          </a:custGeom>
          <a:solidFill>
            <a:srgbClr val="1B3375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250" name="任意多边形 2249"/>
          <p:cNvSpPr/>
          <p:nvPr/>
        </p:nvSpPr>
        <p:spPr>
          <a:xfrm>
            <a:off x="6186600" y="3479400"/>
            <a:ext cx="4518000" cy="2537640"/>
          </a:xfrm>
          <a:custGeom>
            <a:avLst/>
            <a:gdLst/>
            <a:ahLst/>
            <a:cxnLst/>
            <a:rect l="0" t="0" r="r" b="b"/>
            <a:pathLst>
              <a:path w="12550" h="7049">
                <a:moveTo>
                  <a:pt x="12550" y="0"/>
                </a:moveTo>
                <a:lnTo>
                  <a:pt x="0" y="7049"/>
                </a:lnTo>
                <a:lnTo>
                  <a:pt x="465" y="7049"/>
                </a:lnTo>
                <a:lnTo>
                  <a:pt x="12550" y="261"/>
                </a:lnTo>
                <a:lnTo>
                  <a:pt x="12550" y="0"/>
                </a:lnTo>
                <a:close/>
              </a:path>
            </a:pathLst>
          </a:custGeom>
          <a:solidFill>
            <a:srgbClr val="1B3375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251" name="任意多边形 2250"/>
          <p:cNvSpPr/>
          <p:nvPr/>
        </p:nvSpPr>
        <p:spPr>
          <a:xfrm>
            <a:off x="6354000" y="3573360"/>
            <a:ext cx="4350600" cy="2443680"/>
          </a:xfrm>
          <a:custGeom>
            <a:avLst/>
            <a:gdLst/>
            <a:ahLst/>
            <a:cxnLst/>
            <a:rect l="0" t="0" r="r" b="b"/>
            <a:pathLst>
              <a:path w="12085" h="6788">
                <a:moveTo>
                  <a:pt x="12085" y="0"/>
                </a:moveTo>
                <a:lnTo>
                  <a:pt x="0" y="6788"/>
                </a:lnTo>
                <a:lnTo>
                  <a:pt x="464" y="6788"/>
                </a:lnTo>
                <a:lnTo>
                  <a:pt x="12085" y="262"/>
                </a:lnTo>
                <a:lnTo>
                  <a:pt x="12085" y="0"/>
                </a:lnTo>
                <a:close/>
              </a:path>
            </a:pathLst>
          </a:custGeom>
          <a:solidFill>
            <a:srgbClr val="1B337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252" name="任意多边形 2251"/>
          <p:cNvSpPr/>
          <p:nvPr/>
        </p:nvSpPr>
        <p:spPr>
          <a:xfrm>
            <a:off x="6521040" y="3667320"/>
            <a:ext cx="4183560" cy="2349720"/>
          </a:xfrm>
          <a:custGeom>
            <a:avLst/>
            <a:gdLst/>
            <a:ahLst/>
            <a:cxnLst/>
            <a:rect l="0" t="0" r="r" b="b"/>
            <a:pathLst>
              <a:path w="11621" h="6527">
                <a:moveTo>
                  <a:pt x="11621" y="0"/>
                </a:moveTo>
                <a:lnTo>
                  <a:pt x="0" y="6527"/>
                </a:lnTo>
                <a:lnTo>
                  <a:pt x="465" y="6527"/>
                </a:lnTo>
                <a:lnTo>
                  <a:pt x="11621" y="261"/>
                </a:lnTo>
                <a:lnTo>
                  <a:pt x="11621" y="0"/>
                </a:lnTo>
                <a:close/>
              </a:path>
            </a:pathLst>
          </a:custGeom>
          <a:solidFill>
            <a:srgbClr val="1C3377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253" name="任意多边形 2252"/>
          <p:cNvSpPr/>
          <p:nvPr/>
        </p:nvSpPr>
        <p:spPr>
          <a:xfrm>
            <a:off x="6688440" y="3761280"/>
            <a:ext cx="4016160" cy="2255760"/>
          </a:xfrm>
          <a:custGeom>
            <a:avLst/>
            <a:gdLst/>
            <a:ahLst/>
            <a:cxnLst/>
            <a:rect l="0" t="0" r="r" b="b"/>
            <a:pathLst>
              <a:path w="11156" h="6266">
                <a:moveTo>
                  <a:pt x="11156" y="0"/>
                </a:moveTo>
                <a:lnTo>
                  <a:pt x="0" y="6266"/>
                </a:lnTo>
                <a:lnTo>
                  <a:pt x="465" y="6266"/>
                </a:lnTo>
                <a:lnTo>
                  <a:pt x="11156" y="261"/>
                </a:lnTo>
                <a:lnTo>
                  <a:pt x="11156" y="0"/>
                </a:lnTo>
                <a:close/>
              </a:path>
            </a:pathLst>
          </a:custGeom>
          <a:solidFill>
            <a:srgbClr val="1C347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254" name="任意多边形 2253"/>
          <p:cNvSpPr/>
          <p:nvPr/>
        </p:nvSpPr>
        <p:spPr>
          <a:xfrm>
            <a:off x="6855840" y="3855240"/>
            <a:ext cx="3848760" cy="2161800"/>
          </a:xfrm>
          <a:custGeom>
            <a:avLst/>
            <a:gdLst/>
            <a:ahLst/>
            <a:cxnLst/>
            <a:rect l="0" t="0" r="r" b="b"/>
            <a:pathLst>
              <a:path w="10691" h="6005">
                <a:moveTo>
                  <a:pt x="10691" y="0"/>
                </a:moveTo>
                <a:lnTo>
                  <a:pt x="0" y="6005"/>
                </a:lnTo>
                <a:lnTo>
                  <a:pt x="465" y="6005"/>
                </a:lnTo>
                <a:lnTo>
                  <a:pt x="10691" y="261"/>
                </a:lnTo>
                <a:lnTo>
                  <a:pt x="10691" y="0"/>
                </a:lnTo>
                <a:close/>
              </a:path>
            </a:pathLst>
          </a:custGeom>
          <a:solidFill>
            <a:srgbClr val="1C3479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255" name="任意多边形 2254"/>
          <p:cNvSpPr/>
          <p:nvPr/>
        </p:nvSpPr>
        <p:spPr>
          <a:xfrm>
            <a:off x="7023240" y="3949200"/>
            <a:ext cx="3681360" cy="2067840"/>
          </a:xfrm>
          <a:custGeom>
            <a:avLst/>
            <a:gdLst/>
            <a:ahLst/>
            <a:cxnLst/>
            <a:rect l="0" t="0" r="r" b="b"/>
            <a:pathLst>
              <a:path w="10226" h="5744">
                <a:moveTo>
                  <a:pt x="10226" y="0"/>
                </a:moveTo>
                <a:lnTo>
                  <a:pt x="0" y="5744"/>
                </a:lnTo>
                <a:lnTo>
                  <a:pt x="465" y="5744"/>
                </a:lnTo>
                <a:lnTo>
                  <a:pt x="10226" y="261"/>
                </a:lnTo>
                <a:lnTo>
                  <a:pt x="10226" y="0"/>
                </a:lnTo>
                <a:close/>
              </a:path>
            </a:pathLst>
          </a:custGeom>
          <a:solidFill>
            <a:srgbClr val="1C3479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256" name="任意多边形 2255"/>
          <p:cNvSpPr/>
          <p:nvPr/>
        </p:nvSpPr>
        <p:spPr>
          <a:xfrm>
            <a:off x="7190640" y="4043160"/>
            <a:ext cx="3513960" cy="1973880"/>
          </a:xfrm>
          <a:custGeom>
            <a:avLst/>
            <a:gdLst/>
            <a:ahLst/>
            <a:cxnLst/>
            <a:rect l="0" t="0" r="r" b="b"/>
            <a:pathLst>
              <a:path w="9761" h="5483">
                <a:moveTo>
                  <a:pt x="9761" y="0"/>
                </a:moveTo>
                <a:lnTo>
                  <a:pt x="0" y="5483"/>
                </a:lnTo>
                <a:lnTo>
                  <a:pt x="464" y="5483"/>
                </a:lnTo>
                <a:lnTo>
                  <a:pt x="9761" y="261"/>
                </a:lnTo>
                <a:lnTo>
                  <a:pt x="9761" y="0"/>
                </a:lnTo>
                <a:close/>
              </a:path>
            </a:pathLst>
          </a:custGeom>
          <a:solidFill>
            <a:srgbClr val="1C347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257" name="任意多边形 2256"/>
          <p:cNvSpPr/>
          <p:nvPr/>
        </p:nvSpPr>
        <p:spPr>
          <a:xfrm>
            <a:off x="7357680" y="4137120"/>
            <a:ext cx="3346920" cy="1879920"/>
          </a:xfrm>
          <a:custGeom>
            <a:avLst/>
            <a:gdLst/>
            <a:ahLst/>
            <a:cxnLst/>
            <a:rect l="0" t="0" r="r" b="b"/>
            <a:pathLst>
              <a:path w="9297" h="5222">
                <a:moveTo>
                  <a:pt x="9297" y="0"/>
                </a:moveTo>
                <a:lnTo>
                  <a:pt x="0" y="5222"/>
                </a:lnTo>
                <a:lnTo>
                  <a:pt x="465" y="5222"/>
                </a:lnTo>
                <a:lnTo>
                  <a:pt x="9297" y="261"/>
                </a:lnTo>
                <a:lnTo>
                  <a:pt x="9297" y="0"/>
                </a:lnTo>
                <a:close/>
              </a:path>
            </a:pathLst>
          </a:custGeom>
          <a:solidFill>
            <a:srgbClr val="1C357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258" name="任意多边形 2257"/>
          <p:cNvSpPr/>
          <p:nvPr/>
        </p:nvSpPr>
        <p:spPr>
          <a:xfrm>
            <a:off x="7525080" y="4231080"/>
            <a:ext cx="3179520" cy="1785960"/>
          </a:xfrm>
          <a:custGeom>
            <a:avLst/>
            <a:gdLst/>
            <a:ahLst/>
            <a:cxnLst/>
            <a:rect l="0" t="0" r="r" b="b"/>
            <a:pathLst>
              <a:path w="8832" h="4961">
                <a:moveTo>
                  <a:pt x="8832" y="0"/>
                </a:moveTo>
                <a:lnTo>
                  <a:pt x="0" y="4961"/>
                </a:lnTo>
                <a:lnTo>
                  <a:pt x="465" y="4961"/>
                </a:lnTo>
                <a:lnTo>
                  <a:pt x="8832" y="261"/>
                </a:lnTo>
                <a:lnTo>
                  <a:pt x="8832" y="0"/>
                </a:lnTo>
                <a:close/>
              </a:path>
            </a:pathLst>
          </a:custGeom>
          <a:solidFill>
            <a:srgbClr val="1C357C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259" name="任意多边形 2258"/>
          <p:cNvSpPr/>
          <p:nvPr/>
        </p:nvSpPr>
        <p:spPr>
          <a:xfrm>
            <a:off x="7692480" y="4325040"/>
            <a:ext cx="3012120" cy="1692000"/>
          </a:xfrm>
          <a:custGeom>
            <a:avLst/>
            <a:gdLst/>
            <a:ahLst/>
            <a:cxnLst/>
            <a:rect l="0" t="0" r="r" b="b"/>
            <a:pathLst>
              <a:path w="8367" h="4700">
                <a:moveTo>
                  <a:pt x="8367" y="0"/>
                </a:moveTo>
                <a:lnTo>
                  <a:pt x="0" y="4700"/>
                </a:lnTo>
                <a:lnTo>
                  <a:pt x="465" y="4700"/>
                </a:lnTo>
                <a:lnTo>
                  <a:pt x="8367" y="261"/>
                </a:lnTo>
                <a:lnTo>
                  <a:pt x="8367" y="0"/>
                </a:lnTo>
                <a:close/>
              </a:path>
            </a:pathLst>
          </a:custGeom>
          <a:solidFill>
            <a:srgbClr val="1C357C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260" name="任意多边形 2259"/>
          <p:cNvSpPr/>
          <p:nvPr/>
        </p:nvSpPr>
        <p:spPr>
          <a:xfrm>
            <a:off x="7859880" y="4419000"/>
            <a:ext cx="2844720" cy="1598040"/>
          </a:xfrm>
          <a:custGeom>
            <a:avLst/>
            <a:gdLst/>
            <a:ahLst/>
            <a:cxnLst/>
            <a:rect l="0" t="0" r="r" b="b"/>
            <a:pathLst>
              <a:path w="7902" h="4439">
                <a:moveTo>
                  <a:pt x="7902" y="0"/>
                </a:moveTo>
                <a:lnTo>
                  <a:pt x="0" y="4439"/>
                </a:lnTo>
                <a:lnTo>
                  <a:pt x="465" y="4439"/>
                </a:lnTo>
                <a:lnTo>
                  <a:pt x="7902" y="261"/>
                </a:lnTo>
                <a:lnTo>
                  <a:pt x="7902" y="0"/>
                </a:lnTo>
                <a:close/>
              </a:path>
            </a:pathLst>
          </a:custGeom>
          <a:solidFill>
            <a:srgbClr val="1C357D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261" name="任意多边形 2260"/>
          <p:cNvSpPr/>
          <p:nvPr/>
        </p:nvSpPr>
        <p:spPr>
          <a:xfrm>
            <a:off x="8027280" y="4512960"/>
            <a:ext cx="2677320" cy="1504080"/>
          </a:xfrm>
          <a:custGeom>
            <a:avLst/>
            <a:gdLst/>
            <a:ahLst/>
            <a:cxnLst/>
            <a:rect l="0" t="0" r="r" b="b"/>
            <a:pathLst>
              <a:path w="7437" h="4178">
                <a:moveTo>
                  <a:pt x="7437" y="0"/>
                </a:moveTo>
                <a:lnTo>
                  <a:pt x="0" y="4178"/>
                </a:lnTo>
                <a:lnTo>
                  <a:pt x="464" y="4178"/>
                </a:lnTo>
                <a:lnTo>
                  <a:pt x="7437" y="261"/>
                </a:lnTo>
                <a:lnTo>
                  <a:pt x="7437" y="0"/>
                </a:lnTo>
                <a:close/>
              </a:path>
            </a:pathLst>
          </a:custGeom>
          <a:solidFill>
            <a:srgbClr val="1D367E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262" name="任意多边形 2261"/>
          <p:cNvSpPr/>
          <p:nvPr/>
        </p:nvSpPr>
        <p:spPr>
          <a:xfrm>
            <a:off x="8194320" y="4606920"/>
            <a:ext cx="2510280" cy="1410120"/>
          </a:xfrm>
          <a:custGeom>
            <a:avLst/>
            <a:gdLst/>
            <a:ahLst/>
            <a:cxnLst/>
            <a:rect l="0" t="0" r="r" b="b"/>
            <a:pathLst>
              <a:path w="6973" h="3917">
                <a:moveTo>
                  <a:pt x="6973" y="0"/>
                </a:moveTo>
                <a:lnTo>
                  <a:pt x="0" y="3917"/>
                </a:lnTo>
                <a:lnTo>
                  <a:pt x="465" y="3917"/>
                </a:lnTo>
                <a:lnTo>
                  <a:pt x="6973" y="261"/>
                </a:lnTo>
                <a:lnTo>
                  <a:pt x="6973" y="0"/>
                </a:lnTo>
                <a:close/>
              </a:path>
            </a:pathLst>
          </a:custGeom>
          <a:solidFill>
            <a:srgbClr val="1D367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263" name="任意多边形 2262"/>
          <p:cNvSpPr/>
          <p:nvPr/>
        </p:nvSpPr>
        <p:spPr>
          <a:xfrm>
            <a:off x="8361720" y="4700880"/>
            <a:ext cx="2342880" cy="1316160"/>
          </a:xfrm>
          <a:custGeom>
            <a:avLst/>
            <a:gdLst/>
            <a:ahLst/>
            <a:cxnLst/>
            <a:rect l="0" t="0" r="r" b="b"/>
            <a:pathLst>
              <a:path w="6508" h="3656">
                <a:moveTo>
                  <a:pt x="6508" y="0"/>
                </a:moveTo>
                <a:lnTo>
                  <a:pt x="0" y="3656"/>
                </a:lnTo>
                <a:lnTo>
                  <a:pt x="465" y="3656"/>
                </a:lnTo>
                <a:lnTo>
                  <a:pt x="6508" y="261"/>
                </a:lnTo>
                <a:lnTo>
                  <a:pt x="6508" y="0"/>
                </a:lnTo>
                <a:close/>
              </a:path>
            </a:pathLst>
          </a:custGeom>
          <a:solidFill>
            <a:srgbClr val="1D367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264" name="任意多边形 2263"/>
          <p:cNvSpPr/>
          <p:nvPr/>
        </p:nvSpPr>
        <p:spPr>
          <a:xfrm>
            <a:off x="8529120" y="4794840"/>
            <a:ext cx="2175480" cy="1222200"/>
          </a:xfrm>
          <a:custGeom>
            <a:avLst/>
            <a:gdLst/>
            <a:ahLst/>
            <a:cxnLst/>
            <a:rect l="0" t="0" r="r" b="b"/>
            <a:pathLst>
              <a:path w="6043" h="3395">
                <a:moveTo>
                  <a:pt x="6043" y="0"/>
                </a:moveTo>
                <a:lnTo>
                  <a:pt x="0" y="3395"/>
                </a:lnTo>
                <a:lnTo>
                  <a:pt x="465" y="3395"/>
                </a:lnTo>
                <a:lnTo>
                  <a:pt x="6043" y="261"/>
                </a:lnTo>
                <a:lnTo>
                  <a:pt x="6043" y="0"/>
                </a:lnTo>
                <a:close/>
              </a:path>
            </a:pathLst>
          </a:custGeom>
          <a:solidFill>
            <a:srgbClr val="1D3780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265" name="任意多边形 2264"/>
          <p:cNvSpPr/>
          <p:nvPr/>
        </p:nvSpPr>
        <p:spPr>
          <a:xfrm>
            <a:off x="8696520" y="4888800"/>
            <a:ext cx="2008080" cy="1128240"/>
          </a:xfrm>
          <a:custGeom>
            <a:avLst/>
            <a:gdLst/>
            <a:ahLst/>
            <a:cxnLst/>
            <a:rect l="0" t="0" r="r" b="b"/>
            <a:pathLst>
              <a:path w="5578" h="3134">
                <a:moveTo>
                  <a:pt x="5578" y="0"/>
                </a:moveTo>
                <a:lnTo>
                  <a:pt x="0" y="3134"/>
                </a:lnTo>
                <a:lnTo>
                  <a:pt x="465" y="3134"/>
                </a:lnTo>
                <a:lnTo>
                  <a:pt x="5578" y="261"/>
                </a:lnTo>
                <a:lnTo>
                  <a:pt x="5578" y="0"/>
                </a:lnTo>
                <a:close/>
              </a:path>
            </a:pathLst>
          </a:custGeom>
          <a:solidFill>
            <a:srgbClr val="1D3781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266" name="任意多边形 2265"/>
          <p:cNvSpPr/>
          <p:nvPr/>
        </p:nvSpPr>
        <p:spPr>
          <a:xfrm>
            <a:off x="8863920" y="4982760"/>
            <a:ext cx="1840680" cy="1034280"/>
          </a:xfrm>
          <a:custGeom>
            <a:avLst/>
            <a:gdLst/>
            <a:ahLst/>
            <a:cxnLst/>
            <a:rect l="0" t="0" r="r" b="b"/>
            <a:pathLst>
              <a:path w="5113" h="2873">
                <a:moveTo>
                  <a:pt x="5113" y="0"/>
                </a:moveTo>
                <a:lnTo>
                  <a:pt x="0" y="2873"/>
                </a:lnTo>
                <a:lnTo>
                  <a:pt x="464" y="2873"/>
                </a:lnTo>
                <a:lnTo>
                  <a:pt x="5113" y="261"/>
                </a:lnTo>
                <a:lnTo>
                  <a:pt x="5113" y="0"/>
                </a:lnTo>
                <a:close/>
              </a:path>
            </a:pathLst>
          </a:custGeom>
          <a:solidFill>
            <a:srgbClr val="1D378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267" name="任意多边形 2266"/>
          <p:cNvSpPr/>
          <p:nvPr/>
        </p:nvSpPr>
        <p:spPr>
          <a:xfrm>
            <a:off x="9030960" y="5076720"/>
            <a:ext cx="1673640" cy="940320"/>
          </a:xfrm>
          <a:custGeom>
            <a:avLst/>
            <a:gdLst/>
            <a:ahLst/>
            <a:cxnLst/>
            <a:rect l="0" t="0" r="r" b="b"/>
            <a:pathLst>
              <a:path w="4649" h="2612">
                <a:moveTo>
                  <a:pt x="4649" y="0"/>
                </a:moveTo>
                <a:lnTo>
                  <a:pt x="0" y="2612"/>
                </a:lnTo>
                <a:lnTo>
                  <a:pt x="465" y="2612"/>
                </a:lnTo>
                <a:lnTo>
                  <a:pt x="4649" y="263"/>
                </a:lnTo>
                <a:lnTo>
                  <a:pt x="4649" y="0"/>
                </a:lnTo>
                <a:close/>
              </a:path>
            </a:pathLst>
          </a:custGeom>
          <a:solidFill>
            <a:srgbClr val="1D3783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268" name="任意多边形 2267"/>
          <p:cNvSpPr/>
          <p:nvPr/>
        </p:nvSpPr>
        <p:spPr>
          <a:xfrm>
            <a:off x="9198360" y="5171040"/>
            <a:ext cx="1506240" cy="846000"/>
          </a:xfrm>
          <a:custGeom>
            <a:avLst/>
            <a:gdLst/>
            <a:ahLst/>
            <a:cxnLst/>
            <a:rect l="0" t="0" r="r" b="b"/>
            <a:pathLst>
              <a:path w="4184" h="2350">
                <a:moveTo>
                  <a:pt x="4184" y="0"/>
                </a:moveTo>
                <a:lnTo>
                  <a:pt x="0" y="2350"/>
                </a:lnTo>
                <a:lnTo>
                  <a:pt x="465" y="2350"/>
                </a:lnTo>
                <a:lnTo>
                  <a:pt x="4184" y="261"/>
                </a:lnTo>
                <a:lnTo>
                  <a:pt x="4184" y="0"/>
                </a:lnTo>
                <a:close/>
              </a:path>
            </a:pathLst>
          </a:custGeom>
          <a:solidFill>
            <a:srgbClr val="1D3883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269" name="任意多边形 2268"/>
          <p:cNvSpPr/>
          <p:nvPr/>
        </p:nvSpPr>
        <p:spPr>
          <a:xfrm>
            <a:off x="9365760" y="5265000"/>
            <a:ext cx="1338840" cy="752040"/>
          </a:xfrm>
          <a:custGeom>
            <a:avLst/>
            <a:gdLst/>
            <a:ahLst/>
            <a:cxnLst/>
            <a:rect l="0" t="0" r="r" b="b"/>
            <a:pathLst>
              <a:path w="3719" h="2089">
                <a:moveTo>
                  <a:pt x="3719" y="0"/>
                </a:moveTo>
                <a:lnTo>
                  <a:pt x="0" y="2089"/>
                </a:lnTo>
                <a:lnTo>
                  <a:pt x="465" y="2089"/>
                </a:lnTo>
                <a:lnTo>
                  <a:pt x="3719" y="261"/>
                </a:lnTo>
                <a:lnTo>
                  <a:pt x="3719" y="0"/>
                </a:lnTo>
                <a:close/>
              </a:path>
            </a:pathLst>
          </a:custGeom>
          <a:solidFill>
            <a:srgbClr val="1D388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270" name="任意多边形 2269"/>
          <p:cNvSpPr/>
          <p:nvPr/>
        </p:nvSpPr>
        <p:spPr>
          <a:xfrm>
            <a:off x="9533160" y="5358960"/>
            <a:ext cx="1171440" cy="658080"/>
          </a:xfrm>
          <a:custGeom>
            <a:avLst/>
            <a:gdLst/>
            <a:ahLst/>
            <a:cxnLst/>
            <a:rect l="0" t="0" r="r" b="b"/>
            <a:pathLst>
              <a:path w="3254" h="1828">
                <a:moveTo>
                  <a:pt x="3254" y="0"/>
                </a:moveTo>
                <a:lnTo>
                  <a:pt x="0" y="1828"/>
                </a:lnTo>
                <a:lnTo>
                  <a:pt x="465" y="1828"/>
                </a:lnTo>
                <a:lnTo>
                  <a:pt x="3254" y="261"/>
                </a:lnTo>
                <a:lnTo>
                  <a:pt x="3254" y="0"/>
                </a:lnTo>
                <a:close/>
              </a:path>
            </a:pathLst>
          </a:custGeom>
          <a:solidFill>
            <a:srgbClr val="1D3885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271" name="任意多边形 2270"/>
          <p:cNvSpPr/>
          <p:nvPr/>
        </p:nvSpPr>
        <p:spPr>
          <a:xfrm>
            <a:off x="9700560" y="5452920"/>
            <a:ext cx="1004040" cy="564120"/>
          </a:xfrm>
          <a:custGeom>
            <a:avLst/>
            <a:gdLst/>
            <a:ahLst/>
            <a:cxnLst/>
            <a:rect l="0" t="0" r="r" b="b"/>
            <a:pathLst>
              <a:path w="2789" h="1567">
                <a:moveTo>
                  <a:pt x="2789" y="0"/>
                </a:moveTo>
                <a:lnTo>
                  <a:pt x="0" y="1567"/>
                </a:lnTo>
                <a:lnTo>
                  <a:pt x="464" y="1567"/>
                </a:lnTo>
                <a:lnTo>
                  <a:pt x="2789" y="261"/>
                </a:lnTo>
                <a:lnTo>
                  <a:pt x="2789" y="0"/>
                </a:lnTo>
                <a:close/>
              </a:path>
            </a:pathLst>
          </a:custGeom>
          <a:solidFill>
            <a:srgbClr val="1E388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272" name="任意多边形 2271"/>
          <p:cNvSpPr/>
          <p:nvPr/>
        </p:nvSpPr>
        <p:spPr>
          <a:xfrm>
            <a:off x="9867600" y="5546880"/>
            <a:ext cx="837000" cy="470160"/>
          </a:xfrm>
          <a:custGeom>
            <a:avLst/>
            <a:gdLst/>
            <a:ahLst/>
            <a:cxnLst/>
            <a:rect l="0" t="0" r="r" b="b"/>
            <a:pathLst>
              <a:path w="2325" h="1306">
                <a:moveTo>
                  <a:pt x="2325" y="0"/>
                </a:moveTo>
                <a:lnTo>
                  <a:pt x="0" y="1306"/>
                </a:lnTo>
                <a:lnTo>
                  <a:pt x="465" y="1306"/>
                </a:lnTo>
                <a:lnTo>
                  <a:pt x="2325" y="261"/>
                </a:lnTo>
                <a:lnTo>
                  <a:pt x="2325" y="0"/>
                </a:lnTo>
                <a:close/>
              </a:path>
            </a:pathLst>
          </a:custGeom>
          <a:solidFill>
            <a:srgbClr val="1E398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273" name="任意多边形 2272"/>
          <p:cNvSpPr/>
          <p:nvPr/>
        </p:nvSpPr>
        <p:spPr>
          <a:xfrm>
            <a:off x="10035000" y="5640840"/>
            <a:ext cx="669600" cy="376200"/>
          </a:xfrm>
          <a:custGeom>
            <a:avLst/>
            <a:gdLst/>
            <a:ahLst/>
            <a:cxnLst/>
            <a:rect l="0" t="0" r="r" b="b"/>
            <a:pathLst>
              <a:path w="1860" h="1045">
                <a:moveTo>
                  <a:pt x="1860" y="0"/>
                </a:moveTo>
                <a:lnTo>
                  <a:pt x="0" y="1045"/>
                </a:lnTo>
                <a:lnTo>
                  <a:pt x="465" y="1045"/>
                </a:lnTo>
                <a:lnTo>
                  <a:pt x="1860" y="261"/>
                </a:lnTo>
                <a:lnTo>
                  <a:pt x="1860" y="0"/>
                </a:lnTo>
                <a:close/>
              </a:path>
            </a:pathLst>
          </a:custGeom>
          <a:solidFill>
            <a:srgbClr val="1E3987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274" name="任意多边形 2273"/>
          <p:cNvSpPr/>
          <p:nvPr/>
        </p:nvSpPr>
        <p:spPr>
          <a:xfrm>
            <a:off x="10202400" y="5734800"/>
            <a:ext cx="502200" cy="282240"/>
          </a:xfrm>
          <a:custGeom>
            <a:avLst/>
            <a:gdLst/>
            <a:ahLst/>
            <a:cxnLst/>
            <a:rect l="0" t="0" r="r" b="b"/>
            <a:pathLst>
              <a:path w="1395" h="784">
                <a:moveTo>
                  <a:pt x="1395" y="0"/>
                </a:moveTo>
                <a:lnTo>
                  <a:pt x="0" y="784"/>
                </a:lnTo>
                <a:lnTo>
                  <a:pt x="466" y="784"/>
                </a:lnTo>
                <a:lnTo>
                  <a:pt x="1395" y="262"/>
                </a:lnTo>
                <a:lnTo>
                  <a:pt x="1395" y="0"/>
                </a:lnTo>
                <a:close/>
              </a:path>
            </a:pathLst>
          </a:custGeom>
          <a:solidFill>
            <a:srgbClr val="1E398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275" name="任意多边形 2274"/>
          <p:cNvSpPr/>
          <p:nvPr/>
        </p:nvSpPr>
        <p:spPr>
          <a:xfrm>
            <a:off x="10369800" y="5828760"/>
            <a:ext cx="334800" cy="188280"/>
          </a:xfrm>
          <a:custGeom>
            <a:avLst/>
            <a:gdLst/>
            <a:ahLst/>
            <a:cxnLst/>
            <a:rect l="0" t="0" r="r" b="b"/>
            <a:pathLst>
              <a:path w="930" h="523">
                <a:moveTo>
                  <a:pt x="930" y="0"/>
                </a:moveTo>
                <a:lnTo>
                  <a:pt x="0" y="523"/>
                </a:lnTo>
                <a:lnTo>
                  <a:pt x="466" y="523"/>
                </a:lnTo>
                <a:lnTo>
                  <a:pt x="930" y="262"/>
                </a:lnTo>
                <a:lnTo>
                  <a:pt x="930" y="0"/>
                </a:lnTo>
                <a:close/>
              </a:path>
            </a:pathLst>
          </a:custGeom>
          <a:solidFill>
            <a:srgbClr val="1E3989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276" name="任意多边形 2275"/>
          <p:cNvSpPr/>
          <p:nvPr/>
        </p:nvSpPr>
        <p:spPr>
          <a:xfrm>
            <a:off x="10537200" y="5922720"/>
            <a:ext cx="167400" cy="94320"/>
          </a:xfrm>
          <a:custGeom>
            <a:avLst/>
            <a:gdLst/>
            <a:ahLst/>
            <a:cxnLst/>
            <a:rect l="0" t="0" r="r" b="b"/>
            <a:pathLst>
              <a:path w="465" h="262">
                <a:moveTo>
                  <a:pt x="465" y="0"/>
                </a:moveTo>
                <a:lnTo>
                  <a:pt x="0" y="262"/>
                </a:lnTo>
                <a:lnTo>
                  <a:pt x="465" y="262"/>
                </a:lnTo>
                <a:lnTo>
                  <a:pt x="465" y="0"/>
                </a:lnTo>
                <a:close/>
              </a:path>
            </a:pathLst>
          </a:custGeom>
          <a:solidFill>
            <a:srgbClr val="1E3A8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2277" name="图片 2276"/>
          <p:cNvPicPr/>
          <p:nvPr/>
        </p:nvPicPr>
        <p:blipFill>
          <a:blip r:embed="rId2"/>
          <a:stretch/>
        </p:blipFill>
        <p:spPr>
          <a:xfrm>
            <a:off x="8280" y="0"/>
            <a:ext cx="10696320" cy="60163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278" name="任意多边形 2277"/>
          <p:cNvSpPr/>
          <p:nvPr/>
        </p:nvSpPr>
        <p:spPr>
          <a:xfrm>
            <a:off x="409320" y="802080"/>
            <a:ext cx="802440" cy="33840"/>
          </a:xfrm>
          <a:custGeom>
            <a:avLst/>
            <a:gdLst/>
            <a:ahLst/>
            <a:cxnLst/>
            <a:rect l="0" t="0" r="r" b="b"/>
            <a:pathLst>
              <a:path w="2229" h="94">
                <a:moveTo>
                  <a:pt x="0" y="0"/>
                </a:moveTo>
                <a:lnTo>
                  <a:pt x="2229" y="0"/>
                </a:lnTo>
                <a:lnTo>
                  <a:pt x="2229" y="94"/>
                </a:lnTo>
                <a:lnTo>
                  <a:pt x="0" y="94"/>
                </a:lnTo>
                <a:lnTo>
                  <a:pt x="0" y="0"/>
                </a:lnTo>
                <a:close/>
              </a:path>
            </a:pathLst>
          </a:custGeom>
          <a:solidFill>
            <a:srgbClr val="00D3F3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279" name="任意多边形 2278"/>
          <p:cNvSpPr/>
          <p:nvPr/>
        </p:nvSpPr>
        <p:spPr>
          <a:xfrm>
            <a:off x="413640" y="1040400"/>
            <a:ext cx="4738320" cy="4337280"/>
          </a:xfrm>
          <a:custGeom>
            <a:avLst/>
            <a:gdLst/>
            <a:ahLst/>
            <a:cxnLst/>
            <a:rect l="0" t="0" r="r" b="b"/>
            <a:pathLst>
              <a:path w="13162" h="12048">
                <a:moveTo>
                  <a:pt x="0" y="11781"/>
                </a:moveTo>
                <a:lnTo>
                  <a:pt x="0" y="266"/>
                </a:lnTo>
                <a:cubicBezTo>
                  <a:pt x="0" y="249"/>
                  <a:pt x="1" y="232"/>
                  <a:pt x="5" y="214"/>
                </a:cubicBezTo>
                <a:cubicBezTo>
                  <a:pt x="8" y="197"/>
                  <a:pt x="13" y="181"/>
                  <a:pt x="20" y="164"/>
                </a:cubicBezTo>
                <a:cubicBezTo>
                  <a:pt x="27" y="148"/>
                  <a:pt x="35" y="133"/>
                  <a:pt x="45" y="118"/>
                </a:cubicBezTo>
                <a:cubicBezTo>
                  <a:pt x="54" y="104"/>
                  <a:pt x="65" y="90"/>
                  <a:pt x="78" y="78"/>
                </a:cubicBezTo>
                <a:cubicBezTo>
                  <a:pt x="90" y="65"/>
                  <a:pt x="104" y="54"/>
                  <a:pt x="118" y="45"/>
                </a:cubicBezTo>
                <a:cubicBezTo>
                  <a:pt x="133" y="35"/>
                  <a:pt x="148" y="27"/>
                  <a:pt x="164" y="20"/>
                </a:cubicBezTo>
                <a:cubicBezTo>
                  <a:pt x="181" y="13"/>
                  <a:pt x="197" y="8"/>
                  <a:pt x="214" y="5"/>
                </a:cubicBezTo>
                <a:cubicBezTo>
                  <a:pt x="232" y="1"/>
                  <a:pt x="249" y="0"/>
                  <a:pt x="266" y="0"/>
                </a:cubicBezTo>
                <a:lnTo>
                  <a:pt x="12895" y="0"/>
                </a:lnTo>
                <a:cubicBezTo>
                  <a:pt x="12913" y="0"/>
                  <a:pt x="12930" y="1"/>
                  <a:pt x="12947" y="5"/>
                </a:cubicBezTo>
                <a:cubicBezTo>
                  <a:pt x="12965" y="8"/>
                  <a:pt x="12981" y="13"/>
                  <a:pt x="12998" y="20"/>
                </a:cubicBezTo>
                <a:cubicBezTo>
                  <a:pt x="13014" y="27"/>
                  <a:pt x="13029" y="35"/>
                  <a:pt x="13044" y="45"/>
                </a:cubicBezTo>
                <a:cubicBezTo>
                  <a:pt x="13058" y="54"/>
                  <a:pt x="13072" y="65"/>
                  <a:pt x="13084" y="78"/>
                </a:cubicBezTo>
                <a:cubicBezTo>
                  <a:pt x="13097" y="90"/>
                  <a:pt x="13108" y="104"/>
                  <a:pt x="13117" y="118"/>
                </a:cubicBezTo>
                <a:cubicBezTo>
                  <a:pt x="13127" y="133"/>
                  <a:pt x="13135" y="148"/>
                  <a:pt x="13142" y="164"/>
                </a:cubicBezTo>
                <a:cubicBezTo>
                  <a:pt x="13149" y="181"/>
                  <a:pt x="13154" y="197"/>
                  <a:pt x="13157" y="214"/>
                </a:cubicBezTo>
                <a:cubicBezTo>
                  <a:pt x="13161" y="232"/>
                  <a:pt x="13162" y="249"/>
                  <a:pt x="13162" y="266"/>
                </a:cubicBezTo>
                <a:lnTo>
                  <a:pt x="13162" y="11781"/>
                </a:lnTo>
                <a:cubicBezTo>
                  <a:pt x="13162" y="11799"/>
                  <a:pt x="13161" y="11816"/>
                  <a:pt x="13157" y="11833"/>
                </a:cubicBezTo>
                <a:cubicBezTo>
                  <a:pt x="13154" y="11850"/>
                  <a:pt x="13149" y="11867"/>
                  <a:pt x="13142" y="11883"/>
                </a:cubicBezTo>
                <a:cubicBezTo>
                  <a:pt x="13135" y="11899"/>
                  <a:pt x="13127" y="11915"/>
                  <a:pt x="13117" y="11929"/>
                </a:cubicBezTo>
                <a:cubicBezTo>
                  <a:pt x="13108" y="11944"/>
                  <a:pt x="13097" y="11958"/>
                  <a:pt x="13084" y="11970"/>
                </a:cubicBezTo>
                <a:cubicBezTo>
                  <a:pt x="13072" y="11982"/>
                  <a:pt x="13058" y="11993"/>
                  <a:pt x="13044" y="12003"/>
                </a:cubicBezTo>
                <a:cubicBezTo>
                  <a:pt x="13029" y="12013"/>
                  <a:pt x="13014" y="12021"/>
                  <a:pt x="12998" y="12028"/>
                </a:cubicBezTo>
                <a:cubicBezTo>
                  <a:pt x="12981" y="12034"/>
                  <a:pt x="12965" y="12040"/>
                  <a:pt x="12947" y="12043"/>
                </a:cubicBezTo>
                <a:cubicBezTo>
                  <a:pt x="12930" y="12046"/>
                  <a:pt x="12913" y="12048"/>
                  <a:pt x="12895" y="12048"/>
                </a:cubicBezTo>
                <a:lnTo>
                  <a:pt x="266" y="12048"/>
                </a:lnTo>
                <a:cubicBezTo>
                  <a:pt x="249" y="12048"/>
                  <a:pt x="232" y="12046"/>
                  <a:pt x="214" y="12043"/>
                </a:cubicBezTo>
                <a:cubicBezTo>
                  <a:pt x="197" y="12040"/>
                  <a:pt x="181" y="12034"/>
                  <a:pt x="164" y="12028"/>
                </a:cubicBezTo>
                <a:cubicBezTo>
                  <a:pt x="148" y="12021"/>
                  <a:pt x="133" y="12013"/>
                  <a:pt x="118" y="12003"/>
                </a:cubicBezTo>
                <a:cubicBezTo>
                  <a:pt x="104" y="11993"/>
                  <a:pt x="90" y="11982"/>
                  <a:pt x="78" y="11970"/>
                </a:cubicBezTo>
                <a:cubicBezTo>
                  <a:pt x="65" y="11958"/>
                  <a:pt x="54" y="11944"/>
                  <a:pt x="45" y="11929"/>
                </a:cubicBezTo>
                <a:cubicBezTo>
                  <a:pt x="35" y="11915"/>
                  <a:pt x="27" y="11899"/>
                  <a:pt x="20" y="11883"/>
                </a:cubicBezTo>
                <a:cubicBezTo>
                  <a:pt x="13" y="11867"/>
                  <a:pt x="8" y="11850"/>
                  <a:pt x="5" y="11833"/>
                </a:cubicBezTo>
                <a:cubicBezTo>
                  <a:pt x="1" y="11816"/>
                  <a:pt x="0" y="11799"/>
                  <a:pt x="0" y="11781"/>
                </a:cubicBezTo>
                <a:close/>
              </a:path>
            </a:pathLst>
          </a:custGeom>
          <a:solidFill>
            <a:srgbClr val="1E40AF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280" name="任意多边形 2279"/>
          <p:cNvSpPr/>
          <p:nvPr/>
        </p:nvSpPr>
        <p:spPr>
          <a:xfrm>
            <a:off x="413640" y="1040400"/>
            <a:ext cx="4738320" cy="4337280"/>
          </a:xfrm>
          <a:custGeom>
            <a:avLst/>
            <a:gdLst/>
            <a:ahLst/>
            <a:cxnLst/>
            <a:rect l="0" t="0" r="r" b="b"/>
            <a:pathLst>
              <a:path w="13162" h="12048" fill="none">
                <a:moveTo>
                  <a:pt x="0" y="11781"/>
                </a:moveTo>
                <a:lnTo>
                  <a:pt x="0" y="266"/>
                </a:lnTo>
                <a:cubicBezTo>
                  <a:pt x="0" y="249"/>
                  <a:pt x="1" y="232"/>
                  <a:pt x="5" y="214"/>
                </a:cubicBezTo>
                <a:cubicBezTo>
                  <a:pt x="8" y="197"/>
                  <a:pt x="13" y="181"/>
                  <a:pt x="20" y="164"/>
                </a:cubicBezTo>
                <a:cubicBezTo>
                  <a:pt x="27" y="148"/>
                  <a:pt x="35" y="133"/>
                  <a:pt x="45" y="118"/>
                </a:cubicBezTo>
                <a:cubicBezTo>
                  <a:pt x="54" y="104"/>
                  <a:pt x="65" y="90"/>
                  <a:pt x="78" y="78"/>
                </a:cubicBezTo>
                <a:cubicBezTo>
                  <a:pt x="90" y="65"/>
                  <a:pt x="104" y="54"/>
                  <a:pt x="118" y="45"/>
                </a:cubicBezTo>
                <a:cubicBezTo>
                  <a:pt x="133" y="35"/>
                  <a:pt x="148" y="27"/>
                  <a:pt x="164" y="20"/>
                </a:cubicBezTo>
                <a:cubicBezTo>
                  <a:pt x="181" y="13"/>
                  <a:pt x="197" y="8"/>
                  <a:pt x="214" y="5"/>
                </a:cubicBezTo>
                <a:cubicBezTo>
                  <a:pt x="232" y="1"/>
                  <a:pt x="249" y="0"/>
                  <a:pt x="266" y="0"/>
                </a:cubicBezTo>
                <a:lnTo>
                  <a:pt x="12895" y="0"/>
                </a:lnTo>
                <a:cubicBezTo>
                  <a:pt x="12913" y="0"/>
                  <a:pt x="12930" y="1"/>
                  <a:pt x="12947" y="5"/>
                </a:cubicBezTo>
                <a:cubicBezTo>
                  <a:pt x="12965" y="8"/>
                  <a:pt x="12981" y="13"/>
                  <a:pt x="12998" y="20"/>
                </a:cubicBezTo>
                <a:cubicBezTo>
                  <a:pt x="13014" y="27"/>
                  <a:pt x="13029" y="35"/>
                  <a:pt x="13044" y="45"/>
                </a:cubicBezTo>
                <a:cubicBezTo>
                  <a:pt x="13058" y="54"/>
                  <a:pt x="13072" y="65"/>
                  <a:pt x="13084" y="78"/>
                </a:cubicBezTo>
                <a:cubicBezTo>
                  <a:pt x="13097" y="90"/>
                  <a:pt x="13108" y="104"/>
                  <a:pt x="13117" y="118"/>
                </a:cubicBezTo>
                <a:cubicBezTo>
                  <a:pt x="13127" y="133"/>
                  <a:pt x="13135" y="148"/>
                  <a:pt x="13142" y="164"/>
                </a:cubicBezTo>
                <a:cubicBezTo>
                  <a:pt x="13149" y="181"/>
                  <a:pt x="13154" y="197"/>
                  <a:pt x="13157" y="214"/>
                </a:cubicBezTo>
                <a:cubicBezTo>
                  <a:pt x="13161" y="232"/>
                  <a:pt x="13162" y="249"/>
                  <a:pt x="13162" y="266"/>
                </a:cubicBezTo>
                <a:lnTo>
                  <a:pt x="13162" y="11781"/>
                </a:lnTo>
                <a:cubicBezTo>
                  <a:pt x="13162" y="11799"/>
                  <a:pt x="13161" y="11816"/>
                  <a:pt x="13157" y="11833"/>
                </a:cubicBezTo>
                <a:cubicBezTo>
                  <a:pt x="13154" y="11850"/>
                  <a:pt x="13149" y="11867"/>
                  <a:pt x="13142" y="11883"/>
                </a:cubicBezTo>
                <a:cubicBezTo>
                  <a:pt x="13135" y="11899"/>
                  <a:pt x="13127" y="11915"/>
                  <a:pt x="13117" y="11929"/>
                </a:cubicBezTo>
                <a:cubicBezTo>
                  <a:pt x="13108" y="11944"/>
                  <a:pt x="13097" y="11958"/>
                  <a:pt x="13084" y="11970"/>
                </a:cubicBezTo>
                <a:cubicBezTo>
                  <a:pt x="13072" y="11982"/>
                  <a:pt x="13058" y="11993"/>
                  <a:pt x="13044" y="12003"/>
                </a:cubicBezTo>
                <a:cubicBezTo>
                  <a:pt x="13029" y="12013"/>
                  <a:pt x="13014" y="12021"/>
                  <a:pt x="12998" y="12028"/>
                </a:cubicBezTo>
                <a:cubicBezTo>
                  <a:pt x="12981" y="12034"/>
                  <a:pt x="12965" y="12040"/>
                  <a:pt x="12947" y="12043"/>
                </a:cubicBezTo>
                <a:cubicBezTo>
                  <a:pt x="12930" y="12046"/>
                  <a:pt x="12913" y="12048"/>
                  <a:pt x="12895" y="12048"/>
                </a:cubicBezTo>
                <a:lnTo>
                  <a:pt x="266" y="12048"/>
                </a:lnTo>
                <a:cubicBezTo>
                  <a:pt x="249" y="12048"/>
                  <a:pt x="232" y="12046"/>
                  <a:pt x="214" y="12043"/>
                </a:cubicBezTo>
                <a:cubicBezTo>
                  <a:pt x="197" y="12040"/>
                  <a:pt x="181" y="12034"/>
                  <a:pt x="164" y="12028"/>
                </a:cubicBezTo>
                <a:cubicBezTo>
                  <a:pt x="148" y="12021"/>
                  <a:pt x="133" y="12013"/>
                  <a:pt x="118" y="12003"/>
                </a:cubicBezTo>
                <a:cubicBezTo>
                  <a:pt x="104" y="11993"/>
                  <a:pt x="90" y="11982"/>
                  <a:pt x="78" y="11970"/>
                </a:cubicBezTo>
                <a:cubicBezTo>
                  <a:pt x="65" y="11958"/>
                  <a:pt x="54" y="11944"/>
                  <a:pt x="45" y="11929"/>
                </a:cubicBezTo>
                <a:cubicBezTo>
                  <a:pt x="35" y="11915"/>
                  <a:pt x="27" y="11899"/>
                  <a:pt x="20" y="11883"/>
                </a:cubicBezTo>
                <a:cubicBezTo>
                  <a:pt x="13" y="11867"/>
                  <a:pt x="8" y="11850"/>
                  <a:pt x="5" y="11833"/>
                </a:cubicBezTo>
                <a:cubicBezTo>
                  <a:pt x="1" y="11816"/>
                  <a:pt x="0" y="11799"/>
                  <a:pt x="0" y="11781"/>
                </a:cubicBezTo>
              </a:path>
            </a:pathLst>
          </a:custGeom>
          <a:ln w="8280">
            <a:solidFill>
              <a:srgbClr val="1D4ED8"/>
            </a:solidFill>
            <a:miter/>
          </a:ln>
        </p:spPr>
        <p:txBody>
          <a:bodyPr lIns="3960" tIns="3960" rIns="3960" bIns="396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281" name="任意多边形 2280"/>
          <p:cNvSpPr/>
          <p:nvPr/>
        </p:nvSpPr>
        <p:spPr>
          <a:xfrm>
            <a:off x="618120" y="2272680"/>
            <a:ext cx="4329360" cy="2006280"/>
          </a:xfrm>
          <a:custGeom>
            <a:avLst/>
            <a:gdLst/>
            <a:ahLst/>
            <a:cxnLst/>
            <a:rect l="0" t="0" r="r" b="b"/>
            <a:pathLst>
              <a:path w="12026" h="5573">
                <a:moveTo>
                  <a:pt x="0" y="5480"/>
                </a:moveTo>
                <a:lnTo>
                  <a:pt x="0" y="93"/>
                </a:lnTo>
                <a:cubicBezTo>
                  <a:pt x="0" y="81"/>
                  <a:pt x="3" y="69"/>
                  <a:pt x="7" y="58"/>
                </a:cubicBezTo>
                <a:cubicBezTo>
                  <a:pt x="12" y="46"/>
                  <a:pt x="19" y="36"/>
                  <a:pt x="27" y="28"/>
                </a:cubicBezTo>
                <a:cubicBezTo>
                  <a:pt x="36" y="19"/>
                  <a:pt x="46" y="12"/>
                  <a:pt x="58" y="8"/>
                </a:cubicBezTo>
                <a:cubicBezTo>
                  <a:pt x="69" y="3"/>
                  <a:pt x="81" y="0"/>
                  <a:pt x="93" y="0"/>
                </a:cubicBezTo>
                <a:lnTo>
                  <a:pt x="11933" y="0"/>
                </a:lnTo>
                <a:cubicBezTo>
                  <a:pt x="11945" y="0"/>
                  <a:pt x="11957" y="3"/>
                  <a:pt x="11968" y="8"/>
                </a:cubicBezTo>
                <a:cubicBezTo>
                  <a:pt x="11980" y="12"/>
                  <a:pt x="11990" y="19"/>
                  <a:pt x="11998" y="28"/>
                </a:cubicBezTo>
                <a:cubicBezTo>
                  <a:pt x="12007" y="36"/>
                  <a:pt x="12014" y="46"/>
                  <a:pt x="12019" y="58"/>
                </a:cubicBezTo>
                <a:cubicBezTo>
                  <a:pt x="12023" y="69"/>
                  <a:pt x="12026" y="81"/>
                  <a:pt x="12026" y="93"/>
                </a:cubicBezTo>
                <a:lnTo>
                  <a:pt x="12026" y="5480"/>
                </a:lnTo>
                <a:cubicBezTo>
                  <a:pt x="12026" y="5492"/>
                  <a:pt x="12023" y="5504"/>
                  <a:pt x="12019" y="5515"/>
                </a:cubicBezTo>
                <a:cubicBezTo>
                  <a:pt x="12014" y="5527"/>
                  <a:pt x="12007" y="5537"/>
                  <a:pt x="11998" y="5545"/>
                </a:cubicBezTo>
                <a:cubicBezTo>
                  <a:pt x="11990" y="5554"/>
                  <a:pt x="11980" y="5561"/>
                  <a:pt x="11968" y="5566"/>
                </a:cubicBezTo>
                <a:cubicBezTo>
                  <a:pt x="11957" y="5570"/>
                  <a:pt x="11945" y="5573"/>
                  <a:pt x="11933" y="5573"/>
                </a:cubicBezTo>
                <a:lnTo>
                  <a:pt x="93" y="5573"/>
                </a:lnTo>
                <a:cubicBezTo>
                  <a:pt x="81" y="5573"/>
                  <a:pt x="69" y="5570"/>
                  <a:pt x="58" y="5566"/>
                </a:cubicBezTo>
                <a:cubicBezTo>
                  <a:pt x="46" y="5561"/>
                  <a:pt x="36" y="5554"/>
                  <a:pt x="27" y="5545"/>
                </a:cubicBezTo>
                <a:cubicBezTo>
                  <a:pt x="19" y="5537"/>
                  <a:pt x="12" y="5527"/>
                  <a:pt x="7" y="5515"/>
                </a:cubicBezTo>
                <a:cubicBezTo>
                  <a:pt x="3" y="5504"/>
                  <a:pt x="0" y="5492"/>
                  <a:pt x="0" y="5480"/>
                </a:cubicBezTo>
                <a:close/>
              </a:path>
            </a:pathLst>
          </a:custGeom>
          <a:solidFill>
            <a:srgbClr val="000000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2282" name="图片 2281"/>
          <p:cNvPicPr/>
          <p:nvPr/>
        </p:nvPicPr>
        <p:blipFill>
          <a:blip r:embed="rId3"/>
          <a:stretch/>
        </p:blipFill>
        <p:spPr>
          <a:xfrm>
            <a:off x="618480" y="1253520"/>
            <a:ext cx="283680" cy="250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283" name="文本框 2282"/>
          <p:cNvSpPr txBox="1"/>
          <p:nvPr/>
        </p:nvSpPr>
        <p:spPr>
          <a:xfrm>
            <a:off x="405360" y="378720"/>
            <a:ext cx="2702880" cy="378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237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倒排索引与产品量化</a:t>
            </a:r>
            <a:endParaRPr lang="en-US" sz="237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284" name="文本框 2283"/>
          <p:cNvSpPr txBox="1"/>
          <p:nvPr/>
        </p:nvSpPr>
        <p:spPr>
          <a:xfrm>
            <a:off x="998640" y="1252440"/>
            <a:ext cx="805320" cy="25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580" b="0" u="none" strike="noStrike">
                <a:solidFill>
                  <a:srgbClr val="A2F4FD"/>
                </a:solidFill>
                <a:effectLst/>
                <a:uFillTx/>
                <a:latin typeface="WenQuanYiZenHei"/>
                <a:ea typeface="WenQuanYiZenHei"/>
              </a:rPr>
              <a:t>倒排索引</a:t>
            </a:r>
            <a:endParaRPr lang="en-US" sz="15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285" name="文本框 2284"/>
          <p:cNvSpPr txBox="1"/>
          <p:nvPr/>
        </p:nvSpPr>
        <p:spPr>
          <a:xfrm>
            <a:off x="1800720" y="1259640"/>
            <a:ext cx="1689120" cy="235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580" b="1" u="none" strike="noStrike">
                <a:solidFill>
                  <a:srgbClr val="A2F4FD"/>
                </a:solidFill>
                <a:effectLst/>
                <a:uFillTx/>
                <a:latin typeface="DejaVuSans"/>
                <a:ea typeface="DejaVuSans"/>
              </a:rPr>
              <a:t> (IndexIVFFlat)</a:t>
            </a:r>
            <a:endParaRPr lang="en-US" sz="15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286" name="文本框 2285"/>
          <p:cNvSpPr txBox="1"/>
          <p:nvPr/>
        </p:nvSpPr>
        <p:spPr>
          <a:xfrm>
            <a:off x="614160" y="1676880"/>
            <a:ext cx="422532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通过将数据划分为多个子集，每个子集对应一个聚类中心，检索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287" name="文本框 2286"/>
          <p:cNvSpPr txBox="1"/>
          <p:nvPr/>
        </p:nvSpPr>
        <p:spPr>
          <a:xfrm>
            <a:off x="614160" y="1919160"/>
            <a:ext cx="150948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时只在相关子集中查找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288" name="文本框 2287"/>
          <p:cNvSpPr txBox="1"/>
          <p:nvPr/>
        </p:nvSpPr>
        <p:spPr>
          <a:xfrm>
            <a:off x="714600" y="2387160"/>
            <a:ext cx="145800" cy="140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50" b="0" u="none" strike="noStrike">
                <a:solidFill>
                  <a:srgbClr val="6272A4"/>
                </a:solidFill>
                <a:effectLst/>
                <a:uFillTx/>
                <a:latin typeface="DejaVuSansMono"/>
                <a:ea typeface="DejaVuSansMono"/>
              </a:rPr>
              <a:t># </a:t>
            </a:r>
            <a:endParaRPr lang="en-US" sz="9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289" name="文本框 2288"/>
          <p:cNvSpPr txBox="1"/>
          <p:nvPr/>
        </p:nvSpPr>
        <p:spPr>
          <a:xfrm>
            <a:off x="859320" y="2382840"/>
            <a:ext cx="723240" cy="151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50" b="0" u="none" strike="noStrike">
                <a:solidFill>
                  <a:srgbClr val="6272A4"/>
                </a:solidFill>
                <a:effectLst/>
                <a:uFillTx/>
                <a:latin typeface="WenQuanYiZenHei"/>
                <a:ea typeface="WenQuanYiZenHei"/>
              </a:rPr>
              <a:t>创建倒排索引</a:t>
            </a:r>
            <a:endParaRPr lang="en-US" sz="9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290" name="文本框 2289"/>
          <p:cNvSpPr txBox="1"/>
          <p:nvPr/>
        </p:nvSpPr>
        <p:spPr>
          <a:xfrm>
            <a:off x="714600" y="2562480"/>
            <a:ext cx="1305360" cy="140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50" b="0" u="none" strike="noStrike">
                <a:solidFill>
                  <a:srgbClr val="FF79C6"/>
                </a:solidFill>
                <a:effectLst/>
                <a:uFillTx/>
                <a:latin typeface="DejaVuSansMono"/>
                <a:ea typeface="DejaVuSansMono"/>
              </a:rPr>
              <a:t>num_clusters</a:t>
            </a:r>
            <a:r>
              <a:rPr lang="en-US" sz="950" b="0" u="none" strike="noStrike">
                <a:solidFill>
                  <a:srgbClr val="FFFFFF"/>
                </a:solidFill>
                <a:effectLst/>
                <a:uFillTx/>
                <a:latin typeface="DejaVuSansMono"/>
                <a:ea typeface="DejaVuSansMono"/>
              </a:rPr>
              <a:t> = 100</a:t>
            </a:r>
            <a:endParaRPr lang="en-US" sz="9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291" name="文本框 2290"/>
          <p:cNvSpPr txBox="1"/>
          <p:nvPr/>
        </p:nvSpPr>
        <p:spPr>
          <a:xfrm>
            <a:off x="714600" y="2746440"/>
            <a:ext cx="2247480" cy="140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50" b="0" u="none" strike="noStrike">
                <a:solidFill>
                  <a:srgbClr val="FF79C6"/>
                </a:solidFill>
                <a:effectLst/>
                <a:uFillTx/>
                <a:latin typeface="DejaVuSansMono"/>
                <a:ea typeface="DejaVuSansMono"/>
              </a:rPr>
              <a:t>index_ivf</a:t>
            </a:r>
            <a:r>
              <a:rPr lang="en-US" sz="950" b="0" u="none" strike="noStrike">
                <a:solidFill>
                  <a:srgbClr val="FFFFFF"/>
                </a:solidFill>
                <a:effectLst/>
                <a:uFillTx/>
                <a:latin typeface="DejaVuSansMono"/>
                <a:ea typeface="DejaVuSansMono"/>
              </a:rPr>
              <a:t> = </a:t>
            </a:r>
            <a:r>
              <a:rPr lang="en-US" sz="950" b="0" u="none" strike="noStrike">
                <a:solidFill>
                  <a:srgbClr val="50FA7B"/>
                </a:solidFill>
                <a:effectLst/>
                <a:uFillTx/>
                <a:latin typeface="DejaVuSansMono"/>
                <a:ea typeface="DejaVuSansMono"/>
              </a:rPr>
              <a:t>faiss.IndexIVFFlat</a:t>
            </a:r>
            <a:r>
              <a:rPr lang="en-US" sz="950" b="0" u="none" strike="noStrike">
                <a:solidFill>
                  <a:srgbClr val="FFFFFF"/>
                </a:solidFill>
                <a:effectLst/>
                <a:uFillTx/>
                <a:latin typeface="DejaVuSansMono"/>
                <a:ea typeface="DejaVuSansMono"/>
              </a:rPr>
              <a:t>(</a:t>
            </a:r>
            <a:endParaRPr lang="en-US" sz="9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292" name="文本框 2291"/>
          <p:cNvSpPr txBox="1"/>
          <p:nvPr/>
        </p:nvSpPr>
        <p:spPr>
          <a:xfrm>
            <a:off x="714600" y="2921760"/>
            <a:ext cx="2247840" cy="140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50" b="0" u="none" strike="noStrike">
                <a:solidFill>
                  <a:srgbClr val="FFFFFF"/>
                </a:solidFill>
                <a:effectLst/>
                <a:uFillTx/>
                <a:latin typeface="DejaVuSansMono"/>
                <a:ea typeface="DejaVuSansMono"/>
              </a:rPr>
              <a:t>  </a:t>
            </a:r>
            <a:r>
              <a:rPr lang="en-US" sz="950" b="0" u="none" strike="noStrike">
                <a:solidFill>
                  <a:srgbClr val="50FA7B"/>
                </a:solidFill>
                <a:effectLst/>
                <a:uFillTx/>
                <a:latin typeface="DejaVuSansMono"/>
                <a:ea typeface="DejaVuSansMono"/>
              </a:rPr>
              <a:t>faiss.IndexFlatL2</a:t>
            </a:r>
            <a:r>
              <a:rPr lang="en-US" sz="950" b="0" u="none" strike="noStrike">
                <a:solidFill>
                  <a:srgbClr val="FFFFFF"/>
                </a:solidFill>
                <a:effectLst/>
                <a:uFillTx/>
                <a:latin typeface="DejaVuSansMono"/>
                <a:ea typeface="DejaVuSansMono"/>
              </a:rPr>
              <a:t>(</a:t>
            </a:r>
            <a:r>
              <a:rPr lang="en-US" sz="950" b="0" u="none" strike="noStrike">
                <a:solidFill>
                  <a:srgbClr val="F1FA8C"/>
                </a:solidFill>
                <a:effectLst/>
                <a:uFillTx/>
                <a:latin typeface="DejaVuSansMono"/>
                <a:ea typeface="DejaVuSansMono"/>
              </a:rPr>
              <a:t>dimension</a:t>
            </a:r>
            <a:r>
              <a:rPr lang="en-US" sz="950" b="0" u="none" strike="noStrike">
                <a:solidFill>
                  <a:srgbClr val="FFFFFF"/>
                </a:solidFill>
                <a:effectLst/>
                <a:uFillTx/>
                <a:latin typeface="DejaVuSansMono"/>
                <a:ea typeface="DejaVuSansMono"/>
              </a:rPr>
              <a:t>),</a:t>
            </a:r>
            <a:endParaRPr lang="en-US" sz="9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293" name="文本框 2292"/>
          <p:cNvSpPr txBox="1"/>
          <p:nvPr/>
        </p:nvSpPr>
        <p:spPr>
          <a:xfrm>
            <a:off x="714600" y="3105720"/>
            <a:ext cx="1812960" cy="140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50" b="0" u="none" strike="noStrike">
                <a:solidFill>
                  <a:srgbClr val="FFFFFF"/>
                </a:solidFill>
                <a:effectLst/>
                <a:uFillTx/>
                <a:latin typeface="DejaVuSansMono"/>
                <a:ea typeface="DejaVuSansMono"/>
              </a:rPr>
              <a:t>  </a:t>
            </a:r>
            <a:r>
              <a:rPr lang="en-US" sz="950" b="0" u="none" strike="noStrike">
                <a:solidFill>
                  <a:srgbClr val="F1FA8C"/>
                </a:solidFill>
                <a:effectLst/>
                <a:uFillTx/>
                <a:latin typeface="DejaVuSansMono"/>
                <a:ea typeface="DejaVuSansMono"/>
              </a:rPr>
              <a:t>dimension</a:t>
            </a:r>
            <a:r>
              <a:rPr lang="en-US" sz="950" b="0" u="none" strike="noStrike">
                <a:solidFill>
                  <a:srgbClr val="FFFFFF"/>
                </a:solidFill>
                <a:effectLst/>
                <a:uFillTx/>
                <a:latin typeface="DejaVuSansMono"/>
                <a:ea typeface="DejaVuSansMono"/>
              </a:rPr>
              <a:t>, </a:t>
            </a:r>
            <a:r>
              <a:rPr lang="en-US" sz="950" b="0" u="none" strike="noStrike">
                <a:solidFill>
                  <a:srgbClr val="F1FA8C"/>
                </a:solidFill>
                <a:effectLst/>
                <a:uFillTx/>
                <a:latin typeface="DejaVuSansMono"/>
                <a:ea typeface="DejaVuSansMono"/>
              </a:rPr>
              <a:t>num_clusters</a:t>
            </a:r>
            <a:endParaRPr lang="en-US" sz="9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294" name="文本框 2293"/>
          <p:cNvSpPr txBox="1"/>
          <p:nvPr/>
        </p:nvSpPr>
        <p:spPr>
          <a:xfrm>
            <a:off x="714600" y="3289680"/>
            <a:ext cx="119880" cy="140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50" b="0" u="none" strike="noStrike">
                <a:solidFill>
                  <a:srgbClr val="FFFFFF"/>
                </a:solidFill>
                <a:effectLst/>
                <a:uFillTx/>
                <a:latin typeface="DejaVuSansMono"/>
                <a:ea typeface="DejaVuSansMono"/>
              </a:rPr>
              <a:t>)</a:t>
            </a:r>
            <a:endParaRPr lang="en-US" sz="9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295" name="文本框 2294"/>
          <p:cNvSpPr txBox="1"/>
          <p:nvPr/>
        </p:nvSpPr>
        <p:spPr>
          <a:xfrm>
            <a:off x="714600" y="3465000"/>
            <a:ext cx="145800" cy="140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50" b="0" u="none" strike="noStrike">
                <a:solidFill>
                  <a:srgbClr val="6272A4"/>
                </a:solidFill>
                <a:effectLst/>
                <a:uFillTx/>
                <a:latin typeface="DejaVuSansMono"/>
                <a:ea typeface="DejaVuSansMono"/>
              </a:rPr>
              <a:t># </a:t>
            </a:r>
            <a:endParaRPr lang="en-US" sz="9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296" name="文本框 2295"/>
          <p:cNvSpPr txBox="1"/>
          <p:nvPr/>
        </p:nvSpPr>
        <p:spPr>
          <a:xfrm>
            <a:off x="859320" y="3460680"/>
            <a:ext cx="482400" cy="151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50" b="0" u="none" strike="noStrike">
                <a:solidFill>
                  <a:srgbClr val="6272A4"/>
                </a:solidFill>
                <a:effectLst/>
                <a:uFillTx/>
                <a:latin typeface="WenQuanYiZenHei"/>
                <a:ea typeface="WenQuanYiZenHei"/>
              </a:rPr>
              <a:t>训练索引</a:t>
            </a:r>
            <a:endParaRPr lang="en-US" sz="9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297" name="文本框 2296"/>
          <p:cNvSpPr txBox="1"/>
          <p:nvPr/>
        </p:nvSpPr>
        <p:spPr>
          <a:xfrm>
            <a:off x="714600" y="3648960"/>
            <a:ext cx="2102400" cy="140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50" b="0" u="none" strike="noStrike">
                <a:solidFill>
                  <a:srgbClr val="FF79C6"/>
                </a:solidFill>
                <a:effectLst/>
                <a:uFillTx/>
                <a:latin typeface="DejaVuSansMono"/>
                <a:ea typeface="DejaVuSansMono"/>
              </a:rPr>
              <a:t>index_ivf</a:t>
            </a:r>
            <a:r>
              <a:rPr lang="en-US" sz="950" b="0" u="none" strike="noStrike">
                <a:solidFill>
                  <a:srgbClr val="FFFFFF"/>
                </a:solidFill>
                <a:effectLst/>
                <a:uFillTx/>
                <a:latin typeface="DejaVuSansMono"/>
                <a:ea typeface="DejaVuSansMono"/>
              </a:rPr>
              <a:t>.</a:t>
            </a:r>
            <a:r>
              <a:rPr lang="en-US" sz="950" b="0" u="none" strike="noStrike">
                <a:solidFill>
                  <a:srgbClr val="50FA7B"/>
                </a:solidFill>
                <a:effectLst/>
                <a:uFillTx/>
                <a:latin typeface="DejaVuSansMono"/>
                <a:ea typeface="DejaVuSansMono"/>
              </a:rPr>
              <a:t>train</a:t>
            </a:r>
            <a:r>
              <a:rPr lang="en-US" sz="950" b="0" u="none" strike="noStrike">
                <a:solidFill>
                  <a:srgbClr val="FFFFFF"/>
                </a:solidFill>
                <a:effectLst/>
                <a:uFillTx/>
                <a:latin typeface="DejaVuSansMono"/>
                <a:ea typeface="DejaVuSansMono"/>
              </a:rPr>
              <a:t>(</a:t>
            </a:r>
            <a:r>
              <a:rPr lang="en-US" sz="950" b="0" u="none" strike="noStrike">
                <a:solidFill>
                  <a:srgbClr val="F1FA8C"/>
                </a:solidFill>
                <a:effectLst/>
                <a:uFillTx/>
                <a:latin typeface="DejaVuSansMono"/>
                <a:ea typeface="DejaVuSansMono"/>
              </a:rPr>
              <a:t>data_vectors</a:t>
            </a:r>
            <a:r>
              <a:rPr lang="en-US" sz="950" b="0" u="none" strike="noStrike">
                <a:solidFill>
                  <a:srgbClr val="FFFFFF"/>
                </a:solidFill>
                <a:effectLst/>
                <a:uFillTx/>
                <a:latin typeface="DejaVuSansMono"/>
                <a:ea typeface="DejaVuSansMono"/>
              </a:rPr>
              <a:t>)</a:t>
            </a:r>
            <a:endParaRPr lang="en-US" sz="9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298" name="文本框 2297"/>
          <p:cNvSpPr txBox="1"/>
          <p:nvPr/>
        </p:nvSpPr>
        <p:spPr>
          <a:xfrm>
            <a:off x="714600" y="3824280"/>
            <a:ext cx="145800" cy="140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50" b="0" u="none" strike="noStrike">
                <a:solidFill>
                  <a:srgbClr val="6272A4"/>
                </a:solidFill>
                <a:effectLst/>
                <a:uFillTx/>
                <a:latin typeface="DejaVuSansMono"/>
                <a:ea typeface="DejaVuSansMono"/>
              </a:rPr>
              <a:t># </a:t>
            </a:r>
            <a:endParaRPr lang="en-US" sz="9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299" name="文本框 2298"/>
          <p:cNvSpPr txBox="1"/>
          <p:nvPr/>
        </p:nvSpPr>
        <p:spPr>
          <a:xfrm>
            <a:off x="859320" y="3819960"/>
            <a:ext cx="241560" cy="151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50" b="0" u="none" strike="noStrike">
                <a:solidFill>
                  <a:srgbClr val="6272A4"/>
                </a:solidFill>
                <a:effectLst/>
                <a:uFillTx/>
                <a:latin typeface="WenQuanYiZenHei"/>
                <a:ea typeface="WenQuanYiZenHei"/>
              </a:rPr>
              <a:t>设置</a:t>
            </a:r>
            <a:endParaRPr lang="en-US" sz="9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300" name="文本框 2299"/>
          <p:cNvSpPr txBox="1"/>
          <p:nvPr/>
        </p:nvSpPr>
        <p:spPr>
          <a:xfrm>
            <a:off x="1093320" y="3824280"/>
            <a:ext cx="435600" cy="140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50" b="0" u="none" strike="noStrike">
                <a:solidFill>
                  <a:srgbClr val="6272A4"/>
                </a:solidFill>
                <a:effectLst/>
                <a:uFillTx/>
                <a:latin typeface="DejaVuSansMono"/>
                <a:ea typeface="DejaVuSansMono"/>
              </a:rPr>
              <a:t>nprobe</a:t>
            </a:r>
            <a:endParaRPr lang="en-US" sz="9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301" name="文本框 2300"/>
          <p:cNvSpPr txBox="1"/>
          <p:nvPr/>
        </p:nvSpPr>
        <p:spPr>
          <a:xfrm>
            <a:off x="1527840" y="3819960"/>
            <a:ext cx="241560" cy="151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50" b="0" u="none" strike="noStrike">
                <a:solidFill>
                  <a:srgbClr val="6272A4"/>
                </a:solidFill>
                <a:effectLst/>
                <a:uFillTx/>
                <a:latin typeface="WenQuanYiZenHei"/>
                <a:ea typeface="WenQuanYiZenHei"/>
              </a:rPr>
              <a:t>参数</a:t>
            </a:r>
            <a:endParaRPr lang="en-US" sz="9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2302" name="图片 2301"/>
          <p:cNvPicPr/>
          <p:nvPr/>
        </p:nvPicPr>
        <p:blipFill>
          <a:blip r:embed="rId4"/>
          <a:stretch/>
        </p:blipFill>
        <p:spPr>
          <a:xfrm>
            <a:off x="618480" y="453780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03" name="文本框 2302"/>
          <p:cNvSpPr txBox="1"/>
          <p:nvPr/>
        </p:nvSpPr>
        <p:spPr>
          <a:xfrm>
            <a:off x="714600" y="4008240"/>
            <a:ext cx="1522800" cy="140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50" b="0" u="none" strike="noStrike">
                <a:solidFill>
                  <a:srgbClr val="FF79C6"/>
                </a:solidFill>
                <a:effectLst/>
                <a:uFillTx/>
                <a:latin typeface="DejaVuSansMono"/>
                <a:ea typeface="DejaVuSansMono"/>
              </a:rPr>
              <a:t>index_ivf</a:t>
            </a:r>
            <a:r>
              <a:rPr lang="en-US" sz="950" b="0" u="none" strike="noStrike">
                <a:solidFill>
                  <a:srgbClr val="FFFFFF"/>
                </a:solidFill>
                <a:effectLst/>
                <a:uFillTx/>
                <a:latin typeface="DejaVuSansMono"/>
                <a:ea typeface="DejaVuSansMono"/>
              </a:rPr>
              <a:t>.nprobe = 10</a:t>
            </a:r>
            <a:endParaRPr lang="en-US" sz="9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2304" name="图片 2303"/>
          <p:cNvPicPr/>
          <p:nvPr/>
        </p:nvPicPr>
        <p:blipFill>
          <a:blip r:embed="rId5"/>
          <a:stretch/>
        </p:blipFill>
        <p:spPr>
          <a:xfrm>
            <a:off x="618480" y="487188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05" name="文本框 2304"/>
          <p:cNvSpPr txBox="1"/>
          <p:nvPr/>
        </p:nvSpPr>
        <p:spPr>
          <a:xfrm>
            <a:off x="848160" y="4492440"/>
            <a:ext cx="28170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适用场景：中等规模数据，需要平衡速度和精度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306" name="文本框 2305"/>
          <p:cNvSpPr txBox="1"/>
          <p:nvPr/>
        </p:nvSpPr>
        <p:spPr>
          <a:xfrm>
            <a:off x="848160" y="4826880"/>
            <a:ext cx="6714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关键参数：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307" name="文本框 2306"/>
          <p:cNvSpPr txBox="1"/>
          <p:nvPr/>
        </p:nvSpPr>
        <p:spPr>
          <a:xfrm>
            <a:off x="1516680" y="4831560"/>
            <a:ext cx="37764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nlist (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308" name="文本框 2307"/>
          <p:cNvSpPr txBox="1"/>
          <p:nvPr/>
        </p:nvSpPr>
        <p:spPr>
          <a:xfrm>
            <a:off x="1892520" y="4826880"/>
            <a:ext cx="5371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聚类数量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309" name="文本框 2308"/>
          <p:cNvSpPr txBox="1"/>
          <p:nvPr/>
        </p:nvSpPr>
        <p:spPr>
          <a:xfrm>
            <a:off x="2427480" y="4831560"/>
            <a:ext cx="13320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)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310" name="文本框 2309"/>
          <p:cNvSpPr txBox="1"/>
          <p:nvPr/>
        </p:nvSpPr>
        <p:spPr>
          <a:xfrm>
            <a:off x="2479680" y="4826880"/>
            <a:ext cx="1350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，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311" name="文本框 2310"/>
          <p:cNvSpPr txBox="1"/>
          <p:nvPr/>
        </p:nvSpPr>
        <p:spPr>
          <a:xfrm>
            <a:off x="2613240" y="4831560"/>
            <a:ext cx="57060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nprobe (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312" name="文本框 2311"/>
          <p:cNvSpPr txBox="1"/>
          <p:nvPr/>
        </p:nvSpPr>
        <p:spPr>
          <a:xfrm>
            <a:off x="3178440" y="4826880"/>
            <a:ext cx="12078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检索时扫描的聚类数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2313" name="图片 2312"/>
          <p:cNvPicPr/>
          <p:nvPr/>
        </p:nvPicPr>
        <p:blipFill>
          <a:blip r:embed="rId6"/>
          <a:stretch/>
        </p:blipFill>
        <p:spPr>
          <a:xfrm>
            <a:off x="618480" y="5206320"/>
            <a:ext cx="10008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14" name="文本框 2313"/>
          <p:cNvSpPr txBox="1"/>
          <p:nvPr/>
        </p:nvSpPr>
        <p:spPr>
          <a:xfrm>
            <a:off x="4381920" y="4831560"/>
            <a:ext cx="13320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)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315" name="文本框 2314"/>
          <p:cNvSpPr txBox="1"/>
          <p:nvPr/>
        </p:nvSpPr>
        <p:spPr>
          <a:xfrm>
            <a:off x="814680" y="5160960"/>
            <a:ext cx="16099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优势：通过分区加快检索，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316" name="文本框 2315"/>
          <p:cNvSpPr txBox="1"/>
          <p:nvPr/>
        </p:nvSpPr>
        <p:spPr>
          <a:xfrm>
            <a:off x="2419200" y="5165640"/>
            <a:ext cx="47556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nprobe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317" name="任意多边形 2316"/>
          <p:cNvSpPr/>
          <p:nvPr/>
        </p:nvSpPr>
        <p:spPr>
          <a:xfrm>
            <a:off x="5561280" y="1040400"/>
            <a:ext cx="4738680" cy="4337280"/>
          </a:xfrm>
          <a:custGeom>
            <a:avLst/>
            <a:gdLst/>
            <a:ahLst/>
            <a:cxnLst/>
            <a:rect l="0" t="0" r="r" b="b"/>
            <a:pathLst>
              <a:path w="13163" h="12048">
                <a:moveTo>
                  <a:pt x="0" y="11781"/>
                </a:moveTo>
                <a:lnTo>
                  <a:pt x="0" y="266"/>
                </a:lnTo>
                <a:cubicBezTo>
                  <a:pt x="0" y="249"/>
                  <a:pt x="1" y="232"/>
                  <a:pt x="5" y="214"/>
                </a:cubicBezTo>
                <a:cubicBezTo>
                  <a:pt x="8" y="197"/>
                  <a:pt x="13" y="181"/>
                  <a:pt x="20" y="164"/>
                </a:cubicBezTo>
                <a:cubicBezTo>
                  <a:pt x="27" y="148"/>
                  <a:pt x="35" y="133"/>
                  <a:pt x="45" y="118"/>
                </a:cubicBezTo>
                <a:cubicBezTo>
                  <a:pt x="55" y="104"/>
                  <a:pt x="66" y="90"/>
                  <a:pt x="78" y="78"/>
                </a:cubicBezTo>
                <a:cubicBezTo>
                  <a:pt x="90" y="65"/>
                  <a:pt x="104" y="54"/>
                  <a:pt x="118" y="45"/>
                </a:cubicBezTo>
                <a:cubicBezTo>
                  <a:pt x="133" y="35"/>
                  <a:pt x="148" y="27"/>
                  <a:pt x="165" y="20"/>
                </a:cubicBezTo>
                <a:cubicBezTo>
                  <a:pt x="181" y="13"/>
                  <a:pt x="197" y="8"/>
                  <a:pt x="215" y="5"/>
                </a:cubicBezTo>
                <a:cubicBezTo>
                  <a:pt x="232" y="1"/>
                  <a:pt x="249" y="0"/>
                  <a:pt x="267" y="0"/>
                </a:cubicBezTo>
                <a:lnTo>
                  <a:pt x="12896" y="0"/>
                </a:lnTo>
                <a:cubicBezTo>
                  <a:pt x="12913" y="0"/>
                  <a:pt x="12931" y="1"/>
                  <a:pt x="12948" y="5"/>
                </a:cubicBezTo>
                <a:cubicBezTo>
                  <a:pt x="12965" y="8"/>
                  <a:pt x="12982" y="13"/>
                  <a:pt x="12998" y="20"/>
                </a:cubicBezTo>
                <a:cubicBezTo>
                  <a:pt x="13014" y="27"/>
                  <a:pt x="13029" y="35"/>
                  <a:pt x="13044" y="45"/>
                </a:cubicBezTo>
                <a:cubicBezTo>
                  <a:pt x="13059" y="54"/>
                  <a:pt x="13072" y="65"/>
                  <a:pt x="13084" y="78"/>
                </a:cubicBezTo>
                <a:cubicBezTo>
                  <a:pt x="13097" y="90"/>
                  <a:pt x="13108" y="104"/>
                  <a:pt x="13118" y="118"/>
                </a:cubicBezTo>
                <a:cubicBezTo>
                  <a:pt x="13127" y="133"/>
                  <a:pt x="13136" y="148"/>
                  <a:pt x="13142" y="164"/>
                </a:cubicBezTo>
                <a:cubicBezTo>
                  <a:pt x="13149" y="181"/>
                  <a:pt x="13154" y="197"/>
                  <a:pt x="13157" y="214"/>
                </a:cubicBezTo>
                <a:cubicBezTo>
                  <a:pt x="13161" y="232"/>
                  <a:pt x="13163" y="249"/>
                  <a:pt x="13163" y="266"/>
                </a:cubicBezTo>
                <a:lnTo>
                  <a:pt x="13163" y="11781"/>
                </a:lnTo>
                <a:cubicBezTo>
                  <a:pt x="13163" y="11799"/>
                  <a:pt x="13161" y="11816"/>
                  <a:pt x="13157" y="11833"/>
                </a:cubicBezTo>
                <a:cubicBezTo>
                  <a:pt x="13154" y="11850"/>
                  <a:pt x="13149" y="11867"/>
                  <a:pt x="13142" y="11883"/>
                </a:cubicBezTo>
                <a:cubicBezTo>
                  <a:pt x="13136" y="11899"/>
                  <a:pt x="13127" y="11915"/>
                  <a:pt x="13118" y="11929"/>
                </a:cubicBezTo>
                <a:cubicBezTo>
                  <a:pt x="13108" y="11944"/>
                  <a:pt x="13097" y="11958"/>
                  <a:pt x="13084" y="11970"/>
                </a:cubicBezTo>
                <a:cubicBezTo>
                  <a:pt x="13072" y="11982"/>
                  <a:pt x="13059" y="11993"/>
                  <a:pt x="13044" y="12003"/>
                </a:cubicBezTo>
                <a:cubicBezTo>
                  <a:pt x="13029" y="12013"/>
                  <a:pt x="13014" y="12021"/>
                  <a:pt x="12998" y="12028"/>
                </a:cubicBezTo>
                <a:cubicBezTo>
                  <a:pt x="12982" y="12034"/>
                  <a:pt x="12965" y="12040"/>
                  <a:pt x="12948" y="12043"/>
                </a:cubicBezTo>
                <a:cubicBezTo>
                  <a:pt x="12931" y="12046"/>
                  <a:pt x="12913" y="12048"/>
                  <a:pt x="12896" y="12048"/>
                </a:cubicBezTo>
                <a:lnTo>
                  <a:pt x="267" y="12048"/>
                </a:lnTo>
                <a:cubicBezTo>
                  <a:pt x="249" y="12048"/>
                  <a:pt x="232" y="12046"/>
                  <a:pt x="215" y="12043"/>
                </a:cubicBezTo>
                <a:cubicBezTo>
                  <a:pt x="197" y="12040"/>
                  <a:pt x="181" y="12034"/>
                  <a:pt x="165" y="12028"/>
                </a:cubicBezTo>
                <a:cubicBezTo>
                  <a:pt x="148" y="12021"/>
                  <a:pt x="133" y="12013"/>
                  <a:pt x="118" y="12003"/>
                </a:cubicBezTo>
                <a:cubicBezTo>
                  <a:pt x="104" y="11993"/>
                  <a:pt x="90" y="11982"/>
                  <a:pt x="78" y="11970"/>
                </a:cubicBezTo>
                <a:cubicBezTo>
                  <a:pt x="66" y="11958"/>
                  <a:pt x="55" y="11944"/>
                  <a:pt x="45" y="11929"/>
                </a:cubicBezTo>
                <a:cubicBezTo>
                  <a:pt x="35" y="11915"/>
                  <a:pt x="27" y="11899"/>
                  <a:pt x="20" y="11883"/>
                </a:cubicBezTo>
                <a:cubicBezTo>
                  <a:pt x="13" y="11867"/>
                  <a:pt x="8" y="11850"/>
                  <a:pt x="5" y="11833"/>
                </a:cubicBezTo>
                <a:cubicBezTo>
                  <a:pt x="1" y="11816"/>
                  <a:pt x="0" y="11799"/>
                  <a:pt x="0" y="11781"/>
                </a:cubicBezTo>
                <a:close/>
              </a:path>
            </a:pathLst>
          </a:custGeom>
          <a:solidFill>
            <a:srgbClr val="1E40AF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318" name="任意多边形 2317"/>
          <p:cNvSpPr/>
          <p:nvPr/>
        </p:nvSpPr>
        <p:spPr>
          <a:xfrm>
            <a:off x="5561280" y="1040400"/>
            <a:ext cx="4738680" cy="4337280"/>
          </a:xfrm>
          <a:custGeom>
            <a:avLst/>
            <a:gdLst/>
            <a:ahLst/>
            <a:cxnLst/>
            <a:rect l="0" t="0" r="r" b="b"/>
            <a:pathLst>
              <a:path w="13163" h="12048" fill="none">
                <a:moveTo>
                  <a:pt x="0" y="11781"/>
                </a:moveTo>
                <a:lnTo>
                  <a:pt x="0" y="266"/>
                </a:lnTo>
                <a:cubicBezTo>
                  <a:pt x="0" y="249"/>
                  <a:pt x="1" y="232"/>
                  <a:pt x="5" y="214"/>
                </a:cubicBezTo>
                <a:cubicBezTo>
                  <a:pt x="8" y="197"/>
                  <a:pt x="13" y="181"/>
                  <a:pt x="20" y="164"/>
                </a:cubicBezTo>
                <a:cubicBezTo>
                  <a:pt x="27" y="148"/>
                  <a:pt x="35" y="133"/>
                  <a:pt x="45" y="118"/>
                </a:cubicBezTo>
                <a:cubicBezTo>
                  <a:pt x="55" y="104"/>
                  <a:pt x="66" y="90"/>
                  <a:pt x="78" y="78"/>
                </a:cubicBezTo>
                <a:cubicBezTo>
                  <a:pt x="90" y="65"/>
                  <a:pt x="104" y="54"/>
                  <a:pt x="118" y="45"/>
                </a:cubicBezTo>
                <a:cubicBezTo>
                  <a:pt x="133" y="35"/>
                  <a:pt x="148" y="27"/>
                  <a:pt x="165" y="20"/>
                </a:cubicBezTo>
                <a:cubicBezTo>
                  <a:pt x="181" y="13"/>
                  <a:pt x="197" y="8"/>
                  <a:pt x="215" y="5"/>
                </a:cubicBezTo>
                <a:cubicBezTo>
                  <a:pt x="232" y="1"/>
                  <a:pt x="249" y="0"/>
                  <a:pt x="267" y="0"/>
                </a:cubicBezTo>
                <a:lnTo>
                  <a:pt x="12896" y="0"/>
                </a:lnTo>
                <a:cubicBezTo>
                  <a:pt x="12913" y="0"/>
                  <a:pt x="12931" y="1"/>
                  <a:pt x="12948" y="5"/>
                </a:cubicBezTo>
                <a:cubicBezTo>
                  <a:pt x="12965" y="8"/>
                  <a:pt x="12982" y="13"/>
                  <a:pt x="12998" y="20"/>
                </a:cubicBezTo>
                <a:cubicBezTo>
                  <a:pt x="13014" y="27"/>
                  <a:pt x="13029" y="35"/>
                  <a:pt x="13044" y="45"/>
                </a:cubicBezTo>
                <a:cubicBezTo>
                  <a:pt x="13059" y="54"/>
                  <a:pt x="13072" y="65"/>
                  <a:pt x="13084" y="78"/>
                </a:cubicBezTo>
                <a:cubicBezTo>
                  <a:pt x="13097" y="90"/>
                  <a:pt x="13108" y="104"/>
                  <a:pt x="13118" y="118"/>
                </a:cubicBezTo>
                <a:cubicBezTo>
                  <a:pt x="13127" y="133"/>
                  <a:pt x="13136" y="148"/>
                  <a:pt x="13142" y="164"/>
                </a:cubicBezTo>
                <a:cubicBezTo>
                  <a:pt x="13149" y="181"/>
                  <a:pt x="13154" y="197"/>
                  <a:pt x="13157" y="214"/>
                </a:cubicBezTo>
                <a:cubicBezTo>
                  <a:pt x="13161" y="232"/>
                  <a:pt x="13163" y="249"/>
                  <a:pt x="13163" y="266"/>
                </a:cubicBezTo>
                <a:lnTo>
                  <a:pt x="13163" y="11781"/>
                </a:lnTo>
                <a:cubicBezTo>
                  <a:pt x="13163" y="11799"/>
                  <a:pt x="13161" y="11816"/>
                  <a:pt x="13157" y="11833"/>
                </a:cubicBezTo>
                <a:cubicBezTo>
                  <a:pt x="13154" y="11850"/>
                  <a:pt x="13149" y="11867"/>
                  <a:pt x="13142" y="11883"/>
                </a:cubicBezTo>
                <a:cubicBezTo>
                  <a:pt x="13136" y="11899"/>
                  <a:pt x="13127" y="11915"/>
                  <a:pt x="13118" y="11929"/>
                </a:cubicBezTo>
                <a:cubicBezTo>
                  <a:pt x="13108" y="11944"/>
                  <a:pt x="13097" y="11958"/>
                  <a:pt x="13084" y="11970"/>
                </a:cubicBezTo>
                <a:cubicBezTo>
                  <a:pt x="13072" y="11982"/>
                  <a:pt x="13059" y="11993"/>
                  <a:pt x="13044" y="12003"/>
                </a:cubicBezTo>
                <a:cubicBezTo>
                  <a:pt x="13029" y="12013"/>
                  <a:pt x="13014" y="12021"/>
                  <a:pt x="12998" y="12028"/>
                </a:cubicBezTo>
                <a:cubicBezTo>
                  <a:pt x="12982" y="12034"/>
                  <a:pt x="12965" y="12040"/>
                  <a:pt x="12948" y="12043"/>
                </a:cubicBezTo>
                <a:cubicBezTo>
                  <a:pt x="12931" y="12046"/>
                  <a:pt x="12913" y="12048"/>
                  <a:pt x="12896" y="12048"/>
                </a:cubicBezTo>
                <a:lnTo>
                  <a:pt x="267" y="12048"/>
                </a:lnTo>
                <a:cubicBezTo>
                  <a:pt x="249" y="12048"/>
                  <a:pt x="232" y="12046"/>
                  <a:pt x="215" y="12043"/>
                </a:cubicBezTo>
                <a:cubicBezTo>
                  <a:pt x="197" y="12040"/>
                  <a:pt x="181" y="12034"/>
                  <a:pt x="165" y="12028"/>
                </a:cubicBezTo>
                <a:cubicBezTo>
                  <a:pt x="148" y="12021"/>
                  <a:pt x="133" y="12013"/>
                  <a:pt x="118" y="12003"/>
                </a:cubicBezTo>
                <a:cubicBezTo>
                  <a:pt x="104" y="11993"/>
                  <a:pt x="90" y="11982"/>
                  <a:pt x="78" y="11970"/>
                </a:cubicBezTo>
                <a:cubicBezTo>
                  <a:pt x="66" y="11958"/>
                  <a:pt x="55" y="11944"/>
                  <a:pt x="45" y="11929"/>
                </a:cubicBezTo>
                <a:cubicBezTo>
                  <a:pt x="35" y="11915"/>
                  <a:pt x="27" y="11899"/>
                  <a:pt x="20" y="11883"/>
                </a:cubicBezTo>
                <a:cubicBezTo>
                  <a:pt x="13" y="11867"/>
                  <a:pt x="8" y="11850"/>
                  <a:pt x="5" y="11833"/>
                </a:cubicBezTo>
                <a:cubicBezTo>
                  <a:pt x="1" y="11816"/>
                  <a:pt x="0" y="11799"/>
                  <a:pt x="0" y="11781"/>
                </a:cubicBezTo>
              </a:path>
            </a:pathLst>
          </a:custGeom>
          <a:ln w="8280">
            <a:solidFill>
              <a:srgbClr val="1D4ED8"/>
            </a:solidFill>
            <a:miter/>
          </a:ln>
        </p:spPr>
        <p:txBody>
          <a:bodyPr lIns="3960" tIns="3960" rIns="3960" bIns="396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319" name="任意多边形 2318"/>
          <p:cNvSpPr/>
          <p:nvPr/>
        </p:nvSpPr>
        <p:spPr>
          <a:xfrm>
            <a:off x="5766120" y="2272680"/>
            <a:ext cx="4329000" cy="1822320"/>
          </a:xfrm>
          <a:custGeom>
            <a:avLst/>
            <a:gdLst/>
            <a:ahLst/>
            <a:cxnLst/>
            <a:rect l="0" t="0" r="r" b="b"/>
            <a:pathLst>
              <a:path w="12025" h="5062">
                <a:moveTo>
                  <a:pt x="0" y="4969"/>
                </a:moveTo>
                <a:lnTo>
                  <a:pt x="0" y="93"/>
                </a:lnTo>
                <a:cubicBezTo>
                  <a:pt x="0" y="81"/>
                  <a:pt x="2" y="69"/>
                  <a:pt x="7" y="58"/>
                </a:cubicBezTo>
                <a:cubicBezTo>
                  <a:pt x="11" y="46"/>
                  <a:pt x="18" y="36"/>
                  <a:pt x="27" y="28"/>
                </a:cubicBezTo>
                <a:cubicBezTo>
                  <a:pt x="35" y="19"/>
                  <a:pt x="45" y="12"/>
                  <a:pt x="57" y="8"/>
                </a:cubicBezTo>
                <a:cubicBezTo>
                  <a:pt x="68" y="3"/>
                  <a:pt x="80" y="0"/>
                  <a:pt x="92" y="0"/>
                </a:cubicBezTo>
                <a:lnTo>
                  <a:pt x="11932" y="0"/>
                </a:lnTo>
                <a:cubicBezTo>
                  <a:pt x="11944" y="0"/>
                  <a:pt x="11956" y="3"/>
                  <a:pt x="11968" y="8"/>
                </a:cubicBezTo>
                <a:cubicBezTo>
                  <a:pt x="11979" y="12"/>
                  <a:pt x="11989" y="19"/>
                  <a:pt x="11998" y="28"/>
                </a:cubicBezTo>
                <a:cubicBezTo>
                  <a:pt x="12006" y="36"/>
                  <a:pt x="12013" y="46"/>
                  <a:pt x="12018" y="58"/>
                </a:cubicBezTo>
                <a:cubicBezTo>
                  <a:pt x="12023" y="69"/>
                  <a:pt x="12025" y="81"/>
                  <a:pt x="12025" y="93"/>
                </a:cubicBezTo>
                <a:lnTo>
                  <a:pt x="12025" y="4969"/>
                </a:lnTo>
                <a:cubicBezTo>
                  <a:pt x="12025" y="4981"/>
                  <a:pt x="12023" y="4993"/>
                  <a:pt x="12018" y="5005"/>
                </a:cubicBezTo>
                <a:cubicBezTo>
                  <a:pt x="12013" y="5016"/>
                  <a:pt x="12006" y="5026"/>
                  <a:pt x="11998" y="5035"/>
                </a:cubicBezTo>
                <a:cubicBezTo>
                  <a:pt x="11989" y="5043"/>
                  <a:pt x="11979" y="5050"/>
                  <a:pt x="11968" y="5055"/>
                </a:cubicBezTo>
                <a:cubicBezTo>
                  <a:pt x="11956" y="5060"/>
                  <a:pt x="11944" y="5062"/>
                  <a:pt x="11932" y="5062"/>
                </a:cubicBezTo>
                <a:lnTo>
                  <a:pt x="92" y="5062"/>
                </a:lnTo>
                <a:cubicBezTo>
                  <a:pt x="80" y="5062"/>
                  <a:pt x="68" y="5060"/>
                  <a:pt x="57" y="5055"/>
                </a:cubicBezTo>
                <a:cubicBezTo>
                  <a:pt x="45" y="5050"/>
                  <a:pt x="35" y="5043"/>
                  <a:pt x="27" y="5035"/>
                </a:cubicBezTo>
                <a:cubicBezTo>
                  <a:pt x="18" y="5026"/>
                  <a:pt x="11" y="5016"/>
                  <a:pt x="7" y="5005"/>
                </a:cubicBezTo>
                <a:cubicBezTo>
                  <a:pt x="2" y="4993"/>
                  <a:pt x="0" y="4981"/>
                  <a:pt x="0" y="4969"/>
                </a:cubicBezTo>
                <a:close/>
              </a:path>
            </a:pathLst>
          </a:custGeom>
          <a:solidFill>
            <a:srgbClr val="000000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2320" name="图片 2319"/>
          <p:cNvPicPr/>
          <p:nvPr/>
        </p:nvPicPr>
        <p:blipFill>
          <a:blip r:embed="rId7"/>
          <a:stretch/>
        </p:blipFill>
        <p:spPr>
          <a:xfrm>
            <a:off x="5766120" y="1253520"/>
            <a:ext cx="283680" cy="250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21" name="文本框 2320"/>
          <p:cNvSpPr txBox="1"/>
          <p:nvPr/>
        </p:nvSpPr>
        <p:spPr>
          <a:xfrm>
            <a:off x="2889720" y="5160960"/>
            <a:ext cx="13417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值越大，检索精度越高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322" name="文本框 2321"/>
          <p:cNvSpPr txBox="1"/>
          <p:nvPr/>
        </p:nvSpPr>
        <p:spPr>
          <a:xfrm>
            <a:off x="6146280" y="1252440"/>
            <a:ext cx="1207800" cy="25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580" b="0" u="none" strike="noStrike">
                <a:solidFill>
                  <a:srgbClr val="A2F4FD"/>
                </a:solidFill>
                <a:effectLst/>
                <a:uFillTx/>
                <a:latin typeface="WenQuanYiZenHei"/>
                <a:ea typeface="WenQuanYiZenHei"/>
              </a:rPr>
              <a:t>产品量化索引</a:t>
            </a:r>
            <a:endParaRPr lang="en-US" sz="15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323" name="文本框 2322"/>
          <p:cNvSpPr txBox="1"/>
          <p:nvPr/>
        </p:nvSpPr>
        <p:spPr>
          <a:xfrm>
            <a:off x="7349760" y="1259640"/>
            <a:ext cx="1201320" cy="235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580" b="1" u="none" strike="noStrike">
                <a:solidFill>
                  <a:srgbClr val="A2F4FD"/>
                </a:solidFill>
                <a:effectLst/>
                <a:uFillTx/>
                <a:latin typeface="DejaVuSans"/>
                <a:ea typeface="DejaVuSans"/>
              </a:rPr>
              <a:t> (IndexPQ)</a:t>
            </a:r>
            <a:endParaRPr lang="en-US" sz="15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324" name="文本框 2323"/>
          <p:cNvSpPr txBox="1"/>
          <p:nvPr/>
        </p:nvSpPr>
        <p:spPr>
          <a:xfrm>
            <a:off x="5761800" y="1676880"/>
            <a:ext cx="422532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将每个向量分成多个子向量并独立量化，实现数据压缩和快速查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325" name="文本框 2324"/>
          <p:cNvSpPr txBox="1"/>
          <p:nvPr/>
        </p:nvSpPr>
        <p:spPr>
          <a:xfrm>
            <a:off x="5761800" y="1919160"/>
            <a:ext cx="15156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询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326" name="文本框 2325"/>
          <p:cNvSpPr txBox="1"/>
          <p:nvPr/>
        </p:nvSpPr>
        <p:spPr>
          <a:xfrm>
            <a:off x="5862240" y="2387160"/>
            <a:ext cx="145800" cy="140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50" b="0" u="none" strike="noStrike">
                <a:solidFill>
                  <a:srgbClr val="6272A4"/>
                </a:solidFill>
                <a:effectLst/>
                <a:uFillTx/>
                <a:latin typeface="DejaVuSansMono"/>
                <a:ea typeface="DejaVuSansMono"/>
              </a:rPr>
              <a:t># </a:t>
            </a:r>
            <a:endParaRPr lang="en-US" sz="9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327" name="文本框 2326"/>
          <p:cNvSpPr txBox="1"/>
          <p:nvPr/>
        </p:nvSpPr>
        <p:spPr>
          <a:xfrm>
            <a:off x="6006960" y="2382840"/>
            <a:ext cx="963720" cy="151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50" b="0" u="none" strike="noStrike">
                <a:solidFill>
                  <a:srgbClr val="6272A4"/>
                </a:solidFill>
                <a:effectLst/>
                <a:uFillTx/>
                <a:latin typeface="WenQuanYiZenHei"/>
                <a:ea typeface="WenQuanYiZenHei"/>
              </a:rPr>
              <a:t>创建产品量化索引</a:t>
            </a:r>
            <a:endParaRPr lang="en-US" sz="9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328" name="文本框 2327"/>
          <p:cNvSpPr txBox="1"/>
          <p:nvPr/>
        </p:nvSpPr>
        <p:spPr>
          <a:xfrm>
            <a:off x="5862240" y="2562480"/>
            <a:ext cx="1305360" cy="140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50" b="0" u="none" strike="noStrike">
                <a:solidFill>
                  <a:srgbClr val="FF79C6"/>
                </a:solidFill>
                <a:effectLst/>
                <a:uFillTx/>
                <a:latin typeface="DejaVuSansMono"/>
                <a:ea typeface="DejaVuSansMono"/>
              </a:rPr>
              <a:t>subvector_size</a:t>
            </a:r>
            <a:r>
              <a:rPr lang="en-US" sz="950" b="0" u="none" strike="noStrike">
                <a:solidFill>
                  <a:srgbClr val="FFFFFF"/>
                </a:solidFill>
                <a:effectLst/>
                <a:uFillTx/>
                <a:latin typeface="DejaVuSansMono"/>
                <a:ea typeface="DejaVuSansMono"/>
              </a:rPr>
              <a:t> = 8</a:t>
            </a:r>
            <a:endParaRPr lang="en-US" sz="9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329" name="文本框 2328"/>
          <p:cNvSpPr txBox="1"/>
          <p:nvPr/>
        </p:nvSpPr>
        <p:spPr>
          <a:xfrm>
            <a:off x="5862240" y="2746440"/>
            <a:ext cx="1812600" cy="140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50" b="0" u="none" strike="noStrike">
                <a:solidFill>
                  <a:srgbClr val="FF79C6"/>
                </a:solidFill>
                <a:effectLst/>
                <a:uFillTx/>
                <a:latin typeface="DejaVuSansMono"/>
                <a:ea typeface="DejaVuSansMono"/>
              </a:rPr>
              <a:t>index_pq</a:t>
            </a:r>
            <a:r>
              <a:rPr lang="en-US" sz="950" b="0" u="none" strike="noStrike">
                <a:solidFill>
                  <a:srgbClr val="FFFFFF"/>
                </a:solidFill>
                <a:effectLst/>
                <a:uFillTx/>
                <a:latin typeface="DejaVuSansMono"/>
                <a:ea typeface="DejaVuSansMono"/>
              </a:rPr>
              <a:t> = </a:t>
            </a:r>
            <a:r>
              <a:rPr lang="en-US" sz="950" b="0" u="none" strike="noStrike">
                <a:solidFill>
                  <a:srgbClr val="50FA7B"/>
                </a:solidFill>
                <a:effectLst/>
                <a:uFillTx/>
                <a:latin typeface="DejaVuSansMono"/>
                <a:ea typeface="DejaVuSansMono"/>
              </a:rPr>
              <a:t>faiss.IndexPQ</a:t>
            </a:r>
            <a:r>
              <a:rPr lang="en-US" sz="950" b="0" u="none" strike="noStrike">
                <a:solidFill>
                  <a:srgbClr val="FFFFFF"/>
                </a:solidFill>
                <a:effectLst/>
                <a:uFillTx/>
                <a:latin typeface="DejaVuSansMono"/>
                <a:ea typeface="DejaVuSansMono"/>
              </a:rPr>
              <a:t>(</a:t>
            </a:r>
            <a:endParaRPr lang="en-US" sz="9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330" name="文本框 2329"/>
          <p:cNvSpPr txBox="1"/>
          <p:nvPr/>
        </p:nvSpPr>
        <p:spPr>
          <a:xfrm>
            <a:off x="5862240" y="2921760"/>
            <a:ext cx="870480" cy="140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50" b="0" u="none" strike="noStrike">
                <a:solidFill>
                  <a:srgbClr val="FFFFFF"/>
                </a:solidFill>
                <a:effectLst/>
                <a:uFillTx/>
                <a:latin typeface="DejaVuSansMono"/>
                <a:ea typeface="DejaVuSansMono"/>
              </a:rPr>
              <a:t>  </a:t>
            </a:r>
            <a:r>
              <a:rPr lang="en-US" sz="950" b="0" u="none" strike="noStrike">
                <a:solidFill>
                  <a:srgbClr val="F1FA8C"/>
                </a:solidFill>
                <a:effectLst/>
                <a:uFillTx/>
                <a:latin typeface="DejaVuSansMono"/>
                <a:ea typeface="DejaVuSansMono"/>
              </a:rPr>
              <a:t>dimension</a:t>
            </a:r>
            <a:r>
              <a:rPr lang="en-US" sz="950" b="0" u="none" strike="noStrike">
                <a:solidFill>
                  <a:srgbClr val="FFFFFF"/>
                </a:solidFill>
                <a:effectLst/>
                <a:uFillTx/>
                <a:latin typeface="DejaVuSansMono"/>
                <a:ea typeface="DejaVuSansMono"/>
              </a:rPr>
              <a:t>,</a:t>
            </a:r>
            <a:endParaRPr lang="en-US" sz="9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331" name="文本框 2330"/>
          <p:cNvSpPr txBox="1"/>
          <p:nvPr/>
        </p:nvSpPr>
        <p:spPr>
          <a:xfrm>
            <a:off x="5862240" y="3105720"/>
            <a:ext cx="1233000" cy="140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50" b="0" u="none" strike="noStrike">
                <a:solidFill>
                  <a:srgbClr val="FFFFFF"/>
                </a:solidFill>
                <a:effectLst/>
                <a:uFillTx/>
                <a:latin typeface="DejaVuSansMono"/>
                <a:ea typeface="DejaVuSansMono"/>
              </a:rPr>
              <a:t>  </a:t>
            </a:r>
            <a:r>
              <a:rPr lang="en-US" sz="950" b="0" u="none" strike="noStrike">
                <a:solidFill>
                  <a:srgbClr val="F1FA8C"/>
                </a:solidFill>
                <a:effectLst/>
                <a:uFillTx/>
                <a:latin typeface="DejaVuSansMono"/>
                <a:ea typeface="DejaVuSansMono"/>
              </a:rPr>
              <a:t>subvector_size</a:t>
            </a:r>
            <a:r>
              <a:rPr lang="en-US" sz="950" b="0" u="none" strike="noStrike">
                <a:solidFill>
                  <a:srgbClr val="FFFFFF"/>
                </a:solidFill>
                <a:effectLst/>
                <a:uFillTx/>
                <a:latin typeface="DejaVuSansMono"/>
                <a:ea typeface="DejaVuSansMono"/>
              </a:rPr>
              <a:t>,</a:t>
            </a:r>
            <a:endParaRPr lang="en-US" sz="9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332" name="文本框 2331"/>
          <p:cNvSpPr txBox="1"/>
          <p:nvPr/>
        </p:nvSpPr>
        <p:spPr>
          <a:xfrm>
            <a:off x="5862240" y="3289680"/>
            <a:ext cx="435600" cy="140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50" b="0" u="none" strike="noStrike">
                <a:solidFill>
                  <a:srgbClr val="FFFFFF"/>
                </a:solidFill>
                <a:effectLst/>
                <a:uFillTx/>
                <a:latin typeface="DejaVuSansMono"/>
                <a:ea typeface="DejaVuSansMono"/>
              </a:rPr>
              <a:t>  8 </a:t>
            </a:r>
            <a:r>
              <a:rPr lang="en-US" sz="950" b="0" u="none" strike="noStrike">
                <a:solidFill>
                  <a:srgbClr val="6272A4"/>
                </a:solidFill>
                <a:effectLst/>
                <a:uFillTx/>
                <a:latin typeface="DejaVuSansMono"/>
                <a:ea typeface="DejaVuSansMono"/>
              </a:rPr>
              <a:t># </a:t>
            </a:r>
            <a:endParaRPr lang="en-US" sz="9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333" name="文本框 2332"/>
          <p:cNvSpPr txBox="1"/>
          <p:nvPr/>
        </p:nvSpPr>
        <p:spPr>
          <a:xfrm>
            <a:off x="6296760" y="3285360"/>
            <a:ext cx="361800" cy="151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50" b="0" u="none" strike="noStrike">
                <a:solidFill>
                  <a:srgbClr val="6272A4"/>
                </a:solidFill>
                <a:effectLst/>
                <a:uFillTx/>
                <a:latin typeface="WenQuanYiZenHei"/>
                <a:ea typeface="WenQuanYiZenHei"/>
              </a:rPr>
              <a:t>量化为</a:t>
            </a:r>
            <a:endParaRPr lang="en-US" sz="9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334" name="文本框 2333"/>
          <p:cNvSpPr txBox="1"/>
          <p:nvPr/>
        </p:nvSpPr>
        <p:spPr>
          <a:xfrm>
            <a:off x="6647760" y="3289680"/>
            <a:ext cx="290520" cy="140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50" b="0" u="none" strike="noStrike">
                <a:solidFill>
                  <a:srgbClr val="6272A4"/>
                </a:solidFill>
                <a:effectLst/>
                <a:uFillTx/>
                <a:latin typeface="DejaVuSansMono"/>
                <a:ea typeface="DejaVuSansMono"/>
              </a:rPr>
              <a:t>8bit</a:t>
            </a:r>
            <a:endParaRPr lang="en-US" sz="9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335" name="文本框 2334"/>
          <p:cNvSpPr txBox="1"/>
          <p:nvPr/>
        </p:nvSpPr>
        <p:spPr>
          <a:xfrm>
            <a:off x="5862240" y="3465000"/>
            <a:ext cx="119880" cy="140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50" b="0" u="none" strike="noStrike">
                <a:solidFill>
                  <a:srgbClr val="FFFFFF"/>
                </a:solidFill>
                <a:effectLst/>
                <a:uFillTx/>
                <a:latin typeface="DejaVuSansMono"/>
                <a:ea typeface="DejaVuSansMono"/>
              </a:rPr>
              <a:t>)</a:t>
            </a:r>
            <a:endParaRPr lang="en-US" sz="9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336" name="文本框 2335"/>
          <p:cNvSpPr txBox="1"/>
          <p:nvPr/>
        </p:nvSpPr>
        <p:spPr>
          <a:xfrm>
            <a:off x="5862240" y="3648960"/>
            <a:ext cx="145800" cy="140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50" b="0" u="none" strike="noStrike">
                <a:solidFill>
                  <a:srgbClr val="6272A4"/>
                </a:solidFill>
                <a:effectLst/>
                <a:uFillTx/>
                <a:latin typeface="DejaVuSansMono"/>
                <a:ea typeface="DejaVuSansMono"/>
              </a:rPr>
              <a:t># </a:t>
            </a:r>
            <a:endParaRPr lang="en-US" sz="9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337" name="文本框 2336"/>
          <p:cNvSpPr txBox="1"/>
          <p:nvPr/>
        </p:nvSpPr>
        <p:spPr>
          <a:xfrm>
            <a:off x="6006960" y="3644640"/>
            <a:ext cx="482400" cy="151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50" b="0" u="none" strike="noStrike">
                <a:solidFill>
                  <a:srgbClr val="6272A4"/>
                </a:solidFill>
                <a:effectLst/>
                <a:uFillTx/>
                <a:latin typeface="WenQuanYiZenHei"/>
                <a:ea typeface="WenQuanYiZenHei"/>
              </a:rPr>
              <a:t>训练索引</a:t>
            </a:r>
            <a:endParaRPr lang="en-US" sz="9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2338" name="图片 2337"/>
          <p:cNvPicPr/>
          <p:nvPr/>
        </p:nvPicPr>
        <p:blipFill>
          <a:blip r:embed="rId4"/>
          <a:stretch/>
        </p:blipFill>
        <p:spPr>
          <a:xfrm>
            <a:off x="5766120" y="435384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39" name="文本框 2338"/>
          <p:cNvSpPr txBox="1"/>
          <p:nvPr/>
        </p:nvSpPr>
        <p:spPr>
          <a:xfrm>
            <a:off x="5862240" y="3824280"/>
            <a:ext cx="2030040" cy="140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50" b="0" u="none" strike="noStrike">
                <a:solidFill>
                  <a:srgbClr val="FF79C6"/>
                </a:solidFill>
                <a:effectLst/>
                <a:uFillTx/>
                <a:latin typeface="DejaVuSansMono"/>
                <a:ea typeface="DejaVuSansMono"/>
              </a:rPr>
              <a:t>index_pq</a:t>
            </a:r>
            <a:r>
              <a:rPr lang="en-US" sz="950" b="0" u="none" strike="noStrike">
                <a:solidFill>
                  <a:srgbClr val="FFFFFF"/>
                </a:solidFill>
                <a:effectLst/>
                <a:uFillTx/>
                <a:latin typeface="DejaVuSansMono"/>
                <a:ea typeface="DejaVuSansMono"/>
              </a:rPr>
              <a:t>.</a:t>
            </a:r>
            <a:r>
              <a:rPr lang="en-US" sz="950" b="0" u="none" strike="noStrike">
                <a:solidFill>
                  <a:srgbClr val="50FA7B"/>
                </a:solidFill>
                <a:effectLst/>
                <a:uFillTx/>
                <a:latin typeface="DejaVuSansMono"/>
                <a:ea typeface="DejaVuSansMono"/>
              </a:rPr>
              <a:t>train</a:t>
            </a:r>
            <a:r>
              <a:rPr lang="en-US" sz="950" b="0" u="none" strike="noStrike">
                <a:solidFill>
                  <a:srgbClr val="FFFFFF"/>
                </a:solidFill>
                <a:effectLst/>
                <a:uFillTx/>
                <a:latin typeface="DejaVuSansMono"/>
                <a:ea typeface="DejaVuSansMono"/>
              </a:rPr>
              <a:t>(</a:t>
            </a:r>
            <a:r>
              <a:rPr lang="en-US" sz="950" b="0" u="none" strike="noStrike">
                <a:solidFill>
                  <a:srgbClr val="F1FA8C"/>
                </a:solidFill>
                <a:effectLst/>
                <a:uFillTx/>
                <a:latin typeface="DejaVuSansMono"/>
                <a:ea typeface="DejaVuSansMono"/>
              </a:rPr>
              <a:t>data_vectors</a:t>
            </a:r>
            <a:r>
              <a:rPr lang="en-US" sz="950" b="0" u="none" strike="noStrike">
                <a:solidFill>
                  <a:srgbClr val="FFFFFF"/>
                </a:solidFill>
                <a:effectLst/>
                <a:uFillTx/>
                <a:latin typeface="DejaVuSansMono"/>
                <a:ea typeface="DejaVuSansMono"/>
              </a:rPr>
              <a:t>)</a:t>
            </a:r>
            <a:endParaRPr lang="en-US" sz="9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2340" name="图片 2339"/>
          <p:cNvPicPr/>
          <p:nvPr/>
        </p:nvPicPr>
        <p:blipFill>
          <a:blip r:embed="rId5"/>
          <a:stretch/>
        </p:blipFill>
        <p:spPr>
          <a:xfrm>
            <a:off x="5766120" y="468828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41" name="文本框 2340"/>
          <p:cNvSpPr txBox="1"/>
          <p:nvPr/>
        </p:nvSpPr>
        <p:spPr>
          <a:xfrm>
            <a:off x="5995800" y="4308480"/>
            <a:ext cx="30852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适用场景：大规模数据集，需要压缩存储和快速检索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342" name="文本框 2341"/>
          <p:cNvSpPr txBox="1"/>
          <p:nvPr/>
        </p:nvSpPr>
        <p:spPr>
          <a:xfrm>
            <a:off x="5995800" y="4642920"/>
            <a:ext cx="6714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关键参数：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343" name="文本框 2342"/>
          <p:cNvSpPr txBox="1"/>
          <p:nvPr/>
        </p:nvSpPr>
        <p:spPr>
          <a:xfrm>
            <a:off x="6664320" y="4647600"/>
            <a:ext cx="108828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subvector_size (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344" name="文本框 2343"/>
          <p:cNvSpPr txBox="1"/>
          <p:nvPr/>
        </p:nvSpPr>
        <p:spPr>
          <a:xfrm>
            <a:off x="7748640" y="4642920"/>
            <a:ext cx="6714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子向量维度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345" name="文本框 2344"/>
          <p:cNvSpPr txBox="1"/>
          <p:nvPr/>
        </p:nvSpPr>
        <p:spPr>
          <a:xfrm>
            <a:off x="8417160" y="4647600"/>
            <a:ext cx="13320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)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2346" name="图片 2345"/>
          <p:cNvPicPr/>
          <p:nvPr/>
        </p:nvPicPr>
        <p:blipFill>
          <a:blip r:embed="rId6"/>
          <a:stretch/>
        </p:blipFill>
        <p:spPr>
          <a:xfrm>
            <a:off x="5766120" y="5022360"/>
            <a:ext cx="10008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47" name="文本框 2346"/>
          <p:cNvSpPr txBox="1"/>
          <p:nvPr/>
        </p:nvSpPr>
        <p:spPr>
          <a:xfrm>
            <a:off x="8469360" y="4642920"/>
            <a:ext cx="9396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，量化编码大小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348" name="任意多边形 2347"/>
          <p:cNvSpPr/>
          <p:nvPr/>
        </p:nvSpPr>
        <p:spPr>
          <a:xfrm>
            <a:off x="618120" y="5515200"/>
            <a:ext cx="4329360" cy="8640"/>
          </a:xfrm>
          <a:custGeom>
            <a:avLst/>
            <a:gdLst/>
            <a:ahLst/>
            <a:cxnLst/>
            <a:rect l="0" t="0" r="r" b="b"/>
            <a:pathLst>
              <a:path w="12026" h="24">
                <a:moveTo>
                  <a:pt x="0" y="0"/>
                </a:moveTo>
                <a:lnTo>
                  <a:pt x="12026" y="0"/>
                </a:lnTo>
                <a:lnTo>
                  <a:pt x="12026" y="24"/>
                </a:lnTo>
                <a:lnTo>
                  <a:pt x="0" y="24"/>
                </a:lnTo>
                <a:lnTo>
                  <a:pt x="0" y="0"/>
                </a:lnTo>
                <a:close/>
              </a:path>
            </a:pathLst>
          </a:custGeom>
          <a:solidFill>
            <a:srgbClr val="1D4ED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349" name="任意多边形 2348"/>
          <p:cNvSpPr/>
          <p:nvPr/>
        </p:nvSpPr>
        <p:spPr>
          <a:xfrm>
            <a:off x="1478880" y="5732640"/>
            <a:ext cx="100800" cy="100440"/>
          </a:xfrm>
          <a:custGeom>
            <a:avLst/>
            <a:gdLst/>
            <a:ahLst/>
            <a:cxnLst/>
            <a:rect l="0" t="0" r="r" b="b"/>
            <a:pathLst>
              <a:path w="280" h="279">
                <a:moveTo>
                  <a:pt x="280" y="140"/>
                </a:moveTo>
                <a:cubicBezTo>
                  <a:pt x="280" y="158"/>
                  <a:pt x="276" y="176"/>
                  <a:pt x="269" y="193"/>
                </a:cubicBezTo>
                <a:cubicBezTo>
                  <a:pt x="262" y="210"/>
                  <a:pt x="252" y="225"/>
                  <a:pt x="239" y="238"/>
                </a:cubicBezTo>
                <a:cubicBezTo>
                  <a:pt x="226" y="251"/>
                  <a:pt x="211" y="262"/>
                  <a:pt x="193" y="269"/>
                </a:cubicBezTo>
                <a:cubicBezTo>
                  <a:pt x="176" y="276"/>
                  <a:pt x="158" y="279"/>
                  <a:pt x="139" y="279"/>
                </a:cubicBezTo>
                <a:cubicBezTo>
                  <a:pt x="121" y="279"/>
                  <a:pt x="103" y="276"/>
                  <a:pt x="86" y="269"/>
                </a:cubicBezTo>
                <a:cubicBezTo>
                  <a:pt x="69" y="262"/>
                  <a:pt x="54" y="251"/>
                  <a:pt x="41" y="238"/>
                </a:cubicBezTo>
                <a:cubicBezTo>
                  <a:pt x="28" y="225"/>
                  <a:pt x="18" y="210"/>
                  <a:pt x="11" y="193"/>
                </a:cubicBezTo>
                <a:cubicBezTo>
                  <a:pt x="4" y="176"/>
                  <a:pt x="0" y="158"/>
                  <a:pt x="0" y="140"/>
                </a:cubicBezTo>
                <a:cubicBezTo>
                  <a:pt x="0" y="121"/>
                  <a:pt x="4" y="104"/>
                  <a:pt x="11" y="87"/>
                </a:cubicBezTo>
                <a:cubicBezTo>
                  <a:pt x="18" y="70"/>
                  <a:pt x="28" y="54"/>
                  <a:pt x="41" y="40"/>
                </a:cubicBezTo>
                <a:cubicBezTo>
                  <a:pt x="54" y="27"/>
                  <a:pt x="69" y="17"/>
                  <a:pt x="86" y="10"/>
                </a:cubicBezTo>
                <a:cubicBezTo>
                  <a:pt x="103" y="3"/>
                  <a:pt x="121" y="0"/>
                  <a:pt x="139" y="0"/>
                </a:cubicBezTo>
                <a:cubicBezTo>
                  <a:pt x="158" y="0"/>
                  <a:pt x="176" y="3"/>
                  <a:pt x="193" y="10"/>
                </a:cubicBezTo>
                <a:cubicBezTo>
                  <a:pt x="211" y="17"/>
                  <a:pt x="226" y="27"/>
                  <a:pt x="239" y="40"/>
                </a:cubicBezTo>
                <a:cubicBezTo>
                  <a:pt x="252" y="54"/>
                  <a:pt x="262" y="70"/>
                  <a:pt x="269" y="87"/>
                </a:cubicBezTo>
                <a:cubicBezTo>
                  <a:pt x="276" y="104"/>
                  <a:pt x="280" y="121"/>
                  <a:pt x="280" y="140"/>
                </a:cubicBezTo>
                <a:close/>
              </a:path>
            </a:pathLst>
          </a:custGeom>
          <a:solidFill>
            <a:srgbClr val="00B8D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350" name="任意多边形 2349"/>
          <p:cNvSpPr/>
          <p:nvPr/>
        </p:nvSpPr>
        <p:spPr>
          <a:xfrm>
            <a:off x="3643200" y="5941440"/>
            <a:ext cx="100800" cy="75600"/>
          </a:xfrm>
          <a:custGeom>
            <a:avLst/>
            <a:gdLst/>
            <a:ahLst/>
            <a:cxnLst/>
            <a:rect l="0" t="0" r="r" b="b"/>
            <a:pathLst>
              <a:path w="280" h="210">
                <a:moveTo>
                  <a:pt x="280" y="140"/>
                </a:moveTo>
                <a:cubicBezTo>
                  <a:pt x="280" y="159"/>
                  <a:pt x="276" y="176"/>
                  <a:pt x="269" y="194"/>
                </a:cubicBezTo>
                <a:cubicBezTo>
                  <a:pt x="267" y="199"/>
                  <a:pt x="264" y="205"/>
                  <a:pt x="261" y="210"/>
                </a:cubicBezTo>
                <a:lnTo>
                  <a:pt x="19" y="210"/>
                </a:lnTo>
                <a:cubicBezTo>
                  <a:pt x="16" y="205"/>
                  <a:pt x="13" y="199"/>
                  <a:pt x="11" y="194"/>
                </a:cubicBezTo>
                <a:cubicBezTo>
                  <a:pt x="4" y="176"/>
                  <a:pt x="0" y="159"/>
                  <a:pt x="0" y="140"/>
                </a:cubicBezTo>
                <a:cubicBezTo>
                  <a:pt x="0" y="122"/>
                  <a:pt x="4" y="104"/>
                  <a:pt x="11" y="87"/>
                </a:cubicBezTo>
                <a:cubicBezTo>
                  <a:pt x="18" y="70"/>
                  <a:pt x="29" y="55"/>
                  <a:pt x="42" y="42"/>
                </a:cubicBezTo>
                <a:cubicBezTo>
                  <a:pt x="55" y="28"/>
                  <a:pt x="70" y="18"/>
                  <a:pt x="87" y="11"/>
                </a:cubicBezTo>
                <a:cubicBezTo>
                  <a:pt x="104" y="4"/>
                  <a:pt x="122" y="0"/>
                  <a:pt x="141" y="0"/>
                </a:cubicBezTo>
                <a:cubicBezTo>
                  <a:pt x="159" y="0"/>
                  <a:pt x="177" y="4"/>
                  <a:pt x="194" y="11"/>
                </a:cubicBezTo>
                <a:cubicBezTo>
                  <a:pt x="211" y="18"/>
                  <a:pt x="226" y="28"/>
                  <a:pt x="239" y="42"/>
                </a:cubicBezTo>
                <a:cubicBezTo>
                  <a:pt x="252" y="55"/>
                  <a:pt x="262" y="70"/>
                  <a:pt x="269" y="87"/>
                </a:cubicBezTo>
                <a:cubicBezTo>
                  <a:pt x="276" y="104"/>
                  <a:pt x="280" y="122"/>
                  <a:pt x="280" y="140"/>
                </a:cubicBezTo>
                <a:close/>
              </a:path>
            </a:pathLst>
          </a:custGeom>
          <a:solidFill>
            <a:srgbClr val="10B981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351" name="任意多边形 2350"/>
          <p:cNvSpPr/>
          <p:nvPr/>
        </p:nvSpPr>
        <p:spPr>
          <a:xfrm>
            <a:off x="1395360" y="5682240"/>
            <a:ext cx="50400" cy="50760"/>
          </a:xfrm>
          <a:custGeom>
            <a:avLst/>
            <a:gdLst/>
            <a:ahLst/>
            <a:cxnLst/>
            <a:rect l="0" t="0" r="r" b="b"/>
            <a:pathLst>
              <a:path w="140" h="141">
                <a:moveTo>
                  <a:pt x="140" y="70"/>
                </a:moveTo>
                <a:cubicBezTo>
                  <a:pt x="140" y="79"/>
                  <a:pt x="139" y="88"/>
                  <a:pt x="135" y="97"/>
                </a:cubicBezTo>
                <a:cubicBezTo>
                  <a:pt x="132" y="105"/>
                  <a:pt x="126" y="113"/>
                  <a:pt x="120" y="119"/>
                </a:cubicBezTo>
                <a:cubicBezTo>
                  <a:pt x="113" y="126"/>
                  <a:pt x="106" y="131"/>
                  <a:pt x="97" y="135"/>
                </a:cubicBezTo>
                <a:cubicBezTo>
                  <a:pt x="89" y="139"/>
                  <a:pt x="79" y="141"/>
                  <a:pt x="70" y="141"/>
                </a:cubicBezTo>
                <a:cubicBezTo>
                  <a:pt x="60" y="141"/>
                  <a:pt x="52" y="139"/>
                  <a:pt x="43" y="135"/>
                </a:cubicBezTo>
                <a:cubicBezTo>
                  <a:pt x="35" y="131"/>
                  <a:pt x="27" y="126"/>
                  <a:pt x="20" y="119"/>
                </a:cubicBezTo>
                <a:cubicBezTo>
                  <a:pt x="14" y="113"/>
                  <a:pt x="9" y="105"/>
                  <a:pt x="5" y="97"/>
                </a:cubicBezTo>
                <a:cubicBezTo>
                  <a:pt x="2" y="88"/>
                  <a:pt x="0" y="79"/>
                  <a:pt x="0" y="70"/>
                </a:cubicBezTo>
                <a:cubicBezTo>
                  <a:pt x="0" y="61"/>
                  <a:pt x="2" y="52"/>
                  <a:pt x="5" y="43"/>
                </a:cubicBezTo>
                <a:cubicBezTo>
                  <a:pt x="9" y="35"/>
                  <a:pt x="14" y="27"/>
                  <a:pt x="20" y="21"/>
                </a:cubicBezTo>
                <a:cubicBezTo>
                  <a:pt x="27" y="14"/>
                  <a:pt x="35" y="9"/>
                  <a:pt x="43" y="6"/>
                </a:cubicBezTo>
                <a:cubicBezTo>
                  <a:pt x="52" y="2"/>
                  <a:pt x="60" y="0"/>
                  <a:pt x="70" y="0"/>
                </a:cubicBezTo>
                <a:cubicBezTo>
                  <a:pt x="79" y="0"/>
                  <a:pt x="89" y="2"/>
                  <a:pt x="97" y="6"/>
                </a:cubicBezTo>
                <a:cubicBezTo>
                  <a:pt x="106" y="9"/>
                  <a:pt x="113" y="14"/>
                  <a:pt x="120" y="21"/>
                </a:cubicBezTo>
                <a:cubicBezTo>
                  <a:pt x="126" y="27"/>
                  <a:pt x="132" y="35"/>
                  <a:pt x="135" y="43"/>
                </a:cubicBezTo>
                <a:cubicBezTo>
                  <a:pt x="139" y="52"/>
                  <a:pt x="140" y="61"/>
                  <a:pt x="140" y="70"/>
                </a:cubicBezTo>
                <a:close/>
              </a:path>
            </a:pathLst>
          </a:custGeom>
          <a:solidFill>
            <a:srgbClr val="53EAFD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352" name="任意多边形 2351"/>
          <p:cNvSpPr/>
          <p:nvPr/>
        </p:nvSpPr>
        <p:spPr>
          <a:xfrm>
            <a:off x="1562400" y="5782680"/>
            <a:ext cx="50760" cy="50400"/>
          </a:xfrm>
          <a:custGeom>
            <a:avLst/>
            <a:gdLst/>
            <a:ahLst/>
            <a:cxnLst/>
            <a:rect l="0" t="0" r="r" b="b"/>
            <a:pathLst>
              <a:path w="141" h="140">
                <a:moveTo>
                  <a:pt x="141" y="70"/>
                </a:moveTo>
                <a:cubicBezTo>
                  <a:pt x="141" y="79"/>
                  <a:pt x="139" y="88"/>
                  <a:pt x="135" y="96"/>
                </a:cubicBezTo>
                <a:cubicBezTo>
                  <a:pt x="132" y="105"/>
                  <a:pt x="127" y="112"/>
                  <a:pt x="120" y="119"/>
                </a:cubicBezTo>
                <a:cubicBezTo>
                  <a:pt x="114" y="125"/>
                  <a:pt x="106" y="130"/>
                  <a:pt x="98" y="135"/>
                </a:cubicBezTo>
                <a:cubicBezTo>
                  <a:pt x="89" y="138"/>
                  <a:pt x="80" y="140"/>
                  <a:pt x="71" y="140"/>
                </a:cubicBezTo>
                <a:cubicBezTo>
                  <a:pt x="62" y="140"/>
                  <a:pt x="53" y="138"/>
                  <a:pt x="44" y="135"/>
                </a:cubicBezTo>
                <a:cubicBezTo>
                  <a:pt x="35" y="130"/>
                  <a:pt x="27" y="125"/>
                  <a:pt x="21" y="119"/>
                </a:cubicBezTo>
                <a:cubicBezTo>
                  <a:pt x="14" y="112"/>
                  <a:pt x="9" y="105"/>
                  <a:pt x="6" y="96"/>
                </a:cubicBezTo>
                <a:cubicBezTo>
                  <a:pt x="2" y="88"/>
                  <a:pt x="0" y="79"/>
                  <a:pt x="0" y="70"/>
                </a:cubicBezTo>
                <a:cubicBezTo>
                  <a:pt x="0" y="60"/>
                  <a:pt x="2" y="51"/>
                  <a:pt x="6" y="43"/>
                </a:cubicBezTo>
                <a:cubicBezTo>
                  <a:pt x="9" y="34"/>
                  <a:pt x="14" y="27"/>
                  <a:pt x="21" y="20"/>
                </a:cubicBezTo>
                <a:cubicBezTo>
                  <a:pt x="27" y="14"/>
                  <a:pt x="35" y="9"/>
                  <a:pt x="44" y="5"/>
                </a:cubicBezTo>
                <a:cubicBezTo>
                  <a:pt x="53" y="2"/>
                  <a:pt x="62" y="0"/>
                  <a:pt x="71" y="0"/>
                </a:cubicBezTo>
                <a:cubicBezTo>
                  <a:pt x="80" y="0"/>
                  <a:pt x="89" y="2"/>
                  <a:pt x="98" y="5"/>
                </a:cubicBezTo>
                <a:cubicBezTo>
                  <a:pt x="106" y="9"/>
                  <a:pt x="114" y="14"/>
                  <a:pt x="120" y="20"/>
                </a:cubicBezTo>
                <a:cubicBezTo>
                  <a:pt x="127" y="27"/>
                  <a:pt x="132" y="34"/>
                  <a:pt x="135" y="43"/>
                </a:cubicBezTo>
                <a:cubicBezTo>
                  <a:pt x="139" y="51"/>
                  <a:pt x="141" y="60"/>
                  <a:pt x="141" y="70"/>
                </a:cubicBezTo>
                <a:close/>
              </a:path>
            </a:pathLst>
          </a:custGeom>
          <a:solidFill>
            <a:srgbClr val="53EAFD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353" name="任意多边形 2352"/>
          <p:cNvSpPr/>
          <p:nvPr/>
        </p:nvSpPr>
        <p:spPr>
          <a:xfrm>
            <a:off x="1696320" y="5707440"/>
            <a:ext cx="50400" cy="50400"/>
          </a:xfrm>
          <a:custGeom>
            <a:avLst/>
            <a:gdLst/>
            <a:ahLst/>
            <a:cxnLst/>
            <a:rect l="0" t="0" r="r" b="b"/>
            <a:pathLst>
              <a:path w="140" h="140">
                <a:moveTo>
                  <a:pt x="140" y="71"/>
                </a:moveTo>
                <a:cubicBezTo>
                  <a:pt x="140" y="80"/>
                  <a:pt x="138" y="89"/>
                  <a:pt x="135" y="97"/>
                </a:cubicBezTo>
                <a:cubicBezTo>
                  <a:pt x="131" y="106"/>
                  <a:pt x="126" y="113"/>
                  <a:pt x="120" y="120"/>
                </a:cubicBezTo>
                <a:cubicBezTo>
                  <a:pt x="113" y="126"/>
                  <a:pt x="106" y="131"/>
                  <a:pt x="97" y="135"/>
                </a:cubicBezTo>
                <a:cubicBezTo>
                  <a:pt x="89" y="139"/>
                  <a:pt x="79" y="140"/>
                  <a:pt x="69" y="140"/>
                </a:cubicBezTo>
                <a:cubicBezTo>
                  <a:pt x="60" y="140"/>
                  <a:pt x="51" y="139"/>
                  <a:pt x="43" y="135"/>
                </a:cubicBezTo>
                <a:cubicBezTo>
                  <a:pt x="34" y="131"/>
                  <a:pt x="27" y="126"/>
                  <a:pt x="20" y="120"/>
                </a:cubicBezTo>
                <a:cubicBezTo>
                  <a:pt x="14" y="113"/>
                  <a:pt x="9" y="106"/>
                  <a:pt x="5" y="97"/>
                </a:cubicBezTo>
                <a:cubicBezTo>
                  <a:pt x="2" y="89"/>
                  <a:pt x="0" y="80"/>
                  <a:pt x="0" y="71"/>
                </a:cubicBezTo>
                <a:cubicBezTo>
                  <a:pt x="0" y="60"/>
                  <a:pt x="2" y="52"/>
                  <a:pt x="5" y="43"/>
                </a:cubicBezTo>
                <a:cubicBezTo>
                  <a:pt x="9" y="34"/>
                  <a:pt x="14" y="27"/>
                  <a:pt x="20" y="20"/>
                </a:cubicBezTo>
                <a:cubicBezTo>
                  <a:pt x="27" y="14"/>
                  <a:pt x="34" y="9"/>
                  <a:pt x="43" y="5"/>
                </a:cubicBezTo>
                <a:cubicBezTo>
                  <a:pt x="51" y="2"/>
                  <a:pt x="60" y="0"/>
                  <a:pt x="69" y="0"/>
                </a:cubicBezTo>
                <a:cubicBezTo>
                  <a:pt x="79" y="0"/>
                  <a:pt x="89" y="2"/>
                  <a:pt x="97" y="5"/>
                </a:cubicBezTo>
                <a:cubicBezTo>
                  <a:pt x="106" y="9"/>
                  <a:pt x="113" y="14"/>
                  <a:pt x="120" y="20"/>
                </a:cubicBezTo>
                <a:cubicBezTo>
                  <a:pt x="126" y="27"/>
                  <a:pt x="131" y="34"/>
                  <a:pt x="135" y="43"/>
                </a:cubicBezTo>
                <a:cubicBezTo>
                  <a:pt x="138" y="52"/>
                  <a:pt x="140" y="60"/>
                  <a:pt x="140" y="71"/>
                </a:cubicBezTo>
                <a:close/>
              </a:path>
            </a:pathLst>
          </a:custGeom>
          <a:solidFill>
            <a:srgbClr val="53EAFD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354" name="任意多边形 2353"/>
          <p:cNvSpPr/>
          <p:nvPr/>
        </p:nvSpPr>
        <p:spPr>
          <a:xfrm>
            <a:off x="3559680" y="5924880"/>
            <a:ext cx="50760" cy="50400"/>
          </a:xfrm>
          <a:custGeom>
            <a:avLst/>
            <a:gdLst/>
            <a:ahLst/>
            <a:cxnLst/>
            <a:rect l="0" t="0" r="r" b="b"/>
            <a:pathLst>
              <a:path w="141" h="140">
                <a:moveTo>
                  <a:pt x="141" y="70"/>
                </a:moveTo>
                <a:cubicBezTo>
                  <a:pt x="141" y="79"/>
                  <a:pt x="139" y="88"/>
                  <a:pt x="135" y="97"/>
                </a:cubicBezTo>
                <a:cubicBezTo>
                  <a:pt x="132" y="105"/>
                  <a:pt x="127" y="113"/>
                  <a:pt x="120" y="119"/>
                </a:cubicBezTo>
                <a:cubicBezTo>
                  <a:pt x="114" y="126"/>
                  <a:pt x="106" y="131"/>
                  <a:pt x="98" y="135"/>
                </a:cubicBezTo>
                <a:cubicBezTo>
                  <a:pt x="89" y="138"/>
                  <a:pt x="80" y="140"/>
                  <a:pt x="71" y="140"/>
                </a:cubicBezTo>
                <a:cubicBezTo>
                  <a:pt x="62" y="140"/>
                  <a:pt x="53" y="138"/>
                  <a:pt x="43" y="135"/>
                </a:cubicBezTo>
                <a:cubicBezTo>
                  <a:pt x="35" y="131"/>
                  <a:pt x="27" y="126"/>
                  <a:pt x="21" y="119"/>
                </a:cubicBezTo>
                <a:cubicBezTo>
                  <a:pt x="14" y="113"/>
                  <a:pt x="9" y="105"/>
                  <a:pt x="6" y="97"/>
                </a:cubicBezTo>
                <a:cubicBezTo>
                  <a:pt x="2" y="88"/>
                  <a:pt x="0" y="79"/>
                  <a:pt x="0" y="70"/>
                </a:cubicBezTo>
                <a:cubicBezTo>
                  <a:pt x="0" y="61"/>
                  <a:pt x="2" y="52"/>
                  <a:pt x="6" y="44"/>
                </a:cubicBezTo>
                <a:cubicBezTo>
                  <a:pt x="9" y="35"/>
                  <a:pt x="14" y="27"/>
                  <a:pt x="21" y="21"/>
                </a:cubicBezTo>
                <a:cubicBezTo>
                  <a:pt x="27" y="13"/>
                  <a:pt x="35" y="8"/>
                  <a:pt x="43" y="5"/>
                </a:cubicBezTo>
                <a:cubicBezTo>
                  <a:pt x="53" y="1"/>
                  <a:pt x="62" y="0"/>
                  <a:pt x="71" y="0"/>
                </a:cubicBezTo>
                <a:cubicBezTo>
                  <a:pt x="80" y="0"/>
                  <a:pt x="89" y="1"/>
                  <a:pt x="98" y="5"/>
                </a:cubicBezTo>
                <a:cubicBezTo>
                  <a:pt x="106" y="8"/>
                  <a:pt x="114" y="13"/>
                  <a:pt x="120" y="21"/>
                </a:cubicBezTo>
                <a:cubicBezTo>
                  <a:pt x="127" y="27"/>
                  <a:pt x="132" y="35"/>
                  <a:pt x="135" y="44"/>
                </a:cubicBezTo>
                <a:cubicBezTo>
                  <a:pt x="139" y="52"/>
                  <a:pt x="141" y="61"/>
                  <a:pt x="141" y="70"/>
                </a:cubicBezTo>
                <a:close/>
              </a:path>
            </a:pathLst>
          </a:custGeom>
          <a:solidFill>
            <a:srgbClr val="6EE7B7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355" name="任意多边形 2354"/>
          <p:cNvSpPr/>
          <p:nvPr/>
        </p:nvSpPr>
        <p:spPr>
          <a:xfrm>
            <a:off x="3777120" y="5966640"/>
            <a:ext cx="50400" cy="50400"/>
          </a:xfrm>
          <a:custGeom>
            <a:avLst/>
            <a:gdLst/>
            <a:ahLst/>
            <a:cxnLst/>
            <a:rect l="0" t="0" r="r" b="b"/>
            <a:pathLst>
              <a:path w="140" h="140">
                <a:moveTo>
                  <a:pt x="140" y="70"/>
                </a:moveTo>
                <a:cubicBezTo>
                  <a:pt x="140" y="79"/>
                  <a:pt x="138" y="88"/>
                  <a:pt x="135" y="97"/>
                </a:cubicBezTo>
                <a:cubicBezTo>
                  <a:pt x="131" y="105"/>
                  <a:pt x="126" y="113"/>
                  <a:pt x="120" y="120"/>
                </a:cubicBezTo>
                <a:cubicBezTo>
                  <a:pt x="113" y="126"/>
                  <a:pt x="106" y="131"/>
                  <a:pt x="97" y="135"/>
                </a:cubicBezTo>
                <a:cubicBezTo>
                  <a:pt x="89" y="138"/>
                  <a:pt x="80" y="140"/>
                  <a:pt x="71" y="140"/>
                </a:cubicBezTo>
                <a:lnTo>
                  <a:pt x="70" y="140"/>
                </a:lnTo>
                <a:cubicBezTo>
                  <a:pt x="61" y="140"/>
                  <a:pt x="52" y="138"/>
                  <a:pt x="44" y="135"/>
                </a:cubicBezTo>
                <a:cubicBezTo>
                  <a:pt x="35" y="131"/>
                  <a:pt x="28" y="126"/>
                  <a:pt x="21" y="120"/>
                </a:cubicBezTo>
                <a:cubicBezTo>
                  <a:pt x="15" y="113"/>
                  <a:pt x="10" y="105"/>
                  <a:pt x="6" y="97"/>
                </a:cubicBezTo>
                <a:cubicBezTo>
                  <a:pt x="2" y="88"/>
                  <a:pt x="0" y="79"/>
                  <a:pt x="0" y="70"/>
                </a:cubicBezTo>
                <a:cubicBezTo>
                  <a:pt x="0" y="61"/>
                  <a:pt x="2" y="52"/>
                  <a:pt x="6" y="44"/>
                </a:cubicBezTo>
                <a:cubicBezTo>
                  <a:pt x="10" y="34"/>
                  <a:pt x="15" y="27"/>
                  <a:pt x="21" y="20"/>
                </a:cubicBezTo>
                <a:cubicBezTo>
                  <a:pt x="28" y="13"/>
                  <a:pt x="35" y="8"/>
                  <a:pt x="44" y="5"/>
                </a:cubicBezTo>
                <a:cubicBezTo>
                  <a:pt x="52" y="1"/>
                  <a:pt x="61" y="0"/>
                  <a:pt x="70" y="0"/>
                </a:cubicBezTo>
                <a:cubicBezTo>
                  <a:pt x="80" y="0"/>
                  <a:pt x="89" y="1"/>
                  <a:pt x="97" y="5"/>
                </a:cubicBezTo>
                <a:cubicBezTo>
                  <a:pt x="106" y="8"/>
                  <a:pt x="113" y="13"/>
                  <a:pt x="120" y="20"/>
                </a:cubicBezTo>
                <a:cubicBezTo>
                  <a:pt x="126" y="27"/>
                  <a:pt x="131" y="34"/>
                  <a:pt x="135" y="44"/>
                </a:cubicBezTo>
                <a:cubicBezTo>
                  <a:pt x="138" y="52"/>
                  <a:pt x="140" y="61"/>
                  <a:pt x="140" y="70"/>
                </a:cubicBezTo>
                <a:close/>
              </a:path>
            </a:pathLst>
          </a:custGeom>
          <a:solidFill>
            <a:srgbClr val="6EE7B7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356" name="任意多边形 2355"/>
          <p:cNvSpPr/>
          <p:nvPr/>
        </p:nvSpPr>
        <p:spPr>
          <a:xfrm>
            <a:off x="3519360" y="5999760"/>
            <a:ext cx="47520" cy="17280"/>
          </a:xfrm>
          <a:custGeom>
            <a:avLst/>
            <a:gdLst/>
            <a:ahLst/>
            <a:cxnLst/>
            <a:rect l="0" t="0" r="r" b="b"/>
            <a:pathLst>
              <a:path w="132" h="48">
                <a:moveTo>
                  <a:pt x="0" y="48"/>
                </a:moveTo>
                <a:cubicBezTo>
                  <a:pt x="1" y="47"/>
                  <a:pt x="1" y="46"/>
                  <a:pt x="1" y="44"/>
                </a:cubicBezTo>
                <a:cubicBezTo>
                  <a:pt x="5" y="36"/>
                  <a:pt x="10" y="28"/>
                  <a:pt x="17" y="22"/>
                </a:cubicBezTo>
                <a:cubicBezTo>
                  <a:pt x="23" y="15"/>
                  <a:pt x="31" y="10"/>
                  <a:pt x="39" y="6"/>
                </a:cubicBezTo>
                <a:cubicBezTo>
                  <a:pt x="48" y="2"/>
                  <a:pt x="57" y="0"/>
                  <a:pt x="66" y="0"/>
                </a:cubicBezTo>
                <a:cubicBezTo>
                  <a:pt x="75" y="0"/>
                  <a:pt x="84" y="2"/>
                  <a:pt x="92" y="6"/>
                </a:cubicBezTo>
                <a:cubicBezTo>
                  <a:pt x="101" y="10"/>
                  <a:pt x="109" y="15"/>
                  <a:pt x="116" y="22"/>
                </a:cubicBezTo>
                <a:cubicBezTo>
                  <a:pt x="123" y="28"/>
                  <a:pt x="128" y="36"/>
                  <a:pt x="131" y="44"/>
                </a:cubicBezTo>
                <a:cubicBezTo>
                  <a:pt x="132" y="46"/>
                  <a:pt x="132" y="47"/>
                  <a:pt x="132" y="48"/>
                </a:cubicBezTo>
                <a:lnTo>
                  <a:pt x="0" y="48"/>
                </a:lnTo>
                <a:close/>
              </a:path>
            </a:pathLst>
          </a:custGeom>
          <a:solidFill>
            <a:srgbClr val="6EE7B7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357" name="文本框 2356"/>
          <p:cNvSpPr txBox="1"/>
          <p:nvPr/>
        </p:nvSpPr>
        <p:spPr>
          <a:xfrm>
            <a:off x="5962680" y="4977360"/>
            <a:ext cx="268308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优势：通过量化减少存储空间，加速查询过程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358" name="任意多边形 2357"/>
          <p:cNvSpPr/>
          <p:nvPr/>
        </p:nvSpPr>
        <p:spPr>
          <a:xfrm>
            <a:off x="5766120" y="5331240"/>
            <a:ext cx="4329000" cy="9000"/>
          </a:xfrm>
          <a:custGeom>
            <a:avLst/>
            <a:gdLst/>
            <a:ahLst/>
            <a:cxnLst/>
            <a:rect l="0" t="0" r="r" b="b"/>
            <a:pathLst>
              <a:path w="12025" h="25">
                <a:moveTo>
                  <a:pt x="0" y="0"/>
                </a:moveTo>
                <a:lnTo>
                  <a:pt x="12025" y="0"/>
                </a:lnTo>
                <a:lnTo>
                  <a:pt x="12025" y="25"/>
                </a:lnTo>
                <a:lnTo>
                  <a:pt x="0" y="25"/>
                </a:lnTo>
                <a:lnTo>
                  <a:pt x="0" y="0"/>
                </a:lnTo>
                <a:close/>
              </a:path>
            </a:pathLst>
          </a:custGeom>
          <a:solidFill>
            <a:srgbClr val="1D4ED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359" name="任意多边形 2358"/>
          <p:cNvSpPr/>
          <p:nvPr/>
        </p:nvSpPr>
        <p:spPr>
          <a:xfrm>
            <a:off x="7462440" y="5473440"/>
            <a:ext cx="200880" cy="200880"/>
          </a:xfrm>
          <a:custGeom>
            <a:avLst/>
            <a:gdLst/>
            <a:ahLst/>
            <a:cxnLst/>
            <a:rect l="0" t="0" r="r" b="b"/>
            <a:pathLst>
              <a:path w="558" h="558">
                <a:moveTo>
                  <a:pt x="0" y="465"/>
                </a:moveTo>
                <a:lnTo>
                  <a:pt x="0" y="93"/>
                </a:lnTo>
                <a:cubicBezTo>
                  <a:pt x="0" y="81"/>
                  <a:pt x="2" y="69"/>
                  <a:pt x="7" y="57"/>
                </a:cubicBezTo>
                <a:cubicBezTo>
                  <a:pt x="12" y="46"/>
                  <a:pt x="18" y="36"/>
                  <a:pt x="27" y="27"/>
                </a:cubicBezTo>
                <a:cubicBezTo>
                  <a:pt x="36" y="19"/>
                  <a:pt x="46" y="12"/>
                  <a:pt x="57" y="7"/>
                </a:cubicBezTo>
                <a:cubicBezTo>
                  <a:pt x="68" y="2"/>
                  <a:pt x="80" y="0"/>
                  <a:pt x="93" y="0"/>
                </a:cubicBezTo>
                <a:lnTo>
                  <a:pt x="465" y="0"/>
                </a:lnTo>
                <a:cubicBezTo>
                  <a:pt x="477" y="0"/>
                  <a:pt x="489" y="2"/>
                  <a:pt x="501" y="7"/>
                </a:cubicBezTo>
                <a:cubicBezTo>
                  <a:pt x="512" y="12"/>
                  <a:pt x="522" y="19"/>
                  <a:pt x="531" y="27"/>
                </a:cubicBezTo>
                <a:cubicBezTo>
                  <a:pt x="539" y="36"/>
                  <a:pt x="546" y="46"/>
                  <a:pt x="551" y="57"/>
                </a:cubicBezTo>
                <a:cubicBezTo>
                  <a:pt x="556" y="69"/>
                  <a:pt x="558" y="81"/>
                  <a:pt x="558" y="93"/>
                </a:cubicBezTo>
                <a:lnTo>
                  <a:pt x="558" y="465"/>
                </a:lnTo>
                <a:cubicBezTo>
                  <a:pt x="558" y="478"/>
                  <a:pt x="556" y="489"/>
                  <a:pt x="551" y="501"/>
                </a:cubicBezTo>
                <a:cubicBezTo>
                  <a:pt x="546" y="512"/>
                  <a:pt x="539" y="522"/>
                  <a:pt x="531" y="531"/>
                </a:cubicBezTo>
                <a:cubicBezTo>
                  <a:pt x="522" y="540"/>
                  <a:pt x="512" y="546"/>
                  <a:pt x="501" y="551"/>
                </a:cubicBezTo>
                <a:cubicBezTo>
                  <a:pt x="489" y="556"/>
                  <a:pt x="477" y="558"/>
                  <a:pt x="465" y="558"/>
                </a:cubicBezTo>
                <a:lnTo>
                  <a:pt x="93" y="558"/>
                </a:lnTo>
                <a:cubicBezTo>
                  <a:pt x="80" y="558"/>
                  <a:pt x="68" y="556"/>
                  <a:pt x="57" y="551"/>
                </a:cubicBezTo>
                <a:cubicBezTo>
                  <a:pt x="46" y="546"/>
                  <a:pt x="36" y="540"/>
                  <a:pt x="27" y="531"/>
                </a:cubicBezTo>
                <a:cubicBezTo>
                  <a:pt x="18" y="522"/>
                  <a:pt x="12" y="512"/>
                  <a:pt x="7" y="501"/>
                </a:cubicBezTo>
                <a:cubicBezTo>
                  <a:pt x="2" y="489"/>
                  <a:pt x="0" y="478"/>
                  <a:pt x="0" y="465"/>
                </a:cubicBezTo>
                <a:close/>
              </a:path>
            </a:pathLst>
          </a:custGeom>
          <a:solidFill>
            <a:srgbClr val="3B82F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360" name="任意多边形 2359"/>
          <p:cNvSpPr/>
          <p:nvPr/>
        </p:nvSpPr>
        <p:spPr>
          <a:xfrm>
            <a:off x="7729920" y="5473440"/>
            <a:ext cx="200880" cy="200880"/>
          </a:xfrm>
          <a:custGeom>
            <a:avLst/>
            <a:gdLst/>
            <a:ahLst/>
            <a:cxnLst/>
            <a:rect l="0" t="0" r="r" b="b"/>
            <a:pathLst>
              <a:path w="558" h="558">
                <a:moveTo>
                  <a:pt x="0" y="465"/>
                </a:moveTo>
                <a:lnTo>
                  <a:pt x="0" y="93"/>
                </a:lnTo>
                <a:cubicBezTo>
                  <a:pt x="0" y="81"/>
                  <a:pt x="2" y="69"/>
                  <a:pt x="7" y="57"/>
                </a:cubicBezTo>
                <a:cubicBezTo>
                  <a:pt x="11" y="46"/>
                  <a:pt x="18" y="36"/>
                  <a:pt x="27" y="27"/>
                </a:cubicBezTo>
                <a:cubicBezTo>
                  <a:pt x="35" y="19"/>
                  <a:pt x="46" y="12"/>
                  <a:pt x="57" y="7"/>
                </a:cubicBezTo>
                <a:cubicBezTo>
                  <a:pt x="68" y="2"/>
                  <a:pt x="80" y="0"/>
                  <a:pt x="92" y="0"/>
                </a:cubicBezTo>
                <a:lnTo>
                  <a:pt x="464" y="0"/>
                </a:lnTo>
                <a:cubicBezTo>
                  <a:pt x="476" y="0"/>
                  <a:pt x="488" y="2"/>
                  <a:pt x="499" y="7"/>
                </a:cubicBezTo>
                <a:cubicBezTo>
                  <a:pt x="511" y="12"/>
                  <a:pt x="521" y="19"/>
                  <a:pt x="529" y="27"/>
                </a:cubicBezTo>
                <a:cubicBezTo>
                  <a:pt x="539" y="36"/>
                  <a:pt x="546" y="46"/>
                  <a:pt x="551" y="57"/>
                </a:cubicBezTo>
                <a:cubicBezTo>
                  <a:pt x="555" y="69"/>
                  <a:pt x="558" y="81"/>
                  <a:pt x="558" y="93"/>
                </a:cubicBezTo>
                <a:lnTo>
                  <a:pt x="558" y="465"/>
                </a:lnTo>
                <a:cubicBezTo>
                  <a:pt x="558" y="478"/>
                  <a:pt x="555" y="489"/>
                  <a:pt x="551" y="501"/>
                </a:cubicBezTo>
                <a:cubicBezTo>
                  <a:pt x="546" y="512"/>
                  <a:pt x="539" y="522"/>
                  <a:pt x="529" y="531"/>
                </a:cubicBezTo>
                <a:cubicBezTo>
                  <a:pt x="521" y="540"/>
                  <a:pt x="511" y="546"/>
                  <a:pt x="499" y="551"/>
                </a:cubicBezTo>
                <a:cubicBezTo>
                  <a:pt x="488" y="556"/>
                  <a:pt x="476" y="558"/>
                  <a:pt x="464" y="558"/>
                </a:cubicBezTo>
                <a:lnTo>
                  <a:pt x="92" y="558"/>
                </a:lnTo>
                <a:cubicBezTo>
                  <a:pt x="80" y="558"/>
                  <a:pt x="68" y="556"/>
                  <a:pt x="57" y="551"/>
                </a:cubicBezTo>
                <a:cubicBezTo>
                  <a:pt x="46" y="546"/>
                  <a:pt x="35" y="540"/>
                  <a:pt x="27" y="531"/>
                </a:cubicBezTo>
                <a:cubicBezTo>
                  <a:pt x="18" y="522"/>
                  <a:pt x="11" y="512"/>
                  <a:pt x="7" y="501"/>
                </a:cubicBezTo>
                <a:cubicBezTo>
                  <a:pt x="2" y="489"/>
                  <a:pt x="0" y="478"/>
                  <a:pt x="0" y="465"/>
                </a:cubicBezTo>
                <a:close/>
              </a:path>
            </a:pathLst>
          </a:custGeom>
          <a:solidFill>
            <a:srgbClr val="10B981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361" name="任意多边形 2360"/>
          <p:cNvSpPr/>
          <p:nvPr/>
        </p:nvSpPr>
        <p:spPr>
          <a:xfrm>
            <a:off x="7963920" y="5473440"/>
            <a:ext cx="200880" cy="200880"/>
          </a:xfrm>
          <a:custGeom>
            <a:avLst/>
            <a:gdLst/>
            <a:ahLst/>
            <a:cxnLst/>
            <a:rect l="0" t="0" r="r" b="b"/>
            <a:pathLst>
              <a:path w="558" h="558">
                <a:moveTo>
                  <a:pt x="0" y="465"/>
                </a:moveTo>
                <a:lnTo>
                  <a:pt x="0" y="93"/>
                </a:lnTo>
                <a:cubicBezTo>
                  <a:pt x="0" y="81"/>
                  <a:pt x="2" y="69"/>
                  <a:pt x="7" y="57"/>
                </a:cubicBezTo>
                <a:cubicBezTo>
                  <a:pt x="11" y="46"/>
                  <a:pt x="18" y="36"/>
                  <a:pt x="27" y="27"/>
                </a:cubicBezTo>
                <a:cubicBezTo>
                  <a:pt x="35" y="19"/>
                  <a:pt x="45" y="12"/>
                  <a:pt x="57" y="7"/>
                </a:cubicBezTo>
                <a:cubicBezTo>
                  <a:pt x="68" y="2"/>
                  <a:pt x="80" y="0"/>
                  <a:pt x="92" y="0"/>
                </a:cubicBezTo>
                <a:lnTo>
                  <a:pt x="465" y="0"/>
                </a:lnTo>
                <a:cubicBezTo>
                  <a:pt x="477" y="0"/>
                  <a:pt x="489" y="2"/>
                  <a:pt x="500" y="7"/>
                </a:cubicBezTo>
                <a:cubicBezTo>
                  <a:pt x="512" y="12"/>
                  <a:pt x="522" y="19"/>
                  <a:pt x="530" y="27"/>
                </a:cubicBezTo>
                <a:cubicBezTo>
                  <a:pt x="539" y="36"/>
                  <a:pt x="546" y="46"/>
                  <a:pt x="551" y="57"/>
                </a:cubicBezTo>
                <a:cubicBezTo>
                  <a:pt x="555" y="69"/>
                  <a:pt x="558" y="81"/>
                  <a:pt x="558" y="93"/>
                </a:cubicBezTo>
                <a:lnTo>
                  <a:pt x="558" y="465"/>
                </a:lnTo>
                <a:cubicBezTo>
                  <a:pt x="558" y="478"/>
                  <a:pt x="555" y="489"/>
                  <a:pt x="551" y="501"/>
                </a:cubicBezTo>
                <a:cubicBezTo>
                  <a:pt x="546" y="512"/>
                  <a:pt x="539" y="522"/>
                  <a:pt x="530" y="531"/>
                </a:cubicBezTo>
                <a:cubicBezTo>
                  <a:pt x="522" y="540"/>
                  <a:pt x="512" y="546"/>
                  <a:pt x="500" y="551"/>
                </a:cubicBezTo>
                <a:cubicBezTo>
                  <a:pt x="489" y="556"/>
                  <a:pt x="477" y="558"/>
                  <a:pt x="465" y="558"/>
                </a:cubicBezTo>
                <a:lnTo>
                  <a:pt x="92" y="558"/>
                </a:lnTo>
                <a:cubicBezTo>
                  <a:pt x="80" y="558"/>
                  <a:pt x="68" y="556"/>
                  <a:pt x="57" y="551"/>
                </a:cubicBezTo>
                <a:cubicBezTo>
                  <a:pt x="45" y="546"/>
                  <a:pt x="35" y="540"/>
                  <a:pt x="27" y="531"/>
                </a:cubicBezTo>
                <a:cubicBezTo>
                  <a:pt x="18" y="522"/>
                  <a:pt x="11" y="512"/>
                  <a:pt x="7" y="501"/>
                </a:cubicBezTo>
                <a:cubicBezTo>
                  <a:pt x="2" y="489"/>
                  <a:pt x="0" y="478"/>
                  <a:pt x="0" y="465"/>
                </a:cubicBezTo>
                <a:close/>
              </a:path>
            </a:pathLst>
          </a:custGeom>
          <a:solidFill>
            <a:srgbClr val="F59E0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362" name="任意多边形 2361"/>
          <p:cNvSpPr/>
          <p:nvPr/>
        </p:nvSpPr>
        <p:spPr>
          <a:xfrm>
            <a:off x="8197920" y="5473440"/>
            <a:ext cx="200880" cy="200880"/>
          </a:xfrm>
          <a:custGeom>
            <a:avLst/>
            <a:gdLst/>
            <a:ahLst/>
            <a:cxnLst/>
            <a:rect l="0" t="0" r="r" b="b"/>
            <a:pathLst>
              <a:path w="558" h="558">
                <a:moveTo>
                  <a:pt x="0" y="465"/>
                </a:moveTo>
                <a:lnTo>
                  <a:pt x="0" y="93"/>
                </a:lnTo>
                <a:cubicBezTo>
                  <a:pt x="0" y="81"/>
                  <a:pt x="2" y="69"/>
                  <a:pt x="7" y="57"/>
                </a:cubicBezTo>
                <a:cubicBezTo>
                  <a:pt x="11" y="46"/>
                  <a:pt x="18" y="36"/>
                  <a:pt x="27" y="27"/>
                </a:cubicBezTo>
                <a:cubicBezTo>
                  <a:pt x="35" y="19"/>
                  <a:pt x="45" y="12"/>
                  <a:pt x="57" y="7"/>
                </a:cubicBezTo>
                <a:cubicBezTo>
                  <a:pt x="68" y="2"/>
                  <a:pt x="80" y="0"/>
                  <a:pt x="92" y="0"/>
                </a:cubicBezTo>
                <a:lnTo>
                  <a:pt x="465" y="0"/>
                </a:lnTo>
                <a:cubicBezTo>
                  <a:pt x="477" y="0"/>
                  <a:pt x="489" y="2"/>
                  <a:pt x="500" y="7"/>
                </a:cubicBezTo>
                <a:cubicBezTo>
                  <a:pt x="512" y="12"/>
                  <a:pt x="522" y="19"/>
                  <a:pt x="530" y="27"/>
                </a:cubicBezTo>
                <a:cubicBezTo>
                  <a:pt x="539" y="36"/>
                  <a:pt x="546" y="46"/>
                  <a:pt x="551" y="57"/>
                </a:cubicBezTo>
                <a:cubicBezTo>
                  <a:pt x="555" y="69"/>
                  <a:pt x="558" y="81"/>
                  <a:pt x="558" y="93"/>
                </a:cubicBezTo>
                <a:lnTo>
                  <a:pt x="558" y="465"/>
                </a:lnTo>
                <a:cubicBezTo>
                  <a:pt x="558" y="478"/>
                  <a:pt x="555" y="489"/>
                  <a:pt x="551" y="501"/>
                </a:cubicBezTo>
                <a:cubicBezTo>
                  <a:pt x="546" y="512"/>
                  <a:pt x="539" y="522"/>
                  <a:pt x="530" y="531"/>
                </a:cubicBezTo>
                <a:cubicBezTo>
                  <a:pt x="522" y="540"/>
                  <a:pt x="512" y="546"/>
                  <a:pt x="500" y="551"/>
                </a:cubicBezTo>
                <a:cubicBezTo>
                  <a:pt x="489" y="556"/>
                  <a:pt x="477" y="558"/>
                  <a:pt x="465" y="558"/>
                </a:cubicBezTo>
                <a:lnTo>
                  <a:pt x="92" y="558"/>
                </a:lnTo>
                <a:cubicBezTo>
                  <a:pt x="80" y="558"/>
                  <a:pt x="68" y="556"/>
                  <a:pt x="57" y="551"/>
                </a:cubicBezTo>
                <a:cubicBezTo>
                  <a:pt x="45" y="546"/>
                  <a:pt x="35" y="540"/>
                  <a:pt x="27" y="531"/>
                </a:cubicBezTo>
                <a:cubicBezTo>
                  <a:pt x="18" y="522"/>
                  <a:pt x="11" y="512"/>
                  <a:pt x="7" y="501"/>
                </a:cubicBezTo>
                <a:cubicBezTo>
                  <a:pt x="2" y="489"/>
                  <a:pt x="0" y="478"/>
                  <a:pt x="0" y="465"/>
                </a:cubicBezTo>
                <a:close/>
              </a:path>
            </a:pathLst>
          </a:custGeom>
          <a:solidFill>
            <a:srgbClr val="EF444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363" name="文本框 2362"/>
          <p:cNvSpPr txBox="1"/>
          <p:nvPr/>
        </p:nvSpPr>
        <p:spPr>
          <a:xfrm>
            <a:off x="1479960" y="5577480"/>
            <a:ext cx="403200" cy="128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79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聚类中心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364" name="任意多边形 2363"/>
          <p:cNvSpPr/>
          <p:nvPr/>
        </p:nvSpPr>
        <p:spPr>
          <a:xfrm>
            <a:off x="7139520" y="6008400"/>
            <a:ext cx="178200" cy="8640"/>
          </a:xfrm>
          <a:custGeom>
            <a:avLst/>
            <a:gdLst/>
            <a:ahLst/>
            <a:cxnLst/>
            <a:rect l="0" t="0" r="r" b="b"/>
            <a:pathLst>
              <a:path w="495" h="24">
                <a:moveTo>
                  <a:pt x="0" y="24"/>
                </a:moveTo>
                <a:cubicBezTo>
                  <a:pt x="7" y="16"/>
                  <a:pt x="16" y="11"/>
                  <a:pt x="26" y="7"/>
                </a:cubicBezTo>
                <a:cubicBezTo>
                  <a:pt x="37" y="2"/>
                  <a:pt x="49" y="0"/>
                  <a:pt x="61" y="0"/>
                </a:cubicBezTo>
                <a:lnTo>
                  <a:pt x="433" y="0"/>
                </a:lnTo>
                <a:cubicBezTo>
                  <a:pt x="446" y="0"/>
                  <a:pt x="458" y="2"/>
                  <a:pt x="469" y="7"/>
                </a:cubicBezTo>
                <a:cubicBezTo>
                  <a:pt x="479" y="11"/>
                  <a:pt x="487" y="16"/>
                  <a:pt x="495" y="24"/>
                </a:cubicBezTo>
                <a:lnTo>
                  <a:pt x="0" y="24"/>
                </a:lnTo>
                <a:close/>
              </a:path>
            </a:pathLst>
          </a:custGeom>
          <a:solidFill>
            <a:srgbClr val="3B82F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365" name="任意多边形 2364"/>
          <p:cNvSpPr/>
          <p:nvPr/>
        </p:nvSpPr>
        <p:spPr>
          <a:xfrm>
            <a:off x="7741080" y="6008400"/>
            <a:ext cx="178200" cy="8640"/>
          </a:xfrm>
          <a:custGeom>
            <a:avLst/>
            <a:gdLst/>
            <a:ahLst/>
            <a:cxnLst/>
            <a:rect l="0" t="0" r="r" b="b"/>
            <a:pathLst>
              <a:path w="495" h="24">
                <a:moveTo>
                  <a:pt x="0" y="24"/>
                </a:moveTo>
                <a:cubicBezTo>
                  <a:pt x="8" y="16"/>
                  <a:pt x="16" y="11"/>
                  <a:pt x="26" y="7"/>
                </a:cubicBezTo>
                <a:cubicBezTo>
                  <a:pt x="37" y="2"/>
                  <a:pt x="49" y="0"/>
                  <a:pt x="61" y="0"/>
                </a:cubicBezTo>
                <a:lnTo>
                  <a:pt x="433" y="0"/>
                </a:lnTo>
                <a:cubicBezTo>
                  <a:pt x="445" y="0"/>
                  <a:pt x="457" y="2"/>
                  <a:pt x="468" y="7"/>
                </a:cubicBezTo>
                <a:cubicBezTo>
                  <a:pt x="478" y="11"/>
                  <a:pt x="488" y="16"/>
                  <a:pt x="495" y="24"/>
                </a:cubicBezTo>
                <a:lnTo>
                  <a:pt x="0" y="24"/>
                </a:lnTo>
                <a:close/>
              </a:path>
            </a:pathLst>
          </a:custGeom>
          <a:solidFill>
            <a:srgbClr val="10B981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366" name="任意多边形 2365"/>
          <p:cNvSpPr/>
          <p:nvPr/>
        </p:nvSpPr>
        <p:spPr>
          <a:xfrm>
            <a:off x="8142120" y="6008400"/>
            <a:ext cx="178200" cy="8640"/>
          </a:xfrm>
          <a:custGeom>
            <a:avLst/>
            <a:gdLst/>
            <a:ahLst/>
            <a:cxnLst/>
            <a:rect l="0" t="0" r="r" b="b"/>
            <a:pathLst>
              <a:path w="495" h="24">
                <a:moveTo>
                  <a:pt x="0" y="24"/>
                </a:moveTo>
                <a:cubicBezTo>
                  <a:pt x="8" y="16"/>
                  <a:pt x="17" y="11"/>
                  <a:pt x="26" y="7"/>
                </a:cubicBezTo>
                <a:cubicBezTo>
                  <a:pt x="37" y="2"/>
                  <a:pt x="49" y="0"/>
                  <a:pt x="62" y="0"/>
                </a:cubicBezTo>
                <a:lnTo>
                  <a:pt x="434" y="0"/>
                </a:lnTo>
                <a:cubicBezTo>
                  <a:pt x="446" y="0"/>
                  <a:pt x="458" y="2"/>
                  <a:pt x="470" y="7"/>
                </a:cubicBezTo>
                <a:cubicBezTo>
                  <a:pt x="479" y="11"/>
                  <a:pt x="488" y="16"/>
                  <a:pt x="495" y="24"/>
                </a:cubicBezTo>
                <a:lnTo>
                  <a:pt x="0" y="24"/>
                </a:lnTo>
                <a:close/>
              </a:path>
            </a:pathLst>
          </a:custGeom>
          <a:solidFill>
            <a:srgbClr val="F59E0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367" name="任意多边形 2366"/>
          <p:cNvSpPr/>
          <p:nvPr/>
        </p:nvSpPr>
        <p:spPr>
          <a:xfrm>
            <a:off x="8543160" y="6008400"/>
            <a:ext cx="178560" cy="8640"/>
          </a:xfrm>
          <a:custGeom>
            <a:avLst/>
            <a:gdLst/>
            <a:ahLst/>
            <a:cxnLst/>
            <a:rect l="0" t="0" r="r" b="b"/>
            <a:pathLst>
              <a:path w="496" h="24">
                <a:moveTo>
                  <a:pt x="0" y="24"/>
                </a:moveTo>
                <a:cubicBezTo>
                  <a:pt x="8" y="16"/>
                  <a:pt x="17" y="11"/>
                  <a:pt x="26" y="7"/>
                </a:cubicBezTo>
                <a:cubicBezTo>
                  <a:pt x="38" y="2"/>
                  <a:pt x="50" y="0"/>
                  <a:pt x="62" y="0"/>
                </a:cubicBezTo>
                <a:lnTo>
                  <a:pt x="434" y="0"/>
                </a:lnTo>
                <a:cubicBezTo>
                  <a:pt x="447" y="0"/>
                  <a:pt x="458" y="2"/>
                  <a:pt x="470" y="7"/>
                </a:cubicBezTo>
                <a:cubicBezTo>
                  <a:pt x="479" y="11"/>
                  <a:pt x="488" y="16"/>
                  <a:pt x="496" y="24"/>
                </a:cubicBezTo>
                <a:lnTo>
                  <a:pt x="0" y="24"/>
                </a:lnTo>
                <a:close/>
              </a:path>
            </a:pathLst>
          </a:custGeom>
          <a:solidFill>
            <a:srgbClr val="EF444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368" name="任意多边形 2367"/>
          <p:cNvSpPr/>
          <p:nvPr/>
        </p:nvSpPr>
        <p:spPr>
          <a:xfrm>
            <a:off x="8280" y="5135040"/>
            <a:ext cx="5344200" cy="409680"/>
          </a:xfrm>
          <a:custGeom>
            <a:avLst/>
            <a:gdLst/>
            <a:ahLst/>
            <a:cxnLst/>
            <a:rect l="0" t="0" r="r" b="b"/>
            <a:pathLst>
              <a:path w="14845" h="1138">
                <a:moveTo>
                  <a:pt x="0" y="0"/>
                </a:moveTo>
                <a:lnTo>
                  <a:pt x="14671" y="0"/>
                </a:lnTo>
                <a:cubicBezTo>
                  <a:pt x="14683" y="0"/>
                  <a:pt x="14694" y="1"/>
                  <a:pt x="14705" y="3"/>
                </a:cubicBezTo>
                <a:cubicBezTo>
                  <a:pt x="14717" y="5"/>
                  <a:pt x="14727" y="9"/>
                  <a:pt x="14738" y="13"/>
                </a:cubicBezTo>
                <a:cubicBezTo>
                  <a:pt x="14749" y="18"/>
                  <a:pt x="14759" y="23"/>
                  <a:pt x="14768" y="29"/>
                </a:cubicBezTo>
                <a:cubicBezTo>
                  <a:pt x="14778" y="36"/>
                  <a:pt x="14786" y="43"/>
                  <a:pt x="14794" y="51"/>
                </a:cubicBezTo>
                <a:cubicBezTo>
                  <a:pt x="14803" y="59"/>
                  <a:pt x="14810" y="68"/>
                  <a:pt x="14816" y="77"/>
                </a:cubicBezTo>
                <a:cubicBezTo>
                  <a:pt x="14822" y="87"/>
                  <a:pt x="14828" y="97"/>
                  <a:pt x="14832" y="107"/>
                </a:cubicBezTo>
                <a:cubicBezTo>
                  <a:pt x="14837" y="118"/>
                  <a:pt x="14840" y="129"/>
                  <a:pt x="14842" y="140"/>
                </a:cubicBezTo>
                <a:cubicBezTo>
                  <a:pt x="14844" y="151"/>
                  <a:pt x="14845" y="163"/>
                  <a:pt x="14845" y="174"/>
                </a:cubicBezTo>
                <a:lnTo>
                  <a:pt x="14845" y="963"/>
                </a:lnTo>
                <a:cubicBezTo>
                  <a:pt x="14845" y="975"/>
                  <a:pt x="14844" y="986"/>
                  <a:pt x="14842" y="997"/>
                </a:cubicBezTo>
                <a:cubicBezTo>
                  <a:pt x="14840" y="1008"/>
                  <a:pt x="14837" y="1019"/>
                  <a:pt x="14832" y="1030"/>
                </a:cubicBezTo>
                <a:cubicBezTo>
                  <a:pt x="14828" y="1040"/>
                  <a:pt x="14822" y="1050"/>
                  <a:pt x="14816" y="1060"/>
                </a:cubicBezTo>
                <a:cubicBezTo>
                  <a:pt x="14810" y="1069"/>
                  <a:pt x="14803" y="1078"/>
                  <a:pt x="14794" y="1087"/>
                </a:cubicBezTo>
                <a:cubicBezTo>
                  <a:pt x="14786" y="1095"/>
                  <a:pt x="14778" y="1103"/>
                  <a:pt x="14768" y="1109"/>
                </a:cubicBezTo>
                <a:cubicBezTo>
                  <a:pt x="14759" y="1115"/>
                  <a:pt x="14749" y="1121"/>
                  <a:pt x="14738" y="1125"/>
                </a:cubicBezTo>
                <a:cubicBezTo>
                  <a:pt x="14727" y="1129"/>
                  <a:pt x="14717" y="1133"/>
                  <a:pt x="14705" y="1135"/>
                </a:cubicBezTo>
                <a:cubicBezTo>
                  <a:pt x="14694" y="1137"/>
                  <a:pt x="14683" y="1138"/>
                  <a:pt x="14671" y="1138"/>
                </a:cubicBezTo>
                <a:lnTo>
                  <a:pt x="0" y="1138"/>
                </a:lnTo>
                <a:lnTo>
                  <a:pt x="0" y="0"/>
                </a:lnTo>
                <a:close/>
              </a:path>
            </a:pathLst>
          </a:custGeom>
          <a:solidFill>
            <a:srgbClr val="1E40AF">
              <a:alpha val="6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369" name="任意多边形 2368"/>
          <p:cNvSpPr/>
          <p:nvPr/>
        </p:nvSpPr>
        <p:spPr>
          <a:xfrm>
            <a:off x="8280" y="5135040"/>
            <a:ext cx="5344200" cy="409680"/>
          </a:xfrm>
          <a:custGeom>
            <a:avLst/>
            <a:gdLst/>
            <a:ahLst/>
            <a:cxnLst/>
            <a:rect l="0" t="0" r="r" b="b"/>
            <a:pathLst>
              <a:path w="14845" h="1138" fill="none">
                <a:moveTo>
                  <a:pt x="0" y="0"/>
                </a:moveTo>
                <a:lnTo>
                  <a:pt x="14671" y="0"/>
                </a:lnTo>
                <a:cubicBezTo>
                  <a:pt x="14683" y="0"/>
                  <a:pt x="14694" y="1"/>
                  <a:pt x="14705" y="3"/>
                </a:cubicBezTo>
                <a:cubicBezTo>
                  <a:pt x="14717" y="5"/>
                  <a:pt x="14727" y="9"/>
                  <a:pt x="14738" y="13"/>
                </a:cubicBezTo>
                <a:cubicBezTo>
                  <a:pt x="14749" y="18"/>
                  <a:pt x="14759" y="23"/>
                  <a:pt x="14768" y="29"/>
                </a:cubicBezTo>
                <a:cubicBezTo>
                  <a:pt x="14778" y="36"/>
                  <a:pt x="14786" y="43"/>
                  <a:pt x="14794" y="51"/>
                </a:cubicBezTo>
                <a:cubicBezTo>
                  <a:pt x="14803" y="59"/>
                  <a:pt x="14810" y="68"/>
                  <a:pt x="14816" y="77"/>
                </a:cubicBezTo>
                <a:cubicBezTo>
                  <a:pt x="14822" y="87"/>
                  <a:pt x="14828" y="97"/>
                  <a:pt x="14832" y="107"/>
                </a:cubicBezTo>
                <a:cubicBezTo>
                  <a:pt x="14837" y="118"/>
                  <a:pt x="14840" y="129"/>
                  <a:pt x="14842" y="140"/>
                </a:cubicBezTo>
                <a:cubicBezTo>
                  <a:pt x="14844" y="151"/>
                  <a:pt x="14845" y="163"/>
                  <a:pt x="14845" y="174"/>
                </a:cubicBezTo>
                <a:lnTo>
                  <a:pt x="14845" y="963"/>
                </a:lnTo>
                <a:cubicBezTo>
                  <a:pt x="14845" y="975"/>
                  <a:pt x="14844" y="986"/>
                  <a:pt x="14842" y="997"/>
                </a:cubicBezTo>
                <a:cubicBezTo>
                  <a:pt x="14840" y="1008"/>
                  <a:pt x="14837" y="1019"/>
                  <a:pt x="14832" y="1030"/>
                </a:cubicBezTo>
                <a:cubicBezTo>
                  <a:pt x="14828" y="1040"/>
                  <a:pt x="14822" y="1050"/>
                  <a:pt x="14816" y="1060"/>
                </a:cubicBezTo>
                <a:cubicBezTo>
                  <a:pt x="14810" y="1069"/>
                  <a:pt x="14803" y="1078"/>
                  <a:pt x="14794" y="1087"/>
                </a:cubicBezTo>
                <a:cubicBezTo>
                  <a:pt x="14786" y="1095"/>
                  <a:pt x="14778" y="1103"/>
                  <a:pt x="14768" y="1109"/>
                </a:cubicBezTo>
                <a:cubicBezTo>
                  <a:pt x="14759" y="1115"/>
                  <a:pt x="14749" y="1121"/>
                  <a:pt x="14738" y="1125"/>
                </a:cubicBezTo>
                <a:cubicBezTo>
                  <a:pt x="14727" y="1129"/>
                  <a:pt x="14717" y="1133"/>
                  <a:pt x="14705" y="1135"/>
                </a:cubicBezTo>
                <a:cubicBezTo>
                  <a:pt x="14694" y="1137"/>
                  <a:pt x="14683" y="1138"/>
                  <a:pt x="14671" y="1138"/>
                </a:cubicBezTo>
                <a:lnTo>
                  <a:pt x="0" y="1138"/>
                </a:lnTo>
              </a:path>
            </a:pathLst>
          </a:custGeom>
          <a:ln w="8280">
            <a:solidFill>
              <a:srgbClr val="2563EB"/>
            </a:solidFill>
            <a:miter/>
          </a:ln>
        </p:spPr>
        <p:txBody>
          <a:bodyPr lIns="3960" tIns="3960" rIns="3960" bIns="396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370" name="文本框 2369"/>
          <p:cNvSpPr txBox="1"/>
          <p:nvPr/>
        </p:nvSpPr>
        <p:spPr>
          <a:xfrm>
            <a:off x="7725600" y="5744880"/>
            <a:ext cx="403200" cy="128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79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原始向量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371" name="文本框 2370"/>
          <p:cNvSpPr txBox="1"/>
          <p:nvPr/>
        </p:nvSpPr>
        <p:spPr>
          <a:xfrm>
            <a:off x="-59040" y="5253120"/>
            <a:ext cx="38898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度，而产品量化通过压缩减少存储空间，两者可结合为多级索引（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372" name="文本框 2371"/>
          <p:cNvSpPr txBox="1"/>
          <p:nvPr/>
        </p:nvSpPr>
        <p:spPr>
          <a:xfrm>
            <a:off x="3818520" y="5257800"/>
            <a:ext cx="76716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IndexIVFPQ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373" name="文本框 2372"/>
          <p:cNvSpPr txBox="1"/>
          <p:nvPr/>
        </p:nvSpPr>
        <p:spPr>
          <a:xfrm>
            <a:off x="4580280" y="5253120"/>
            <a:ext cx="1350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）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374" name="文本框 2373"/>
          <p:cNvSpPr txBox="1"/>
          <p:nvPr/>
        </p:nvSpPr>
        <p:spPr>
          <a:xfrm>
            <a:off x="10155600" y="5732640"/>
            <a:ext cx="41364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93C5FD"/>
                </a:solidFill>
                <a:effectLst/>
                <a:uFillTx/>
                <a:latin typeface="DejaVuSans"/>
                <a:ea typeface="DejaVuSans"/>
              </a:rPr>
              <a:t>12 / 21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5" name="任意多边形 2374"/>
          <p:cNvSpPr/>
          <p:nvPr/>
        </p:nvSpPr>
        <p:spPr>
          <a:xfrm>
            <a:off x="0" y="0"/>
            <a:ext cx="167400" cy="94320"/>
          </a:xfrm>
          <a:custGeom>
            <a:avLst/>
            <a:gdLst/>
            <a:ahLst/>
            <a:cxnLst/>
            <a:rect l="0" t="0" r="r" b="b"/>
            <a:pathLst>
              <a:path w="465" h="262">
                <a:moveTo>
                  <a:pt x="0" y="0"/>
                </a:moveTo>
                <a:lnTo>
                  <a:pt x="0" y="262"/>
                </a:lnTo>
                <a:lnTo>
                  <a:pt x="465" y="0"/>
                </a:lnTo>
                <a:lnTo>
                  <a:pt x="0" y="0"/>
                </a:lnTo>
                <a:close/>
              </a:path>
            </a:pathLst>
          </a:custGeom>
          <a:solidFill>
            <a:srgbClr val="111827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376" name="任意多边形 2375"/>
          <p:cNvSpPr/>
          <p:nvPr/>
        </p:nvSpPr>
        <p:spPr>
          <a:xfrm>
            <a:off x="0" y="0"/>
            <a:ext cx="334800" cy="188280"/>
          </a:xfrm>
          <a:custGeom>
            <a:avLst/>
            <a:gdLst/>
            <a:ahLst/>
            <a:cxnLst/>
            <a:rect l="0" t="0" r="r" b="b"/>
            <a:pathLst>
              <a:path w="930" h="523">
                <a:moveTo>
                  <a:pt x="464" y="0"/>
                </a:moveTo>
                <a:lnTo>
                  <a:pt x="0" y="262"/>
                </a:lnTo>
                <a:lnTo>
                  <a:pt x="0" y="523"/>
                </a:lnTo>
                <a:lnTo>
                  <a:pt x="930" y="0"/>
                </a:lnTo>
                <a:lnTo>
                  <a:pt x="464" y="0"/>
                </a:lnTo>
                <a:close/>
              </a:path>
            </a:pathLst>
          </a:custGeom>
          <a:solidFill>
            <a:srgbClr val="11182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377" name="任意多边形 2376"/>
          <p:cNvSpPr/>
          <p:nvPr/>
        </p:nvSpPr>
        <p:spPr>
          <a:xfrm>
            <a:off x="0" y="0"/>
            <a:ext cx="502200" cy="282240"/>
          </a:xfrm>
          <a:custGeom>
            <a:avLst/>
            <a:gdLst/>
            <a:ahLst/>
            <a:cxnLst/>
            <a:rect l="0" t="0" r="r" b="b"/>
            <a:pathLst>
              <a:path w="1395" h="784">
                <a:moveTo>
                  <a:pt x="930" y="0"/>
                </a:moveTo>
                <a:lnTo>
                  <a:pt x="0" y="523"/>
                </a:lnTo>
                <a:lnTo>
                  <a:pt x="0" y="784"/>
                </a:lnTo>
                <a:lnTo>
                  <a:pt x="1395" y="0"/>
                </a:lnTo>
                <a:lnTo>
                  <a:pt x="930" y="0"/>
                </a:lnTo>
                <a:close/>
              </a:path>
            </a:pathLst>
          </a:custGeom>
          <a:solidFill>
            <a:srgbClr val="111929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378" name="任意多边形 2377"/>
          <p:cNvSpPr/>
          <p:nvPr/>
        </p:nvSpPr>
        <p:spPr>
          <a:xfrm>
            <a:off x="0" y="0"/>
            <a:ext cx="669600" cy="376200"/>
          </a:xfrm>
          <a:custGeom>
            <a:avLst/>
            <a:gdLst/>
            <a:ahLst/>
            <a:cxnLst/>
            <a:rect l="0" t="0" r="r" b="b"/>
            <a:pathLst>
              <a:path w="1860" h="1045">
                <a:moveTo>
                  <a:pt x="1395" y="0"/>
                </a:moveTo>
                <a:lnTo>
                  <a:pt x="0" y="784"/>
                </a:lnTo>
                <a:lnTo>
                  <a:pt x="0" y="1045"/>
                </a:lnTo>
                <a:lnTo>
                  <a:pt x="1860" y="0"/>
                </a:lnTo>
                <a:lnTo>
                  <a:pt x="1395" y="0"/>
                </a:lnTo>
                <a:close/>
              </a:path>
            </a:pathLst>
          </a:custGeom>
          <a:solidFill>
            <a:srgbClr val="11192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379" name="任意多边形 2378"/>
          <p:cNvSpPr/>
          <p:nvPr/>
        </p:nvSpPr>
        <p:spPr>
          <a:xfrm>
            <a:off x="0" y="0"/>
            <a:ext cx="836640" cy="470160"/>
          </a:xfrm>
          <a:custGeom>
            <a:avLst/>
            <a:gdLst/>
            <a:ahLst/>
            <a:cxnLst/>
            <a:rect l="0" t="0" r="r" b="b"/>
            <a:pathLst>
              <a:path w="2324" h="1306">
                <a:moveTo>
                  <a:pt x="1860" y="0"/>
                </a:moveTo>
                <a:lnTo>
                  <a:pt x="0" y="1045"/>
                </a:lnTo>
                <a:lnTo>
                  <a:pt x="0" y="1306"/>
                </a:lnTo>
                <a:lnTo>
                  <a:pt x="2324" y="0"/>
                </a:lnTo>
                <a:lnTo>
                  <a:pt x="1860" y="0"/>
                </a:lnTo>
                <a:close/>
              </a:path>
            </a:pathLst>
          </a:custGeom>
          <a:solidFill>
            <a:srgbClr val="12192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380" name="任意多边形 2379"/>
          <p:cNvSpPr/>
          <p:nvPr/>
        </p:nvSpPr>
        <p:spPr>
          <a:xfrm>
            <a:off x="0" y="0"/>
            <a:ext cx="1004040" cy="564120"/>
          </a:xfrm>
          <a:custGeom>
            <a:avLst/>
            <a:gdLst/>
            <a:ahLst/>
            <a:cxnLst/>
            <a:rect l="0" t="0" r="r" b="b"/>
            <a:pathLst>
              <a:path w="2789" h="1567">
                <a:moveTo>
                  <a:pt x="2324" y="0"/>
                </a:moveTo>
                <a:lnTo>
                  <a:pt x="0" y="1306"/>
                </a:lnTo>
                <a:lnTo>
                  <a:pt x="0" y="1567"/>
                </a:lnTo>
                <a:lnTo>
                  <a:pt x="2789" y="0"/>
                </a:lnTo>
                <a:lnTo>
                  <a:pt x="2324" y="0"/>
                </a:lnTo>
                <a:close/>
              </a:path>
            </a:pathLst>
          </a:custGeom>
          <a:solidFill>
            <a:srgbClr val="12192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381" name="任意多边形 2380"/>
          <p:cNvSpPr/>
          <p:nvPr/>
        </p:nvSpPr>
        <p:spPr>
          <a:xfrm>
            <a:off x="0" y="0"/>
            <a:ext cx="1171440" cy="658080"/>
          </a:xfrm>
          <a:custGeom>
            <a:avLst/>
            <a:gdLst/>
            <a:ahLst/>
            <a:cxnLst/>
            <a:rect l="0" t="0" r="r" b="b"/>
            <a:pathLst>
              <a:path w="3254" h="1828">
                <a:moveTo>
                  <a:pt x="2789" y="0"/>
                </a:moveTo>
                <a:lnTo>
                  <a:pt x="0" y="1567"/>
                </a:lnTo>
                <a:lnTo>
                  <a:pt x="0" y="1828"/>
                </a:lnTo>
                <a:lnTo>
                  <a:pt x="3254" y="0"/>
                </a:lnTo>
                <a:lnTo>
                  <a:pt x="2789" y="0"/>
                </a:lnTo>
                <a:close/>
              </a:path>
            </a:pathLst>
          </a:custGeom>
          <a:solidFill>
            <a:srgbClr val="121A2C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382" name="任意多边形 2381"/>
          <p:cNvSpPr/>
          <p:nvPr/>
        </p:nvSpPr>
        <p:spPr>
          <a:xfrm>
            <a:off x="0" y="0"/>
            <a:ext cx="1338840" cy="752040"/>
          </a:xfrm>
          <a:custGeom>
            <a:avLst/>
            <a:gdLst/>
            <a:ahLst/>
            <a:cxnLst/>
            <a:rect l="0" t="0" r="r" b="b"/>
            <a:pathLst>
              <a:path w="3719" h="2089">
                <a:moveTo>
                  <a:pt x="3254" y="0"/>
                </a:moveTo>
                <a:lnTo>
                  <a:pt x="0" y="1828"/>
                </a:lnTo>
                <a:lnTo>
                  <a:pt x="0" y="2089"/>
                </a:lnTo>
                <a:lnTo>
                  <a:pt x="3719" y="0"/>
                </a:lnTo>
                <a:lnTo>
                  <a:pt x="3254" y="0"/>
                </a:lnTo>
                <a:close/>
              </a:path>
            </a:pathLst>
          </a:custGeom>
          <a:solidFill>
            <a:srgbClr val="121A2D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383" name="任意多边形 2382"/>
          <p:cNvSpPr/>
          <p:nvPr/>
        </p:nvSpPr>
        <p:spPr>
          <a:xfrm>
            <a:off x="0" y="0"/>
            <a:ext cx="1506240" cy="846000"/>
          </a:xfrm>
          <a:custGeom>
            <a:avLst/>
            <a:gdLst/>
            <a:ahLst/>
            <a:cxnLst/>
            <a:rect l="0" t="0" r="r" b="b"/>
            <a:pathLst>
              <a:path w="4184" h="2350">
                <a:moveTo>
                  <a:pt x="3719" y="0"/>
                </a:moveTo>
                <a:lnTo>
                  <a:pt x="0" y="2089"/>
                </a:lnTo>
                <a:lnTo>
                  <a:pt x="0" y="2350"/>
                </a:lnTo>
                <a:lnTo>
                  <a:pt x="4184" y="0"/>
                </a:lnTo>
                <a:lnTo>
                  <a:pt x="3719" y="0"/>
                </a:lnTo>
                <a:close/>
              </a:path>
            </a:pathLst>
          </a:custGeom>
          <a:solidFill>
            <a:srgbClr val="121A2E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384" name="任意多边形 2383"/>
          <p:cNvSpPr/>
          <p:nvPr/>
        </p:nvSpPr>
        <p:spPr>
          <a:xfrm>
            <a:off x="0" y="0"/>
            <a:ext cx="1673280" cy="939960"/>
          </a:xfrm>
          <a:custGeom>
            <a:avLst/>
            <a:gdLst/>
            <a:ahLst/>
            <a:cxnLst/>
            <a:rect l="0" t="0" r="r" b="b"/>
            <a:pathLst>
              <a:path w="4648" h="2611">
                <a:moveTo>
                  <a:pt x="4184" y="0"/>
                </a:moveTo>
                <a:lnTo>
                  <a:pt x="0" y="2350"/>
                </a:lnTo>
                <a:lnTo>
                  <a:pt x="0" y="2611"/>
                </a:lnTo>
                <a:lnTo>
                  <a:pt x="4648" y="0"/>
                </a:lnTo>
                <a:lnTo>
                  <a:pt x="4184" y="0"/>
                </a:lnTo>
                <a:close/>
              </a:path>
            </a:pathLst>
          </a:custGeom>
          <a:solidFill>
            <a:srgbClr val="121A2E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385" name="任意多边形 2384"/>
          <p:cNvSpPr/>
          <p:nvPr/>
        </p:nvSpPr>
        <p:spPr>
          <a:xfrm>
            <a:off x="0" y="0"/>
            <a:ext cx="1840680" cy="1033920"/>
          </a:xfrm>
          <a:custGeom>
            <a:avLst/>
            <a:gdLst/>
            <a:ahLst/>
            <a:cxnLst/>
            <a:rect l="0" t="0" r="r" b="b"/>
            <a:pathLst>
              <a:path w="5113" h="2872">
                <a:moveTo>
                  <a:pt x="4648" y="0"/>
                </a:moveTo>
                <a:lnTo>
                  <a:pt x="0" y="2611"/>
                </a:lnTo>
                <a:lnTo>
                  <a:pt x="0" y="2872"/>
                </a:lnTo>
                <a:lnTo>
                  <a:pt x="5113" y="0"/>
                </a:lnTo>
                <a:lnTo>
                  <a:pt x="4648" y="0"/>
                </a:lnTo>
                <a:close/>
              </a:path>
            </a:pathLst>
          </a:custGeom>
          <a:solidFill>
            <a:srgbClr val="121B2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386" name="任意多边形 2385"/>
          <p:cNvSpPr/>
          <p:nvPr/>
        </p:nvSpPr>
        <p:spPr>
          <a:xfrm>
            <a:off x="0" y="0"/>
            <a:ext cx="2008080" cy="1127880"/>
          </a:xfrm>
          <a:custGeom>
            <a:avLst/>
            <a:gdLst/>
            <a:ahLst/>
            <a:cxnLst/>
            <a:rect l="0" t="0" r="r" b="b"/>
            <a:pathLst>
              <a:path w="5578" h="3133">
                <a:moveTo>
                  <a:pt x="5113" y="0"/>
                </a:moveTo>
                <a:lnTo>
                  <a:pt x="0" y="2872"/>
                </a:lnTo>
                <a:lnTo>
                  <a:pt x="0" y="3133"/>
                </a:lnTo>
                <a:lnTo>
                  <a:pt x="5578" y="0"/>
                </a:lnTo>
                <a:lnTo>
                  <a:pt x="5113" y="0"/>
                </a:lnTo>
                <a:close/>
              </a:path>
            </a:pathLst>
          </a:custGeom>
          <a:solidFill>
            <a:srgbClr val="121B30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387" name="任意多边形 2386"/>
          <p:cNvSpPr/>
          <p:nvPr/>
        </p:nvSpPr>
        <p:spPr>
          <a:xfrm>
            <a:off x="0" y="0"/>
            <a:ext cx="2175480" cy="1221840"/>
          </a:xfrm>
          <a:custGeom>
            <a:avLst/>
            <a:gdLst/>
            <a:ahLst/>
            <a:cxnLst/>
            <a:rect l="0" t="0" r="r" b="b"/>
            <a:pathLst>
              <a:path w="6043" h="3394">
                <a:moveTo>
                  <a:pt x="5578" y="0"/>
                </a:moveTo>
                <a:lnTo>
                  <a:pt x="0" y="3133"/>
                </a:lnTo>
                <a:lnTo>
                  <a:pt x="0" y="3394"/>
                </a:lnTo>
                <a:lnTo>
                  <a:pt x="6043" y="0"/>
                </a:lnTo>
                <a:lnTo>
                  <a:pt x="5578" y="0"/>
                </a:lnTo>
                <a:close/>
              </a:path>
            </a:pathLst>
          </a:custGeom>
          <a:solidFill>
            <a:srgbClr val="121B31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388" name="任意多边形 2387"/>
          <p:cNvSpPr/>
          <p:nvPr/>
        </p:nvSpPr>
        <p:spPr>
          <a:xfrm>
            <a:off x="0" y="0"/>
            <a:ext cx="2342880" cy="1315800"/>
          </a:xfrm>
          <a:custGeom>
            <a:avLst/>
            <a:gdLst/>
            <a:ahLst/>
            <a:cxnLst/>
            <a:rect l="0" t="0" r="r" b="b"/>
            <a:pathLst>
              <a:path w="6508" h="3655">
                <a:moveTo>
                  <a:pt x="6043" y="0"/>
                </a:moveTo>
                <a:lnTo>
                  <a:pt x="0" y="3394"/>
                </a:lnTo>
                <a:lnTo>
                  <a:pt x="0" y="3655"/>
                </a:lnTo>
                <a:lnTo>
                  <a:pt x="6508" y="0"/>
                </a:lnTo>
                <a:lnTo>
                  <a:pt x="6043" y="0"/>
                </a:lnTo>
                <a:close/>
              </a:path>
            </a:pathLst>
          </a:custGeom>
          <a:solidFill>
            <a:srgbClr val="121C31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389" name="任意多边形 2388"/>
          <p:cNvSpPr/>
          <p:nvPr/>
        </p:nvSpPr>
        <p:spPr>
          <a:xfrm>
            <a:off x="0" y="0"/>
            <a:ext cx="2509920" cy="1409760"/>
          </a:xfrm>
          <a:custGeom>
            <a:avLst/>
            <a:gdLst/>
            <a:ahLst/>
            <a:cxnLst/>
            <a:rect l="0" t="0" r="r" b="b"/>
            <a:pathLst>
              <a:path w="6972" h="3916">
                <a:moveTo>
                  <a:pt x="6508" y="0"/>
                </a:moveTo>
                <a:lnTo>
                  <a:pt x="0" y="3655"/>
                </a:lnTo>
                <a:lnTo>
                  <a:pt x="0" y="3916"/>
                </a:lnTo>
                <a:lnTo>
                  <a:pt x="6972" y="0"/>
                </a:lnTo>
                <a:lnTo>
                  <a:pt x="6508" y="0"/>
                </a:lnTo>
                <a:close/>
              </a:path>
            </a:pathLst>
          </a:custGeom>
          <a:solidFill>
            <a:srgbClr val="131C3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390" name="任意多边形 2389"/>
          <p:cNvSpPr/>
          <p:nvPr/>
        </p:nvSpPr>
        <p:spPr>
          <a:xfrm>
            <a:off x="0" y="0"/>
            <a:ext cx="2677320" cy="1503720"/>
          </a:xfrm>
          <a:custGeom>
            <a:avLst/>
            <a:gdLst/>
            <a:ahLst/>
            <a:cxnLst/>
            <a:rect l="0" t="0" r="r" b="b"/>
            <a:pathLst>
              <a:path w="7437" h="4177">
                <a:moveTo>
                  <a:pt x="6972" y="0"/>
                </a:moveTo>
                <a:lnTo>
                  <a:pt x="0" y="3916"/>
                </a:lnTo>
                <a:lnTo>
                  <a:pt x="0" y="4177"/>
                </a:lnTo>
                <a:lnTo>
                  <a:pt x="7437" y="0"/>
                </a:lnTo>
                <a:lnTo>
                  <a:pt x="6972" y="0"/>
                </a:lnTo>
                <a:close/>
              </a:path>
            </a:pathLst>
          </a:custGeom>
          <a:solidFill>
            <a:srgbClr val="131C33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391" name="任意多边形 2390"/>
          <p:cNvSpPr/>
          <p:nvPr/>
        </p:nvSpPr>
        <p:spPr>
          <a:xfrm>
            <a:off x="0" y="0"/>
            <a:ext cx="2844720" cy="1597680"/>
          </a:xfrm>
          <a:custGeom>
            <a:avLst/>
            <a:gdLst/>
            <a:ahLst/>
            <a:cxnLst/>
            <a:rect l="0" t="0" r="r" b="b"/>
            <a:pathLst>
              <a:path w="7902" h="4438">
                <a:moveTo>
                  <a:pt x="7437" y="0"/>
                </a:moveTo>
                <a:lnTo>
                  <a:pt x="0" y="4177"/>
                </a:lnTo>
                <a:lnTo>
                  <a:pt x="0" y="4438"/>
                </a:lnTo>
                <a:lnTo>
                  <a:pt x="7902" y="0"/>
                </a:lnTo>
                <a:lnTo>
                  <a:pt x="7437" y="0"/>
                </a:lnTo>
                <a:close/>
              </a:path>
            </a:pathLst>
          </a:custGeom>
          <a:solidFill>
            <a:srgbClr val="131C3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392" name="任意多边形 2391"/>
          <p:cNvSpPr/>
          <p:nvPr/>
        </p:nvSpPr>
        <p:spPr>
          <a:xfrm>
            <a:off x="0" y="0"/>
            <a:ext cx="3012120" cy="1691640"/>
          </a:xfrm>
          <a:custGeom>
            <a:avLst/>
            <a:gdLst/>
            <a:ahLst/>
            <a:cxnLst/>
            <a:rect l="0" t="0" r="r" b="b"/>
            <a:pathLst>
              <a:path w="8367" h="4699">
                <a:moveTo>
                  <a:pt x="7902" y="0"/>
                </a:moveTo>
                <a:lnTo>
                  <a:pt x="0" y="4438"/>
                </a:lnTo>
                <a:lnTo>
                  <a:pt x="0" y="4699"/>
                </a:lnTo>
                <a:lnTo>
                  <a:pt x="8367" y="0"/>
                </a:lnTo>
                <a:lnTo>
                  <a:pt x="7902" y="0"/>
                </a:lnTo>
                <a:close/>
              </a:path>
            </a:pathLst>
          </a:custGeom>
          <a:solidFill>
            <a:srgbClr val="131D35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393" name="任意多边形 2392"/>
          <p:cNvSpPr/>
          <p:nvPr/>
        </p:nvSpPr>
        <p:spPr>
          <a:xfrm>
            <a:off x="0" y="0"/>
            <a:ext cx="3179520" cy="1785600"/>
          </a:xfrm>
          <a:custGeom>
            <a:avLst/>
            <a:gdLst/>
            <a:ahLst/>
            <a:cxnLst/>
            <a:rect l="0" t="0" r="r" b="b"/>
            <a:pathLst>
              <a:path w="8832" h="4960">
                <a:moveTo>
                  <a:pt x="8367" y="0"/>
                </a:moveTo>
                <a:lnTo>
                  <a:pt x="0" y="4699"/>
                </a:lnTo>
                <a:lnTo>
                  <a:pt x="0" y="4960"/>
                </a:lnTo>
                <a:lnTo>
                  <a:pt x="8832" y="0"/>
                </a:lnTo>
                <a:lnTo>
                  <a:pt x="8367" y="0"/>
                </a:lnTo>
                <a:close/>
              </a:path>
            </a:pathLst>
          </a:custGeom>
          <a:solidFill>
            <a:srgbClr val="131D35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394" name="任意多边形 2393"/>
          <p:cNvSpPr/>
          <p:nvPr/>
        </p:nvSpPr>
        <p:spPr>
          <a:xfrm>
            <a:off x="0" y="0"/>
            <a:ext cx="3346560" cy="1879560"/>
          </a:xfrm>
          <a:custGeom>
            <a:avLst/>
            <a:gdLst/>
            <a:ahLst/>
            <a:cxnLst/>
            <a:rect l="0" t="0" r="r" b="b"/>
            <a:pathLst>
              <a:path w="9296" h="5221">
                <a:moveTo>
                  <a:pt x="8832" y="0"/>
                </a:moveTo>
                <a:lnTo>
                  <a:pt x="0" y="4960"/>
                </a:lnTo>
                <a:lnTo>
                  <a:pt x="0" y="5221"/>
                </a:lnTo>
                <a:lnTo>
                  <a:pt x="9296" y="0"/>
                </a:lnTo>
                <a:lnTo>
                  <a:pt x="8832" y="0"/>
                </a:lnTo>
                <a:close/>
              </a:path>
            </a:pathLst>
          </a:custGeom>
          <a:solidFill>
            <a:srgbClr val="131D3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395" name="任意多边形 2394"/>
          <p:cNvSpPr/>
          <p:nvPr/>
        </p:nvSpPr>
        <p:spPr>
          <a:xfrm>
            <a:off x="0" y="0"/>
            <a:ext cx="3513960" cy="1973520"/>
          </a:xfrm>
          <a:custGeom>
            <a:avLst/>
            <a:gdLst/>
            <a:ahLst/>
            <a:cxnLst/>
            <a:rect l="0" t="0" r="r" b="b"/>
            <a:pathLst>
              <a:path w="9761" h="5482">
                <a:moveTo>
                  <a:pt x="9296" y="0"/>
                </a:moveTo>
                <a:lnTo>
                  <a:pt x="0" y="5221"/>
                </a:lnTo>
                <a:lnTo>
                  <a:pt x="0" y="5482"/>
                </a:lnTo>
                <a:lnTo>
                  <a:pt x="9761" y="0"/>
                </a:lnTo>
                <a:lnTo>
                  <a:pt x="9296" y="0"/>
                </a:lnTo>
                <a:close/>
              </a:path>
            </a:pathLst>
          </a:custGeom>
          <a:solidFill>
            <a:srgbClr val="131D37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396" name="任意多边形 2395"/>
          <p:cNvSpPr/>
          <p:nvPr/>
        </p:nvSpPr>
        <p:spPr>
          <a:xfrm>
            <a:off x="0" y="0"/>
            <a:ext cx="3681360" cy="2067480"/>
          </a:xfrm>
          <a:custGeom>
            <a:avLst/>
            <a:gdLst/>
            <a:ahLst/>
            <a:cxnLst/>
            <a:rect l="0" t="0" r="r" b="b"/>
            <a:pathLst>
              <a:path w="10226" h="5743">
                <a:moveTo>
                  <a:pt x="9761" y="0"/>
                </a:moveTo>
                <a:lnTo>
                  <a:pt x="0" y="5482"/>
                </a:lnTo>
                <a:lnTo>
                  <a:pt x="0" y="5743"/>
                </a:lnTo>
                <a:lnTo>
                  <a:pt x="10226" y="0"/>
                </a:lnTo>
                <a:lnTo>
                  <a:pt x="9761" y="0"/>
                </a:lnTo>
                <a:close/>
              </a:path>
            </a:pathLst>
          </a:custGeom>
          <a:solidFill>
            <a:srgbClr val="131E3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397" name="任意多边形 2396"/>
          <p:cNvSpPr/>
          <p:nvPr/>
        </p:nvSpPr>
        <p:spPr>
          <a:xfrm>
            <a:off x="0" y="0"/>
            <a:ext cx="3848760" cy="2161440"/>
          </a:xfrm>
          <a:custGeom>
            <a:avLst/>
            <a:gdLst/>
            <a:ahLst/>
            <a:cxnLst/>
            <a:rect l="0" t="0" r="r" b="b"/>
            <a:pathLst>
              <a:path w="10691" h="6004">
                <a:moveTo>
                  <a:pt x="10226" y="0"/>
                </a:moveTo>
                <a:lnTo>
                  <a:pt x="0" y="5743"/>
                </a:lnTo>
                <a:lnTo>
                  <a:pt x="0" y="6004"/>
                </a:lnTo>
                <a:lnTo>
                  <a:pt x="10691" y="0"/>
                </a:lnTo>
                <a:lnTo>
                  <a:pt x="10226" y="0"/>
                </a:lnTo>
                <a:close/>
              </a:path>
            </a:pathLst>
          </a:custGeom>
          <a:solidFill>
            <a:srgbClr val="131E3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398" name="任意多边形 2397"/>
          <p:cNvSpPr/>
          <p:nvPr/>
        </p:nvSpPr>
        <p:spPr>
          <a:xfrm>
            <a:off x="0" y="0"/>
            <a:ext cx="4016160" cy="2255400"/>
          </a:xfrm>
          <a:custGeom>
            <a:avLst/>
            <a:gdLst/>
            <a:ahLst/>
            <a:cxnLst/>
            <a:rect l="0" t="0" r="r" b="b"/>
            <a:pathLst>
              <a:path w="11156" h="6265">
                <a:moveTo>
                  <a:pt x="10691" y="0"/>
                </a:moveTo>
                <a:lnTo>
                  <a:pt x="0" y="6004"/>
                </a:lnTo>
                <a:lnTo>
                  <a:pt x="0" y="6265"/>
                </a:lnTo>
                <a:lnTo>
                  <a:pt x="11156" y="0"/>
                </a:lnTo>
                <a:lnTo>
                  <a:pt x="10691" y="0"/>
                </a:lnTo>
                <a:close/>
              </a:path>
            </a:pathLst>
          </a:custGeom>
          <a:solidFill>
            <a:srgbClr val="131E39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399" name="任意多边形 2398"/>
          <p:cNvSpPr/>
          <p:nvPr/>
        </p:nvSpPr>
        <p:spPr>
          <a:xfrm>
            <a:off x="0" y="0"/>
            <a:ext cx="4183200" cy="2349720"/>
          </a:xfrm>
          <a:custGeom>
            <a:avLst/>
            <a:gdLst/>
            <a:ahLst/>
            <a:cxnLst/>
            <a:rect l="0" t="0" r="r" b="b"/>
            <a:pathLst>
              <a:path w="11620" h="6527">
                <a:moveTo>
                  <a:pt x="11156" y="0"/>
                </a:moveTo>
                <a:lnTo>
                  <a:pt x="0" y="6265"/>
                </a:lnTo>
                <a:lnTo>
                  <a:pt x="0" y="6527"/>
                </a:lnTo>
                <a:lnTo>
                  <a:pt x="11620" y="0"/>
                </a:lnTo>
                <a:lnTo>
                  <a:pt x="11156" y="0"/>
                </a:lnTo>
                <a:close/>
              </a:path>
            </a:pathLst>
          </a:custGeom>
          <a:solidFill>
            <a:srgbClr val="141E3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400" name="任意多边形 2399"/>
          <p:cNvSpPr/>
          <p:nvPr/>
        </p:nvSpPr>
        <p:spPr>
          <a:xfrm>
            <a:off x="0" y="0"/>
            <a:ext cx="4350600" cy="2443680"/>
          </a:xfrm>
          <a:custGeom>
            <a:avLst/>
            <a:gdLst/>
            <a:ahLst/>
            <a:cxnLst/>
            <a:rect l="0" t="0" r="r" b="b"/>
            <a:pathLst>
              <a:path w="12085" h="6788">
                <a:moveTo>
                  <a:pt x="11620" y="0"/>
                </a:moveTo>
                <a:lnTo>
                  <a:pt x="0" y="6527"/>
                </a:lnTo>
                <a:lnTo>
                  <a:pt x="0" y="6788"/>
                </a:lnTo>
                <a:lnTo>
                  <a:pt x="12085" y="0"/>
                </a:lnTo>
                <a:lnTo>
                  <a:pt x="11620" y="0"/>
                </a:lnTo>
                <a:close/>
              </a:path>
            </a:pathLst>
          </a:custGeom>
          <a:solidFill>
            <a:srgbClr val="141F3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401" name="任意多边形 2400"/>
          <p:cNvSpPr/>
          <p:nvPr/>
        </p:nvSpPr>
        <p:spPr>
          <a:xfrm>
            <a:off x="0" y="0"/>
            <a:ext cx="4518000" cy="2537640"/>
          </a:xfrm>
          <a:custGeom>
            <a:avLst/>
            <a:gdLst/>
            <a:ahLst/>
            <a:cxnLst/>
            <a:rect l="0" t="0" r="r" b="b"/>
            <a:pathLst>
              <a:path w="12550" h="7049">
                <a:moveTo>
                  <a:pt x="12085" y="0"/>
                </a:moveTo>
                <a:lnTo>
                  <a:pt x="0" y="6788"/>
                </a:lnTo>
                <a:lnTo>
                  <a:pt x="0" y="7049"/>
                </a:lnTo>
                <a:lnTo>
                  <a:pt x="12550" y="0"/>
                </a:lnTo>
                <a:lnTo>
                  <a:pt x="12085" y="0"/>
                </a:lnTo>
                <a:close/>
              </a:path>
            </a:pathLst>
          </a:custGeom>
          <a:solidFill>
            <a:srgbClr val="141F3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402" name="任意多边形 2401"/>
          <p:cNvSpPr/>
          <p:nvPr/>
        </p:nvSpPr>
        <p:spPr>
          <a:xfrm>
            <a:off x="0" y="0"/>
            <a:ext cx="4685400" cy="2631600"/>
          </a:xfrm>
          <a:custGeom>
            <a:avLst/>
            <a:gdLst/>
            <a:ahLst/>
            <a:cxnLst/>
            <a:rect l="0" t="0" r="r" b="b"/>
            <a:pathLst>
              <a:path w="13015" h="7310">
                <a:moveTo>
                  <a:pt x="12550" y="0"/>
                </a:moveTo>
                <a:lnTo>
                  <a:pt x="0" y="7049"/>
                </a:lnTo>
                <a:lnTo>
                  <a:pt x="0" y="7310"/>
                </a:lnTo>
                <a:lnTo>
                  <a:pt x="13015" y="0"/>
                </a:lnTo>
                <a:lnTo>
                  <a:pt x="12550" y="0"/>
                </a:lnTo>
                <a:close/>
              </a:path>
            </a:pathLst>
          </a:custGeom>
          <a:solidFill>
            <a:srgbClr val="141F3C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403" name="任意多边形 2402"/>
          <p:cNvSpPr/>
          <p:nvPr/>
        </p:nvSpPr>
        <p:spPr>
          <a:xfrm>
            <a:off x="0" y="0"/>
            <a:ext cx="4852800" cy="2725560"/>
          </a:xfrm>
          <a:custGeom>
            <a:avLst/>
            <a:gdLst/>
            <a:ahLst/>
            <a:cxnLst/>
            <a:rect l="0" t="0" r="r" b="b"/>
            <a:pathLst>
              <a:path w="13480" h="7571">
                <a:moveTo>
                  <a:pt x="13015" y="0"/>
                </a:moveTo>
                <a:lnTo>
                  <a:pt x="0" y="7310"/>
                </a:lnTo>
                <a:lnTo>
                  <a:pt x="0" y="7571"/>
                </a:lnTo>
                <a:lnTo>
                  <a:pt x="13480" y="0"/>
                </a:lnTo>
                <a:lnTo>
                  <a:pt x="13015" y="0"/>
                </a:lnTo>
                <a:close/>
              </a:path>
            </a:pathLst>
          </a:custGeom>
          <a:solidFill>
            <a:srgbClr val="14203D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404" name="任意多边形 2403"/>
          <p:cNvSpPr/>
          <p:nvPr/>
        </p:nvSpPr>
        <p:spPr>
          <a:xfrm>
            <a:off x="0" y="0"/>
            <a:ext cx="5019840" cy="2819520"/>
          </a:xfrm>
          <a:custGeom>
            <a:avLst/>
            <a:gdLst/>
            <a:ahLst/>
            <a:cxnLst/>
            <a:rect l="0" t="0" r="r" b="b"/>
            <a:pathLst>
              <a:path w="13944" h="7832">
                <a:moveTo>
                  <a:pt x="13480" y="0"/>
                </a:moveTo>
                <a:lnTo>
                  <a:pt x="0" y="7571"/>
                </a:lnTo>
                <a:lnTo>
                  <a:pt x="0" y="7832"/>
                </a:lnTo>
                <a:lnTo>
                  <a:pt x="13944" y="0"/>
                </a:lnTo>
                <a:lnTo>
                  <a:pt x="13480" y="0"/>
                </a:lnTo>
                <a:close/>
              </a:path>
            </a:pathLst>
          </a:custGeom>
          <a:solidFill>
            <a:srgbClr val="14203E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405" name="任意多边形 2404"/>
          <p:cNvSpPr/>
          <p:nvPr/>
        </p:nvSpPr>
        <p:spPr>
          <a:xfrm>
            <a:off x="0" y="0"/>
            <a:ext cx="5187240" cy="2913480"/>
          </a:xfrm>
          <a:custGeom>
            <a:avLst/>
            <a:gdLst/>
            <a:ahLst/>
            <a:cxnLst/>
            <a:rect l="0" t="0" r="r" b="b"/>
            <a:pathLst>
              <a:path w="14409" h="8093">
                <a:moveTo>
                  <a:pt x="13944" y="0"/>
                </a:moveTo>
                <a:lnTo>
                  <a:pt x="0" y="7832"/>
                </a:lnTo>
                <a:lnTo>
                  <a:pt x="0" y="8093"/>
                </a:lnTo>
                <a:lnTo>
                  <a:pt x="14409" y="0"/>
                </a:lnTo>
                <a:lnTo>
                  <a:pt x="13944" y="0"/>
                </a:lnTo>
                <a:close/>
              </a:path>
            </a:pathLst>
          </a:custGeom>
          <a:solidFill>
            <a:srgbClr val="14203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406" name="任意多边形 2405"/>
          <p:cNvSpPr/>
          <p:nvPr/>
        </p:nvSpPr>
        <p:spPr>
          <a:xfrm>
            <a:off x="0" y="0"/>
            <a:ext cx="5354640" cy="3007440"/>
          </a:xfrm>
          <a:custGeom>
            <a:avLst/>
            <a:gdLst/>
            <a:ahLst/>
            <a:cxnLst/>
            <a:rect l="0" t="0" r="r" b="b"/>
            <a:pathLst>
              <a:path w="14874" h="8354">
                <a:moveTo>
                  <a:pt x="14409" y="0"/>
                </a:moveTo>
                <a:lnTo>
                  <a:pt x="0" y="8093"/>
                </a:lnTo>
                <a:lnTo>
                  <a:pt x="0" y="8354"/>
                </a:lnTo>
                <a:lnTo>
                  <a:pt x="14874" y="0"/>
                </a:lnTo>
                <a:lnTo>
                  <a:pt x="14409" y="0"/>
                </a:lnTo>
                <a:close/>
              </a:path>
            </a:pathLst>
          </a:custGeom>
          <a:solidFill>
            <a:srgbClr val="14203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407" name="任意多边形 2406"/>
          <p:cNvSpPr/>
          <p:nvPr/>
        </p:nvSpPr>
        <p:spPr>
          <a:xfrm>
            <a:off x="0" y="0"/>
            <a:ext cx="5522040" cy="3101400"/>
          </a:xfrm>
          <a:custGeom>
            <a:avLst/>
            <a:gdLst/>
            <a:ahLst/>
            <a:cxnLst/>
            <a:rect l="0" t="0" r="r" b="b"/>
            <a:pathLst>
              <a:path w="15339" h="8615">
                <a:moveTo>
                  <a:pt x="14874" y="0"/>
                </a:moveTo>
                <a:lnTo>
                  <a:pt x="0" y="8354"/>
                </a:lnTo>
                <a:lnTo>
                  <a:pt x="0" y="8615"/>
                </a:lnTo>
                <a:lnTo>
                  <a:pt x="15339" y="0"/>
                </a:lnTo>
                <a:lnTo>
                  <a:pt x="14874" y="0"/>
                </a:lnTo>
                <a:close/>
              </a:path>
            </a:pathLst>
          </a:custGeom>
          <a:solidFill>
            <a:srgbClr val="142140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408" name="任意多边形 2407"/>
          <p:cNvSpPr/>
          <p:nvPr/>
        </p:nvSpPr>
        <p:spPr>
          <a:xfrm>
            <a:off x="0" y="0"/>
            <a:ext cx="5689440" cy="3195360"/>
          </a:xfrm>
          <a:custGeom>
            <a:avLst/>
            <a:gdLst/>
            <a:ahLst/>
            <a:cxnLst/>
            <a:rect l="0" t="0" r="r" b="b"/>
            <a:pathLst>
              <a:path w="15804" h="8876">
                <a:moveTo>
                  <a:pt x="15339" y="0"/>
                </a:moveTo>
                <a:lnTo>
                  <a:pt x="0" y="8615"/>
                </a:lnTo>
                <a:lnTo>
                  <a:pt x="0" y="8876"/>
                </a:lnTo>
                <a:lnTo>
                  <a:pt x="15804" y="0"/>
                </a:lnTo>
                <a:lnTo>
                  <a:pt x="15339" y="0"/>
                </a:lnTo>
                <a:close/>
              </a:path>
            </a:pathLst>
          </a:custGeom>
          <a:solidFill>
            <a:srgbClr val="142141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409" name="任意多边形 2408"/>
          <p:cNvSpPr/>
          <p:nvPr/>
        </p:nvSpPr>
        <p:spPr>
          <a:xfrm>
            <a:off x="0" y="0"/>
            <a:ext cx="5856480" cy="3289320"/>
          </a:xfrm>
          <a:custGeom>
            <a:avLst/>
            <a:gdLst/>
            <a:ahLst/>
            <a:cxnLst/>
            <a:rect l="0" t="0" r="r" b="b"/>
            <a:pathLst>
              <a:path w="16268" h="9137">
                <a:moveTo>
                  <a:pt x="15804" y="0"/>
                </a:moveTo>
                <a:lnTo>
                  <a:pt x="0" y="8876"/>
                </a:lnTo>
                <a:lnTo>
                  <a:pt x="0" y="9137"/>
                </a:lnTo>
                <a:lnTo>
                  <a:pt x="16268" y="0"/>
                </a:lnTo>
                <a:lnTo>
                  <a:pt x="15804" y="0"/>
                </a:lnTo>
                <a:close/>
              </a:path>
            </a:pathLst>
          </a:custGeom>
          <a:solidFill>
            <a:srgbClr val="15214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410" name="任意多边形 2409"/>
          <p:cNvSpPr/>
          <p:nvPr/>
        </p:nvSpPr>
        <p:spPr>
          <a:xfrm>
            <a:off x="0" y="0"/>
            <a:ext cx="6023880" cy="3383280"/>
          </a:xfrm>
          <a:custGeom>
            <a:avLst/>
            <a:gdLst/>
            <a:ahLst/>
            <a:cxnLst/>
            <a:rect l="0" t="0" r="r" b="b"/>
            <a:pathLst>
              <a:path w="16733" h="9398">
                <a:moveTo>
                  <a:pt x="16268" y="0"/>
                </a:moveTo>
                <a:lnTo>
                  <a:pt x="0" y="9137"/>
                </a:lnTo>
                <a:lnTo>
                  <a:pt x="0" y="9398"/>
                </a:lnTo>
                <a:lnTo>
                  <a:pt x="16733" y="0"/>
                </a:lnTo>
                <a:lnTo>
                  <a:pt x="16268" y="0"/>
                </a:lnTo>
                <a:close/>
              </a:path>
            </a:pathLst>
          </a:custGeom>
          <a:solidFill>
            <a:srgbClr val="15214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411" name="任意多边形 2410"/>
          <p:cNvSpPr/>
          <p:nvPr/>
        </p:nvSpPr>
        <p:spPr>
          <a:xfrm>
            <a:off x="0" y="0"/>
            <a:ext cx="6191280" cy="3477240"/>
          </a:xfrm>
          <a:custGeom>
            <a:avLst/>
            <a:gdLst/>
            <a:ahLst/>
            <a:cxnLst/>
            <a:rect l="0" t="0" r="r" b="b"/>
            <a:pathLst>
              <a:path w="17198" h="9659">
                <a:moveTo>
                  <a:pt x="16733" y="0"/>
                </a:moveTo>
                <a:lnTo>
                  <a:pt x="0" y="9398"/>
                </a:lnTo>
                <a:lnTo>
                  <a:pt x="0" y="9659"/>
                </a:lnTo>
                <a:lnTo>
                  <a:pt x="17198" y="0"/>
                </a:lnTo>
                <a:lnTo>
                  <a:pt x="16733" y="0"/>
                </a:lnTo>
                <a:close/>
              </a:path>
            </a:pathLst>
          </a:custGeom>
          <a:solidFill>
            <a:srgbClr val="152243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412" name="任意多边形 2411"/>
          <p:cNvSpPr/>
          <p:nvPr/>
        </p:nvSpPr>
        <p:spPr>
          <a:xfrm>
            <a:off x="0" y="0"/>
            <a:ext cx="6358680" cy="3571200"/>
          </a:xfrm>
          <a:custGeom>
            <a:avLst/>
            <a:gdLst/>
            <a:ahLst/>
            <a:cxnLst/>
            <a:rect l="0" t="0" r="r" b="b"/>
            <a:pathLst>
              <a:path w="17663" h="9920">
                <a:moveTo>
                  <a:pt x="17198" y="0"/>
                </a:moveTo>
                <a:lnTo>
                  <a:pt x="0" y="9659"/>
                </a:lnTo>
                <a:lnTo>
                  <a:pt x="0" y="9920"/>
                </a:lnTo>
                <a:lnTo>
                  <a:pt x="17663" y="0"/>
                </a:lnTo>
                <a:lnTo>
                  <a:pt x="17198" y="0"/>
                </a:lnTo>
                <a:close/>
              </a:path>
            </a:pathLst>
          </a:custGeom>
          <a:solidFill>
            <a:srgbClr val="15224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413" name="任意多边形 2412"/>
          <p:cNvSpPr/>
          <p:nvPr/>
        </p:nvSpPr>
        <p:spPr>
          <a:xfrm>
            <a:off x="0" y="0"/>
            <a:ext cx="6526080" cy="3665160"/>
          </a:xfrm>
          <a:custGeom>
            <a:avLst/>
            <a:gdLst/>
            <a:ahLst/>
            <a:cxnLst/>
            <a:rect l="0" t="0" r="r" b="b"/>
            <a:pathLst>
              <a:path w="18128" h="10181">
                <a:moveTo>
                  <a:pt x="17663" y="0"/>
                </a:moveTo>
                <a:lnTo>
                  <a:pt x="0" y="9920"/>
                </a:lnTo>
                <a:lnTo>
                  <a:pt x="0" y="10181"/>
                </a:lnTo>
                <a:lnTo>
                  <a:pt x="18128" y="0"/>
                </a:lnTo>
                <a:lnTo>
                  <a:pt x="17663" y="0"/>
                </a:lnTo>
                <a:close/>
              </a:path>
            </a:pathLst>
          </a:custGeom>
          <a:solidFill>
            <a:srgbClr val="152245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414" name="任意多边形 2413"/>
          <p:cNvSpPr/>
          <p:nvPr/>
        </p:nvSpPr>
        <p:spPr>
          <a:xfrm>
            <a:off x="0" y="0"/>
            <a:ext cx="6693120" cy="3759120"/>
          </a:xfrm>
          <a:custGeom>
            <a:avLst/>
            <a:gdLst/>
            <a:ahLst/>
            <a:cxnLst/>
            <a:rect l="0" t="0" r="r" b="b"/>
            <a:pathLst>
              <a:path w="18592" h="10442">
                <a:moveTo>
                  <a:pt x="18128" y="0"/>
                </a:moveTo>
                <a:lnTo>
                  <a:pt x="0" y="10181"/>
                </a:lnTo>
                <a:lnTo>
                  <a:pt x="0" y="10442"/>
                </a:lnTo>
                <a:lnTo>
                  <a:pt x="18592" y="0"/>
                </a:lnTo>
                <a:lnTo>
                  <a:pt x="18128" y="0"/>
                </a:lnTo>
                <a:close/>
              </a:path>
            </a:pathLst>
          </a:custGeom>
          <a:solidFill>
            <a:srgbClr val="15224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415" name="任意多边形 2414"/>
          <p:cNvSpPr/>
          <p:nvPr/>
        </p:nvSpPr>
        <p:spPr>
          <a:xfrm>
            <a:off x="0" y="0"/>
            <a:ext cx="6860520" cy="3853080"/>
          </a:xfrm>
          <a:custGeom>
            <a:avLst/>
            <a:gdLst/>
            <a:ahLst/>
            <a:cxnLst/>
            <a:rect l="0" t="0" r="r" b="b"/>
            <a:pathLst>
              <a:path w="19057" h="10703">
                <a:moveTo>
                  <a:pt x="18592" y="0"/>
                </a:moveTo>
                <a:lnTo>
                  <a:pt x="0" y="10442"/>
                </a:lnTo>
                <a:lnTo>
                  <a:pt x="0" y="10703"/>
                </a:lnTo>
                <a:lnTo>
                  <a:pt x="19057" y="0"/>
                </a:lnTo>
                <a:lnTo>
                  <a:pt x="18592" y="0"/>
                </a:lnTo>
                <a:close/>
              </a:path>
            </a:pathLst>
          </a:custGeom>
          <a:solidFill>
            <a:srgbClr val="15234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416" name="任意多边形 2415"/>
          <p:cNvSpPr/>
          <p:nvPr/>
        </p:nvSpPr>
        <p:spPr>
          <a:xfrm>
            <a:off x="0" y="0"/>
            <a:ext cx="7027920" cy="3947040"/>
          </a:xfrm>
          <a:custGeom>
            <a:avLst/>
            <a:gdLst/>
            <a:ahLst/>
            <a:cxnLst/>
            <a:rect l="0" t="0" r="r" b="b"/>
            <a:pathLst>
              <a:path w="19522" h="10964">
                <a:moveTo>
                  <a:pt x="19057" y="0"/>
                </a:moveTo>
                <a:lnTo>
                  <a:pt x="0" y="10703"/>
                </a:lnTo>
                <a:lnTo>
                  <a:pt x="0" y="10964"/>
                </a:lnTo>
                <a:lnTo>
                  <a:pt x="19522" y="0"/>
                </a:lnTo>
                <a:lnTo>
                  <a:pt x="19057" y="0"/>
                </a:lnTo>
                <a:close/>
              </a:path>
            </a:pathLst>
          </a:custGeom>
          <a:solidFill>
            <a:srgbClr val="152347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417" name="任意多边形 2416"/>
          <p:cNvSpPr/>
          <p:nvPr/>
        </p:nvSpPr>
        <p:spPr>
          <a:xfrm>
            <a:off x="0" y="0"/>
            <a:ext cx="7195320" cy="4041000"/>
          </a:xfrm>
          <a:custGeom>
            <a:avLst/>
            <a:gdLst/>
            <a:ahLst/>
            <a:cxnLst/>
            <a:rect l="0" t="0" r="r" b="b"/>
            <a:pathLst>
              <a:path w="19987" h="11225">
                <a:moveTo>
                  <a:pt x="19522" y="0"/>
                </a:moveTo>
                <a:lnTo>
                  <a:pt x="0" y="10964"/>
                </a:lnTo>
                <a:lnTo>
                  <a:pt x="0" y="11225"/>
                </a:lnTo>
                <a:lnTo>
                  <a:pt x="19987" y="0"/>
                </a:lnTo>
                <a:lnTo>
                  <a:pt x="19522" y="0"/>
                </a:lnTo>
                <a:close/>
              </a:path>
            </a:pathLst>
          </a:custGeom>
          <a:solidFill>
            <a:srgbClr val="15234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418" name="任意多边形 2417"/>
          <p:cNvSpPr/>
          <p:nvPr/>
        </p:nvSpPr>
        <p:spPr>
          <a:xfrm>
            <a:off x="0" y="0"/>
            <a:ext cx="7362720" cy="4134960"/>
          </a:xfrm>
          <a:custGeom>
            <a:avLst/>
            <a:gdLst/>
            <a:ahLst/>
            <a:cxnLst/>
            <a:rect l="0" t="0" r="r" b="b"/>
            <a:pathLst>
              <a:path w="20452" h="11486">
                <a:moveTo>
                  <a:pt x="19987" y="0"/>
                </a:moveTo>
                <a:lnTo>
                  <a:pt x="0" y="11225"/>
                </a:lnTo>
                <a:lnTo>
                  <a:pt x="0" y="11486"/>
                </a:lnTo>
                <a:lnTo>
                  <a:pt x="20452" y="0"/>
                </a:lnTo>
                <a:lnTo>
                  <a:pt x="19987" y="0"/>
                </a:lnTo>
                <a:close/>
              </a:path>
            </a:pathLst>
          </a:custGeom>
          <a:solidFill>
            <a:srgbClr val="162349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419" name="任意多边形 2418"/>
          <p:cNvSpPr/>
          <p:nvPr/>
        </p:nvSpPr>
        <p:spPr>
          <a:xfrm>
            <a:off x="0" y="0"/>
            <a:ext cx="7529760" cy="4228920"/>
          </a:xfrm>
          <a:custGeom>
            <a:avLst/>
            <a:gdLst/>
            <a:ahLst/>
            <a:cxnLst/>
            <a:rect l="0" t="0" r="r" b="b"/>
            <a:pathLst>
              <a:path w="20916" h="11747">
                <a:moveTo>
                  <a:pt x="20452" y="0"/>
                </a:moveTo>
                <a:lnTo>
                  <a:pt x="0" y="11486"/>
                </a:lnTo>
                <a:lnTo>
                  <a:pt x="0" y="11747"/>
                </a:lnTo>
                <a:lnTo>
                  <a:pt x="20916" y="0"/>
                </a:lnTo>
                <a:lnTo>
                  <a:pt x="20452" y="0"/>
                </a:lnTo>
                <a:close/>
              </a:path>
            </a:pathLst>
          </a:custGeom>
          <a:solidFill>
            <a:srgbClr val="162449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420" name="任意多边形 2419"/>
          <p:cNvSpPr/>
          <p:nvPr/>
        </p:nvSpPr>
        <p:spPr>
          <a:xfrm>
            <a:off x="0" y="0"/>
            <a:ext cx="7697160" cy="4322880"/>
          </a:xfrm>
          <a:custGeom>
            <a:avLst/>
            <a:gdLst/>
            <a:ahLst/>
            <a:cxnLst/>
            <a:rect l="0" t="0" r="r" b="b"/>
            <a:pathLst>
              <a:path w="21381" h="12008">
                <a:moveTo>
                  <a:pt x="20916" y="0"/>
                </a:moveTo>
                <a:lnTo>
                  <a:pt x="0" y="11747"/>
                </a:lnTo>
                <a:lnTo>
                  <a:pt x="0" y="12008"/>
                </a:lnTo>
                <a:lnTo>
                  <a:pt x="21381" y="0"/>
                </a:lnTo>
                <a:lnTo>
                  <a:pt x="20916" y="0"/>
                </a:lnTo>
                <a:close/>
              </a:path>
            </a:pathLst>
          </a:custGeom>
          <a:solidFill>
            <a:srgbClr val="16244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421" name="任意多边形 2420"/>
          <p:cNvSpPr/>
          <p:nvPr/>
        </p:nvSpPr>
        <p:spPr>
          <a:xfrm>
            <a:off x="0" y="0"/>
            <a:ext cx="7864560" cy="4416840"/>
          </a:xfrm>
          <a:custGeom>
            <a:avLst/>
            <a:gdLst/>
            <a:ahLst/>
            <a:cxnLst/>
            <a:rect l="0" t="0" r="r" b="b"/>
            <a:pathLst>
              <a:path w="21846" h="12269">
                <a:moveTo>
                  <a:pt x="21381" y="0"/>
                </a:moveTo>
                <a:lnTo>
                  <a:pt x="0" y="12008"/>
                </a:lnTo>
                <a:lnTo>
                  <a:pt x="0" y="12269"/>
                </a:lnTo>
                <a:lnTo>
                  <a:pt x="21846" y="0"/>
                </a:lnTo>
                <a:lnTo>
                  <a:pt x="21381" y="0"/>
                </a:lnTo>
                <a:close/>
              </a:path>
            </a:pathLst>
          </a:custGeom>
          <a:solidFill>
            <a:srgbClr val="16244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422" name="任意多边形 2421"/>
          <p:cNvSpPr/>
          <p:nvPr/>
        </p:nvSpPr>
        <p:spPr>
          <a:xfrm>
            <a:off x="0" y="0"/>
            <a:ext cx="8031960" cy="4510800"/>
          </a:xfrm>
          <a:custGeom>
            <a:avLst/>
            <a:gdLst/>
            <a:ahLst/>
            <a:cxnLst/>
            <a:rect l="0" t="0" r="r" b="b"/>
            <a:pathLst>
              <a:path w="22311" h="12530">
                <a:moveTo>
                  <a:pt x="21846" y="0"/>
                </a:moveTo>
                <a:lnTo>
                  <a:pt x="0" y="12269"/>
                </a:lnTo>
                <a:lnTo>
                  <a:pt x="0" y="12530"/>
                </a:lnTo>
                <a:lnTo>
                  <a:pt x="22311" y="0"/>
                </a:lnTo>
                <a:lnTo>
                  <a:pt x="21846" y="0"/>
                </a:lnTo>
                <a:close/>
              </a:path>
            </a:pathLst>
          </a:custGeom>
          <a:solidFill>
            <a:srgbClr val="16254C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423" name="任意多边形 2422"/>
          <p:cNvSpPr/>
          <p:nvPr/>
        </p:nvSpPr>
        <p:spPr>
          <a:xfrm>
            <a:off x="0" y="0"/>
            <a:ext cx="8199360" cy="4604760"/>
          </a:xfrm>
          <a:custGeom>
            <a:avLst/>
            <a:gdLst/>
            <a:ahLst/>
            <a:cxnLst/>
            <a:rect l="0" t="0" r="r" b="b"/>
            <a:pathLst>
              <a:path w="22776" h="12791">
                <a:moveTo>
                  <a:pt x="22311" y="0"/>
                </a:moveTo>
                <a:lnTo>
                  <a:pt x="0" y="12530"/>
                </a:lnTo>
                <a:lnTo>
                  <a:pt x="0" y="12791"/>
                </a:lnTo>
                <a:lnTo>
                  <a:pt x="22776" y="0"/>
                </a:lnTo>
                <a:lnTo>
                  <a:pt x="22311" y="0"/>
                </a:lnTo>
                <a:close/>
              </a:path>
            </a:pathLst>
          </a:custGeom>
          <a:solidFill>
            <a:srgbClr val="16254C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424" name="任意多边形 2423"/>
          <p:cNvSpPr/>
          <p:nvPr/>
        </p:nvSpPr>
        <p:spPr>
          <a:xfrm>
            <a:off x="0" y="0"/>
            <a:ext cx="8366400" cy="4699080"/>
          </a:xfrm>
          <a:custGeom>
            <a:avLst/>
            <a:gdLst/>
            <a:ahLst/>
            <a:cxnLst/>
            <a:rect l="0" t="0" r="r" b="b"/>
            <a:pathLst>
              <a:path w="23240" h="13053">
                <a:moveTo>
                  <a:pt x="22776" y="0"/>
                </a:moveTo>
                <a:lnTo>
                  <a:pt x="0" y="12791"/>
                </a:lnTo>
                <a:lnTo>
                  <a:pt x="0" y="13053"/>
                </a:lnTo>
                <a:lnTo>
                  <a:pt x="23240" y="0"/>
                </a:lnTo>
                <a:lnTo>
                  <a:pt x="22776" y="0"/>
                </a:lnTo>
                <a:close/>
              </a:path>
            </a:pathLst>
          </a:custGeom>
          <a:solidFill>
            <a:srgbClr val="16254D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425" name="任意多边形 2424"/>
          <p:cNvSpPr/>
          <p:nvPr/>
        </p:nvSpPr>
        <p:spPr>
          <a:xfrm>
            <a:off x="0" y="0"/>
            <a:ext cx="8533800" cy="4793040"/>
          </a:xfrm>
          <a:custGeom>
            <a:avLst/>
            <a:gdLst/>
            <a:ahLst/>
            <a:cxnLst/>
            <a:rect l="0" t="0" r="r" b="b"/>
            <a:pathLst>
              <a:path w="23705" h="13314">
                <a:moveTo>
                  <a:pt x="23240" y="0"/>
                </a:moveTo>
                <a:lnTo>
                  <a:pt x="0" y="13053"/>
                </a:lnTo>
                <a:lnTo>
                  <a:pt x="0" y="13314"/>
                </a:lnTo>
                <a:lnTo>
                  <a:pt x="23705" y="0"/>
                </a:lnTo>
                <a:lnTo>
                  <a:pt x="23240" y="0"/>
                </a:lnTo>
                <a:close/>
              </a:path>
            </a:pathLst>
          </a:custGeom>
          <a:solidFill>
            <a:srgbClr val="16254E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426" name="任意多边形 2425"/>
          <p:cNvSpPr/>
          <p:nvPr/>
        </p:nvSpPr>
        <p:spPr>
          <a:xfrm>
            <a:off x="0" y="0"/>
            <a:ext cx="8701200" cy="4887000"/>
          </a:xfrm>
          <a:custGeom>
            <a:avLst/>
            <a:gdLst/>
            <a:ahLst/>
            <a:cxnLst/>
            <a:rect l="0" t="0" r="r" b="b"/>
            <a:pathLst>
              <a:path w="24170" h="13575">
                <a:moveTo>
                  <a:pt x="23705" y="0"/>
                </a:moveTo>
                <a:lnTo>
                  <a:pt x="0" y="13314"/>
                </a:lnTo>
                <a:lnTo>
                  <a:pt x="0" y="13575"/>
                </a:lnTo>
                <a:lnTo>
                  <a:pt x="24170" y="0"/>
                </a:lnTo>
                <a:lnTo>
                  <a:pt x="23705" y="0"/>
                </a:lnTo>
                <a:close/>
              </a:path>
            </a:pathLst>
          </a:custGeom>
          <a:solidFill>
            <a:srgbClr val="16264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427" name="任意多边形 2426"/>
          <p:cNvSpPr/>
          <p:nvPr/>
        </p:nvSpPr>
        <p:spPr>
          <a:xfrm>
            <a:off x="0" y="0"/>
            <a:ext cx="8868600" cy="4980960"/>
          </a:xfrm>
          <a:custGeom>
            <a:avLst/>
            <a:gdLst/>
            <a:ahLst/>
            <a:cxnLst/>
            <a:rect l="0" t="0" r="r" b="b"/>
            <a:pathLst>
              <a:path w="24635" h="13836">
                <a:moveTo>
                  <a:pt x="24170" y="0"/>
                </a:moveTo>
                <a:lnTo>
                  <a:pt x="0" y="13575"/>
                </a:lnTo>
                <a:lnTo>
                  <a:pt x="0" y="13836"/>
                </a:lnTo>
                <a:lnTo>
                  <a:pt x="24635" y="0"/>
                </a:lnTo>
                <a:lnTo>
                  <a:pt x="24170" y="0"/>
                </a:lnTo>
                <a:close/>
              </a:path>
            </a:pathLst>
          </a:custGeom>
          <a:solidFill>
            <a:srgbClr val="162650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428" name="任意多边形 2427"/>
          <p:cNvSpPr/>
          <p:nvPr/>
        </p:nvSpPr>
        <p:spPr>
          <a:xfrm>
            <a:off x="0" y="0"/>
            <a:ext cx="9036000" cy="5074920"/>
          </a:xfrm>
          <a:custGeom>
            <a:avLst/>
            <a:gdLst/>
            <a:ahLst/>
            <a:cxnLst/>
            <a:rect l="0" t="0" r="r" b="b"/>
            <a:pathLst>
              <a:path w="25100" h="14097">
                <a:moveTo>
                  <a:pt x="24635" y="0"/>
                </a:moveTo>
                <a:lnTo>
                  <a:pt x="0" y="13836"/>
                </a:lnTo>
                <a:lnTo>
                  <a:pt x="0" y="14097"/>
                </a:lnTo>
                <a:lnTo>
                  <a:pt x="25100" y="0"/>
                </a:lnTo>
                <a:lnTo>
                  <a:pt x="24635" y="0"/>
                </a:lnTo>
                <a:close/>
              </a:path>
            </a:pathLst>
          </a:custGeom>
          <a:solidFill>
            <a:srgbClr val="172650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429" name="任意多边形 2428"/>
          <p:cNvSpPr/>
          <p:nvPr/>
        </p:nvSpPr>
        <p:spPr>
          <a:xfrm>
            <a:off x="0" y="0"/>
            <a:ext cx="9203040" cy="5168880"/>
          </a:xfrm>
          <a:custGeom>
            <a:avLst/>
            <a:gdLst/>
            <a:ahLst/>
            <a:cxnLst/>
            <a:rect l="0" t="0" r="r" b="b"/>
            <a:pathLst>
              <a:path w="25564" h="14358">
                <a:moveTo>
                  <a:pt x="25100" y="0"/>
                </a:moveTo>
                <a:lnTo>
                  <a:pt x="0" y="14097"/>
                </a:lnTo>
                <a:lnTo>
                  <a:pt x="0" y="14358"/>
                </a:lnTo>
                <a:lnTo>
                  <a:pt x="25564" y="0"/>
                </a:lnTo>
                <a:lnTo>
                  <a:pt x="25100" y="0"/>
                </a:lnTo>
                <a:close/>
              </a:path>
            </a:pathLst>
          </a:custGeom>
          <a:solidFill>
            <a:srgbClr val="172651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430" name="任意多边形 2429"/>
          <p:cNvSpPr/>
          <p:nvPr/>
        </p:nvSpPr>
        <p:spPr>
          <a:xfrm>
            <a:off x="0" y="0"/>
            <a:ext cx="9370440" cy="5262840"/>
          </a:xfrm>
          <a:custGeom>
            <a:avLst/>
            <a:gdLst/>
            <a:ahLst/>
            <a:cxnLst/>
            <a:rect l="0" t="0" r="r" b="b"/>
            <a:pathLst>
              <a:path w="26029" h="14619">
                <a:moveTo>
                  <a:pt x="25564" y="0"/>
                </a:moveTo>
                <a:lnTo>
                  <a:pt x="0" y="14358"/>
                </a:lnTo>
                <a:lnTo>
                  <a:pt x="0" y="14619"/>
                </a:lnTo>
                <a:lnTo>
                  <a:pt x="26029" y="0"/>
                </a:lnTo>
                <a:lnTo>
                  <a:pt x="25564" y="0"/>
                </a:lnTo>
                <a:close/>
              </a:path>
            </a:pathLst>
          </a:custGeom>
          <a:solidFill>
            <a:srgbClr val="17275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431" name="任意多边形 2430"/>
          <p:cNvSpPr/>
          <p:nvPr/>
        </p:nvSpPr>
        <p:spPr>
          <a:xfrm>
            <a:off x="0" y="0"/>
            <a:ext cx="9537840" cy="5356800"/>
          </a:xfrm>
          <a:custGeom>
            <a:avLst/>
            <a:gdLst/>
            <a:ahLst/>
            <a:cxnLst/>
            <a:rect l="0" t="0" r="r" b="b"/>
            <a:pathLst>
              <a:path w="26494" h="14880">
                <a:moveTo>
                  <a:pt x="26029" y="0"/>
                </a:moveTo>
                <a:lnTo>
                  <a:pt x="0" y="14619"/>
                </a:lnTo>
                <a:lnTo>
                  <a:pt x="0" y="14880"/>
                </a:lnTo>
                <a:lnTo>
                  <a:pt x="26494" y="0"/>
                </a:lnTo>
                <a:lnTo>
                  <a:pt x="26029" y="0"/>
                </a:lnTo>
                <a:close/>
              </a:path>
            </a:pathLst>
          </a:custGeom>
          <a:solidFill>
            <a:srgbClr val="172753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432" name="任意多边形 2431"/>
          <p:cNvSpPr/>
          <p:nvPr/>
        </p:nvSpPr>
        <p:spPr>
          <a:xfrm>
            <a:off x="0" y="0"/>
            <a:ext cx="9705240" cy="5450760"/>
          </a:xfrm>
          <a:custGeom>
            <a:avLst/>
            <a:gdLst/>
            <a:ahLst/>
            <a:cxnLst/>
            <a:rect l="0" t="0" r="r" b="b"/>
            <a:pathLst>
              <a:path w="26959" h="15141">
                <a:moveTo>
                  <a:pt x="26494" y="0"/>
                </a:moveTo>
                <a:lnTo>
                  <a:pt x="0" y="14880"/>
                </a:lnTo>
                <a:lnTo>
                  <a:pt x="0" y="15141"/>
                </a:lnTo>
                <a:lnTo>
                  <a:pt x="26959" y="0"/>
                </a:lnTo>
                <a:lnTo>
                  <a:pt x="26494" y="0"/>
                </a:lnTo>
                <a:close/>
              </a:path>
            </a:pathLst>
          </a:custGeom>
          <a:solidFill>
            <a:srgbClr val="172753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433" name="任意多边形 2432"/>
          <p:cNvSpPr/>
          <p:nvPr/>
        </p:nvSpPr>
        <p:spPr>
          <a:xfrm>
            <a:off x="0" y="0"/>
            <a:ext cx="9872640" cy="5544720"/>
          </a:xfrm>
          <a:custGeom>
            <a:avLst/>
            <a:gdLst/>
            <a:ahLst/>
            <a:cxnLst/>
            <a:rect l="0" t="0" r="r" b="b"/>
            <a:pathLst>
              <a:path w="27424" h="15402">
                <a:moveTo>
                  <a:pt x="26959" y="0"/>
                </a:moveTo>
                <a:lnTo>
                  <a:pt x="0" y="15141"/>
                </a:lnTo>
                <a:lnTo>
                  <a:pt x="0" y="15402"/>
                </a:lnTo>
                <a:lnTo>
                  <a:pt x="27424" y="0"/>
                </a:lnTo>
                <a:lnTo>
                  <a:pt x="26959" y="0"/>
                </a:lnTo>
                <a:close/>
              </a:path>
            </a:pathLst>
          </a:custGeom>
          <a:solidFill>
            <a:srgbClr val="17275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434" name="任意多边形 2433"/>
          <p:cNvSpPr/>
          <p:nvPr/>
        </p:nvSpPr>
        <p:spPr>
          <a:xfrm>
            <a:off x="0" y="0"/>
            <a:ext cx="10039680" cy="5638680"/>
          </a:xfrm>
          <a:custGeom>
            <a:avLst/>
            <a:gdLst/>
            <a:ahLst/>
            <a:cxnLst/>
            <a:rect l="0" t="0" r="r" b="b"/>
            <a:pathLst>
              <a:path w="27888" h="15663">
                <a:moveTo>
                  <a:pt x="27424" y="0"/>
                </a:moveTo>
                <a:lnTo>
                  <a:pt x="0" y="15402"/>
                </a:lnTo>
                <a:lnTo>
                  <a:pt x="0" y="15663"/>
                </a:lnTo>
                <a:lnTo>
                  <a:pt x="27888" y="0"/>
                </a:lnTo>
                <a:lnTo>
                  <a:pt x="27424" y="0"/>
                </a:lnTo>
                <a:close/>
              </a:path>
            </a:pathLst>
          </a:custGeom>
          <a:solidFill>
            <a:srgbClr val="172855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435" name="任意多边形 2434"/>
          <p:cNvSpPr/>
          <p:nvPr/>
        </p:nvSpPr>
        <p:spPr>
          <a:xfrm>
            <a:off x="0" y="0"/>
            <a:ext cx="10207080" cy="5732640"/>
          </a:xfrm>
          <a:custGeom>
            <a:avLst/>
            <a:gdLst/>
            <a:ahLst/>
            <a:cxnLst/>
            <a:rect l="0" t="0" r="r" b="b"/>
            <a:pathLst>
              <a:path w="28353" h="15924">
                <a:moveTo>
                  <a:pt x="27888" y="0"/>
                </a:moveTo>
                <a:lnTo>
                  <a:pt x="0" y="15663"/>
                </a:lnTo>
                <a:lnTo>
                  <a:pt x="0" y="15924"/>
                </a:lnTo>
                <a:lnTo>
                  <a:pt x="28353" y="0"/>
                </a:lnTo>
                <a:lnTo>
                  <a:pt x="27888" y="0"/>
                </a:lnTo>
                <a:close/>
              </a:path>
            </a:pathLst>
          </a:custGeom>
          <a:solidFill>
            <a:srgbClr val="17285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436" name="任意多边形 2435"/>
          <p:cNvSpPr/>
          <p:nvPr/>
        </p:nvSpPr>
        <p:spPr>
          <a:xfrm>
            <a:off x="0" y="0"/>
            <a:ext cx="10374480" cy="5826600"/>
          </a:xfrm>
          <a:custGeom>
            <a:avLst/>
            <a:gdLst/>
            <a:ahLst/>
            <a:cxnLst/>
            <a:rect l="0" t="0" r="r" b="b"/>
            <a:pathLst>
              <a:path w="28818" h="16185">
                <a:moveTo>
                  <a:pt x="28353" y="0"/>
                </a:moveTo>
                <a:lnTo>
                  <a:pt x="0" y="15924"/>
                </a:lnTo>
                <a:lnTo>
                  <a:pt x="0" y="16185"/>
                </a:lnTo>
                <a:lnTo>
                  <a:pt x="28818" y="0"/>
                </a:lnTo>
                <a:lnTo>
                  <a:pt x="28353" y="0"/>
                </a:lnTo>
                <a:close/>
              </a:path>
            </a:pathLst>
          </a:custGeom>
          <a:solidFill>
            <a:srgbClr val="172857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437" name="任意多边形 2436"/>
          <p:cNvSpPr/>
          <p:nvPr/>
        </p:nvSpPr>
        <p:spPr>
          <a:xfrm>
            <a:off x="0" y="0"/>
            <a:ext cx="10541880" cy="5920560"/>
          </a:xfrm>
          <a:custGeom>
            <a:avLst/>
            <a:gdLst/>
            <a:ahLst/>
            <a:cxnLst/>
            <a:rect l="0" t="0" r="r" b="b"/>
            <a:pathLst>
              <a:path w="29283" h="16446">
                <a:moveTo>
                  <a:pt x="28818" y="0"/>
                </a:moveTo>
                <a:lnTo>
                  <a:pt x="0" y="16185"/>
                </a:lnTo>
                <a:lnTo>
                  <a:pt x="0" y="16446"/>
                </a:lnTo>
                <a:lnTo>
                  <a:pt x="29283" y="0"/>
                </a:lnTo>
                <a:lnTo>
                  <a:pt x="28818" y="0"/>
                </a:lnTo>
                <a:close/>
              </a:path>
            </a:pathLst>
          </a:custGeom>
          <a:solidFill>
            <a:srgbClr val="172957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438" name="任意多边形 2437"/>
          <p:cNvSpPr/>
          <p:nvPr/>
        </p:nvSpPr>
        <p:spPr>
          <a:xfrm>
            <a:off x="0" y="0"/>
            <a:ext cx="10704600" cy="6012000"/>
          </a:xfrm>
          <a:custGeom>
            <a:avLst/>
            <a:gdLst/>
            <a:ahLst/>
            <a:cxnLst/>
            <a:rect l="0" t="0" r="r" b="b"/>
            <a:pathLst>
              <a:path w="29735" h="16700">
                <a:moveTo>
                  <a:pt x="29283" y="0"/>
                </a:moveTo>
                <a:lnTo>
                  <a:pt x="0" y="16446"/>
                </a:lnTo>
                <a:lnTo>
                  <a:pt x="0" y="16700"/>
                </a:lnTo>
                <a:lnTo>
                  <a:pt x="29735" y="0"/>
                </a:lnTo>
                <a:lnTo>
                  <a:pt x="29283" y="0"/>
                </a:lnTo>
                <a:close/>
              </a:path>
            </a:pathLst>
          </a:custGeom>
          <a:solidFill>
            <a:srgbClr val="18295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439" name="任意多边形 2438"/>
          <p:cNvSpPr/>
          <p:nvPr/>
        </p:nvSpPr>
        <p:spPr>
          <a:xfrm>
            <a:off x="0" y="0"/>
            <a:ext cx="10704600" cy="6014520"/>
          </a:xfrm>
          <a:custGeom>
            <a:avLst/>
            <a:gdLst/>
            <a:ahLst/>
            <a:cxnLst/>
            <a:rect l="0" t="0" r="r" b="b"/>
            <a:pathLst>
              <a:path w="29735" h="16707">
                <a:moveTo>
                  <a:pt x="29735" y="0"/>
                </a:moveTo>
                <a:lnTo>
                  <a:pt x="0" y="16700"/>
                </a:lnTo>
                <a:lnTo>
                  <a:pt x="0" y="16707"/>
                </a:lnTo>
                <a:lnTo>
                  <a:pt x="29735" y="6"/>
                </a:lnTo>
                <a:lnTo>
                  <a:pt x="29735" y="0"/>
                </a:lnTo>
                <a:close/>
              </a:path>
            </a:pathLst>
          </a:custGeom>
          <a:solidFill>
            <a:srgbClr val="18295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440" name="任意多边形 2439"/>
          <p:cNvSpPr/>
          <p:nvPr/>
        </p:nvSpPr>
        <p:spPr>
          <a:xfrm>
            <a:off x="0" y="2160"/>
            <a:ext cx="10704600" cy="6014880"/>
          </a:xfrm>
          <a:custGeom>
            <a:avLst/>
            <a:gdLst/>
            <a:ahLst/>
            <a:cxnLst/>
            <a:rect l="0" t="0" r="r" b="b"/>
            <a:pathLst>
              <a:path w="29735" h="16708">
                <a:moveTo>
                  <a:pt x="29735" y="0"/>
                </a:moveTo>
                <a:lnTo>
                  <a:pt x="0" y="16701"/>
                </a:lnTo>
                <a:lnTo>
                  <a:pt x="0" y="16708"/>
                </a:lnTo>
                <a:lnTo>
                  <a:pt x="29735" y="7"/>
                </a:lnTo>
                <a:lnTo>
                  <a:pt x="29735" y="0"/>
                </a:lnTo>
                <a:close/>
              </a:path>
            </a:pathLst>
          </a:custGeom>
          <a:solidFill>
            <a:srgbClr val="182959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441" name="任意多边形 2440"/>
          <p:cNvSpPr/>
          <p:nvPr/>
        </p:nvSpPr>
        <p:spPr>
          <a:xfrm>
            <a:off x="0" y="4680"/>
            <a:ext cx="10704600" cy="6012360"/>
          </a:xfrm>
          <a:custGeom>
            <a:avLst/>
            <a:gdLst/>
            <a:ahLst/>
            <a:cxnLst/>
            <a:rect l="0" t="0" r="r" b="b"/>
            <a:pathLst>
              <a:path w="29735" h="16701">
                <a:moveTo>
                  <a:pt x="29735" y="0"/>
                </a:moveTo>
                <a:lnTo>
                  <a:pt x="0" y="16701"/>
                </a:lnTo>
                <a:lnTo>
                  <a:pt x="452" y="16701"/>
                </a:lnTo>
                <a:lnTo>
                  <a:pt x="29735" y="254"/>
                </a:lnTo>
                <a:lnTo>
                  <a:pt x="29735" y="0"/>
                </a:lnTo>
                <a:close/>
              </a:path>
            </a:pathLst>
          </a:custGeom>
          <a:solidFill>
            <a:srgbClr val="182959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442" name="任意多边形 2441"/>
          <p:cNvSpPr/>
          <p:nvPr/>
        </p:nvSpPr>
        <p:spPr>
          <a:xfrm>
            <a:off x="162720" y="96120"/>
            <a:ext cx="10541880" cy="5920920"/>
          </a:xfrm>
          <a:custGeom>
            <a:avLst/>
            <a:gdLst/>
            <a:ahLst/>
            <a:cxnLst/>
            <a:rect l="0" t="0" r="r" b="b"/>
            <a:pathLst>
              <a:path w="29283" h="16447">
                <a:moveTo>
                  <a:pt x="29283" y="0"/>
                </a:moveTo>
                <a:lnTo>
                  <a:pt x="0" y="16447"/>
                </a:lnTo>
                <a:lnTo>
                  <a:pt x="465" y="16447"/>
                </a:lnTo>
                <a:lnTo>
                  <a:pt x="29283" y="261"/>
                </a:lnTo>
                <a:lnTo>
                  <a:pt x="29283" y="0"/>
                </a:lnTo>
                <a:close/>
              </a:path>
            </a:pathLst>
          </a:custGeom>
          <a:solidFill>
            <a:srgbClr val="18295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443" name="任意多边形 2442"/>
          <p:cNvSpPr/>
          <p:nvPr/>
        </p:nvSpPr>
        <p:spPr>
          <a:xfrm>
            <a:off x="330120" y="190080"/>
            <a:ext cx="10374480" cy="5826960"/>
          </a:xfrm>
          <a:custGeom>
            <a:avLst/>
            <a:gdLst/>
            <a:ahLst/>
            <a:cxnLst/>
            <a:rect l="0" t="0" r="r" b="b"/>
            <a:pathLst>
              <a:path w="28818" h="16186">
                <a:moveTo>
                  <a:pt x="28818" y="0"/>
                </a:moveTo>
                <a:lnTo>
                  <a:pt x="0" y="16186"/>
                </a:lnTo>
                <a:lnTo>
                  <a:pt x="465" y="16186"/>
                </a:lnTo>
                <a:lnTo>
                  <a:pt x="28818" y="261"/>
                </a:lnTo>
                <a:lnTo>
                  <a:pt x="28818" y="0"/>
                </a:lnTo>
                <a:close/>
              </a:path>
            </a:pathLst>
          </a:custGeom>
          <a:solidFill>
            <a:srgbClr val="182A5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444" name="任意多边形 2443"/>
          <p:cNvSpPr/>
          <p:nvPr/>
        </p:nvSpPr>
        <p:spPr>
          <a:xfrm>
            <a:off x="497520" y="284040"/>
            <a:ext cx="10207080" cy="5733000"/>
          </a:xfrm>
          <a:custGeom>
            <a:avLst/>
            <a:gdLst/>
            <a:ahLst/>
            <a:cxnLst/>
            <a:rect l="0" t="0" r="r" b="b"/>
            <a:pathLst>
              <a:path w="28353" h="15925">
                <a:moveTo>
                  <a:pt x="28353" y="0"/>
                </a:moveTo>
                <a:lnTo>
                  <a:pt x="0" y="15925"/>
                </a:lnTo>
                <a:lnTo>
                  <a:pt x="465" y="15925"/>
                </a:lnTo>
                <a:lnTo>
                  <a:pt x="28353" y="261"/>
                </a:lnTo>
                <a:lnTo>
                  <a:pt x="28353" y="0"/>
                </a:lnTo>
                <a:close/>
              </a:path>
            </a:pathLst>
          </a:custGeom>
          <a:solidFill>
            <a:srgbClr val="182A5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445" name="任意多边形 2444"/>
          <p:cNvSpPr/>
          <p:nvPr/>
        </p:nvSpPr>
        <p:spPr>
          <a:xfrm>
            <a:off x="664920" y="378000"/>
            <a:ext cx="10039680" cy="5639040"/>
          </a:xfrm>
          <a:custGeom>
            <a:avLst/>
            <a:gdLst/>
            <a:ahLst/>
            <a:cxnLst/>
            <a:rect l="0" t="0" r="r" b="b"/>
            <a:pathLst>
              <a:path w="27888" h="15664">
                <a:moveTo>
                  <a:pt x="27888" y="0"/>
                </a:moveTo>
                <a:lnTo>
                  <a:pt x="0" y="15664"/>
                </a:lnTo>
                <a:lnTo>
                  <a:pt x="464" y="15664"/>
                </a:lnTo>
                <a:lnTo>
                  <a:pt x="27888" y="261"/>
                </a:lnTo>
                <a:lnTo>
                  <a:pt x="27888" y="0"/>
                </a:lnTo>
                <a:close/>
              </a:path>
            </a:pathLst>
          </a:custGeom>
          <a:solidFill>
            <a:srgbClr val="182A5C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446" name="任意多边形 2445"/>
          <p:cNvSpPr/>
          <p:nvPr/>
        </p:nvSpPr>
        <p:spPr>
          <a:xfrm>
            <a:off x="831960" y="471960"/>
            <a:ext cx="9872640" cy="5545080"/>
          </a:xfrm>
          <a:custGeom>
            <a:avLst/>
            <a:gdLst/>
            <a:ahLst/>
            <a:cxnLst/>
            <a:rect l="0" t="0" r="r" b="b"/>
            <a:pathLst>
              <a:path w="27424" h="15403">
                <a:moveTo>
                  <a:pt x="27424" y="0"/>
                </a:moveTo>
                <a:lnTo>
                  <a:pt x="0" y="15403"/>
                </a:lnTo>
                <a:lnTo>
                  <a:pt x="465" y="15403"/>
                </a:lnTo>
                <a:lnTo>
                  <a:pt x="27424" y="262"/>
                </a:lnTo>
                <a:lnTo>
                  <a:pt x="27424" y="0"/>
                </a:lnTo>
                <a:close/>
              </a:path>
            </a:pathLst>
          </a:custGeom>
          <a:solidFill>
            <a:srgbClr val="182A5D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447" name="任意多边形 2446"/>
          <p:cNvSpPr/>
          <p:nvPr/>
        </p:nvSpPr>
        <p:spPr>
          <a:xfrm>
            <a:off x="999360" y="566280"/>
            <a:ext cx="9705240" cy="5450760"/>
          </a:xfrm>
          <a:custGeom>
            <a:avLst/>
            <a:gdLst/>
            <a:ahLst/>
            <a:cxnLst/>
            <a:rect l="0" t="0" r="r" b="b"/>
            <a:pathLst>
              <a:path w="26959" h="15141">
                <a:moveTo>
                  <a:pt x="26959" y="0"/>
                </a:moveTo>
                <a:lnTo>
                  <a:pt x="0" y="15141"/>
                </a:lnTo>
                <a:lnTo>
                  <a:pt x="465" y="15141"/>
                </a:lnTo>
                <a:lnTo>
                  <a:pt x="26959" y="261"/>
                </a:lnTo>
                <a:lnTo>
                  <a:pt x="26959" y="0"/>
                </a:lnTo>
                <a:close/>
              </a:path>
            </a:pathLst>
          </a:custGeom>
          <a:solidFill>
            <a:srgbClr val="182B5D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448" name="任意多边形 2447"/>
          <p:cNvSpPr/>
          <p:nvPr/>
        </p:nvSpPr>
        <p:spPr>
          <a:xfrm>
            <a:off x="1166760" y="660240"/>
            <a:ext cx="9537840" cy="5356800"/>
          </a:xfrm>
          <a:custGeom>
            <a:avLst/>
            <a:gdLst/>
            <a:ahLst/>
            <a:cxnLst/>
            <a:rect l="0" t="0" r="r" b="b"/>
            <a:pathLst>
              <a:path w="26494" h="14880">
                <a:moveTo>
                  <a:pt x="26494" y="0"/>
                </a:moveTo>
                <a:lnTo>
                  <a:pt x="0" y="14880"/>
                </a:lnTo>
                <a:lnTo>
                  <a:pt x="465" y="14880"/>
                </a:lnTo>
                <a:lnTo>
                  <a:pt x="26494" y="261"/>
                </a:lnTo>
                <a:lnTo>
                  <a:pt x="26494" y="0"/>
                </a:lnTo>
                <a:close/>
              </a:path>
            </a:pathLst>
          </a:custGeom>
          <a:solidFill>
            <a:srgbClr val="182B5E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449" name="任意多边形 2448"/>
          <p:cNvSpPr/>
          <p:nvPr/>
        </p:nvSpPr>
        <p:spPr>
          <a:xfrm>
            <a:off x="1334160" y="754200"/>
            <a:ext cx="9370440" cy="5262840"/>
          </a:xfrm>
          <a:custGeom>
            <a:avLst/>
            <a:gdLst/>
            <a:ahLst/>
            <a:cxnLst/>
            <a:rect l="0" t="0" r="r" b="b"/>
            <a:pathLst>
              <a:path w="26029" h="14619">
                <a:moveTo>
                  <a:pt x="26029" y="0"/>
                </a:moveTo>
                <a:lnTo>
                  <a:pt x="0" y="14619"/>
                </a:lnTo>
                <a:lnTo>
                  <a:pt x="465" y="14619"/>
                </a:lnTo>
                <a:lnTo>
                  <a:pt x="26029" y="261"/>
                </a:lnTo>
                <a:lnTo>
                  <a:pt x="26029" y="0"/>
                </a:lnTo>
                <a:close/>
              </a:path>
            </a:pathLst>
          </a:custGeom>
          <a:solidFill>
            <a:srgbClr val="182B5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450" name="任意多边形 2449"/>
          <p:cNvSpPr/>
          <p:nvPr/>
        </p:nvSpPr>
        <p:spPr>
          <a:xfrm>
            <a:off x="1501560" y="848160"/>
            <a:ext cx="9203040" cy="5168880"/>
          </a:xfrm>
          <a:custGeom>
            <a:avLst/>
            <a:gdLst/>
            <a:ahLst/>
            <a:cxnLst/>
            <a:rect l="0" t="0" r="r" b="b"/>
            <a:pathLst>
              <a:path w="25564" h="14358">
                <a:moveTo>
                  <a:pt x="25564" y="0"/>
                </a:moveTo>
                <a:lnTo>
                  <a:pt x="0" y="14358"/>
                </a:lnTo>
                <a:lnTo>
                  <a:pt x="464" y="14358"/>
                </a:lnTo>
                <a:lnTo>
                  <a:pt x="25564" y="261"/>
                </a:lnTo>
                <a:lnTo>
                  <a:pt x="25564" y="0"/>
                </a:lnTo>
                <a:close/>
              </a:path>
            </a:pathLst>
          </a:custGeom>
          <a:solidFill>
            <a:srgbClr val="192B60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451" name="任意多边形 2450"/>
          <p:cNvSpPr/>
          <p:nvPr/>
        </p:nvSpPr>
        <p:spPr>
          <a:xfrm>
            <a:off x="1668600" y="942120"/>
            <a:ext cx="9036000" cy="5074920"/>
          </a:xfrm>
          <a:custGeom>
            <a:avLst/>
            <a:gdLst/>
            <a:ahLst/>
            <a:cxnLst/>
            <a:rect l="0" t="0" r="r" b="b"/>
            <a:pathLst>
              <a:path w="25100" h="14097">
                <a:moveTo>
                  <a:pt x="25100" y="0"/>
                </a:moveTo>
                <a:lnTo>
                  <a:pt x="0" y="14097"/>
                </a:lnTo>
                <a:lnTo>
                  <a:pt x="465" y="14097"/>
                </a:lnTo>
                <a:lnTo>
                  <a:pt x="25100" y="261"/>
                </a:lnTo>
                <a:lnTo>
                  <a:pt x="25100" y="0"/>
                </a:lnTo>
                <a:close/>
              </a:path>
            </a:pathLst>
          </a:custGeom>
          <a:solidFill>
            <a:srgbClr val="192C61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452" name="任意多边形 2451"/>
          <p:cNvSpPr/>
          <p:nvPr/>
        </p:nvSpPr>
        <p:spPr>
          <a:xfrm>
            <a:off x="1836000" y="1036080"/>
            <a:ext cx="8868600" cy="4980960"/>
          </a:xfrm>
          <a:custGeom>
            <a:avLst/>
            <a:gdLst/>
            <a:ahLst/>
            <a:cxnLst/>
            <a:rect l="0" t="0" r="r" b="b"/>
            <a:pathLst>
              <a:path w="24635" h="13836">
                <a:moveTo>
                  <a:pt x="24635" y="0"/>
                </a:moveTo>
                <a:lnTo>
                  <a:pt x="0" y="13836"/>
                </a:lnTo>
                <a:lnTo>
                  <a:pt x="465" y="13836"/>
                </a:lnTo>
                <a:lnTo>
                  <a:pt x="24635" y="261"/>
                </a:lnTo>
                <a:lnTo>
                  <a:pt x="24635" y="0"/>
                </a:lnTo>
                <a:close/>
              </a:path>
            </a:pathLst>
          </a:custGeom>
          <a:solidFill>
            <a:srgbClr val="192C61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453" name="任意多边形 2452"/>
          <p:cNvSpPr/>
          <p:nvPr/>
        </p:nvSpPr>
        <p:spPr>
          <a:xfrm>
            <a:off x="2003400" y="1130040"/>
            <a:ext cx="8701200" cy="4887000"/>
          </a:xfrm>
          <a:custGeom>
            <a:avLst/>
            <a:gdLst/>
            <a:ahLst/>
            <a:cxnLst/>
            <a:rect l="0" t="0" r="r" b="b"/>
            <a:pathLst>
              <a:path w="24170" h="13575">
                <a:moveTo>
                  <a:pt x="24170" y="0"/>
                </a:moveTo>
                <a:lnTo>
                  <a:pt x="0" y="13575"/>
                </a:lnTo>
                <a:lnTo>
                  <a:pt x="465" y="13575"/>
                </a:lnTo>
                <a:lnTo>
                  <a:pt x="24170" y="261"/>
                </a:lnTo>
                <a:lnTo>
                  <a:pt x="24170" y="0"/>
                </a:lnTo>
                <a:close/>
              </a:path>
            </a:pathLst>
          </a:custGeom>
          <a:solidFill>
            <a:srgbClr val="192C6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454" name="任意多边形 2453"/>
          <p:cNvSpPr/>
          <p:nvPr/>
        </p:nvSpPr>
        <p:spPr>
          <a:xfrm>
            <a:off x="2170800" y="1224000"/>
            <a:ext cx="8533800" cy="4793040"/>
          </a:xfrm>
          <a:custGeom>
            <a:avLst/>
            <a:gdLst/>
            <a:ahLst/>
            <a:cxnLst/>
            <a:rect l="0" t="0" r="r" b="b"/>
            <a:pathLst>
              <a:path w="23705" h="13314">
                <a:moveTo>
                  <a:pt x="23705" y="0"/>
                </a:moveTo>
                <a:lnTo>
                  <a:pt x="0" y="13314"/>
                </a:lnTo>
                <a:lnTo>
                  <a:pt x="465" y="13314"/>
                </a:lnTo>
                <a:lnTo>
                  <a:pt x="23705" y="261"/>
                </a:lnTo>
                <a:lnTo>
                  <a:pt x="23705" y="0"/>
                </a:lnTo>
                <a:close/>
              </a:path>
            </a:pathLst>
          </a:custGeom>
          <a:solidFill>
            <a:srgbClr val="192C63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455" name="任意多边形 2454"/>
          <p:cNvSpPr/>
          <p:nvPr/>
        </p:nvSpPr>
        <p:spPr>
          <a:xfrm>
            <a:off x="2338200" y="1317960"/>
            <a:ext cx="8366400" cy="4699080"/>
          </a:xfrm>
          <a:custGeom>
            <a:avLst/>
            <a:gdLst/>
            <a:ahLst/>
            <a:cxnLst/>
            <a:rect l="0" t="0" r="r" b="b"/>
            <a:pathLst>
              <a:path w="23240" h="13053">
                <a:moveTo>
                  <a:pt x="23240" y="0"/>
                </a:moveTo>
                <a:lnTo>
                  <a:pt x="0" y="13053"/>
                </a:lnTo>
                <a:lnTo>
                  <a:pt x="464" y="13053"/>
                </a:lnTo>
                <a:lnTo>
                  <a:pt x="23240" y="261"/>
                </a:lnTo>
                <a:lnTo>
                  <a:pt x="23240" y="0"/>
                </a:lnTo>
                <a:close/>
              </a:path>
            </a:pathLst>
          </a:custGeom>
          <a:solidFill>
            <a:srgbClr val="192D6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456" name="任意多边形 2455"/>
          <p:cNvSpPr/>
          <p:nvPr/>
        </p:nvSpPr>
        <p:spPr>
          <a:xfrm>
            <a:off x="2505240" y="1411920"/>
            <a:ext cx="8199360" cy="4605120"/>
          </a:xfrm>
          <a:custGeom>
            <a:avLst/>
            <a:gdLst/>
            <a:ahLst/>
            <a:cxnLst/>
            <a:rect l="0" t="0" r="r" b="b"/>
            <a:pathLst>
              <a:path w="22776" h="12792">
                <a:moveTo>
                  <a:pt x="22776" y="0"/>
                </a:moveTo>
                <a:lnTo>
                  <a:pt x="0" y="12792"/>
                </a:lnTo>
                <a:lnTo>
                  <a:pt x="465" y="12792"/>
                </a:lnTo>
                <a:lnTo>
                  <a:pt x="22776" y="261"/>
                </a:lnTo>
                <a:lnTo>
                  <a:pt x="22776" y="0"/>
                </a:lnTo>
                <a:close/>
              </a:path>
            </a:pathLst>
          </a:custGeom>
          <a:solidFill>
            <a:srgbClr val="192D6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457" name="任意多边形 2456"/>
          <p:cNvSpPr/>
          <p:nvPr/>
        </p:nvSpPr>
        <p:spPr>
          <a:xfrm>
            <a:off x="2672640" y="1505880"/>
            <a:ext cx="8031960" cy="4511160"/>
          </a:xfrm>
          <a:custGeom>
            <a:avLst/>
            <a:gdLst/>
            <a:ahLst/>
            <a:cxnLst/>
            <a:rect l="0" t="0" r="r" b="b"/>
            <a:pathLst>
              <a:path w="22311" h="12531">
                <a:moveTo>
                  <a:pt x="22311" y="0"/>
                </a:moveTo>
                <a:lnTo>
                  <a:pt x="0" y="12531"/>
                </a:lnTo>
                <a:lnTo>
                  <a:pt x="465" y="12531"/>
                </a:lnTo>
                <a:lnTo>
                  <a:pt x="22311" y="261"/>
                </a:lnTo>
                <a:lnTo>
                  <a:pt x="22311" y="0"/>
                </a:lnTo>
                <a:close/>
              </a:path>
            </a:pathLst>
          </a:custGeom>
          <a:solidFill>
            <a:srgbClr val="192D65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458" name="任意多边形 2457"/>
          <p:cNvSpPr/>
          <p:nvPr/>
        </p:nvSpPr>
        <p:spPr>
          <a:xfrm>
            <a:off x="2840040" y="1599840"/>
            <a:ext cx="7864560" cy="4417200"/>
          </a:xfrm>
          <a:custGeom>
            <a:avLst/>
            <a:gdLst/>
            <a:ahLst/>
            <a:cxnLst/>
            <a:rect l="0" t="0" r="r" b="b"/>
            <a:pathLst>
              <a:path w="21846" h="12270">
                <a:moveTo>
                  <a:pt x="21846" y="0"/>
                </a:moveTo>
                <a:lnTo>
                  <a:pt x="0" y="12270"/>
                </a:lnTo>
                <a:lnTo>
                  <a:pt x="465" y="12270"/>
                </a:lnTo>
                <a:lnTo>
                  <a:pt x="21846" y="261"/>
                </a:lnTo>
                <a:lnTo>
                  <a:pt x="21846" y="0"/>
                </a:lnTo>
                <a:close/>
              </a:path>
            </a:pathLst>
          </a:custGeom>
          <a:solidFill>
            <a:srgbClr val="192E6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459" name="任意多边形 2458"/>
          <p:cNvSpPr/>
          <p:nvPr/>
        </p:nvSpPr>
        <p:spPr>
          <a:xfrm>
            <a:off x="3007440" y="1693800"/>
            <a:ext cx="7697160" cy="4323240"/>
          </a:xfrm>
          <a:custGeom>
            <a:avLst/>
            <a:gdLst/>
            <a:ahLst/>
            <a:cxnLst/>
            <a:rect l="0" t="0" r="r" b="b"/>
            <a:pathLst>
              <a:path w="21381" h="12009">
                <a:moveTo>
                  <a:pt x="21381" y="0"/>
                </a:moveTo>
                <a:lnTo>
                  <a:pt x="0" y="12009"/>
                </a:lnTo>
                <a:lnTo>
                  <a:pt x="465" y="12009"/>
                </a:lnTo>
                <a:lnTo>
                  <a:pt x="21381" y="261"/>
                </a:lnTo>
                <a:lnTo>
                  <a:pt x="21381" y="0"/>
                </a:lnTo>
                <a:close/>
              </a:path>
            </a:pathLst>
          </a:custGeom>
          <a:solidFill>
            <a:srgbClr val="192E67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460" name="任意多边形 2459"/>
          <p:cNvSpPr/>
          <p:nvPr/>
        </p:nvSpPr>
        <p:spPr>
          <a:xfrm>
            <a:off x="3174840" y="1787760"/>
            <a:ext cx="7529760" cy="4229280"/>
          </a:xfrm>
          <a:custGeom>
            <a:avLst/>
            <a:gdLst/>
            <a:ahLst/>
            <a:cxnLst/>
            <a:rect l="0" t="0" r="r" b="b"/>
            <a:pathLst>
              <a:path w="20916" h="11748">
                <a:moveTo>
                  <a:pt x="20916" y="0"/>
                </a:moveTo>
                <a:lnTo>
                  <a:pt x="0" y="11748"/>
                </a:lnTo>
                <a:lnTo>
                  <a:pt x="464" y="11748"/>
                </a:lnTo>
                <a:lnTo>
                  <a:pt x="20916" y="261"/>
                </a:lnTo>
                <a:lnTo>
                  <a:pt x="20916" y="0"/>
                </a:lnTo>
                <a:close/>
              </a:path>
            </a:pathLst>
          </a:custGeom>
          <a:solidFill>
            <a:srgbClr val="1A2E6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461" name="任意多边形 2460"/>
          <p:cNvSpPr/>
          <p:nvPr/>
        </p:nvSpPr>
        <p:spPr>
          <a:xfrm>
            <a:off x="3341880" y="1881720"/>
            <a:ext cx="7362720" cy="4135320"/>
          </a:xfrm>
          <a:custGeom>
            <a:avLst/>
            <a:gdLst/>
            <a:ahLst/>
            <a:cxnLst/>
            <a:rect l="0" t="0" r="r" b="b"/>
            <a:pathLst>
              <a:path w="20452" h="11487">
                <a:moveTo>
                  <a:pt x="20452" y="0"/>
                </a:moveTo>
                <a:lnTo>
                  <a:pt x="0" y="11487"/>
                </a:lnTo>
                <a:lnTo>
                  <a:pt x="465" y="11487"/>
                </a:lnTo>
                <a:lnTo>
                  <a:pt x="20452" y="261"/>
                </a:lnTo>
                <a:lnTo>
                  <a:pt x="20452" y="0"/>
                </a:lnTo>
                <a:close/>
              </a:path>
            </a:pathLst>
          </a:custGeom>
          <a:solidFill>
            <a:srgbClr val="1A2E6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462" name="任意多边形 2461"/>
          <p:cNvSpPr/>
          <p:nvPr/>
        </p:nvSpPr>
        <p:spPr>
          <a:xfrm>
            <a:off x="3509280" y="1975680"/>
            <a:ext cx="7195320" cy="4041360"/>
          </a:xfrm>
          <a:custGeom>
            <a:avLst/>
            <a:gdLst/>
            <a:ahLst/>
            <a:cxnLst/>
            <a:rect l="0" t="0" r="r" b="b"/>
            <a:pathLst>
              <a:path w="19987" h="11226">
                <a:moveTo>
                  <a:pt x="19987" y="0"/>
                </a:moveTo>
                <a:lnTo>
                  <a:pt x="0" y="11226"/>
                </a:lnTo>
                <a:lnTo>
                  <a:pt x="466" y="11226"/>
                </a:lnTo>
                <a:lnTo>
                  <a:pt x="19987" y="262"/>
                </a:lnTo>
                <a:lnTo>
                  <a:pt x="19987" y="0"/>
                </a:lnTo>
                <a:close/>
              </a:path>
            </a:pathLst>
          </a:custGeom>
          <a:solidFill>
            <a:srgbClr val="1A2F69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463" name="任意多边形 2462"/>
          <p:cNvSpPr/>
          <p:nvPr/>
        </p:nvSpPr>
        <p:spPr>
          <a:xfrm>
            <a:off x="3676680" y="2069640"/>
            <a:ext cx="7027920" cy="3947400"/>
          </a:xfrm>
          <a:custGeom>
            <a:avLst/>
            <a:gdLst/>
            <a:ahLst/>
            <a:cxnLst/>
            <a:rect l="0" t="0" r="r" b="b"/>
            <a:pathLst>
              <a:path w="19522" h="10965">
                <a:moveTo>
                  <a:pt x="19522" y="0"/>
                </a:moveTo>
                <a:lnTo>
                  <a:pt x="0" y="10965"/>
                </a:lnTo>
                <a:lnTo>
                  <a:pt x="465" y="10965"/>
                </a:lnTo>
                <a:lnTo>
                  <a:pt x="19522" y="261"/>
                </a:lnTo>
                <a:lnTo>
                  <a:pt x="19522" y="0"/>
                </a:lnTo>
                <a:close/>
              </a:path>
            </a:pathLst>
          </a:custGeom>
          <a:solidFill>
            <a:srgbClr val="1A2F6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464" name="任意多边形 2463"/>
          <p:cNvSpPr/>
          <p:nvPr/>
        </p:nvSpPr>
        <p:spPr>
          <a:xfrm>
            <a:off x="3844080" y="2163600"/>
            <a:ext cx="6860520" cy="3853440"/>
          </a:xfrm>
          <a:custGeom>
            <a:avLst/>
            <a:gdLst/>
            <a:ahLst/>
            <a:cxnLst/>
            <a:rect l="0" t="0" r="r" b="b"/>
            <a:pathLst>
              <a:path w="19057" h="10704">
                <a:moveTo>
                  <a:pt x="19057" y="0"/>
                </a:moveTo>
                <a:lnTo>
                  <a:pt x="0" y="10704"/>
                </a:lnTo>
                <a:lnTo>
                  <a:pt x="465" y="10704"/>
                </a:lnTo>
                <a:lnTo>
                  <a:pt x="19057" y="261"/>
                </a:lnTo>
                <a:lnTo>
                  <a:pt x="19057" y="0"/>
                </a:lnTo>
                <a:close/>
              </a:path>
            </a:pathLst>
          </a:custGeom>
          <a:solidFill>
            <a:srgbClr val="1A2F6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465" name="任意多边形 2464"/>
          <p:cNvSpPr/>
          <p:nvPr/>
        </p:nvSpPr>
        <p:spPr>
          <a:xfrm>
            <a:off x="4011480" y="2257560"/>
            <a:ext cx="6693120" cy="3759480"/>
          </a:xfrm>
          <a:custGeom>
            <a:avLst/>
            <a:gdLst/>
            <a:ahLst/>
            <a:cxnLst/>
            <a:rect l="0" t="0" r="r" b="b"/>
            <a:pathLst>
              <a:path w="18592" h="10443">
                <a:moveTo>
                  <a:pt x="18592" y="0"/>
                </a:moveTo>
                <a:lnTo>
                  <a:pt x="0" y="10443"/>
                </a:lnTo>
                <a:lnTo>
                  <a:pt x="464" y="10443"/>
                </a:lnTo>
                <a:lnTo>
                  <a:pt x="18592" y="261"/>
                </a:lnTo>
                <a:lnTo>
                  <a:pt x="18592" y="0"/>
                </a:lnTo>
                <a:close/>
              </a:path>
            </a:pathLst>
          </a:custGeom>
          <a:solidFill>
            <a:srgbClr val="1A2F6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466" name="任意多边形 2465"/>
          <p:cNvSpPr/>
          <p:nvPr/>
        </p:nvSpPr>
        <p:spPr>
          <a:xfrm>
            <a:off x="4178520" y="2351520"/>
            <a:ext cx="6526080" cy="3665520"/>
          </a:xfrm>
          <a:custGeom>
            <a:avLst/>
            <a:gdLst/>
            <a:ahLst/>
            <a:cxnLst/>
            <a:rect l="0" t="0" r="r" b="b"/>
            <a:pathLst>
              <a:path w="18128" h="10182">
                <a:moveTo>
                  <a:pt x="18128" y="0"/>
                </a:moveTo>
                <a:lnTo>
                  <a:pt x="0" y="10182"/>
                </a:lnTo>
                <a:lnTo>
                  <a:pt x="465" y="10182"/>
                </a:lnTo>
                <a:lnTo>
                  <a:pt x="18128" y="261"/>
                </a:lnTo>
                <a:lnTo>
                  <a:pt x="18128" y="0"/>
                </a:lnTo>
                <a:close/>
              </a:path>
            </a:pathLst>
          </a:custGeom>
          <a:solidFill>
            <a:srgbClr val="1A306C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467" name="任意多边形 2466"/>
          <p:cNvSpPr/>
          <p:nvPr/>
        </p:nvSpPr>
        <p:spPr>
          <a:xfrm>
            <a:off x="4345920" y="2445480"/>
            <a:ext cx="6358680" cy="3571560"/>
          </a:xfrm>
          <a:custGeom>
            <a:avLst/>
            <a:gdLst/>
            <a:ahLst/>
            <a:cxnLst/>
            <a:rect l="0" t="0" r="r" b="b"/>
            <a:pathLst>
              <a:path w="17663" h="9921">
                <a:moveTo>
                  <a:pt x="17663" y="0"/>
                </a:moveTo>
                <a:lnTo>
                  <a:pt x="0" y="9921"/>
                </a:lnTo>
                <a:lnTo>
                  <a:pt x="465" y="9921"/>
                </a:lnTo>
                <a:lnTo>
                  <a:pt x="17663" y="261"/>
                </a:lnTo>
                <a:lnTo>
                  <a:pt x="17663" y="0"/>
                </a:lnTo>
                <a:close/>
              </a:path>
            </a:pathLst>
          </a:custGeom>
          <a:solidFill>
            <a:srgbClr val="1A306D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468" name="任意多边形 2467"/>
          <p:cNvSpPr/>
          <p:nvPr/>
        </p:nvSpPr>
        <p:spPr>
          <a:xfrm>
            <a:off x="4513320" y="2539440"/>
            <a:ext cx="6191280" cy="3477600"/>
          </a:xfrm>
          <a:custGeom>
            <a:avLst/>
            <a:gdLst/>
            <a:ahLst/>
            <a:cxnLst/>
            <a:rect l="0" t="0" r="r" b="b"/>
            <a:pathLst>
              <a:path w="17198" h="9660">
                <a:moveTo>
                  <a:pt x="17198" y="0"/>
                </a:moveTo>
                <a:lnTo>
                  <a:pt x="0" y="9660"/>
                </a:lnTo>
                <a:lnTo>
                  <a:pt x="465" y="9660"/>
                </a:lnTo>
                <a:lnTo>
                  <a:pt x="17198" y="261"/>
                </a:lnTo>
                <a:lnTo>
                  <a:pt x="17198" y="0"/>
                </a:lnTo>
                <a:close/>
              </a:path>
            </a:pathLst>
          </a:custGeom>
          <a:solidFill>
            <a:srgbClr val="1A306E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469" name="任意多边形 2468"/>
          <p:cNvSpPr/>
          <p:nvPr/>
        </p:nvSpPr>
        <p:spPr>
          <a:xfrm>
            <a:off x="4680720" y="2633400"/>
            <a:ext cx="6023880" cy="3383640"/>
          </a:xfrm>
          <a:custGeom>
            <a:avLst/>
            <a:gdLst/>
            <a:ahLst/>
            <a:cxnLst/>
            <a:rect l="0" t="0" r="r" b="b"/>
            <a:pathLst>
              <a:path w="16733" h="9399">
                <a:moveTo>
                  <a:pt x="16733" y="0"/>
                </a:moveTo>
                <a:lnTo>
                  <a:pt x="0" y="9399"/>
                </a:lnTo>
                <a:lnTo>
                  <a:pt x="465" y="9399"/>
                </a:lnTo>
                <a:lnTo>
                  <a:pt x="16733" y="261"/>
                </a:lnTo>
                <a:lnTo>
                  <a:pt x="16733" y="0"/>
                </a:lnTo>
                <a:close/>
              </a:path>
            </a:pathLst>
          </a:custGeom>
          <a:solidFill>
            <a:srgbClr val="1A306E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470" name="任意多边形 2469"/>
          <p:cNvSpPr/>
          <p:nvPr/>
        </p:nvSpPr>
        <p:spPr>
          <a:xfrm>
            <a:off x="4848120" y="2727360"/>
            <a:ext cx="5856480" cy="3289680"/>
          </a:xfrm>
          <a:custGeom>
            <a:avLst/>
            <a:gdLst/>
            <a:ahLst/>
            <a:cxnLst/>
            <a:rect l="0" t="0" r="r" b="b"/>
            <a:pathLst>
              <a:path w="16268" h="9138">
                <a:moveTo>
                  <a:pt x="16268" y="0"/>
                </a:moveTo>
                <a:lnTo>
                  <a:pt x="0" y="9138"/>
                </a:lnTo>
                <a:lnTo>
                  <a:pt x="464" y="9138"/>
                </a:lnTo>
                <a:lnTo>
                  <a:pt x="16268" y="262"/>
                </a:lnTo>
                <a:lnTo>
                  <a:pt x="16268" y="0"/>
                </a:lnTo>
                <a:close/>
              </a:path>
            </a:pathLst>
          </a:custGeom>
          <a:solidFill>
            <a:srgbClr val="1B316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471" name="任意多边形 2470"/>
          <p:cNvSpPr/>
          <p:nvPr/>
        </p:nvSpPr>
        <p:spPr>
          <a:xfrm>
            <a:off x="5015160" y="2821680"/>
            <a:ext cx="5689440" cy="3195360"/>
          </a:xfrm>
          <a:custGeom>
            <a:avLst/>
            <a:gdLst/>
            <a:ahLst/>
            <a:cxnLst/>
            <a:rect l="0" t="0" r="r" b="b"/>
            <a:pathLst>
              <a:path w="15804" h="8876">
                <a:moveTo>
                  <a:pt x="15804" y="0"/>
                </a:moveTo>
                <a:lnTo>
                  <a:pt x="0" y="8876"/>
                </a:lnTo>
                <a:lnTo>
                  <a:pt x="465" y="8876"/>
                </a:lnTo>
                <a:lnTo>
                  <a:pt x="15804" y="261"/>
                </a:lnTo>
                <a:lnTo>
                  <a:pt x="15804" y="0"/>
                </a:lnTo>
                <a:close/>
              </a:path>
            </a:pathLst>
          </a:custGeom>
          <a:solidFill>
            <a:srgbClr val="1B3170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472" name="任意多边形 2471"/>
          <p:cNvSpPr/>
          <p:nvPr/>
        </p:nvSpPr>
        <p:spPr>
          <a:xfrm>
            <a:off x="5182560" y="2915640"/>
            <a:ext cx="5522040" cy="3101400"/>
          </a:xfrm>
          <a:custGeom>
            <a:avLst/>
            <a:gdLst/>
            <a:ahLst/>
            <a:cxnLst/>
            <a:rect l="0" t="0" r="r" b="b"/>
            <a:pathLst>
              <a:path w="15339" h="8615">
                <a:moveTo>
                  <a:pt x="15339" y="0"/>
                </a:moveTo>
                <a:lnTo>
                  <a:pt x="0" y="8615"/>
                </a:lnTo>
                <a:lnTo>
                  <a:pt x="465" y="8615"/>
                </a:lnTo>
                <a:lnTo>
                  <a:pt x="15339" y="261"/>
                </a:lnTo>
                <a:lnTo>
                  <a:pt x="15339" y="0"/>
                </a:lnTo>
                <a:close/>
              </a:path>
            </a:pathLst>
          </a:custGeom>
          <a:solidFill>
            <a:srgbClr val="1B3171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473" name="任意多边形 2472"/>
          <p:cNvSpPr/>
          <p:nvPr/>
        </p:nvSpPr>
        <p:spPr>
          <a:xfrm>
            <a:off x="5349960" y="3009600"/>
            <a:ext cx="5354640" cy="3007440"/>
          </a:xfrm>
          <a:custGeom>
            <a:avLst/>
            <a:gdLst/>
            <a:ahLst/>
            <a:cxnLst/>
            <a:rect l="0" t="0" r="r" b="b"/>
            <a:pathLst>
              <a:path w="14874" h="8354">
                <a:moveTo>
                  <a:pt x="14874" y="0"/>
                </a:moveTo>
                <a:lnTo>
                  <a:pt x="0" y="8354"/>
                </a:lnTo>
                <a:lnTo>
                  <a:pt x="465" y="8354"/>
                </a:lnTo>
                <a:lnTo>
                  <a:pt x="14874" y="261"/>
                </a:lnTo>
                <a:lnTo>
                  <a:pt x="14874" y="0"/>
                </a:lnTo>
                <a:close/>
              </a:path>
            </a:pathLst>
          </a:custGeom>
          <a:solidFill>
            <a:srgbClr val="1B327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474" name="任意多边形 2473"/>
          <p:cNvSpPr/>
          <p:nvPr/>
        </p:nvSpPr>
        <p:spPr>
          <a:xfrm>
            <a:off x="5517360" y="3103560"/>
            <a:ext cx="5187240" cy="2913480"/>
          </a:xfrm>
          <a:custGeom>
            <a:avLst/>
            <a:gdLst/>
            <a:ahLst/>
            <a:cxnLst/>
            <a:rect l="0" t="0" r="r" b="b"/>
            <a:pathLst>
              <a:path w="14409" h="8093">
                <a:moveTo>
                  <a:pt x="14409" y="0"/>
                </a:moveTo>
                <a:lnTo>
                  <a:pt x="0" y="8093"/>
                </a:lnTo>
                <a:lnTo>
                  <a:pt x="465" y="8093"/>
                </a:lnTo>
                <a:lnTo>
                  <a:pt x="14409" y="261"/>
                </a:lnTo>
                <a:lnTo>
                  <a:pt x="14409" y="0"/>
                </a:lnTo>
                <a:close/>
              </a:path>
            </a:pathLst>
          </a:custGeom>
          <a:solidFill>
            <a:srgbClr val="1B327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475" name="任意多边形 2474"/>
          <p:cNvSpPr/>
          <p:nvPr/>
        </p:nvSpPr>
        <p:spPr>
          <a:xfrm>
            <a:off x="5684760" y="3197520"/>
            <a:ext cx="5019840" cy="2819520"/>
          </a:xfrm>
          <a:custGeom>
            <a:avLst/>
            <a:gdLst/>
            <a:ahLst/>
            <a:cxnLst/>
            <a:rect l="0" t="0" r="r" b="b"/>
            <a:pathLst>
              <a:path w="13944" h="7832">
                <a:moveTo>
                  <a:pt x="13944" y="0"/>
                </a:moveTo>
                <a:lnTo>
                  <a:pt x="0" y="7832"/>
                </a:lnTo>
                <a:lnTo>
                  <a:pt x="464" y="7832"/>
                </a:lnTo>
                <a:lnTo>
                  <a:pt x="13944" y="261"/>
                </a:lnTo>
                <a:lnTo>
                  <a:pt x="13944" y="0"/>
                </a:lnTo>
                <a:close/>
              </a:path>
            </a:pathLst>
          </a:custGeom>
          <a:solidFill>
            <a:srgbClr val="1B3273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476" name="任意多边形 2475"/>
          <p:cNvSpPr/>
          <p:nvPr/>
        </p:nvSpPr>
        <p:spPr>
          <a:xfrm>
            <a:off x="5851800" y="3291480"/>
            <a:ext cx="4852800" cy="2725560"/>
          </a:xfrm>
          <a:custGeom>
            <a:avLst/>
            <a:gdLst/>
            <a:ahLst/>
            <a:cxnLst/>
            <a:rect l="0" t="0" r="r" b="b"/>
            <a:pathLst>
              <a:path w="13480" h="7571">
                <a:moveTo>
                  <a:pt x="13480" y="0"/>
                </a:moveTo>
                <a:lnTo>
                  <a:pt x="0" y="7571"/>
                </a:lnTo>
                <a:lnTo>
                  <a:pt x="465" y="7571"/>
                </a:lnTo>
                <a:lnTo>
                  <a:pt x="13480" y="261"/>
                </a:lnTo>
                <a:lnTo>
                  <a:pt x="13480" y="0"/>
                </a:lnTo>
                <a:close/>
              </a:path>
            </a:pathLst>
          </a:custGeom>
          <a:solidFill>
            <a:srgbClr val="1B327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477" name="任意多边形 2476"/>
          <p:cNvSpPr/>
          <p:nvPr/>
        </p:nvSpPr>
        <p:spPr>
          <a:xfrm>
            <a:off x="6019200" y="3385440"/>
            <a:ext cx="4685400" cy="2631600"/>
          </a:xfrm>
          <a:custGeom>
            <a:avLst/>
            <a:gdLst/>
            <a:ahLst/>
            <a:cxnLst/>
            <a:rect l="0" t="0" r="r" b="b"/>
            <a:pathLst>
              <a:path w="13015" h="7310">
                <a:moveTo>
                  <a:pt x="13015" y="0"/>
                </a:moveTo>
                <a:lnTo>
                  <a:pt x="0" y="7310"/>
                </a:lnTo>
                <a:lnTo>
                  <a:pt x="465" y="7310"/>
                </a:lnTo>
                <a:lnTo>
                  <a:pt x="13015" y="261"/>
                </a:lnTo>
                <a:lnTo>
                  <a:pt x="13015" y="0"/>
                </a:lnTo>
                <a:close/>
              </a:path>
            </a:pathLst>
          </a:custGeom>
          <a:solidFill>
            <a:srgbClr val="1B3375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478" name="任意多边形 2477"/>
          <p:cNvSpPr/>
          <p:nvPr/>
        </p:nvSpPr>
        <p:spPr>
          <a:xfrm>
            <a:off x="6186600" y="3479400"/>
            <a:ext cx="4518000" cy="2537640"/>
          </a:xfrm>
          <a:custGeom>
            <a:avLst/>
            <a:gdLst/>
            <a:ahLst/>
            <a:cxnLst/>
            <a:rect l="0" t="0" r="r" b="b"/>
            <a:pathLst>
              <a:path w="12550" h="7049">
                <a:moveTo>
                  <a:pt x="12550" y="0"/>
                </a:moveTo>
                <a:lnTo>
                  <a:pt x="0" y="7049"/>
                </a:lnTo>
                <a:lnTo>
                  <a:pt x="465" y="7049"/>
                </a:lnTo>
                <a:lnTo>
                  <a:pt x="12550" y="261"/>
                </a:lnTo>
                <a:lnTo>
                  <a:pt x="12550" y="0"/>
                </a:lnTo>
                <a:close/>
              </a:path>
            </a:pathLst>
          </a:custGeom>
          <a:solidFill>
            <a:srgbClr val="1B3375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479" name="任意多边形 2478"/>
          <p:cNvSpPr/>
          <p:nvPr/>
        </p:nvSpPr>
        <p:spPr>
          <a:xfrm>
            <a:off x="6354000" y="3573360"/>
            <a:ext cx="4350600" cy="2443680"/>
          </a:xfrm>
          <a:custGeom>
            <a:avLst/>
            <a:gdLst/>
            <a:ahLst/>
            <a:cxnLst/>
            <a:rect l="0" t="0" r="r" b="b"/>
            <a:pathLst>
              <a:path w="12085" h="6788">
                <a:moveTo>
                  <a:pt x="12085" y="0"/>
                </a:moveTo>
                <a:lnTo>
                  <a:pt x="0" y="6788"/>
                </a:lnTo>
                <a:lnTo>
                  <a:pt x="464" y="6788"/>
                </a:lnTo>
                <a:lnTo>
                  <a:pt x="12085" y="262"/>
                </a:lnTo>
                <a:lnTo>
                  <a:pt x="12085" y="0"/>
                </a:lnTo>
                <a:close/>
              </a:path>
            </a:pathLst>
          </a:custGeom>
          <a:solidFill>
            <a:srgbClr val="1B337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480" name="任意多边形 2479"/>
          <p:cNvSpPr/>
          <p:nvPr/>
        </p:nvSpPr>
        <p:spPr>
          <a:xfrm>
            <a:off x="6521040" y="3667320"/>
            <a:ext cx="4183560" cy="2349720"/>
          </a:xfrm>
          <a:custGeom>
            <a:avLst/>
            <a:gdLst/>
            <a:ahLst/>
            <a:cxnLst/>
            <a:rect l="0" t="0" r="r" b="b"/>
            <a:pathLst>
              <a:path w="11621" h="6527">
                <a:moveTo>
                  <a:pt x="11621" y="0"/>
                </a:moveTo>
                <a:lnTo>
                  <a:pt x="0" y="6527"/>
                </a:lnTo>
                <a:lnTo>
                  <a:pt x="465" y="6527"/>
                </a:lnTo>
                <a:lnTo>
                  <a:pt x="11621" y="261"/>
                </a:lnTo>
                <a:lnTo>
                  <a:pt x="11621" y="0"/>
                </a:lnTo>
                <a:close/>
              </a:path>
            </a:pathLst>
          </a:custGeom>
          <a:solidFill>
            <a:srgbClr val="1C3377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481" name="任意多边形 2480"/>
          <p:cNvSpPr/>
          <p:nvPr/>
        </p:nvSpPr>
        <p:spPr>
          <a:xfrm>
            <a:off x="6688440" y="3761280"/>
            <a:ext cx="4016160" cy="2255760"/>
          </a:xfrm>
          <a:custGeom>
            <a:avLst/>
            <a:gdLst/>
            <a:ahLst/>
            <a:cxnLst/>
            <a:rect l="0" t="0" r="r" b="b"/>
            <a:pathLst>
              <a:path w="11156" h="6266">
                <a:moveTo>
                  <a:pt x="11156" y="0"/>
                </a:moveTo>
                <a:lnTo>
                  <a:pt x="0" y="6266"/>
                </a:lnTo>
                <a:lnTo>
                  <a:pt x="465" y="6266"/>
                </a:lnTo>
                <a:lnTo>
                  <a:pt x="11156" y="261"/>
                </a:lnTo>
                <a:lnTo>
                  <a:pt x="11156" y="0"/>
                </a:lnTo>
                <a:close/>
              </a:path>
            </a:pathLst>
          </a:custGeom>
          <a:solidFill>
            <a:srgbClr val="1C347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482" name="任意多边形 2481"/>
          <p:cNvSpPr/>
          <p:nvPr/>
        </p:nvSpPr>
        <p:spPr>
          <a:xfrm>
            <a:off x="6855840" y="3855240"/>
            <a:ext cx="3848760" cy="2161800"/>
          </a:xfrm>
          <a:custGeom>
            <a:avLst/>
            <a:gdLst/>
            <a:ahLst/>
            <a:cxnLst/>
            <a:rect l="0" t="0" r="r" b="b"/>
            <a:pathLst>
              <a:path w="10691" h="6005">
                <a:moveTo>
                  <a:pt x="10691" y="0"/>
                </a:moveTo>
                <a:lnTo>
                  <a:pt x="0" y="6005"/>
                </a:lnTo>
                <a:lnTo>
                  <a:pt x="465" y="6005"/>
                </a:lnTo>
                <a:lnTo>
                  <a:pt x="10691" y="261"/>
                </a:lnTo>
                <a:lnTo>
                  <a:pt x="10691" y="0"/>
                </a:lnTo>
                <a:close/>
              </a:path>
            </a:pathLst>
          </a:custGeom>
          <a:solidFill>
            <a:srgbClr val="1C3479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483" name="任意多边形 2482"/>
          <p:cNvSpPr/>
          <p:nvPr/>
        </p:nvSpPr>
        <p:spPr>
          <a:xfrm>
            <a:off x="7023240" y="3949200"/>
            <a:ext cx="3681360" cy="2067840"/>
          </a:xfrm>
          <a:custGeom>
            <a:avLst/>
            <a:gdLst/>
            <a:ahLst/>
            <a:cxnLst/>
            <a:rect l="0" t="0" r="r" b="b"/>
            <a:pathLst>
              <a:path w="10226" h="5744">
                <a:moveTo>
                  <a:pt x="10226" y="0"/>
                </a:moveTo>
                <a:lnTo>
                  <a:pt x="0" y="5744"/>
                </a:lnTo>
                <a:lnTo>
                  <a:pt x="465" y="5744"/>
                </a:lnTo>
                <a:lnTo>
                  <a:pt x="10226" y="261"/>
                </a:lnTo>
                <a:lnTo>
                  <a:pt x="10226" y="0"/>
                </a:lnTo>
                <a:close/>
              </a:path>
            </a:pathLst>
          </a:custGeom>
          <a:solidFill>
            <a:srgbClr val="1C3479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484" name="任意多边形 2483"/>
          <p:cNvSpPr/>
          <p:nvPr/>
        </p:nvSpPr>
        <p:spPr>
          <a:xfrm>
            <a:off x="7190640" y="4043160"/>
            <a:ext cx="3513960" cy="1973880"/>
          </a:xfrm>
          <a:custGeom>
            <a:avLst/>
            <a:gdLst/>
            <a:ahLst/>
            <a:cxnLst/>
            <a:rect l="0" t="0" r="r" b="b"/>
            <a:pathLst>
              <a:path w="9761" h="5483">
                <a:moveTo>
                  <a:pt x="9761" y="0"/>
                </a:moveTo>
                <a:lnTo>
                  <a:pt x="0" y="5483"/>
                </a:lnTo>
                <a:lnTo>
                  <a:pt x="464" y="5483"/>
                </a:lnTo>
                <a:lnTo>
                  <a:pt x="9761" y="261"/>
                </a:lnTo>
                <a:lnTo>
                  <a:pt x="9761" y="0"/>
                </a:lnTo>
                <a:close/>
              </a:path>
            </a:pathLst>
          </a:custGeom>
          <a:solidFill>
            <a:srgbClr val="1C347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485" name="任意多边形 2484"/>
          <p:cNvSpPr/>
          <p:nvPr/>
        </p:nvSpPr>
        <p:spPr>
          <a:xfrm>
            <a:off x="7357680" y="4137120"/>
            <a:ext cx="3346920" cy="1879920"/>
          </a:xfrm>
          <a:custGeom>
            <a:avLst/>
            <a:gdLst/>
            <a:ahLst/>
            <a:cxnLst/>
            <a:rect l="0" t="0" r="r" b="b"/>
            <a:pathLst>
              <a:path w="9297" h="5222">
                <a:moveTo>
                  <a:pt x="9297" y="0"/>
                </a:moveTo>
                <a:lnTo>
                  <a:pt x="0" y="5222"/>
                </a:lnTo>
                <a:lnTo>
                  <a:pt x="465" y="5222"/>
                </a:lnTo>
                <a:lnTo>
                  <a:pt x="9297" y="261"/>
                </a:lnTo>
                <a:lnTo>
                  <a:pt x="9297" y="0"/>
                </a:lnTo>
                <a:close/>
              </a:path>
            </a:pathLst>
          </a:custGeom>
          <a:solidFill>
            <a:srgbClr val="1C357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486" name="任意多边形 2485"/>
          <p:cNvSpPr/>
          <p:nvPr/>
        </p:nvSpPr>
        <p:spPr>
          <a:xfrm>
            <a:off x="7525080" y="4231080"/>
            <a:ext cx="3179520" cy="1785960"/>
          </a:xfrm>
          <a:custGeom>
            <a:avLst/>
            <a:gdLst/>
            <a:ahLst/>
            <a:cxnLst/>
            <a:rect l="0" t="0" r="r" b="b"/>
            <a:pathLst>
              <a:path w="8832" h="4961">
                <a:moveTo>
                  <a:pt x="8832" y="0"/>
                </a:moveTo>
                <a:lnTo>
                  <a:pt x="0" y="4961"/>
                </a:lnTo>
                <a:lnTo>
                  <a:pt x="465" y="4961"/>
                </a:lnTo>
                <a:lnTo>
                  <a:pt x="8832" y="261"/>
                </a:lnTo>
                <a:lnTo>
                  <a:pt x="8832" y="0"/>
                </a:lnTo>
                <a:close/>
              </a:path>
            </a:pathLst>
          </a:custGeom>
          <a:solidFill>
            <a:srgbClr val="1C357C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487" name="任意多边形 2486"/>
          <p:cNvSpPr/>
          <p:nvPr/>
        </p:nvSpPr>
        <p:spPr>
          <a:xfrm>
            <a:off x="7692480" y="4325040"/>
            <a:ext cx="3012120" cy="1692000"/>
          </a:xfrm>
          <a:custGeom>
            <a:avLst/>
            <a:gdLst/>
            <a:ahLst/>
            <a:cxnLst/>
            <a:rect l="0" t="0" r="r" b="b"/>
            <a:pathLst>
              <a:path w="8367" h="4700">
                <a:moveTo>
                  <a:pt x="8367" y="0"/>
                </a:moveTo>
                <a:lnTo>
                  <a:pt x="0" y="4700"/>
                </a:lnTo>
                <a:lnTo>
                  <a:pt x="465" y="4700"/>
                </a:lnTo>
                <a:lnTo>
                  <a:pt x="8367" y="261"/>
                </a:lnTo>
                <a:lnTo>
                  <a:pt x="8367" y="0"/>
                </a:lnTo>
                <a:close/>
              </a:path>
            </a:pathLst>
          </a:custGeom>
          <a:solidFill>
            <a:srgbClr val="1C357C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488" name="任意多边形 2487"/>
          <p:cNvSpPr/>
          <p:nvPr/>
        </p:nvSpPr>
        <p:spPr>
          <a:xfrm>
            <a:off x="7859880" y="4419000"/>
            <a:ext cx="2844720" cy="1598040"/>
          </a:xfrm>
          <a:custGeom>
            <a:avLst/>
            <a:gdLst/>
            <a:ahLst/>
            <a:cxnLst/>
            <a:rect l="0" t="0" r="r" b="b"/>
            <a:pathLst>
              <a:path w="7902" h="4439">
                <a:moveTo>
                  <a:pt x="7902" y="0"/>
                </a:moveTo>
                <a:lnTo>
                  <a:pt x="0" y="4439"/>
                </a:lnTo>
                <a:lnTo>
                  <a:pt x="465" y="4439"/>
                </a:lnTo>
                <a:lnTo>
                  <a:pt x="7902" y="261"/>
                </a:lnTo>
                <a:lnTo>
                  <a:pt x="7902" y="0"/>
                </a:lnTo>
                <a:close/>
              </a:path>
            </a:pathLst>
          </a:custGeom>
          <a:solidFill>
            <a:srgbClr val="1C357D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489" name="任意多边形 2488"/>
          <p:cNvSpPr/>
          <p:nvPr/>
        </p:nvSpPr>
        <p:spPr>
          <a:xfrm>
            <a:off x="8027280" y="4512960"/>
            <a:ext cx="2677320" cy="1504080"/>
          </a:xfrm>
          <a:custGeom>
            <a:avLst/>
            <a:gdLst/>
            <a:ahLst/>
            <a:cxnLst/>
            <a:rect l="0" t="0" r="r" b="b"/>
            <a:pathLst>
              <a:path w="7437" h="4178">
                <a:moveTo>
                  <a:pt x="7437" y="0"/>
                </a:moveTo>
                <a:lnTo>
                  <a:pt x="0" y="4178"/>
                </a:lnTo>
                <a:lnTo>
                  <a:pt x="464" y="4178"/>
                </a:lnTo>
                <a:lnTo>
                  <a:pt x="7437" y="261"/>
                </a:lnTo>
                <a:lnTo>
                  <a:pt x="7437" y="0"/>
                </a:lnTo>
                <a:close/>
              </a:path>
            </a:pathLst>
          </a:custGeom>
          <a:solidFill>
            <a:srgbClr val="1D367E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490" name="任意多边形 2489"/>
          <p:cNvSpPr/>
          <p:nvPr/>
        </p:nvSpPr>
        <p:spPr>
          <a:xfrm>
            <a:off x="8194320" y="4606920"/>
            <a:ext cx="2510280" cy="1410120"/>
          </a:xfrm>
          <a:custGeom>
            <a:avLst/>
            <a:gdLst/>
            <a:ahLst/>
            <a:cxnLst/>
            <a:rect l="0" t="0" r="r" b="b"/>
            <a:pathLst>
              <a:path w="6973" h="3917">
                <a:moveTo>
                  <a:pt x="6973" y="0"/>
                </a:moveTo>
                <a:lnTo>
                  <a:pt x="0" y="3917"/>
                </a:lnTo>
                <a:lnTo>
                  <a:pt x="465" y="3917"/>
                </a:lnTo>
                <a:lnTo>
                  <a:pt x="6973" y="261"/>
                </a:lnTo>
                <a:lnTo>
                  <a:pt x="6973" y="0"/>
                </a:lnTo>
                <a:close/>
              </a:path>
            </a:pathLst>
          </a:custGeom>
          <a:solidFill>
            <a:srgbClr val="1D367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491" name="任意多边形 2490"/>
          <p:cNvSpPr/>
          <p:nvPr/>
        </p:nvSpPr>
        <p:spPr>
          <a:xfrm>
            <a:off x="8361720" y="4700880"/>
            <a:ext cx="2342880" cy="1316160"/>
          </a:xfrm>
          <a:custGeom>
            <a:avLst/>
            <a:gdLst/>
            <a:ahLst/>
            <a:cxnLst/>
            <a:rect l="0" t="0" r="r" b="b"/>
            <a:pathLst>
              <a:path w="6508" h="3656">
                <a:moveTo>
                  <a:pt x="6508" y="0"/>
                </a:moveTo>
                <a:lnTo>
                  <a:pt x="0" y="3656"/>
                </a:lnTo>
                <a:lnTo>
                  <a:pt x="465" y="3656"/>
                </a:lnTo>
                <a:lnTo>
                  <a:pt x="6508" y="261"/>
                </a:lnTo>
                <a:lnTo>
                  <a:pt x="6508" y="0"/>
                </a:lnTo>
                <a:close/>
              </a:path>
            </a:pathLst>
          </a:custGeom>
          <a:solidFill>
            <a:srgbClr val="1D367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492" name="任意多边形 2491"/>
          <p:cNvSpPr/>
          <p:nvPr/>
        </p:nvSpPr>
        <p:spPr>
          <a:xfrm>
            <a:off x="8529120" y="4794840"/>
            <a:ext cx="2175480" cy="1222200"/>
          </a:xfrm>
          <a:custGeom>
            <a:avLst/>
            <a:gdLst/>
            <a:ahLst/>
            <a:cxnLst/>
            <a:rect l="0" t="0" r="r" b="b"/>
            <a:pathLst>
              <a:path w="6043" h="3395">
                <a:moveTo>
                  <a:pt x="6043" y="0"/>
                </a:moveTo>
                <a:lnTo>
                  <a:pt x="0" y="3395"/>
                </a:lnTo>
                <a:lnTo>
                  <a:pt x="465" y="3395"/>
                </a:lnTo>
                <a:lnTo>
                  <a:pt x="6043" y="261"/>
                </a:lnTo>
                <a:lnTo>
                  <a:pt x="6043" y="0"/>
                </a:lnTo>
                <a:close/>
              </a:path>
            </a:pathLst>
          </a:custGeom>
          <a:solidFill>
            <a:srgbClr val="1D3780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493" name="任意多边形 2492"/>
          <p:cNvSpPr/>
          <p:nvPr/>
        </p:nvSpPr>
        <p:spPr>
          <a:xfrm>
            <a:off x="8696520" y="4888800"/>
            <a:ext cx="2008080" cy="1128240"/>
          </a:xfrm>
          <a:custGeom>
            <a:avLst/>
            <a:gdLst/>
            <a:ahLst/>
            <a:cxnLst/>
            <a:rect l="0" t="0" r="r" b="b"/>
            <a:pathLst>
              <a:path w="5578" h="3134">
                <a:moveTo>
                  <a:pt x="5578" y="0"/>
                </a:moveTo>
                <a:lnTo>
                  <a:pt x="0" y="3134"/>
                </a:lnTo>
                <a:lnTo>
                  <a:pt x="465" y="3134"/>
                </a:lnTo>
                <a:lnTo>
                  <a:pt x="5578" y="261"/>
                </a:lnTo>
                <a:lnTo>
                  <a:pt x="5578" y="0"/>
                </a:lnTo>
                <a:close/>
              </a:path>
            </a:pathLst>
          </a:custGeom>
          <a:solidFill>
            <a:srgbClr val="1D3781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494" name="任意多边形 2493"/>
          <p:cNvSpPr/>
          <p:nvPr/>
        </p:nvSpPr>
        <p:spPr>
          <a:xfrm>
            <a:off x="8863920" y="4982760"/>
            <a:ext cx="1840680" cy="1034280"/>
          </a:xfrm>
          <a:custGeom>
            <a:avLst/>
            <a:gdLst/>
            <a:ahLst/>
            <a:cxnLst/>
            <a:rect l="0" t="0" r="r" b="b"/>
            <a:pathLst>
              <a:path w="5113" h="2873">
                <a:moveTo>
                  <a:pt x="5113" y="0"/>
                </a:moveTo>
                <a:lnTo>
                  <a:pt x="0" y="2873"/>
                </a:lnTo>
                <a:lnTo>
                  <a:pt x="464" y="2873"/>
                </a:lnTo>
                <a:lnTo>
                  <a:pt x="5113" y="261"/>
                </a:lnTo>
                <a:lnTo>
                  <a:pt x="5113" y="0"/>
                </a:lnTo>
                <a:close/>
              </a:path>
            </a:pathLst>
          </a:custGeom>
          <a:solidFill>
            <a:srgbClr val="1D378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495" name="任意多边形 2494"/>
          <p:cNvSpPr/>
          <p:nvPr/>
        </p:nvSpPr>
        <p:spPr>
          <a:xfrm>
            <a:off x="9030960" y="5076720"/>
            <a:ext cx="1673640" cy="940320"/>
          </a:xfrm>
          <a:custGeom>
            <a:avLst/>
            <a:gdLst/>
            <a:ahLst/>
            <a:cxnLst/>
            <a:rect l="0" t="0" r="r" b="b"/>
            <a:pathLst>
              <a:path w="4649" h="2612">
                <a:moveTo>
                  <a:pt x="4649" y="0"/>
                </a:moveTo>
                <a:lnTo>
                  <a:pt x="0" y="2612"/>
                </a:lnTo>
                <a:lnTo>
                  <a:pt x="465" y="2612"/>
                </a:lnTo>
                <a:lnTo>
                  <a:pt x="4649" y="263"/>
                </a:lnTo>
                <a:lnTo>
                  <a:pt x="4649" y="0"/>
                </a:lnTo>
                <a:close/>
              </a:path>
            </a:pathLst>
          </a:custGeom>
          <a:solidFill>
            <a:srgbClr val="1D3783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496" name="任意多边形 2495"/>
          <p:cNvSpPr/>
          <p:nvPr/>
        </p:nvSpPr>
        <p:spPr>
          <a:xfrm>
            <a:off x="9198360" y="5171040"/>
            <a:ext cx="1506240" cy="846000"/>
          </a:xfrm>
          <a:custGeom>
            <a:avLst/>
            <a:gdLst/>
            <a:ahLst/>
            <a:cxnLst/>
            <a:rect l="0" t="0" r="r" b="b"/>
            <a:pathLst>
              <a:path w="4184" h="2350">
                <a:moveTo>
                  <a:pt x="4184" y="0"/>
                </a:moveTo>
                <a:lnTo>
                  <a:pt x="0" y="2350"/>
                </a:lnTo>
                <a:lnTo>
                  <a:pt x="465" y="2350"/>
                </a:lnTo>
                <a:lnTo>
                  <a:pt x="4184" y="261"/>
                </a:lnTo>
                <a:lnTo>
                  <a:pt x="4184" y="0"/>
                </a:lnTo>
                <a:close/>
              </a:path>
            </a:pathLst>
          </a:custGeom>
          <a:solidFill>
            <a:srgbClr val="1D3883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497" name="任意多边形 2496"/>
          <p:cNvSpPr/>
          <p:nvPr/>
        </p:nvSpPr>
        <p:spPr>
          <a:xfrm>
            <a:off x="9365760" y="5265000"/>
            <a:ext cx="1338840" cy="752040"/>
          </a:xfrm>
          <a:custGeom>
            <a:avLst/>
            <a:gdLst/>
            <a:ahLst/>
            <a:cxnLst/>
            <a:rect l="0" t="0" r="r" b="b"/>
            <a:pathLst>
              <a:path w="3719" h="2089">
                <a:moveTo>
                  <a:pt x="3719" y="0"/>
                </a:moveTo>
                <a:lnTo>
                  <a:pt x="0" y="2089"/>
                </a:lnTo>
                <a:lnTo>
                  <a:pt x="465" y="2089"/>
                </a:lnTo>
                <a:lnTo>
                  <a:pt x="3719" y="261"/>
                </a:lnTo>
                <a:lnTo>
                  <a:pt x="3719" y="0"/>
                </a:lnTo>
                <a:close/>
              </a:path>
            </a:pathLst>
          </a:custGeom>
          <a:solidFill>
            <a:srgbClr val="1D388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498" name="任意多边形 2497"/>
          <p:cNvSpPr/>
          <p:nvPr/>
        </p:nvSpPr>
        <p:spPr>
          <a:xfrm>
            <a:off x="9533160" y="5358960"/>
            <a:ext cx="1171440" cy="658080"/>
          </a:xfrm>
          <a:custGeom>
            <a:avLst/>
            <a:gdLst/>
            <a:ahLst/>
            <a:cxnLst/>
            <a:rect l="0" t="0" r="r" b="b"/>
            <a:pathLst>
              <a:path w="3254" h="1828">
                <a:moveTo>
                  <a:pt x="3254" y="0"/>
                </a:moveTo>
                <a:lnTo>
                  <a:pt x="0" y="1828"/>
                </a:lnTo>
                <a:lnTo>
                  <a:pt x="465" y="1828"/>
                </a:lnTo>
                <a:lnTo>
                  <a:pt x="3254" y="261"/>
                </a:lnTo>
                <a:lnTo>
                  <a:pt x="3254" y="0"/>
                </a:lnTo>
                <a:close/>
              </a:path>
            </a:pathLst>
          </a:custGeom>
          <a:solidFill>
            <a:srgbClr val="1D3885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499" name="任意多边形 2498"/>
          <p:cNvSpPr/>
          <p:nvPr/>
        </p:nvSpPr>
        <p:spPr>
          <a:xfrm>
            <a:off x="9700560" y="5452920"/>
            <a:ext cx="1004040" cy="564120"/>
          </a:xfrm>
          <a:custGeom>
            <a:avLst/>
            <a:gdLst/>
            <a:ahLst/>
            <a:cxnLst/>
            <a:rect l="0" t="0" r="r" b="b"/>
            <a:pathLst>
              <a:path w="2789" h="1567">
                <a:moveTo>
                  <a:pt x="2789" y="0"/>
                </a:moveTo>
                <a:lnTo>
                  <a:pt x="0" y="1567"/>
                </a:lnTo>
                <a:lnTo>
                  <a:pt x="464" y="1567"/>
                </a:lnTo>
                <a:lnTo>
                  <a:pt x="2789" y="261"/>
                </a:lnTo>
                <a:lnTo>
                  <a:pt x="2789" y="0"/>
                </a:lnTo>
                <a:close/>
              </a:path>
            </a:pathLst>
          </a:custGeom>
          <a:solidFill>
            <a:srgbClr val="1E388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500" name="任意多边形 2499"/>
          <p:cNvSpPr/>
          <p:nvPr/>
        </p:nvSpPr>
        <p:spPr>
          <a:xfrm>
            <a:off x="9867600" y="5546880"/>
            <a:ext cx="837000" cy="470160"/>
          </a:xfrm>
          <a:custGeom>
            <a:avLst/>
            <a:gdLst/>
            <a:ahLst/>
            <a:cxnLst/>
            <a:rect l="0" t="0" r="r" b="b"/>
            <a:pathLst>
              <a:path w="2325" h="1306">
                <a:moveTo>
                  <a:pt x="2325" y="0"/>
                </a:moveTo>
                <a:lnTo>
                  <a:pt x="0" y="1306"/>
                </a:lnTo>
                <a:lnTo>
                  <a:pt x="465" y="1306"/>
                </a:lnTo>
                <a:lnTo>
                  <a:pt x="2325" y="261"/>
                </a:lnTo>
                <a:lnTo>
                  <a:pt x="2325" y="0"/>
                </a:lnTo>
                <a:close/>
              </a:path>
            </a:pathLst>
          </a:custGeom>
          <a:solidFill>
            <a:srgbClr val="1E398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501" name="任意多边形 2500"/>
          <p:cNvSpPr/>
          <p:nvPr/>
        </p:nvSpPr>
        <p:spPr>
          <a:xfrm>
            <a:off x="10035000" y="5640840"/>
            <a:ext cx="669600" cy="376200"/>
          </a:xfrm>
          <a:custGeom>
            <a:avLst/>
            <a:gdLst/>
            <a:ahLst/>
            <a:cxnLst/>
            <a:rect l="0" t="0" r="r" b="b"/>
            <a:pathLst>
              <a:path w="1860" h="1045">
                <a:moveTo>
                  <a:pt x="1860" y="0"/>
                </a:moveTo>
                <a:lnTo>
                  <a:pt x="0" y="1045"/>
                </a:lnTo>
                <a:lnTo>
                  <a:pt x="465" y="1045"/>
                </a:lnTo>
                <a:lnTo>
                  <a:pt x="1860" y="261"/>
                </a:lnTo>
                <a:lnTo>
                  <a:pt x="1860" y="0"/>
                </a:lnTo>
                <a:close/>
              </a:path>
            </a:pathLst>
          </a:custGeom>
          <a:solidFill>
            <a:srgbClr val="1E3987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502" name="任意多边形 2501"/>
          <p:cNvSpPr/>
          <p:nvPr/>
        </p:nvSpPr>
        <p:spPr>
          <a:xfrm>
            <a:off x="10202400" y="5734800"/>
            <a:ext cx="502200" cy="282240"/>
          </a:xfrm>
          <a:custGeom>
            <a:avLst/>
            <a:gdLst/>
            <a:ahLst/>
            <a:cxnLst/>
            <a:rect l="0" t="0" r="r" b="b"/>
            <a:pathLst>
              <a:path w="1395" h="784">
                <a:moveTo>
                  <a:pt x="1395" y="0"/>
                </a:moveTo>
                <a:lnTo>
                  <a:pt x="0" y="784"/>
                </a:lnTo>
                <a:lnTo>
                  <a:pt x="466" y="784"/>
                </a:lnTo>
                <a:lnTo>
                  <a:pt x="1395" y="262"/>
                </a:lnTo>
                <a:lnTo>
                  <a:pt x="1395" y="0"/>
                </a:lnTo>
                <a:close/>
              </a:path>
            </a:pathLst>
          </a:custGeom>
          <a:solidFill>
            <a:srgbClr val="1E398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503" name="任意多边形 2502"/>
          <p:cNvSpPr/>
          <p:nvPr/>
        </p:nvSpPr>
        <p:spPr>
          <a:xfrm>
            <a:off x="10369800" y="5828760"/>
            <a:ext cx="334800" cy="188280"/>
          </a:xfrm>
          <a:custGeom>
            <a:avLst/>
            <a:gdLst/>
            <a:ahLst/>
            <a:cxnLst/>
            <a:rect l="0" t="0" r="r" b="b"/>
            <a:pathLst>
              <a:path w="930" h="523">
                <a:moveTo>
                  <a:pt x="930" y="0"/>
                </a:moveTo>
                <a:lnTo>
                  <a:pt x="0" y="523"/>
                </a:lnTo>
                <a:lnTo>
                  <a:pt x="466" y="523"/>
                </a:lnTo>
                <a:lnTo>
                  <a:pt x="930" y="262"/>
                </a:lnTo>
                <a:lnTo>
                  <a:pt x="930" y="0"/>
                </a:lnTo>
                <a:close/>
              </a:path>
            </a:pathLst>
          </a:custGeom>
          <a:solidFill>
            <a:srgbClr val="1E3989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504" name="任意多边形 2503"/>
          <p:cNvSpPr/>
          <p:nvPr/>
        </p:nvSpPr>
        <p:spPr>
          <a:xfrm>
            <a:off x="10537200" y="5922720"/>
            <a:ext cx="167400" cy="94320"/>
          </a:xfrm>
          <a:custGeom>
            <a:avLst/>
            <a:gdLst/>
            <a:ahLst/>
            <a:cxnLst/>
            <a:rect l="0" t="0" r="r" b="b"/>
            <a:pathLst>
              <a:path w="465" h="262">
                <a:moveTo>
                  <a:pt x="465" y="0"/>
                </a:moveTo>
                <a:lnTo>
                  <a:pt x="0" y="262"/>
                </a:lnTo>
                <a:lnTo>
                  <a:pt x="465" y="262"/>
                </a:lnTo>
                <a:lnTo>
                  <a:pt x="465" y="0"/>
                </a:lnTo>
                <a:close/>
              </a:path>
            </a:pathLst>
          </a:custGeom>
          <a:solidFill>
            <a:srgbClr val="1E3A8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2505" name="图片 2504"/>
          <p:cNvPicPr/>
          <p:nvPr/>
        </p:nvPicPr>
        <p:blipFill>
          <a:blip r:embed="rId2"/>
          <a:stretch/>
        </p:blipFill>
        <p:spPr>
          <a:xfrm>
            <a:off x="8280" y="0"/>
            <a:ext cx="10696320" cy="60163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506" name="任意多边形 2505"/>
          <p:cNvSpPr/>
          <p:nvPr/>
        </p:nvSpPr>
        <p:spPr>
          <a:xfrm>
            <a:off x="409320" y="802080"/>
            <a:ext cx="802440" cy="33840"/>
          </a:xfrm>
          <a:custGeom>
            <a:avLst/>
            <a:gdLst/>
            <a:ahLst/>
            <a:cxnLst/>
            <a:rect l="0" t="0" r="r" b="b"/>
            <a:pathLst>
              <a:path w="2229" h="94">
                <a:moveTo>
                  <a:pt x="0" y="0"/>
                </a:moveTo>
                <a:lnTo>
                  <a:pt x="2229" y="0"/>
                </a:lnTo>
                <a:lnTo>
                  <a:pt x="2229" y="94"/>
                </a:lnTo>
                <a:lnTo>
                  <a:pt x="0" y="94"/>
                </a:lnTo>
                <a:lnTo>
                  <a:pt x="0" y="0"/>
                </a:lnTo>
                <a:close/>
              </a:path>
            </a:pathLst>
          </a:custGeom>
          <a:solidFill>
            <a:srgbClr val="00D3F3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507" name="文本框 2506"/>
          <p:cNvSpPr txBox="1"/>
          <p:nvPr/>
        </p:nvSpPr>
        <p:spPr>
          <a:xfrm>
            <a:off x="405360" y="378720"/>
            <a:ext cx="1501920" cy="378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237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构建和训练</a:t>
            </a:r>
            <a:endParaRPr lang="en-US" sz="237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508" name="文本框 2507"/>
          <p:cNvSpPr txBox="1"/>
          <p:nvPr/>
        </p:nvSpPr>
        <p:spPr>
          <a:xfrm>
            <a:off x="1987560" y="389520"/>
            <a:ext cx="982440" cy="34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2370" b="1" u="none" strike="noStrike" dirty="0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FAISS</a:t>
            </a:r>
            <a:endParaRPr lang="en-US" sz="2370" b="0" u="none" strike="noStrike" dirty="0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509" name="文本框 2508"/>
          <p:cNvSpPr txBox="1"/>
          <p:nvPr/>
        </p:nvSpPr>
        <p:spPr>
          <a:xfrm>
            <a:off x="2845080" y="378720"/>
            <a:ext cx="601200" cy="378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237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索引</a:t>
            </a:r>
            <a:endParaRPr lang="en-US" sz="237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510" name="文本框 2509"/>
          <p:cNvSpPr txBox="1"/>
          <p:nvPr/>
        </p:nvSpPr>
        <p:spPr>
          <a:xfrm>
            <a:off x="405360" y="1134360"/>
            <a:ext cx="134172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构建和训练合适的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511" name="文本框 2510"/>
          <p:cNvSpPr txBox="1"/>
          <p:nvPr/>
        </p:nvSpPr>
        <p:spPr>
          <a:xfrm>
            <a:off x="1742400" y="1140120"/>
            <a:ext cx="474120" cy="1954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320" b="0" u="none" strike="noStrike">
                <a:solidFill>
                  <a:srgbClr val="DBEAFE"/>
                </a:solidFill>
                <a:effectLst/>
                <a:uFillTx/>
                <a:latin typeface="DejaVuSans"/>
                <a:ea typeface="DejaVuSans"/>
              </a:rPr>
              <a:t>FAISS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512" name="文本框 2511"/>
          <p:cNvSpPr txBox="1"/>
          <p:nvPr/>
        </p:nvSpPr>
        <p:spPr>
          <a:xfrm>
            <a:off x="2198880" y="1134360"/>
            <a:ext cx="318600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索引是提升检索</a:t>
            </a:r>
            <a:r>
              <a:rPr lang="zh-CN" sz="1320" b="0" u="none" strike="noStrike">
                <a:solidFill>
                  <a:srgbClr val="53EAFD"/>
                </a:solidFill>
                <a:effectLst/>
                <a:uFillTx/>
                <a:latin typeface="WenQuanYiZenHei"/>
                <a:ea typeface="WenQuanYiZenHei"/>
              </a:rPr>
              <a:t>速度</a:t>
            </a:r>
            <a:r>
              <a:rPr lang="zh-CN" sz="132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和</a:t>
            </a:r>
            <a:r>
              <a:rPr lang="zh-CN" sz="1320" b="0" u="none" strike="noStrike">
                <a:solidFill>
                  <a:srgbClr val="53EAFD"/>
                </a:solidFill>
                <a:effectLst/>
                <a:uFillTx/>
                <a:latin typeface="WenQuanYiZenHei"/>
                <a:ea typeface="WenQuanYiZenHei"/>
              </a:rPr>
              <a:t>准确性</a:t>
            </a:r>
            <a:r>
              <a:rPr lang="zh-CN" sz="132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的关键步骤。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513" name="文本框 2512"/>
          <p:cNvSpPr txBox="1"/>
          <p:nvPr/>
        </p:nvSpPr>
        <p:spPr>
          <a:xfrm>
            <a:off x="5374440" y="1140120"/>
            <a:ext cx="166680" cy="1954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320" b="0" u="none" strike="noStrike">
                <a:solidFill>
                  <a:srgbClr val="DBEAFE"/>
                </a:solidFill>
                <a:effectLst/>
                <a:uFillTx/>
                <a:latin typeface="DejaVuSans"/>
                <a:ea typeface="DejaVuSans"/>
              </a:rPr>
              <a:t> 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514" name="文本框 2513"/>
          <p:cNvSpPr txBox="1"/>
          <p:nvPr/>
        </p:nvSpPr>
        <p:spPr>
          <a:xfrm>
            <a:off x="5427720" y="1134360"/>
            <a:ext cx="486216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倒排索引和量化索引需要先对数据进行聚类或量化训练，使索引能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515" name="任意多边形 2514"/>
          <p:cNvSpPr/>
          <p:nvPr/>
        </p:nvSpPr>
        <p:spPr>
          <a:xfrm>
            <a:off x="413640" y="1850760"/>
            <a:ext cx="2114280" cy="1446120"/>
          </a:xfrm>
          <a:custGeom>
            <a:avLst/>
            <a:gdLst/>
            <a:ahLst/>
            <a:cxnLst/>
            <a:rect l="0" t="0" r="r" b="b"/>
            <a:pathLst>
              <a:path w="5873" h="4017">
                <a:moveTo>
                  <a:pt x="0" y="3843"/>
                </a:moveTo>
                <a:lnTo>
                  <a:pt x="0" y="174"/>
                </a:lnTo>
                <a:cubicBezTo>
                  <a:pt x="0" y="163"/>
                  <a:pt x="1" y="152"/>
                  <a:pt x="3" y="140"/>
                </a:cubicBezTo>
                <a:cubicBezTo>
                  <a:pt x="5" y="129"/>
                  <a:pt x="8" y="118"/>
                  <a:pt x="13" y="108"/>
                </a:cubicBezTo>
                <a:cubicBezTo>
                  <a:pt x="17" y="97"/>
                  <a:pt x="23" y="87"/>
                  <a:pt x="29" y="78"/>
                </a:cubicBezTo>
                <a:cubicBezTo>
                  <a:pt x="35" y="68"/>
                  <a:pt x="42" y="59"/>
                  <a:pt x="51" y="51"/>
                </a:cubicBezTo>
                <a:cubicBezTo>
                  <a:pt x="59" y="43"/>
                  <a:pt x="67" y="36"/>
                  <a:pt x="77" y="30"/>
                </a:cubicBezTo>
                <a:cubicBezTo>
                  <a:pt x="86" y="23"/>
                  <a:pt x="96" y="18"/>
                  <a:pt x="107" y="13"/>
                </a:cubicBezTo>
                <a:cubicBezTo>
                  <a:pt x="118" y="9"/>
                  <a:pt x="128" y="6"/>
                  <a:pt x="140" y="4"/>
                </a:cubicBezTo>
                <a:cubicBezTo>
                  <a:pt x="151" y="1"/>
                  <a:pt x="162" y="0"/>
                  <a:pt x="174" y="0"/>
                </a:cubicBezTo>
                <a:lnTo>
                  <a:pt x="5699" y="0"/>
                </a:lnTo>
                <a:cubicBezTo>
                  <a:pt x="5711" y="0"/>
                  <a:pt x="5722" y="1"/>
                  <a:pt x="5733" y="4"/>
                </a:cubicBezTo>
                <a:cubicBezTo>
                  <a:pt x="5745" y="6"/>
                  <a:pt x="5755" y="9"/>
                  <a:pt x="5766" y="13"/>
                </a:cubicBezTo>
                <a:cubicBezTo>
                  <a:pt x="5777" y="18"/>
                  <a:pt x="5787" y="23"/>
                  <a:pt x="5796" y="30"/>
                </a:cubicBezTo>
                <a:cubicBezTo>
                  <a:pt x="5806" y="36"/>
                  <a:pt x="5814" y="43"/>
                  <a:pt x="5822" y="51"/>
                </a:cubicBezTo>
                <a:cubicBezTo>
                  <a:pt x="5831" y="59"/>
                  <a:pt x="5838" y="68"/>
                  <a:pt x="5844" y="78"/>
                </a:cubicBezTo>
                <a:cubicBezTo>
                  <a:pt x="5850" y="87"/>
                  <a:pt x="5856" y="97"/>
                  <a:pt x="5860" y="108"/>
                </a:cubicBezTo>
                <a:cubicBezTo>
                  <a:pt x="5865" y="118"/>
                  <a:pt x="5868" y="129"/>
                  <a:pt x="5870" y="140"/>
                </a:cubicBezTo>
                <a:cubicBezTo>
                  <a:pt x="5872" y="152"/>
                  <a:pt x="5873" y="163"/>
                  <a:pt x="5873" y="174"/>
                </a:cubicBezTo>
                <a:lnTo>
                  <a:pt x="5873" y="3843"/>
                </a:lnTo>
                <a:cubicBezTo>
                  <a:pt x="5873" y="3854"/>
                  <a:pt x="5872" y="3866"/>
                  <a:pt x="5870" y="3877"/>
                </a:cubicBezTo>
                <a:cubicBezTo>
                  <a:pt x="5868" y="3888"/>
                  <a:pt x="5865" y="3899"/>
                  <a:pt x="5860" y="3910"/>
                </a:cubicBezTo>
                <a:cubicBezTo>
                  <a:pt x="5856" y="3920"/>
                  <a:pt x="5850" y="3930"/>
                  <a:pt x="5844" y="3940"/>
                </a:cubicBezTo>
                <a:cubicBezTo>
                  <a:pt x="5838" y="3949"/>
                  <a:pt x="5831" y="3958"/>
                  <a:pt x="5822" y="3966"/>
                </a:cubicBezTo>
                <a:cubicBezTo>
                  <a:pt x="5814" y="3974"/>
                  <a:pt x="5806" y="3981"/>
                  <a:pt x="5796" y="3988"/>
                </a:cubicBezTo>
                <a:cubicBezTo>
                  <a:pt x="5787" y="3994"/>
                  <a:pt x="5777" y="3999"/>
                  <a:pt x="5766" y="4004"/>
                </a:cubicBezTo>
                <a:cubicBezTo>
                  <a:pt x="5755" y="4008"/>
                  <a:pt x="5745" y="4011"/>
                  <a:pt x="5733" y="4014"/>
                </a:cubicBezTo>
                <a:cubicBezTo>
                  <a:pt x="5722" y="4016"/>
                  <a:pt x="5711" y="4017"/>
                  <a:pt x="5699" y="4017"/>
                </a:cubicBezTo>
                <a:lnTo>
                  <a:pt x="174" y="4017"/>
                </a:lnTo>
                <a:cubicBezTo>
                  <a:pt x="162" y="4017"/>
                  <a:pt x="151" y="4016"/>
                  <a:pt x="140" y="4014"/>
                </a:cubicBezTo>
                <a:cubicBezTo>
                  <a:pt x="128" y="4011"/>
                  <a:pt x="118" y="4008"/>
                  <a:pt x="107" y="4004"/>
                </a:cubicBezTo>
                <a:cubicBezTo>
                  <a:pt x="96" y="3999"/>
                  <a:pt x="86" y="3994"/>
                  <a:pt x="77" y="3988"/>
                </a:cubicBezTo>
                <a:cubicBezTo>
                  <a:pt x="67" y="3981"/>
                  <a:pt x="59" y="3974"/>
                  <a:pt x="51" y="3966"/>
                </a:cubicBezTo>
                <a:cubicBezTo>
                  <a:pt x="42" y="3958"/>
                  <a:pt x="35" y="3949"/>
                  <a:pt x="29" y="3940"/>
                </a:cubicBezTo>
                <a:cubicBezTo>
                  <a:pt x="23" y="3930"/>
                  <a:pt x="17" y="3920"/>
                  <a:pt x="13" y="3910"/>
                </a:cubicBezTo>
                <a:cubicBezTo>
                  <a:pt x="8" y="3899"/>
                  <a:pt x="5" y="3888"/>
                  <a:pt x="3" y="3877"/>
                </a:cubicBezTo>
                <a:cubicBezTo>
                  <a:pt x="1" y="3866"/>
                  <a:pt x="0" y="3854"/>
                  <a:pt x="0" y="3843"/>
                </a:cubicBezTo>
                <a:close/>
              </a:path>
            </a:pathLst>
          </a:custGeom>
          <a:solidFill>
            <a:srgbClr val="1E40AF">
              <a:alpha val="4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516" name="任意多边形 2515"/>
          <p:cNvSpPr/>
          <p:nvPr/>
        </p:nvSpPr>
        <p:spPr>
          <a:xfrm>
            <a:off x="413640" y="1850760"/>
            <a:ext cx="2114280" cy="1446120"/>
          </a:xfrm>
          <a:custGeom>
            <a:avLst/>
            <a:gdLst/>
            <a:ahLst/>
            <a:cxnLst/>
            <a:rect l="0" t="0" r="r" b="b"/>
            <a:pathLst>
              <a:path w="5873" h="4017" fill="none">
                <a:moveTo>
                  <a:pt x="0" y="3843"/>
                </a:moveTo>
                <a:lnTo>
                  <a:pt x="0" y="174"/>
                </a:lnTo>
                <a:cubicBezTo>
                  <a:pt x="0" y="163"/>
                  <a:pt x="1" y="152"/>
                  <a:pt x="3" y="140"/>
                </a:cubicBezTo>
                <a:cubicBezTo>
                  <a:pt x="5" y="129"/>
                  <a:pt x="8" y="118"/>
                  <a:pt x="13" y="108"/>
                </a:cubicBezTo>
                <a:cubicBezTo>
                  <a:pt x="17" y="97"/>
                  <a:pt x="23" y="87"/>
                  <a:pt x="29" y="78"/>
                </a:cubicBezTo>
                <a:cubicBezTo>
                  <a:pt x="35" y="68"/>
                  <a:pt x="42" y="59"/>
                  <a:pt x="51" y="51"/>
                </a:cubicBezTo>
                <a:cubicBezTo>
                  <a:pt x="59" y="43"/>
                  <a:pt x="67" y="36"/>
                  <a:pt x="77" y="30"/>
                </a:cubicBezTo>
                <a:cubicBezTo>
                  <a:pt x="86" y="23"/>
                  <a:pt x="96" y="18"/>
                  <a:pt x="107" y="13"/>
                </a:cubicBezTo>
                <a:cubicBezTo>
                  <a:pt x="118" y="9"/>
                  <a:pt x="128" y="6"/>
                  <a:pt x="140" y="4"/>
                </a:cubicBezTo>
                <a:cubicBezTo>
                  <a:pt x="151" y="1"/>
                  <a:pt x="162" y="0"/>
                  <a:pt x="174" y="0"/>
                </a:cubicBezTo>
                <a:lnTo>
                  <a:pt x="5699" y="0"/>
                </a:lnTo>
                <a:cubicBezTo>
                  <a:pt x="5711" y="0"/>
                  <a:pt x="5722" y="1"/>
                  <a:pt x="5733" y="4"/>
                </a:cubicBezTo>
                <a:cubicBezTo>
                  <a:pt x="5745" y="6"/>
                  <a:pt x="5755" y="9"/>
                  <a:pt x="5766" y="13"/>
                </a:cubicBezTo>
                <a:cubicBezTo>
                  <a:pt x="5777" y="18"/>
                  <a:pt x="5787" y="23"/>
                  <a:pt x="5796" y="30"/>
                </a:cubicBezTo>
                <a:cubicBezTo>
                  <a:pt x="5806" y="36"/>
                  <a:pt x="5814" y="43"/>
                  <a:pt x="5822" y="51"/>
                </a:cubicBezTo>
                <a:cubicBezTo>
                  <a:pt x="5831" y="59"/>
                  <a:pt x="5838" y="68"/>
                  <a:pt x="5844" y="78"/>
                </a:cubicBezTo>
                <a:cubicBezTo>
                  <a:pt x="5850" y="87"/>
                  <a:pt x="5856" y="97"/>
                  <a:pt x="5860" y="108"/>
                </a:cubicBezTo>
                <a:cubicBezTo>
                  <a:pt x="5865" y="118"/>
                  <a:pt x="5868" y="129"/>
                  <a:pt x="5870" y="140"/>
                </a:cubicBezTo>
                <a:cubicBezTo>
                  <a:pt x="5872" y="152"/>
                  <a:pt x="5873" y="163"/>
                  <a:pt x="5873" y="174"/>
                </a:cubicBezTo>
                <a:lnTo>
                  <a:pt x="5873" y="3843"/>
                </a:lnTo>
                <a:cubicBezTo>
                  <a:pt x="5873" y="3854"/>
                  <a:pt x="5872" y="3866"/>
                  <a:pt x="5870" y="3877"/>
                </a:cubicBezTo>
                <a:cubicBezTo>
                  <a:pt x="5868" y="3888"/>
                  <a:pt x="5865" y="3899"/>
                  <a:pt x="5860" y="3910"/>
                </a:cubicBezTo>
                <a:cubicBezTo>
                  <a:pt x="5856" y="3920"/>
                  <a:pt x="5850" y="3930"/>
                  <a:pt x="5844" y="3940"/>
                </a:cubicBezTo>
                <a:cubicBezTo>
                  <a:pt x="5838" y="3949"/>
                  <a:pt x="5831" y="3958"/>
                  <a:pt x="5822" y="3966"/>
                </a:cubicBezTo>
                <a:cubicBezTo>
                  <a:pt x="5814" y="3974"/>
                  <a:pt x="5806" y="3981"/>
                  <a:pt x="5796" y="3988"/>
                </a:cubicBezTo>
                <a:cubicBezTo>
                  <a:pt x="5787" y="3994"/>
                  <a:pt x="5777" y="3999"/>
                  <a:pt x="5766" y="4004"/>
                </a:cubicBezTo>
                <a:cubicBezTo>
                  <a:pt x="5755" y="4008"/>
                  <a:pt x="5745" y="4011"/>
                  <a:pt x="5733" y="4014"/>
                </a:cubicBezTo>
                <a:cubicBezTo>
                  <a:pt x="5722" y="4016"/>
                  <a:pt x="5711" y="4017"/>
                  <a:pt x="5699" y="4017"/>
                </a:cubicBezTo>
                <a:lnTo>
                  <a:pt x="174" y="4017"/>
                </a:lnTo>
                <a:cubicBezTo>
                  <a:pt x="162" y="4017"/>
                  <a:pt x="151" y="4016"/>
                  <a:pt x="140" y="4014"/>
                </a:cubicBezTo>
                <a:cubicBezTo>
                  <a:pt x="128" y="4011"/>
                  <a:pt x="118" y="4008"/>
                  <a:pt x="107" y="4004"/>
                </a:cubicBezTo>
                <a:cubicBezTo>
                  <a:pt x="96" y="3999"/>
                  <a:pt x="86" y="3994"/>
                  <a:pt x="77" y="3988"/>
                </a:cubicBezTo>
                <a:cubicBezTo>
                  <a:pt x="67" y="3981"/>
                  <a:pt x="59" y="3974"/>
                  <a:pt x="51" y="3966"/>
                </a:cubicBezTo>
                <a:cubicBezTo>
                  <a:pt x="42" y="3958"/>
                  <a:pt x="35" y="3949"/>
                  <a:pt x="29" y="3940"/>
                </a:cubicBezTo>
                <a:cubicBezTo>
                  <a:pt x="23" y="3930"/>
                  <a:pt x="17" y="3920"/>
                  <a:pt x="13" y="3910"/>
                </a:cubicBezTo>
                <a:cubicBezTo>
                  <a:pt x="8" y="3899"/>
                  <a:pt x="5" y="3888"/>
                  <a:pt x="3" y="3877"/>
                </a:cubicBezTo>
                <a:cubicBezTo>
                  <a:pt x="1" y="3866"/>
                  <a:pt x="0" y="3854"/>
                  <a:pt x="0" y="3843"/>
                </a:cubicBezTo>
              </a:path>
            </a:pathLst>
          </a:custGeom>
          <a:ln w="8280">
            <a:solidFill>
              <a:srgbClr val="1D4ED8"/>
            </a:solidFill>
            <a:miter/>
          </a:ln>
        </p:spPr>
        <p:txBody>
          <a:bodyPr lIns="3960" tIns="3960" rIns="3960" bIns="396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517" name="任意多边形 2516"/>
          <p:cNvSpPr/>
          <p:nvPr/>
        </p:nvSpPr>
        <p:spPr>
          <a:xfrm>
            <a:off x="1278360" y="1988640"/>
            <a:ext cx="376560" cy="434880"/>
          </a:xfrm>
          <a:custGeom>
            <a:avLst/>
            <a:gdLst/>
            <a:ahLst/>
            <a:cxnLst/>
            <a:rect l="0" t="0" r="r" b="b"/>
            <a:pathLst>
              <a:path w="1046" h="1208">
                <a:moveTo>
                  <a:pt x="0" y="685"/>
                </a:moveTo>
                <a:lnTo>
                  <a:pt x="0" y="523"/>
                </a:lnTo>
                <a:cubicBezTo>
                  <a:pt x="0" y="488"/>
                  <a:pt x="3" y="454"/>
                  <a:pt x="10" y="421"/>
                </a:cubicBezTo>
                <a:cubicBezTo>
                  <a:pt x="17" y="387"/>
                  <a:pt x="27" y="354"/>
                  <a:pt x="40" y="323"/>
                </a:cubicBezTo>
                <a:cubicBezTo>
                  <a:pt x="53" y="291"/>
                  <a:pt x="69" y="261"/>
                  <a:pt x="88" y="232"/>
                </a:cubicBezTo>
                <a:cubicBezTo>
                  <a:pt x="108" y="204"/>
                  <a:pt x="130" y="177"/>
                  <a:pt x="154" y="153"/>
                </a:cubicBezTo>
                <a:cubicBezTo>
                  <a:pt x="178" y="129"/>
                  <a:pt x="205" y="107"/>
                  <a:pt x="233" y="88"/>
                </a:cubicBezTo>
                <a:cubicBezTo>
                  <a:pt x="262" y="69"/>
                  <a:pt x="292" y="53"/>
                  <a:pt x="324" y="40"/>
                </a:cubicBezTo>
                <a:cubicBezTo>
                  <a:pt x="355" y="27"/>
                  <a:pt x="388" y="17"/>
                  <a:pt x="421" y="10"/>
                </a:cubicBezTo>
                <a:cubicBezTo>
                  <a:pt x="455" y="4"/>
                  <a:pt x="489" y="0"/>
                  <a:pt x="523" y="0"/>
                </a:cubicBezTo>
                <a:cubicBezTo>
                  <a:pt x="558" y="0"/>
                  <a:pt x="592" y="4"/>
                  <a:pt x="625" y="10"/>
                </a:cubicBezTo>
                <a:cubicBezTo>
                  <a:pt x="659" y="17"/>
                  <a:pt x="692" y="27"/>
                  <a:pt x="723" y="40"/>
                </a:cubicBezTo>
                <a:cubicBezTo>
                  <a:pt x="755" y="53"/>
                  <a:pt x="785" y="69"/>
                  <a:pt x="814" y="88"/>
                </a:cubicBezTo>
                <a:cubicBezTo>
                  <a:pt x="842" y="107"/>
                  <a:pt x="868" y="129"/>
                  <a:pt x="893" y="153"/>
                </a:cubicBezTo>
                <a:cubicBezTo>
                  <a:pt x="917" y="177"/>
                  <a:pt x="939" y="204"/>
                  <a:pt x="958" y="232"/>
                </a:cubicBezTo>
                <a:cubicBezTo>
                  <a:pt x="977" y="261"/>
                  <a:pt x="993" y="291"/>
                  <a:pt x="1006" y="323"/>
                </a:cubicBezTo>
                <a:cubicBezTo>
                  <a:pt x="1019" y="354"/>
                  <a:pt x="1029" y="387"/>
                  <a:pt x="1036" y="421"/>
                </a:cubicBezTo>
                <a:cubicBezTo>
                  <a:pt x="1042" y="454"/>
                  <a:pt x="1046" y="488"/>
                  <a:pt x="1046" y="523"/>
                </a:cubicBezTo>
                <a:lnTo>
                  <a:pt x="1046" y="685"/>
                </a:lnTo>
                <a:cubicBezTo>
                  <a:pt x="1046" y="719"/>
                  <a:pt x="1042" y="753"/>
                  <a:pt x="1036" y="787"/>
                </a:cubicBezTo>
                <a:cubicBezTo>
                  <a:pt x="1029" y="821"/>
                  <a:pt x="1019" y="853"/>
                  <a:pt x="1006" y="885"/>
                </a:cubicBezTo>
                <a:cubicBezTo>
                  <a:pt x="993" y="917"/>
                  <a:pt x="977" y="947"/>
                  <a:pt x="958" y="975"/>
                </a:cubicBezTo>
                <a:cubicBezTo>
                  <a:pt x="939" y="1004"/>
                  <a:pt x="917" y="1030"/>
                  <a:pt x="893" y="1054"/>
                </a:cubicBezTo>
                <a:cubicBezTo>
                  <a:pt x="868" y="1079"/>
                  <a:pt x="842" y="1100"/>
                  <a:pt x="814" y="1120"/>
                </a:cubicBezTo>
                <a:cubicBezTo>
                  <a:pt x="785" y="1139"/>
                  <a:pt x="755" y="1155"/>
                  <a:pt x="723" y="1169"/>
                </a:cubicBezTo>
                <a:cubicBezTo>
                  <a:pt x="692" y="1182"/>
                  <a:pt x="659" y="1192"/>
                  <a:pt x="625" y="1198"/>
                </a:cubicBezTo>
                <a:cubicBezTo>
                  <a:pt x="592" y="1205"/>
                  <a:pt x="558" y="1208"/>
                  <a:pt x="523" y="1208"/>
                </a:cubicBezTo>
                <a:cubicBezTo>
                  <a:pt x="489" y="1208"/>
                  <a:pt x="455" y="1205"/>
                  <a:pt x="421" y="1198"/>
                </a:cubicBezTo>
                <a:cubicBezTo>
                  <a:pt x="388" y="1192"/>
                  <a:pt x="355" y="1182"/>
                  <a:pt x="324" y="1169"/>
                </a:cubicBezTo>
                <a:cubicBezTo>
                  <a:pt x="292" y="1155"/>
                  <a:pt x="262" y="1139"/>
                  <a:pt x="233" y="1120"/>
                </a:cubicBezTo>
                <a:cubicBezTo>
                  <a:pt x="205" y="1100"/>
                  <a:pt x="178" y="1079"/>
                  <a:pt x="154" y="1054"/>
                </a:cubicBezTo>
                <a:cubicBezTo>
                  <a:pt x="130" y="1030"/>
                  <a:pt x="108" y="1004"/>
                  <a:pt x="88" y="975"/>
                </a:cubicBezTo>
                <a:cubicBezTo>
                  <a:pt x="69" y="947"/>
                  <a:pt x="53" y="917"/>
                  <a:pt x="40" y="885"/>
                </a:cubicBezTo>
                <a:cubicBezTo>
                  <a:pt x="27" y="853"/>
                  <a:pt x="17" y="821"/>
                  <a:pt x="10" y="787"/>
                </a:cubicBezTo>
                <a:cubicBezTo>
                  <a:pt x="3" y="753"/>
                  <a:pt x="0" y="719"/>
                  <a:pt x="0" y="685"/>
                </a:cubicBezTo>
                <a:close/>
              </a:path>
            </a:pathLst>
          </a:custGeom>
          <a:solidFill>
            <a:srgbClr val="1D4ED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2518" name="图片 2517"/>
          <p:cNvPicPr/>
          <p:nvPr/>
        </p:nvPicPr>
        <p:blipFill>
          <a:blip r:embed="rId3"/>
          <a:stretch/>
        </p:blipFill>
        <p:spPr>
          <a:xfrm>
            <a:off x="1378800" y="2089080"/>
            <a:ext cx="17496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519" name="文本框 2518"/>
          <p:cNvSpPr txBox="1"/>
          <p:nvPr/>
        </p:nvSpPr>
        <p:spPr>
          <a:xfrm>
            <a:off x="405360" y="1410120"/>
            <a:ext cx="150948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够有效分区和压缩。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520" name="文本框 2519"/>
          <p:cNvSpPr txBox="1"/>
          <p:nvPr/>
        </p:nvSpPr>
        <p:spPr>
          <a:xfrm>
            <a:off x="1018800" y="2545920"/>
            <a:ext cx="90612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选择索引结构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521" name="文本框 2520"/>
          <p:cNvSpPr txBox="1"/>
          <p:nvPr/>
        </p:nvSpPr>
        <p:spPr>
          <a:xfrm>
            <a:off x="592560" y="2837160"/>
            <a:ext cx="176112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BFDBFE"/>
                </a:solidFill>
                <a:effectLst/>
                <a:uFillTx/>
                <a:latin typeface="WenQuanYiZenHei"/>
                <a:ea typeface="WenQuanYiZenHei"/>
              </a:rPr>
              <a:t>根据数据规模和性能需求选择合适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2522" name="图片 2521"/>
          <p:cNvPicPr/>
          <p:nvPr/>
        </p:nvPicPr>
        <p:blipFill>
          <a:blip r:embed="rId4"/>
          <a:stretch/>
        </p:blipFill>
        <p:spPr>
          <a:xfrm>
            <a:off x="2532240" y="2766240"/>
            <a:ext cx="460440" cy="16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523" name="任意多边形 2522"/>
          <p:cNvSpPr/>
          <p:nvPr/>
        </p:nvSpPr>
        <p:spPr>
          <a:xfrm>
            <a:off x="2995560" y="1850760"/>
            <a:ext cx="2122920" cy="1446120"/>
          </a:xfrm>
          <a:custGeom>
            <a:avLst/>
            <a:gdLst/>
            <a:ahLst/>
            <a:cxnLst/>
            <a:rect l="0" t="0" r="r" b="b"/>
            <a:pathLst>
              <a:path w="5897" h="4017">
                <a:moveTo>
                  <a:pt x="0" y="3843"/>
                </a:moveTo>
                <a:lnTo>
                  <a:pt x="0" y="174"/>
                </a:lnTo>
                <a:cubicBezTo>
                  <a:pt x="0" y="163"/>
                  <a:pt x="1" y="152"/>
                  <a:pt x="4" y="140"/>
                </a:cubicBezTo>
                <a:cubicBezTo>
                  <a:pt x="6" y="129"/>
                  <a:pt x="9" y="118"/>
                  <a:pt x="14" y="108"/>
                </a:cubicBezTo>
                <a:cubicBezTo>
                  <a:pt x="18" y="97"/>
                  <a:pt x="23" y="87"/>
                  <a:pt x="30" y="78"/>
                </a:cubicBezTo>
                <a:cubicBezTo>
                  <a:pt x="36" y="68"/>
                  <a:pt x="43" y="59"/>
                  <a:pt x="51" y="51"/>
                </a:cubicBezTo>
                <a:cubicBezTo>
                  <a:pt x="59" y="43"/>
                  <a:pt x="68" y="36"/>
                  <a:pt x="78" y="30"/>
                </a:cubicBezTo>
                <a:cubicBezTo>
                  <a:pt x="87" y="23"/>
                  <a:pt x="97" y="18"/>
                  <a:pt x="108" y="13"/>
                </a:cubicBezTo>
                <a:cubicBezTo>
                  <a:pt x="118" y="9"/>
                  <a:pt x="129" y="6"/>
                  <a:pt x="141" y="4"/>
                </a:cubicBezTo>
                <a:cubicBezTo>
                  <a:pt x="152" y="1"/>
                  <a:pt x="163" y="0"/>
                  <a:pt x="174" y="0"/>
                </a:cubicBezTo>
                <a:lnTo>
                  <a:pt x="5723" y="0"/>
                </a:lnTo>
                <a:cubicBezTo>
                  <a:pt x="5735" y="0"/>
                  <a:pt x="5746" y="1"/>
                  <a:pt x="5757" y="4"/>
                </a:cubicBezTo>
                <a:cubicBezTo>
                  <a:pt x="5769" y="6"/>
                  <a:pt x="5779" y="9"/>
                  <a:pt x="5790" y="13"/>
                </a:cubicBezTo>
                <a:cubicBezTo>
                  <a:pt x="5801" y="18"/>
                  <a:pt x="5811" y="23"/>
                  <a:pt x="5820" y="30"/>
                </a:cubicBezTo>
                <a:cubicBezTo>
                  <a:pt x="5830" y="36"/>
                  <a:pt x="5838" y="43"/>
                  <a:pt x="5847" y="51"/>
                </a:cubicBezTo>
                <a:cubicBezTo>
                  <a:pt x="5855" y="59"/>
                  <a:pt x="5862" y="68"/>
                  <a:pt x="5868" y="78"/>
                </a:cubicBezTo>
                <a:cubicBezTo>
                  <a:pt x="5875" y="87"/>
                  <a:pt x="5880" y="97"/>
                  <a:pt x="5884" y="108"/>
                </a:cubicBezTo>
                <a:cubicBezTo>
                  <a:pt x="5889" y="118"/>
                  <a:pt x="5892" y="129"/>
                  <a:pt x="5894" y="140"/>
                </a:cubicBezTo>
                <a:cubicBezTo>
                  <a:pt x="5896" y="152"/>
                  <a:pt x="5897" y="163"/>
                  <a:pt x="5897" y="174"/>
                </a:cubicBezTo>
                <a:lnTo>
                  <a:pt x="5897" y="3843"/>
                </a:lnTo>
                <a:cubicBezTo>
                  <a:pt x="5897" y="3854"/>
                  <a:pt x="5896" y="3866"/>
                  <a:pt x="5894" y="3877"/>
                </a:cubicBezTo>
                <a:cubicBezTo>
                  <a:pt x="5892" y="3888"/>
                  <a:pt x="5889" y="3899"/>
                  <a:pt x="5884" y="3910"/>
                </a:cubicBezTo>
                <a:cubicBezTo>
                  <a:pt x="5880" y="3920"/>
                  <a:pt x="5875" y="3930"/>
                  <a:pt x="5868" y="3940"/>
                </a:cubicBezTo>
                <a:cubicBezTo>
                  <a:pt x="5862" y="3949"/>
                  <a:pt x="5855" y="3958"/>
                  <a:pt x="5847" y="3966"/>
                </a:cubicBezTo>
                <a:cubicBezTo>
                  <a:pt x="5838" y="3974"/>
                  <a:pt x="5830" y="3981"/>
                  <a:pt x="5820" y="3988"/>
                </a:cubicBezTo>
                <a:cubicBezTo>
                  <a:pt x="5811" y="3994"/>
                  <a:pt x="5801" y="3999"/>
                  <a:pt x="5790" y="4004"/>
                </a:cubicBezTo>
                <a:cubicBezTo>
                  <a:pt x="5779" y="4008"/>
                  <a:pt x="5769" y="4011"/>
                  <a:pt x="5757" y="4014"/>
                </a:cubicBezTo>
                <a:cubicBezTo>
                  <a:pt x="5746" y="4016"/>
                  <a:pt x="5735" y="4017"/>
                  <a:pt x="5723" y="4017"/>
                </a:cubicBezTo>
                <a:lnTo>
                  <a:pt x="174" y="4017"/>
                </a:lnTo>
                <a:cubicBezTo>
                  <a:pt x="163" y="4017"/>
                  <a:pt x="152" y="4016"/>
                  <a:pt x="141" y="4014"/>
                </a:cubicBezTo>
                <a:cubicBezTo>
                  <a:pt x="129" y="4011"/>
                  <a:pt x="118" y="4008"/>
                  <a:pt x="108" y="4004"/>
                </a:cubicBezTo>
                <a:cubicBezTo>
                  <a:pt x="97" y="3999"/>
                  <a:pt x="87" y="3994"/>
                  <a:pt x="78" y="3988"/>
                </a:cubicBezTo>
                <a:cubicBezTo>
                  <a:pt x="68" y="3981"/>
                  <a:pt x="59" y="3974"/>
                  <a:pt x="51" y="3966"/>
                </a:cubicBezTo>
                <a:cubicBezTo>
                  <a:pt x="43" y="3958"/>
                  <a:pt x="36" y="3949"/>
                  <a:pt x="30" y="3940"/>
                </a:cubicBezTo>
                <a:cubicBezTo>
                  <a:pt x="23" y="3930"/>
                  <a:pt x="18" y="3920"/>
                  <a:pt x="14" y="3910"/>
                </a:cubicBezTo>
                <a:cubicBezTo>
                  <a:pt x="9" y="3899"/>
                  <a:pt x="6" y="3888"/>
                  <a:pt x="4" y="3877"/>
                </a:cubicBezTo>
                <a:cubicBezTo>
                  <a:pt x="1" y="3866"/>
                  <a:pt x="0" y="3854"/>
                  <a:pt x="0" y="3843"/>
                </a:cubicBezTo>
                <a:close/>
              </a:path>
            </a:pathLst>
          </a:custGeom>
          <a:solidFill>
            <a:srgbClr val="1E40AF">
              <a:alpha val="4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524" name="任意多边形 2523"/>
          <p:cNvSpPr/>
          <p:nvPr/>
        </p:nvSpPr>
        <p:spPr>
          <a:xfrm>
            <a:off x="2995560" y="1850760"/>
            <a:ext cx="2122920" cy="1446120"/>
          </a:xfrm>
          <a:custGeom>
            <a:avLst/>
            <a:gdLst/>
            <a:ahLst/>
            <a:cxnLst/>
            <a:rect l="0" t="0" r="r" b="b"/>
            <a:pathLst>
              <a:path w="5897" h="4017" fill="none">
                <a:moveTo>
                  <a:pt x="0" y="3843"/>
                </a:moveTo>
                <a:lnTo>
                  <a:pt x="0" y="174"/>
                </a:lnTo>
                <a:cubicBezTo>
                  <a:pt x="0" y="163"/>
                  <a:pt x="1" y="152"/>
                  <a:pt x="4" y="140"/>
                </a:cubicBezTo>
                <a:cubicBezTo>
                  <a:pt x="6" y="129"/>
                  <a:pt x="9" y="118"/>
                  <a:pt x="14" y="108"/>
                </a:cubicBezTo>
                <a:cubicBezTo>
                  <a:pt x="18" y="97"/>
                  <a:pt x="23" y="87"/>
                  <a:pt x="30" y="78"/>
                </a:cubicBezTo>
                <a:cubicBezTo>
                  <a:pt x="36" y="68"/>
                  <a:pt x="43" y="59"/>
                  <a:pt x="51" y="51"/>
                </a:cubicBezTo>
                <a:cubicBezTo>
                  <a:pt x="59" y="43"/>
                  <a:pt x="68" y="36"/>
                  <a:pt x="78" y="30"/>
                </a:cubicBezTo>
                <a:cubicBezTo>
                  <a:pt x="87" y="23"/>
                  <a:pt x="97" y="18"/>
                  <a:pt x="108" y="13"/>
                </a:cubicBezTo>
                <a:cubicBezTo>
                  <a:pt x="118" y="9"/>
                  <a:pt x="129" y="6"/>
                  <a:pt x="141" y="4"/>
                </a:cubicBezTo>
                <a:cubicBezTo>
                  <a:pt x="152" y="1"/>
                  <a:pt x="163" y="0"/>
                  <a:pt x="174" y="0"/>
                </a:cubicBezTo>
                <a:lnTo>
                  <a:pt x="5723" y="0"/>
                </a:lnTo>
                <a:cubicBezTo>
                  <a:pt x="5735" y="0"/>
                  <a:pt x="5746" y="1"/>
                  <a:pt x="5757" y="4"/>
                </a:cubicBezTo>
                <a:cubicBezTo>
                  <a:pt x="5769" y="6"/>
                  <a:pt x="5779" y="9"/>
                  <a:pt x="5790" y="13"/>
                </a:cubicBezTo>
                <a:cubicBezTo>
                  <a:pt x="5801" y="18"/>
                  <a:pt x="5811" y="23"/>
                  <a:pt x="5820" y="30"/>
                </a:cubicBezTo>
                <a:cubicBezTo>
                  <a:pt x="5830" y="36"/>
                  <a:pt x="5838" y="43"/>
                  <a:pt x="5847" y="51"/>
                </a:cubicBezTo>
                <a:cubicBezTo>
                  <a:pt x="5855" y="59"/>
                  <a:pt x="5862" y="68"/>
                  <a:pt x="5868" y="78"/>
                </a:cubicBezTo>
                <a:cubicBezTo>
                  <a:pt x="5875" y="87"/>
                  <a:pt x="5880" y="97"/>
                  <a:pt x="5884" y="108"/>
                </a:cubicBezTo>
                <a:cubicBezTo>
                  <a:pt x="5889" y="118"/>
                  <a:pt x="5892" y="129"/>
                  <a:pt x="5894" y="140"/>
                </a:cubicBezTo>
                <a:cubicBezTo>
                  <a:pt x="5896" y="152"/>
                  <a:pt x="5897" y="163"/>
                  <a:pt x="5897" y="174"/>
                </a:cubicBezTo>
                <a:lnTo>
                  <a:pt x="5897" y="3843"/>
                </a:lnTo>
                <a:cubicBezTo>
                  <a:pt x="5897" y="3854"/>
                  <a:pt x="5896" y="3866"/>
                  <a:pt x="5894" y="3877"/>
                </a:cubicBezTo>
                <a:cubicBezTo>
                  <a:pt x="5892" y="3888"/>
                  <a:pt x="5889" y="3899"/>
                  <a:pt x="5884" y="3910"/>
                </a:cubicBezTo>
                <a:cubicBezTo>
                  <a:pt x="5880" y="3920"/>
                  <a:pt x="5875" y="3930"/>
                  <a:pt x="5868" y="3940"/>
                </a:cubicBezTo>
                <a:cubicBezTo>
                  <a:pt x="5862" y="3949"/>
                  <a:pt x="5855" y="3958"/>
                  <a:pt x="5847" y="3966"/>
                </a:cubicBezTo>
                <a:cubicBezTo>
                  <a:pt x="5838" y="3974"/>
                  <a:pt x="5830" y="3981"/>
                  <a:pt x="5820" y="3988"/>
                </a:cubicBezTo>
                <a:cubicBezTo>
                  <a:pt x="5811" y="3994"/>
                  <a:pt x="5801" y="3999"/>
                  <a:pt x="5790" y="4004"/>
                </a:cubicBezTo>
                <a:cubicBezTo>
                  <a:pt x="5779" y="4008"/>
                  <a:pt x="5769" y="4011"/>
                  <a:pt x="5757" y="4014"/>
                </a:cubicBezTo>
                <a:cubicBezTo>
                  <a:pt x="5746" y="4016"/>
                  <a:pt x="5735" y="4017"/>
                  <a:pt x="5723" y="4017"/>
                </a:cubicBezTo>
                <a:lnTo>
                  <a:pt x="174" y="4017"/>
                </a:lnTo>
                <a:cubicBezTo>
                  <a:pt x="163" y="4017"/>
                  <a:pt x="152" y="4016"/>
                  <a:pt x="141" y="4014"/>
                </a:cubicBezTo>
                <a:cubicBezTo>
                  <a:pt x="129" y="4011"/>
                  <a:pt x="118" y="4008"/>
                  <a:pt x="108" y="4004"/>
                </a:cubicBezTo>
                <a:cubicBezTo>
                  <a:pt x="97" y="3999"/>
                  <a:pt x="87" y="3994"/>
                  <a:pt x="78" y="3988"/>
                </a:cubicBezTo>
                <a:cubicBezTo>
                  <a:pt x="68" y="3981"/>
                  <a:pt x="59" y="3974"/>
                  <a:pt x="51" y="3966"/>
                </a:cubicBezTo>
                <a:cubicBezTo>
                  <a:pt x="43" y="3958"/>
                  <a:pt x="36" y="3949"/>
                  <a:pt x="30" y="3940"/>
                </a:cubicBezTo>
                <a:cubicBezTo>
                  <a:pt x="23" y="3930"/>
                  <a:pt x="18" y="3920"/>
                  <a:pt x="14" y="3910"/>
                </a:cubicBezTo>
                <a:cubicBezTo>
                  <a:pt x="9" y="3899"/>
                  <a:pt x="6" y="3888"/>
                  <a:pt x="4" y="3877"/>
                </a:cubicBezTo>
                <a:cubicBezTo>
                  <a:pt x="1" y="3866"/>
                  <a:pt x="0" y="3854"/>
                  <a:pt x="0" y="3843"/>
                </a:cubicBezTo>
              </a:path>
            </a:pathLst>
          </a:custGeom>
          <a:ln w="8280">
            <a:solidFill>
              <a:srgbClr val="1D4ED8"/>
            </a:solidFill>
            <a:miter/>
          </a:ln>
        </p:spPr>
        <p:txBody>
          <a:bodyPr lIns="3960" tIns="3960" rIns="3960" bIns="396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525" name="任意多边形 2524"/>
          <p:cNvSpPr/>
          <p:nvPr/>
        </p:nvSpPr>
        <p:spPr>
          <a:xfrm>
            <a:off x="3835440" y="1988640"/>
            <a:ext cx="451800" cy="434880"/>
          </a:xfrm>
          <a:custGeom>
            <a:avLst/>
            <a:gdLst/>
            <a:ahLst/>
            <a:cxnLst/>
            <a:rect l="0" t="0" r="r" b="b"/>
            <a:pathLst>
              <a:path w="1255" h="1208">
                <a:moveTo>
                  <a:pt x="0" y="604"/>
                </a:moveTo>
                <a:cubicBezTo>
                  <a:pt x="0" y="584"/>
                  <a:pt x="1" y="564"/>
                  <a:pt x="3" y="545"/>
                </a:cubicBezTo>
                <a:cubicBezTo>
                  <a:pt x="5" y="525"/>
                  <a:pt x="8" y="505"/>
                  <a:pt x="12" y="486"/>
                </a:cubicBezTo>
                <a:cubicBezTo>
                  <a:pt x="16" y="467"/>
                  <a:pt x="21" y="447"/>
                  <a:pt x="26" y="429"/>
                </a:cubicBezTo>
                <a:cubicBezTo>
                  <a:pt x="32" y="410"/>
                  <a:pt x="39" y="391"/>
                  <a:pt x="46" y="373"/>
                </a:cubicBezTo>
                <a:cubicBezTo>
                  <a:pt x="54" y="355"/>
                  <a:pt x="62" y="337"/>
                  <a:pt x="72" y="319"/>
                </a:cubicBezTo>
                <a:cubicBezTo>
                  <a:pt x="81" y="302"/>
                  <a:pt x="91" y="285"/>
                  <a:pt x="102" y="268"/>
                </a:cubicBezTo>
                <a:cubicBezTo>
                  <a:pt x="113" y="252"/>
                  <a:pt x="125" y="236"/>
                  <a:pt x="137" y="221"/>
                </a:cubicBezTo>
                <a:cubicBezTo>
                  <a:pt x="150" y="206"/>
                  <a:pt x="163" y="191"/>
                  <a:pt x="177" y="177"/>
                </a:cubicBezTo>
                <a:cubicBezTo>
                  <a:pt x="191" y="163"/>
                  <a:pt x="206" y="150"/>
                  <a:pt x="221" y="137"/>
                </a:cubicBezTo>
                <a:cubicBezTo>
                  <a:pt x="236" y="125"/>
                  <a:pt x="252" y="113"/>
                  <a:pt x="269" y="102"/>
                </a:cubicBezTo>
                <a:cubicBezTo>
                  <a:pt x="285" y="91"/>
                  <a:pt x="302" y="81"/>
                  <a:pt x="319" y="71"/>
                </a:cubicBezTo>
                <a:cubicBezTo>
                  <a:pt x="337" y="62"/>
                  <a:pt x="355" y="54"/>
                  <a:pt x="373" y="46"/>
                </a:cubicBezTo>
                <a:cubicBezTo>
                  <a:pt x="391" y="39"/>
                  <a:pt x="410" y="32"/>
                  <a:pt x="429" y="26"/>
                </a:cubicBezTo>
                <a:cubicBezTo>
                  <a:pt x="448" y="20"/>
                  <a:pt x="467" y="16"/>
                  <a:pt x="486" y="12"/>
                </a:cubicBezTo>
                <a:cubicBezTo>
                  <a:pt x="505" y="8"/>
                  <a:pt x="525" y="5"/>
                  <a:pt x="545" y="3"/>
                </a:cubicBezTo>
                <a:cubicBezTo>
                  <a:pt x="564" y="1"/>
                  <a:pt x="584" y="0"/>
                  <a:pt x="604" y="0"/>
                </a:cubicBezTo>
                <a:lnTo>
                  <a:pt x="650" y="0"/>
                </a:lnTo>
                <a:cubicBezTo>
                  <a:pt x="670" y="0"/>
                  <a:pt x="690" y="1"/>
                  <a:pt x="709" y="3"/>
                </a:cubicBezTo>
                <a:cubicBezTo>
                  <a:pt x="729" y="5"/>
                  <a:pt x="749" y="8"/>
                  <a:pt x="768" y="12"/>
                </a:cubicBezTo>
                <a:cubicBezTo>
                  <a:pt x="787" y="16"/>
                  <a:pt x="807" y="20"/>
                  <a:pt x="825" y="26"/>
                </a:cubicBezTo>
                <a:cubicBezTo>
                  <a:pt x="844" y="32"/>
                  <a:pt x="863" y="39"/>
                  <a:pt x="881" y="46"/>
                </a:cubicBezTo>
                <a:cubicBezTo>
                  <a:pt x="899" y="54"/>
                  <a:pt x="917" y="62"/>
                  <a:pt x="935" y="71"/>
                </a:cubicBezTo>
                <a:cubicBezTo>
                  <a:pt x="952" y="81"/>
                  <a:pt x="969" y="91"/>
                  <a:pt x="986" y="102"/>
                </a:cubicBezTo>
                <a:cubicBezTo>
                  <a:pt x="1002" y="113"/>
                  <a:pt x="1018" y="125"/>
                  <a:pt x="1033" y="137"/>
                </a:cubicBezTo>
                <a:cubicBezTo>
                  <a:pt x="1048" y="150"/>
                  <a:pt x="1063" y="163"/>
                  <a:pt x="1077" y="177"/>
                </a:cubicBezTo>
                <a:cubicBezTo>
                  <a:pt x="1091" y="191"/>
                  <a:pt x="1104" y="206"/>
                  <a:pt x="1117" y="221"/>
                </a:cubicBezTo>
                <a:cubicBezTo>
                  <a:pt x="1129" y="236"/>
                  <a:pt x="1141" y="252"/>
                  <a:pt x="1152" y="268"/>
                </a:cubicBezTo>
                <a:cubicBezTo>
                  <a:pt x="1163" y="285"/>
                  <a:pt x="1173" y="302"/>
                  <a:pt x="1183" y="319"/>
                </a:cubicBezTo>
                <a:cubicBezTo>
                  <a:pt x="1192" y="337"/>
                  <a:pt x="1200" y="355"/>
                  <a:pt x="1208" y="373"/>
                </a:cubicBezTo>
                <a:cubicBezTo>
                  <a:pt x="1215" y="391"/>
                  <a:pt x="1222" y="410"/>
                  <a:pt x="1228" y="429"/>
                </a:cubicBezTo>
                <a:cubicBezTo>
                  <a:pt x="1234" y="447"/>
                  <a:pt x="1238" y="467"/>
                  <a:pt x="1242" y="486"/>
                </a:cubicBezTo>
                <a:cubicBezTo>
                  <a:pt x="1246" y="505"/>
                  <a:pt x="1249" y="525"/>
                  <a:pt x="1252" y="545"/>
                </a:cubicBezTo>
                <a:cubicBezTo>
                  <a:pt x="1254" y="564"/>
                  <a:pt x="1255" y="584"/>
                  <a:pt x="1255" y="604"/>
                </a:cubicBezTo>
                <a:cubicBezTo>
                  <a:pt x="1255" y="624"/>
                  <a:pt x="1254" y="643"/>
                  <a:pt x="1252" y="663"/>
                </a:cubicBezTo>
                <a:cubicBezTo>
                  <a:pt x="1249" y="683"/>
                  <a:pt x="1246" y="702"/>
                  <a:pt x="1242" y="721"/>
                </a:cubicBezTo>
                <a:cubicBezTo>
                  <a:pt x="1238" y="741"/>
                  <a:pt x="1234" y="760"/>
                  <a:pt x="1228" y="779"/>
                </a:cubicBezTo>
                <a:cubicBezTo>
                  <a:pt x="1222" y="798"/>
                  <a:pt x="1215" y="816"/>
                  <a:pt x="1208" y="835"/>
                </a:cubicBezTo>
                <a:cubicBezTo>
                  <a:pt x="1200" y="853"/>
                  <a:pt x="1192" y="871"/>
                  <a:pt x="1183" y="888"/>
                </a:cubicBezTo>
                <a:cubicBezTo>
                  <a:pt x="1173" y="906"/>
                  <a:pt x="1163" y="923"/>
                  <a:pt x="1152" y="939"/>
                </a:cubicBezTo>
                <a:cubicBezTo>
                  <a:pt x="1141" y="955"/>
                  <a:pt x="1129" y="971"/>
                  <a:pt x="1117" y="987"/>
                </a:cubicBezTo>
                <a:cubicBezTo>
                  <a:pt x="1104" y="1002"/>
                  <a:pt x="1091" y="1017"/>
                  <a:pt x="1077" y="1031"/>
                </a:cubicBezTo>
                <a:cubicBezTo>
                  <a:pt x="1063" y="1044"/>
                  <a:pt x="1048" y="1058"/>
                  <a:pt x="1033" y="1070"/>
                </a:cubicBezTo>
                <a:cubicBezTo>
                  <a:pt x="1018" y="1083"/>
                  <a:pt x="1002" y="1095"/>
                  <a:pt x="986" y="1106"/>
                </a:cubicBezTo>
                <a:cubicBezTo>
                  <a:pt x="969" y="1118"/>
                  <a:pt x="952" y="1128"/>
                  <a:pt x="935" y="1137"/>
                </a:cubicBezTo>
                <a:cubicBezTo>
                  <a:pt x="917" y="1146"/>
                  <a:pt x="899" y="1155"/>
                  <a:pt x="881" y="1162"/>
                </a:cubicBezTo>
                <a:cubicBezTo>
                  <a:pt x="863" y="1170"/>
                  <a:pt x="844" y="1177"/>
                  <a:pt x="825" y="1182"/>
                </a:cubicBezTo>
                <a:cubicBezTo>
                  <a:pt x="807" y="1188"/>
                  <a:pt x="787" y="1193"/>
                  <a:pt x="768" y="1197"/>
                </a:cubicBezTo>
                <a:cubicBezTo>
                  <a:pt x="749" y="1201"/>
                  <a:pt x="729" y="1203"/>
                  <a:pt x="709" y="1205"/>
                </a:cubicBezTo>
                <a:cubicBezTo>
                  <a:pt x="690" y="1207"/>
                  <a:pt x="670" y="1208"/>
                  <a:pt x="650" y="1208"/>
                </a:cubicBezTo>
                <a:lnTo>
                  <a:pt x="604" y="1208"/>
                </a:lnTo>
                <a:cubicBezTo>
                  <a:pt x="584" y="1208"/>
                  <a:pt x="564" y="1207"/>
                  <a:pt x="545" y="1205"/>
                </a:cubicBezTo>
                <a:cubicBezTo>
                  <a:pt x="525" y="1203"/>
                  <a:pt x="505" y="1201"/>
                  <a:pt x="486" y="1197"/>
                </a:cubicBezTo>
                <a:cubicBezTo>
                  <a:pt x="467" y="1193"/>
                  <a:pt x="448" y="1188"/>
                  <a:pt x="429" y="1182"/>
                </a:cubicBezTo>
                <a:cubicBezTo>
                  <a:pt x="410" y="1177"/>
                  <a:pt x="391" y="1170"/>
                  <a:pt x="373" y="1162"/>
                </a:cubicBezTo>
                <a:cubicBezTo>
                  <a:pt x="355" y="1155"/>
                  <a:pt x="337" y="1146"/>
                  <a:pt x="319" y="1137"/>
                </a:cubicBezTo>
                <a:cubicBezTo>
                  <a:pt x="302" y="1128"/>
                  <a:pt x="285" y="1118"/>
                  <a:pt x="269" y="1106"/>
                </a:cubicBezTo>
                <a:cubicBezTo>
                  <a:pt x="252" y="1095"/>
                  <a:pt x="236" y="1083"/>
                  <a:pt x="221" y="1070"/>
                </a:cubicBezTo>
                <a:cubicBezTo>
                  <a:pt x="206" y="1058"/>
                  <a:pt x="191" y="1044"/>
                  <a:pt x="177" y="1031"/>
                </a:cubicBezTo>
                <a:cubicBezTo>
                  <a:pt x="163" y="1017"/>
                  <a:pt x="150" y="1002"/>
                  <a:pt x="137" y="987"/>
                </a:cubicBezTo>
                <a:cubicBezTo>
                  <a:pt x="125" y="971"/>
                  <a:pt x="113" y="955"/>
                  <a:pt x="102" y="939"/>
                </a:cubicBezTo>
                <a:cubicBezTo>
                  <a:pt x="91" y="923"/>
                  <a:pt x="81" y="906"/>
                  <a:pt x="72" y="888"/>
                </a:cubicBezTo>
                <a:cubicBezTo>
                  <a:pt x="62" y="871"/>
                  <a:pt x="54" y="853"/>
                  <a:pt x="46" y="835"/>
                </a:cubicBezTo>
                <a:cubicBezTo>
                  <a:pt x="39" y="816"/>
                  <a:pt x="32" y="798"/>
                  <a:pt x="26" y="779"/>
                </a:cubicBezTo>
                <a:cubicBezTo>
                  <a:pt x="21" y="760"/>
                  <a:pt x="16" y="741"/>
                  <a:pt x="12" y="721"/>
                </a:cubicBezTo>
                <a:cubicBezTo>
                  <a:pt x="8" y="702"/>
                  <a:pt x="5" y="683"/>
                  <a:pt x="3" y="663"/>
                </a:cubicBezTo>
                <a:cubicBezTo>
                  <a:pt x="1" y="643"/>
                  <a:pt x="0" y="624"/>
                  <a:pt x="0" y="604"/>
                </a:cubicBezTo>
                <a:close/>
              </a:path>
            </a:pathLst>
          </a:custGeom>
          <a:solidFill>
            <a:srgbClr val="1D4ED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2526" name="图片 2525"/>
          <p:cNvPicPr/>
          <p:nvPr/>
        </p:nvPicPr>
        <p:blipFill>
          <a:blip r:embed="rId5"/>
          <a:stretch/>
        </p:blipFill>
        <p:spPr>
          <a:xfrm>
            <a:off x="3935880" y="2089080"/>
            <a:ext cx="25020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527" name="文本框 2526"/>
          <p:cNvSpPr txBox="1"/>
          <p:nvPr/>
        </p:nvSpPr>
        <p:spPr>
          <a:xfrm>
            <a:off x="1177560" y="3004560"/>
            <a:ext cx="58752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BFDBFE"/>
                </a:solidFill>
                <a:effectLst/>
                <a:uFillTx/>
                <a:latin typeface="WenQuanYiZenHei"/>
                <a:ea typeface="WenQuanYiZenHei"/>
              </a:rPr>
              <a:t>的索引类型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528" name="文本框 2527"/>
          <p:cNvSpPr txBox="1"/>
          <p:nvPr/>
        </p:nvSpPr>
        <p:spPr>
          <a:xfrm>
            <a:off x="3757680" y="2545920"/>
            <a:ext cx="60408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训练索引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529" name="文本框 2528"/>
          <p:cNvSpPr txBox="1"/>
          <p:nvPr/>
        </p:nvSpPr>
        <p:spPr>
          <a:xfrm>
            <a:off x="3180960" y="2837160"/>
            <a:ext cx="176112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BFDBFE"/>
                </a:solidFill>
                <a:effectLst/>
                <a:uFillTx/>
                <a:latin typeface="WenQuanYiZenHei"/>
                <a:ea typeface="WenQuanYiZenHei"/>
              </a:rPr>
              <a:t>对数据进行聚类或量化训练，使索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2530" name="图片 2529"/>
          <p:cNvPicPr/>
          <p:nvPr/>
        </p:nvPicPr>
        <p:blipFill>
          <a:blip r:embed="rId6"/>
          <a:stretch/>
        </p:blipFill>
        <p:spPr>
          <a:xfrm>
            <a:off x="5122800" y="2766240"/>
            <a:ext cx="460440" cy="16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531" name="任意多边形 2530"/>
          <p:cNvSpPr/>
          <p:nvPr/>
        </p:nvSpPr>
        <p:spPr>
          <a:xfrm>
            <a:off x="5586120" y="1850760"/>
            <a:ext cx="2123280" cy="1279080"/>
          </a:xfrm>
          <a:custGeom>
            <a:avLst/>
            <a:gdLst/>
            <a:ahLst/>
            <a:cxnLst/>
            <a:rect l="0" t="0" r="r" b="b"/>
            <a:pathLst>
              <a:path w="5898" h="3553">
                <a:moveTo>
                  <a:pt x="0" y="3379"/>
                </a:moveTo>
                <a:lnTo>
                  <a:pt x="0" y="174"/>
                </a:lnTo>
                <a:cubicBezTo>
                  <a:pt x="0" y="163"/>
                  <a:pt x="2" y="152"/>
                  <a:pt x="4" y="140"/>
                </a:cubicBezTo>
                <a:cubicBezTo>
                  <a:pt x="6" y="129"/>
                  <a:pt x="9" y="118"/>
                  <a:pt x="14" y="108"/>
                </a:cubicBezTo>
                <a:cubicBezTo>
                  <a:pt x="18" y="97"/>
                  <a:pt x="23" y="87"/>
                  <a:pt x="30" y="78"/>
                </a:cubicBezTo>
                <a:cubicBezTo>
                  <a:pt x="36" y="68"/>
                  <a:pt x="43" y="59"/>
                  <a:pt x="51" y="51"/>
                </a:cubicBezTo>
                <a:cubicBezTo>
                  <a:pt x="60" y="43"/>
                  <a:pt x="68" y="36"/>
                  <a:pt x="78" y="30"/>
                </a:cubicBezTo>
                <a:cubicBezTo>
                  <a:pt x="87" y="23"/>
                  <a:pt x="97" y="18"/>
                  <a:pt x="108" y="13"/>
                </a:cubicBezTo>
                <a:cubicBezTo>
                  <a:pt x="118" y="9"/>
                  <a:pt x="129" y="6"/>
                  <a:pt x="141" y="4"/>
                </a:cubicBezTo>
                <a:cubicBezTo>
                  <a:pt x="152" y="1"/>
                  <a:pt x="163" y="0"/>
                  <a:pt x="175" y="0"/>
                </a:cubicBezTo>
                <a:lnTo>
                  <a:pt x="5723" y="0"/>
                </a:lnTo>
                <a:cubicBezTo>
                  <a:pt x="5735" y="0"/>
                  <a:pt x="5746" y="1"/>
                  <a:pt x="5757" y="4"/>
                </a:cubicBezTo>
                <a:cubicBezTo>
                  <a:pt x="5769" y="6"/>
                  <a:pt x="5780" y="9"/>
                  <a:pt x="5790" y="13"/>
                </a:cubicBezTo>
                <a:cubicBezTo>
                  <a:pt x="5801" y="18"/>
                  <a:pt x="5811" y="23"/>
                  <a:pt x="5820" y="30"/>
                </a:cubicBezTo>
                <a:cubicBezTo>
                  <a:pt x="5830" y="36"/>
                  <a:pt x="5838" y="43"/>
                  <a:pt x="5847" y="51"/>
                </a:cubicBezTo>
                <a:cubicBezTo>
                  <a:pt x="5855" y="59"/>
                  <a:pt x="5862" y="68"/>
                  <a:pt x="5868" y="78"/>
                </a:cubicBezTo>
                <a:cubicBezTo>
                  <a:pt x="5875" y="87"/>
                  <a:pt x="5880" y="97"/>
                  <a:pt x="5884" y="108"/>
                </a:cubicBezTo>
                <a:cubicBezTo>
                  <a:pt x="5889" y="118"/>
                  <a:pt x="5892" y="129"/>
                  <a:pt x="5894" y="140"/>
                </a:cubicBezTo>
                <a:cubicBezTo>
                  <a:pt x="5896" y="152"/>
                  <a:pt x="5898" y="163"/>
                  <a:pt x="5898" y="174"/>
                </a:cubicBezTo>
                <a:lnTo>
                  <a:pt x="5898" y="3379"/>
                </a:lnTo>
                <a:cubicBezTo>
                  <a:pt x="5898" y="3390"/>
                  <a:pt x="5896" y="3401"/>
                  <a:pt x="5894" y="3413"/>
                </a:cubicBezTo>
                <a:cubicBezTo>
                  <a:pt x="5892" y="3424"/>
                  <a:pt x="5889" y="3435"/>
                  <a:pt x="5884" y="3445"/>
                </a:cubicBezTo>
                <a:cubicBezTo>
                  <a:pt x="5880" y="3456"/>
                  <a:pt x="5875" y="3466"/>
                  <a:pt x="5868" y="3475"/>
                </a:cubicBezTo>
                <a:cubicBezTo>
                  <a:pt x="5862" y="3485"/>
                  <a:pt x="5855" y="3494"/>
                  <a:pt x="5847" y="3502"/>
                </a:cubicBezTo>
                <a:cubicBezTo>
                  <a:pt x="5838" y="3510"/>
                  <a:pt x="5830" y="3517"/>
                  <a:pt x="5820" y="3523"/>
                </a:cubicBezTo>
                <a:cubicBezTo>
                  <a:pt x="5811" y="3530"/>
                  <a:pt x="5801" y="3535"/>
                  <a:pt x="5790" y="3540"/>
                </a:cubicBezTo>
                <a:cubicBezTo>
                  <a:pt x="5780" y="3544"/>
                  <a:pt x="5769" y="3547"/>
                  <a:pt x="5757" y="3549"/>
                </a:cubicBezTo>
                <a:cubicBezTo>
                  <a:pt x="5746" y="3552"/>
                  <a:pt x="5735" y="3553"/>
                  <a:pt x="5723" y="3553"/>
                </a:cubicBezTo>
                <a:lnTo>
                  <a:pt x="175" y="3553"/>
                </a:lnTo>
                <a:cubicBezTo>
                  <a:pt x="163" y="3553"/>
                  <a:pt x="152" y="3552"/>
                  <a:pt x="141" y="3549"/>
                </a:cubicBezTo>
                <a:cubicBezTo>
                  <a:pt x="129" y="3547"/>
                  <a:pt x="118" y="3544"/>
                  <a:pt x="108" y="3540"/>
                </a:cubicBezTo>
                <a:cubicBezTo>
                  <a:pt x="97" y="3535"/>
                  <a:pt x="87" y="3530"/>
                  <a:pt x="78" y="3523"/>
                </a:cubicBezTo>
                <a:cubicBezTo>
                  <a:pt x="68" y="3517"/>
                  <a:pt x="60" y="3510"/>
                  <a:pt x="51" y="3502"/>
                </a:cubicBezTo>
                <a:cubicBezTo>
                  <a:pt x="43" y="3494"/>
                  <a:pt x="36" y="3485"/>
                  <a:pt x="30" y="3475"/>
                </a:cubicBezTo>
                <a:cubicBezTo>
                  <a:pt x="23" y="3466"/>
                  <a:pt x="18" y="3456"/>
                  <a:pt x="14" y="3445"/>
                </a:cubicBezTo>
                <a:cubicBezTo>
                  <a:pt x="9" y="3435"/>
                  <a:pt x="6" y="3424"/>
                  <a:pt x="4" y="3413"/>
                </a:cubicBezTo>
                <a:cubicBezTo>
                  <a:pt x="2" y="3401"/>
                  <a:pt x="0" y="3390"/>
                  <a:pt x="0" y="3379"/>
                </a:cubicBezTo>
                <a:close/>
              </a:path>
            </a:pathLst>
          </a:custGeom>
          <a:solidFill>
            <a:srgbClr val="1E40AF">
              <a:alpha val="4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532" name="任意多边形 2531"/>
          <p:cNvSpPr/>
          <p:nvPr/>
        </p:nvSpPr>
        <p:spPr>
          <a:xfrm>
            <a:off x="5586120" y="1850760"/>
            <a:ext cx="2123280" cy="1279080"/>
          </a:xfrm>
          <a:custGeom>
            <a:avLst/>
            <a:gdLst/>
            <a:ahLst/>
            <a:cxnLst/>
            <a:rect l="0" t="0" r="r" b="b"/>
            <a:pathLst>
              <a:path w="5898" h="3553" fill="none">
                <a:moveTo>
                  <a:pt x="0" y="3379"/>
                </a:moveTo>
                <a:lnTo>
                  <a:pt x="0" y="174"/>
                </a:lnTo>
                <a:cubicBezTo>
                  <a:pt x="0" y="163"/>
                  <a:pt x="2" y="152"/>
                  <a:pt x="4" y="140"/>
                </a:cubicBezTo>
                <a:cubicBezTo>
                  <a:pt x="6" y="129"/>
                  <a:pt x="9" y="118"/>
                  <a:pt x="14" y="108"/>
                </a:cubicBezTo>
                <a:cubicBezTo>
                  <a:pt x="18" y="97"/>
                  <a:pt x="23" y="87"/>
                  <a:pt x="30" y="78"/>
                </a:cubicBezTo>
                <a:cubicBezTo>
                  <a:pt x="36" y="68"/>
                  <a:pt x="43" y="59"/>
                  <a:pt x="51" y="51"/>
                </a:cubicBezTo>
                <a:cubicBezTo>
                  <a:pt x="60" y="43"/>
                  <a:pt x="68" y="36"/>
                  <a:pt x="78" y="30"/>
                </a:cubicBezTo>
                <a:cubicBezTo>
                  <a:pt x="87" y="23"/>
                  <a:pt x="97" y="18"/>
                  <a:pt x="108" y="13"/>
                </a:cubicBezTo>
                <a:cubicBezTo>
                  <a:pt x="118" y="9"/>
                  <a:pt x="129" y="6"/>
                  <a:pt x="141" y="4"/>
                </a:cubicBezTo>
                <a:cubicBezTo>
                  <a:pt x="152" y="1"/>
                  <a:pt x="163" y="0"/>
                  <a:pt x="175" y="0"/>
                </a:cubicBezTo>
                <a:lnTo>
                  <a:pt x="5723" y="0"/>
                </a:lnTo>
                <a:cubicBezTo>
                  <a:pt x="5735" y="0"/>
                  <a:pt x="5746" y="1"/>
                  <a:pt x="5757" y="4"/>
                </a:cubicBezTo>
                <a:cubicBezTo>
                  <a:pt x="5769" y="6"/>
                  <a:pt x="5780" y="9"/>
                  <a:pt x="5790" y="13"/>
                </a:cubicBezTo>
                <a:cubicBezTo>
                  <a:pt x="5801" y="18"/>
                  <a:pt x="5811" y="23"/>
                  <a:pt x="5820" y="30"/>
                </a:cubicBezTo>
                <a:cubicBezTo>
                  <a:pt x="5830" y="36"/>
                  <a:pt x="5838" y="43"/>
                  <a:pt x="5847" y="51"/>
                </a:cubicBezTo>
                <a:cubicBezTo>
                  <a:pt x="5855" y="59"/>
                  <a:pt x="5862" y="68"/>
                  <a:pt x="5868" y="78"/>
                </a:cubicBezTo>
                <a:cubicBezTo>
                  <a:pt x="5875" y="87"/>
                  <a:pt x="5880" y="97"/>
                  <a:pt x="5884" y="108"/>
                </a:cubicBezTo>
                <a:cubicBezTo>
                  <a:pt x="5889" y="118"/>
                  <a:pt x="5892" y="129"/>
                  <a:pt x="5894" y="140"/>
                </a:cubicBezTo>
                <a:cubicBezTo>
                  <a:pt x="5896" y="152"/>
                  <a:pt x="5898" y="163"/>
                  <a:pt x="5898" y="174"/>
                </a:cubicBezTo>
                <a:lnTo>
                  <a:pt x="5898" y="3379"/>
                </a:lnTo>
                <a:cubicBezTo>
                  <a:pt x="5898" y="3390"/>
                  <a:pt x="5896" y="3401"/>
                  <a:pt x="5894" y="3413"/>
                </a:cubicBezTo>
                <a:cubicBezTo>
                  <a:pt x="5892" y="3424"/>
                  <a:pt x="5889" y="3435"/>
                  <a:pt x="5884" y="3445"/>
                </a:cubicBezTo>
                <a:cubicBezTo>
                  <a:pt x="5880" y="3456"/>
                  <a:pt x="5875" y="3466"/>
                  <a:pt x="5868" y="3475"/>
                </a:cubicBezTo>
                <a:cubicBezTo>
                  <a:pt x="5862" y="3485"/>
                  <a:pt x="5855" y="3494"/>
                  <a:pt x="5847" y="3502"/>
                </a:cubicBezTo>
                <a:cubicBezTo>
                  <a:pt x="5838" y="3510"/>
                  <a:pt x="5830" y="3517"/>
                  <a:pt x="5820" y="3523"/>
                </a:cubicBezTo>
                <a:cubicBezTo>
                  <a:pt x="5811" y="3530"/>
                  <a:pt x="5801" y="3535"/>
                  <a:pt x="5790" y="3540"/>
                </a:cubicBezTo>
                <a:cubicBezTo>
                  <a:pt x="5780" y="3544"/>
                  <a:pt x="5769" y="3547"/>
                  <a:pt x="5757" y="3549"/>
                </a:cubicBezTo>
                <a:cubicBezTo>
                  <a:pt x="5746" y="3552"/>
                  <a:pt x="5735" y="3553"/>
                  <a:pt x="5723" y="3553"/>
                </a:cubicBezTo>
                <a:lnTo>
                  <a:pt x="175" y="3553"/>
                </a:lnTo>
                <a:cubicBezTo>
                  <a:pt x="163" y="3553"/>
                  <a:pt x="152" y="3552"/>
                  <a:pt x="141" y="3549"/>
                </a:cubicBezTo>
                <a:cubicBezTo>
                  <a:pt x="129" y="3547"/>
                  <a:pt x="118" y="3544"/>
                  <a:pt x="108" y="3540"/>
                </a:cubicBezTo>
                <a:cubicBezTo>
                  <a:pt x="97" y="3535"/>
                  <a:pt x="87" y="3530"/>
                  <a:pt x="78" y="3523"/>
                </a:cubicBezTo>
                <a:cubicBezTo>
                  <a:pt x="68" y="3517"/>
                  <a:pt x="60" y="3510"/>
                  <a:pt x="51" y="3502"/>
                </a:cubicBezTo>
                <a:cubicBezTo>
                  <a:pt x="43" y="3494"/>
                  <a:pt x="36" y="3485"/>
                  <a:pt x="30" y="3475"/>
                </a:cubicBezTo>
                <a:cubicBezTo>
                  <a:pt x="23" y="3466"/>
                  <a:pt x="18" y="3456"/>
                  <a:pt x="14" y="3445"/>
                </a:cubicBezTo>
                <a:cubicBezTo>
                  <a:pt x="9" y="3435"/>
                  <a:pt x="6" y="3424"/>
                  <a:pt x="4" y="3413"/>
                </a:cubicBezTo>
                <a:cubicBezTo>
                  <a:pt x="2" y="3401"/>
                  <a:pt x="0" y="3390"/>
                  <a:pt x="0" y="3379"/>
                </a:cubicBezTo>
              </a:path>
            </a:pathLst>
          </a:custGeom>
          <a:ln w="8280">
            <a:solidFill>
              <a:srgbClr val="1D4ED8"/>
            </a:solidFill>
            <a:miter/>
          </a:ln>
        </p:spPr>
        <p:txBody>
          <a:bodyPr lIns="3960" tIns="3960" rIns="3960" bIns="396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533" name="任意多边形 2532"/>
          <p:cNvSpPr/>
          <p:nvPr/>
        </p:nvSpPr>
        <p:spPr>
          <a:xfrm>
            <a:off x="6442920" y="1988640"/>
            <a:ext cx="401400" cy="434880"/>
          </a:xfrm>
          <a:custGeom>
            <a:avLst/>
            <a:gdLst/>
            <a:ahLst/>
            <a:cxnLst/>
            <a:rect l="0" t="0" r="r" b="b"/>
            <a:pathLst>
              <a:path w="1115" h="1208">
                <a:moveTo>
                  <a:pt x="0" y="650"/>
                </a:moveTo>
                <a:lnTo>
                  <a:pt x="0" y="557"/>
                </a:lnTo>
                <a:cubicBezTo>
                  <a:pt x="0" y="521"/>
                  <a:pt x="3" y="485"/>
                  <a:pt x="10" y="449"/>
                </a:cubicBezTo>
                <a:cubicBezTo>
                  <a:pt x="18" y="413"/>
                  <a:pt x="28" y="378"/>
                  <a:pt x="42" y="344"/>
                </a:cubicBezTo>
                <a:cubicBezTo>
                  <a:pt x="56" y="310"/>
                  <a:pt x="73" y="278"/>
                  <a:pt x="94" y="248"/>
                </a:cubicBezTo>
                <a:cubicBezTo>
                  <a:pt x="114" y="217"/>
                  <a:pt x="137" y="189"/>
                  <a:pt x="163" y="163"/>
                </a:cubicBezTo>
                <a:cubicBezTo>
                  <a:pt x="189" y="138"/>
                  <a:pt x="217" y="114"/>
                  <a:pt x="247" y="94"/>
                </a:cubicBezTo>
                <a:cubicBezTo>
                  <a:pt x="278" y="74"/>
                  <a:pt x="310" y="57"/>
                  <a:pt x="344" y="43"/>
                </a:cubicBezTo>
                <a:cubicBezTo>
                  <a:pt x="377" y="29"/>
                  <a:pt x="412" y="18"/>
                  <a:pt x="448" y="11"/>
                </a:cubicBezTo>
                <a:cubicBezTo>
                  <a:pt x="485" y="4"/>
                  <a:pt x="521" y="0"/>
                  <a:pt x="558" y="0"/>
                </a:cubicBezTo>
                <a:cubicBezTo>
                  <a:pt x="594" y="0"/>
                  <a:pt x="631" y="4"/>
                  <a:pt x="667" y="11"/>
                </a:cubicBezTo>
                <a:cubicBezTo>
                  <a:pt x="702" y="18"/>
                  <a:pt x="737" y="29"/>
                  <a:pt x="771" y="43"/>
                </a:cubicBezTo>
                <a:cubicBezTo>
                  <a:pt x="805" y="57"/>
                  <a:pt x="837" y="74"/>
                  <a:pt x="867" y="94"/>
                </a:cubicBezTo>
                <a:cubicBezTo>
                  <a:pt x="898" y="114"/>
                  <a:pt x="926" y="138"/>
                  <a:pt x="952" y="163"/>
                </a:cubicBezTo>
                <a:cubicBezTo>
                  <a:pt x="978" y="189"/>
                  <a:pt x="1001" y="217"/>
                  <a:pt x="1021" y="248"/>
                </a:cubicBezTo>
                <a:cubicBezTo>
                  <a:pt x="1041" y="278"/>
                  <a:pt x="1059" y="310"/>
                  <a:pt x="1073" y="344"/>
                </a:cubicBezTo>
                <a:cubicBezTo>
                  <a:pt x="1087" y="378"/>
                  <a:pt x="1097" y="413"/>
                  <a:pt x="1104" y="449"/>
                </a:cubicBezTo>
                <a:cubicBezTo>
                  <a:pt x="1111" y="485"/>
                  <a:pt x="1115" y="521"/>
                  <a:pt x="1115" y="557"/>
                </a:cubicBezTo>
                <a:lnTo>
                  <a:pt x="1115" y="650"/>
                </a:lnTo>
                <a:cubicBezTo>
                  <a:pt x="1115" y="687"/>
                  <a:pt x="1111" y="723"/>
                  <a:pt x="1104" y="759"/>
                </a:cubicBezTo>
                <a:cubicBezTo>
                  <a:pt x="1097" y="795"/>
                  <a:pt x="1087" y="830"/>
                  <a:pt x="1073" y="863"/>
                </a:cubicBezTo>
                <a:cubicBezTo>
                  <a:pt x="1059" y="897"/>
                  <a:pt x="1041" y="929"/>
                  <a:pt x="1021" y="960"/>
                </a:cubicBezTo>
                <a:cubicBezTo>
                  <a:pt x="1001" y="990"/>
                  <a:pt x="978" y="1018"/>
                  <a:pt x="952" y="1044"/>
                </a:cubicBezTo>
                <a:cubicBezTo>
                  <a:pt x="926" y="1070"/>
                  <a:pt x="898" y="1093"/>
                  <a:pt x="867" y="1113"/>
                </a:cubicBezTo>
                <a:cubicBezTo>
                  <a:pt x="837" y="1135"/>
                  <a:pt x="805" y="1152"/>
                  <a:pt x="771" y="1166"/>
                </a:cubicBezTo>
                <a:cubicBezTo>
                  <a:pt x="737" y="1180"/>
                  <a:pt x="702" y="1190"/>
                  <a:pt x="667" y="1198"/>
                </a:cubicBezTo>
                <a:cubicBezTo>
                  <a:pt x="631" y="1205"/>
                  <a:pt x="594" y="1208"/>
                  <a:pt x="558" y="1208"/>
                </a:cubicBezTo>
                <a:cubicBezTo>
                  <a:pt x="521" y="1208"/>
                  <a:pt x="485" y="1205"/>
                  <a:pt x="448" y="1198"/>
                </a:cubicBezTo>
                <a:cubicBezTo>
                  <a:pt x="412" y="1190"/>
                  <a:pt x="377" y="1180"/>
                  <a:pt x="344" y="1166"/>
                </a:cubicBezTo>
                <a:cubicBezTo>
                  <a:pt x="310" y="1152"/>
                  <a:pt x="278" y="1135"/>
                  <a:pt x="247" y="1113"/>
                </a:cubicBezTo>
                <a:cubicBezTo>
                  <a:pt x="217" y="1093"/>
                  <a:pt x="189" y="1070"/>
                  <a:pt x="163" y="1044"/>
                </a:cubicBezTo>
                <a:cubicBezTo>
                  <a:pt x="137" y="1018"/>
                  <a:pt x="114" y="990"/>
                  <a:pt x="94" y="960"/>
                </a:cubicBezTo>
                <a:cubicBezTo>
                  <a:pt x="73" y="929"/>
                  <a:pt x="56" y="897"/>
                  <a:pt x="42" y="863"/>
                </a:cubicBezTo>
                <a:cubicBezTo>
                  <a:pt x="28" y="830"/>
                  <a:pt x="18" y="795"/>
                  <a:pt x="10" y="759"/>
                </a:cubicBezTo>
                <a:cubicBezTo>
                  <a:pt x="3" y="723"/>
                  <a:pt x="0" y="687"/>
                  <a:pt x="0" y="650"/>
                </a:cubicBezTo>
                <a:close/>
              </a:path>
            </a:pathLst>
          </a:custGeom>
          <a:solidFill>
            <a:srgbClr val="1D4ED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2534" name="图片 2533"/>
          <p:cNvPicPr/>
          <p:nvPr/>
        </p:nvPicPr>
        <p:blipFill>
          <a:blip r:embed="rId7"/>
          <a:stretch/>
        </p:blipFill>
        <p:spPr>
          <a:xfrm>
            <a:off x="6543360" y="2089080"/>
            <a:ext cx="20016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535" name="文本框 2534"/>
          <p:cNvSpPr txBox="1"/>
          <p:nvPr/>
        </p:nvSpPr>
        <p:spPr>
          <a:xfrm>
            <a:off x="3648960" y="3004560"/>
            <a:ext cx="82224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BFDBFE"/>
                </a:solidFill>
                <a:effectLst/>
                <a:uFillTx/>
                <a:latin typeface="WenQuanYiZenHei"/>
                <a:ea typeface="WenQuanYiZenHei"/>
              </a:rPr>
              <a:t>引能够有效分区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536" name="文本框 2535"/>
          <p:cNvSpPr txBox="1"/>
          <p:nvPr/>
        </p:nvSpPr>
        <p:spPr>
          <a:xfrm>
            <a:off x="6345720" y="2545920"/>
            <a:ext cx="60408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添加数据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2537" name="图片 2536"/>
          <p:cNvPicPr/>
          <p:nvPr/>
        </p:nvPicPr>
        <p:blipFill>
          <a:blip r:embed="rId8"/>
          <a:stretch/>
        </p:blipFill>
        <p:spPr>
          <a:xfrm>
            <a:off x="7713360" y="2766240"/>
            <a:ext cx="460440" cy="16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538" name="任意多边形 2537"/>
          <p:cNvSpPr/>
          <p:nvPr/>
        </p:nvSpPr>
        <p:spPr>
          <a:xfrm>
            <a:off x="8176680" y="1850760"/>
            <a:ext cx="2123280" cy="1446120"/>
          </a:xfrm>
          <a:custGeom>
            <a:avLst/>
            <a:gdLst/>
            <a:ahLst/>
            <a:cxnLst/>
            <a:rect l="0" t="0" r="r" b="b"/>
            <a:pathLst>
              <a:path w="5898" h="4017">
                <a:moveTo>
                  <a:pt x="0" y="3843"/>
                </a:moveTo>
                <a:lnTo>
                  <a:pt x="0" y="174"/>
                </a:lnTo>
                <a:cubicBezTo>
                  <a:pt x="0" y="163"/>
                  <a:pt x="2" y="152"/>
                  <a:pt x="4" y="140"/>
                </a:cubicBezTo>
                <a:cubicBezTo>
                  <a:pt x="6" y="129"/>
                  <a:pt x="9" y="118"/>
                  <a:pt x="14" y="108"/>
                </a:cubicBezTo>
                <a:cubicBezTo>
                  <a:pt x="18" y="97"/>
                  <a:pt x="23" y="87"/>
                  <a:pt x="30" y="78"/>
                </a:cubicBezTo>
                <a:cubicBezTo>
                  <a:pt x="36" y="68"/>
                  <a:pt x="43" y="59"/>
                  <a:pt x="51" y="51"/>
                </a:cubicBezTo>
                <a:cubicBezTo>
                  <a:pt x="60" y="43"/>
                  <a:pt x="68" y="36"/>
                  <a:pt x="78" y="30"/>
                </a:cubicBezTo>
                <a:cubicBezTo>
                  <a:pt x="87" y="23"/>
                  <a:pt x="97" y="18"/>
                  <a:pt x="108" y="13"/>
                </a:cubicBezTo>
                <a:cubicBezTo>
                  <a:pt x="119" y="9"/>
                  <a:pt x="129" y="6"/>
                  <a:pt x="141" y="4"/>
                </a:cubicBezTo>
                <a:cubicBezTo>
                  <a:pt x="152" y="1"/>
                  <a:pt x="163" y="0"/>
                  <a:pt x="175" y="0"/>
                </a:cubicBezTo>
                <a:lnTo>
                  <a:pt x="5723" y="0"/>
                </a:lnTo>
                <a:cubicBezTo>
                  <a:pt x="5735" y="0"/>
                  <a:pt x="5746" y="1"/>
                  <a:pt x="5757" y="4"/>
                </a:cubicBezTo>
                <a:cubicBezTo>
                  <a:pt x="5769" y="6"/>
                  <a:pt x="5780" y="9"/>
                  <a:pt x="5790" y="13"/>
                </a:cubicBezTo>
                <a:cubicBezTo>
                  <a:pt x="5801" y="18"/>
                  <a:pt x="5811" y="23"/>
                  <a:pt x="5820" y="30"/>
                </a:cubicBezTo>
                <a:cubicBezTo>
                  <a:pt x="5830" y="36"/>
                  <a:pt x="5839" y="43"/>
                  <a:pt x="5847" y="51"/>
                </a:cubicBezTo>
                <a:cubicBezTo>
                  <a:pt x="5855" y="59"/>
                  <a:pt x="5862" y="68"/>
                  <a:pt x="5868" y="78"/>
                </a:cubicBezTo>
                <a:cubicBezTo>
                  <a:pt x="5875" y="87"/>
                  <a:pt x="5880" y="97"/>
                  <a:pt x="5884" y="108"/>
                </a:cubicBezTo>
                <a:cubicBezTo>
                  <a:pt x="5889" y="118"/>
                  <a:pt x="5892" y="129"/>
                  <a:pt x="5894" y="140"/>
                </a:cubicBezTo>
                <a:cubicBezTo>
                  <a:pt x="5896" y="152"/>
                  <a:pt x="5898" y="163"/>
                  <a:pt x="5898" y="174"/>
                </a:cubicBezTo>
                <a:lnTo>
                  <a:pt x="5898" y="3843"/>
                </a:lnTo>
                <a:cubicBezTo>
                  <a:pt x="5898" y="3854"/>
                  <a:pt x="5896" y="3866"/>
                  <a:pt x="5894" y="3877"/>
                </a:cubicBezTo>
                <a:cubicBezTo>
                  <a:pt x="5892" y="3888"/>
                  <a:pt x="5889" y="3899"/>
                  <a:pt x="5884" y="3910"/>
                </a:cubicBezTo>
                <a:cubicBezTo>
                  <a:pt x="5880" y="3920"/>
                  <a:pt x="5875" y="3930"/>
                  <a:pt x="5868" y="3940"/>
                </a:cubicBezTo>
                <a:cubicBezTo>
                  <a:pt x="5862" y="3949"/>
                  <a:pt x="5855" y="3958"/>
                  <a:pt x="5847" y="3966"/>
                </a:cubicBezTo>
                <a:cubicBezTo>
                  <a:pt x="5839" y="3974"/>
                  <a:pt x="5830" y="3981"/>
                  <a:pt x="5820" y="3988"/>
                </a:cubicBezTo>
                <a:cubicBezTo>
                  <a:pt x="5811" y="3994"/>
                  <a:pt x="5801" y="3999"/>
                  <a:pt x="5790" y="4004"/>
                </a:cubicBezTo>
                <a:cubicBezTo>
                  <a:pt x="5780" y="4008"/>
                  <a:pt x="5769" y="4011"/>
                  <a:pt x="5757" y="4014"/>
                </a:cubicBezTo>
                <a:cubicBezTo>
                  <a:pt x="5746" y="4016"/>
                  <a:pt x="5735" y="4017"/>
                  <a:pt x="5723" y="4017"/>
                </a:cubicBezTo>
                <a:lnTo>
                  <a:pt x="175" y="4017"/>
                </a:lnTo>
                <a:cubicBezTo>
                  <a:pt x="163" y="4017"/>
                  <a:pt x="152" y="4016"/>
                  <a:pt x="141" y="4014"/>
                </a:cubicBezTo>
                <a:cubicBezTo>
                  <a:pt x="129" y="4011"/>
                  <a:pt x="119" y="4008"/>
                  <a:pt x="108" y="4004"/>
                </a:cubicBezTo>
                <a:cubicBezTo>
                  <a:pt x="97" y="3999"/>
                  <a:pt x="87" y="3994"/>
                  <a:pt x="78" y="3988"/>
                </a:cubicBezTo>
                <a:cubicBezTo>
                  <a:pt x="68" y="3981"/>
                  <a:pt x="60" y="3974"/>
                  <a:pt x="51" y="3966"/>
                </a:cubicBezTo>
                <a:cubicBezTo>
                  <a:pt x="43" y="3958"/>
                  <a:pt x="36" y="3949"/>
                  <a:pt x="30" y="3940"/>
                </a:cubicBezTo>
                <a:cubicBezTo>
                  <a:pt x="23" y="3930"/>
                  <a:pt x="18" y="3920"/>
                  <a:pt x="14" y="3910"/>
                </a:cubicBezTo>
                <a:cubicBezTo>
                  <a:pt x="9" y="3899"/>
                  <a:pt x="6" y="3888"/>
                  <a:pt x="4" y="3877"/>
                </a:cubicBezTo>
                <a:cubicBezTo>
                  <a:pt x="2" y="3866"/>
                  <a:pt x="0" y="3854"/>
                  <a:pt x="0" y="3843"/>
                </a:cubicBezTo>
                <a:close/>
              </a:path>
            </a:pathLst>
          </a:custGeom>
          <a:solidFill>
            <a:srgbClr val="1E40AF">
              <a:alpha val="4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539" name="任意多边形 2538"/>
          <p:cNvSpPr/>
          <p:nvPr/>
        </p:nvSpPr>
        <p:spPr>
          <a:xfrm>
            <a:off x="8176680" y="1850760"/>
            <a:ext cx="2123280" cy="1446120"/>
          </a:xfrm>
          <a:custGeom>
            <a:avLst/>
            <a:gdLst/>
            <a:ahLst/>
            <a:cxnLst/>
            <a:rect l="0" t="0" r="r" b="b"/>
            <a:pathLst>
              <a:path w="5898" h="4017" fill="none">
                <a:moveTo>
                  <a:pt x="0" y="3843"/>
                </a:moveTo>
                <a:lnTo>
                  <a:pt x="0" y="174"/>
                </a:lnTo>
                <a:cubicBezTo>
                  <a:pt x="0" y="163"/>
                  <a:pt x="2" y="152"/>
                  <a:pt x="4" y="140"/>
                </a:cubicBezTo>
                <a:cubicBezTo>
                  <a:pt x="6" y="129"/>
                  <a:pt x="9" y="118"/>
                  <a:pt x="14" y="108"/>
                </a:cubicBezTo>
                <a:cubicBezTo>
                  <a:pt x="18" y="97"/>
                  <a:pt x="23" y="87"/>
                  <a:pt x="30" y="78"/>
                </a:cubicBezTo>
                <a:cubicBezTo>
                  <a:pt x="36" y="68"/>
                  <a:pt x="43" y="59"/>
                  <a:pt x="51" y="51"/>
                </a:cubicBezTo>
                <a:cubicBezTo>
                  <a:pt x="60" y="43"/>
                  <a:pt x="68" y="36"/>
                  <a:pt x="78" y="30"/>
                </a:cubicBezTo>
                <a:cubicBezTo>
                  <a:pt x="87" y="23"/>
                  <a:pt x="97" y="18"/>
                  <a:pt x="108" y="13"/>
                </a:cubicBezTo>
                <a:cubicBezTo>
                  <a:pt x="119" y="9"/>
                  <a:pt x="129" y="6"/>
                  <a:pt x="141" y="4"/>
                </a:cubicBezTo>
                <a:cubicBezTo>
                  <a:pt x="152" y="1"/>
                  <a:pt x="163" y="0"/>
                  <a:pt x="175" y="0"/>
                </a:cubicBezTo>
                <a:lnTo>
                  <a:pt x="5723" y="0"/>
                </a:lnTo>
                <a:cubicBezTo>
                  <a:pt x="5735" y="0"/>
                  <a:pt x="5746" y="1"/>
                  <a:pt x="5757" y="4"/>
                </a:cubicBezTo>
                <a:cubicBezTo>
                  <a:pt x="5769" y="6"/>
                  <a:pt x="5780" y="9"/>
                  <a:pt x="5790" y="13"/>
                </a:cubicBezTo>
                <a:cubicBezTo>
                  <a:pt x="5801" y="18"/>
                  <a:pt x="5811" y="23"/>
                  <a:pt x="5820" y="30"/>
                </a:cubicBezTo>
                <a:cubicBezTo>
                  <a:pt x="5830" y="36"/>
                  <a:pt x="5839" y="43"/>
                  <a:pt x="5847" y="51"/>
                </a:cubicBezTo>
                <a:cubicBezTo>
                  <a:pt x="5855" y="59"/>
                  <a:pt x="5862" y="68"/>
                  <a:pt x="5868" y="78"/>
                </a:cubicBezTo>
                <a:cubicBezTo>
                  <a:pt x="5875" y="87"/>
                  <a:pt x="5880" y="97"/>
                  <a:pt x="5884" y="108"/>
                </a:cubicBezTo>
                <a:cubicBezTo>
                  <a:pt x="5889" y="118"/>
                  <a:pt x="5892" y="129"/>
                  <a:pt x="5894" y="140"/>
                </a:cubicBezTo>
                <a:cubicBezTo>
                  <a:pt x="5896" y="152"/>
                  <a:pt x="5898" y="163"/>
                  <a:pt x="5898" y="174"/>
                </a:cubicBezTo>
                <a:lnTo>
                  <a:pt x="5898" y="3843"/>
                </a:lnTo>
                <a:cubicBezTo>
                  <a:pt x="5898" y="3854"/>
                  <a:pt x="5896" y="3866"/>
                  <a:pt x="5894" y="3877"/>
                </a:cubicBezTo>
                <a:cubicBezTo>
                  <a:pt x="5892" y="3888"/>
                  <a:pt x="5889" y="3899"/>
                  <a:pt x="5884" y="3910"/>
                </a:cubicBezTo>
                <a:cubicBezTo>
                  <a:pt x="5880" y="3920"/>
                  <a:pt x="5875" y="3930"/>
                  <a:pt x="5868" y="3940"/>
                </a:cubicBezTo>
                <a:cubicBezTo>
                  <a:pt x="5862" y="3949"/>
                  <a:pt x="5855" y="3958"/>
                  <a:pt x="5847" y="3966"/>
                </a:cubicBezTo>
                <a:cubicBezTo>
                  <a:pt x="5839" y="3974"/>
                  <a:pt x="5830" y="3981"/>
                  <a:pt x="5820" y="3988"/>
                </a:cubicBezTo>
                <a:cubicBezTo>
                  <a:pt x="5811" y="3994"/>
                  <a:pt x="5801" y="3999"/>
                  <a:pt x="5790" y="4004"/>
                </a:cubicBezTo>
                <a:cubicBezTo>
                  <a:pt x="5780" y="4008"/>
                  <a:pt x="5769" y="4011"/>
                  <a:pt x="5757" y="4014"/>
                </a:cubicBezTo>
                <a:cubicBezTo>
                  <a:pt x="5746" y="4016"/>
                  <a:pt x="5735" y="4017"/>
                  <a:pt x="5723" y="4017"/>
                </a:cubicBezTo>
                <a:lnTo>
                  <a:pt x="175" y="4017"/>
                </a:lnTo>
                <a:cubicBezTo>
                  <a:pt x="163" y="4017"/>
                  <a:pt x="152" y="4016"/>
                  <a:pt x="141" y="4014"/>
                </a:cubicBezTo>
                <a:cubicBezTo>
                  <a:pt x="129" y="4011"/>
                  <a:pt x="119" y="4008"/>
                  <a:pt x="108" y="4004"/>
                </a:cubicBezTo>
                <a:cubicBezTo>
                  <a:pt x="97" y="3999"/>
                  <a:pt x="87" y="3994"/>
                  <a:pt x="78" y="3988"/>
                </a:cubicBezTo>
                <a:cubicBezTo>
                  <a:pt x="68" y="3981"/>
                  <a:pt x="60" y="3974"/>
                  <a:pt x="51" y="3966"/>
                </a:cubicBezTo>
                <a:cubicBezTo>
                  <a:pt x="43" y="3958"/>
                  <a:pt x="36" y="3949"/>
                  <a:pt x="30" y="3940"/>
                </a:cubicBezTo>
                <a:cubicBezTo>
                  <a:pt x="23" y="3930"/>
                  <a:pt x="18" y="3920"/>
                  <a:pt x="14" y="3910"/>
                </a:cubicBezTo>
                <a:cubicBezTo>
                  <a:pt x="9" y="3899"/>
                  <a:pt x="6" y="3888"/>
                  <a:pt x="4" y="3877"/>
                </a:cubicBezTo>
                <a:cubicBezTo>
                  <a:pt x="2" y="3866"/>
                  <a:pt x="0" y="3854"/>
                  <a:pt x="0" y="3843"/>
                </a:cubicBezTo>
              </a:path>
            </a:pathLst>
          </a:custGeom>
          <a:ln w="8280">
            <a:solidFill>
              <a:srgbClr val="1D4ED8"/>
            </a:solidFill>
            <a:miter/>
          </a:ln>
        </p:spPr>
        <p:txBody>
          <a:bodyPr lIns="3960" tIns="3960" rIns="3960" bIns="396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540" name="任意多边形 2539"/>
          <p:cNvSpPr/>
          <p:nvPr/>
        </p:nvSpPr>
        <p:spPr>
          <a:xfrm>
            <a:off x="9033480" y="1988640"/>
            <a:ext cx="401400" cy="434880"/>
          </a:xfrm>
          <a:custGeom>
            <a:avLst/>
            <a:gdLst/>
            <a:ahLst/>
            <a:cxnLst/>
            <a:rect l="0" t="0" r="r" b="b"/>
            <a:pathLst>
              <a:path w="1115" h="1208">
                <a:moveTo>
                  <a:pt x="0" y="650"/>
                </a:moveTo>
                <a:lnTo>
                  <a:pt x="0" y="557"/>
                </a:lnTo>
                <a:cubicBezTo>
                  <a:pt x="0" y="521"/>
                  <a:pt x="3" y="485"/>
                  <a:pt x="11" y="449"/>
                </a:cubicBezTo>
                <a:cubicBezTo>
                  <a:pt x="18" y="413"/>
                  <a:pt x="28" y="378"/>
                  <a:pt x="42" y="344"/>
                </a:cubicBezTo>
                <a:cubicBezTo>
                  <a:pt x="56" y="310"/>
                  <a:pt x="73" y="278"/>
                  <a:pt x="94" y="248"/>
                </a:cubicBezTo>
                <a:cubicBezTo>
                  <a:pt x="114" y="217"/>
                  <a:pt x="137" y="189"/>
                  <a:pt x="163" y="163"/>
                </a:cubicBezTo>
                <a:cubicBezTo>
                  <a:pt x="189" y="138"/>
                  <a:pt x="217" y="114"/>
                  <a:pt x="247" y="94"/>
                </a:cubicBezTo>
                <a:cubicBezTo>
                  <a:pt x="278" y="74"/>
                  <a:pt x="310" y="57"/>
                  <a:pt x="344" y="43"/>
                </a:cubicBezTo>
                <a:cubicBezTo>
                  <a:pt x="378" y="29"/>
                  <a:pt x="412" y="18"/>
                  <a:pt x="448" y="11"/>
                </a:cubicBezTo>
                <a:cubicBezTo>
                  <a:pt x="484" y="4"/>
                  <a:pt x="520" y="0"/>
                  <a:pt x="557" y="0"/>
                </a:cubicBezTo>
                <a:cubicBezTo>
                  <a:pt x="594" y="0"/>
                  <a:pt x="630" y="4"/>
                  <a:pt x="666" y="11"/>
                </a:cubicBezTo>
                <a:cubicBezTo>
                  <a:pt x="701" y="18"/>
                  <a:pt x="736" y="29"/>
                  <a:pt x="770" y="43"/>
                </a:cubicBezTo>
                <a:cubicBezTo>
                  <a:pt x="804" y="57"/>
                  <a:pt x="836" y="74"/>
                  <a:pt x="866" y="94"/>
                </a:cubicBezTo>
                <a:cubicBezTo>
                  <a:pt x="897" y="114"/>
                  <a:pt x="925" y="138"/>
                  <a:pt x="951" y="163"/>
                </a:cubicBezTo>
                <a:cubicBezTo>
                  <a:pt x="977" y="189"/>
                  <a:pt x="1000" y="217"/>
                  <a:pt x="1020" y="248"/>
                </a:cubicBezTo>
                <a:cubicBezTo>
                  <a:pt x="1040" y="278"/>
                  <a:pt x="1058" y="310"/>
                  <a:pt x="1072" y="344"/>
                </a:cubicBezTo>
                <a:cubicBezTo>
                  <a:pt x="1087" y="378"/>
                  <a:pt x="1097" y="413"/>
                  <a:pt x="1104" y="449"/>
                </a:cubicBezTo>
                <a:cubicBezTo>
                  <a:pt x="1111" y="485"/>
                  <a:pt x="1115" y="521"/>
                  <a:pt x="1115" y="557"/>
                </a:cubicBezTo>
                <a:lnTo>
                  <a:pt x="1115" y="650"/>
                </a:lnTo>
                <a:cubicBezTo>
                  <a:pt x="1115" y="687"/>
                  <a:pt x="1111" y="723"/>
                  <a:pt x="1104" y="759"/>
                </a:cubicBezTo>
                <a:cubicBezTo>
                  <a:pt x="1097" y="795"/>
                  <a:pt x="1087" y="830"/>
                  <a:pt x="1072" y="863"/>
                </a:cubicBezTo>
                <a:cubicBezTo>
                  <a:pt x="1058" y="897"/>
                  <a:pt x="1040" y="929"/>
                  <a:pt x="1020" y="960"/>
                </a:cubicBezTo>
                <a:cubicBezTo>
                  <a:pt x="1000" y="990"/>
                  <a:pt x="977" y="1018"/>
                  <a:pt x="951" y="1044"/>
                </a:cubicBezTo>
                <a:cubicBezTo>
                  <a:pt x="925" y="1070"/>
                  <a:pt x="897" y="1093"/>
                  <a:pt x="866" y="1113"/>
                </a:cubicBezTo>
                <a:cubicBezTo>
                  <a:pt x="836" y="1135"/>
                  <a:pt x="804" y="1152"/>
                  <a:pt x="770" y="1166"/>
                </a:cubicBezTo>
                <a:cubicBezTo>
                  <a:pt x="736" y="1180"/>
                  <a:pt x="701" y="1190"/>
                  <a:pt x="666" y="1198"/>
                </a:cubicBezTo>
                <a:cubicBezTo>
                  <a:pt x="630" y="1205"/>
                  <a:pt x="594" y="1208"/>
                  <a:pt x="557" y="1208"/>
                </a:cubicBezTo>
                <a:cubicBezTo>
                  <a:pt x="520" y="1208"/>
                  <a:pt x="484" y="1205"/>
                  <a:pt x="448" y="1198"/>
                </a:cubicBezTo>
                <a:cubicBezTo>
                  <a:pt x="412" y="1190"/>
                  <a:pt x="378" y="1180"/>
                  <a:pt x="344" y="1166"/>
                </a:cubicBezTo>
                <a:cubicBezTo>
                  <a:pt x="310" y="1152"/>
                  <a:pt x="278" y="1135"/>
                  <a:pt x="247" y="1113"/>
                </a:cubicBezTo>
                <a:cubicBezTo>
                  <a:pt x="217" y="1093"/>
                  <a:pt x="189" y="1070"/>
                  <a:pt x="163" y="1044"/>
                </a:cubicBezTo>
                <a:cubicBezTo>
                  <a:pt x="137" y="1018"/>
                  <a:pt x="114" y="990"/>
                  <a:pt x="94" y="960"/>
                </a:cubicBezTo>
                <a:cubicBezTo>
                  <a:pt x="73" y="929"/>
                  <a:pt x="56" y="897"/>
                  <a:pt x="42" y="863"/>
                </a:cubicBezTo>
                <a:cubicBezTo>
                  <a:pt x="28" y="830"/>
                  <a:pt x="18" y="795"/>
                  <a:pt x="11" y="759"/>
                </a:cubicBezTo>
                <a:cubicBezTo>
                  <a:pt x="3" y="723"/>
                  <a:pt x="0" y="687"/>
                  <a:pt x="0" y="650"/>
                </a:cubicBezTo>
                <a:close/>
              </a:path>
            </a:pathLst>
          </a:custGeom>
          <a:solidFill>
            <a:srgbClr val="1D4ED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2541" name="图片 2540"/>
          <p:cNvPicPr/>
          <p:nvPr/>
        </p:nvPicPr>
        <p:blipFill>
          <a:blip r:embed="rId9"/>
          <a:stretch/>
        </p:blipFill>
        <p:spPr>
          <a:xfrm>
            <a:off x="9133920" y="2089080"/>
            <a:ext cx="20016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542" name="文本框 2541"/>
          <p:cNvSpPr txBox="1"/>
          <p:nvPr/>
        </p:nvSpPr>
        <p:spPr>
          <a:xfrm>
            <a:off x="5769000" y="2837160"/>
            <a:ext cx="176112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BFDBFE"/>
                </a:solidFill>
                <a:effectLst/>
                <a:uFillTx/>
                <a:latin typeface="WenQuanYiZenHei"/>
                <a:ea typeface="WenQuanYiZenHei"/>
              </a:rPr>
              <a:t>将向量数据添加到训练好的索引中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543" name="文本框 2542"/>
          <p:cNvSpPr txBox="1"/>
          <p:nvPr/>
        </p:nvSpPr>
        <p:spPr>
          <a:xfrm>
            <a:off x="8934120" y="2545920"/>
            <a:ext cx="60408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优化参数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544" name="文本框 2543"/>
          <p:cNvSpPr txBox="1"/>
          <p:nvPr/>
        </p:nvSpPr>
        <p:spPr>
          <a:xfrm>
            <a:off x="8321040" y="2837160"/>
            <a:ext cx="23544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BFDBFE"/>
                </a:solidFill>
                <a:effectLst/>
                <a:uFillTx/>
                <a:latin typeface="WenQuanYiZenHei"/>
                <a:ea typeface="WenQuanYiZenHei"/>
              </a:rPr>
              <a:t>调整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545" name="文本框 2544"/>
          <p:cNvSpPr txBox="1"/>
          <p:nvPr/>
        </p:nvSpPr>
        <p:spPr>
          <a:xfrm>
            <a:off x="8555040" y="2841480"/>
            <a:ext cx="24732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BFDBFE"/>
                </a:solidFill>
                <a:effectLst/>
                <a:uFillTx/>
                <a:latin typeface="DejaVuSans"/>
                <a:ea typeface="DejaVuSans"/>
              </a:rPr>
              <a:t>nlist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546" name="文本框 2545"/>
          <p:cNvSpPr txBox="1"/>
          <p:nvPr/>
        </p:nvSpPr>
        <p:spPr>
          <a:xfrm>
            <a:off x="8800920" y="2837160"/>
            <a:ext cx="11808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BFDBFE"/>
                </a:solidFill>
                <a:effectLst/>
                <a:uFillTx/>
                <a:latin typeface="WenQuanYiZenHei"/>
                <a:ea typeface="WenQuanYiZenHei"/>
              </a:rPr>
              <a:t>和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547" name="文本框 2546"/>
          <p:cNvSpPr txBox="1"/>
          <p:nvPr/>
        </p:nvSpPr>
        <p:spPr>
          <a:xfrm>
            <a:off x="8917920" y="2841480"/>
            <a:ext cx="41616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BFDBFE"/>
                </a:solidFill>
                <a:effectLst/>
                <a:uFillTx/>
                <a:latin typeface="DejaVuSans"/>
                <a:ea typeface="DejaVuSans"/>
              </a:rPr>
              <a:t>nprobe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548" name="文本框 2547"/>
          <p:cNvSpPr txBox="1"/>
          <p:nvPr/>
        </p:nvSpPr>
        <p:spPr>
          <a:xfrm>
            <a:off x="9329760" y="2837160"/>
            <a:ext cx="82224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BFDBFE"/>
                </a:solidFill>
                <a:effectLst/>
                <a:uFillTx/>
                <a:latin typeface="WenQuanYiZenHei"/>
                <a:ea typeface="WenQuanYiZenHei"/>
              </a:rPr>
              <a:t>等参数，平衡检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549" name="任意多边形 2548"/>
          <p:cNvSpPr/>
          <p:nvPr/>
        </p:nvSpPr>
        <p:spPr>
          <a:xfrm>
            <a:off x="409320" y="3969360"/>
            <a:ext cx="9894600" cy="1270440"/>
          </a:xfrm>
          <a:custGeom>
            <a:avLst/>
            <a:gdLst/>
            <a:ahLst/>
            <a:cxnLst/>
            <a:rect l="0" t="0" r="r" b="b"/>
            <a:pathLst>
              <a:path w="27485" h="3529">
                <a:moveTo>
                  <a:pt x="0" y="3390"/>
                </a:moveTo>
                <a:lnTo>
                  <a:pt x="0" y="139"/>
                </a:lnTo>
                <a:cubicBezTo>
                  <a:pt x="0" y="121"/>
                  <a:pt x="3" y="103"/>
                  <a:pt x="11" y="86"/>
                </a:cubicBezTo>
                <a:cubicBezTo>
                  <a:pt x="18" y="69"/>
                  <a:pt x="28" y="54"/>
                  <a:pt x="41" y="40"/>
                </a:cubicBezTo>
                <a:cubicBezTo>
                  <a:pt x="54" y="27"/>
                  <a:pt x="69" y="17"/>
                  <a:pt x="86" y="10"/>
                </a:cubicBezTo>
                <a:cubicBezTo>
                  <a:pt x="103" y="3"/>
                  <a:pt x="121" y="0"/>
                  <a:pt x="139" y="0"/>
                </a:cubicBezTo>
                <a:lnTo>
                  <a:pt x="27346" y="0"/>
                </a:lnTo>
                <a:cubicBezTo>
                  <a:pt x="27364" y="0"/>
                  <a:pt x="27382" y="3"/>
                  <a:pt x="27399" y="10"/>
                </a:cubicBezTo>
                <a:cubicBezTo>
                  <a:pt x="27416" y="17"/>
                  <a:pt x="27431" y="27"/>
                  <a:pt x="27444" y="40"/>
                </a:cubicBezTo>
                <a:cubicBezTo>
                  <a:pt x="27457" y="54"/>
                  <a:pt x="27468" y="69"/>
                  <a:pt x="27475" y="86"/>
                </a:cubicBezTo>
                <a:cubicBezTo>
                  <a:pt x="27482" y="103"/>
                  <a:pt x="27485" y="121"/>
                  <a:pt x="27485" y="139"/>
                </a:cubicBezTo>
                <a:lnTo>
                  <a:pt x="27485" y="3390"/>
                </a:lnTo>
                <a:cubicBezTo>
                  <a:pt x="27485" y="3408"/>
                  <a:pt x="27482" y="3426"/>
                  <a:pt x="27475" y="3443"/>
                </a:cubicBezTo>
                <a:cubicBezTo>
                  <a:pt x="27468" y="3460"/>
                  <a:pt x="27457" y="3475"/>
                  <a:pt x="27444" y="3488"/>
                </a:cubicBezTo>
                <a:cubicBezTo>
                  <a:pt x="27431" y="3501"/>
                  <a:pt x="27416" y="3511"/>
                  <a:pt x="27399" y="3518"/>
                </a:cubicBezTo>
                <a:cubicBezTo>
                  <a:pt x="27382" y="3526"/>
                  <a:pt x="27364" y="3529"/>
                  <a:pt x="27346" y="3529"/>
                </a:cubicBezTo>
                <a:lnTo>
                  <a:pt x="139" y="3529"/>
                </a:lnTo>
                <a:cubicBezTo>
                  <a:pt x="121" y="3529"/>
                  <a:pt x="103" y="3526"/>
                  <a:pt x="86" y="3518"/>
                </a:cubicBezTo>
                <a:cubicBezTo>
                  <a:pt x="69" y="3511"/>
                  <a:pt x="54" y="3501"/>
                  <a:pt x="41" y="3488"/>
                </a:cubicBezTo>
                <a:cubicBezTo>
                  <a:pt x="28" y="3475"/>
                  <a:pt x="18" y="3460"/>
                  <a:pt x="11" y="3443"/>
                </a:cubicBezTo>
                <a:cubicBezTo>
                  <a:pt x="3" y="3426"/>
                  <a:pt x="0" y="3408"/>
                  <a:pt x="0" y="3390"/>
                </a:cubicBezTo>
                <a:close/>
              </a:path>
            </a:pathLst>
          </a:custGeom>
          <a:solidFill>
            <a:srgbClr val="0F172A">
              <a:alpha val="7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2550" name="图片 2549"/>
          <p:cNvPicPr/>
          <p:nvPr/>
        </p:nvPicPr>
        <p:blipFill>
          <a:blip r:embed="rId10"/>
          <a:stretch/>
        </p:blipFill>
        <p:spPr>
          <a:xfrm>
            <a:off x="409320" y="3593520"/>
            <a:ext cx="25020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551" name="文本框 2550"/>
          <p:cNvSpPr txBox="1"/>
          <p:nvPr/>
        </p:nvSpPr>
        <p:spPr>
          <a:xfrm>
            <a:off x="8825400" y="3004560"/>
            <a:ext cx="82224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BFDBFE"/>
                </a:solidFill>
                <a:effectLst/>
                <a:uFillTx/>
                <a:latin typeface="WenQuanYiZenHei"/>
                <a:ea typeface="WenQuanYiZenHei"/>
              </a:rPr>
              <a:t>索速度和准确性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552" name="文本框 2551"/>
          <p:cNvSpPr txBox="1"/>
          <p:nvPr/>
        </p:nvSpPr>
        <p:spPr>
          <a:xfrm>
            <a:off x="722880" y="3575880"/>
            <a:ext cx="805320" cy="25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580" b="0" u="none" strike="noStrike">
                <a:solidFill>
                  <a:srgbClr val="A2F4FD"/>
                </a:solidFill>
                <a:effectLst/>
                <a:uFillTx/>
                <a:latin typeface="WenQuanYiZenHei"/>
                <a:ea typeface="WenQuanYiZenHei"/>
              </a:rPr>
              <a:t>实现示例</a:t>
            </a:r>
            <a:endParaRPr lang="en-US" sz="15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553" name="文本框 2552"/>
          <p:cNvSpPr txBox="1"/>
          <p:nvPr/>
        </p:nvSpPr>
        <p:spPr>
          <a:xfrm>
            <a:off x="538920" y="4122720"/>
            <a:ext cx="14148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94A3B8"/>
                </a:solidFill>
                <a:effectLst/>
                <a:uFillTx/>
                <a:latin typeface="Courier New"/>
                <a:ea typeface="Courier New"/>
              </a:rPr>
              <a:t># 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554" name="文本框 2553"/>
          <p:cNvSpPr txBox="1"/>
          <p:nvPr/>
        </p:nvSpPr>
        <p:spPr>
          <a:xfrm>
            <a:off x="679320" y="4107600"/>
            <a:ext cx="93960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94A3B8"/>
                </a:solidFill>
                <a:effectLst/>
                <a:uFillTx/>
                <a:latin typeface="WenQuanYiZenHei"/>
                <a:ea typeface="WenQuanYiZenHei"/>
              </a:rPr>
              <a:t>构建倒排平面索引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555" name="文本框 2554"/>
          <p:cNvSpPr txBox="1"/>
          <p:nvPr/>
        </p:nvSpPr>
        <p:spPr>
          <a:xfrm>
            <a:off x="1615320" y="4122720"/>
            <a:ext cx="98676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94A3B8"/>
                </a:solidFill>
                <a:effectLst/>
                <a:uFillTx/>
                <a:latin typeface="Courier New"/>
                <a:ea typeface="Courier New"/>
              </a:rPr>
              <a:t>(IndexIVFFlat)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556" name="文本框 2555"/>
          <p:cNvSpPr txBox="1"/>
          <p:nvPr/>
        </p:nvSpPr>
        <p:spPr>
          <a:xfrm>
            <a:off x="538920" y="4289760"/>
            <a:ext cx="154980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38BDF8"/>
                </a:solidFill>
                <a:effectLst/>
                <a:uFillTx/>
                <a:latin typeface="Courier New"/>
                <a:ea typeface="Courier New"/>
              </a:rPr>
              <a:t>num_clusters</a:t>
            </a:r>
            <a:r>
              <a:rPr lang="en-US" sz="92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 = </a:t>
            </a:r>
            <a:r>
              <a:rPr lang="en-US" sz="920" b="0" u="none" strike="noStrike">
                <a:solidFill>
                  <a:srgbClr val="FB923C"/>
                </a:solidFill>
                <a:effectLst/>
                <a:uFillTx/>
                <a:latin typeface="Courier New"/>
                <a:ea typeface="Courier New"/>
              </a:rPr>
              <a:t>100</a:t>
            </a:r>
            <a:r>
              <a:rPr lang="en-US" sz="92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  </a:t>
            </a:r>
            <a:r>
              <a:rPr lang="en-US" sz="920" b="0" u="none" strike="noStrike">
                <a:solidFill>
                  <a:srgbClr val="94A3B8"/>
                </a:solidFill>
                <a:effectLst/>
                <a:uFillTx/>
                <a:latin typeface="Courier New"/>
                <a:ea typeface="Courier New"/>
              </a:rPr>
              <a:t># 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557" name="文本框 2556"/>
          <p:cNvSpPr txBox="1"/>
          <p:nvPr/>
        </p:nvSpPr>
        <p:spPr>
          <a:xfrm>
            <a:off x="2084040" y="4274640"/>
            <a:ext cx="47016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94A3B8"/>
                </a:solidFill>
                <a:effectLst/>
                <a:uFillTx/>
                <a:latin typeface="WenQuanYiZenHei"/>
                <a:ea typeface="WenQuanYiZenHei"/>
              </a:rPr>
              <a:t>聚类数量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558" name="文本框 2557"/>
          <p:cNvSpPr txBox="1"/>
          <p:nvPr/>
        </p:nvSpPr>
        <p:spPr>
          <a:xfrm>
            <a:off x="538920" y="4456800"/>
            <a:ext cx="598680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38BDF8"/>
                </a:solidFill>
                <a:effectLst/>
                <a:uFillTx/>
                <a:latin typeface="Courier New"/>
                <a:ea typeface="Courier New"/>
              </a:rPr>
              <a:t>index_ivf</a:t>
            </a:r>
            <a:r>
              <a:rPr lang="en-US" sz="92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 = faiss.</a:t>
            </a:r>
            <a:r>
              <a:rPr lang="en-US" sz="920" b="0" u="none" strike="noStrike">
                <a:solidFill>
                  <a:srgbClr val="38BDF8"/>
                </a:solidFill>
                <a:effectLst/>
                <a:uFillTx/>
                <a:latin typeface="Courier New"/>
                <a:ea typeface="Courier New"/>
              </a:rPr>
              <a:t>IndexIVFFlat</a:t>
            </a:r>
            <a:r>
              <a:rPr lang="en-US" sz="92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(faiss.</a:t>
            </a:r>
            <a:r>
              <a:rPr lang="en-US" sz="920" b="0" u="none" strike="noStrike">
                <a:solidFill>
                  <a:srgbClr val="38BDF8"/>
                </a:solidFill>
                <a:effectLst/>
                <a:uFillTx/>
                <a:latin typeface="Courier New"/>
                <a:ea typeface="Courier New"/>
              </a:rPr>
              <a:t>IndexFlatL2</a:t>
            </a:r>
            <a:r>
              <a:rPr lang="en-US" sz="92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(dimension), dimension, num_clusters)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559" name="文本框 2558"/>
          <p:cNvSpPr txBox="1"/>
          <p:nvPr/>
        </p:nvSpPr>
        <p:spPr>
          <a:xfrm>
            <a:off x="538920" y="4624200"/>
            <a:ext cx="232488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38BDF8"/>
                </a:solidFill>
                <a:effectLst/>
                <a:uFillTx/>
                <a:latin typeface="Courier New"/>
                <a:ea typeface="Courier New"/>
              </a:rPr>
              <a:t>index_ivf</a:t>
            </a:r>
            <a:r>
              <a:rPr lang="en-US" sz="92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.</a:t>
            </a:r>
            <a:r>
              <a:rPr lang="en-US" sz="920" b="0" u="none" strike="noStrike">
                <a:solidFill>
                  <a:srgbClr val="38BDF8"/>
                </a:solidFill>
                <a:effectLst/>
                <a:uFillTx/>
                <a:latin typeface="Courier New"/>
                <a:ea typeface="Courier New"/>
              </a:rPr>
              <a:t>train</a:t>
            </a:r>
            <a:r>
              <a:rPr lang="en-US" sz="92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(data_vectors)  </a:t>
            </a:r>
            <a:r>
              <a:rPr lang="en-US" sz="920" b="0" u="none" strike="noStrike">
                <a:solidFill>
                  <a:srgbClr val="94A3B8"/>
                </a:solidFill>
                <a:effectLst/>
                <a:uFillTx/>
                <a:latin typeface="Courier New"/>
                <a:ea typeface="Courier New"/>
              </a:rPr>
              <a:t># 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560" name="文本框 2559"/>
          <p:cNvSpPr txBox="1"/>
          <p:nvPr/>
        </p:nvSpPr>
        <p:spPr>
          <a:xfrm>
            <a:off x="2856240" y="4608720"/>
            <a:ext cx="199548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94A3B8"/>
                </a:solidFill>
                <a:effectLst/>
                <a:uFillTx/>
                <a:latin typeface="WenQuanYiZenHei"/>
                <a:ea typeface="WenQuanYiZenHei"/>
              </a:rPr>
              <a:t>在添加数据之前，倒排索引需要先训练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561" name="文本框 2560"/>
          <p:cNvSpPr txBox="1"/>
          <p:nvPr/>
        </p:nvSpPr>
        <p:spPr>
          <a:xfrm>
            <a:off x="538920" y="4791240"/>
            <a:ext cx="190260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38BDF8"/>
                </a:solidFill>
                <a:effectLst/>
                <a:uFillTx/>
                <a:latin typeface="Courier New"/>
                <a:ea typeface="Courier New"/>
              </a:rPr>
              <a:t>index_ivf</a:t>
            </a:r>
            <a:r>
              <a:rPr lang="en-US" sz="92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.</a:t>
            </a:r>
            <a:r>
              <a:rPr lang="en-US" sz="920" b="0" u="none" strike="noStrike">
                <a:solidFill>
                  <a:srgbClr val="38BDF8"/>
                </a:solidFill>
                <a:effectLst/>
                <a:uFillTx/>
                <a:latin typeface="Courier New"/>
                <a:ea typeface="Courier New"/>
              </a:rPr>
              <a:t>add</a:t>
            </a:r>
            <a:r>
              <a:rPr lang="en-US" sz="92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(data_vectors)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562" name="文本框 2561"/>
          <p:cNvSpPr txBox="1"/>
          <p:nvPr/>
        </p:nvSpPr>
        <p:spPr>
          <a:xfrm>
            <a:off x="538920" y="4958280"/>
            <a:ext cx="176148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38BDF8"/>
                </a:solidFill>
                <a:effectLst/>
                <a:uFillTx/>
                <a:latin typeface="Courier New"/>
                <a:ea typeface="Courier New"/>
              </a:rPr>
              <a:t>index_ivf</a:t>
            </a:r>
            <a:r>
              <a:rPr lang="en-US" sz="92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.</a:t>
            </a:r>
            <a:r>
              <a:rPr lang="en-US" sz="920" b="0" u="none" strike="noStrike">
                <a:solidFill>
                  <a:srgbClr val="38BDF8"/>
                </a:solidFill>
                <a:effectLst/>
                <a:uFillTx/>
                <a:latin typeface="Courier New"/>
                <a:ea typeface="Courier New"/>
              </a:rPr>
              <a:t>nprobe</a:t>
            </a:r>
            <a:r>
              <a:rPr lang="en-US" sz="92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 = </a:t>
            </a:r>
            <a:r>
              <a:rPr lang="en-US" sz="920" b="0" u="none" strike="noStrike">
                <a:solidFill>
                  <a:srgbClr val="FB923C"/>
                </a:solidFill>
                <a:effectLst/>
                <a:uFillTx/>
                <a:latin typeface="Courier New"/>
                <a:ea typeface="Courier New"/>
              </a:rPr>
              <a:t>10</a:t>
            </a:r>
            <a:r>
              <a:rPr lang="en-US" sz="92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  </a:t>
            </a:r>
            <a:r>
              <a:rPr lang="en-US" sz="920" b="0" u="none" strike="noStrike">
                <a:solidFill>
                  <a:srgbClr val="94A3B8"/>
                </a:solidFill>
                <a:effectLst/>
                <a:uFillTx/>
                <a:latin typeface="Courier New"/>
                <a:ea typeface="Courier New"/>
              </a:rPr>
              <a:t># 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563" name="文本框 2562"/>
          <p:cNvSpPr txBox="1"/>
          <p:nvPr/>
        </p:nvSpPr>
        <p:spPr>
          <a:xfrm>
            <a:off x="2294640" y="4943160"/>
            <a:ext cx="23544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94A3B8"/>
                </a:solidFill>
                <a:effectLst/>
                <a:uFillTx/>
                <a:latin typeface="WenQuanYiZenHei"/>
                <a:ea typeface="WenQuanYiZenHei"/>
              </a:rPr>
              <a:t>设置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564" name="文本框 2563"/>
          <p:cNvSpPr txBox="1"/>
          <p:nvPr/>
        </p:nvSpPr>
        <p:spPr>
          <a:xfrm>
            <a:off x="2528640" y="4958280"/>
            <a:ext cx="42336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94A3B8"/>
                </a:solidFill>
                <a:effectLst/>
                <a:uFillTx/>
                <a:latin typeface="Courier New"/>
                <a:ea typeface="Courier New"/>
              </a:rPr>
              <a:t>nprobe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565" name="任意多边形 2564"/>
          <p:cNvSpPr/>
          <p:nvPr/>
        </p:nvSpPr>
        <p:spPr>
          <a:xfrm>
            <a:off x="413640" y="5444280"/>
            <a:ext cx="4838760" cy="572760"/>
          </a:xfrm>
          <a:custGeom>
            <a:avLst/>
            <a:gdLst/>
            <a:ahLst/>
            <a:cxnLst/>
            <a:rect l="0" t="0" r="r" b="b"/>
            <a:pathLst>
              <a:path w="13441" h="1591">
                <a:moveTo>
                  <a:pt x="0" y="1591"/>
                </a:moveTo>
                <a:lnTo>
                  <a:pt x="0" y="174"/>
                </a:lnTo>
                <a:cubicBezTo>
                  <a:pt x="0" y="162"/>
                  <a:pt x="1" y="151"/>
                  <a:pt x="3" y="140"/>
                </a:cubicBezTo>
                <a:cubicBezTo>
                  <a:pt x="5" y="129"/>
                  <a:pt x="8" y="118"/>
                  <a:pt x="13" y="107"/>
                </a:cubicBezTo>
                <a:cubicBezTo>
                  <a:pt x="17" y="97"/>
                  <a:pt x="23" y="87"/>
                  <a:pt x="29" y="77"/>
                </a:cubicBezTo>
                <a:cubicBezTo>
                  <a:pt x="35" y="68"/>
                  <a:pt x="42" y="59"/>
                  <a:pt x="51" y="51"/>
                </a:cubicBezTo>
                <a:cubicBezTo>
                  <a:pt x="59" y="43"/>
                  <a:pt x="67" y="35"/>
                  <a:pt x="77" y="29"/>
                </a:cubicBezTo>
                <a:cubicBezTo>
                  <a:pt x="86" y="23"/>
                  <a:pt x="96" y="17"/>
                  <a:pt x="107" y="13"/>
                </a:cubicBezTo>
                <a:cubicBezTo>
                  <a:pt x="118" y="9"/>
                  <a:pt x="128" y="5"/>
                  <a:pt x="140" y="3"/>
                </a:cubicBezTo>
                <a:cubicBezTo>
                  <a:pt x="151" y="1"/>
                  <a:pt x="162" y="0"/>
                  <a:pt x="174" y="0"/>
                </a:cubicBezTo>
                <a:lnTo>
                  <a:pt x="13267" y="0"/>
                </a:lnTo>
                <a:cubicBezTo>
                  <a:pt x="13278" y="0"/>
                  <a:pt x="13290" y="1"/>
                  <a:pt x="13301" y="3"/>
                </a:cubicBezTo>
                <a:cubicBezTo>
                  <a:pt x="13312" y="5"/>
                  <a:pt x="13323" y="9"/>
                  <a:pt x="13333" y="13"/>
                </a:cubicBezTo>
                <a:cubicBezTo>
                  <a:pt x="13344" y="17"/>
                  <a:pt x="13354" y="23"/>
                  <a:pt x="13364" y="29"/>
                </a:cubicBezTo>
                <a:cubicBezTo>
                  <a:pt x="13373" y="35"/>
                  <a:pt x="13382" y="43"/>
                  <a:pt x="13390" y="51"/>
                </a:cubicBezTo>
                <a:cubicBezTo>
                  <a:pt x="13398" y="59"/>
                  <a:pt x="13405" y="68"/>
                  <a:pt x="13412" y="77"/>
                </a:cubicBezTo>
                <a:cubicBezTo>
                  <a:pt x="13418" y="87"/>
                  <a:pt x="13423" y="97"/>
                  <a:pt x="13428" y="107"/>
                </a:cubicBezTo>
                <a:cubicBezTo>
                  <a:pt x="13432" y="118"/>
                  <a:pt x="13435" y="129"/>
                  <a:pt x="13438" y="140"/>
                </a:cubicBezTo>
                <a:cubicBezTo>
                  <a:pt x="13440" y="151"/>
                  <a:pt x="13441" y="162"/>
                  <a:pt x="13441" y="174"/>
                </a:cubicBezTo>
                <a:lnTo>
                  <a:pt x="13441" y="1591"/>
                </a:lnTo>
                <a:lnTo>
                  <a:pt x="0" y="1591"/>
                </a:lnTo>
                <a:close/>
              </a:path>
            </a:pathLst>
          </a:custGeom>
          <a:solidFill>
            <a:srgbClr val="1E3A8A">
              <a:alpha val="4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566" name="任意多边形 2565"/>
          <p:cNvSpPr/>
          <p:nvPr/>
        </p:nvSpPr>
        <p:spPr>
          <a:xfrm>
            <a:off x="413640" y="5444280"/>
            <a:ext cx="4838760" cy="572760"/>
          </a:xfrm>
          <a:custGeom>
            <a:avLst/>
            <a:gdLst/>
            <a:ahLst/>
            <a:cxnLst/>
            <a:rect l="0" t="0" r="r" b="b"/>
            <a:pathLst>
              <a:path w="13441" h="1591" fill="none">
                <a:moveTo>
                  <a:pt x="0" y="1591"/>
                </a:moveTo>
                <a:lnTo>
                  <a:pt x="0" y="174"/>
                </a:lnTo>
                <a:cubicBezTo>
                  <a:pt x="0" y="162"/>
                  <a:pt x="1" y="151"/>
                  <a:pt x="3" y="140"/>
                </a:cubicBezTo>
                <a:cubicBezTo>
                  <a:pt x="5" y="129"/>
                  <a:pt x="8" y="118"/>
                  <a:pt x="13" y="107"/>
                </a:cubicBezTo>
                <a:cubicBezTo>
                  <a:pt x="17" y="97"/>
                  <a:pt x="23" y="87"/>
                  <a:pt x="29" y="77"/>
                </a:cubicBezTo>
                <a:cubicBezTo>
                  <a:pt x="35" y="68"/>
                  <a:pt x="42" y="59"/>
                  <a:pt x="51" y="51"/>
                </a:cubicBezTo>
                <a:cubicBezTo>
                  <a:pt x="59" y="43"/>
                  <a:pt x="67" y="35"/>
                  <a:pt x="77" y="29"/>
                </a:cubicBezTo>
                <a:cubicBezTo>
                  <a:pt x="86" y="23"/>
                  <a:pt x="96" y="17"/>
                  <a:pt x="107" y="13"/>
                </a:cubicBezTo>
                <a:cubicBezTo>
                  <a:pt x="118" y="9"/>
                  <a:pt x="128" y="5"/>
                  <a:pt x="140" y="3"/>
                </a:cubicBezTo>
                <a:cubicBezTo>
                  <a:pt x="151" y="1"/>
                  <a:pt x="162" y="0"/>
                  <a:pt x="174" y="0"/>
                </a:cubicBezTo>
                <a:lnTo>
                  <a:pt x="13267" y="0"/>
                </a:lnTo>
                <a:cubicBezTo>
                  <a:pt x="13278" y="0"/>
                  <a:pt x="13290" y="1"/>
                  <a:pt x="13301" y="3"/>
                </a:cubicBezTo>
                <a:cubicBezTo>
                  <a:pt x="13312" y="5"/>
                  <a:pt x="13323" y="9"/>
                  <a:pt x="13333" y="13"/>
                </a:cubicBezTo>
                <a:cubicBezTo>
                  <a:pt x="13344" y="17"/>
                  <a:pt x="13354" y="23"/>
                  <a:pt x="13364" y="29"/>
                </a:cubicBezTo>
                <a:cubicBezTo>
                  <a:pt x="13373" y="35"/>
                  <a:pt x="13382" y="43"/>
                  <a:pt x="13390" y="51"/>
                </a:cubicBezTo>
                <a:cubicBezTo>
                  <a:pt x="13398" y="59"/>
                  <a:pt x="13405" y="68"/>
                  <a:pt x="13412" y="77"/>
                </a:cubicBezTo>
                <a:cubicBezTo>
                  <a:pt x="13418" y="87"/>
                  <a:pt x="13423" y="97"/>
                  <a:pt x="13428" y="107"/>
                </a:cubicBezTo>
                <a:cubicBezTo>
                  <a:pt x="13432" y="118"/>
                  <a:pt x="13435" y="129"/>
                  <a:pt x="13438" y="140"/>
                </a:cubicBezTo>
                <a:cubicBezTo>
                  <a:pt x="13440" y="151"/>
                  <a:pt x="13441" y="162"/>
                  <a:pt x="13441" y="174"/>
                </a:cubicBezTo>
                <a:lnTo>
                  <a:pt x="13441" y="1591"/>
                </a:lnTo>
              </a:path>
            </a:pathLst>
          </a:custGeom>
          <a:ln w="8280">
            <a:solidFill>
              <a:srgbClr val="1D4ED8"/>
            </a:solidFill>
            <a:miter/>
          </a:ln>
        </p:spPr>
        <p:txBody>
          <a:bodyPr lIns="3960" tIns="3960" rIns="3960" bIns="396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2567" name="图片 2566"/>
          <p:cNvPicPr/>
          <p:nvPr/>
        </p:nvPicPr>
        <p:blipFill>
          <a:blip r:embed="rId11"/>
          <a:stretch/>
        </p:blipFill>
        <p:spPr>
          <a:xfrm>
            <a:off x="585000" y="5657400"/>
            <a:ext cx="116640" cy="1501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568" name="文本框 2567"/>
          <p:cNvSpPr txBox="1"/>
          <p:nvPr/>
        </p:nvSpPr>
        <p:spPr>
          <a:xfrm>
            <a:off x="2949840" y="4943160"/>
            <a:ext cx="93960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94A3B8"/>
                </a:solidFill>
                <a:effectLst/>
                <a:uFillTx/>
                <a:latin typeface="WenQuanYiZenHei"/>
                <a:ea typeface="WenQuanYiZenHei"/>
              </a:rPr>
              <a:t>参数，提高查准率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569" name="文本框 2568"/>
          <p:cNvSpPr txBox="1"/>
          <p:nvPr/>
        </p:nvSpPr>
        <p:spPr>
          <a:xfrm>
            <a:off x="764640" y="5637960"/>
            <a:ext cx="120780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训练索引的重要性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570" name="文本框 2569"/>
          <p:cNvSpPr txBox="1"/>
          <p:nvPr/>
        </p:nvSpPr>
        <p:spPr>
          <a:xfrm>
            <a:off x="748080" y="5963400"/>
            <a:ext cx="5371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倒排索引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571" name="文本框 2570"/>
          <p:cNvSpPr txBox="1"/>
          <p:nvPr/>
        </p:nvSpPr>
        <p:spPr>
          <a:xfrm>
            <a:off x="1282680" y="5968080"/>
            <a:ext cx="13320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DBEAFE"/>
                </a:solidFill>
                <a:effectLst/>
                <a:uFillTx/>
                <a:latin typeface="DejaVuSans"/>
                <a:ea typeface="DejaVuSans"/>
              </a:rPr>
              <a:t>(I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572" name="文本框 2571"/>
          <p:cNvSpPr txBox="1"/>
          <p:nvPr/>
        </p:nvSpPr>
        <p:spPr>
          <a:xfrm>
            <a:off x="1459080" y="5968080"/>
            <a:ext cx="13320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DBEAFE"/>
                </a:solidFill>
                <a:effectLst/>
                <a:uFillTx/>
                <a:latin typeface="DejaVuSans"/>
                <a:ea typeface="DejaVuSans"/>
              </a:rPr>
              <a:t>d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573" name="文本框 2572"/>
          <p:cNvSpPr txBox="1"/>
          <p:nvPr/>
        </p:nvSpPr>
        <p:spPr>
          <a:xfrm>
            <a:off x="1703160" y="5968080"/>
            <a:ext cx="32364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DBEAFE"/>
                </a:solidFill>
                <a:effectLst/>
                <a:uFillTx/>
                <a:latin typeface="DejaVuSans"/>
                <a:ea typeface="DejaVuSans"/>
              </a:rPr>
              <a:t>IVFFl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574" name="文本框 2573"/>
          <p:cNvSpPr txBox="1"/>
          <p:nvPr/>
        </p:nvSpPr>
        <p:spPr>
          <a:xfrm>
            <a:off x="2106720" y="5968080"/>
            <a:ext cx="13320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DBEAFE"/>
                </a:solidFill>
                <a:effectLst/>
                <a:uFillTx/>
                <a:latin typeface="DejaVuSans"/>
                <a:ea typeface="DejaVuSans"/>
              </a:rPr>
              <a:t>t)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575" name="文本框 2574"/>
          <p:cNvSpPr txBox="1"/>
          <p:nvPr/>
        </p:nvSpPr>
        <p:spPr>
          <a:xfrm>
            <a:off x="2211480" y="5963400"/>
            <a:ext cx="9396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和产品量化索引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576" name="文本框 2575"/>
          <p:cNvSpPr txBox="1"/>
          <p:nvPr/>
        </p:nvSpPr>
        <p:spPr>
          <a:xfrm>
            <a:off x="3147480" y="5968080"/>
            <a:ext cx="13320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DBEAFE"/>
                </a:solidFill>
                <a:effectLst/>
                <a:uFillTx/>
                <a:latin typeface="DejaVuSans"/>
                <a:ea typeface="DejaVuSans"/>
              </a:rPr>
              <a:t>(I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577" name="文本框 2576"/>
          <p:cNvSpPr txBox="1"/>
          <p:nvPr/>
        </p:nvSpPr>
        <p:spPr>
          <a:xfrm>
            <a:off x="3323520" y="5968080"/>
            <a:ext cx="13320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DBEAFE"/>
                </a:solidFill>
                <a:effectLst/>
                <a:uFillTx/>
                <a:latin typeface="DejaVuSans"/>
                <a:ea typeface="DejaVuSans"/>
              </a:rPr>
              <a:t>d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578" name="文本框 2577"/>
          <p:cNvSpPr txBox="1"/>
          <p:nvPr/>
        </p:nvSpPr>
        <p:spPr>
          <a:xfrm>
            <a:off x="3567600" y="5968080"/>
            <a:ext cx="23940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DBEAFE"/>
                </a:solidFill>
                <a:effectLst/>
                <a:uFillTx/>
                <a:latin typeface="DejaVuSans"/>
                <a:ea typeface="DejaVuSans"/>
              </a:rPr>
              <a:t>PQ)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579" name="任意多边形 2578"/>
          <p:cNvSpPr/>
          <p:nvPr/>
        </p:nvSpPr>
        <p:spPr>
          <a:xfrm>
            <a:off x="5460840" y="5444280"/>
            <a:ext cx="4839120" cy="572760"/>
          </a:xfrm>
          <a:custGeom>
            <a:avLst/>
            <a:gdLst/>
            <a:ahLst/>
            <a:cxnLst/>
            <a:rect l="0" t="0" r="r" b="b"/>
            <a:pathLst>
              <a:path w="13442" h="1591">
                <a:moveTo>
                  <a:pt x="0" y="1591"/>
                </a:moveTo>
                <a:lnTo>
                  <a:pt x="0" y="174"/>
                </a:lnTo>
                <a:cubicBezTo>
                  <a:pt x="0" y="162"/>
                  <a:pt x="1" y="151"/>
                  <a:pt x="4" y="140"/>
                </a:cubicBezTo>
                <a:cubicBezTo>
                  <a:pt x="6" y="129"/>
                  <a:pt x="9" y="118"/>
                  <a:pt x="13" y="107"/>
                </a:cubicBezTo>
                <a:cubicBezTo>
                  <a:pt x="18" y="97"/>
                  <a:pt x="23" y="87"/>
                  <a:pt x="30" y="77"/>
                </a:cubicBezTo>
                <a:cubicBezTo>
                  <a:pt x="36" y="68"/>
                  <a:pt x="43" y="59"/>
                  <a:pt x="51" y="51"/>
                </a:cubicBezTo>
                <a:cubicBezTo>
                  <a:pt x="59" y="43"/>
                  <a:pt x="68" y="35"/>
                  <a:pt x="78" y="29"/>
                </a:cubicBezTo>
                <a:cubicBezTo>
                  <a:pt x="87" y="23"/>
                  <a:pt x="97" y="17"/>
                  <a:pt x="108" y="13"/>
                </a:cubicBezTo>
                <a:cubicBezTo>
                  <a:pt x="118" y="9"/>
                  <a:pt x="129" y="5"/>
                  <a:pt x="140" y="3"/>
                </a:cubicBezTo>
                <a:cubicBezTo>
                  <a:pt x="152" y="1"/>
                  <a:pt x="163" y="0"/>
                  <a:pt x="174" y="0"/>
                </a:cubicBezTo>
                <a:lnTo>
                  <a:pt x="13267" y="0"/>
                </a:lnTo>
                <a:cubicBezTo>
                  <a:pt x="13279" y="0"/>
                  <a:pt x="13290" y="1"/>
                  <a:pt x="13301" y="3"/>
                </a:cubicBezTo>
                <a:cubicBezTo>
                  <a:pt x="13313" y="5"/>
                  <a:pt x="13324" y="9"/>
                  <a:pt x="13334" y="13"/>
                </a:cubicBezTo>
                <a:cubicBezTo>
                  <a:pt x="13345" y="17"/>
                  <a:pt x="13355" y="23"/>
                  <a:pt x="13364" y="29"/>
                </a:cubicBezTo>
                <a:cubicBezTo>
                  <a:pt x="13374" y="35"/>
                  <a:pt x="13383" y="43"/>
                  <a:pt x="13391" y="51"/>
                </a:cubicBezTo>
                <a:cubicBezTo>
                  <a:pt x="13399" y="59"/>
                  <a:pt x="13406" y="68"/>
                  <a:pt x="13412" y="77"/>
                </a:cubicBezTo>
                <a:cubicBezTo>
                  <a:pt x="13419" y="87"/>
                  <a:pt x="13424" y="97"/>
                  <a:pt x="13428" y="107"/>
                </a:cubicBezTo>
                <a:cubicBezTo>
                  <a:pt x="13433" y="118"/>
                  <a:pt x="13436" y="129"/>
                  <a:pt x="13438" y="140"/>
                </a:cubicBezTo>
                <a:cubicBezTo>
                  <a:pt x="13440" y="151"/>
                  <a:pt x="13442" y="162"/>
                  <a:pt x="13442" y="174"/>
                </a:cubicBezTo>
                <a:lnTo>
                  <a:pt x="13442" y="1591"/>
                </a:lnTo>
                <a:lnTo>
                  <a:pt x="0" y="1591"/>
                </a:lnTo>
                <a:close/>
              </a:path>
            </a:pathLst>
          </a:custGeom>
          <a:solidFill>
            <a:srgbClr val="1E3A8A">
              <a:alpha val="4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580" name="任意多边形 2579"/>
          <p:cNvSpPr/>
          <p:nvPr/>
        </p:nvSpPr>
        <p:spPr>
          <a:xfrm>
            <a:off x="5460840" y="5444280"/>
            <a:ext cx="4839120" cy="572760"/>
          </a:xfrm>
          <a:custGeom>
            <a:avLst/>
            <a:gdLst/>
            <a:ahLst/>
            <a:cxnLst/>
            <a:rect l="0" t="0" r="r" b="b"/>
            <a:pathLst>
              <a:path w="13442" h="1591" fill="none">
                <a:moveTo>
                  <a:pt x="0" y="1591"/>
                </a:moveTo>
                <a:lnTo>
                  <a:pt x="0" y="174"/>
                </a:lnTo>
                <a:cubicBezTo>
                  <a:pt x="0" y="162"/>
                  <a:pt x="1" y="151"/>
                  <a:pt x="4" y="140"/>
                </a:cubicBezTo>
                <a:cubicBezTo>
                  <a:pt x="6" y="129"/>
                  <a:pt x="9" y="118"/>
                  <a:pt x="13" y="107"/>
                </a:cubicBezTo>
                <a:cubicBezTo>
                  <a:pt x="18" y="97"/>
                  <a:pt x="23" y="87"/>
                  <a:pt x="30" y="77"/>
                </a:cubicBezTo>
                <a:cubicBezTo>
                  <a:pt x="36" y="68"/>
                  <a:pt x="43" y="59"/>
                  <a:pt x="51" y="51"/>
                </a:cubicBezTo>
                <a:cubicBezTo>
                  <a:pt x="59" y="43"/>
                  <a:pt x="68" y="35"/>
                  <a:pt x="78" y="29"/>
                </a:cubicBezTo>
                <a:cubicBezTo>
                  <a:pt x="87" y="23"/>
                  <a:pt x="97" y="17"/>
                  <a:pt x="108" y="13"/>
                </a:cubicBezTo>
                <a:cubicBezTo>
                  <a:pt x="118" y="9"/>
                  <a:pt x="129" y="5"/>
                  <a:pt x="140" y="3"/>
                </a:cubicBezTo>
                <a:cubicBezTo>
                  <a:pt x="152" y="1"/>
                  <a:pt x="163" y="0"/>
                  <a:pt x="174" y="0"/>
                </a:cubicBezTo>
                <a:lnTo>
                  <a:pt x="13267" y="0"/>
                </a:lnTo>
                <a:cubicBezTo>
                  <a:pt x="13279" y="0"/>
                  <a:pt x="13290" y="1"/>
                  <a:pt x="13301" y="3"/>
                </a:cubicBezTo>
                <a:cubicBezTo>
                  <a:pt x="13313" y="5"/>
                  <a:pt x="13324" y="9"/>
                  <a:pt x="13334" y="13"/>
                </a:cubicBezTo>
                <a:cubicBezTo>
                  <a:pt x="13345" y="17"/>
                  <a:pt x="13355" y="23"/>
                  <a:pt x="13364" y="29"/>
                </a:cubicBezTo>
                <a:cubicBezTo>
                  <a:pt x="13374" y="35"/>
                  <a:pt x="13383" y="43"/>
                  <a:pt x="13391" y="51"/>
                </a:cubicBezTo>
                <a:cubicBezTo>
                  <a:pt x="13399" y="59"/>
                  <a:pt x="13406" y="68"/>
                  <a:pt x="13412" y="77"/>
                </a:cubicBezTo>
                <a:cubicBezTo>
                  <a:pt x="13419" y="87"/>
                  <a:pt x="13424" y="97"/>
                  <a:pt x="13428" y="107"/>
                </a:cubicBezTo>
                <a:cubicBezTo>
                  <a:pt x="13433" y="118"/>
                  <a:pt x="13436" y="129"/>
                  <a:pt x="13438" y="140"/>
                </a:cubicBezTo>
                <a:cubicBezTo>
                  <a:pt x="13440" y="151"/>
                  <a:pt x="13442" y="162"/>
                  <a:pt x="13442" y="174"/>
                </a:cubicBezTo>
                <a:lnTo>
                  <a:pt x="13442" y="1591"/>
                </a:lnTo>
              </a:path>
            </a:pathLst>
          </a:custGeom>
          <a:ln w="8280">
            <a:solidFill>
              <a:srgbClr val="1D4ED8"/>
            </a:solidFill>
            <a:miter/>
          </a:ln>
        </p:spPr>
        <p:txBody>
          <a:bodyPr lIns="3960" tIns="3960" rIns="3960" bIns="396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2581" name="图片 2580"/>
          <p:cNvPicPr/>
          <p:nvPr/>
        </p:nvPicPr>
        <p:blipFill>
          <a:blip r:embed="rId12"/>
          <a:stretch/>
        </p:blipFill>
        <p:spPr>
          <a:xfrm>
            <a:off x="5632560" y="5657400"/>
            <a:ext cx="191880" cy="1501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582" name="文本框 2581"/>
          <p:cNvSpPr txBox="1"/>
          <p:nvPr/>
        </p:nvSpPr>
        <p:spPr>
          <a:xfrm>
            <a:off x="3805560" y="5963400"/>
            <a:ext cx="12078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需要先训练再添加数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583" name="文本框 2582"/>
          <p:cNvSpPr txBox="1"/>
          <p:nvPr/>
        </p:nvSpPr>
        <p:spPr>
          <a:xfrm>
            <a:off x="5887440" y="5637960"/>
            <a:ext cx="90612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索引参数调优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584" name="文本框 2583"/>
          <p:cNvSpPr txBox="1"/>
          <p:nvPr/>
        </p:nvSpPr>
        <p:spPr>
          <a:xfrm>
            <a:off x="5880240" y="5968080"/>
            <a:ext cx="13320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DBEAFE"/>
                </a:solidFill>
                <a:effectLst/>
                <a:uFillTx/>
                <a:latin typeface="DejaVuSans"/>
                <a:ea typeface="DejaVuSans"/>
              </a:rPr>
              <a:t>li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585" name="文本框 2584"/>
          <p:cNvSpPr txBox="1"/>
          <p:nvPr/>
        </p:nvSpPr>
        <p:spPr>
          <a:xfrm>
            <a:off x="6024240" y="5968080"/>
            <a:ext cx="13320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DBEAFE"/>
                </a:solidFill>
                <a:effectLst/>
                <a:uFillTx/>
                <a:latin typeface="DejaVuSans"/>
                <a:ea typeface="DejaVuSans"/>
              </a:rPr>
              <a:t>t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586" name="文本框 2585"/>
          <p:cNvSpPr txBox="1"/>
          <p:nvPr/>
        </p:nvSpPr>
        <p:spPr>
          <a:xfrm>
            <a:off x="6163920" y="5963400"/>
            <a:ext cx="245484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聚类中心数量 影响检索细粒度和训练时间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587" name="文本框 2586"/>
          <p:cNvSpPr txBox="1"/>
          <p:nvPr/>
        </p:nvSpPr>
        <p:spPr>
          <a:xfrm>
            <a:off x="10155600" y="5732640"/>
            <a:ext cx="41364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93C5FD"/>
                </a:solidFill>
                <a:effectLst/>
                <a:uFillTx/>
                <a:latin typeface="DejaVuSans"/>
                <a:ea typeface="DejaVuSans"/>
              </a:rPr>
              <a:t>13 / 21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8" name="任意多边形 2587"/>
          <p:cNvSpPr/>
          <p:nvPr/>
        </p:nvSpPr>
        <p:spPr>
          <a:xfrm>
            <a:off x="0" y="0"/>
            <a:ext cx="167400" cy="94320"/>
          </a:xfrm>
          <a:custGeom>
            <a:avLst/>
            <a:gdLst/>
            <a:ahLst/>
            <a:cxnLst/>
            <a:rect l="0" t="0" r="r" b="b"/>
            <a:pathLst>
              <a:path w="465" h="262">
                <a:moveTo>
                  <a:pt x="0" y="0"/>
                </a:moveTo>
                <a:lnTo>
                  <a:pt x="0" y="262"/>
                </a:lnTo>
                <a:lnTo>
                  <a:pt x="465" y="0"/>
                </a:lnTo>
                <a:lnTo>
                  <a:pt x="0" y="0"/>
                </a:lnTo>
                <a:close/>
              </a:path>
            </a:pathLst>
          </a:custGeom>
          <a:solidFill>
            <a:srgbClr val="111827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589" name="任意多边形 2588"/>
          <p:cNvSpPr/>
          <p:nvPr/>
        </p:nvSpPr>
        <p:spPr>
          <a:xfrm>
            <a:off x="0" y="0"/>
            <a:ext cx="334800" cy="188280"/>
          </a:xfrm>
          <a:custGeom>
            <a:avLst/>
            <a:gdLst/>
            <a:ahLst/>
            <a:cxnLst/>
            <a:rect l="0" t="0" r="r" b="b"/>
            <a:pathLst>
              <a:path w="930" h="523">
                <a:moveTo>
                  <a:pt x="464" y="0"/>
                </a:moveTo>
                <a:lnTo>
                  <a:pt x="0" y="262"/>
                </a:lnTo>
                <a:lnTo>
                  <a:pt x="0" y="523"/>
                </a:lnTo>
                <a:lnTo>
                  <a:pt x="930" y="0"/>
                </a:lnTo>
                <a:lnTo>
                  <a:pt x="464" y="0"/>
                </a:lnTo>
                <a:close/>
              </a:path>
            </a:pathLst>
          </a:custGeom>
          <a:solidFill>
            <a:srgbClr val="11182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590" name="任意多边形 2589"/>
          <p:cNvSpPr/>
          <p:nvPr/>
        </p:nvSpPr>
        <p:spPr>
          <a:xfrm>
            <a:off x="0" y="0"/>
            <a:ext cx="502200" cy="282240"/>
          </a:xfrm>
          <a:custGeom>
            <a:avLst/>
            <a:gdLst/>
            <a:ahLst/>
            <a:cxnLst/>
            <a:rect l="0" t="0" r="r" b="b"/>
            <a:pathLst>
              <a:path w="1395" h="784">
                <a:moveTo>
                  <a:pt x="930" y="0"/>
                </a:moveTo>
                <a:lnTo>
                  <a:pt x="0" y="523"/>
                </a:lnTo>
                <a:lnTo>
                  <a:pt x="0" y="784"/>
                </a:lnTo>
                <a:lnTo>
                  <a:pt x="1395" y="0"/>
                </a:lnTo>
                <a:lnTo>
                  <a:pt x="930" y="0"/>
                </a:lnTo>
                <a:close/>
              </a:path>
            </a:pathLst>
          </a:custGeom>
          <a:solidFill>
            <a:srgbClr val="111929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591" name="任意多边形 2590"/>
          <p:cNvSpPr/>
          <p:nvPr/>
        </p:nvSpPr>
        <p:spPr>
          <a:xfrm>
            <a:off x="0" y="0"/>
            <a:ext cx="669600" cy="376200"/>
          </a:xfrm>
          <a:custGeom>
            <a:avLst/>
            <a:gdLst/>
            <a:ahLst/>
            <a:cxnLst/>
            <a:rect l="0" t="0" r="r" b="b"/>
            <a:pathLst>
              <a:path w="1860" h="1045">
                <a:moveTo>
                  <a:pt x="1395" y="0"/>
                </a:moveTo>
                <a:lnTo>
                  <a:pt x="0" y="784"/>
                </a:lnTo>
                <a:lnTo>
                  <a:pt x="0" y="1045"/>
                </a:lnTo>
                <a:lnTo>
                  <a:pt x="1860" y="0"/>
                </a:lnTo>
                <a:lnTo>
                  <a:pt x="1395" y="0"/>
                </a:lnTo>
                <a:close/>
              </a:path>
            </a:pathLst>
          </a:custGeom>
          <a:solidFill>
            <a:srgbClr val="11192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592" name="任意多边形 2591"/>
          <p:cNvSpPr/>
          <p:nvPr/>
        </p:nvSpPr>
        <p:spPr>
          <a:xfrm>
            <a:off x="0" y="0"/>
            <a:ext cx="836640" cy="470160"/>
          </a:xfrm>
          <a:custGeom>
            <a:avLst/>
            <a:gdLst/>
            <a:ahLst/>
            <a:cxnLst/>
            <a:rect l="0" t="0" r="r" b="b"/>
            <a:pathLst>
              <a:path w="2324" h="1306">
                <a:moveTo>
                  <a:pt x="1860" y="0"/>
                </a:moveTo>
                <a:lnTo>
                  <a:pt x="0" y="1045"/>
                </a:lnTo>
                <a:lnTo>
                  <a:pt x="0" y="1306"/>
                </a:lnTo>
                <a:lnTo>
                  <a:pt x="2324" y="0"/>
                </a:lnTo>
                <a:lnTo>
                  <a:pt x="1860" y="0"/>
                </a:lnTo>
                <a:close/>
              </a:path>
            </a:pathLst>
          </a:custGeom>
          <a:solidFill>
            <a:srgbClr val="12192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593" name="任意多边形 2592"/>
          <p:cNvSpPr/>
          <p:nvPr/>
        </p:nvSpPr>
        <p:spPr>
          <a:xfrm>
            <a:off x="0" y="0"/>
            <a:ext cx="1004040" cy="564120"/>
          </a:xfrm>
          <a:custGeom>
            <a:avLst/>
            <a:gdLst/>
            <a:ahLst/>
            <a:cxnLst/>
            <a:rect l="0" t="0" r="r" b="b"/>
            <a:pathLst>
              <a:path w="2789" h="1567">
                <a:moveTo>
                  <a:pt x="2324" y="0"/>
                </a:moveTo>
                <a:lnTo>
                  <a:pt x="0" y="1306"/>
                </a:lnTo>
                <a:lnTo>
                  <a:pt x="0" y="1567"/>
                </a:lnTo>
                <a:lnTo>
                  <a:pt x="2789" y="0"/>
                </a:lnTo>
                <a:lnTo>
                  <a:pt x="2324" y="0"/>
                </a:lnTo>
                <a:close/>
              </a:path>
            </a:pathLst>
          </a:custGeom>
          <a:solidFill>
            <a:srgbClr val="12192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594" name="任意多边形 2593"/>
          <p:cNvSpPr/>
          <p:nvPr/>
        </p:nvSpPr>
        <p:spPr>
          <a:xfrm>
            <a:off x="0" y="0"/>
            <a:ext cx="1171440" cy="658080"/>
          </a:xfrm>
          <a:custGeom>
            <a:avLst/>
            <a:gdLst/>
            <a:ahLst/>
            <a:cxnLst/>
            <a:rect l="0" t="0" r="r" b="b"/>
            <a:pathLst>
              <a:path w="3254" h="1828">
                <a:moveTo>
                  <a:pt x="2789" y="0"/>
                </a:moveTo>
                <a:lnTo>
                  <a:pt x="0" y="1567"/>
                </a:lnTo>
                <a:lnTo>
                  <a:pt x="0" y="1828"/>
                </a:lnTo>
                <a:lnTo>
                  <a:pt x="3254" y="0"/>
                </a:lnTo>
                <a:lnTo>
                  <a:pt x="2789" y="0"/>
                </a:lnTo>
                <a:close/>
              </a:path>
            </a:pathLst>
          </a:custGeom>
          <a:solidFill>
            <a:srgbClr val="121A2C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595" name="任意多边形 2594"/>
          <p:cNvSpPr/>
          <p:nvPr/>
        </p:nvSpPr>
        <p:spPr>
          <a:xfrm>
            <a:off x="0" y="0"/>
            <a:ext cx="1338840" cy="752040"/>
          </a:xfrm>
          <a:custGeom>
            <a:avLst/>
            <a:gdLst/>
            <a:ahLst/>
            <a:cxnLst/>
            <a:rect l="0" t="0" r="r" b="b"/>
            <a:pathLst>
              <a:path w="3719" h="2089">
                <a:moveTo>
                  <a:pt x="3254" y="0"/>
                </a:moveTo>
                <a:lnTo>
                  <a:pt x="0" y="1828"/>
                </a:lnTo>
                <a:lnTo>
                  <a:pt x="0" y="2089"/>
                </a:lnTo>
                <a:lnTo>
                  <a:pt x="3719" y="0"/>
                </a:lnTo>
                <a:lnTo>
                  <a:pt x="3254" y="0"/>
                </a:lnTo>
                <a:close/>
              </a:path>
            </a:pathLst>
          </a:custGeom>
          <a:solidFill>
            <a:srgbClr val="121A2D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596" name="任意多边形 2595"/>
          <p:cNvSpPr/>
          <p:nvPr/>
        </p:nvSpPr>
        <p:spPr>
          <a:xfrm>
            <a:off x="0" y="0"/>
            <a:ext cx="1506240" cy="846000"/>
          </a:xfrm>
          <a:custGeom>
            <a:avLst/>
            <a:gdLst/>
            <a:ahLst/>
            <a:cxnLst/>
            <a:rect l="0" t="0" r="r" b="b"/>
            <a:pathLst>
              <a:path w="4184" h="2350">
                <a:moveTo>
                  <a:pt x="3719" y="0"/>
                </a:moveTo>
                <a:lnTo>
                  <a:pt x="0" y="2089"/>
                </a:lnTo>
                <a:lnTo>
                  <a:pt x="0" y="2350"/>
                </a:lnTo>
                <a:lnTo>
                  <a:pt x="4184" y="0"/>
                </a:lnTo>
                <a:lnTo>
                  <a:pt x="3719" y="0"/>
                </a:lnTo>
                <a:close/>
              </a:path>
            </a:pathLst>
          </a:custGeom>
          <a:solidFill>
            <a:srgbClr val="121A2E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597" name="任意多边形 2596"/>
          <p:cNvSpPr/>
          <p:nvPr/>
        </p:nvSpPr>
        <p:spPr>
          <a:xfrm>
            <a:off x="0" y="0"/>
            <a:ext cx="1673280" cy="939960"/>
          </a:xfrm>
          <a:custGeom>
            <a:avLst/>
            <a:gdLst/>
            <a:ahLst/>
            <a:cxnLst/>
            <a:rect l="0" t="0" r="r" b="b"/>
            <a:pathLst>
              <a:path w="4648" h="2611">
                <a:moveTo>
                  <a:pt x="4184" y="0"/>
                </a:moveTo>
                <a:lnTo>
                  <a:pt x="0" y="2350"/>
                </a:lnTo>
                <a:lnTo>
                  <a:pt x="0" y="2611"/>
                </a:lnTo>
                <a:lnTo>
                  <a:pt x="4648" y="0"/>
                </a:lnTo>
                <a:lnTo>
                  <a:pt x="4184" y="0"/>
                </a:lnTo>
                <a:close/>
              </a:path>
            </a:pathLst>
          </a:custGeom>
          <a:solidFill>
            <a:srgbClr val="121A2E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598" name="任意多边形 2597"/>
          <p:cNvSpPr/>
          <p:nvPr/>
        </p:nvSpPr>
        <p:spPr>
          <a:xfrm>
            <a:off x="0" y="0"/>
            <a:ext cx="1840680" cy="1033920"/>
          </a:xfrm>
          <a:custGeom>
            <a:avLst/>
            <a:gdLst/>
            <a:ahLst/>
            <a:cxnLst/>
            <a:rect l="0" t="0" r="r" b="b"/>
            <a:pathLst>
              <a:path w="5113" h="2872">
                <a:moveTo>
                  <a:pt x="4648" y="0"/>
                </a:moveTo>
                <a:lnTo>
                  <a:pt x="0" y="2611"/>
                </a:lnTo>
                <a:lnTo>
                  <a:pt x="0" y="2872"/>
                </a:lnTo>
                <a:lnTo>
                  <a:pt x="5113" y="0"/>
                </a:lnTo>
                <a:lnTo>
                  <a:pt x="4648" y="0"/>
                </a:lnTo>
                <a:close/>
              </a:path>
            </a:pathLst>
          </a:custGeom>
          <a:solidFill>
            <a:srgbClr val="121B2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599" name="任意多边形 2598"/>
          <p:cNvSpPr/>
          <p:nvPr/>
        </p:nvSpPr>
        <p:spPr>
          <a:xfrm>
            <a:off x="0" y="0"/>
            <a:ext cx="2008080" cy="1127880"/>
          </a:xfrm>
          <a:custGeom>
            <a:avLst/>
            <a:gdLst/>
            <a:ahLst/>
            <a:cxnLst/>
            <a:rect l="0" t="0" r="r" b="b"/>
            <a:pathLst>
              <a:path w="5578" h="3133">
                <a:moveTo>
                  <a:pt x="5113" y="0"/>
                </a:moveTo>
                <a:lnTo>
                  <a:pt x="0" y="2872"/>
                </a:lnTo>
                <a:lnTo>
                  <a:pt x="0" y="3133"/>
                </a:lnTo>
                <a:lnTo>
                  <a:pt x="5578" y="0"/>
                </a:lnTo>
                <a:lnTo>
                  <a:pt x="5113" y="0"/>
                </a:lnTo>
                <a:close/>
              </a:path>
            </a:pathLst>
          </a:custGeom>
          <a:solidFill>
            <a:srgbClr val="121B30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600" name="任意多边形 2599"/>
          <p:cNvSpPr/>
          <p:nvPr/>
        </p:nvSpPr>
        <p:spPr>
          <a:xfrm>
            <a:off x="0" y="0"/>
            <a:ext cx="2175480" cy="1221840"/>
          </a:xfrm>
          <a:custGeom>
            <a:avLst/>
            <a:gdLst/>
            <a:ahLst/>
            <a:cxnLst/>
            <a:rect l="0" t="0" r="r" b="b"/>
            <a:pathLst>
              <a:path w="6043" h="3394">
                <a:moveTo>
                  <a:pt x="5578" y="0"/>
                </a:moveTo>
                <a:lnTo>
                  <a:pt x="0" y="3133"/>
                </a:lnTo>
                <a:lnTo>
                  <a:pt x="0" y="3394"/>
                </a:lnTo>
                <a:lnTo>
                  <a:pt x="6043" y="0"/>
                </a:lnTo>
                <a:lnTo>
                  <a:pt x="5578" y="0"/>
                </a:lnTo>
                <a:close/>
              </a:path>
            </a:pathLst>
          </a:custGeom>
          <a:solidFill>
            <a:srgbClr val="121B31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601" name="任意多边形 2600"/>
          <p:cNvSpPr/>
          <p:nvPr/>
        </p:nvSpPr>
        <p:spPr>
          <a:xfrm>
            <a:off x="0" y="0"/>
            <a:ext cx="2342880" cy="1315800"/>
          </a:xfrm>
          <a:custGeom>
            <a:avLst/>
            <a:gdLst/>
            <a:ahLst/>
            <a:cxnLst/>
            <a:rect l="0" t="0" r="r" b="b"/>
            <a:pathLst>
              <a:path w="6508" h="3655">
                <a:moveTo>
                  <a:pt x="6043" y="0"/>
                </a:moveTo>
                <a:lnTo>
                  <a:pt x="0" y="3394"/>
                </a:lnTo>
                <a:lnTo>
                  <a:pt x="0" y="3655"/>
                </a:lnTo>
                <a:lnTo>
                  <a:pt x="6508" y="0"/>
                </a:lnTo>
                <a:lnTo>
                  <a:pt x="6043" y="0"/>
                </a:lnTo>
                <a:close/>
              </a:path>
            </a:pathLst>
          </a:custGeom>
          <a:solidFill>
            <a:srgbClr val="121C31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602" name="任意多边形 2601"/>
          <p:cNvSpPr/>
          <p:nvPr/>
        </p:nvSpPr>
        <p:spPr>
          <a:xfrm>
            <a:off x="0" y="0"/>
            <a:ext cx="2509920" cy="1409760"/>
          </a:xfrm>
          <a:custGeom>
            <a:avLst/>
            <a:gdLst/>
            <a:ahLst/>
            <a:cxnLst/>
            <a:rect l="0" t="0" r="r" b="b"/>
            <a:pathLst>
              <a:path w="6972" h="3916">
                <a:moveTo>
                  <a:pt x="6508" y="0"/>
                </a:moveTo>
                <a:lnTo>
                  <a:pt x="0" y="3655"/>
                </a:lnTo>
                <a:lnTo>
                  <a:pt x="0" y="3916"/>
                </a:lnTo>
                <a:lnTo>
                  <a:pt x="6972" y="0"/>
                </a:lnTo>
                <a:lnTo>
                  <a:pt x="6508" y="0"/>
                </a:lnTo>
                <a:close/>
              </a:path>
            </a:pathLst>
          </a:custGeom>
          <a:solidFill>
            <a:srgbClr val="131C3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603" name="任意多边形 2602"/>
          <p:cNvSpPr/>
          <p:nvPr/>
        </p:nvSpPr>
        <p:spPr>
          <a:xfrm>
            <a:off x="0" y="0"/>
            <a:ext cx="2677320" cy="1503720"/>
          </a:xfrm>
          <a:custGeom>
            <a:avLst/>
            <a:gdLst/>
            <a:ahLst/>
            <a:cxnLst/>
            <a:rect l="0" t="0" r="r" b="b"/>
            <a:pathLst>
              <a:path w="7437" h="4177">
                <a:moveTo>
                  <a:pt x="6972" y="0"/>
                </a:moveTo>
                <a:lnTo>
                  <a:pt x="0" y="3916"/>
                </a:lnTo>
                <a:lnTo>
                  <a:pt x="0" y="4177"/>
                </a:lnTo>
                <a:lnTo>
                  <a:pt x="7437" y="0"/>
                </a:lnTo>
                <a:lnTo>
                  <a:pt x="6972" y="0"/>
                </a:lnTo>
                <a:close/>
              </a:path>
            </a:pathLst>
          </a:custGeom>
          <a:solidFill>
            <a:srgbClr val="131C33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604" name="任意多边形 2603"/>
          <p:cNvSpPr/>
          <p:nvPr/>
        </p:nvSpPr>
        <p:spPr>
          <a:xfrm>
            <a:off x="0" y="0"/>
            <a:ext cx="2844720" cy="1597680"/>
          </a:xfrm>
          <a:custGeom>
            <a:avLst/>
            <a:gdLst/>
            <a:ahLst/>
            <a:cxnLst/>
            <a:rect l="0" t="0" r="r" b="b"/>
            <a:pathLst>
              <a:path w="7902" h="4438">
                <a:moveTo>
                  <a:pt x="7437" y="0"/>
                </a:moveTo>
                <a:lnTo>
                  <a:pt x="0" y="4177"/>
                </a:lnTo>
                <a:lnTo>
                  <a:pt x="0" y="4438"/>
                </a:lnTo>
                <a:lnTo>
                  <a:pt x="7902" y="0"/>
                </a:lnTo>
                <a:lnTo>
                  <a:pt x="7437" y="0"/>
                </a:lnTo>
                <a:close/>
              </a:path>
            </a:pathLst>
          </a:custGeom>
          <a:solidFill>
            <a:srgbClr val="131C3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605" name="任意多边形 2604"/>
          <p:cNvSpPr/>
          <p:nvPr/>
        </p:nvSpPr>
        <p:spPr>
          <a:xfrm>
            <a:off x="0" y="0"/>
            <a:ext cx="3012120" cy="1691640"/>
          </a:xfrm>
          <a:custGeom>
            <a:avLst/>
            <a:gdLst/>
            <a:ahLst/>
            <a:cxnLst/>
            <a:rect l="0" t="0" r="r" b="b"/>
            <a:pathLst>
              <a:path w="8367" h="4699">
                <a:moveTo>
                  <a:pt x="7902" y="0"/>
                </a:moveTo>
                <a:lnTo>
                  <a:pt x="0" y="4438"/>
                </a:lnTo>
                <a:lnTo>
                  <a:pt x="0" y="4699"/>
                </a:lnTo>
                <a:lnTo>
                  <a:pt x="8367" y="0"/>
                </a:lnTo>
                <a:lnTo>
                  <a:pt x="7902" y="0"/>
                </a:lnTo>
                <a:close/>
              </a:path>
            </a:pathLst>
          </a:custGeom>
          <a:solidFill>
            <a:srgbClr val="131D35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606" name="任意多边形 2605"/>
          <p:cNvSpPr/>
          <p:nvPr/>
        </p:nvSpPr>
        <p:spPr>
          <a:xfrm>
            <a:off x="0" y="0"/>
            <a:ext cx="3179520" cy="1785600"/>
          </a:xfrm>
          <a:custGeom>
            <a:avLst/>
            <a:gdLst/>
            <a:ahLst/>
            <a:cxnLst/>
            <a:rect l="0" t="0" r="r" b="b"/>
            <a:pathLst>
              <a:path w="8832" h="4960">
                <a:moveTo>
                  <a:pt x="8367" y="0"/>
                </a:moveTo>
                <a:lnTo>
                  <a:pt x="0" y="4699"/>
                </a:lnTo>
                <a:lnTo>
                  <a:pt x="0" y="4960"/>
                </a:lnTo>
                <a:lnTo>
                  <a:pt x="8832" y="0"/>
                </a:lnTo>
                <a:lnTo>
                  <a:pt x="8367" y="0"/>
                </a:lnTo>
                <a:close/>
              </a:path>
            </a:pathLst>
          </a:custGeom>
          <a:solidFill>
            <a:srgbClr val="131D35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607" name="任意多边形 2606"/>
          <p:cNvSpPr/>
          <p:nvPr/>
        </p:nvSpPr>
        <p:spPr>
          <a:xfrm>
            <a:off x="0" y="0"/>
            <a:ext cx="3346560" cy="1879560"/>
          </a:xfrm>
          <a:custGeom>
            <a:avLst/>
            <a:gdLst/>
            <a:ahLst/>
            <a:cxnLst/>
            <a:rect l="0" t="0" r="r" b="b"/>
            <a:pathLst>
              <a:path w="9296" h="5221">
                <a:moveTo>
                  <a:pt x="8832" y="0"/>
                </a:moveTo>
                <a:lnTo>
                  <a:pt x="0" y="4960"/>
                </a:lnTo>
                <a:lnTo>
                  <a:pt x="0" y="5221"/>
                </a:lnTo>
                <a:lnTo>
                  <a:pt x="9296" y="0"/>
                </a:lnTo>
                <a:lnTo>
                  <a:pt x="8832" y="0"/>
                </a:lnTo>
                <a:close/>
              </a:path>
            </a:pathLst>
          </a:custGeom>
          <a:solidFill>
            <a:srgbClr val="131D3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608" name="任意多边形 2607"/>
          <p:cNvSpPr/>
          <p:nvPr/>
        </p:nvSpPr>
        <p:spPr>
          <a:xfrm>
            <a:off x="0" y="0"/>
            <a:ext cx="3513960" cy="1973520"/>
          </a:xfrm>
          <a:custGeom>
            <a:avLst/>
            <a:gdLst/>
            <a:ahLst/>
            <a:cxnLst/>
            <a:rect l="0" t="0" r="r" b="b"/>
            <a:pathLst>
              <a:path w="9761" h="5482">
                <a:moveTo>
                  <a:pt x="9296" y="0"/>
                </a:moveTo>
                <a:lnTo>
                  <a:pt x="0" y="5221"/>
                </a:lnTo>
                <a:lnTo>
                  <a:pt x="0" y="5482"/>
                </a:lnTo>
                <a:lnTo>
                  <a:pt x="9761" y="0"/>
                </a:lnTo>
                <a:lnTo>
                  <a:pt x="9296" y="0"/>
                </a:lnTo>
                <a:close/>
              </a:path>
            </a:pathLst>
          </a:custGeom>
          <a:solidFill>
            <a:srgbClr val="131D37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609" name="任意多边形 2608"/>
          <p:cNvSpPr/>
          <p:nvPr/>
        </p:nvSpPr>
        <p:spPr>
          <a:xfrm>
            <a:off x="0" y="0"/>
            <a:ext cx="3681360" cy="2067480"/>
          </a:xfrm>
          <a:custGeom>
            <a:avLst/>
            <a:gdLst/>
            <a:ahLst/>
            <a:cxnLst/>
            <a:rect l="0" t="0" r="r" b="b"/>
            <a:pathLst>
              <a:path w="10226" h="5743">
                <a:moveTo>
                  <a:pt x="9761" y="0"/>
                </a:moveTo>
                <a:lnTo>
                  <a:pt x="0" y="5482"/>
                </a:lnTo>
                <a:lnTo>
                  <a:pt x="0" y="5743"/>
                </a:lnTo>
                <a:lnTo>
                  <a:pt x="10226" y="0"/>
                </a:lnTo>
                <a:lnTo>
                  <a:pt x="9761" y="0"/>
                </a:lnTo>
                <a:close/>
              </a:path>
            </a:pathLst>
          </a:custGeom>
          <a:solidFill>
            <a:srgbClr val="131E3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610" name="任意多边形 2609"/>
          <p:cNvSpPr/>
          <p:nvPr/>
        </p:nvSpPr>
        <p:spPr>
          <a:xfrm>
            <a:off x="0" y="0"/>
            <a:ext cx="3848760" cy="2161440"/>
          </a:xfrm>
          <a:custGeom>
            <a:avLst/>
            <a:gdLst/>
            <a:ahLst/>
            <a:cxnLst/>
            <a:rect l="0" t="0" r="r" b="b"/>
            <a:pathLst>
              <a:path w="10691" h="6004">
                <a:moveTo>
                  <a:pt x="10226" y="0"/>
                </a:moveTo>
                <a:lnTo>
                  <a:pt x="0" y="5743"/>
                </a:lnTo>
                <a:lnTo>
                  <a:pt x="0" y="6004"/>
                </a:lnTo>
                <a:lnTo>
                  <a:pt x="10691" y="0"/>
                </a:lnTo>
                <a:lnTo>
                  <a:pt x="10226" y="0"/>
                </a:lnTo>
                <a:close/>
              </a:path>
            </a:pathLst>
          </a:custGeom>
          <a:solidFill>
            <a:srgbClr val="131E3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611" name="任意多边形 2610"/>
          <p:cNvSpPr/>
          <p:nvPr/>
        </p:nvSpPr>
        <p:spPr>
          <a:xfrm>
            <a:off x="0" y="0"/>
            <a:ext cx="4016160" cy="2255400"/>
          </a:xfrm>
          <a:custGeom>
            <a:avLst/>
            <a:gdLst/>
            <a:ahLst/>
            <a:cxnLst/>
            <a:rect l="0" t="0" r="r" b="b"/>
            <a:pathLst>
              <a:path w="11156" h="6265">
                <a:moveTo>
                  <a:pt x="10691" y="0"/>
                </a:moveTo>
                <a:lnTo>
                  <a:pt x="0" y="6004"/>
                </a:lnTo>
                <a:lnTo>
                  <a:pt x="0" y="6265"/>
                </a:lnTo>
                <a:lnTo>
                  <a:pt x="11156" y="0"/>
                </a:lnTo>
                <a:lnTo>
                  <a:pt x="10691" y="0"/>
                </a:lnTo>
                <a:close/>
              </a:path>
            </a:pathLst>
          </a:custGeom>
          <a:solidFill>
            <a:srgbClr val="131E39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612" name="任意多边形 2611"/>
          <p:cNvSpPr/>
          <p:nvPr/>
        </p:nvSpPr>
        <p:spPr>
          <a:xfrm>
            <a:off x="0" y="0"/>
            <a:ext cx="4183200" cy="2349720"/>
          </a:xfrm>
          <a:custGeom>
            <a:avLst/>
            <a:gdLst/>
            <a:ahLst/>
            <a:cxnLst/>
            <a:rect l="0" t="0" r="r" b="b"/>
            <a:pathLst>
              <a:path w="11620" h="6527">
                <a:moveTo>
                  <a:pt x="11156" y="0"/>
                </a:moveTo>
                <a:lnTo>
                  <a:pt x="0" y="6265"/>
                </a:lnTo>
                <a:lnTo>
                  <a:pt x="0" y="6527"/>
                </a:lnTo>
                <a:lnTo>
                  <a:pt x="11620" y="0"/>
                </a:lnTo>
                <a:lnTo>
                  <a:pt x="11156" y="0"/>
                </a:lnTo>
                <a:close/>
              </a:path>
            </a:pathLst>
          </a:custGeom>
          <a:solidFill>
            <a:srgbClr val="141E3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613" name="任意多边形 2612"/>
          <p:cNvSpPr/>
          <p:nvPr/>
        </p:nvSpPr>
        <p:spPr>
          <a:xfrm>
            <a:off x="0" y="0"/>
            <a:ext cx="4350600" cy="2443680"/>
          </a:xfrm>
          <a:custGeom>
            <a:avLst/>
            <a:gdLst/>
            <a:ahLst/>
            <a:cxnLst/>
            <a:rect l="0" t="0" r="r" b="b"/>
            <a:pathLst>
              <a:path w="12085" h="6788">
                <a:moveTo>
                  <a:pt x="11620" y="0"/>
                </a:moveTo>
                <a:lnTo>
                  <a:pt x="0" y="6527"/>
                </a:lnTo>
                <a:lnTo>
                  <a:pt x="0" y="6788"/>
                </a:lnTo>
                <a:lnTo>
                  <a:pt x="12085" y="0"/>
                </a:lnTo>
                <a:lnTo>
                  <a:pt x="11620" y="0"/>
                </a:lnTo>
                <a:close/>
              </a:path>
            </a:pathLst>
          </a:custGeom>
          <a:solidFill>
            <a:srgbClr val="141F3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614" name="任意多边形 2613"/>
          <p:cNvSpPr/>
          <p:nvPr/>
        </p:nvSpPr>
        <p:spPr>
          <a:xfrm>
            <a:off x="0" y="0"/>
            <a:ext cx="4518000" cy="2537640"/>
          </a:xfrm>
          <a:custGeom>
            <a:avLst/>
            <a:gdLst/>
            <a:ahLst/>
            <a:cxnLst/>
            <a:rect l="0" t="0" r="r" b="b"/>
            <a:pathLst>
              <a:path w="12550" h="7049">
                <a:moveTo>
                  <a:pt x="12085" y="0"/>
                </a:moveTo>
                <a:lnTo>
                  <a:pt x="0" y="6788"/>
                </a:lnTo>
                <a:lnTo>
                  <a:pt x="0" y="7049"/>
                </a:lnTo>
                <a:lnTo>
                  <a:pt x="12550" y="0"/>
                </a:lnTo>
                <a:lnTo>
                  <a:pt x="12085" y="0"/>
                </a:lnTo>
                <a:close/>
              </a:path>
            </a:pathLst>
          </a:custGeom>
          <a:solidFill>
            <a:srgbClr val="141F3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615" name="任意多边形 2614"/>
          <p:cNvSpPr/>
          <p:nvPr/>
        </p:nvSpPr>
        <p:spPr>
          <a:xfrm>
            <a:off x="0" y="0"/>
            <a:ext cx="4685400" cy="2631600"/>
          </a:xfrm>
          <a:custGeom>
            <a:avLst/>
            <a:gdLst/>
            <a:ahLst/>
            <a:cxnLst/>
            <a:rect l="0" t="0" r="r" b="b"/>
            <a:pathLst>
              <a:path w="13015" h="7310">
                <a:moveTo>
                  <a:pt x="12550" y="0"/>
                </a:moveTo>
                <a:lnTo>
                  <a:pt x="0" y="7049"/>
                </a:lnTo>
                <a:lnTo>
                  <a:pt x="0" y="7310"/>
                </a:lnTo>
                <a:lnTo>
                  <a:pt x="13015" y="0"/>
                </a:lnTo>
                <a:lnTo>
                  <a:pt x="12550" y="0"/>
                </a:lnTo>
                <a:close/>
              </a:path>
            </a:pathLst>
          </a:custGeom>
          <a:solidFill>
            <a:srgbClr val="141F3C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616" name="任意多边形 2615"/>
          <p:cNvSpPr/>
          <p:nvPr/>
        </p:nvSpPr>
        <p:spPr>
          <a:xfrm>
            <a:off x="0" y="0"/>
            <a:ext cx="4852800" cy="2725560"/>
          </a:xfrm>
          <a:custGeom>
            <a:avLst/>
            <a:gdLst/>
            <a:ahLst/>
            <a:cxnLst/>
            <a:rect l="0" t="0" r="r" b="b"/>
            <a:pathLst>
              <a:path w="13480" h="7571">
                <a:moveTo>
                  <a:pt x="13015" y="0"/>
                </a:moveTo>
                <a:lnTo>
                  <a:pt x="0" y="7310"/>
                </a:lnTo>
                <a:lnTo>
                  <a:pt x="0" y="7571"/>
                </a:lnTo>
                <a:lnTo>
                  <a:pt x="13480" y="0"/>
                </a:lnTo>
                <a:lnTo>
                  <a:pt x="13015" y="0"/>
                </a:lnTo>
                <a:close/>
              </a:path>
            </a:pathLst>
          </a:custGeom>
          <a:solidFill>
            <a:srgbClr val="14203D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617" name="任意多边形 2616"/>
          <p:cNvSpPr/>
          <p:nvPr/>
        </p:nvSpPr>
        <p:spPr>
          <a:xfrm>
            <a:off x="0" y="0"/>
            <a:ext cx="5019840" cy="2819520"/>
          </a:xfrm>
          <a:custGeom>
            <a:avLst/>
            <a:gdLst/>
            <a:ahLst/>
            <a:cxnLst/>
            <a:rect l="0" t="0" r="r" b="b"/>
            <a:pathLst>
              <a:path w="13944" h="7832">
                <a:moveTo>
                  <a:pt x="13480" y="0"/>
                </a:moveTo>
                <a:lnTo>
                  <a:pt x="0" y="7571"/>
                </a:lnTo>
                <a:lnTo>
                  <a:pt x="0" y="7832"/>
                </a:lnTo>
                <a:lnTo>
                  <a:pt x="13944" y="0"/>
                </a:lnTo>
                <a:lnTo>
                  <a:pt x="13480" y="0"/>
                </a:lnTo>
                <a:close/>
              </a:path>
            </a:pathLst>
          </a:custGeom>
          <a:solidFill>
            <a:srgbClr val="14203E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618" name="任意多边形 2617"/>
          <p:cNvSpPr/>
          <p:nvPr/>
        </p:nvSpPr>
        <p:spPr>
          <a:xfrm>
            <a:off x="0" y="0"/>
            <a:ext cx="5187240" cy="2913480"/>
          </a:xfrm>
          <a:custGeom>
            <a:avLst/>
            <a:gdLst/>
            <a:ahLst/>
            <a:cxnLst/>
            <a:rect l="0" t="0" r="r" b="b"/>
            <a:pathLst>
              <a:path w="14409" h="8093">
                <a:moveTo>
                  <a:pt x="13944" y="0"/>
                </a:moveTo>
                <a:lnTo>
                  <a:pt x="0" y="7832"/>
                </a:lnTo>
                <a:lnTo>
                  <a:pt x="0" y="8093"/>
                </a:lnTo>
                <a:lnTo>
                  <a:pt x="14409" y="0"/>
                </a:lnTo>
                <a:lnTo>
                  <a:pt x="13944" y="0"/>
                </a:lnTo>
                <a:close/>
              </a:path>
            </a:pathLst>
          </a:custGeom>
          <a:solidFill>
            <a:srgbClr val="14203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619" name="任意多边形 2618"/>
          <p:cNvSpPr/>
          <p:nvPr/>
        </p:nvSpPr>
        <p:spPr>
          <a:xfrm>
            <a:off x="0" y="0"/>
            <a:ext cx="5354640" cy="3007440"/>
          </a:xfrm>
          <a:custGeom>
            <a:avLst/>
            <a:gdLst/>
            <a:ahLst/>
            <a:cxnLst/>
            <a:rect l="0" t="0" r="r" b="b"/>
            <a:pathLst>
              <a:path w="14874" h="8354">
                <a:moveTo>
                  <a:pt x="14409" y="0"/>
                </a:moveTo>
                <a:lnTo>
                  <a:pt x="0" y="8093"/>
                </a:lnTo>
                <a:lnTo>
                  <a:pt x="0" y="8354"/>
                </a:lnTo>
                <a:lnTo>
                  <a:pt x="14874" y="0"/>
                </a:lnTo>
                <a:lnTo>
                  <a:pt x="14409" y="0"/>
                </a:lnTo>
                <a:close/>
              </a:path>
            </a:pathLst>
          </a:custGeom>
          <a:solidFill>
            <a:srgbClr val="14203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620" name="任意多边形 2619"/>
          <p:cNvSpPr/>
          <p:nvPr/>
        </p:nvSpPr>
        <p:spPr>
          <a:xfrm>
            <a:off x="0" y="0"/>
            <a:ext cx="5522040" cy="3101400"/>
          </a:xfrm>
          <a:custGeom>
            <a:avLst/>
            <a:gdLst/>
            <a:ahLst/>
            <a:cxnLst/>
            <a:rect l="0" t="0" r="r" b="b"/>
            <a:pathLst>
              <a:path w="15339" h="8615">
                <a:moveTo>
                  <a:pt x="14874" y="0"/>
                </a:moveTo>
                <a:lnTo>
                  <a:pt x="0" y="8354"/>
                </a:lnTo>
                <a:lnTo>
                  <a:pt x="0" y="8615"/>
                </a:lnTo>
                <a:lnTo>
                  <a:pt x="15339" y="0"/>
                </a:lnTo>
                <a:lnTo>
                  <a:pt x="14874" y="0"/>
                </a:lnTo>
                <a:close/>
              </a:path>
            </a:pathLst>
          </a:custGeom>
          <a:solidFill>
            <a:srgbClr val="142140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621" name="任意多边形 2620"/>
          <p:cNvSpPr/>
          <p:nvPr/>
        </p:nvSpPr>
        <p:spPr>
          <a:xfrm>
            <a:off x="0" y="0"/>
            <a:ext cx="5689440" cy="3195360"/>
          </a:xfrm>
          <a:custGeom>
            <a:avLst/>
            <a:gdLst/>
            <a:ahLst/>
            <a:cxnLst/>
            <a:rect l="0" t="0" r="r" b="b"/>
            <a:pathLst>
              <a:path w="15804" h="8876">
                <a:moveTo>
                  <a:pt x="15339" y="0"/>
                </a:moveTo>
                <a:lnTo>
                  <a:pt x="0" y="8615"/>
                </a:lnTo>
                <a:lnTo>
                  <a:pt x="0" y="8876"/>
                </a:lnTo>
                <a:lnTo>
                  <a:pt x="15804" y="0"/>
                </a:lnTo>
                <a:lnTo>
                  <a:pt x="15339" y="0"/>
                </a:lnTo>
                <a:close/>
              </a:path>
            </a:pathLst>
          </a:custGeom>
          <a:solidFill>
            <a:srgbClr val="142141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622" name="任意多边形 2621"/>
          <p:cNvSpPr/>
          <p:nvPr/>
        </p:nvSpPr>
        <p:spPr>
          <a:xfrm>
            <a:off x="0" y="0"/>
            <a:ext cx="5856480" cy="3289320"/>
          </a:xfrm>
          <a:custGeom>
            <a:avLst/>
            <a:gdLst/>
            <a:ahLst/>
            <a:cxnLst/>
            <a:rect l="0" t="0" r="r" b="b"/>
            <a:pathLst>
              <a:path w="16268" h="9137">
                <a:moveTo>
                  <a:pt x="15804" y="0"/>
                </a:moveTo>
                <a:lnTo>
                  <a:pt x="0" y="8876"/>
                </a:lnTo>
                <a:lnTo>
                  <a:pt x="0" y="9137"/>
                </a:lnTo>
                <a:lnTo>
                  <a:pt x="16268" y="0"/>
                </a:lnTo>
                <a:lnTo>
                  <a:pt x="15804" y="0"/>
                </a:lnTo>
                <a:close/>
              </a:path>
            </a:pathLst>
          </a:custGeom>
          <a:solidFill>
            <a:srgbClr val="15214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623" name="任意多边形 2622"/>
          <p:cNvSpPr/>
          <p:nvPr/>
        </p:nvSpPr>
        <p:spPr>
          <a:xfrm>
            <a:off x="0" y="0"/>
            <a:ext cx="6023880" cy="3383280"/>
          </a:xfrm>
          <a:custGeom>
            <a:avLst/>
            <a:gdLst/>
            <a:ahLst/>
            <a:cxnLst/>
            <a:rect l="0" t="0" r="r" b="b"/>
            <a:pathLst>
              <a:path w="16733" h="9398">
                <a:moveTo>
                  <a:pt x="16268" y="0"/>
                </a:moveTo>
                <a:lnTo>
                  <a:pt x="0" y="9137"/>
                </a:lnTo>
                <a:lnTo>
                  <a:pt x="0" y="9398"/>
                </a:lnTo>
                <a:lnTo>
                  <a:pt x="16733" y="0"/>
                </a:lnTo>
                <a:lnTo>
                  <a:pt x="16268" y="0"/>
                </a:lnTo>
                <a:close/>
              </a:path>
            </a:pathLst>
          </a:custGeom>
          <a:solidFill>
            <a:srgbClr val="15214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624" name="任意多边形 2623"/>
          <p:cNvSpPr/>
          <p:nvPr/>
        </p:nvSpPr>
        <p:spPr>
          <a:xfrm>
            <a:off x="0" y="0"/>
            <a:ext cx="6191280" cy="3477240"/>
          </a:xfrm>
          <a:custGeom>
            <a:avLst/>
            <a:gdLst/>
            <a:ahLst/>
            <a:cxnLst/>
            <a:rect l="0" t="0" r="r" b="b"/>
            <a:pathLst>
              <a:path w="17198" h="9659">
                <a:moveTo>
                  <a:pt x="16733" y="0"/>
                </a:moveTo>
                <a:lnTo>
                  <a:pt x="0" y="9398"/>
                </a:lnTo>
                <a:lnTo>
                  <a:pt x="0" y="9659"/>
                </a:lnTo>
                <a:lnTo>
                  <a:pt x="17198" y="0"/>
                </a:lnTo>
                <a:lnTo>
                  <a:pt x="16733" y="0"/>
                </a:lnTo>
                <a:close/>
              </a:path>
            </a:pathLst>
          </a:custGeom>
          <a:solidFill>
            <a:srgbClr val="152243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625" name="任意多边形 2624"/>
          <p:cNvSpPr/>
          <p:nvPr/>
        </p:nvSpPr>
        <p:spPr>
          <a:xfrm>
            <a:off x="0" y="0"/>
            <a:ext cx="6358680" cy="3571200"/>
          </a:xfrm>
          <a:custGeom>
            <a:avLst/>
            <a:gdLst/>
            <a:ahLst/>
            <a:cxnLst/>
            <a:rect l="0" t="0" r="r" b="b"/>
            <a:pathLst>
              <a:path w="17663" h="9920">
                <a:moveTo>
                  <a:pt x="17198" y="0"/>
                </a:moveTo>
                <a:lnTo>
                  <a:pt x="0" y="9659"/>
                </a:lnTo>
                <a:lnTo>
                  <a:pt x="0" y="9920"/>
                </a:lnTo>
                <a:lnTo>
                  <a:pt x="17663" y="0"/>
                </a:lnTo>
                <a:lnTo>
                  <a:pt x="17198" y="0"/>
                </a:lnTo>
                <a:close/>
              </a:path>
            </a:pathLst>
          </a:custGeom>
          <a:solidFill>
            <a:srgbClr val="15224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626" name="任意多边形 2625"/>
          <p:cNvSpPr/>
          <p:nvPr/>
        </p:nvSpPr>
        <p:spPr>
          <a:xfrm>
            <a:off x="0" y="0"/>
            <a:ext cx="6526080" cy="3665160"/>
          </a:xfrm>
          <a:custGeom>
            <a:avLst/>
            <a:gdLst/>
            <a:ahLst/>
            <a:cxnLst/>
            <a:rect l="0" t="0" r="r" b="b"/>
            <a:pathLst>
              <a:path w="18128" h="10181">
                <a:moveTo>
                  <a:pt x="17663" y="0"/>
                </a:moveTo>
                <a:lnTo>
                  <a:pt x="0" y="9920"/>
                </a:lnTo>
                <a:lnTo>
                  <a:pt x="0" y="10181"/>
                </a:lnTo>
                <a:lnTo>
                  <a:pt x="18128" y="0"/>
                </a:lnTo>
                <a:lnTo>
                  <a:pt x="17663" y="0"/>
                </a:lnTo>
                <a:close/>
              </a:path>
            </a:pathLst>
          </a:custGeom>
          <a:solidFill>
            <a:srgbClr val="152245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627" name="任意多边形 2626"/>
          <p:cNvSpPr/>
          <p:nvPr/>
        </p:nvSpPr>
        <p:spPr>
          <a:xfrm>
            <a:off x="0" y="0"/>
            <a:ext cx="6693120" cy="3759120"/>
          </a:xfrm>
          <a:custGeom>
            <a:avLst/>
            <a:gdLst/>
            <a:ahLst/>
            <a:cxnLst/>
            <a:rect l="0" t="0" r="r" b="b"/>
            <a:pathLst>
              <a:path w="18592" h="10442">
                <a:moveTo>
                  <a:pt x="18128" y="0"/>
                </a:moveTo>
                <a:lnTo>
                  <a:pt x="0" y="10181"/>
                </a:lnTo>
                <a:lnTo>
                  <a:pt x="0" y="10442"/>
                </a:lnTo>
                <a:lnTo>
                  <a:pt x="18592" y="0"/>
                </a:lnTo>
                <a:lnTo>
                  <a:pt x="18128" y="0"/>
                </a:lnTo>
                <a:close/>
              </a:path>
            </a:pathLst>
          </a:custGeom>
          <a:solidFill>
            <a:srgbClr val="15224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628" name="任意多边形 2627"/>
          <p:cNvSpPr/>
          <p:nvPr/>
        </p:nvSpPr>
        <p:spPr>
          <a:xfrm>
            <a:off x="0" y="0"/>
            <a:ext cx="6860520" cy="3853080"/>
          </a:xfrm>
          <a:custGeom>
            <a:avLst/>
            <a:gdLst/>
            <a:ahLst/>
            <a:cxnLst/>
            <a:rect l="0" t="0" r="r" b="b"/>
            <a:pathLst>
              <a:path w="19057" h="10703">
                <a:moveTo>
                  <a:pt x="18592" y="0"/>
                </a:moveTo>
                <a:lnTo>
                  <a:pt x="0" y="10442"/>
                </a:lnTo>
                <a:lnTo>
                  <a:pt x="0" y="10703"/>
                </a:lnTo>
                <a:lnTo>
                  <a:pt x="19057" y="0"/>
                </a:lnTo>
                <a:lnTo>
                  <a:pt x="18592" y="0"/>
                </a:lnTo>
                <a:close/>
              </a:path>
            </a:pathLst>
          </a:custGeom>
          <a:solidFill>
            <a:srgbClr val="15234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629" name="任意多边形 2628"/>
          <p:cNvSpPr/>
          <p:nvPr/>
        </p:nvSpPr>
        <p:spPr>
          <a:xfrm>
            <a:off x="0" y="0"/>
            <a:ext cx="7027920" cy="3947040"/>
          </a:xfrm>
          <a:custGeom>
            <a:avLst/>
            <a:gdLst/>
            <a:ahLst/>
            <a:cxnLst/>
            <a:rect l="0" t="0" r="r" b="b"/>
            <a:pathLst>
              <a:path w="19522" h="10964">
                <a:moveTo>
                  <a:pt x="19057" y="0"/>
                </a:moveTo>
                <a:lnTo>
                  <a:pt x="0" y="10703"/>
                </a:lnTo>
                <a:lnTo>
                  <a:pt x="0" y="10964"/>
                </a:lnTo>
                <a:lnTo>
                  <a:pt x="19522" y="0"/>
                </a:lnTo>
                <a:lnTo>
                  <a:pt x="19057" y="0"/>
                </a:lnTo>
                <a:close/>
              </a:path>
            </a:pathLst>
          </a:custGeom>
          <a:solidFill>
            <a:srgbClr val="152347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630" name="任意多边形 2629"/>
          <p:cNvSpPr/>
          <p:nvPr/>
        </p:nvSpPr>
        <p:spPr>
          <a:xfrm>
            <a:off x="0" y="0"/>
            <a:ext cx="7195320" cy="4041000"/>
          </a:xfrm>
          <a:custGeom>
            <a:avLst/>
            <a:gdLst/>
            <a:ahLst/>
            <a:cxnLst/>
            <a:rect l="0" t="0" r="r" b="b"/>
            <a:pathLst>
              <a:path w="19987" h="11225">
                <a:moveTo>
                  <a:pt x="19522" y="0"/>
                </a:moveTo>
                <a:lnTo>
                  <a:pt x="0" y="10964"/>
                </a:lnTo>
                <a:lnTo>
                  <a:pt x="0" y="11225"/>
                </a:lnTo>
                <a:lnTo>
                  <a:pt x="19987" y="0"/>
                </a:lnTo>
                <a:lnTo>
                  <a:pt x="19522" y="0"/>
                </a:lnTo>
                <a:close/>
              </a:path>
            </a:pathLst>
          </a:custGeom>
          <a:solidFill>
            <a:srgbClr val="15234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631" name="任意多边形 2630"/>
          <p:cNvSpPr/>
          <p:nvPr/>
        </p:nvSpPr>
        <p:spPr>
          <a:xfrm>
            <a:off x="0" y="0"/>
            <a:ext cx="7362720" cy="4134960"/>
          </a:xfrm>
          <a:custGeom>
            <a:avLst/>
            <a:gdLst/>
            <a:ahLst/>
            <a:cxnLst/>
            <a:rect l="0" t="0" r="r" b="b"/>
            <a:pathLst>
              <a:path w="20452" h="11486">
                <a:moveTo>
                  <a:pt x="19987" y="0"/>
                </a:moveTo>
                <a:lnTo>
                  <a:pt x="0" y="11225"/>
                </a:lnTo>
                <a:lnTo>
                  <a:pt x="0" y="11486"/>
                </a:lnTo>
                <a:lnTo>
                  <a:pt x="20452" y="0"/>
                </a:lnTo>
                <a:lnTo>
                  <a:pt x="19987" y="0"/>
                </a:lnTo>
                <a:close/>
              </a:path>
            </a:pathLst>
          </a:custGeom>
          <a:solidFill>
            <a:srgbClr val="162349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632" name="任意多边形 2631"/>
          <p:cNvSpPr/>
          <p:nvPr/>
        </p:nvSpPr>
        <p:spPr>
          <a:xfrm>
            <a:off x="0" y="0"/>
            <a:ext cx="7529760" cy="4228920"/>
          </a:xfrm>
          <a:custGeom>
            <a:avLst/>
            <a:gdLst/>
            <a:ahLst/>
            <a:cxnLst/>
            <a:rect l="0" t="0" r="r" b="b"/>
            <a:pathLst>
              <a:path w="20916" h="11747">
                <a:moveTo>
                  <a:pt x="20452" y="0"/>
                </a:moveTo>
                <a:lnTo>
                  <a:pt x="0" y="11486"/>
                </a:lnTo>
                <a:lnTo>
                  <a:pt x="0" y="11747"/>
                </a:lnTo>
                <a:lnTo>
                  <a:pt x="20916" y="0"/>
                </a:lnTo>
                <a:lnTo>
                  <a:pt x="20452" y="0"/>
                </a:lnTo>
                <a:close/>
              </a:path>
            </a:pathLst>
          </a:custGeom>
          <a:solidFill>
            <a:srgbClr val="162449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633" name="任意多边形 2632"/>
          <p:cNvSpPr/>
          <p:nvPr/>
        </p:nvSpPr>
        <p:spPr>
          <a:xfrm>
            <a:off x="0" y="0"/>
            <a:ext cx="7697160" cy="4322880"/>
          </a:xfrm>
          <a:custGeom>
            <a:avLst/>
            <a:gdLst/>
            <a:ahLst/>
            <a:cxnLst/>
            <a:rect l="0" t="0" r="r" b="b"/>
            <a:pathLst>
              <a:path w="21381" h="12008">
                <a:moveTo>
                  <a:pt x="20916" y="0"/>
                </a:moveTo>
                <a:lnTo>
                  <a:pt x="0" y="11747"/>
                </a:lnTo>
                <a:lnTo>
                  <a:pt x="0" y="12008"/>
                </a:lnTo>
                <a:lnTo>
                  <a:pt x="21381" y="0"/>
                </a:lnTo>
                <a:lnTo>
                  <a:pt x="20916" y="0"/>
                </a:lnTo>
                <a:close/>
              </a:path>
            </a:pathLst>
          </a:custGeom>
          <a:solidFill>
            <a:srgbClr val="16244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634" name="任意多边形 2633"/>
          <p:cNvSpPr/>
          <p:nvPr/>
        </p:nvSpPr>
        <p:spPr>
          <a:xfrm>
            <a:off x="0" y="0"/>
            <a:ext cx="7864560" cy="4416840"/>
          </a:xfrm>
          <a:custGeom>
            <a:avLst/>
            <a:gdLst/>
            <a:ahLst/>
            <a:cxnLst/>
            <a:rect l="0" t="0" r="r" b="b"/>
            <a:pathLst>
              <a:path w="21846" h="12269">
                <a:moveTo>
                  <a:pt x="21381" y="0"/>
                </a:moveTo>
                <a:lnTo>
                  <a:pt x="0" y="12008"/>
                </a:lnTo>
                <a:lnTo>
                  <a:pt x="0" y="12269"/>
                </a:lnTo>
                <a:lnTo>
                  <a:pt x="21846" y="0"/>
                </a:lnTo>
                <a:lnTo>
                  <a:pt x="21381" y="0"/>
                </a:lnTo>
                <a:close/>
              </a:path>
            </a:pathLst>
          </a:custGeom>
          <a:solidFill>
            <a:srgbClr val="16244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635" name="任意多边形 2634"/>
          <p:cNvSpPr/>
          <p:nvPr/>
        </p:nvSpPr>
        <p:spPr>
          <a:xfrm>
            <a:off x="0" y="0"/>
            <a:ext cx="8031960" cy="4510800"/>
          </a:xfrm>
          <a:custGeom>
            <a:avLst/>
            <a:gdLst/>
            <a:ahLst/>
            <a:cxnLst/>
            <a:rect l="0" t="0" r="r" b="b"/>
            <a:pathLst>
              <a:path w="22311" h="12530">
                <a:moveTo>
                  <a:pt x="21846" y="0"/>
                </a:moveTo>
                <a:lnTo>
                  <a:pt x="0" y="12269"/>
                </a:lnTo>
                <a:lnTo>
                  <a:pt x="0" y="12530"/>
                </a:lnTo>
                <a:lnTo>
                  <a:pt x="22311" y="0"/>
                </a:lnTo>
                <a:lnTo>
                  <a:pt x="21846" y="0"/>
                </a:lnTo>
                <a:close/>
              </a:path>
            </a:pathLst>
          </a:custGeom>
          <a:solidFill>
            <a:srgbClr val="16254C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636" name="任意多边形 2635"/>
          <p:cNvSpPr/>
          <p:nvPr/>
        </p:nvSpPr>
        <p:spPr>
          <a:xfrm>
            <a:off x="0" y="0"/>
            <a:ext cx="8199360" cy="4604760"/>
          </a:xfrm>
          <a:custGeom>
            <a:avLst/>
            <a:gdLst/>
            <a:ahLst/>
            <a:cxnLst/>
            <a:rect l="0" t="0" r="r" b="b"/>
            <a:pathLst>
              <a:path w="22776" h="12791">
                <a:moveTo>
                  <a:pt x="22311" y="0"/>
                </a:moveTo>
                <a:lnTo>
                  <a:pt x="0" y="12530"/>
                </a:lnTo>
                <a:lnTo>
                  <a:pt x="0" y="12791"/>
                </a:lnTo>
                <a:lnTo>
                  <a:pt x="22776" y="0"/>
                </a:lnTo>
                <a:lnTo>
                  <a:pt x="22311" y="0"/>
                </a:lnTo>
                <a:close/>
              </a:path>
            </a:pathLst>
          </a:custGeom>
          <a:solidFill>
            <a:srgbClr val="16254C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637" name="任意多边形 2636"/>
          <p:cNvSpPr/>
          <p:nvPr/>
        </p:nvSpPr>
        <p:spPr>
          <a:xfrm>
            <a:off x="0" y="0"/>
            <a:ext cx="8366400" cy="4699080"/>
          </a:xfrm>
          <a:custGeom>
            <a:avLst/>
            <a:gdLst/>
            <a:ahLst/>
            <a:cxnLst/>
            <a:rect l="0" t="0" r="r" b="b"/>
            <a:pathLst>
              <a:path w="23240" h="13053">
                <a:moveTo>
                  <a:pt x="22776" y="0"/>
                </a:moveTo>
                <a:lnTo>
                  <a:pt x="0" y="12791"/>
                </a:lnTo>
                <a:lnTo>
                  <a:pt x="0" y="13053"/>
                </a:lnTo>
                <a:lnTo>
                  <a:pt x="23240" y="0"/>
                </a:lnTo>
                <a:lnTo>
                  <a:pt x="22776" y="0"/>
                </a:lnTo>
                <a:close/>
              </a:path>
            </a:pathLst>
          </a:custGeom>
          <a:solidFill>
            <a:srgbClr val="16254D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638" name="任意多边形 2637"/>
          <p:cNvSpPr/>
          <p:nvPr/>
        </p:nvSpPr>
        <p:spPr>
          <a:xfrm>
            <a:off x="0" y="0"/>
            <a:ext cx="8533800" cy="4793040"/>
          </a:xfrm>
          <a:custGeom>
            <a:avLst/>
            <a:gdLst/>
            <a:ahLst/>
            <a:cxnLst/>
            <a:rect l="0" t="0" r="r" b="b"/>
            <a:pathLst>
              <a:path w="23705" h="13314">
                <a:moveTo>
                  <a:pt x="23240" y="0"/>
                </a:moveTo>
                <a:lnTo>
                  <a:pt x="0" y="13053"/>
                </a:lnTo>
                <a:lnTo>
                  <a:pt x="0" y="13314"/>
                </a:lnTo>
                <a:lnTo>
                  <a:pt x="23705" y="0"/>
                </a:lnTo>
                <a:lnTo>
                  <a:pt x="23240" y="0"/>
                </a:lnTo>
                <a:close/>
              </a:path>
            </a:pathLst>
          </a:custGeom>
          <a:solidFill>
            <a:srgbClr val="16254E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639" name="任意多边形 2638"/>
          <p:cNvSpPr/>
          <p:nvPr/>
        </p:nvSpPr>
        <p:spPr>
          <a:xfrm>
            <a:off x="0" y="0"/>
            <a:ext cx="8701200" cy="4887000"/>
          </a:xfrm>
          <a:custGeom>
            <a:avLst/>
            <a:gdLst/>
            <a:ahLst/>
            <a:cxnLst/>
            <a:rect l="0" t="0" r="r" b="b"/>
            <a:pathLst>
              <a:path w="24170" h="13575">
                <a:moveTo>
                  <a:pt x="23705" y="0"/>
                </a:moveTo>
                <a:lnTo>
                  <a:pt x="0" y="13314"/>
                </a:lnTo>
                <a:lnTo>
                  <a:pt x="0" y="13575"/>
                </a:lnTo>
                <a:lnTo>
                  <a:pt x="24170" y="0"/>
                </a:lnTo>
                <a:lnTo>
                  <a:pt x="23705" y="0"/>
                </a:lnTo>
                <a:close/>
              </a:path>
            </a:pathLst>
          </a:custGeom>
          <a:solidFill>
            <a:srgbClr val="16264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640" name="任意多边形 2639"/>
          <p:cNvSpPr/>
          <p:nvPr/>
        </p:nvSpPr>
        <p:spPr>
          <a:xfrm>
            <a:off x="0" y="0"/>
            <a:ext cx="8868600" cy="4980960"/>
          </a:xfrm>
          <a:custGeom>
            <a:avLst/>
            <a:gdLst/>
            <a:ahLst/>
            <a:cxnLst/>
            <a:rect l="0" t="0" r="r" b="b"/>
            <a:pathLst>
              <a:path w="24635" h="13836">
                <a:moveTo>
                  <a:pt x="24170" y="0"/>
                </a:moveTo>
                <a:lnTo>
                  <a:pt x="0" y="13575"/>
                </a:lnTo>
                <a:lnTo>
                  <a:pt x="0" y="13836"/>
                </a:lnTo>
                <a:lnTo>
                  <a:pt x="24635" y="0"/>
                </a:lnTo>
                <a:lnTo>
                  <a:pt x="24170" y="0"/>
                </a:lnTo>
                <a:close/>
              </a:path>
            </a:pathLst>
          </a:custGeom>
          <a:solidFill>
            <a:srgbClr val="162650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641" name="任意多边形 2640"/>
          <p:cNvSpPr/>
          <p:nvPr/>
        </p:nvSpPr>
        <p:spPr>
          <a:xfrm>
            <a:off x="0" y="0"/>
            <a:ext cx="9036000" cy="5074920"/>
          </a:xfrm>
          <a:custGeom>
            <a:avLst/>
            <a:gdLst/>
            <a:ahLst/>
            <a:cxnLst/>
            <a:rect l="0" t="0" r="r" b="b"/>
            <a:pathLst>
              <a:path w="25100" h="14097">
                <a:moveTo>
                  <a:pt x="24635" y="0"/>
                </a:moveTo>
                <a:lnTo>
                  <a:pt x="0" y="13836"/>
                </a:lnTo>
                <a:lnTo>
                  <a:pt x="0" y="14097"/>
                </a:lnTo>
                <a:lnTo>
                  <a:pt x="25100" y="0"/>
                </a:lnTo>
                <a:lnTo>
                  <a:pt x="24635" y="0"/>
                </a:lnTo>
                <a:close/>
              </a:path>
            </a:pathLst>
          </a:custGeom>
          <a:solidFill>
            <a:srgbClr val="172650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642" name="任意多边形 2641"/>
          <p:cNvSpPr/>
          <p:nvPr/>
        </p:nvSpPr>
        <p:spPr>
          <a:xfrm>
            <a:off x="0" y="0"/>
            <a:ext cx="9203040" cy="5168880"/>
          </a:xfrm>
          <a:custGeom>
            <a:avLst/>
            <a:gdLst/>
            <a:ahLst/>
            <a:cxnLst/>
            <a:rect l="0" t="0" r="r" b="b"/>
            <a:pathLst>
              <a:path w="25564" h="14358">
                <a:moveTo>
                  <a:pt x="25100" y="0"/>
                </a:moveTo>
                <a:lnTo>
                  <a:pt x="0" y="14097"/>
                </a:lnTo>
                <a:lnTo>
                  <a:pt x="0" y="14358"/>
                </a:lnTo>
                <a:lnTo>
                  <a:pt x="25564" y="0"/>
                </a:lnTo>
                <a:lnTo>
                  <a:pt x="25100" y="0"/>
                </a:lnTo>
                <a:close/>
              </a:path>
            </a:pathLst>
          </a:custGeom>
          <a:solidFill>
            <a:srgbClr val="172651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643" name="任意多边形 2642"/>
          <p:cNvSpPr/>
          <p:nvPr/>
        </p:nvSpPr>
        <p:spPr>
          <a:xfrm>
            <a:off x="0" y="0"/>
            <a:ext cx="9370440" cy="5262840"/>
          </a:xfrm>
          <a:custGeom>
            <a:avLst/>
            <a:gdLst/>
            <a:ahLst/>
            <a:cxnLst/>
            <a:rect l="0" t="0" r="r" b="b"/>
            <a:pathLst>
              <a:path w="26029" h="14619">
                <a:moveTo>
                  <a:pt x="25564" y="0"/>
                </a:moveTo>
                <a:lnTo>
                  <a:pt x="0" y="14358"/>
                </a:lnTo>
                <a:lnTo>
                  <a:pt x="0" y="14619"/>
                </a:lnTo>
                <a:lnTo>
                  <a:pt x="26029" y="0"/>
                </a:lnTo>
                <a:lnTo>
                  <a:pt x="25564" y="0"/>
                </a:lnTo>
                <a:close/>
              </a:path>
            </a:pathLst>
          </a:custGeom>
          <a:solidFill>
            <a:srgbClr val="17275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644" name="任意多边形 2643"/>
          <p:cNvSpPr/>
          <p:nvPr/>
        </p:nvSpPr>
        <p:spPr>
          <a:xfrm>
            <a:off x="0" y="0"/>
            <a:ext cx="9537840" cy="5356800"/>
          </a:xfrm>
          <a:custGeom>
            <a:avLst/>
            <a:gdLst/>
            <a:ahLst/>
            <a:cxnLst/>
            <a:rect l="0" t="0" r="r" b="b"/>
            <a:pathLst>
              <a:path w="26494" h="14880">
                <a:moveTo>
                  <a:pt x="26029" y="0"/>
                </a:moveTo>
                <a:lnTo>
                  <a:pt x="0" y="14619"/>
                </a:lnTo>
                <a:lnTo>
                  <a:pt x="0" y="14880"/>
                </a:lnTo>
                <a:lnTo>
                  <a:pt x="26494" y="0"/>
                </a:lnTo>
                <a:lnTo>
                  <a:pt x="26029" y="0"/>
                </a:lnTo>
                <a:close/>
              </a:path>
            </a:pathLst>
          </a:custGeom>
          <a:solidFill>
            <a:srgbClr val="172753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645" name="任意多边形 2644"/>
          <p:cNvSpPr/>
          <p:nvPr/>
        </p:nvSpPr>
        <p:spPr>
          <a:xfrm>
            <a:off x="0" y="0"/>
            <a:ext cx="9705240" cy="5450760"/>
          </a:xfrm>
          <a:custGeom>
            <a:avLst/>
            <a:gdLst/>
            <a:ahLst/>
            <a:cxnLst/>
            <a:rect l="0" t="0" r="r" b="b"/>
            <a:pathLst>
              <a:path w="26959" h="15141">
                <a:moveTo>
                  <a:pt x="26494" y="0"/>
                </a:moveTo>
                <a:lnTo>
                  <a:pt x="0" y="14880"/>
                </a:lnTo>
                <a:lnTo>
                  <a:pt x="0" y="15141"/>
                </a:lnTo>
                <a:lnTo>
                  <a:pt x="26959" y="0"/>
                </a:lnTo>
                <a:lnTo>
                  <a:pt x="26494" y="0"/>
                </a:lnTo>
                <a:close/>
              </a:path>
            </a:pathLst>
          </a:custGeom>
          <a:solidFill>
            <a:srgbClr val="172753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646" name="任意多边形 2645"/>
          <p:cNvSpPr/>
          <p:nvPr/>
        </p:nvSpPr>
        <p:spPr>
          <a:xfrm>
            <a:off x="0" y="0"/>
            <a:ext cx="9872640" cy="5544720"/>
          </a:xfrm>
          <a:custGeom>
            <a:avLst/>
            <a:gdLst/>
            <a:ahLst/>
            <a:cxnLst/>
            <a:rect l="0" t="0" r="r" b="b"/>
            <a:pathLst>
              <a:path w="27424" h="15402">
                <a:moveTo>
                  <a:pt x="26959" y="0"/>
                </a:moveTo>
                <a:lnTo>
                  <a:pt x="0" y="15141"/>
                </a:lnTo>
                <a:lnTo>
                  <a:pt x="0" y="15402"/>
                </a:lnTo>
                <a:lnTo>
                  <a:pt x="27424" y="0"/>
                </a:lnTo>
                <a:lnTo>
                  <a:pt x="26959" y="0"/>
                </a:lnTo>
                <a:close/>
              </a:path>
            </a:pathLst>
          </a:custGeom>
          <a:solidFill>
            <a:srgbClr val="17275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647" name="任意多边形 2646"/>
          <p:cNvSpPr/>
          <p:nvPr/>
        </p:nvSpPr>
        <p:spPr>
          <a:xfrm>
            <a:off x="0" y="0"/>
            <a:ext cx="10039680" cy="5638680"/>
          </a:xfrm>
          <a:custGeom>
            <a:avLst/>
            <a:gdLst/>
            <a:ahLst/>
            <a:cxnLst/>
            <a:rect l="0" t="0" r="r" b="b"/>
            <a:pathLst>
              <a:path w="27888" h="15663">
                <a:moveTo>
                  <a:pt x="27424" y="0"/>
                </a:moveTo>
                <a:lnTo>
                  <a:pt x="0" y="15402"/>
                </a:lnTo>
                <a:lnTo>
                  <a:pt x="0" y="15663"/>
                </a:lnTo>
                <a:lnTo>
                  <a:pt x="27888" y="0"/>
                </a:lnTo>
                <a:lnTo>
                  <a:pt x="27424" y="0"/>
                </a:lnTo>
                <a:close/>
              </a:path>
            </a:pathLst>
          </a:custGeom>
          <a:solidFill>
            <a:srgbClr val="172855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648" name="任意多边形 2647"/>
          <p:cNvSpPr/>
          <p:nvPr/>
        </p:nvSpPr>
        <p:spPr>
          <a:xfrm>
            <a:off x="0" y="0"/>
            <a:ext cx="10207080" cy="5732640"/>
          </a:xfrm>
          <a:custGeom>
            <a:avLst/>
            <a:gdLst/>
            <a:ahLst/>
            <a:cxnLst/>
            <a:rect l="0" t="0" r="r" b="b"/>
            <a:pathLst>
              <a:path w="28353" h="15924">
                <a:moveTo>
                  <a:pt x="27888" y="0"/>
                </a:moveTo>
                <a:lnTo>
                  <a:pt x="0" y="15663"/>
                </a:lnTo>
                <a:lnTo>
                  <a:pt x="0" y="15924"/>
                </a:lnTo>
                <a:lnTo>
                  <a:pt x="28353" y="0"/>
                </a:lnTo>
                <a:lnTo>
                  <a:pt x="27888" y="0"/>
                </a:lnTo>
                <a:close/>
              </a:path>
            </a:pathLst>
          </a:custGeom>
          <a:solidFill>
            <a:srgbClr val="17285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649" name="任意多边形 2648"/>
          <p:cNvSpPr/>
          <p:nvPr/>
        </p:nvSpPr>
        <p:spPr>
          <a:xfrm>
            <a:off x="0" y="0"/>
            <a:ext cx="10374480" cy="5826600"/>
          </a:xfrm>
          <a:custGeom>
            <a:avLst/>
            <a:gdLst/>
            <a:ahLst/>
            <a:cxnLst/>
            <a:rect l="0" t="0" r="r" b="b"/>
            <a:pathLst>
              <a:path w="28818" h="16185">
                <a:moveTo>
                  <a:pt x="28353" y="0"/>
                </a:moveTo>
                <a:lnTo>
                  <a:pt x="0" y="15924"/>
                </a:lnTo>
                <a:lnTo>
                  <a:pt x="0" y="16185"/>
                </a:lnTo>
                <a:lnTo>
                  <a:pt x="28818" y="0"/>
                </a:lnTo>
                <a:lnTo>
                  <a:pt x="28353" y="0"/>
                </a:lnTo>
                <a:close/>
              </a:path>
            </a:pathLst>
          </a:custGeom>
          <a:solidFill>
            <a:srgbClr val="172857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650" name="任意多边形 2649"/>
          <p:cNvSpPr/>
          <p:nvPr/>
        </p:nvSpPr>
        <p:spPr>
          <a:xfrm>
            <a:off x="0" y="0"/>
            <a:ext cx="10541880" cy="5920560"/>
          </a:xfrm>
          <a:custGeom>
            <a:avLst/>
            <a:gdLst/>
            <a:ahLst/>
            <a:cxnLst/>
            <a:rect l="0" t="0" r="r" b="b"/>
            <a:pathLst>
              <a:path w="29283" h="16446">
                <a:moveTo>
                  <a:pt x="28818" y="0"/>
                </a:moveTo>
                <a:lnTo>
                  <a:pt x="0" y="16185"/>
                </a:lnTo>
                <a:lnTo>
                  <a:pt x="0" y="16446"/>
                </a:lnTo>
                <a:lnTo>
                  <a:pt x="29283" y="0"/>
                </a:lnTo>
                <a:lnTo>
                  <a:pt x="28818" y="0"/>
                </a:lnTo>
                <a:close/>
              </a:path>
            </a:pathLst>
          </a:custGeom>
          <a:solidFill>
            <a:srgbClr val="172957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651" name="任意多边形 2650"/>
          <p:cNvSpPr/>
          <p:nvPr/>
        </p:nvSpPr>
        <p:spPr>
          <a:xfrm>
            <a:off x="0" y="0"/>
            <a:ext cx="10704600" cy="6012000"/>
          </a:xfrm>
          <a:custGeom>
            <a:avLst/>
            <a:gdLst/>
            <a:ahLst/>
            <a:cxnLst/>
            <a:rect l="0" t="0" r="r" b="b"/>
            <a:pathLst>
              <a:path w="29735" h="16700">
                <a:moveTo>
                  <a:pt x="29283" y="0"/>
                </a:moveTo>
                <a:lnTo>
                  <a:pt x="0" y="16446"/>
                </a:lnTo>
                <a:lnTo>
                  <a:pt x="0" y="16700"/>
                </a:lnTo>
                <a:lnTo>
                  <a:pt x="29735" y="0"/>
                </a:lnTo>
                <a:lnTo>
                  <a:pt x="29283" y="0"/>
                </a:lnTo>
                <a:close/>
              </a:path>
            </a:pathLst>
          </a:custGeom>
          <a:solidFill>
            <a:srgbClr val="18295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652" name="任意多边形 2651"/>
          <p:cNvSpPr/>
          <p:nvPr/>
        </p:nvSpPr>
        <p:spPr>
          <a:xfrm>
            <a:off x="0" y="0"/>
            <a:ext cx="10704600" cy="6014520"/>
          </a:xfrm>
          <a:custGeom>
            <a:avLst/>
            <a:gdLst/>
            <a:ahLst/>
            <a:cxnLst/>
            <a:rect l="0" t="0" r="r" b="b"/>
            <a:pathLst>
              <a:path w="29735" h="16707">
                <a:moveTo>
                  <a:pt x="29735" y="0"/>
                </a:moveTo>
                <a:lnTo>
                  <a:pt x="0" y="16700"/>
                </a:lnTo>
                <a:lnTo>
                  <a:pt x="0" y="16707"/>
                </a:lnTo>
                <a:lnTo>
                  <a:pt x="29735" y="6"/>
                </a:lnTo>
                <a:lnTo>
                  <a:pt x="29735" y="0"/>
                </a:lnTo>
                <a:close/>
              </a:path>
            </a:pathLst>
          </a:custGeom>
          <a:solidFill>
            <a:srgbClr val="18295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653" name="任意多边形 2652"/>
          <p:cNvSpPr/>
          <p:nvPr/>
        </p:nvSpPr>
        <p:spPr>
          <a:xfrm>
            <a:off x="0" y="2160"/>
            <a:ext cx="10704600" cy="6014880"/>
          </a:xfrm>
          <a:custGeom>
            <a:avLst/>
            <a:gdLst/>
            <a:ahLst/>
            <a:cxnLst/>
            <a:rect l="0" t="0" r="r" b="b"/>
            <a:pathLst>
              <a:path w="29735" h="16708">
                <a:moveTo>
                  <a:pt x="29735" y="0"/>
                </a:moveTo>
                <a:lnTo>
                  <a:pt x="0" y="16701"/>
                </a:lnTo>
                <a:lnTo>
                  <a:pt x="0" y="16708"/>
                </a:lnTo>
                <a:lnTo>
                  <a:pt x="29735" y="7"/>
                </a:lnTo>
                <a:lnTo>
                  <a:pt x="29735" y="0"/>
                </a:lnTo>
                <a:close/>
              </a:path>
            </a:pathLst>
          </a:custGeom>
          <a:solidFill>
            <a:srgbClr val="182959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654" name="任意多边形 2653"/>
          <p:cNvSpPr/>
          <p:nvPr/>
        </p:nvSpPr>
        <p:spPr>
          <a:xfrm>
            <a:off x="0" y="4680"/>
            <a:ext cx="10704600" cy="6012360"/>
          </a:xfrm>
          <a:custGeom>
            <a:avLst/>
            <a:gdLst/>
            <a:ahLst/>
            <a:cxnLst/>
            <a:rect l="0" t="0" r="r" b="b"/>
            <a:pathLst>
              <a:path w="29735" h="16701">
                <a:moveTo>
                  <a:pt x="29735" y="0"/>
                </a:moveTo>
                <a:lnTo>
                  <a:pt x="0" y="16701"/>
                </a:lnTo>
                <a:lnTo>
                  <a:pt x="452" y="16701"/>
                </a:lnTo>
                <a:lnTo>
                  <a:pt x="29735" y="254"/>
                </a:lnTo>
                <a:lnTo>
                  <a:pt x="29735" y="0"/>
                </a:lnTo>
                <a:close/>
              </a:path>
            </a:pathLst>
          </a:custGeom>
          <a:solidFill>
            <a:srgbClr val="182959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655" name="任意多边形 2654"/>
          <p:cNvSpPr/>
          <p:nvPr/>
        </p:nvSpPr>
        <p:spPr>
          <a:xfrm>
            <a:off x="162720" y="96120"/>
            <a:ext cx="10541880" cy="5920920"/>
          </a:xfrm>
          <a:custGeom>
            <a:avLst/>
            <a:gdLst/>
            <a:ahLst/>
            <a:cxnLst/>
            <a:rect l="0" t="0" r="r" b="b"/>
            <a:pathLst>
              <a:path w="29283" h="16447">
                <a:moveTo>
                  <a:pt x="29283" y="0"/>
                </a:moveTo>
                <a:lnTo>
                  <a:pt x="0" y="16447"/>
                </a:lnTo>
                <a:lnTo>
                  <a:pt x="465" y="16447"/>
                </a:lnTo>
                <a:lnTo>
                  <a:pt x="29283" y="261"/>
                </a:lnTo>
                <a:lnTo>
                  <a:pt x="29283" y="0"/>
                </a:lnTo>
                <a:close/>
              </a:path>
            </a:pathLst>
          </a:custGeom>
          <a:solidFill>
            <a:srgbClr val="18295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656" name="任意多边形 2655"/>
          <p:cNvSpPr/>
          <p:nvPr/>
        </p:nvSpPr>
        <p:spPr>
          <a:xfrm>
            <a:off x="330120" y="190080"/>
            <a:ext cx="10374480" cy="5826960"/>
          </a:xfrm>
          <a:custGeom>
            <a:avLst/>
            <a:gdLst/>
            <a:ahLst/>
            <a:cxnLst/>
            <a:rect l="0" t="0" r="r" b="b"/>
            <a:pathLst>
              <a:path w="28818" h="16186">
                <a:moveTo>
                  <a:pt x="28818" y="0"/>
                </a:moveTo>
                <a:lnTo>
                  <a:pt x="0" y="16186"/>
                </a:lnTo>
                <a:lnTo>
                  <a:pt x="465" y="16186"/>
                </a:lnTo>
                <a:lnTo>
                  <a:pt x="28818" y="261"/>
                </a:lnTo>
                <a:lnTo>
                  <a:pt x="28818" y="0"/>
                </a:lnTo>
                <a:close/>
              </a:path>
            </a:pathLst>
          </a:custGeom>
          <a:solidFill>
            <a:srgbClr val="182A5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657" name="任意多边形 2656"/>
          <p:cNvSpPr/>
          <p:nvPr/>
        </p:nvSpPr>
        <p:spPr>
          <a:xfrm>
            <a:off x="497520" y="284040"/>
            <a:ext cx="10207080" cy="5733000"/>
          </a:xfrm>
          <a:custGeom>
            <a:avLst/>
            <a:gdLst/>
            <a:ahLst/>
            <a:cxnLst/>
            <a:rect l="0" t="0" r="r" b="b"/>
            <a:pathLst>
              <a:path w="28353" h="15925">
                <a:moveTo>
                  <a:pt x="28353" y="0"/>
                </a:moveTo>
                <a:lnTo>
                  <a:pt x="0" y="15925"/>
                </a:lnTo>
                <a:lnTo>
                  <a:pt x="465" y="15925"/>
                </a:lnTo>
                <a:lnTo>
                  <a:pt x="28353" y="261"/>
                </a:lnTo>
                <a:lnTo>
                  <a:pt x="28353" y="0"/>
                </a:lnTo>
                <a:close/>
              </a:path>
            </a:pathLst>
          </a:custGeom>
          <a:solidFill>
            <a:srgbClr val="182A5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658" name="任意多边形 2657"/>
          <p:cNvSpPr/>
          <p:nvPr/>
        </p:nvSpPr>
        <p:spPr>
          <a:xfrm>
            <a:off x="664920" y="378000"/>
            <a:ext cx="10039680" cy="5639040"/>
          </a:xfrm>
          <a:custGeom>
            <a:avLst/>
            <a:gdLst/>
            <a:ahLst/>
            <a:cxnLst/>
            <a:rect l="0" t="0" r="r" b="b"/>
            <a:pathLst>
              <a:path w="27888" h="15664">
                <a:moveTo>
                  <a:pt x="27888" y="0"/>
                </a:moveTo>
                <a:lnTo>
                  <a:pt x="0" y="15664"/>
                </a:lnTo>
                <a:lnTo>
                  <a:pt x="464" y="15664"/>
                </a:lnTo>
                <a:lnTo>
                  <a:pt x="27888" y="261"/>
                </a:lnTo>
                <a:lnTo>
                  <a:pt x="27888" y="0"/>
                </a:lnTo>
                <a:close/>
              </a:path>
            </a:pathLst>
          </a:custGeom>
          <a:solidFill>
            <a:srgbClr val="182A5C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659" name="任意多边形 2658"/>
          <p:cNvSpPr/>
          <p:nvPr/>
        </p:nvSpPr>
        <p:spPr>
          <a:xfrm>
            <a:off x="831960" y="471960"/>
            <a:ext cx="9872640" cy="5545080"/>
          </a:xfrm>
          <a:custGeom>
            <a:avLst/>
            <a:gdLst/>
            <a:ahLst/>
            <a:cxnLst/>
            <a:rect l="0" t="0" r="r" b="b"/>
            <a:pathLst>
              <a:path w="27424" h="15403">
                <a:moveTo>
                  <a:pt x="27424" y="0"/>
                </a:moveTo>
                <a:lnTo>
                  <a:pt x="0" y="15403"/>
                </a:lnTo>
                <a:lnTo>
                  <a:pt x="465" y="15403"/>
                </a:lnTo>
                <a:lnTo>
                  <a:pt x="27424" y="262"/>
                </a:lnTo>
                <a:lnTo>
                  <a:pt x="27424" y="0"/>
                </a:lnTo>
                <a:close/>
              </a:path>
            </a:pathLst>
          </a:custGeom>
          <a:solidFill>
            <a:srgbClr val="182A5D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660" name="任意多边形 2659"/>
          <p:cNvSpPr/>
          <p:nvPr/>
        </p:nvSpPr>
        <p:spPr>
          <a:xfrm>
            <a:off x="999360" y="566280"/>
            <a:ext cx="9705240" cy="5450760"/>
          </a:xfrm>
          <a:custGeom>
            <a:avLst/>
            <a:gdLst/>
            <a:ahLst/>
            <a:cxnLst/>
            <a:rect l="0" t="0" r="r" b="b"/>
            <a:pathLst>
              <a:path w="26959" h="15141">
                <a:moveTo>
                  <a:pt x="26959" y="0"/>
                </a:moveTo>
                <a:lnTo>
                  <a:pt x="0" y="15141"/>
                </a:lnTo>
                <a:lnTo>
                  <a:pt x="465" y="15141"/>
                </a:lnTo>
                <a:lnTo>
                  <a:pt x="26959" y="261"/>
                </a:lnTo>
                <a:lnTo>
                  <a:pt x="26959" y="0"/>
                </a:lnTo>
                <a:close/>
              </a:path>
            </a:pathLst>
          </a:custGeom>
          <a:solidFill>
            <a:srgbClr val="182B5D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661" name="任意多边形 2660"/>
          <p:cNvSpPr/>
          <p:nvPr/>
        </p:nvSpPr>
        <p:spPr>
          <a:xfrm>
            <a:off x="1166760" y="660240"/>
            <a:ext cx="9537840" cy="5356800"/>
          </a:xfrm>
          <a:custGeom>
            <a:avLst/>
            <a:gdLst/>
            <a:ahLst/>
            <a:cxnLst/>
            <a:rect l="0" t="0" r="r" b="b"/>
            <a:pathLst>
              <a:path w="26494" h="14880">
                <a:moveTo>
                  <a:pt x="26494" y="0"/>
                </a:moveTo>
                <a:lnTo>
                  <a:pt x="0" y="14880"/>
                </a:lnTo>
                <a:lnTo>
                  <a:pt x="465" y="14880"/>
                </a:lnTo>
                <a:lnTo>
                  <a:pt x="26494" y="261"/>
                </a:lnTo>
                <a:lnTo>
                  <a:pt x="26494" y="0"/>
                </a:lnTo>
                <a:close/>
              </a:path>
            </a:pathLst>
          </a:custGeom>
          <a:solidFill>
            <a:srgbClr val="182B5E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662" name="任意多边形 2661"/>
          <p:cNvSpPr/>
          <p:nvPr/>
        </p:nvSpPr>
        <p:spPr>
          <a:xfrm>
            <a:off x="1334160" y="754200"/>
            <a:ext cx="9370440" cy="5262840"/>
          </a:xfrm>
          <a:custGeom>
            <a:avLst/>
            <a:gdLst/>
            <a:ahLst/>
            <a:cxnLst/>
            <a:rect l="0" t="0" r="r" b="b"/>
            <a:pathLst>
              <a:path w="26029" h="14619">
                <a:moveTo>
                  <a:pt x="26029" y="0"/>
                </a:moveTo>
                <a:lnTo>
                  <a:pt x="0" y="14619"/>
                </a:lnTo>
                <a:lnTo>
                  <a:pt x="465" y="14619"/>
                </a:lnTo>
                <a:lnTo>
                  <a:pt x="26029" y="261"/>
                </a:lnTo>
                <a:lnTo>
                  <a:pt x="26029" y="0"/>
                </a:lnTo>
                <a:close/>
              </a:path>
            </a:pathLst>
          </a:custGeom>
          <a:solidFill>
            <a:srgbClr val="182B5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663" name="任意多边形 2662"/>
          <p:cNvSpPr/>
          <p:nvPr/>
        </p:nvSpPr>
        <p:spPr>
          <a:xfrm>
            <a:off x="1501560" y="848160"/>
            <a:ext cx="9203040" cy="5168880"/>
          </a:xfrm>
          <a:custGeom>
            <a:avLst/>
            <a:gdLst/>
            <a:ahLst/>
            <a:cxnLst/>
            <a:rect l="0" t="0" r="r" b="b"/>
            <a:pathLst>
              <a:path w="25564" h="14358">
                <a:moveTo>
                  <a:pt x="25564" y="0"/>
                </a:moveTo>
                <a:lnTo>
                  <a:pt x="0" y="14358"/>
                </a:lnTo>
                <a:lnTo>
                  <a:pt x="464" y="14358"/>
                </a:lnTo>
                <a:lnTo>
                  <a:pt x="25564" y="261"/>
                </a:lnTo>
                <a:lnTo>
                  <a:pt x="25564" y="0"/>
                </a:lnTo>
                <a:close/>
              </a:path>
            </a:pathLst>
          </a:custGeom>
          <a:solidFill>
            <a:srgbClr val="192B60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664" name="任意多边形 2663"/>
          <p:cNvSpPr/>
          <p:nvPr/>
        </p:nvSpPr>
        <p:spPr>
          <a:xfrm>
            <a:off x="1668600" y="942120"/>
            <a:ext cx="9036000" cy="5074920"/>
          </a:xfrm>
          <a:custGeom>
            <a:avLst/>
            <a:gdLst/>
            <a:ahLst/>
            <a:cxnLst/>
            <a:rect l="0" t="0" r="r" b="b"/>
            <a:pathLst>
              <a:path w="25100" h="14097">
                <a:moveTo>
                  <a:pt x="25100" y="0"/>
                </a:moveTo>
                <a:lnTo>
                  <a:pt x="0" y="14097"/>
                </a:lnTo>
                <a:lnTo>
                  <a:pt x="465" y="14097"/>
                </a:lnTo>
                <a:lnTo>
                  <a:pt x="25100" y="261"/>
                </a:lnTo>
                <a:lnTo>
                  <a:pt x="25100" y="0"/>
                </a:lnTo>
                <a:close/>
              </a:path>
            </a:pathLst>
          </a:custGeom>
          <a:solidFill>
            <a:srgbClr val="192C61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665" name="任意多边形 2664"/>
          <p:cNvSpPr/>
          <p:nvPr/>
        </p:nvSpPr>
        <p:spPr>
          <a:xfrm>
            <a:off x="1836000" y="1036080"/>
            <a:ext cx="8868600" cy="4980960"/>
          </a:xfrm>
          <a:custGeom>
            <a:avLst/>
            <a:gdLst/>
            <a:ahLst/>
            <a:cxnLst/>
            <a:rect l="0" t="0" r="r" b="b"/>
            <a:pathLst>
              <a:path w="24635" h="13836">
                <a:moveTo>
                  <a:pt x="24635" y="0"/>
                </a:moveTo>
                <a:lnTo>
                  <a:pt x="0" y="13836"/>
                </a:lnTo>
                <a:lnTo>
                  <a:pt x="465" y="13836"/>
                </a:lnTo>
                <a:lnTo>
                  <a:pt x="24635" y="261"/>
                </a:lnTo>
                <a:lnTo>
                  <a:pt x="24635" y="0"/>
                </a:lnTo>
                <a:close/>
              </a:path>
            </a:pathLst>
          </a:custGeom>
          <a:solidFill>
            <a:srgbClr val="192C61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666" name="任意多边形 2665"/>
          <p:cNvSpPr/>
          <p:nvPr/>
        </p:nvSpPr>
        <p:spPr>
          <a:xfrm>
            <a:off x="2003400" y="1130040"/>
            <a:ext cx="8701200" cy="4887000"/>
          </a:xfrm>
          <a:custGeom>
            <a:avLst/>
            <a:gdLst/>
            <a:ahLst/>
            <a:cxnLst/>
            <a:rect l="0" t="0" r="r" b="b"/>
            <a:pathLst>
              <a:path w="24170" h="13575">
                <a:moveTo>
                  <a:pt x="24170" y="0"/>
                </a:moveTo>
                <a:lnTo>
                  <a:pt x="0" y="13575"/>
                </a:lnTo>
                <a:lnTo>
                  <a:pt x="465" y="13575"/>
                </a:lnTo>
                <a:lnTo>
                  <a:pt x="24170" y="261"/>
                </a:lnTo>
                <a:lnTo>
                  <a:pt x="24170" y="0"/>
                </a:lnTo>
                <a:close/>
              </a:path>
            </a:pathLst>
          </a:custGeom>
          <a:solidFill>
            <a:srgbClr val="192C6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667" name="任意多边形 2666"/>
          <p:cNvSpPr/>
          <p:nvPr/>
        </p:nvSpPr>
        <p:spPr>
          <a:xfrm>
            <a:off x="2170800" y="1224000"/>
            <a:ext cx="8533800" cy="4793040"/>
          </a:xfrm>
          <a:custGeom>
            <a:avLst/>
            <a:gdLst/>
            <a:ahLst/>
            <a:cxnLst/>
            <a:rect l="0" t="0" r="r" b="b"/>
            <a:pathLst>
              <a:path w="23705" h="13314">
                <a:moveTo>
                  <a:pt x="23705" y="0"/>
                </a:moveTo>
                <a:lnTo>
                  <a:pt x="0" y="13314"/>
                </a:lnTo>
                <a:lnTo>
                  <a:pt x="465" y="13314"/>
                </a:lnTo>
                <a:lnTo>
                  <a:pt x="23705" y="261"/>
                </a:lnTo>
                <a:lnTo>
                  <a:pt x="23705" y="0"/>
                </a:lnTo>
                <a:close/>
              </a:path>
            </a:pathLst>
          </a:custGeom>
          <a:solidFill>
            <a:srgbClr val="192C63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668" name="任意多边形 2667"/>
          <p:cNvSpPr/>
          <p:nvPr/>
        </p:nvSpPr>
        <p:spPr>
          <a:xfrm>
            <a:off x="2338200" y="1317960"/>
            <a:ext cx="8366400" cy="4699080"/>
          </a:xfrm>
          <a:custGeom>
            <a:avLst/>
            <a:gdLst/>
            <a:ahLst/>
            <a:cxnLst/>
            <a:rect l="0" t="0" r="r" b="b"/>
            <a:pathLst>
              <a:path w="23240" h="13053">
                <a:moveTo>
                  <a:pt x="23240" y="0"/>
                </a:moveTo>
                <a:lnTo>
                  <a:pt x="0" y="13053"/>
                </a:lnTo>
                <a:lnTo>
                  <a:pt x="464" y="13053"/>
                </a:lnTo>
                <a:lnTo>
                  <a:pt x="23240" y="261"/>
                </a:lnTo>
                <a:lnTo>
                  <a:pt x="23240" y="0"/>
                </a:lnTo>
                <a:close/>
              </a:path>
            </a:pathLst>
          </a:custGeom>
          <a:solidFill>
            <a:srgbClr val="192D6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669" name="任意多边形 2668"/>
          <p:cNvSpPr/>
          <p:nvPr/>
        </p:nvSpPr>
        <p:spPr>
          <a:xfrm>
            <a:off x="2505240" y="1411920"/>
            <a:ext cx="8199360" cy="4605120"/>
          </a:xfrm>
          <a:custGeom>
            <a:avLst/>
            <a:gdLst/>
            <a:ahLst/>
            <a:cxnLst/>
            <a:rect l="0" t="0" r="r" b="b"/>
            <a:pathLst>
              <a:path w="22776" h="12792">
                <a:moveTo>
                  <a:pt x="22776" y="0"/>
                </a:moveTo>
                <a:lnTo>
                  <a:pt x="0" y="12792"/>
                </a:lnTo>
                <a:lnTo>
                  <a:pt x="465" y="12792"/>
                </a:lnTo>
                <a:lnTo>
                  <a:pt x="22776" y="261"/>
                </a:lnTo>
                <a:lnTo>
                  <a:pt x="22776" y="0"/>
                </a:lnTo>
                <a:close/>
              </a:path>
            </a:pathLst>
          </a:custGeom>
          <a:solidFill>
            <a:srgbClr val="192D6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670" name="任意多边形 2669"/>
          <p:cNvSpPr/>
          <p:nvPr/>
        </p:nvSpPr>
        <p:spPr>
          <a:xfrm>
            <a:off x="2672640" y="1505880"/>
            <a:ext cx="8031960" cy="4511160"/>
          </a:xfrm>
          <a:custGeom>
            <a:avLst/>
            <a:gdLst/>
            <a:ahLst/>
            <a:cxnLst/>
            <a:rect l="0" t="0" r="r" b="b"/>
            <a:pathLst>
              <a:path w="22311" h="12531">
                <a:moveTo>
                  <a:pt x="22311" y="0"/>
                </a:moveTo>
                <a:lnTo>
                  <a:pt x="0" y="12531"/>
                </a:lnTo>
                <a:lnTo>
                  <a:pt x="465" y="12531"/>
                </a:lnTo>
                <a:lnTo>
                  <a:pt x="22311" y="261"/>
                </a:lnTo>
                <a:lnTo>
                  <a:pt x="22311" y="0"/>
                </a:lnTo>
                <a:close/>
              </a:path>
            </a:pathLst>
          </a:custGeom>
          <a:solidFill>
            <a:srgbClr val="192D65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671" name="任意多边形 2670"/>
          <p:cNvSpPr/>
          <p:nvPr/>
        </p:nvSpPr>
        <p:spPr>
          <a:xfrm>
            <a:off x="2840040" y="1599840"/>
            <a:ext cx="7864560" cy="4417200"/>
          </a:xfrm>
          <a:custGeom>
            <a:avLst/>
            <a:gdLst/>
            <a:ahLst/>
            <a:cxnLst/>
            <a:rect l="0" t="0" r="r" b="b"/>
            <a:pathLst>
              <a:path w="21846" h="12270">
                <a:moveTo>
                  <a:pt x="21846" y="0"/>
                </a:moveTo>
                <a:lnTo>
                  <a:pt x="0" y="12270"/>
                </a:lnTo>
                <a:lnTo>
                  <a:pt x="465" y="12270"/>
                </a:lnTo>
                <a:lnTo>
                  <a:pt x="21846" y="261"/>
                </a:lnTo>
                <a:lnTo>
                  <a:pt x="21846" y="0"/>
                </a:lnTo>
                <a:close/>
              </a:path>
            </a:pathLst>
          </a:custGeom>
          <a:solidFill>
            <a:srgbClr val="192E6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672" name="任意多边形 2671"/>
          <p:cNvSpPr/>
          <p:nvPr/>
        </p:nvSpPr>
        <p:spPr>
          <a:xfrm>
            <a:off x="3007440" y="1693800"/>
            <a:ext cx="7697160" cy="4323240"/>
          </a:xfrm>
          <a:custGeom>
            <a:avLst/>
            <a:gdLst/>
            <a:ahLst/>
            <a:cxnLst/>
            <a:rect l="0" t="0" r="r" b="b"/>
            <a:pathLst>
              <a:path w="21381" h="12009">
                <a:moveTo>
                  <a:pt x="21381" y="0"/>
                </a:moveTo>
                <a:lnTo>
                  <a:pt x="0" y="12009"/>
                </a:lnTo>
                <a:lnTo>
                  <a:pt x="465" y="12009"/>
                </a:lnTo>
                <a:lnTo>
                  <a:pt x="21381" y="261"/>
                </a:lnTo>
                <a:lnTo>
                  <a:pt x="21381" y="0"/>
                </a:lnTo>
                <a:close/>
              </a:path>
            </a:pathLst>
          </a:custGeom>
          <a:solidFill>
            <a:srgbClr val="192E67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673" name="任意多边形 2672"/>
          <p:cNvSpPr/>
          <p:nvPr/>
        </p:nvSpPr>
        <p:spPr>
          <a:xfrm>
            <a:off x="3174840" y="1787760"/>
            <a:ext cx="7529760" cy="4229280"/>
          </a:xfrm>
          <a:custGeom>
            <a:avLst/>
            <a:gdLst/>
            <a:ahLst/>
            <a:cxnLst/>
            <a:rect l="0" t="0" r="r" b="b"/>
            <a:pathLst>
              <a:path w="20916" h="11748">
                <a:moveTo>
                  <a:pt x="20916" y="0"/>
                </a:moveTo>
                <a:lnTo>
                  <a:pt x="0" y="11748"/>
                </a:lnTo>
                <a:lnTo>
                  <a:pt x="464" y="11748"/>
                </a:lnTo>
                <a:lnTo>
                  <a:pt x="20916" y="261"/>
                </a:lnTo>
                <a:lnTo>
                  <a:pt x="20916" y="0"/>
                </a:lnTo>
                <a:close/>
              </a:path>
            </a:pathLst>
          </a:custGeom>
          <a:solidFill>
            <a:srgbClr val="1A2E6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674" name="任意多边形 2673"/>
          <p:cNvSpPr/>
          <p:nvPr/>
        </p:nvSpPr>
        <p:spPr>
          <a:xfrm>
            <a:off x="3341880" y="1881720"/>
            <a:ext cx="7362720" cy="4135320"/>
          </a:xfrm>
          <a:custGeom>
            <a:avLst/>
            <a:gdLst/>
            <a:ahLst/>
            <a:cxnLst/>
            <a:rect l="0" t="0" r="r" b="b"/>
            <a:pathLst>
              <a:path w="20452" h="11487">
                <a:moveTo>
                  <a:pt x="20452" y="0"/>
                </a:moveTo>
                <a:lnTo>
                  <a:pt x="0" y="11487"/>
                </a:lnTo>
                <a:lnTo>
                  <a:pt x="465" y="11487"/>
                </a:lnTo>
                <a:lnTo>
                  <a:pt x="20452" y="261"/>
                </a:lnTo>
                <a:lnTo>
                  <a:pt x="20452" y="0"/>
                </a:lnTo>
                <a:close/>
              </a:path>
            </a:pathLst>
          </a:custGeom>
          <a:solidFill>
            <a:srgbClr val="1A2E6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675" name="任意多边形 2674"/>
          <p:cNvSpPr/>
          <p:nvPr/>
        </p:nvSpPr>
        <p:spPr>
          <a:xfrm>
            <a:off x="3509280" y="1975680"/>
            <a:ext cx="7195320" cy="4041360"/>
          </a:xfrm>
          <a:custGeom>
            <a:avLst/>
            <a:gdLst/>
            <a:ahLst/>
            <a:cxnLst/>
            <a:rect l="0" t="0" r="r" b="b"/>
            <a:pathLst>
              <a:path w="19987" h="11226">
                <a:moveTo>
                  <a:pt x="19987" y="0"/>
                </a:moveTo>
                <a:lnTo>
                  <a:pt x="0" y="11226"/>
                </a:lnTo>
                <a:lnTo>
                  <a:pt x="466" y="11226"/>
                </a:lnTo>
                <a:lnTo>
                  <a:pt x="19987" y="262"/>
                </a:lnTo>
                <a:lnTo>
                  <a:pt x="19987" y="0"/>
                </a:lnTo>
                <a:close/>
              </a:path>
            </a:pathLst>
          </a:custGeom>
          <a:solidFill>
            <a:srgbClr val="1A2F69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676" name="任意多边形 2675"/>
          <p:cNvSpPr/>
          <p:nvPr/>
        </p:nvSpPr>
        <p:spPr>
          <a:xfrm>
            <a:off x="3676680" y="2069640"/>
            <a:ext cx="7027920" cy="3947400"/>
          </a:xfrm>
          <a:custGeom>
            <a:avLst/>
            <a:gdLst/>
            <a:ahLst/>
            <a:cxnLst/>
            <a:rect l="0" t="0" r="r" b="b"/>
            <a:pathLst>
              <a:path w="19522" h="10965">
                <a:moveTo>
                  <a:pt x="19522" y="0"/>
                </a:moveTo>
                <a:lnTo>
                  <a:pt x="0" y="10965"/>
                </a:lnTo>
                <a:lnTo>
                  <a:pt x="465" y="10965"/>
                </a:lnTo>
                <a:lnTo>
                  <a:pt x="19522" y="261"/>
                </a:lnTo>
                <a:lnTo>
                  <a:pt x="19522" y="0"/>
                </a:lnTo>
                <a:close/>
              </a:path>
            </a:pathLst>
          </a:custGeom>
          <a:solidFill>
            <a:srgbClr val="1A2F6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677" name="任意多边形 2676"/>
          <p:cNvSpPr/>
          <p:nvPr/>
        </p:nvSpPr>
        <p:spPr>
          <a:xfrm>
            <a:off x="3844080" y="2163600"/>
            <a:ext cx="6860520" cy="3853440"/>
          </a:xfrm>
          <a:custGeom>
            <a:avLst/>
            <a:gdLst/>
            <a:ahLst/>
            <a:cxnLst/>
            <a:rect l="0" t="0" r="r" b="b"/>
            <a:pathLst>
              <a:path w="19057" h="10704">
                <a:moveTo>
                  <a:pt x="19057" y="0"/>
                </a:moveTo>
                <a:lnTo>
                  <a:pt x="0" y="10704"/>
                </a:lnTo>
                <a:lnTo>
                  <a:pt x="465" y="10704"/>
                </a:lnTo>
                <a:lnTo>
                  <a:pt x="19057" y="261"/>
                </a:lnTo>
                <a:lnTo>
                  <a:pt x="19057" y="0"/>
                </a:lnTo>
                <a:close/>
              </a:path>
            </a:pathLst>
          </a:custGeom>
          <a:solidFill>
            <a:srgbClr val="1A2F6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678" name="任意多边形 2677"/>
          <p:cNvSpPr/>
          <p:nvPr/>
        </p:nvSpPr>
        <p:spPr>
          <a:xfrm>
            <a:off x="4011480" y="2257560"/>
            <a:ext cx="6693120" cy="3759480"/>
          </a:xfrm>
          <a:custGeom>
            <a:avLst/>
            <a:gdLst/>
            <a:ahLst/>
            <a:cxnLst/>
            <a:rect l="0" t="0" r="r" b="b"/>
            <a:pathLst>
              <a:path w="18592" h="10443">
                <a:moveTo>
                  <a:pt x="18592" y="0"/>
                </a:moveTo>
                <a:lnTo>
                  <a:pt x="0" y="10443"/>
                </a:lnTo>
                <a:lnTo>
                  <a:pt x="464" y="10443"/>
                </a:lnTo>
                <a:lnTo>
                  <a:pt x="18592" y="261"/>
                </a:lnTo>
                <a:lnTo>
                  <a:pt x="18592" y="0"/>
                </a:lnTo>
                <a:close/>
              </a:path>
            </a:pathLst>
          </a:custGeom>
          <a:solidFill>
            <a:srgbClr val="1A2F6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679" name="任意多边形 2678"/>
          <p:cNvSpPr/>
          <p:nvPr/>
        </p:nvSpPr>
        <p:spPr>
          <a:xfrm>
            <a:off x="4178520" y="2351520"/>
            <a:ext cx="6526080" cy="3665520"/>
          </a:xfrm>
          <a:custGeom>
            <a:avLst/>
            <a:gdLst/>
            <a:ahLst/>
            <a:cxnLst/>
            <a:rect l="0" t="0" r="r" b="b"/>
            <a:pathLst>
              <a:path w="18128" h="10182">
                <a:moveTo>
                  <a:pt x="18128" y="0"/>
                </a:moveTo>
                <a:lnTo>
                  <a:pt x="0" y="10182"/>
                </a:lnTo>
                <a:lnTo>
                  <a:pt x="465" y="10182"/>
                </a:lnTo>
                <a:lnTo>
                  <a:pt x="18128" y="261"/>
                </a:lnTo>
                <a:lnTo>
                  <a:pt x="18128" y="0"/>
                </a:lnTo>
                <a:close/>
              </a:path>
            </a:pathLst>
          </a:custGeom>
          <a:solidFill>
            <a:srgbClr val="1A306C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680" name="任意多边形 2679"/>
          <p:cNvSpPr/>
          <p:nvPr/>
        </p:nvSpPr>
        <p:spPr>
          <a:xfrm>
            <a:off x="4345920" y="2445480"/>
            <a:ext cx="6358680" cy="3571560"/>
          </a:xfrm>
          <a:custGeom>
            <a:avLst/>
            <a:gdLst/>
            <a:ahLst/>
            <a:cxnLst/>
            <a:rect l="0" t="0" r="r" b="b"/>
            <a:pathLst>
              <a:path w="17663" h="9921">
                <a:moveTo>
                  <a:pt x="17663" y="0"/>
                </a:moveTo>
                <a:lnTo>
                  <a:pt x="0" y="9921"/>
                </a:lnTo>
                <a:lnTo>
                  <a:pt x="465" y="9921"/>
                </a:lnTo>
                <a:lnTo>
                  <a:pt x="17663" y="261"/>
                </a:lnTo>
                <a:lnTo>
                  <a:pt x="17663" y="0"/>
                </a:lnTo>
                <a:close/>
              </a:path>
            </a:pathLst>
          </a:custGeom>
          <a:solidFill>
            <a:srgbClr val="1A306D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681" name="任意多边形 2680"/>
          <p:cNvSpPr/>
          <p:nvPr/>
        </p:nvSpPr>
        <p:spPr>
          <a:xfrm>
            <a:off x="4513320" y="2539440"/>
            <a:ext cx="6191280" cy="3477600"/>
          </a:xfrm>
          <a:custGeom>
            <a:avLst/>
            <a:gdLst/>
            <a:ahLst/>
            <a:cxnLst/>
            <a:rect l="0" t="0" r="r" b="b"/>
            <a:pathLst>
              <a:path w="17198" h="9660">
                <a:moveTo>
                  <a:pt x="17198" y="0"/>
                </a:moveTo>
                <a:lnTo>
                  <a:pt x="0" y="9660"/>
                </a:lnTo>
                <a:lnTo>
                  <a:pt x="465" y="9660"/>
                </a:lnTo>
                <a:lnTo>
                  <a:pt x="17198" y="261"/>
                </a:lnTo>
                <a:lnTo>
                  <a:pt x="17198" y="0"/>
                </a:lnTo>
                <a:close/>
              </a:path>
            </a:pathLst>
          </a:custGeom>
          <a:solidFill>
            <a:srgbClr val="1A306E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682" name="任意多边形 2681"/>
          <p:cNvSpPr/>
          <p:nvPr/>
        </p:nvSpPr>
        <p:spPr>
          <a:xfrm>
            <a:off x="4680720" y="2633400"/>
            <a:ext cx="6023880" cy="3383640"/>
          </a:xfrm>
          <a:custGeom>
            <a:avLst/>
            <a:gdLst/>
            <a:ahLst/>
            <a:cxnLst/>
            <a:rect l="0" t="0" r="r" b="b"/>
            <a:pathLst>
              <a:path w="16733" h="9399">
                <a:moveTo>
                  <a:pt x="16733" y="0"/>
                </a:moveTo>
                <a:lnTo>
                  <a:pt x="0" y="9399"/>
                </a:lnTo>
                <a:lnTo>
                  <a:pt x="465" y="9399"/>
                </a:lnTo>
                <a:lnTo>
                  <a:pt x="16733" y="261"/>
                </a:lnTo>
                <a:lnTo>
                  <a:pt x="16733" y="0"/>
                </a:lnTo>
                <a:close/>
              </a:path>
            </a:pathLst>
          </a:custGeom>
          <a:solidFill>
            <a:srgbClr val="1A306E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683" name="任意多边形 2682"/>
          <p:cNvSpPr/>
          <p:nvPr/>
        </p:nvSpPr>
        <p:spPr>
          <a:xfrm>
            <a:off x="4848120" y="2727360"/>
            <a:ext cx="5856480" cy="3289680"/>
          </a:xfrm>
          <a:custGeom>
            <a:avLst/>
            <a:gdLst/>
            <a:ahLst/>
            <a:cxnLst/>
            <a:rect l="0" t="0" r="r" b="b"/>
            <a:pathLst>
              <a:path w="16268" h="9138">
                <a:moveTo>
                  <a:pt x="16268" y="0"/>
                </a:moveTo>
                <a:lnTo>
                  <a:pt x="0" y="9138"/>
                </a:lnTo>
                <a:lnTo>
                  <a:pt x="464" y="9138"/>
                </a:lnTo>
                <a:lnTo>
                  <a:pt x="16268" y="262"/>
                </a:lnTo>
                <a:lnTo>
                  <a:pt x="16268" y="0"/>
                </a:lnTo>
                <a:close/>
              </a:path>
            </a:pathLst>
          </a:custGeom>
          <a:solidFill>
            <a:srgbClr val="1B316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684" name="任意多边形 2683"/>
          <p:cNvSpPr/>
          <p:nvPr/>
        </p:nvSpPr>
        <p:spPr>
          <a:xfrm>
            <a:off x="5015160" y="2821680"/>
            <a:ext cx="5689440" cy="3195360"/>
          </a:xfrm>
          <a:custGeom>
            <a:avLst/>
            <a:gdLst/>
            <a:ahLst/>
            <a:cxnLst/>
            <a:rect l="0" t="0" r="r" b="b"/>
            <a:pathLst>
              <a:path w="15804" h="8876">
                <a:moveTo>
                  <a:pt x="15804" y="0"/>
                </a:moveTo>
                <a:lnTo>
                  <a:pt x="0" y="8876"/>
                </a:lnTo>
                <a:lnTo>
                  <a:pt x="465" y="8876"/>
                </a:lnTo>
                <a:lnTo>
                  <a:pt x="15804" y="261"/>
                </a:lnTo>
                <a:lnTo>
                  <a:pt x="15804" y="0"/>
                </a:lnTo>
                <a:close/>
              </a:path>
            </a:pathLst>
          </a:custGeom>
          <a:solidFill>
            <a:srgbClr val="1B3170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685" name="任意多边形 2684"/>
          <p:cNvSpPr/>
          <p:nvPr/>
        </p:nvSpPr>
        <p:spPr>
          <a:xfrm>
            <a:off x="5182560" y="2915640"/>
            <a:ext cx="5522040" cy="3101400"/>
          </a:xfrm>
          <a:custGeom>
            <a:avLst/>
            <a:gdLst/>
            <a:ahLst/>
            <a:cxnLst/>
            <a:rect l="0" t="0" r="r" b="b"/>
            <a:pathLst>
              <a:path w="15339" h="8615">
                <a:moveTo>
                  <a:pt x="15339" y="0"/>
                </a:moveTo>
                <a:lnTo>
                  <a:pt x="0" y="8615"/>
                </a:lnTo>
                <a:lnTo>
                  <a:pt x="465" y="8615"/>
                </a:lnTo>
                <a:lnTo>
                  <a:pt x="15339" y="261"/>
                </a:lnTo>
                <a:lnTo>
                  <a:pt x="15339" y="0"/>
                </a:lnTo>
                <a:close/>
              </a:path>
            </a:pathLst>
          </a:custGeom>
          <a:solidFill>
            <a:srgbClr val="1B3171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686" name="任意多边形 2685"/>
          <p:cNvSpPr/>
          <p:nvPr/>
        </p:nvSpPr>
        <p:spPr>
          <a:xfrm>
            <a:off x="5349960" y="3009600"/>
            <a:ext cx="5354640" cy="3007440"/>
          </a:xfrm>
          <a:custGeom>
            <a:avLst/>
            <a:gdLst/>
            <a:ahLst/>
            <a:cxnLst/>
            <a:rect l="0" t="0" r="r" b="b"/>
            <a:pathLst>
              <a:path w="14874" h="8354">
                <a:moveTo>
                  <a:pt x="14874" y="0"/>
                </a:moveTo>
                <a:lnTo>
                  <a:pt x="0" y="8354"/>
                </a:lnTo>
                <a:lnTo>
                  <a:pt x="465" y="8354"/>
                </a:lnTo>
                <a:lnTo>
                  <a:pt x="14874" y="261"/>
                </a:lnTo>
                <a:lnTo>
                  <a:pt x="14874" y="0"/>
                </a:lnTo>
                <a:close/>
              </a:path>
            </a:pathLst>
          </a:custGeom>
          <a:solidFill>
            <a:srgbClr val="1B327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687" name="任意多边形 2686"/>
          <p:cNvSpPr/>
          <p:nvPr/>
        </p:nvSpPr>
        <p:spPr>
          <a:xfrm>
            <a:off x="5517360" y="3103560"/>
            <a:ext cx="5187240" cy="2913480"/>
          </a:xfrm>
          <a:custGeom>
            <a:avLst/>
            <a:gdLst/>
            <a:ahLst/>
            <a:cxnLst/>
            <a:rect l="0" t="0" r="r" b="b"/>
            <a:pathLst>
              <a:path w="14409" h="8093">
                <a:moveTo>
                  <a:pt x="14409" y="0"/>
                </a:moveTo>
                <a:lnTo>
                  <a:pt x="0" y="8093"/>
                </a:lnTo>
                <a:lnTo>
                  <a:pt x="465" y="8093"/>
                </a:lnTo>
                <a:lnTo>
                  <a:pt x="14409" y="261"/>
                </a:lnTo>
                <a:lnTo>
                  <a:pt x="14409" y="0"/>
                </a:lnTo>
                <a:close/>
              </a:path>
            </a:pathLst>
          </a:custGeom>
          <a:solidFill>
            <a:srgbClr val="1B327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688" name="任意多边形 2687"/>
          <p:cNvSpPr/>
          <p:nvPr/>
        </p:nvSpPr>
        <p:spPr>
          <a:xfrm>
            <a:off x="5684760" y="3197520"/>
            <a:ext cx="5019840" cy="2819520"/>
          </a:xfrm>
          <a:custGeom>
            <a:avLst/>
            <a:gdLst/>
            <a:ahLst/>
            <a:cxnLst/>
            <a:rect l="0" t="0" r="r" b="b"/>
            <a:pathLst>
              <a:path w="13944" h="7832">
                <a:moveTo>
                  <a:pt x="13944" y="0"/>
                </a:moveTo>
                <a:lnTo>
                  <a:pt x="0" y="7832"/>
                </a:lnTo>
                <a:lnTo>
                  <a:pt x="464" y="7832"/>
                </a:lnTo>
                <a:lnTo>
                  <a:pt x="13944" y="261"/>
                </a:lnTo>
                <a:lnTo>
                  <a:pt x="13944" y="0"/>
                </a:lnTo>
                <a:close/>
              </a:path>
            </a:pathLst>
          </a:custGeom>
          <a:solidFill>
            <a:srgbClr val="1B3273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689" name="任意多边形 2688"/>
          <p:cNvSpPr/>
          <p:nvPr/>
        </p:nvSpPr>
        <p:spPr>
          <a:xfrm>
            <a:off x="5851800" y="3291480"/>
            <a:ext cx="4852800" cy="2725560"/>
          </a:xfrm>
          <a:custGeom>
            <a:avLst/>
            <a:gdLst/>
            <a:ahLst/>
            <a:cxnLst/>
            <a:rect l="0" t="0" r="r" b="b"/>
            <a:pathLst>
              <a:path w="13480" h="7571">
                <a:moveTo>
                  <a:pt x="13480" y="0"/>
                </a:moveTo>
                <a:lnTo>
                  <a:pt x="0" y="7571"/>
                </a:lnTo>
                <a:lnTo>
                  <a:pt x="465" y="7571"/>
                </a:lnTo>
                <a:lnTo>
                  <a:pt x="13480" y="261"/>
                </a:lnTo>
                <a:lnTo>
                  <a:pt x="13480" y="0"/>
                </a:lnTo>
                <a:close/>
              </a:path>
            </a:pathLst>
          </a:custGeom>
          <a:solidFill>
            <a:srgbClr val="1B327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690" name="任意多边形 2689"/>
          <p:cNvSpPr/>
          <p:nvPr/>
        </p:nvSpPr>
        <p:spPr>
          <a:xfrm>
            <a:off x="6019200" y="3385440"/>
            <a:ext cx="4685400" cy="2631600"/>
          </a:xfrm>
          <a:custGeom>
            <a:avLst/>
            <a:gdLst/>
            <a:ahLst/>
            <a:cxnLst/>
            <a:rect l="0" t="0" r="r" b="b"/>
            <a:pathLst>
              <a:path w="13015" h="7310">
                <a:moveTo>
                  <a:pt x="13015" y="0"/>
                </a:moveTo>
                <a:lnTo>
                  <a:pt x="0" y="7310"/>
                </a:lnTo>
                <a:lnTo>
                  <a:pt x="465" y="7310"/>
                </a:lnTo>
                <a:lnTo>
                  <a:pt x="13015" y="261"/>
                </a:lnTo>
                <a:lnTo>
                  <a:pt x="13015" y="0"/>
                </a:lnTo>
                <a:close/>
              </a:path>
            </a:pathLst>
          </a:custGeom>
          <a:solidFill>
            <a:srgbClr val="1B3375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691" name="任意多边形 2690"/>
          <p:cNvSpPr/>
          <p:nvPr/>
        </p:nvSpPr>
        <p:spPr>
          <a:xfrm>
            <a:off x="6186600" y="3479400"/>
            <a:ext cx="4518000" cy="2537640"/>
          </a:xfrm>
          <a:custGeom>
            <a:avLst/>
            <a:gdLst/>
            <a:ahLst/>
            <a:cxnLst/>
            <a:rect l="0" t="0" r="r" b="b"/>
            <a:pathLst>
              <a:path w="12550" h="7049">
                <a:moveTo>
                  <a:pt x="12550" y="0"/>
                </a:moveTo>
                <a:lnTo>
                  <a:pt x="0" y="7049"/>
                </a:lnTo>
                <a:lnTo>
                  <a:pt x="465" y="7049"/>
                </a:lnTo>
                <a:lnTo>
                  <a:pt x="12550" y="261"/>
                </a:lnTo>
                <a:lnTo>
                  <a:pt x="12550" y="0"/>
                </a:lnTo>
                <a:close/>
              </a:path>
            </a:pathLst>
          </a:custGeom>
          <a:solidFill>
            <a:srgbClr val="1B3375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692" name="任意多边形 2691"/>
          <p:cNvSpPr/>
          <p:nvPr/>
        </p:nvSpPr>
        <p:spPr>
          <a:xfrm>
            <a:off x="6354000" y="3573360"/>
            <a:ext cx="4350600" cy="2443680"/>
          </a:xfrm>
          <a:custGeom>
            <a:avLst/>
            <a:gdLst/>
            <a:ahLst/>
            <a:cxnLst/>
            <a:rect l="0" t="0" r="r" b="b"/>
            <a:pathLst>
              <a:path w="12085" h="6788">
                <a:moveTo>
                  <a:pt x="12085" y="0"/>
                </a:moveTo>
                <a:lnTo>
                  <a:pt x="0" y="6788"/>
                </a:lnTo>
                <a:lnTo>
                  <a:pt x="464" y="6788"/>
                </a:lnTo>
                <a:lnTo>
                  <a:pt x="12085" y="262"/>
                </a:lnTo>
                <a:lnTo>
                  <a:pt x="12085" y="0"/>
                </a:lnTo>
                <a:close/>
              </a:path>
            </a:pathLst>
          </a:custGeom>
          <a:solidFill>
            <a:srgbClr val="1B337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693" name="任意多边形 2692"/>
          <p:cNvSpPr/>
          <p:nvPr/>
        </p:nvSpPr>
        <p:spPr>
          <a:xfrm>
            <a:off x="6521040" y="3667320"/>
            <a:ext cx="4183560" cy="2349720"/>
          </a:xfrm>
          <a:custGeom>
            <a:avLst/>
            <a:gdLst/>
            <a:ahLst/>
            <a:cxnLst/>
            <a:rect l="0" t="0" r="r" b="b"/>
            <a:pathLst>
              <a:path w="11621" h="6527">
                <a:moveTo>
                  <a:pt x="11621" y="0"/>
                </a:moveTo>
                <a:lnTo>
                  <a:pt x="0" y="6527"/>
                </a:lnTo>
                <a:lnTo>
                  <a:pt x="465" y="6527"/>
                </a:lnTo>
                <a:lnTo>
                  <a:pt x="11621" y="261"/>
                </a:lnTo>
                <a:lnTo>
                  <a:pt x="11621" y="0"/>
                </a:lnTo>
                <a:close/>
              </a:path>
            </a:pathLst>
          </a:custGeom>
          <a:solidFill>
            <a:srgbClr val="1C3377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694" name="任意多边形 2693"/>
          <p:cNvSpPr/>
          <p:nvPr/>
        </p:nvSpPr>
        <p:spPr>
          <a:xfrm>
            <a:off x="6688440" y="3761280"/>
            <a:ext cx="4016160" cy="2255760"/>
          </a:xfrm>
          <a:custGeom>
            <a:avLst/>
            <a:gdLst/>
            <a:ahLst/>
            <a:cxnLst/>
            <a:rect l="0" t="0" r="r" b="b"/>
            <a:pathLst>
              <a:path w="11156" h="6266">
                <a:moveTo>
                  <a:pt x="11156" y="0"/>
                </a:moveTo>
                <a:lnTo>
                  <a:pt x="0" y="6266"/>
                </a:lnTo>
                <a:lnTo>
                  <a:pt x="465" y="6266"/>
                </a:lnTo>
                <a:lnTo>
                  <a:pt x="11156" y="261"/>
                </a:lnTo>
                <a:lnTo>
                  <a:pt x="11156" y="0"/>
                </a:lnTo>
                <a:close/>
              </a:path>
            </a:pathLst>
          </a:custGeom>
          <a:solidFill>
            <a:srgbClr val="1C347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695" name="任意多边形 2694"/>
          <p:cNvSpPr/>
          <p:nvPr/>
        </p:nvSpPr>
        <p:spPr>
          <a:xfrm>
            <a:off x="6855840" y="3855240"/>
            <a:ext cx="3848760" cy="2161800"/>
          </a:xfrm>
          <a:custGeom>
            <a:avLst/>
            <a:gdLst/>
            <a:ahLst/>
            <a:cxnLst/>
            <a:rect l="0" t="0" r="r" b="b"/>
            <a:pathLst>
              <a:path w="10691" h="6005">
                <a:moveTo>
                  <a:pt x="10691" y="0"/>
                </a:moveTo>
                <a:lnTo>
                  <a:pt x="0" y="6005"/>
                </a:lnTo>
                <a:lnTo>
                  <a:pt x="465" y="6005"/>
                </a:lnTo>
                <a:lnTo>
                  <a:pt x="10691" y="261"/>
                </a:lnTo>
                <a:lnTo>
                  <a:pt x="10691" y="0"/>
                </a:lnTo>
                <a:close/>
              </a:path>
            </a:pathLst>
          </a:custGeom>
          <a:solidFill>
            <a:srgbClr val="1C3479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696" name="任意多边形 2695"/>
          <p:cNvSpPr/>
          <p:nvPr/>
        </p:nvSpPr>
        <p:spPr>
          <a:xfrm>
            <a:off x="7023240" y="3949200"/>
            <a:ext cx="3681360" cy="2067840"/>
          </a:xfrm>
          <a:custGeom>
            <a:avLst/>
            <a:gdLst/>
            <a:ahLst/>
            <a:cxnLst/>
            <a:rect l="0" t="0" r="r" b="b"/>
            <a:pathLst>
              <a:path w="10226" h="5744">
                <a:moveTo>
                  <a:pt x="10226" y="0"/>
                </a:moveTo>
                <a:lnTo>
                  <a:pt x="0" y="5744"/>
                </a:lnTo>
                <a:lnTo>
                  <a:pt x="465" y="5744"/>
                </a:lnTo>
                <a:lnTo>
                  <a:pt x="10226" y="261"/>
                </a:lnTo>
                <a:lnTo>
                  <a:pt x="10226" y="0"/>
                </a:lnTo>
                <a:close/>
              </a:path>
            </a:pathLst>
          </a:custGeom>
          <a:solidFill>
            <a:srgbClr val="1C3479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697" name="任意多边形 2696"/>
          <p:cNvSpPr/>
          <p:nvPr/>
        </p:nvSpPr>
        <p:spPr>
          <a:xfrm>
            <a:off x="7190640" y="4043160"/>
            <a:ext cx="3513960" cy="1973880"/>
          </a:xfrm>
          <a:custGeom>
            <a:avLst/>
            <a:gdLst/>
            <a:ahLst/>
            <a:cxnLst/>
            <a:rect l="0" t="0" r="r" b="b"/>
            <a:pathLst>
              <a:path w="9761" h="5483">
                <a:moveTo>
                  <a:pt x="9761" y="0"/>
                </a:moveTo>
                <a:lnTo>
                  <a:pt x="0" y="5483"/>
                </a:lnTo>
                <a:lnTo>
                  <a:pt x="464" y="5483"/>
                </a:lnTo>
                <a:lnTo>
                  <a:pt x="9761" y="261"/>
                </a:lnTo>
                <a:lnTo>
                  <a:pt x="9761" y="0"/>
                </a:lnTo>
                <a:close/>
              </a:path>
            </a:pathLst>
          </a:custGeom>
          <a:solidFill>
            <a:srgbClr val="1C347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698" name="任意多边形 2697"/>
          <p:cNvSpPr/>
          <p:nvPr/>
        </p:nvSpPr>
        <p:spPr>
          <a:xfrm>
            <a:off x="7357680" y="4137120"/>
            <a:ext cx="3346920" cy="1879920"/>
          </a:xfrm>
          <a:custGeom>
            <a:avLst/>
            <a:gdLst/>
            <a:ahLst/>
            <a:cxnLst/>
            <a:rect l="0" t="0" r="r" b="b"/>
            <a:pathLst>
              <a:path w="9297" h="5222">
                <a:moveTo>
                  <a:pt x="9297" y="0"/>
                </a:moveTo>
                <a:lnTo>
                  <a:pt x="0" y="5222"/>
                </a:lnTo>
                <a:lnTo>
                  <a:pt x="465" y="5222"/>
                </a:lnTo>
                <a:lnTo>
                  <a:pt x="9297" y="261"/>
                </a:lnTo>
                <a:lnTo>
                  <a:pt x="9297" y="0"/>
                </a:lnTo>
                <a:close/>
              </a:path>
            </a:pathLst>
          </a:custGeom>
          <a:solidFill>
            <a:srgbClr val="1C357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699" name="任意多边形 2698"/>
          <p:cNvSpPr/>
          <p:nvPr/>
        </p:nvSpPr>
        <p:spPr>
          <a:xfrm>
            <a:off x="7525080" y="4231080"/>
            <a:ext cx="3179520" cy="1785960"/>
          </a:xfrm>
          <a:custGeom>
            <a:avLst/>
            <a:gdLst/>
            <a:ahLst/>
            <a:cxnLst/>
            <a:rect l="0" t="0" r="r" b="b"/>
            <a:pathLst>
              <a:path w="8832" h="4961">
                <a:moveTo>
                  <a:pt x="8832" y="0"/>
                </a:moveTo>
                <a:lnTo>
                  <a:pt x="0" y="4961"/>
                </a:lnTo>
                <a:lnTo>
                  <a:pt x="465" y="4961"/>
                </a:lnTo>
                <a:lnTo>
                  <a:pt x="8832" y="261"/>
                </a:lnTo>
                <a:lnTo>
                  <a:pt x="8832" y="0"/>
                </a:lnTo>
                <a:close/>
              </a:path>
            </a:pathLst>
          </a:custGeom>
          <a:solidFill>
            <a:srgbClr val="1C357C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700" name="任意多边形 2699"/>
          <p:cNvSpPr/>
          <p:nvPr/>
        </p:nvSpPr>
        <p:spPr>
          <a:xfrm>
            <a:off x="7692480" y="4325040"/>
            <a:ext cx="3012120" cy="1692000"/>
          </a:xfrm>
          <a:custGeom>
            <a:avLst/>
            <a:gdLst/>
            <a:ahLst/>
            <a:cxnLst/>
            <a:rect l="0" t="0" r="r" b="b"/>
            <a:pathLst>
              <a:path w="8367" h="4700">
                <a:moveTo>
                  <a:pt x="8367" y="0"/>
                </a:moveTo>
                <a:lnTo>
                  <a:pt x="0" y="4700"/>
                </a:lnTo>
                <a:lnTo>
                  <a:pt x="465" y="4700"/>
                </a:lnTo>
                <a:lnTo>
                  <a:pt x="8367" y="261"/>
                </a:lnTo>
                <a:lnTo>
                  <a:pt x="8367" y="0"/>
                </a:lnTo>
                <a:close/>
              </a:path>
            </a:pathLst>
          </a:custGeom>
          <a:solidFill>
            <a:srgbClr val="1C357C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701" name="任意多边形 2700"/>
          <p:cNvSpPr/>
          <p:nvPr/>
        </p:nvSpPr>
        <p:spPr>
          <a:xfrm>
            <a:off x="7859880" y="4419000"/>
            <a:ext cx="2844720" cy="1598040"/>
          </a:xfrm>
          <a:custGeom>
            <a:avLst/>
            <a:gdLst/>
            <a:ahLst/>
            <a:cxnLst/>
            <a:rect l="0" t="0" r="r" b="b"/>
            <a:pathLst>
              <a:path w="7902" h="4439">
                <a:moveTo>
                  <a:pt x="7902" y="0"/>
                </a:moveTo>
                <a:lnTo>
                  <a:pt x="0" y="4439"/>
                </a:lnTo>
                <a:lnTo>
                  <a:pt x="465" y="4439"/>
                </a:lnTo>
                <a:lnTo>
                  <a:pt x="7902" y="261"/>
                </a:lnTo>
                <a:lnTo>
                  <a:pt x="7902" y="0"/>
                </a:lnTo>
                <a:close/>
              </a:path>
            </a:pathLst>
          </a:custGeom>
          <a:solidFill>
            <a:srgbClr val="1C357D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702" name="任意多边形 2701"/>
          <p:cNvSpPr/>
          <p:nvPr/>
        </p:nvSpPr>
        <p:spPr>
          <a:xfrm>
            <a:off x="8027280" y="4512960"/>
            <a:ext cx="2677320" cy="1504080"/>
          </a:xfrm>
          <a:custGeom>
            <a:avLst/>
            <a:gdLst/>
            <a:ahLst/>
            <a:cxnLst/>
            <a:rect l="0" t="0" r="r" b="b"/>
            <a:pathLst>
              <a:path w="7437" h="4178">
                <a:moveTo>
                  <a:pt x="7437" y="0"/>
                </a:moveTo>
                <a:lnTo>
                  <a:pt x="0" y="4178"/>
                </a:lnTo>
                <a:lnTo>
                  <a:pt x="464" y="4178"/>
                </a:lnTo>
                <a:lnTo>
                  <a:pt x="7437" y="261"/>
                </a:lnTo>
                <a:lnTo>
                  <a:pt x="7437" y="0"/>
                </a:lnTo>
                <a:close/>
              </a:path>
            </a:pathLst>
          </a:custGeom>
          <a:solidFill>
            <a:srgbClr val="1D367E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703" name="任意多边形 2702"/>
          <p:cNvSpPr/>
          <p:nvPr/>
        </p:nvSpPr>
        <p:spPr>
          <a:xfrm>
            <a:off x="8194320" y="4606920"/>
            <a:ext cx="2510280" cy="1410120"/>
          </a:xfrm>
          <a:custGeom>
            <a:avLst/>
            <a:gdLst/>
            <a:ahLst/>
            <a:cxnLst/>
            <a:rect l="0" t="0" r="r" b="b"/>
            <a:pathLst>
              <a:path w="6973" h="3917">
                <a:moveTo>
                  <a:pt x="6973" y="0"/>
                </a:moveTo>
                <a:lnTo>
                  <a:pt x="0" y="3917"/>
                </a:lnTo>
                <a:lnTo>
                  <a:pt x="465" y="3917"/>
                </a:lnTo>
                <a:lnTo>
                  <a:pt x="6973" y="261"/>
                </a:lnTo>
                <a:lnTo>
                  <a:pt x="6973" y="0"/>
                </a:lnTo>
                <a:close/>
              </a:path>
            </a:pathLst>
          </a:custGeom>
          <a:solidFill>
            <a:srgbClr val="1D367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704" name="任意多边形 2703"/>
          <p:cNvSpPr/>
          <p:nvPr/>
        </p:nvSpPr>
        <p:spPr>
          <a:xfrm>
            <a:off x="8361720" y="4700880"/>
            <a:ext cx="2342880" cy="1316160"/>
          </a:xfrm>
          <a:custGeom>
            <a:avLst/>
            <a:gdLst/>
            <a:ahLst/>
            <a:cxnLst/>
            <a:rect l="0" t="0" r="r" b="b"/>
            <a:pathLst>
              <a:path w="6508" h="3656">
                <a:moveTo>
                  <a:pt x="6508" y="0"/>
                </a:moveTo>
                <a:lnTo>
                  <a:pt x="0" y="3656"/>
                </a:lnTo>
                <a:lnTo>
                  <a:pt x="465" y="3656"/>
                </a:lnTo>
                <a:lnTo>
                  <a:pt x="6508" y="261"/>
                </a:lnTo>
                <a:lnTo>
                  <a:pt x="6508" y="0"/>
                </a:lnTo>
                <a:close/>
              </a:path>
            </a:pathLst>
          </a:custGeom>
          <a:solidFill>
            <a:srgbClr val="1D367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705" name="任意多边形 2704"/>
          <p:cNvSpPr/>
          <p:nvPr/>
        </p:nvSpPr>
        <p:spPr>
          <a:xfrm>
            <a:off x="8529120" y="4794840"/>
            <a:ext cx="2175480" cy="1222200"/>
          </a:xfrm>
          <a:custGeom>
            <a:avLst/>
            <a:gdLst/>
            <a:ahLst/>
            <a:cxnLst/>
            <a:rect l="0" t="0" r="r" b="b"/>
            <a:pathLst>
              <a:path w="6043" h="3395">
                <a:moveTo>
                  <a:pt x="6043" y="0"/>
                </a:moveTo>
                <a:lnTo>
                  <a:pt x="0" y="3395"/>
                </a:lnTo>
                <a:lnTo>
                  <a:pt x="465" y="3395"/>
                </a:lnTo>
                <a:lnTo>
                  <a:pt x="6043" y="261"/>
                </a:lnTo>
                <a:lnTo>
                  <a:pt x="6043" y="0"/>
                </a:lnTo>
                <a:close/>
              </a:path>
            </a:pathLst>
          </a:custGeom>
          <a:solidFill>
            <a:srgbClr val="1D3780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706" name="任意多边形 2705"/>
          <p:cNvSpPr/>
          <p:nvPr/>
        </p:nvSpPr>
        <p:spPr>
          <a:xfrm>
            <a:off x="8696520" y="4888800"/>
            <a:ext cx="2008080" cy="1128240"/>
          </a:xfrm>
          <a:custGeom>
            <a:avLst/>
            <a:gdLst/>
            <a:ahLst/>
            <a:cxnLst/>
            <a:rect l="0" t="0" r="r" b="b"/>
            <a:pathLst>
              <a:path w="5578" h="3134">
                <a:moveTo>
                  <a:pt x="5578" y="0"/>
                </a:moveTo>
                <a:lnTo>
                  <a:pt x="0" y="3134"/>
                </a:lnTo>
                <a:lnTo>
                  <a:pt x="465" y="3134"/>
                </a:lnTo>
                <a:lnTo>
                  <a:pt x="5578" y="261"/>
                </a:lnTo>
                <a:lnTo>
                  <a:pt x="5578" y="0"/>
                </a:lnTo>
                <a:close/>
              </a:path>
            </a:pathLst>
          </a:custGeom>
          <a:solidFill>
            <a:srgbClr val="1D3781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707" name="任意多边形 2706"/>
          <p:cNvSpPr/>
          <p:nvPr/>
        </p:nvSpPr>
        <p:spPr>
          <a:xfrm>
            <a:off x="8863920" y="4982760"/>
            <a:ext cx="1840680" cy="1034280"/>
          </a:xfrm>
          <a:custGeom>
            <a:avLst/>
            <a:gdLst/>
            <a:ahLst/>
            <a:cxnLst/>
            <a:rect l="0" t="0" r="r" b="b"/>
            <a:pathLst>
              <a:path w="5113" h="2873">
                <a:moveTo>
                  <a:pt x="5113" y="0"/>
                </a:moveTo>
                <a:lnTo>
                  <a:pt x="0" y="2873"/>
                </a:lnTo>
                <a:lnTo>
                  <a:pt x="464" y="2873"/>
                </a:lnTo>
                <a:lnTo>
                  <a:pt x="5113" y="261"/>
                </a:lnTo>
                <a:lnTo>
                  <a:pt x="5113" y="0"/>
                </a:lnTo>
                <a:close/>
              </a:path>
            </a:pathLst>
          </a:custGeom>
          <a:solidFill>
            <a:srgbClr val="1D378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708" name="任意多边形 2707"/>
          <p:cNvSpPr/>
          <p:nvPr/>
        </p:nvSpPr>
        <p:spPr>
          <a:xfrm>
            <a:off x="9030960" y="5076720"/>
            <a:ext cx="1673640" cy="940320"/>
          </a:xfrm>
          <a:custGeom>
            <a:avLst/>
            <a:gdLst/>
            <a:ahLst/>
            <a:cxnLst/>
            <a:rect l="0" t="0" r="r" b="b"/>
            <a:pathLst>
              <a:path w="4649" h="2612">
                <a:moveTo>
                  <a:pt x="4649" y="0"/>
                </a:moveTo>
                <a:lnTo>
                  <a:pt x="0" y="2612"/>
                </a:lnTo>
                <a:lnTo>
                  <a:pt x="465" y="2612"/>
                </a:lnTo>
                <a:lnTo>
                  <a:pt x="4649" y="263"/>
                </a:lnTo>
                <a:lnTo>
                  <a:pt x="4649" y="0"/>
                </a:lnTo>
                <a:close/>
              </a:path>
            </a:pathLst>
          </a:custGeom>
          <a:solidFill>
            <a:srgbClr val="1D3783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709" name="任意多边形 2708"/>
          <p:cNvSpPr/>
          <p:nvPr/>
        </p:nvSpPr>
        <p:spPr>
          <a:xfrm>
            <a:off x="9198360" y="5171040"/>
            <a:ext cx="1506240" cy="846000"/>
          </a:xfrm>
          <a:custGeom>
            <a:avLst/>
            <a:gdLst/>
            <a:ahLst/>
            <a:cxnLst/>
            <a:rect l="0" t="0" r="r" b="b"/>
            <a:pathLst>
              <a:path w="4184" h="2350">
                <a:moveTo>
                  <a:pt x="4184" y="0"/>
                </a:moveTo>
                <a:lnTo>
                  <a:pt x="0" y="2350"/>
                </a:lnTo>
                <a:lnTo>
                  <a:pt x="465" y="2350"/>
                </a:lnTo>
                <a:lnTo>
                  <a:pt x="4184" y="261"/>
                </a:lnTo>
                <a:lnTo>
                  <a:pt x="4184" y="0"/>
                </a:lnTo>
                <a:close/>
              </a:path>
            </a:pathLst>
          </a:custGeom>
          <a:solidFill>
            <a:srgbClr val="1D3883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710" name="任意多边形 2709"/>
          <p:cNvSpPr/>
          <p:nvPr/>
        </p:nvSpPr>
        <p:spPr>
          <a:xfrm>
            <a:off x="9365760" y="5265000"/>
            <a:ext cx="1338840" cy="752040"/>
          </a:xfrm>
          <a:custGeom>
            <a:avLst/>
            <a:gdLst/>
            <a:ahLst/>
            <a:cxnLst/>
            <a:rect l="0" t="0" r="r" b="b"/>
            <a:pathLst>
              <a:path w="3719" h="2089">
                <a:moveTo>
                  <a:pt x="3719" y="0"/>
                </a:moveTo>
                <a:lnTo>
                  <a:pt x="0" y="2089"/>
                </a:lnTo>
                <a:lnTo>
                  <a:pt x="465" y="2089"/>
                </a:lnTo>
                <a:lnTo>
                  <a:pt x="3719" y="261"/>
                </a:lnTo>
                <a:lnTo>
                  <a:pt x="3719" y="0"/>
                </a:lnTo>
                <a:close/>
              </a:path>
            </a:pathLst>
          </a:custGeom>
          <a:solidFill>
            <a:srgbClr val="1D388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711" name="任意多边形 2710"/>
          <p:cNvSpPr/>
          <p:nvPr/>
        </p:nvSpPr>
        <p:spPr>
          <a:xfrm>
            <a:off x="9533160" y="5358960"/>
            <a:ext cx="1171440" cy="658080"/>
          </a:xfrm>
          <a:custGeom>
            <a:avLst/>
            <a:gdLst/>
            <a:ahLst/>
            <a:cxnLst/>
            <a:rect l="0" t="0" r="r" b="b"/>
            <a:pathLst>
              <a:path w="3254" h="1828">
                <a:moveTo>
                  <a:pt x="3254" y="0"/>
                </a:moveTo>
                <a:lnTo>
                  <a:pt x="0" y="1828"/>
                </a:lnTo>
                <a:lnTo>
                  <a:pt x="465" y="1828"/>
                </a:lnTo>
                <a:lnTo>
                  <a:pt x="3254" y="261"/>
                </a:lnTo>
                <a:lnTo>
                  <a:pt x="3254" y="0"/>
                </a:lnTo>
                <a:close/>
              </a:path>
            </a:pathLst>
          </a:custGeom>
          <a:solidFill>
            <a:srgbClr val="1D3885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712" name="任意多边形 2711"/>
          <p:cNvSpPr/>
          <p:nvPr/>
        </p:nvSpPr>
        <p:spPr>
          <a:xfrm>
            <a:off x="9700560" y="5452920"/>
            <a:ext cx="1004040" cy="564120"/>
          </a:xfrm>
          <a:custGeom>
            <a:avLst/>
            <a:gdLst/>
            <a:ahLst/>
            <a:cxnLst/>
            <a:rect l="0" t="0" r="r" b="b"/>
            <a:pathLst>
              <a:path w="2789" h="1567">
                <a:moveTo>
                  <a:pt x="2789" y="0"/>
                </a:moveTo>
                <a:lnTo>
                  <a:pt x="0" y="1567"/>
                </a:lnTo>
                <a:lnTo>
                  <a:pt x="464" y="1567"/>
                </a:lnTo>
                <a:lnTo>
                  <a:pt x="2789" y="261"/>
                </a:lnTo>
                <a:lnTo>
                  <a:pt x="2789" y="0"/>
                </a:lnTo>
                <a:close/>
              </a:path>
            </a:pathLst>
          </a:custGeom>
          <a:solidFill>
            <a:srgbClr val="1E388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713" name="任意多边形 2712"/>
          <p:cNvSpPr/>
          <p:nvPr/>
        </p:nvSpPr>
        <p:spPr>
          <a:xfrm>
            <a:off x="9867600" y="5546880"/>
            <a:ext cx="837000" cy="470160"/>
          </a:xfrm>
          <a:custGeom>
            <a:avLst/>
            <a:gdLst/>
            <a:ahLst/>
            <a:cxnLst/>
            <a:rect l="0" t="0" r="r" b="b"/>
            <a:pathLst>
              <a:path w="2325" h="1306">
                <a:moveTo>
                  <a:pt x="2325" y="0"/>
                </a:moveTo>
                <a:lnTo>
                  <a:pt x="0" y="1306"/>
                </a:lnTo>
                <a:lnTo>
                  <a:pt x="465" y="1306"/>
                </a:lnTo>
                <a:lnTo>
                  <a:pt x="2325" y="261"/>
                </a:lnTo>
                <a:lnTo>
                  <a:pt x="2325" y="0"/>
                </a:lnTo>
                <a:close/>
              </a:path>
            </a:pathLst>
          </a:custGeom>
          <a:solidFill>
            <a:srgbClr val="1E398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714" name="任意多边形 2713"/>
          <p:cNvSpPr/>
          <p:nvPr/>
        </p:nvSpPr>
        <p:spPr>
          <a:xfrm>
            <a:off x="10035000" y="5640840"/>
            <a:ext cx="669600" cy="376200"/>
          </a:xfrm>
          <a:custGeom>
            <a:avLst/>
            <a:gdLst/>
            <a:ahLst/>
            <a:cxnLst/>
            <a:rect l="0" t="0" r="r" b="b"/>
            <a:pathLst>
              <a:path w="1860" h="1045">
                <a:moveTo>
                  <a:pt x="1860" y="0"/>
                </a:moveTo>
                <a:lnTo>
                  <a:pt x="0" y="1045"/>
                </a:lnTo>
                <a:lnTo>
                  <a:pt x="465" y="1045"/>
                </a:lnTo>
                <a:lnTo>
                  <a:pt x="1860" y="261"/>
                </a:lnTo>
                <a:lnTo>
                  <a:pt x="1860" y="0"/>
                </a:lnTo>
                <a:close/>
              </a:path>
            </a:pathLst>
          </a:custGeom>
          <a:solidFill>
            <a:srgbClr val="1E3987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715" name="任意多边形 2714"/>
          <p:cNvSpPr/>
          <p:nvPr/>
        </p:nvSpPr>
        <p:spPr>
          <a:xfrm>
            <a:off x="10202400" y="5734800"/>
            <a:ext cx="502200" cy="282240"/>
          </a:xfrm>
          <a:custGeom>
            <a:avLst/>
            <a:gdLst/>
            <a:ahLst/>
            <a:cxnLst/>
            <a:rect l="0" t="0" r="r" b="b"/>
            <a:pathLst>
              <a:path w="1395" h="784">
                <a:moveTo>
                  <a:pt x="1395" y="0"/>
                </a:moveTo>
                <a:lnTo>
                  <a:pt x="0" y="784"/>
                </a:lnTo>
                <a:lnTo>
                  <a:pt x="466" y="784"/>
                </a:lnTo>
                <a:lnTo>
                  <a:pt x="1395" y="262"/>
                </a:lnTo>
                <a:lnTo>
                  <a:pt x="1395" y="0"/>
                </a:lnTo>
                <a:close/>
              </a:path>
            </a:pathLst>
          </a:custGeom>
          <a:solidFill>
            <a:srgbClr val="1E398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716" name="任意多边形 2715"/>
          <p:cNvSpPr/>
          <p:nvPr/>
        </p:nvSpPr>
        <p:spPr>
          <a:xfrm>
            <a:off x="10369800" y="5828760"/>
            <a:ext cx="334800" cy="188280"/>
          </a:xfrm>
          <a:custGeom>
            <a:avLst/>
            <a:gdLst/>
            <a:ahLst/>
            <a:cxnLst/>
            <a:rect l="0" t="0" r="r" b="b"/>
            <a:pathLst>
              <a:path w="930" h="523">
                <a:moveTo>
                  <a:pt x="930" y="0"/>
                </a:moveTo>
                <a:lnTo>
                  <a:pt x="0" y="523"/>
                </a:lnTo>
                <a:lnTo>
                  <a:pt x="466" y="523"/>
                </a:lnTo>
                <a:lnTo>
                  <a:pt x="930" y="262"/>
                </a:lnTo>
                <a:lnTo>
                  <a:pt x="930" y="0"/>
                </a:lnTo>
                <a:close/>
              </a:path>
            </a:pathLst>
          </a:custGeom>
          <a:solidFill>
            <a:srgbClr val="1E3989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717" name="任意多边形 2716"/>
          <p:cNvSpPr/>
          <p:nvPr/>
        </p:nvSpPr>
        <p:spPr>
          <a:xfrm>
            <a:off x="10537200" y="5922720"/>
            <a:ext cx="167400" cy="94320"/>
          </a:xfrm>
          <a:custGeom>
            <a:avLst/>
            <a:gdLst/>
            <a:ahLst/>
            <a:cxnLst/>
            <a:rect l="0" t="0" r="r" b="b"/>
            <a:pathLst>
              <a:path w="465" h="262">
                <a:moveTo>
                  <a:pt x="465" y="0"/>
                </a:moveTo>
                <a:lnTo>
                  <a:pt x="0" y="262"/>
                </a:lnTo>
                <a:lnTo>
                  <a:pt x="465" y="262"/>
                </a:lnTo>
                <a:lnTo>
                  <a:pt x="465" y="0"/>
                </a:lnTo>
                <a:close/>
              </a:path>
            </a:pathLst>
          </a:custGeom>
          <a:solidFill>
            <a:srgbClr val="1E3A8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2718" name="图片 2717"/>
          <p:cNvPicPr/>
          <p:nvPr/>
        </p:nvPicPr>
        <p:blipFill>
          <a:blip r:embed="rId2"/>
          <a:stretch/>
        </p:blipFill>
        <p:spPr>
          <a:xfrm>
            <a:off x="8280" y="0"/>
            <a:ext cx="10696320" cy="60163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719" name="任意多边形 2718"/>
          <p:cNvSpPr/>
          <p:nvPr/>
        </p:nvSpPr>
        <p:spPr>
          <a:xfrm>
            <a:off x="409320" y="802080"/>
            <a:ext cx="802440" cy="33840"/>
          </a:xfrm>
          <a:custGeom>
            <a:avLst/>
            <a:gdLst/>
            <a:ahLst/>
            <a:cxnLst/>
            <a:rect l="0" t="0" r="r" b="b"/>
            <a:pathLst>
              <a:path w="2229" h="94">
                <a:moveTo>
                  <a:pt x="0" y="0"/>
                </a:moveTo>
                <a:lnTo>
                  <a:pt x="2229" y="0"/>
                </a:lnTo>
                <a:lnTo>
                  <a:pt x="2229" y="94"/>
                </a:lnTo>
                <a:lnTo>
                  <a:pt x="0" y="94"/>
                </a:lnTo>
                <a:lnTo>
                  <a:pt x="0" y="0"/>
                </a:lnTo>
                <a:close/>
              </a:path>
            </a:pathLst>
          </a:custGeom>
          <a:solidFill>
            <a:srgbClr val="00D3F3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720" name="文本框 2719"/>
          <p:cNvSpPr txBox="1"/>
          <p:nvPr/>
        </p:nvSpPr>
        <p:spPr>
          <a:xfrm>
            <a:off x="405360" y="389520"/>
            <a:ext cx="982440" cy="34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2370" b="1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FAISS</a:t>
            </a:r>
            <a:endParaRPr lang="en-US" sz="237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721" name="任意多边形 2720"/>
          <p:cNvSpPr/>
          <p:nvPr/>
        </p:nvSpPr>
        <p:spPr>
          <a:xfrm>
            <a:off x="413640" y="1474920"/>
            <a:ext cx="4671720" cy="1412640"/>
          </a:xfrm>
          <a:custGeom>
            <a:avLst/>
            <a:gdLst/>
            <a:ahLst/>
            <a:cxnLst/>
            <a:rect l="0" t="0" r="r" b="b"/>
            <a:pathLst>
              <a:path w="12977" h="3924">
                <a:moveTo>
                  <a:pt x="0" y="3750"/>
                </a:moveTo>
                <a:lnTo>
                  <a:pt x="0" y="174"/>
                </a:lnTo>
                <a:cubicBezTo>
                  <a:pt x="0" y="162"/>
                  <a:pt x="1" y="151"/>
                  <a:pt x="3" y="140"/>
                </a:cubicBezTo>
                <a:cubicBezTo>
                  <a:pt x="5" y="129"/>
                  <a:pt x="8" y="118"/>
                  <a:pt x="13" y="107"/>
                </a:cubicBezTo>
                <a:cubicBezTo>
                  <a:pt x="17" y="97"/>
                  <a:pt x="23" y="86"/>
                  <a:pt x="29" y="77"/>
                </a:cubicBezTo>
                <a:cubicBezTo>
                  <a:pt x="35" y="67"/>
                  <a:pt x="42" y="59"/>
                  <a:pt x="51" y="51"/>
                </a:cubicBezTo>
                <a:cubicBezTo>
                  <a:pt x="59" y="43"/>
                  <a:pt x="67" y="35"/>
                  <a:pt x="77" y="29"/>
                </a:cubicBezTo>
                <a:cubicBezTo>
                  <a:pt x="86" y="23"/>
                  <a:pt x="96" y="17"/>
                  <a:pt x="107" y="13"/>
                </a:cubicBezTo>
                <a:cubicBezTo>
                  <a:pt x="118" y="8"/>
                  <a:pt x="128" y="5"/>
                  <a:pt x="140" y="3"/>
                </a:cubicBezTo>
                <a:cubicBezTo>
                  <a:pt x="151" y="1"/>
                  <a:pt x="162" y="0"/>
                  <a:pt x="174" y="0"/>
                </a:cubicBezTo>
                <a:lnTo>
                  <a:pt x="12803" y="0"/>
                </a:lnTo>
                <a:cubicBezTo>
                  <a:pt x="12814" y="0"/>
                  <a:pt x="12825" y="1"/>
                  <a:pt x="12837" y="3"/>
                </a:cubicBezTo>
                <a:cubicBezTo>
                  <a:pt x="12848" y="5"/>
                  <a:pt x="12859" y="8"/>
                  <a:pt x="12869" y="13"/>
                </a:cubicBezTo>
                <a:cubicBezTo>
                  <a:pt x="12880" y="17"/>
                  <a:pt x="12890" y="23"/>
                  <a:pt x="12899" y="29"/>
                </a:cubicBezTo>
                <a:cubicBezTo>
                  <a:pt x="12909" y="35"/>
                  <a:pt x="12918" y="43"/>
                  <a:pt x="12926" y="51"/>
                </a:cubicBezTo>
                <a:cubicBezTo>
                  <a:pt x="12934" y="59"/>
                  <a:pt x="12941" y="67"/>
                  <a:pt x="12947" y="77"/>
                </a:cubicBezTo>
                <a:cubicBezTo>
                  <a:pt x="12954" y="86"/>
                  <a:pt x="12959" y="97"/>
                  <a:pt x="12963" y="107"/>
                </a:cubicBezTo>
                <a:cubicBezTo>
                  <a:pt x="12968" y="118"/>
                  <a:pt x="12971" y="129"/>
                  <a:pt x="12973" y="140"/>
                </a:cubicBezTo>
                <a:cubicBezTo>
                  <a:pt x="12976" y="151"/>
                  <a:pt x="12977" y="162"/>
                  <a:pt x="12977" y="174"/>
                </a:cubicBezTo>
                <a:lnTo>
                  <a:pt x="12977" y="3750"/>
                </a:lnTo>
                <a:cubicBezTo>
                  <a:pt x="12977" y="3761"/>
                  <a:pt x="12976" y="3772"/>
                  <a:pt x="12973" y="3783"/>
                </a:cubicBezTo>
                <a:cubicBezTo>
                  <a:pt x="12971" y="3795"/>
                  <a:pt x="12968" y="3806"/>
                  <a:pt x="12963" y="3816"/>
                </a:cubicBezTo>
                <a:cubicBezTo>
                  <a:pt x="12959" y="3827"/>
                  <a:pt x="12954" y="3837"/>
                  <a:pt x="12947" y="3846"/>
                </a:cubicBezTo>
                <a:cubicBezTo>
                  <a:pt x="12941" y="3856"/>
                  <a:pt x="12934" y="3865"/>
                  <a:pt x="12926" y="3873"/>
                </a:cubicBezTo>
                <a:cubicBezTo>
                  <a:pt x="12918" y="3881"/>
                  <a:pt x="12909" y="3888"/>
                  <a:pt x="12899" y="3894"/>
                </a:cubicBezTo>
                <a:cubicBezTo>
                  <a:pt x="12890" y="3901"/>
                  <a:pt x="12880" y="3906"/>
                  <a:pt x="12869" y="3910"/>
                </a:cubicBezTo>
                <a:cubicBezTo>
                  <a:pt x="12859" y="3915"/>
                  <a:pt x="12848" y="3918"/>
                  <a:pt x="12837" y="3920"/>
                </a:cubicBezTo>
                <a:cubicBezTo>
                  <a:pt x="12825" y="3922"/>
                  <a:pt x="12814" y="3924"/>
                  <a:pt x="12803" y="3924"/>
                </a:cubicBezTo>
                <a:lnTo>
                  <a:pt x="174" y="3924"/>
                </a:lnTo>
                <a:cubicBezTo>
                  <a:pt x="162" y="3924"/>
                  <a:pt x="151" y="3922"/>
                  <a:pt x="140" y="3920"/>
                </a:cubicBezTo>
                <a:cubicBezTo>
                  <a:pt x="128" y="3918"/>
                  <a:pt x="118" y="3915"/>
                  <a:pt x="107" y="3910"/>
                </a:cubicBezTo>
                <a:cubicBezTo>
                  <a:pt x="96" y="3906"/>
                  <a:pt x="86" y="3901"/>
                  <a:pt x="77" y="3894"/>
                </a:cubicBezTo>
                <a:cubicBezTo>
                  <a:pt x="67" y="3888"/>
                  <a:pt x="59" y="3881"/>
                  <a:pt x="51" y="3873"/>
                </a:cubicBezTo>
                <a:cubicBezTo>
                  <a:pt x="42" y="3865"/>
                  <a:pt x="35" y="3856"/>
                  <a:pt x="29" y="3846"/>
                </a:cubicBezTo>
                <a:cubicBezTo>
                  <a:pt x="23" y="3837"/>
                  <a:pt x="17" y="3827"/>
                  <a:pt x="13" y="3816"/>
                </a:cubicBezTo>
                <a:cubicBezTo>
                  <a:pt x="8" y="3806"/>
                  <a:pt x="5" y="3795"/>
                  <a:pt x="3" y="3783"/>
                </a:cubicBezTo>
                <a:cubicBezTo>
                  <a:pt x="1" y="3772"/>
                  <a:pt x="0" y="3761"/>
                  <a:pt x="0" y="3750"/>
                </a:cubicBezTo>
                <a:close/>
              </a:path>
            </a:pathLst>
          </a:custGeom>
          <a:solidFill>
            <a:srgbClr val="1E40AF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722" name="任意多边形 2721"/>
          <p:cNvSpPr/>
          <p:nvPr/>
        </p:nvSpPr>
        <p:spPr>
          <a:xfrm>
            <a:off x="413640" y="1474920"/>
            <a:ext cx="4671720" cy="1412640"/>
          </a:xfrm>
          <a:custGeom>
            <a:avLst/>
            <a:gdLst/>
            <a:ahLst/>
            <a:cxnLst/>
            <a:rect l="0" t="0" r="r" b="b"/>
            <a:pathLst>
              <a:path w="12977" h="3924" fill="none">
                <a:moveTo>
                  <a:pt x="0" y="3750"/>
                </a:moveTo>
                <a:lnTo>
                  <a:pt x="0" y="174"/>
                </a:lnTo>
                <a:cubicBezTo>
                  <a:pt x="0" y="162"/>
                  <a:pt x="1" y="151"/>
                  <a:pt x="3" y="140"/>
                </a:cubicBezTo>
                <a:cubicBezTo>
                  <a:pt x="5" y="129"/>
                  <a:pt x="8" y="118"/>
                  <a:pt x="13" y="107"/>
                </a:cubicBezTo>
                <a:cubicBezTo>
                  <a:pt x="17" y="97"/>
                  <a:pt x="23" y="86"/>
                  <a:pt x="29" y="77"/>
                </a:cubicBezTo>
                <a:cubicBezTo>
                  <a:pt x="35" y="67"/>
                  <a:pt x="42" y="59"/>
                  <a:pt x="51" y="51"/>
                </a:cubicBezTo>
                <a:cubicBezTo>
                  <a:pt x="59" y="43"/>
                  <a:pt x="67" y="35"/>
                  <a:pt x="77" y="29"/>
                </a:cubicBezTo>
                <a:cubicBezTo>
                  <a:pt x="86" y="23"/>
                  <a:pt x="96" y="17"/>
                  <a:pt x="107" y="13"/>
                </a:cubicBezTo>
                <a:cubicBezTo>
                  <a:pt x="118" y="8"/>
                  <a:pt x="128" y="5"/>
                  <a:pt x="140" y="3"/>
                </a:cubicBezTo>
                <a:cubicBezTo>
                  <a:pt x="151" y="1"/>
                  <a:pt x="162" y="0"/>
                  <a:pt x="174" y="0"/>
                </a:cubicBezTo>
                <a:lnTo>
                  <a:pt x="12803" y="0"/>
                </a:lnTo>
                <a:cubicBezTo>
                  <a:pt x="12814" y="0"/>
                  <a:pt x="12825" y="1"/>
                  <a:pt x="12837" y="3"/>
                </a:cubicBezTo>
                <a:cubicBezTo>
                  <a:pt x="12848" y="5"/>
                  <a:pt x="12859" y="8"/>
                  <a:pt x="12869" y="13"/>
                </a:cubicBezTo>
                <a:cubicBezTo>
                  <a:pt x="12880" y="17"/>
                  <a:pt x="12890" y="23"/>
                  <a:pt x="12899" y="29"/>
                </a:cubicBezTo>
                <a:cubicBezTo>
                  <a:pt x="12909" y="35"/>
                  <a:pt x="12918" y="43"/>
                  <a:pt x="12926" y="51"/>
                </a:cubicBezTo>
                <a:cubicBezTo>
                  <a:pt x="12934" y="59"/>
                  <a:pt x="12941" y="67"/>
                  <a:pt x="12947" y="77"/>
                </a:cubicBezTo>
                <a:cubicBezTo>
                  <a:pt x="12954" y="86"/>
                  <a:pt x="12959" y="97"/>
                  <a:pt x="12963" y="107"/>
                </a:cubicBezTo>
                <a:cubicBezTo>
                  <a:pt x="12968" y="118"/>
                  <a:pt x="12971" y="129"/>
                  <a:pt x="12973" y="140"/>
                </a:cubicBezTo>
                <a:cubicBezTo>
                  <a:pt x="12976" y="151"/>
                  <a:pt x="12977" y="162"/>
                  <a:pt x="12977" y="174"/>
                </a:cubicBezTo>
                <a:lnTo>
                  <a:pt x="12977" y="3750"/>
                </a:lnTo>
                <a:cubicBezTo>
                  <a:pt x="12977" y="3761"/>
                  <a:pt x="12976" y="3772"/>
                  <a:pt x="12973" y="3783"/>
                </a:cubicBezTo>
                <a:cubicBezTo>
                  <a:pt x="12971" y="3795"/>
                  <a:pt x="12968" y="3806"/>
                  <a:pt x="12963" y="3816"/>
                </a:cubicBezTo>
                <a:cubicBezTo>
                  <a:pt x="12959" y="3827"/>
                  <a:pt x="12954" y="3837"/>
                  <a:pt x="12947" y="3846"/>
                </a:cubicBezTo>
                <a:cubicBezTo>
                  <a:pt x="12941" y="3856"/>
                  <a:pt x="12934" y="3865"/>
                  <a:pt x="12926" y="3873"/>
                </a:cubicBezTo>
                <a:cubicBezTo>
                  <a:pt x="12918" y="3881"/>
                  <a:pt x="12909" y="3888"/>
                  <a:pt x="12899" y="3894"/>
                </a:cubicBezTo>
                <a:cubicBezTo>
                  <a:pt x="12890" y="3901"/>
                  <a:pt x="12880" y="3906"/>
                  <a:pt x="12869" y="3910"/>
                </a:cubicBezTo>
                <a:cubicBezTo>
                  <a:pt x="12859" y="3915"/>
                  <a:pt x="12848" y="3918"/>
                  <a:pt x="12837" y="3920"/>
                </a:cubicBezTo>
                <a:cubicBezTo>
                  <a:pt x="12825" y="3922"/>
                  <a:pt x="12814" y="3924"/>
                  <a:pt x="12803" y="3924"/>
                </a:cubicBezTo>
                <a:lnTo>
                  <a:pt x="174" y="3924"/>
                </a:lnTo>
                <a:cubicBezTo>
                  <a:pt x="162" y="3924"/>
                  <a:pt x="151" y="3922"/>
                  <a:pt x="140" y="3920"/>
                </a:cubicBezTo>
                <a:cubicBezTo>
                  <a:pt x="128" y="3918"/>
                  <a:pt x="118" y="3915"/>
                  <a:pt x="107" y="3910"/>
                </a:cubicBezTo>
                <a:cubicBezTo>
                  <a:pt x="96" y="3906"/>
                  <a:pt x="86" y="3901"/>
                  <a:pt x="77" y="3894"/>
                </a:cubicBezTo>
                <a:cubicBezTo>
                  <a:pt x="67" y="3888"/>
                  <a:pt x="59" y="3881"/>
                  <a:pt x="51" y="3873"/>
                </a:cubicBezTo>
                <a:cubicBezTo>
                  <a:pt x="42" y="3865"/>
                  <a:pt x="35" y="3856"/>
                  <a:pt x="29" y="3846"/>
                </a:cubicBezTo>
                <a:cubicBezTo>
                  <a:pt x="23" y="3837"/>
                  <a:pt x="17" y="3827"/>
                  <a:pt x="13" y="3816"/>
                </a:cubicBezTo>
                <a:cubicBezTo>
                  <a:pt x="8" y="3806"/>
                  <a:pt x="5" y="3795"/>
                  <a:pt x="3" y="3783"/>
                </a:cubicBezTo>
                <a:cubicBezTo>
                  <a:pt x="1" y="3772"/>
                  <a:pt x="0" y="3761"/>
                  <a:pt x="0" y="3750"/>
                </a:cubicBezTo>
              </a:path>
            </a:pathLst>
          </a:custGeom>
          <a:ln w="8280">
            <a:solidFill>
              <a:srgbClr val="1D4ED8"/>
            </a:solidFill>
            <a:miter/>
          </a:ln>
        </p:spPr>
        <p:txBody>
          <a:bodyPr lIns="3960" tIns="3960" rIns="3960" bIns="396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723" name="任意多边形 2722"/>
          <p:cNvSpPr/>
          <p:nvPr/>
        </p:nvSpPr>
        <p:spPr>
          <a:xfrm>
            <a:off x="413640" y="3062520"/>
            <a:ext cx="4671720" cy="1412640"/>
          </a:xfrm>
          <a:custGeom>
            <a:avLst/>
            <a:gdLst/>
            <a:ahLst/>
            <a:cxnLst/>
            <a:rect l="0" t="0" r="r" b="b"/>
            <a:pathLst>
              <a:path w="12977" h="3924">
                <a:moveTo>
                  <a:pt x="0" y="3750"/>
                </a:moveTo>
                <a:lnTo>
                  <a:pt x="0" y="174"/>
                </a:lnTo>
                <a:cubicBezTo>
                  <a:pt x="0" y="163"/>
                  <a:pt x="1" y="151"/>
                  <a:pt x="3" y="140"/>
                </a:cubicBezTo>
                <a:cubicBezTo>
                  <a:pt x="5" y="129"/>
                  <a:pt x="8" y="118"/>
                  <a:pt x="13" y="108"/>
                </a:cubicBezTo>
                <a:cubicBezTo>
                  <a:pt x="17" y="97"/>
                  <a:pt x="23" y="87"/>
                  <a:pt x="29" y="77"/>
                </a:cubicBezTo>
                <a:cubicBezTo>
                  <a:pt x="35" y="68"/>
                  <a:pt x="42" y="59"/>
                  <a:pt x="51" y="51"/>
                </a:cubicBezTo>
                <a:cubicBezTo>
                  <a:pt x="59" y="43"/>
                  <a:pt x="67" y="36"/>
                  <a:pt x="77" y="29"/>
                </a:cubicBezTo>
                <a:cubicBezTo>
                  <a:pt x="86" y="23"/>
                  <a:pt x="96" y="18"/>
                  <a:pt x="107" y="13"/>
                </a:cubicBezTo>
                <a:cubicBezTo>
                  <a:pt x="118" y="9"/>
                  <a:pt x="128" y="6"/>
                  <a:pt x="140" y="3"/>
                </a:cubicBezTo>
                <a:cubicBezTo>
                  <a:pt x="151" y="1"/>
                  <a:pt x="162" y="0"/>
                  <a:pt x="174" y="0"/>
                </a:cubicBezTo>
                <a:lnTo>
                  <a:pt x="12803" y="0"/>
                </a:lnTo>
                <a:cubicBezTo>
                  <a:pt x="12814" y="0"/>
                  <a:pt x="12825" y="1"/>
                  <a:pt x="12837" y="3"/>
                </a:cubicBezTo>
                <a:cubicBezTo>
                  <a:pt x="12848" y="6"/>
                  <a:pt x="12859" y="9"/>
                  <a:pt x="12869" y="13"/>
                </a:cubicBezTo>
                <a:cubicBezTo>
                  <a:pt x="12880" y="18"/>
                  <a:pt x="12890" y="23"/>
                  <a:pt x="12899" y="29"/>
                </a:cubicBezTo>
                <a:cubicBezTo>
                  <a:pt x="12909" y="36"/>
                  <a:pt x="12918" y="43"/>
                  <a:pt x="12926" y="51"/>
                </a:cubicBezTo>
                <a:cubicBezTo>
                  <a:pt x="12934" y="59"/>
                  <a:pt x="12941" y="68"/>
                  <a:pt x="12947" y="77"/>
                </a:cubicBezTo>
                <a:cubicBezTo>
                  <a:pt x="12954" y="87"/>
                  <a:pt x="12959" y="97"/>
                  <a:pt x="12963" y="108"/>
                </a:cubicBezTo>
                <a:cubicBezTo>
                  <a:pt x="12968" y="118"/>
                  <a:pt x="12971" y="129"/>
                  <a:pt x="12973" y="140"/>
                </a:cubicBezTo>
                <a:cubicBezTo>
                  <a:pt x="12976" y="151"/>
                  <a:pt x="12977" y="163"/>
                  <a:pt x="12977" y="174"/>
                </a:cubicBezTo>
                <a:lnTo>
                  <a:pt x="12977" y="3750"/>
                </a:lnTo>
                <a:cubicBezTo>
                  <a:pt x="12977" y="3761"/>
                  <a:pt x="12976" y="3773"/>
                  <a:pt x="12973" y="3784"/>
                </a:cubicBezTo>
                <a:cubicBezTo>
                  <a:pt x="12971" y="3795"/>
                  <a:pt x="12968" y="3806"/>
                  <a:pt x="12963" y="3817"/>
                </a:cubicBezTo>
                <a:cubicBezTo>
                  <a:pt x="12959" y="3827"/>
                  <a:pt x="12954" y="3837"/>
                  <a:pt x="12947" y="3847"/>
                </a:cubicBezTo>
                <a:cubicBezTo>
                  <a:pt x="12941" y="3856"/>
                  <a:pt x="12934" y="3865"/>
                  <a:pt x="12926" y="3873"/>
                </a:cubicBezTo>
                <a:cubicBezTo>
                  <a:pt x="12918" y="3881"/>
                  <a:pt x="12909" y="3888"/>
                  <a:pt x="12899" y="3895"/>
                </a:cubicBezTo>
                <a:cubicBezTo>
                  <a:pt x="12890" y="3901"/>
                  <a:pt x="12880" y="3906"/>
                  <a:pt x="12869" y="3911"/>
                </a:cubicBezTo>
                <a:cubicBezTo>
                  <a:pt x="12859" y="3915"/>
                  <a:pt x="12848" y="3919"/>
                  <a:pt x="12837" y="3921"/>
                </a:cubicBezTo>
                <a:cubicBezTo>
                  <a:pt x="12825" y="3923"/>
                  <a:pt x="12814" y="3924"/>
                  <a:pt x="12803" y="3924"/>
                </a:cubicBezTo>
                <a:lnTo>
                  <a:pt x="174" y="3924"/>
                </a:lnTo>
                <a:cubicBezTo>
                  <a:pt x="162" y="3924"/>
                  <a:pt x="151" y="3923"/>
                  <a:pt x="140" y="3921"/>
                </a:cubicBezTo>
                <a:cubicBezTo>
                  <a:pt x="128" y="3919"/>
                  <a:pt x="118" y="3915"/>
                  <a:pt x="107" y="3911"/>
                </a:cubicBezTo>
                <a:cubicBezTo>
                  <a:pt x="96" y="3906"/>
                  <a:pt x="86" y="3901"/>
                  <a:pt x="77" y="3895"/>
                </a:cubicBezTo>
                <a:cubicBezTo>
                  <a:pt x="67" y="3888"/>
                  <a:pt x="59" y="3881"/>
                  <a:pt x="51" y="3873"/>
                </a:cubicBezTo>
                <a:cubicBezTo>
                  <a:pt x="42" y="3865"/>
                  <a:pt x="35" y="3856"/>
                  <a:pt x="29" y="3847"/>
                </a:cubicBezTo>
                <a:cubicBezTo>
                  <a:pt x="23" y="3837"/>
                  <a:pt x="17" y="3827"/>
                  <a:pt x="13" y="3817"/>
                </a:cubicBezTo>
                <a:cubicBezTo>
                  <a:pt x="8" y="3806"/>
                  <a:pt x="5" y="3795"/>
                  <a:pt x="3" y="3784"/>
                </a:cubicBezTo>
                <a:cubicBezTo>
                  <a:pt x="1" y="3773"/>
                  <a:pt x="0" y="3761"/>
                  <a:pt x="0" y="3750"/>
                </a:cubicBezTo>
                <a:close/>
              </a:path>
            </a:pathLst>
          </a:custGeom>
          <a:solidFill>
            <a:srgbClr val="1E40AF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724" name="任意多边形 2723"/>
          <p:cNvSpPr/>
          <p:nvPr/>
        </p:nvSpPr>
        <p:spPr>
          <a:xfrm>
            <a:off x="413640" y="3062520"/>
            <a:ext cx="4671720" cy="1412640"/>
          </a:xfrm>
          <a:custGeom>
            <a:avLst/>
            <a:gdLst/>
            <a:ahLst/>
            <a:cxnLst/>
            <a:rect l="0" t="0" r="r" b="b"/>
            <a:pathLst>
              <a:path w="12977" h="3924" fill="none">
                <a:moveTo>
                  <a:pt x="0" y="3750"/>
                </a:moveTo>
                <a:lnTo>
                  <a:pt x="0" y="174"/>
                </a:lnTo>
                <a:cubicBezTo>
                  <a:pt x="0" y="163"/>
                  <a:pt x="1" y="151"/>
                  <a:pt x="3" y="140"/>
                </a:cubicBezTo>
                <a:cubicBezTo>
                  <a:pt x="5" y="129"/>
                  <a:pt x="8" y="118"/>
                  <a:pt x="13" y="108"/>
                </a:cubicBezTo>
                <a:cubicBezTo>
                  <a:pt x="17" y="97"/>
                  <a:pt x="23" y="87"/>
                  <a:pt x="29" y="77"/>
                </a:cubicBezTo>
                <a:cubicBezTo>
                  <a:pt x="35" y="68"/>
                  <a:pt x="42" y="59"/>
                  <a:pt x="51" y="51"/>
                </a:cubicBezTo>
                <a:cubicBezTo>
                  <a:pt x="59" y="43"/>
                  <a:pt x="67" y="36"/>
                  <a:pt x="77" y="29"/>
                </a:cubicBezTo>
                <a:cubicBezTo>
                  <a:pt x="86" y="23"/>
                  <a:pt x="96" y="18"/>
                  <a:pt x="107" y="13"/>
                </a:cubicBezTo>
                <a:cubicBezTo>
                  <a:pt x="118" y="9"/>
                  <a:pt x="128" y="6"/>
                  <a:pt x="140" y="3"/>
                </a:cubicBezTo>
                <a:cubicBezTo>
                  <a:pt x="151" y="1"/>
                  <a:pt x="162" y="0"/>
                  <a:pt x="174" y="0"/>
                </a:cubicBezTo>
                <a:lnTo>
                  <a:pt x="12803" y="0"/>
                </a:lnTo>
                <a:cubicBezTo>
                  <a:pt x="12814" y="0"/>
                  <a:pt x="12825" y="1"/>
                  <a:pt x="12837" y="3"/>
                </a:cubicBezTo>
                <a:cubicBezTo>
                  <a:pt x="12848" y="6"/>
                  <a:pt x="12859" y="9"/>
                  <a:pt x="12869" y="13"/>
                </a:cubicBezTo>
                <a:cubicBezTo>
                  <a:pt x="12880" y="18"/>
                  <a:pt x="12890" y="23"/>
                  <a:pt x="12899" y="29"/>
                </a:cubicBezTo>
                <a:cubicBezTo>
                  <a:pt x="12909" y="36"/>
                  <a:pt x="12918" y="43"/>
                  <a:pt x="12926" y="51"/>
                </a:cubicBezTo>
                <a:cubicBezTo>
                  <a:pt x="12934" y="59"/>
                  <a:pt x="12941" y="68"/>
                  <a:pt x="12947" y="77"/>
                </a:cubicBezTo>
                <a:cubicBezTo>
                  <a:pt x="12954" y="87"/>
                  <a:pt x="12959" y="97"/>
                  <a:pt x="12963" y="108"/>
                </a:cubicBezTo>
                <a:cubicBezTo>
                  <a:pt x="12968" y="118"/>
                  <a:pt x="12971" y="129"/>
                  <a:pt x="12973" y="140"/>
                </a:cubicBezTo>
                <a:cubicBezTo>
                  <a:pt x="12976" y="151"/>
                  <a:pt x="12977" y="163"/>
                  <a:pt x="12977" y="174"/>
                </a:cubicBezTo>
                <a:lnTo>
                  <a:pt x="12977" y="3750"/>
                </a:lnTo>
                <a:cubicBezTo>
                  <a:pt x="12977" y="3761"/>
                  <a:pt x="12976" y="3773"/>
                  <a:pt x="12973" y="3784"/>
                </a:cubicBezTo>
                <a:cubicBezTo>
                  <a:pt x="12971" y="3795"/>
                  <a:pt x="12968" y="3806"/>
                  <a:pt x="12963" y="3817"/>
                </a:cubicBezTo>
                <a:cubicBezTo>
                  <a:pt x="12959" y="3827"/>
                  <a:pt x="12954" y="3837"/>
                  <a:pt x="12947" y="3847"/>
                </a:cubicBezTo>
                <a:cubicBezTo>
                  <a:pt x="12941" y="3856"/>
                  <a:pt x="12934" y="3865"/>
                  <a:pt x="12926" y="3873"/>
                </a:cubicBezTo>
                <a:cubicBezTo>
                  <a:pt x="12918" y="3881"/>
                  <a:pt x="12909" y="3888"/>
                  <a:pt x="12899" y="3895"/>
                </a:cubicBezTo>
                <a:cubicBezTo>
                  <a:pt x="12890" y="3901"/>
                  <a:pt x="12880" y="3906"/>
                  <a:pt x="12869" y="3911"/>
                </a:cubicBezTo>
                <a:cubicBezTo>
                  <a:pt x="12859" y="3915"/>
                  <a:pt x="12848" y="3919"/>
                  <a:pt x="12837" y="3921"/>
                </a:cubicBezTo>
                <a:cubicBezTo>
                  <a:pt x="12825" y="3923"/>
                  <a:pt x="12814" y="3924"/>
                  <a:pt x="12803" y="3924"/>
                </a:cubicBezTo>
                <a:lnTo>
                  <a:pt x="174" y="3924"/>
                </a:lnTo>
                <a:cubicBezTo>
                  <a:pt x="162" y="3924"/>
                  <a:pt x="151" y="3923"/>
                  <a:pt x="140" y="3921"/>
                </a:cubicBezTo>
                <a:cubicBezTo>
                  <a:pt x="128" y="3919"/>
                  <a:pt x="118" y="3915"/>
                  <a:pt x="107" y="3911"/>
                </a:cubicBezTo>
                <a:cubicBezTo>
                  <a:pt x="96" y="3906"/>
                  <a:pt x="86" y="3901"/>
                  <a:pt x="77" y="3895"/>
                </a:cubicBezTo>
                <a:cubicBezTo>
                  <a:pt x="67" y="3888"/>
                  <a:pt x="59" y="3881"/>
                  <a:pt x="51" y="3873"/>
                </a:cubicBezTo>
                <a:cubicBezTo>
                  <a:pt x="42" y="3865"/>
                  <a:pt x="35" y="3856"/>
                  <a:pt x="29" y="3847"/>
                </a:cubicBezTo>
                <a:cubicBezTo>
                  <a:pt x="23" y="3837"/>
                  <a:pt x="17" y="3827"/>
                  <a:pt x="13" y="3817"/>
                </a:cubicBezTo>
                <a:cubicBezTo>
                  <a:pt x="8" y="3806"/>
                  <a:pt x="5" y="3795"/>
                  <a:pt x="3" y="3784"/>
                </a:cubicBezTo>
                <a:cubicBezTo>
                  <a:pt x="1" y="3773"/>
                  <a:pt x="0" y="3761"/>
                  <a:pt x="0" y="3750"/>
                </a:cubicBezTo>
              </a:path>
            </a:pathLst>
          </a:custGeom>
          <a:ln w="8280">
            <a:solidFill>
              <a:srgbClr val="1D4ED8"/>
            </a:solidFill>
            <a:miter/>
          </a:ln>
        </p:spPr>
        <p:txBody>
          <a:bodyPr lIns="3960" tIns="3960" rIns="3960" bIns="396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725" name="任意多边形 2724"/>
          <p:cNvSpPr/>
          <p:nvPr/>
        </p:nvSpPr>
        <p:spPr>
          <a:xfrm>
            <a:off x="409320" y="4646160"/>
            <a:ext cx="4680000" cy="702360"/>
          </a:xfrm>
          <a:custGeom>
            <a:avLst/>
            <a:gdLst/>
            <a:ahLst/>
            <a:cxnLst/>
            <a:rect l="0" t="0" r="r" b="b"/>
            <a:pathLst>
              <a:path w="13000" h="1951">
                <a:moveTo>
                  <a:pt x="0" y="0"/>
                </a:moveTo>
                <a:lnTo>
                  <a:pt x="13000" y="0"/>
                </a:lnTo>
                <a:lnTo>
                  <a:pt x="13000" y="1951"/>
                </a:lnTo>
                <a:lnTo>
                  <a:pt x="0" y="1951"/>
                </a:lnTo>
                <a:lnTo>
                  <a:pt x="0" y="0"/>
                </a:lnTo>
                <a:close/>
              </a:path>
            </a:pathLst>
          </a:custGeom>
          <a:solidFill>
            <a:srgbClr val="104E6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726" name="任意多边形 2725"/>
          <p:cNvSpPr/>
          <p:nvPr/>
        </p:nvSpPr>
        <p:spPr>
          <a:xfrm>
            <a:off x="409320" y="4646160"/>
            <a:ext cx="33840" cy="702360"/>
          </a:xfrm>
          <a:custGeom>
            <a:avLst/>
            <a:gdLst/>
            <a:ahLst/>
            <a:cxnLst/>
            <a:rect l="0" t="0" r="r" b="b"/>
            <a:pathLst>
              <a:path w="94" h="1951">
                <a:moveTo>
                  <a:pt x="0" y="0"/>
                </a:moveTo>
                <a:lnTo>
                  <a:pt x="94" y="0"/>
                </a:lnTo>
                <a:lnTo>
                  <a:pt x="94" y="1951"/>
                </a:lnTo>
                <a:lnTo>
                  <a:pt x="0" y="1951"/>
                </a:lnTo>
                <a:lnTo>
                  <a:pt x="0" y="0"/>
                </a:lnTo>
                <a:close/>
              </a:path>
            </a:pathLst>
          </a:custGeom>
          <a:solidFill>
            <a:srgbClr val="E5E7E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727" name="文本框 2726"/>
          <p:cNvSpPr txBox="1"/>
          <p:nvPr/>
        </p:nvSpPr>
        <p:spPr>
          <a:xfrm>
            <a:off x="1341000" y="378720"/>
            <a:ext cx="1201680" cy="378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237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参数优化</a:t>
            </a:r>
            <a:endParaRPr lang="en-US" sz="237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728" name="任意多边形 2727"/>
          <p:cNvSpPr/>
          <p:nvPr/>
        </p:nvSpPr>
        <p:spPr>
          <a:xfrm>
            <a:off x="584640" y="1645920"/>
            <a:ext cx="401760" cy="435240"/>
          </a:xfrm>
          <a:custGeom>
            <a:avLst/>
            <a:gdLst/>
            <a:ahLst/>
            <a:cxnLst/>
            <a:rect l="0" t="0" r="r" b="b"/>
            <a:pathLst>
              <a:path w="1116" h="1209">
                <a:moveTo>
                  <a:pt x="0" y="650"/>
                </a:moveTo>
                <a:lnTo>
                  <a:pt x="0" y="558"/>
                </a:lnTo>
                <a:cubicBezTo>
                  <a:pt x="0" y="521"/>
                  <a:pt x="4" y="485"/>
                  <a:pt x="11" y="449"/>
                </a:cubicBezTo>
                <a:cubicBezTo>
                  <a:pt x="18" y="413"/>
                  <a:pt x="29" y="378"/>
                  <a:pt x="43" y="344"/>
                </a:cubicBezTo>
                <a:cubicBezTo>
                  <a:pt x="58" y="311"/>
                  <a:pt x="75" y="278"/>
                  <a:pt x="95" y="248"/>
                </a:cubicBezTo>
                <a:cubicBezTo>
                  <a:pt x="116" y="218"/>
                  <a:pt x="139" y="190"/>
                  <a:pt x="165" y="164"/>
                </a:cubicBezTo>
                <a:cubicBezTo>
                  <a:pt x="190" y="138"/>
                  <a:pt x="219" y="115"/>
                  <a:pt x="249" y="94"/>
                </a:cubicBezTo>
                <a:cubicBezTo>
                  <a:pt x="279" y="74"/>
                  <a:pt x="312" y="57"/>
                  <a:pt x="345" y="43"/>
                </a:cubicBezTo>
                <a:cubicBezTo>
                  <a:pt x="379" y="29"/>
                  <a:pt x="414" y="18"/>
                  <a:pt x="450" y="11"/>
                </a:cubicBezTo>
                <a:cubicBezTo>
                  <a:pt x="486" y="4"/>
                  <a:pt x="522" y="0"/>
                  <a:pt x="559" y="0"/>
                </a:cubicBezTo>
                <a:cubicBezTo>
                  <a:pt x="595" y="0"/>
                  <a:pt x="631" y="4"/>
                  <a:pt x="667" y="11"/>
                </a:cubicBezTo>
                <a:cubicBezTo>
                  <a:pt x="703" y="18"/>
                  <a:pt x="738" y="29"/>
                  <a:pt x="772" y="43"/>
                </a:cubicBezTo>
                <a:cubicBezTo>
                  <a:pt x="806" y="57"/>
                  <a:pt x="838" y="74"/>
                  <a:pt x="868" y="94"/>
                </a:cubicBezTo>
                <a:cubicBezTo>
                  <a:pt x="898" y="115"/>
                  <a:pt x="927" y="138"/>
                  <a:pt x="952" y="164"/>
                </a:cubicBezTo>
                <a:cubicBezTo>
                  <a:pt x="978" y="190"/>
                  <a:pt x="1001" y="218"/>
                  <a:pt x="1022" y="248"/>
                </a:cubicBezTo>
                <a:cubicBezTo>
                  <a:pt x="1042" y="278"/>
                  <a:pt x="1059" y="311"/>
                  <a:pt x="1073" y="344"/>
                </a:cubicBezTo>
                <a:cubicBezTo>
                  <a:pt x="1087" y="378"/>
                  <a:pt x="1098" y="413"/>
                  <a:pt x="1105" y="449"/>
                </a:cubicBezTo>
                <a:cubicBezTo>
                  <a:pt x="1112" y="485"/>
                  <a:pt x="1116" y="521"/>
                  <a:pt x="1116" y="558"/>
                </a:cubicBezTo>
                <a:lnTo>
                  <a:pt x="1116" y="650"/>
                </a:lnTo>
                <a:cubicBezTo>
                  <a:pt x="1116" y="687"/>
                  <a:pt x="1112" y="723"/>
                  <a:pt x="1105" y="759"/>
                </a:cubicBezTo>
                <a:cubicBezTo>
                  <a:pt x="1098" y="795"/>
                  <a:pt x="1087" y="830"/>
                  <a:pt x="1073" y="865"/>
                </a:cubicBezTo>
                <a:cubicBezTo>
                  <a:pt x="1059" y="898"/>
                  <a:pt x="1042" y="931"/>
                  <a:pt x="1022" y="961"/>
                </a:cubicBezTo>
                <a:cubicBezTo>
                  <a:pt x="1001" y="991"/>
                  <a:pt x="978" y="1020"/>
                  <a:pt x="952" y="1045"/>
                </a:cubicBezTo>
                <a:cubicBezTo>
                  <a:pt x="927" y="1071"/>
                  <a:pt x="898" y="1094"/>
                  <a:pt x="868" y="1115"/>
                </a:cubicBezTo>
                <a:cubicBezTo>
                  <a:pt x="838" y="1135"/>
                  <a:pt x="806" y="1152"/>
                  <a:pt x="772" y="1166"/>
                </a:cubicBezTo>
                <a:cubicBezTo>
                  <a:pt x="738" y="1180"/>
                  <a:pt x="703" y="1191"/>
                  <a:pt x="667" y="1198"/>
                </a:cubicBezTo>
                <a:cubicBezTo>
                  <a:pt x="631" y="1205"/>
                  <a:pt x="595" y="1209"/>
                  <a:pt x="559" y="1209"/>
                </a:cubicBezTo>
                <a:cubicBezTo>
                  <a:pt x="522" y="1209"/>
                  <a:pt x="486" y="1205"/>
                  <a:pt x="450" y="1198"/>
                </a:cubicBezTo>
                <a:cubicBezTo>
                  <a:pt x="414" y="1191"/>
                  <a:pt x="379" y="1180"/>
                  <a:pt x="345" y="1166"/>
                </a:cubicBezTo>
                <a:cubicBezTo>
                  <a:pt x="312" y="1152"/>
                  <a:pt x="279" y="1135"/>
                  <a:pt x="249" y="1115"/>
                </a:cubicBezTo>
                <a:cubicBezTo>
                  <a:pt x="219" y="1094"/>
                  <a:pt x="190" y="1071"/>
                  <a:pt x="165" y="1045"/>
                </a:cubicBezTo>
                <a:cubicBezTo>
                  <a:pt x="139" y="1020"/>
                  <a:pt x="116" y="991"/>
                  <a:pt x="95" y="961"/>
                </a:cubicBezTo>
                <a:cubicBezTo>
                  <a:pt x="75" y="931"/>
                  <a:pt x="58" y="898"/>
                  <a:pt x="43" y="865"/>
                </a:cubicBezTo>
                <a:cubicBezTo>
                  <a:pt x="29" y="830"/>
                  <a:pt x="18" y="795"/>
                  <a:pt x="11" y="759"/>
                </a:cubicBezTo>
                <a:cubicBezTo>
                  <a:pt x="4" y="723"/>
                  <a:pt x="0" y="687"/>
                  <a:pt x="0" y="650"/>
                </a:cubicBezTo>
                <a:close/>
              </a:path>
            </a:pathLst>
          </a:custGeom>
          <a:solidFill>
            <a:srgbClr val="104E6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2729" name="图片 2728"/>
          <p:cNvPicPr/>
          <p:nvPr/>
        </p:nvPicPr>
        <p:blipFill>
          <a:blip r:embed="rId3"/>
          <a:stretch/>
        </p:blipFill>
        <p:spPr>
          <a:xfrm>
            <a:off x="685080" y="1746720"/>
            <a:ext cx="20016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730" name="文本框 2729"/>
          <p:cNvSpPr txBox="1"/>
          <p:nvPr/>
        </p:nvSpPr>
        <p:spPr>
          <a:xfrm>
            <a:off x="405360" y="1043640"/>
            <a:ext cx="805320" cy="25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580" b="0" u="none" strike="noStrike">
                <a:solidFill>
                  <a:srgbClr val="A2F4FD"/>
                </a:solidFill>
                <a:effectLst/>
                <a:uFillTx/>
                <a:latin typeface="WenQuanYiZenHei"/>
                <a:ea typeface="WenQuanYiZenHei"/>
              </a:rPr>
              <a:t>关键参数</a:t>
            </a:r>
            <a:endParaRPr lang="en-US" sz="15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731" name="文本框 2730"/>
          <p:cNvSpPr txBox="1"/>
          <p:nvPr/>
        </p:nvSpPr>
        <p:spPr>
          <a:xfrm>
            <a:off x="1115640" y="1666800"/>
            <a:ext cx="473400" cy="1954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320" b="1" u="none" strike="noStrike">
                <a:solidFill>
                  <a:srgbClr val="CEFAFE"/>
                </a:solidFill>
                <a:effectLst/>
                <a:uFillTx/>
                <a:latin typeface="DejaVuSans"/>
                <a:ea typeface="DejaVuSans"/>
              </a:rPr>
              <a:t>nlist 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732" name="文本框 2731"/>
          <p:cNvSpPr txBox="1"/>
          <p:nvPr/>
        </p:nvSpPr>
        <p:spPr>
          <a:xfrm>
            <a:off x="1586880" y="1660680"/>
            <a:ext cx="33588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参数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2733" name="图片 2732"/>
          <p:cNvPicPr/>
          <p:nvPr/>
        </p:nvPicPr>
        <p:blipFill>
          <a:blip r:embed="rId4"/>
          <a:stretch/>
        </p:blipFill>
        <p:spPr>
          <a:xfrm>
            <a:off x="1119960" y="228132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734" name="文本框 2733"/>
          <p:cNvSpPr txBox="1"/>
          <p:nvPr/>
        </p:nvSpPr>
        <p:spPr>
          <a:xfrm>
            <a:off x="1115640" y="1960560"/>
            <a:ext cx="16099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控制倒排索引中的聚类数量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2735" name="图片 2734"/>
          <p:cNvPicPr/>
          <p:nvPr/>
        </p:nvPicPr>
        <p:blipFill>
          <a:blip r:embed="rId5"/>
          <a:stretch/>
        </p:blipFill>
        <p:spPr>
          <a:xfrm>
            <a:off x="1119960" y="254880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736" name="文本框 2735"/>
          <p:cNvSpPr txBox="1"/>
          <p:nvPr/>
        </p:nvSpPr>
        <p:spPr>
          <a:xfrm>
            <a:off x="1316160" y="2261160"/>
            <a:ext cx="20124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增加聚类数量可提高检索的细粒度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737" name="文本框 2736"/>
          <p:cNvSpPr txBox="1"/>
          <p:nvPr/>
        </p:nvSpPr>
        <p:spPr>
          <a:xfrm>
            <a:off x="1316160" y="2528640"/>
            <a:ext cx="5371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示例中从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738" name="文本框 2737"/>
          <p:cNvSpPr txBox="1"/>
          <p:nvPr/>
        </p:nvSpPr>
        <p:spPr>
          <a:xfrm>
            <a:off x="1851120" y="2533320"/>
            <a:ext cx="25668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100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739" name="文本框 2738"/>
          <p:cNvSpPr txBox="1"/>
          <p:nvPr/>
        </p:nvSpPr>
        <p:spPr>
          <a:xfrm>
            <a:off x="2106360" y="2528640"/>
            <a:ext cx="4032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增加至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740" name="文本框 2739"/>
          <p:cNvSpPr txBox="1"/>
          <p:nvPr/>
        </p:nvSpPr>
        <p:spPr>
          <a:xfrm>
            <a:off x="2507400" y="2533320"/>
            <a:ext cx="25668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200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741" name="任意多边形 2740"/>
          <p:cNvSpPr/>
          <p:nvPr/>
        </p:nvSpPr>
        <p:spPr>
          <a:xfrm>
            <a:off x="584640" y="3233880"/>
            <a:ext cx="401760" cy="434880"/>
          </a:xfrm>
          <a:custGeom>
            <a:avLst/>
            <a:gdLst/>
            <a:ahLst/>
            <a:cxnLst/>
            <a:rect l="0" t="0" r="r" b="b"/>
            <a:pathLst>
              <a:path w="1116" h="1208">
                <a:moveTo>
                  <a:pt x="0" y="651"/>
                </a:moveTo>
                <a:lnTo>
                  <a:pt x="0" y="558"/>
                </a:lnTo>
                <a:cubicBezTo>
                  <a:pt x="0" y="521"/>
                  <a:pt x="4" y="485"/>
                  <a:pt x="11" y="449"/>
                </a:cubicBezTo>
                <a:cubicBezTo>
                  <a:pt x="18" y="413"/>
                  <a:pt x="29" y="379"/>
                  <a:pt x="43" y="345"/>
                </a:cubicBezTo>
                <a:cubicBezTo>
                  <a:pt x="58" y="311"/>
                  <a:pt x="75" y="279"/>
                  <a:pt x="95" y="249"/>
                </a:cubicBezTo>
                <a:cubicBezTo>
                  <a:pt x="116" y="218"/>
                  <a:pt x="139" y="190"/>
                  <a:pt x="165" y="164"/>
                </a:cubicBezTo>
                <a:cubicBezTo>
                  <a:pt x="190" y="138"/>
                  <a:pt x="219" y="115"/>
                  <a:pt x="249" y="95"/>
                </a:cubicBezTo>
                <a:cubicBezTo>
                  <a:pt x="279" y="75"/>
                  <a:pt x="312" y="56"/>
                  <a:pt x="345" y="42"/>
                </a:cubicBezTo>
                <a:cubicBezTo>
                  <a:pt x="379" y="28"/>
                  <a:pt x="414" y="18"/>
                  <a:pt x="450" y="11"/>
                </a:cubicBezTo>
                <a:cubicBezTo>
                  <a:pt x="486" y="4"/>
                  <a:pt x="522" y="0"/>
                  <a:pt x="559" y="0"/>
                </a:cubicBezTo>
                <a:cubicBezTo>
                  <a:pt x="595" y="0"/>
                  <a:pt x="631" y="4"/>
                  <a:pt x="667" y="11"/>
                </a:cubicBezTo>
                <a:cubicBezTo>
                  <a:pt x="703" y="18"/>
                  <a:pt x="738" y="28"/>
                  <a:pt x="772" y="42"/>
                </a:cubicBezTo>
                <a:cubicBezTo>
                  <a:pt x="806" y="56"/>
                  <a:pt x="838" y="75"/>
                  <a:pt x="868" y="95"/>
                </a:cubicBezTo>
                <a:cubicBezTo>
                  <a:pt x="898" y="115"/>
                  <a:pt x="927" y="138"/>
                  <a:pt x="952" y="164"/>
                </a:cubicBezTo>
                <a:cubicBezTo>
                  <a:pt x="978" y="190"/>
                  <a:pt x="1001" y="218"/>
                  <a:pt x="1022" y="249"/>
                </a:cubicBezTo>
                <a:cubicBezTo>
                  <a:pt x="1042" y="279"/>
                  <a:pt x="1059" y="311"/>
                  <a:pt x="1073" y="345"/>
                </a:cubicBezTo>
                <a:cubicBezTo>
                  <a:pt x="1087" y="379"/>
                  <a:pt x="1098" y="413"/>
                  <a:pt x="1105" y="449"/>
                </a:cubicBezTo>
                <a:cubicBezTo>
                  <a:pt x="1112" y="485"/>
                  <a:pt x="1116" y="521"/>
                  <a:pt x="1116" y="558"/>
                </a:cubicBezTo>
                <a:lnTo>
                  <a:pt x="1116" y="651"/>
                </a:lnTo>
                <a:cubicBezTo>
                  <a:pt x="1116" y="687"/>
                  <a:pt x="1112" y="724"/>
                  <a:pt x="1105" y="760"/>
                </a:cubicBezTo>
                <a:cubicBezTo>
                  <a:pt x="1098" y="795"/>
                  <a:pt x="1087" y="830"/>
                  <a:pt x="1073" y="864"/>
                </a:cubicBezTo>
                <a:cubicBezTo>
                  <a:pt x="1059" y="898"/>
                  <a:pt x="1042" y="930"/>
                  <a:pt x="1022" y="960"/>
                </a:cubicBezTo>
                <a:cubicBezTo>
                  <a:pt x="1001" y="991"/>
                  <a:pt x="978" y="1019"/>
                  <a:pt x="952" y="1045"/>
                </a:cubicBezTo>
                <a:cubicBezTo>
                  <a:pt x="927" y="1071"/>
                  <a:pt x="898" y="1094"/>
                  <a:pt x="868" y="1114"/>
                </a:cubicBezTo>
                <a:cubicBezTo>
                  <a:pt x="838" y="1134"/>
                  <a:pt x="806" y="1152"/>
                  <a:pt x="772" y="1166"/>
                </a:cubicBezTo>
                <a:cubicBezTo>
                  <a:pt x="738" y="1180"/>
                  <a:pt x="703" y="1190"/>
                  <a:pt x="667" y="1197"/>
                </a:cubicBezTo>
                <a:cubicBezTo>
                  <a:pt x="631" y="1204"/>
                  <a:pt x="595" y="1208"/>
                  <a:pt x="559" y="1208"/>
                </a:cubicBezTo>
                <a:cubicBezTo>
                  <a:pt x="522" y="1208"/>
                  <a:pt x="486" y="1204"/>
                  <a:pt x="450" y="1197"/>
                </a:cubicBezTo>
                <a:cubicBezTo>
                  <a:pt x="414" y="1190"/>
                  <a:pt x="379" y="1180"/>
                  <a:pt x="345" y="1166"/>
                </a:cubicBezTo>
                <a:cubicBezTo>
                  <a:pt x="312" y="1152"/>
                  <a:pt x="279" y="1134"/>
                  <a:pt x="249" y="1114"/>
                </a:cubicBezTo>
                <a:cubicBezTo>
                  <a:pt x="219" y="1094"/>
                  <a:pt x="190" y="1071"/>
                  <a:pt x="165" y="1045"/>
                </a:cubicBezTo>
                <a:cubicBezTo>
                  <a:pt x="139" y="1019"/>
                  <a:pt x="116" y="991"/>
                  <a:pt x="95" y="960"/>
                </a:cubicBezTo>
                <a:cubicBezTo>
                  <a:pt x="75" y="930"/>
                  <a:pt x="58" y="898"/>
                  <a:pt x="43" y="864"/>
                </a:cubicBezTo>
                <a:cubicBezTo>
                  <a:pt x="29" y="830"/>
                  <a:pt x="18" y="795"/>
                  <a:pt x="11" y="760"/>
                </a:cubicBezTo>
                <a:cubicBezTo>
                  <a:pt x="4" y="724"/>
                  <a:pt x="0" y="687"/>
                  <a:pt x="0" y="651"/>
                </a:cubicBezTo>
                <a:close/>
              </a:path>
            </a:pathLst>
          </a:custGeom>
          <a:solidFill>
            <a:srgbClr val="104E6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2742" name="图片 2741"/>
          <p:cNvPicPr/>
          <p:nvPr/>
        </p:nvPicPr>
        <p:blipFill>
          <a:blip r:embed="rId6"/>
          <a:stretch/>
        </p:blipFill>
        <p:spPr>
          <a:xfrm>
            <a:off x="685080" y="3334320"/>
            <a:ext cx="20016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743" name="文本框 2742"/>
          <p:cNvSpPr txBox="1"/>
          <p:nvPr/>
        </p:nvSpPr>
        <p:spPr>
          <a:xfrm>
            <a:off x="2762640" y="2528640"/>
            <a:ext cx="9396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提升了检索精度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744" name="文本框 2743"/>
          <p:cNvSpPr txBox="1"/>
          <p:nvPr/>
        </p:nvSpPr>
        <p:spPr>
          <a:xfrm>
            <a:off x="1115640" y="3254400"/>
            <a:ext cx="730080" cy="1954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320" b="1" u="none" strike="noStrike">
                <a:solidFill>
                  <a:srgbClr val="CEFAFE"/>
                </a:solidFill>
                <a:effectLst/>
                <a:uFillTx/>
                <a:latin typeface="DejaVuSans"/>
                <a:ea typeface="DejaVuSans"/>
              </a:rPr>
              <a:t>nprobe 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745" name="文本框 2744"/>
          <p:cNvSpPr txBox="1"/>
          <p:nvPr/>
        </p:nvSpPr>
        <p:spPr>
          <a:xfrm>
            <a:off x="1842840" y="3248640"/>
            <a:ext cx="33588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参数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2746" name="图片 2745"/>
          <p:cNvPicPr/>
          <p:nvPr/>
        </p:nvPicPr>
        <p:blipFill>
          <a:blip r:embed="rId4"/>
          <a:stretch/>
        </p:blipFill>
        <p:spPr>
          <a:xfrm>
            <a:off x="1119960" y="386928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747" name="文本框 2746"/>
          <p:cNvSpPr txBox="1"/>
          <p:nvPr/>
        </p:nvSpPr>
        <p:spPr>
          <a:xfrm>
            <a:off x="1115640" y="3548160"/>
            <a:ext cx="16099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控制检索时扫描的聚类数量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748" name="文本框 2747"/>
          <p:cNvSpPr txBox="1"/>
          <p:nvPr/>
        </p:nvSpPr>
        <p:spPr>
          <a:xfrm>
            <a:off x="1316160" y="3853800"/>
            <a:ext cx="47556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nprobe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2749" name="图片 2748"/>
          <p:cNvPicPr/>
          <p:nvPr/>
        </p:nvPicPr>
        <p:blipFill>
          <a:blip r:embed="rId5"/>
          <a:stretch/>
        </p:blipFill>
        <p:spPr>
          <a:xfrm>
            <a:off x="1119960" y="413640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750" name="文本框 2749"/>
          <p:cNvSpPr txBox="1"/>
          <p:nvPr/>
        </p:nvSpPr>
        <p:spPr>
          <a:xfrm>
            <a:off x="1786680" y="3849120"/>
            <a:ext cx="214668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值越大，检索精度越高，但速度下降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751" name="文本框 2750"/>
          <p:cNvSpPr txBox="1"/>
          <p:nvPr/>
        </p:nvSpPr>
        <p:spPr>
          <a:xfrm>
            <a:off x="1316160" y="4116600"/>
            <a:ext cx="5371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示例中从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752" name="文本框 2751"/>
          <p:cNvSpPr txBox="1"/>
          <p:nvPr/>
        </p:nvSpPr>
        <p:spPr>
          <a:xfrm>
            <a:off x="1851120" y="4121280"/>
            <a:ext cx="17136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10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753" name="文本框 2752"/>
          <p:cNvSpPr txBox="1"/>
          <p:nvPr/>
        </p:nvSpPr>
        <p:spPr>
          <a:xfrm>
            <a:off x="2021040" y="4116600"/>
            <a:ext cx="4032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增加至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754" name="文本框 2753"/>
          <p:cNvSpPr txBox="1"/>
          <p:nvPr/>
        </p:nvSpPr>
        <p:spPr>
          <a:xfrm>
            <a:off x="2422440" y="4121280"/>
            <a:ext cx="17136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20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2755" name="图片 2754"/>
          <p:cNvPicPr/>
          <p:nvPr/>
        </p:nvPicPr>
        <p:blipFill>
          <a:blip r:embed="rId7"/>
          <a:stretch/>
        </p:blipFill>
        <p:spPr>
          <a:xfrm>
            <a:off x="576720" y="4788360"/>
            <a:ext cx="116640" cy="1501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756" name="文本框 2755"/>
          <p:cNvSpPr txBox="1"/>
          <p:nvPr/>
        </p:nvSpPr>
        <p:spPr>
          <a:xfrm>
            <a:off x="2592360" y="4116600"/>
            <a:ext cx="9396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，提高了查准率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757" name="文本框 2756"/>
          <p:cNvSpPr txBox="1"/>
          <p:nvPr/>
        </p:nvSpPr>
        <p:spPr>
          <a:xfrm>
            <a:off x="756360" y="4768920"/>
            <a:ext cx="60408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A2F4FD"/>
                </a:solidFill>
                <a:effectLst/>
                <a:uFillTx/>
                <a:latin typeface="WenQuanYiZenHei"/>
                <a:ea typeface="WenQuanYiZenHei"/>
              </a:rPr>
              <a:t>优化建议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758" name="任意多边形 2757"/>
          <p:cNvSpPr/>
          <p:nvPr/>
        </p:nvSpPr>
        <p:spPr>
          <a:xfrm>
            <a:off x="5627880" y="1474920"/>
            <a:ext cx="4672080" cy="3000240"/>
          </a:xfrm>
          <a:custGeom>
            <a:avLst/>
            <a:gdLst/>
            <a:ahLst/>
            <a:cxnLst/>
            <a:rect l="0" t="0" r="r" b="b"/>
            <a:pathLst>
              <a:path w="12978" h="8334">
                <a:moveTo>
                  <a:pt x="0" y="8160"/>
                </a:moveTo>
                <a:lnTo>
                  <a:pt x="0" y="175"/>
                </a:lnTo>
                <a:cubicBezTo>
                  <a:pt x="0" y="163"/>
                  <a:pt x="2" y="152"/>
                  <a:pt x="4" y="141"/>
                </a:cubicBezTo>
                <a:cubicBezTo>
                  <a:pt x="6" y="130"/>
                  <a:pt x="9" y="119"/>
                  <a:pt x="14" y="108"/>
                </a:cubicBezTo>
                <a:cubicBezTo>
                  <a:pt x="18" y="98"/>
                  <a:pt x="23" y="87"/>
                  <a:pt x="30" y="78"/>
                </a:cubicBezTo>
                <a:cubicBezTo>
                  <a:pt x="36" y="67"/>
                  <a:pt x="43" y="59"/>
                  <a:pt x="51" y="51"/>
                </a:cubicBezTo>
                <a:cubicBezTo>
                  <a:pt x="60" y="43"/>
                  <a:pt x="68" y="35"/>
                  <a:pt x="78" y="29"/>
                </a:cubicBezTo>
                <a:cubicBezTo>
                  <a:pt x="87" y="23"/>
                  <a:pt x="97" y="17"/>
                  <a:pt x="108" y="13"/>
                </a:cubicBezTo>
                <a:cubicBezTo>
                  <a:pt x="119" y="8"/>
                  <a:pt x="129" y="5"/>
                  <a:pt x="141" y="3"/>
                </a:cubicBezTo>
                <a:cubicBezTo>
                  <a:pt x="152" y="1"/>
                  <a:pt x="163" y="0"/>
                  <a:pt x="175" y="0"/>
                </a:cubicBezTo>
                <a:lnTo>
                  <a:pt x="12803" y="0"/>
                </a:lnTo>
                <a:cubicBezTo>
                  <a:pt x="12815" y="0"/>
                  <a:pt x="12826" y="1"/>
                  <a:pt x="12837" y="3"/>
                </a:cubicBezTo>
                <a:cubicBezTo>
                  <a:pt x="12849" y="5"/>
                  <a:pt x="12860" y="8"/>
                  <a:pt x="12870" y="13"/>
                </a:cubicBezTo>
                <a:cubicBezTo>
                  <a:pt x="12881" y="17"/>
                  <a:pt x="12891" y="23"/>
                  <a:pt x="12900" y="29"/>
                </a:cubicBezTo>
                <a:cubicBezTo>
                  <a:pt x="12910" y="35"/>
                  <a:pt x="12919" y="43"/>
                  <a:pt x="12927" y="51"/>
                </a:cubicBezTo>
                <a:cubicBezTo>
                  <a:pt x="12935" y="59"/>
                  <a:pt x="12942" y="67"/>
                  <a:pt x="12948" y="78"/>
                </a:cubicBezTo>
                <a:cubicBezTo>
                  <a:pt x="12955" y="87"/>
                  <a:pt x="12960" y="98"/>
                  <a:pt x="12964" y="108"/>
                </a:cubicBezTo>
                <a:cubicBezTo>
                  <a:pt x="12969" y="119"/>
                  <a:pt x="12972" y="130"/>
                  <a:pt x="12974" y="141"/>
                </a:cubicBezTo>
                <a:cubicBezTo>
                  <a:pt x="12976" y="152"/>
                  <a:pt x="12978" y="163"/>
                  <a:pt x="12978" y="175"/>
                </a:cubicBezTo>
                <a:lnTo>
                  <a:pt x="12978" y="8160"/>
                </a:lnTo>
                <a:cubicBezTo>
                  <a:pt x="12978" y="8171"/>
                  <a:pt x="12976" y="8183"/>
                  <a:pt x="12974" y="8194"/>
                </a:cubicBezTo>
                <a:cubicBezTo>
                  <a:pt x="12972" y="8205"/>
                  <a:pt x="12969" y="8216"/>
                  <a:pt x="12964" y="8227"/>
                </a:cubicBezTo>
                <a:cubicBezTo>
                  <a:pt x="12960" y="8237"/>
                  <a:pt x="12955" y="8247"/>
                  <a:pt x="12948" y="8257"/>
                </a:cubicBezTo>
                <a:cubicBezTo>
                  <a:pt x="12942" y="8266"/>
                  <a:pt x="12935" y="8275"/>
                  <a:pt x="12927" y="8283"/>
                </a:cubicBezTo>
                <a:cubicBezTo>
                  <a:pt x="12919" y="8291"/>
                  <a:pt x="12910" y="8298"/>
                  <a:pt x="12900" y="8305"/>
                </a:cubicBezTo>
                <a:cubicBezTo>
                  <a:pt x="12891" y="8311"/>
                  <a:pt x="12881" y="8316"/>
                  <a:pt x="12870" y="8321"/>
                </a:cubicBezTo>
                <a:cubicBezTo>
                  <a:pt x="12860" y="8325"/>
                  <a:pt x="12849" y="8329"/>
                  <a:pt x="12837" y="8331"/>
                </a:cubicBezTo>
                <a:cubicBezTo>
                  <a:pt x="12826" y="8333"/>
                  <a:pt x="12815" y="8334"/>
                  <a:pt x="12803" y="8334"/>
                </a:cubicBezTo>
                <a:lnTo>
                  <a:pt x="175" y="8334"/>
                </a:lnTo>
                <a:cubicBezTo>
                  <a:pt x="163" y="8334"/>
                  <a:pt x="152" y="8333"/>
                  <a:pt x="141" y="8331"/>
                </a:cubicBezTo>
                <a:cubicBezTo>
                  <a:pt x="129" y="8329"/>
                  <a:pt x="119" y="8325"/>
                  <a:pt x="108" y="8321"/>
                </a:cubicBezTo>
                <a:cubicBezTo>
                  <a:pt x="97" y="8316"/>
                  <a:pt x="87" y="8311"/>
                  <a:pt x="78" y="8305"/>
                </a:cubicBezTo>
                <a:cubicBezTo>
                  <a:pt x="68" y="8298"/>
                  <a:pt x="60" y="8291"/>
                  <a:pt x="51" y="8283"/>
                </a:cubicBezTo>
                <a:cubicBezTo>
                  <a:pt x="43" y="8275"/>
                  <a:pt x="36" y="8266"/>
                  <a:pt x="30" y="8257"/>
                </a:cubicBezTo>
                <a:cubicBezTo>
                  <a:pt x="23" y="8247"/>
                  <a:pt x="18" y="8237"/>
                  <a:pt x="14" y="8227"/>
                </a:cubicBezTo>
                <a:cubicBezTo>
                  <a:pt x="9" y="8216"/>
                  <a:pt x="6" y="8205"/>
                  <a:pt x="4" y="8194"/>
                </a:cubicBezTo>
                <a:cubicBezTo>
                  <a:pt x="2" y="8183"/>
                  <a:pt x="0" y="8171"/>
                  <a:pt x="0" y="8160"/>
                </a:cubicBezTo>
                <a:close/>
              </a:path>
            </a:pathLst>
          </a:custGeom>
          <a:solidFill>
            <a:srgbClr val="1E40AF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759" name="任意多边形 2758"/>
          <p:cNvSpPr/>
          <p:nvPr/>
        </p:nvSpPr>
        <p:spPr>
          <a:xfrm>
            <a:off x="5627880" y="1474920"/>
            <a:ext cx="4672080" cy="3000240"/>
          </a:xfrm>
          <a:custGeom>
            <a:avLst/>
            <a:gdLst/>
            <a:ahLst/>
            <a:cxnLst/>
            <a:rect l="0" t="0" r="r" b="b"/>
            <a:pathLst>
              <a:path w="12978" h="8334" fill="none">
                <a:moveTo>
                  <a:pt x="0" y="8160"/>
                </a:moveTo>
                <a:lnTo>
                  <a:pt x="0" y="175"/>
                </a:lnTo>
                <a:cubicBezTo>
                  <a:pt x="0" y="163"/>
                  <a:pt x="2" y="152"/>
                  <a:pt x="4" y="141"/>
                </a:cubicBezTo>
                <a:cubicBezTo>
                  <a:pt x="6" y="130"/>
                  <a:pt x="9" y="119"/>
                  <a:pt x="14" y="108"/>
                </a:cubicBezTo>
                <a:cubicBezTo>
                  <a:pt x="18" y="98"/>
                  <a:pt x="23" y="87"/>
                  <a:pt x="30" y="78"/>
                </a:cubicBezTo>
                <a:cubicBezTo>
                  <a:pt x="36" y="67"/>
                  <a:pt x="43" y="59"/>
                  <a:pt x="51" y="51"/>
                </a:cubicBezTo>
                <a:cubicBezTo>
                  <a:pt x="60" y="43"/>
                  <a:pt x="68" y="35"/>
                  <a:pt x="78" y="29"/>
                </a:cubicBezTo>
                <a:cubicBezTo>
                  <a:pt x="87" y="23"/>
                  <a:pt x="97" y="17"/>
                  <a:pt x="108" y="13"/>
                </a:cubicBezTo>
                <a:cubicBezTo>
                  <a:pt x="119" y="8"/>
                  <a:pt x="129" y="5"/>
                  <a:pt x="141" y="3"/>
                </a:cubicBezTo>
                <a:cubicBezTo>
                  <a:pt x="152" y="1"/>
                  <a:pt x="163" y="0"/>
                  <a:pt x="175" y="0"/>
                </a:cubicBezTo>
                <a:lnTo>
                  <a:pt x="12803" y="0"/>
                </a:lnTo>
                <a:cubicBezTo>
                  <a:pt x="12815" y="0"/>
                  <a:pt x="12826" y="1"/>
                  <a:pt x="12837" y="3"/>
                </a:cubicBezTo>
                <a:cubicBezTo>
                  <a:pt x="12849" y="5"/>
                  <a:pt x="12860" y="8"/>
                  <a:pt x="12870" y="13"/>
                </a:cubicBezTo>
                <a:cubicBezTo>
                  <a:pt x="12881" y="17"/>
                  <a:pt x="12891" y="23"/>
                  <a:pt x="12900" y="29"/>
                </a:cubicBezTo>
                <a:cubicBezTo>
                  <a:pt x="12910" y="35"/>
                  <a:pt x="12919" y="43"/>
                  <a:pt x="12927" y="51"/>
                </a:cubicBezTo>
                <a:cubicBezTo>
                  <a:pt x="12935" y="59"/>
                  <a:pt x="12942" y="67"/>
                  <a:pt x="12948" y="78"/>
                </a:cubicBezTo>
                <a:cubicBezTo>
                  <a:pt x="12955" y="87"/>
                  <a:pt x="12960" y="98"/>
                  <a:pt x="12964" y="108"/>
                </a:cubicBezTo>
                <a:cubicBezTo>
                  <a:pt x="12969" y="119"/>
                  <a:pt x="12972" y="130"/>
                  <a:pt x="12974" y="141"/>
                </a:cubicBezTo>
                <a:cubicBezTo>
                  <a:pt x="12976" y="152"/>
                  <a:pt x="12978" y="163"/>
                  <a:pt x="12978" y="175"/>
                </a:cubicBezTo>
                <a:lnTo>
                  <a:pt x="12978" y="8160"/>
                </a:lnTo>
                <a:cubicBezTo>
                  <a:pt x="12978" y="8171"/>
                  <a:pt x="12976" y="8183"/>
                  <a:pt x="12974" y="8194"/>
                </a:cubicBezTo>
                <a:cubicBezTo>
                  <a:pt x="12972" y="8205"/>
                  <a:pt x="12969" y="8216"/>
                  <a:pt x="12964" y="8227"/>
                </a:cubicBezTo>
                <a:cubicBezTo>
                  <a:pt x="12960" y="8237"/>
                  <a:pt x="12955" y="8247"/>
                  <a:pt x="12948" y="8257"/>
                </a:cubicBezTo>
                <a:cubicBezTo>
                  <a:pt x="12942" y="8266"/>
                  <a:pt x="12935" y="8275"/>
                  <a:pt x="12927" y="8283"/>
                </a:cubicBezTo>
                <a:cubicBezTo>
                  <a:pt x="12919" y="8291"/>
                  <a:pt x="12910" y="8298"/>
                  <a:pt x="12900" y="8305"/>
                </a:cubicBezTo>
                <a:cubicBezTo>
                  <a:pt x="12891" y="8311"/>
                  <a:pt x="12881" y="8316"/>
                  <a:pt x="12870" y="8321"/>
                </a:cubicBezTo>
                <a:cubicBezTo>
                  <a:pt x="12860" y="8325"/>
                  <a:pt x="12849" y="8329"/>
                  <a:pt x="12837" y="8331"/>
                </a:cubicBezTo>
                <a:cubicBezTo>
                  <a:pt x="12826" y="8333"/>
                  <a:pt x="12815" y="8334"/>
                  <a:pt x="12803" y="8334"/>
                </a:cubicBezTo>
                <a:lnTo>
                  <a:pt x="175" y="8334"/>
                </a:lnTo>
                <a:cubicBezTo>
                  <a:pt x="163" y="8334"/>
                  <a:pt x="152" y="8333"/>
                  <a:pt x="141" y="8331"/>
                </a:cubicBezTo>
                <a:cubicBezTo>
                  <a:pt x="129" y="8329"/>
                  <a:pt x="119" y="8325"/>
                  <a:pt x="108" y="8321"/>
                </a:cubicBezTo>
                <a:cubicBezTo>
                  <a:pt x="97" y="8316"/>
                  <a:pt x="87" y="8311"/>
                  <a:pt x="78" y="8305"/>
                </a:cubicBezTo>
                <a:cubicBezTo>
                  <a:pt x="68" y="8298"/>
                  <a:pt x="60" y="8291"/>
                  <a:pt x="51" y="8283"/>
                </a:cubicBezTo>
                <a:cubicBezTo>
                  <a:pt x="43" y="8275"/>
                  <a:pt x="36" y="8266"/>
                  <a:pt x="30" y="8257"/>
                </a:cubicBezTo>
                <a:cubicBezTo>
                  <a:pt x="23" y="8247"/>
                  <a:pt x="18" y="8237"/>
                  <a:pt x="14" y="8227"/>
                </a:cubicBezTo>
                <a:cubicBezTo>
                  <a:pt x="9" y="8216"/>
                  <a:pt x="6" y="8205"/>
                  <a:pt x="4" y="8194"/>
                </a:cubicBezTo>
                <a:cubicBezTo>
                  <a:pt x="2" y="8183"/>
                  <a:pt x="0" y="8171"/>
                  <a:pt x="0" y="8160"/>
                </a:cubicBezTo>
              </a:path>
            </a:pathLst>
          </a:custGeom>
          <a:ln w="8280">
            <a:solidFill>
              <a:srgbClr val="1D4ED8"/>
            </a:solidFill>
            <a:miter/>
          </a:ln>
        </p:spPr>
        <p:txBody>
          <a:bodyPr lIns="3960" tIns="3960" rIns="3960" bIns="396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760" name="任意多边形 2759"/>
          <p:cNvSpPr/>
          <p:nvPr/>
        </p:nvSpPr>
        <p:spPr>
          <a:xfrm>
            <a:off x="5623920" y="4679640"/>
            <a:ext cx="4680000" cy="1337400"/>
          </a:xfrm>
          <a:custGeom>
            <a:avLst/>
            <a:gdLst/>
            <a:ahLst/>
            <a:cxnLst/>
            <a:rect l="0" t="0" r="r" b="b"/>
            <a:pathLst>
              <a:path w="13000" h="3715">
                <a:moveTo>
                  <a:pt x="0" y="3715"/>
                </a:moveTo>
                <a:lnTo>
                  <a:pt x="0" y="186"/>
                </a:lnTo>
                <a:cubicBezTo>
                  <a:pt x="0" y="173"/>
                  <a:pt x="1" y="161"/>
                  <a:pt x="3" y="149"/>
                </a:cubicBezTo>
                <a:cubicBezTo>
                  <a:pt x="6" y="137"/>
                  <a:pt x="9" y="126"/>
                  <a:pt x="14" y="114"/>
                </a:cubicBezTo>
                <a:cubicBezTo>
                  <a:pt x="19" y="103"/>
                  <a:pt x="24" y="92"/>
                  <a:pt x="31" y="82"/>
                </a:cubicBezTo>
                <a:cubicBezTo>
                  <a:pt x="38" y="72"/>
                  <a:pt x="46" y="63"/>
                  <a:pt x="54" y="54"/>
                </a:cubicBezTo>
                <a:cubicBezTo>
                  <a:pt x="63" y="46"/>
                  <a:pt x="72" y="38"/>
                  <a:pt x="82" y="31"/>
                </a:cubicBezTo>
                <a:cubicBezTo>
                  <a:pt x="93" y="24"/>
                  <a:pt x="103" y="19"/>
                  <a:pt x="115" y="14"/>
                </a:cubicBezTo>
                <a:cubicBezTo>
                  <a:pt x="126" y="9"/>
                  <a:pt x="137" y="6"/>
                  <a:pt x="149" y="3"/>
                </a:cubicBezTo>
                <a:cubicBezTo>
                  <a:pt x="161" y="1"/>
                  <a:pt x="173" y="0"/>
                  <a:pt x="186" y="0"/>
                </a:cubicBezTo>
                <a:lnTo>
                  <a:pt x="12814" y="0"/>
                </a:lnTo>
                <a:cubicBezTo>
                  <a:pt x="12827" y="0"/>
                  <a:pt x="12839" y="1"/>
                  <a:pt x="12851" y="3"/>
                </a:cubicBezTo>
                <a:cubicBezTo>
                  <a:pt x="12863" y="6"/>
                  <a:pt x="12874" y="9"/>
                  <a:pt x="12886" y="14"/>
                </a:cubicBezTo>
                <a:cubicBezTo>
                  <a:pt x="12897" y="19"/>
                  <a:pt x="12908" y="24"/>
                  <a:pt x="12918" y="31"/>
                </a:cubicBezTo>
                <a:cubicBezTo>
                  <a:pt x="12928" y="38"/>
                  <a:pt x="12937" y="46"/>
                  <a:pt x="12946" y="54"/>
                </a:cubicBezTo>
                <a:cubicBezTo>
                  <a:pt x="12954" y="63"/>
                  <a:pt x="12962" y="72"/>
                  <a:pt x="12969" y="82"/>
                </a:cubicBezTo>
                <a:cubicBezTo>
                  <a:pt x="12976" y="92"/>
                  <a:pt x="12981" y="103"/>
                  <a:pt x="12986" y="114"/>
                </a:cubicBezTo>
                <a:cubicBezTo>
                  <a:pt x="12991" y="126"/>
                  <a:pt x="12994" y="137"/>
                  <a:pt x="12997" y="149"/>
                </a:cubicBezTo>
                <a:cubicBezTo>
                  <a:pt x="12999" y="161"/>
                  <a:pt x="13000" y="173"/>
                  <a:pt x="13000" y="186"/>
                </a:cubicBezTo>
                <a:lnTo>
                  <a:pt x="13000" y="3715"/>
                </a:lnTo>
                <a:lnTo>
                  <a:pt x="0" y="3715"/>
                </a:lnTo>
                <a:close/>
              </a:path>
            </a:pathLst>
          </a:custGeom>
          <a:solidFill>
            <a:srgbClr val="104E6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761" name="任意多边形 2760"/>
          <p:cNvSpPr/>
          <p:nvPr/>
        </p:nvSpPr>
        <p:spPr>
          <a:xfrm>
            <a:off x="5790960" y="5181120"/>
            <a:ext cx="4345920" cy="835920"/>
          </a:xfrm>
          <a:custGeom>
            <a:avLst/>
            <a:gdLst/>
            <a:ahLst/>
            <a:cxnLst/>
            <a:rect l="0" t="0" r="r" b="b"/>
            <a:pathLst>
              <a:path w="12072" h="2322">
                <a:moveTo>
                  <a:pt x="0" y="2322"/>
                </a:moveTo>
                <a:lnTo>
                  <a:pt x="0" y="92"/>
                </a:lnTo>
                <a:cubicBezTo>
                  <a:pt x="0" y="80"/>
                  <a:pt x="3" y="68"/>
                  <a:pt x="7" y="57"/>
                </a:cubicBezTo>
                <a:cubicBezTo>
                  <a:pt x="12" y="46"/>
                  <a:pt x="19" y="35"/>
                  <a:pt x="27" y="27"/>
                </a:cubicBezTo>
                <a:cubicBezTo>
                  <a:pt x="36" y="18"/>
                  <a:pt x="46" y="11"/>
                  <a:pt x="57" y="7"/>
                </a:cubicBezTo>
                <a:cubicBezTo>
                  <a:pt x="69" y="2"/>
                  <a:pt x="81" y="0"/>
                  <a:pt x="93" y="0"/>
                </a:cubicBezTo>
                <a:lnTo>
                  <a:pt x="11979" y="0"/>
                </a:lnTo>
                <a:cubicBezTo>
                  <a:pt x="11991" y="0"/>
                  <a:pt x="12003" y="2"/>
                  <a:pt x="12015" y="7"/>
                </a:cubicBezTo>
                <a:cubicBezTo>
                  <a:pt x="12026" y="11"/>
                  <a:pt x="12036" y="18"/>
                  <a:pt x="12045" y="27"/>
                </a:cubicBezTo>
                <a:cubicBezTo>
                  <a:pt x="12053" y="35"/>
                  <a:pt x="12060" y="46"/>
                  <a:pt x="12065" y="57"/>
                </a:cubicBezTo>
                <a:cubicBezTo>
                  <a:pt x="12070" y="68"/>
                  <a:pt x="12072" y="80"/>
                  <a:pt x="12072" y="92"/>
                </a:cubicBezTo>
                <a:lnTo>
                  <a:pt x="12072" y="2322"/>
                </a:lnTo>
                <a:lnTo>
                  <a:pt x="0" y="2322"/>
                </a:lnTo>
                <a:close/>
              </a:path>
            </a:pathLst>
          </a:custGeom>
          <a:solidFill>
            <a:srgbClr val="1E3A8A">
              <a:alpha val="5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762" name="文本框 2761"/>
          <p:cNvSpPr txBox="1"/>
          <p:nvPr/>
        </p:nvSpPr>
        <p:spPr>
          <a:xfrm>
            <a:off x="572400" y="5060880"/>
            <a:ext cx="38898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根据数据规模和性能需求，调整参数以在精度和速度间找到平衡点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763" name="文本框 2762"/>
          <p:cNvSpPr txBox="1"/>
          <p:nvPr/>
        </p:nvSpPr>
        <p:spPr>
          <a:xfrm>
            <a:off x="5619960" y="1043640"/>
            <a:ext cx="1207800" cy="25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580" b="0" u="none" strike="noStrike">
                <a:solidFill>
                  <a:srgbClr val="A2F4FD"/>
                </a:solidFill>
                <a:effectLst/>
                <a:uFillTx/>
                <a:latin typeface="WenQuanYiZenHei"/>
                <a:ea typeface="WenQuanYiZenHei"/>
              </a:rPr>
              <a:t>性能影响分析</a:t>
            </a:r>
            <a:endParaRPr lang="en-US" sz="15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764" name="文本框 2763"/>
          <p:cNvSpPr txBox="1"/>
          <p:nvPr/>
        </p:nvSpPr>
        <p:spPr>
          <a:xfrm>
            <a:off x="5828760" y="1694160"/>
            <a:ext cx="150948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参数调整的性能权衡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765" name="文本框 2764"/>
          <p:cNvSpPr txBox="1"/>
          <p:nvPr/>
        </p:nvSpPr>
        <p:spPr>
          <a:xfrm>
            <a:off x="5828760" y="2065320"/>
            <a:ext cx="51840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BFDBFE"/>
                </a:solidFill>
                <a:effectLst/>
                <a:uFillTx/>
                <a:latin typeface="DejaVuSans"/>
                <a:ea typeface="DejaVuSans"/>
              </a:rPr>
              <a:t>nprobe 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766" name="文本框 2765"/>
          <p:cNvSpPr txBox="1"/>
          <p:nvPr/>
        </p:nvSpPr>
        <p:spPr>
          <a:xfrm>
            <a:off x="6341760" y="2060640"/>
            <a:ext cx="1350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BFDBFE"/>
                </a:solidFill>
                <a:effectLst/>
                <a:uFillTx/>
                <a:latin typeface="WenQuanYiZenHei"/>
                <a:ea typeface="WenQuanYiZenHei"/>
              </a:rPr>
              <a:t>值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767" name="任意多边形 2766"/>
          <p:cNvSpPr/>
          <p:nvPr/>
        </p:nvSpPr>
        <p:spPr>
          <a:xfrm>
            <a:off x="5832720" y="2356560"/>
            <a:ext cx="4262400" cy="66960"/>
          </a:xfrm>
          <a:custGeom>
            <a:avLst/>
            <a:gdLst/>
            <a:ahLst/>
            <a:cxnLst/>
            <a:rect l="0" t="0" r="r" b="b"/>
            <a:pathLst>
              <a:path w="11840" h="186">
                <a:moveTo>
                  <a:pt x="0" y="93"/>
                </a:moveTo>
                <a:cubicBezTo>
                  <a:pt x="0" y="81"/>
                  <a:pt x="3" y="69"/>
                  <a:pt x="7" y="58"/>
                </a:cubicBezTo>
                <a:cubicBezTo>
                  <a:pt x="12" y="47"/>
                  <a:pt x="19" y="36"/>
                  <a:pt x="27" y="28"/>
                </a:cubicBezTo>
                <a:cubicBezTo>
                  <a:pt x="36" y="18"/>
                  <a:pt x="46" y="11"/>
                  <a:pt x="58" y="7"/>
                </a:cubicBezTo>
                <a:cubicBezTo>
                  <a:pt x="69" y="2"/>
                  <a:pt x="81" y="0"/>
                  <a:pt x="93" y="0"/>
                </a:cubicBezTo>
                <a:lnTo>
                  <a:pt x="11747" y="0"/>
                </a:lnTo>
                <a:cubicBezTo>
                  <a:pt x="11759" y="0"/>
                  <a:pt x="11771" y="2"/>
                  <a:pt x="11783" y="7"/>
                </a:cubicBezTo>
                <a:cubicBezTo>
                  <a:pt x="11794" y="11"/>
                  <a:pt x="11804" y="18"/>
                  <a:pt x="11813" y="28"/>
                </a:cubicBezTo>
                <a:cubicBezTo>
                  <a:pt x="11821" y="36"/>
                  <a:pt x="11828" y="47"/>
                  <a:pt x="11833" y="58"/>
                </a:cubicBezTo>
                <a:cubicBezTo>
                  <a:pt x="11838" y="69"/>
                  <a:pt x="11840" y="81"/>
                  <a:pt x="11840" y="93"/>
                </a:cubicBezTo>
                <a:cubicBezTo>
                  <a:pt x="11840" y="106"/>
                  <a:pt x="11838" y="118"/>
                  <a:pt x="11833" y="129"/>
                </a:cubicBezTo>
                <a:cubicBezTo>
                  <a:pt x="11828" y="140"/>
                  <a:pt x="11821" y="150"/>
                  <a:pt x="11813" y="159"/>
                </a:cubicBezTo>
                <a:cubicBezTo>
                  <a:pt x="11804" y="168"/>
                  <a:pt x="11794" y="175"/>
                  <a:pt x="11783" y="179"/>
                </a:cubicBezTo>
                <a:cubicBezTo>
                  <a:pt x="11771" y="184"/>
                  <a:pt x="11759" y="186"/>
                  <a:pt x="11747" y="186"/>
                </a:cubicBezTo>
                <a:lnTo>
                  <a:pt x="93" y="186"/>
                </a:lnTo>
                <a:cubicBezTo>
                  <a:pt x="81" y="186"/>
                  <a:pt x="69" y="184"/>
                  <a:pt x="58" y="179"/>
                </a:cubicBezTo>
                <a:cubicBezTo>
                  <a:pt x="46" y="175"/>
                  <a:pt x="36" y="168"/>
                  <a:pt x="27" y="159"/>
                </a:cubicBezTo>
                <a:cubicBezTo>
                  <a:pt x="19" y="150"/>
                  <a:pt x="12" y="140"/>
                  <a:pt x="7" y="129"/>
                </a:cubicBezTo>
                <a:cubicBezTo>
                  <a:pt x="3" y="118"/>
                  <a:pt x="0" y="106"/>
                  <a:pt x="0" y="93"/>
                </a:cubicBezTo>
                <a:close/>
              </a:path>
            </a:pathLst>
          </a:custGeom>
          <a:solidFill>
            <a:srgbClr val="1E3A8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768" name="任意多边形 2767"/>
          <p:cNvSpPr/>
          <p:nvPr/>
        </p:nvSpPr>
        <p:spPr>
          <a:xfrm>
            <a:off x="7103160" y="2306160"/>
            <a:ext cx="167400" cy="167760"/>
          </a:xfrm>
          <a:custGeom>
            <a:avLst/>
            <a:gdLst/>
            <a:ahLst/>
            <a:cxnLst/>
            <a:rect l="0" t="0" r="r" b="b"/>
            <a:pathLst>
              <a:path w="465" h="466">
                <a:moveTo>
                  <a:pt x="465" y="232"/>
                </a:moveTo>
                <a:cubicBezTo>
                  <a:pt x="465" y="248"/>
                  <a:pt x="463" y="263"/>
                  <a:pt x="460" y="278"/>
                </a:cubicBezTo>
                <a:cubicBezTo>
                  <a:pt x="457" y="293"/>
                  <a:pt x="452" y="307"/>
                  <a:pt x="446" y="321"/>
                </a:cubicBezTo>
                <a:cubicBezTo>
                  <a:pt x="440" y="336"/>
                  <a:pt x="433" y="350"/>
                  <a:pt x="425" y="362"/>
                </a:cubicBezTo>
                <a:cubicBezTo>
                  <a:pt x="416" y="375"/>
                  <a:pt x="407" y="387"/>
                  <a:pt x="396" y="398"/>
                </a:cubicBezTo>
                <a:cubicBezTo>
                  <a:pt x="385" y="408"/>
                  <a:pt x="373" y="418"/>
                  <a:pt x="361" y="426"/>
                </a:cubicBezTo>
                <a:cubicBezTo>
                  <a:pt x="348" y="435"/>
                  <a:pt x="335" y="442"/>
                  <a:pt x="321" y="448"/>
                </a:cubicBezTo>
                <a:cubicBezTo>
                  <a:pt x="306" y="454"/>
                  <a:pt x="292" y="458"/>
                  <a:pt x="277" y="461"/>
                </a:cubicBezTo>
                <a:cubicBezTo>
                  <a:pt x="262" y="464"/>
                  <a:pt x="247" y="466"/>
                  <a:pt x="232" y="466"/>
                </a:cubicBezTo>
                <a:cubicBezTo>
                  <a:pt x="216" y="466"/>
                  <a:pt x="201" y="464"/>
                  <a:pt x="186" y="461"/>
                </a:cubicBezTo>
                <a:cubicBezTo>
                  <a:pt x="171" y="458"/>
                  <a:pt x="157" y="454"/>
                  <a:pt x="143" y="448"/>
                </a:cubicBezTo>
                <a:cubicBezTo>
                  <a:pt x="129" y="442"/>
                  <a:pt x="115" y="435"/>
                  <a:pt x="103" y="426"/>
                </a:cubicBezTo>
                <a:cubicBezTo>
                  <a:pt x="90" y="418"/>
                  <a:pt x="78" y="408"/>
                  <a:pt x="68" y="398"/>
                </a:cubicBezTo>
                <a:cubicBezTo>
                  <a:pt x="57" y="387"/>
                  <a:pt x="47" y="375"/>
                  <a:pt x="39" y="362"/>
                </a:cubicBezTo>
                <a:cubicBezTo>
                  <a:pt x="30" y="350"/>
                  <a:pt x="23" y="336"/>
                  <a:pt x="17" y="321"/>
                </a:cubicBezTo>
                <a:cubicBezTo>
                  <a:pt x="11" y="307"/>
                  <a:pt x="7" y="293"/>
                  <a:pt x="4" y="278"/>
                </a:cubicBezTo>
                <a:cubicBezTo>
                  <a:pt x="1" y="263"/>
                  <a:pt x="0" y="248"/>
                  <a:pt x="0" y="232"/>
                </a:cubicBezTo>
                <a:cubicBezTo>
                  <a:pt x="0" y="217"/>
                  <a:pt x="1" y="202"/>
                  <a:pt x="4" y="187"/>
                </a:cubicBezTo>
                <a:cubicBezTo>
                  <a:pt x="7" y="172"/>
                  <a:pt x="11" y="158"/>
                  <a:pt x="17" y="144"/>
                </a:cubicBezTo>
                <a:cubicBezTo>
                  <a:pt x="23" y="130"/>
                  <a:pt x="30" y="116"/>
                  <a:pt x="39" y="103"/>
                </a:cubicBezTo>
                <a:cubicBezTo>
                  <a:pt x="47" y="91"/>
                  <a:pt x="57" y="79"/>
                  <a:pt x="68" y="68"/>
                </a:cubicBezTo>
                <a:cubicBezTo>
                  <a:pt x="78" y="58"/>
                  <a:pt x="90" y="48"/>
                  <a:pt x="103" y="39"/>
                </a:cubicBezTo>
                <a:cubicBezTo>
                  <a:pt x="115" y="31"/>
                  <a:pt x="129" y="24"/>
                  <a:pt x="143" y="18"/>
                </a:cubicBezTo>
                <a:cubicBezTo>
                  <a:pt x="157" y="12"/>
                  <a:pt x="171" y="8"/>
                  <a:pt x="186" y="5"/>
                </a:cubicBezTo>
                <a:cubicBezTo>
                  <a:pt x="201" y="2"/>
                  <a:pt x="216" y="0"/>
                  <a:pt x="232" y="0"/>
                </a:cubicBezTo>
                <a:cubicBezTo>
                  <a:pt x="247" y="0"/>
                  <a:pt x="262" y="2"/>
                  <a:pt x="277" y="5"/>
                </a:cubicBezTo>
                <a:cubicBezTo>
                  <a:pt x="292" y="8"/>
                  <a:pt x="306" y="12"/>
                  <a:pt x="321" y="18"/>
                </a:cubicBezTo>
                <a:cubicBezTo>
                  <a:pt x="335" y="24"/>
                  <a:pt x="348" y="31"/>
                  <a:pt x="361" y="39"/>
                </a:cubicBezTo>
                <a:cubicBezTo>
                  <a:pt x="373" y="48"/>
                  <a:pt x="385" y="58"/>
                  <a:pt x="396" y="68"/>
                </a:cubicBezTo>
                <a:cubicBezTo>
                  <a:pt x="407" y="79"/>
                  <a:pt x="416" y="91"/>
                  <a:pt x="425" y="103"/>
                </a:cubicBezTo>
                <a:cubicBezTo>
                  <a:pt x="433" y="116"/>
                  <a:pt x="440" y="130"/>
                  <a:pt x="446" y="144"/>
                </a:cubicBezTo>
                <a:cubicBezTo>
                  <a:pt x="452" y="158"/>
                  <a:pt x="457" y="172"/>
                  <a:pt x="460" y="187"/>
                </a:cubicBezTo>
                <a:cubicBezTo>
                  <a:pt x="463" y="202"/>
                  <a:pt x="465" y="217"/>
                  <a:pt x="465" y="232"/>
                </a:cubicBezTo>
                <a:close/>
              </a:path>
            </a:pathLst>
          </a:custGeom>
          <a:solidFill>
            <a:srgbClr val="00BCD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2769" name="图片 2768"/>
          <p:cNvPicPr/>
          <p:nvPr/>
        </p:nvPicPr>
        <p:blipFill>
          <a:blip r:embed="rId8"/>
          <a:stretch/>
        </p:blipFill>
        <p:spPr>
          <a:xfrm>
            <a:off x="5833080" y="2590560"/>
            <a:ext cx="15012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770" name="文本框 2769"/>
          <p:cNvSpPr txBox="1"/>
          <p:nvPr/>
        </p:nvSpPr>
        <p:spPr>
          <a:xfrm>
            <a:off x="9920520" y="2065320"/>
            <a:ext cx="17136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BFDBFE"/>
                </a:solidFill>
                <a:effectLst/>
                <a:uFillTx/>
                <a:latin typeface="DejaVuSans"/>
                <a:ea typeface="DejaVuSans"/>
              </a:rPr>
              <a:t>10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771" name="任意多边形 2770"/>
          <p:cNvSpPr/>
          <p:nvPr/>
        </p:nvSpPr>
        <p:spPr>
          <a:xfrm>
            <a:off x="7253280" y="2623680"/>
            <a:ext cx="2841840" cy="67320"/>
          </a:xfrm>
          <a:custGeom>
            <a:avLst/>
            <a:gdLst/>
            <a:ahLst/>
            <a:cxnLst/>
            <a:rect l="0" t="0" r="r" b="b"/>
            <a:pathLst>
              <a:path w="7894" h="187">
                <a:moveTo>
                  <a:pt x="0" y="94"/>
                </a:moveTo>
                <a:cubicBezTo>
                  <a:pt x="0" y="82"/>
                  <a:pt x="3" y="70"/>
                  <a:pt x="7" y="59"/>
                </a:cubicBezTo>
                <a:cubicBezTo>
                  <a:pt x="12" y="47"/>
                  <a:pt x="19" y="37"/>
                  <a:pt x="28" y="29"/>
                </a:cubicBezTo>
                <a:cubicBezTo>
                  <a:pt x="36" y="19"/>
                  <a:pt x="46" y="12"/>
                  <a:pt x="58" y="7"/>
                </a:cubicBezTo>
                <a:cubicBezTo>
                  <a:pt x="69" y="3"/>
                  <a:pt x="81" y="0"/>
                  <a:pt x="93" y="0"/>
                </a:cubicBezTo>
                <a:lnTo>
                  <a:pt x="7801" y="0"/>
                </a:lnTo>
                <a:cubicBezTo>
                  <a:pt x="7813" y="0"/>
                  <a:pt x="7825" y="3"/>
                  <a:pt x="7837" y="7"/>
                </a:cubicBezTo>
                <a:cubicBezTo>
                  <a:pt x="7848" y="12"/>
                  <a:pt x="7858" y="19"/>
                  <a:pt x="7867" y="29"/>
                </a:cubicBezTo>
                <a:cubicBezTo>
                  <a:pt x="7875" y="37"/>
                  <a:pt x="7882" y="47"/>
                  <a:pt x="7887" y="59"/>
                </a:cubicBezTo>
                <a:cubicBezTo>
                  <a:pt x="7892" y="70"/>
                  <a:pt x="7894" y="82"/>
                  <a:pt x="7894" y="94"/>
                </a:cubicBezTo>
                <a:cubicBezTo>
                  <a:pt x="7894" y="107"/>
                  <a:pt x="7892" y="118"/>
                  <a:pt x="7887" y="130"/>
                </a:cubicBezTo>
                <a:cubicBezTo>
                  <a:pt x="7882" y="141"/>
                  <a:pt x="7875" y="151"/>
                  <a:pt x="7867" y="160"/>
                </a:cubicBezTo>
                <a:cubicBezTo>
                  <a:pt x="7858" y="169"/>
                  <a:pt x="7848" y="175"/>
                  <a:pt x="7837" y="180"/>
                </a:cubicBezTo>
                <a:cubicBezTo>
                  <a:pt x="7825" y="185"/>
                  <a:pt x="7813" y="187"/>
                  <a:pt x="7801" y="187"/>
                </a:cubicBezTo>
                <a:lnTo>
                  <a:pt x="93" y="187"/>
                </a:lnTo>
                <a:cubicBezTo>
                  <a:pt x="81" y="187"/>
                  <a:pt x="69" y="185"/>
                  <a:pt x="58" y="180"/>
                </a:cubicBezTo>
                <a:cubicBezTo>
                  <a:pt x="46" y="175"/>
                  <a:pt x="36" y="169"/>
                  <a:pt x="28" y="160"/>
                </a:cubicBezTo>
                <a:cubicBezTo>
                  <a:pt x="19" y="151"/>
                  <a:pt x="12" y="141"/>
                  <a:pt x="7" y="130"/>
                </a:cubicBezTo>
                <a:cubicBezTo>
                  <a:pt x="3" y="118"/>
                  <a:pt x="0" y="107"/>
                  <a:pt x="0" y="94"/>
                </a:cubicBezTo>
                <a:close/>
              </a:path>
            </a:pathLst>
          </a:custGeom>
          <a:solidFill>
            <a:srgbClr val="1E3A8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772" name="任意多边形 2771"/>
          <p:cNvSpPr/>
          <p:nvPr/>
        </p:nvSpPr>
        <p:spPr>
          <a:xfrm>
            <a:off x="7253280" y="2623680"/>
            <a:ext cx="2273400" cy="67320"/>
          </a:xfrm>
          <a:custGeom>
            <a:avLst/>
            <a:gdLst/>
            <a:ahLst/>
            <a:cxnLst/>
            <a:rect l="0" t="0" r="r" b="b"/>
            <a:pathLst>
              <a:path w="6315" h="187">
                <a:moveTo>
                  <a:pt x="0" y="94"/>
                </a:moveTo>
                <a:cubicBezTo>
                  <a:pt x="0" y="82"/>
                  <a:pt x="3" y="70"/>
                  <a:pt x="7" y="59"/>
                </a:cubicBezTo>
                <a:cubicBezTo>
                  <a:pt x="12" y="47"/>
                  <a:pt x="19" y="37"/>
                  <a:pt x="28" y="29"/>
                </a:cubicBezTo>
                <a:cubicBezTo>
                  <a:pt x="36" y="19"/>
                  <a:pt x="46" y="12"/>
                  <a:pt x="58" y="7"/>
                </a:cubicBezTo>
                <a:cubicBezTo>
                  <a:pt x="69" y="3"/>
                  <a:pt x="81" y="0"/>
                  <a:pt x="93" y="0"/>
                </a:cubicBezTo>
                <a:lnTo>
                  <a:pt x="6223" y="0"/>
                </a:lnTo>
                <a:cubicBezTo>
                  <a:pt x="6235" y="0"/>
                  <a:pt x="6247" y="3"/>
                  <a:pt x="6258" y="7"/>
                </a:cubicBezTo>
                <a:cubicBezTo>
                  <a:pt x="6269" y="12"/>
                  <a:pt x="6279" y="19"/>
                  <a:pt x="6288" y="29"/>
                </a:cubicBezTo>
                <a:cubicBezTo>
                  <a:pt x="6297" y="37"/>
                  <a:pt x="6304" y="47"/>
                  <a:pt x="6308" y="59"/>
                </a:cubicBezTo>
                <a:cubicBezTo>
                  <a:pt x="6313" y="70"/>
                  <a:pt x="6315" y="82"/>
                  <a:pt x="6315" y="94"/>
                </a:cubicBezTo>
                <a:cubicBezTo>
                  <a:pt x="6315" y="107"/>
                  <a:pt x="6313" y="118"/>
                  <a:pt x="6308" y="130"/>
                </a:cubicBezTo>
                <a:cubicBezTo>
                  <a:pt x="6304" y="141"/>
                  <a:pt x="6297" y="151"/>
                  <a:pt x="6288" y="160"/>
                </a:cubicBezTo>
                <a:cubicBezTo>
                  <a:pt x="6279" y="169"/>
                  <a:pt x="6269" y="175"/>
                  <a:pt x="6258" y="180"/>
                </a:cubicBezTo>
                <a:cubicBezTo>
                  <a:pt x="6247" y="185"/>
                  <a:pt x="6235" y="187"/>
                  <a:pt x="6223" y="187"/>
                </a:cubicBezTo>
                <a:lnTo>
                  <a:pt x="93" y="187"/>
                </a:lnTo>
                <a:cubicBezTo>
                  <a:pt x="81" y="187"/>
                  <a:pt x="69" y="185"/>
                  <a:pt x="58" y="180"/>
                </a:cubicBezTo>
                <a:cubicBezTo>
                  <a:pt x="46" y="175"/>
                  <a:pt x="36" y="169"/>
                  <a:pt x="28" y="160"/>
                </a:cubicBezTo>
                <a:cubicBezTo>
                  <a:pt x="19" y="151"/>
                  <a:pt x="12" y="141"/>
                  <a:pt x="7" y="130"/>
                </a:cubicBezTo>
                <a:cubicBezTo>
                  <a:pt x="3" y="118"/>
                  <a:pt x="0" y="107"/>
                  <a:pt x="0" y="94"/>
                </a:cubicBezTo>
                <a:close/>
              </a:path>
            </a:pathLst>
          </a:custGeom>
          <a:solidFill>
            <a:srgbClr val="34D399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2773" name="图片 2772"/>
          <p:cNvPicPr/>
          <p:nvPr/>
        </p:nvPicPr>
        <p:blipFill>
          <a:blip r:embed="rId9"/>
          <a:stretch/>
        </p:blipFill>
        <p:spPr>
          <a:xfrm>
            <a:off x="5833080" y="289152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774" name="文本框 2773"/>
          <p:cNvSpPr txBox="1"/>
          <p:nvPr/>
        </p:nvSpPr>
        <p:spPr>
          <a:xfrm>
            <a:off x="6046200" y="2570400"/>
            <a:ext cx="2689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速度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775" name="任意多边形 2774"/>
          <p:cNvSpPr/>
          <p:nvPr/>
        </p:nvSpPr>
        <p:spPr>
          <a:xfrm>
            <a:off x="7253280" y="2924640"/>
            <a:ext cx="2841840" cy="67320"/>
          </a:xfrm>
          <a:custGeom>
            <a:avLst/>
            <a:gdLst/>
            <a:ahLst/>
            <a:cxnLst/>
            <a:rect l="0" t="0" r="r" b="b"/>
            <a:pathLst>
              <a:path w="7894" h="187">
                <a:moveTo>
                  <a:pt x="0" y="93"/>
                </a:moveTo>
                <a:cubicBezTo>
                  <a:pt x="0" y="81"/>
                  <a:pt x="3" y="69"/>
                  <a:pt x="7" y="57"/>
                </a:cubicBezTo>
                <a:cubicBezTo>
                  <a:pt x="12" y="46"/>
                  <a:pt x="19" y="36"/>
                  <a:pt x="28" y="27"/>
                </a:cubicBezTo>
                <a:cubicBezTo>
                  <a:pt x="36" y="19"/>
                  <a:pt x="46" y="12"/>
                  <a:pt x="58" y="7"/>
                </a:cubicBezTo>
                <a:cubicBezTo>
                  <a:pt x="69" y="2"/>
                  <a:pt x="81" y="0"/>
                  <a:pt x="93" y="0"/>
                </a:cubicBezTo>
                <a:lnTo>
                  <a:pt x="7801" y="0"/>
                </a:lnTo>
                <a:cubicBezTo>
                  <a:pt x="7813" y="0"/>
                  <a:pt x="7825" y="2"/>
                  <a:pt x="7837" y="7"/>
                </a:cubicBezTo>
                <a:cubicBezTo>
                  <a:pt x="7848" y="12"/>
                  <a:pt x="7858" y="19"/>
                  <a:pt x="7867" y="27"/>
                </a:cubicBezTo>
                <a:cubicBezTo>
                  <a:pt x="7875" y="36"/>
                  <a:pt x="7882" y="46"/>
                  <a:pt x="7887" y="57"/>
                </a:cubicBezTo>
                <a:cubicBezTo>
                  <a:pt x="7892" y="69"/>
                  <a:pt x="7894" y="81"/>
                  <a:pt x="7894" y="93"/>
                </a:cubicBezTo>
                <a:cubicBezTo>
                  <a:pt x="7894" y="105"/>
                  <a:pt x="7892" y="118"/>
                  <a:pt x="7887" y="129"/>
                </a:cubicBezTo>
                <a:cubicBezTo>
                  <a:pt x="7882" y="141"/>
                  <a:pt x="7875" y="151"/>
                  <a:pt x="7867" y="160"/>
                </a:cubicBezTo>
                <a:cubicBezTo>
                  <a:pt x="7858" y="168"/>
                  <a:pt x="7848" y="175"/>
                  <a:pt x="7837" y="180"/>
                </a:cubicBezTo>
                <a:cubicBezTo>
                  <a:pt x="7825" y="184"/>
                  <a:pt x="7813" y="187"/>
                  <a:pt x="7801" y="187"/>
                </a:cubicBezTo>
                <a:lnTo>
                  <a:pt x="93" y="187"/>
                </a:lnTo>
                <a:cubicBezTo>
                  <a:pt x="81" y="187"/>
                  <a:pt x="69" y="184"/>
                  <a:pt x="58" y="180"/>
                </a:cubicBezTo>
                <a:cubicBezTo>
                  <a:pt x="46" y="175"/>
                  <a:pt x="36" y="168"/>
                  <a:pt x="28" y="160"/>
                </a:cubicBezTo>
                <a:cubicBezTo>
                  <a:pt x="19" y="151"/>
                  <a:pt x="12" y="141"/>
                  <a:pt x="7" y="129"/>
                </a:cubicBezTo>
                <a:cubicBezTo>
                  <a:pt x="3" y="118"/>
                  <a:pt x="0" y="105"/>
                  <a:pt x="0" y="93"/>
                </a:cubicBezTo>
                <a:close/>
              </a:path>
            </a:pathLst>
          </a:custGeom>
          <a:solidFill>
            <a:srgbClr val="1E3A8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776" name="任意多边形 2775"/>
          <p:cNvSpPr/>
          <p:nvPr/>
        </p:nvSpPr>
        <p:spPr>
          <a:xfrm>
            <a:off x="7253280" y="2924640"/>
            <a:ext cx="1136880" cy="67320"/>
          </a:xfrm>
          <a:custGeom>
            <a:avLst/>
            <a:gdLst/>
            <a:ahLst/>
            <a:cxnLst/>
            <a:rect l="0" t="0" r="r" b="b"/>
            <a:pathLst>
              <a:path w="3158" h="187">
                <a:moveTo>
                  <a:pt x="0" y="93"/>
                </a:moveTo>
                <a:cubicBezTo>
                  <a:pt x="0" y="81"/>
                  <a:pt x="3" y="69"/>
                  <a:pt x="7" y="57"/>
                </a:cubicBezTo>
                <a:cubicBezTo>
                  <a:pt x="12" y="46"/>
                  <a:pt x="19" y="36"/>
                  <a:pt x="28" y="27"/>
                </a:cubicBezTo>
                <a:cubicBezTo>
                  <a:pt x="36" y="19"/>
                  <a:pt x="46" y="12"/>
                  <a:pt x="58" y="7"/>
                </a:cubicBezTo>
                <a:cubicBezTo>
                  <a:pt x="69" y="2"/>
                  <a:pt x="81" y="0"/>
                  <a:pt x="93" y="0"/>
                </a:cubicBezTo>
                <a:lnTo>
                  <a:pt x="3066" y="0"/>
                </a:lnTo>
                <a:cubicBezTo>
                  <a:pt x="3078" y="0"/>
                  <a:pt x="3090" y="2"/>
                  <a:pt x="3101" y="7"/>
                </a:cubicBezTo>
                <a:cubicBezTo>
                  <a:pt x="3112" y="12"/>
                  <a:pt x="3123" y="19"/>
                  <a:pt x="3131" y="27"/>
                </a:cubicBezTo>
                <a:cubicBezTo>
                  <a:pt x="3140" y="36"/>
                  <a:pt x="3147" y="46"/>
                  <a:pt x="3151" y="57"/>
                </a:cubicBezTo>
                <a:cubicBezTo>
                  <a:pt x="3156" y="69"/>
                  <a:pt x="3158" y="81"/>
                  <a:pt x="3158" y="93"/>
                </a:cubicBezTo>
                <a:cubicBezTo>
                  <a:pt x="3158" y="105"/>
                  <a:pt x="3156" y="118"/>
                  <a:pt x="3151" y="129"/>
                </a:cubicBezTo>
                <a:cubicBezTo>
                  <a:pt x="3147" y="141"/>
                  <a:pt x="3140" y="151"/>
                  <a:pt x="3131" y="160"/>
                </a:cubicBezTo>
                <a:cubicBezTo>
                  <a:pt x="3123" y="168"/>
                  <a:pt x="3112" y="175"/>
                  <a:pt x="3101" y="180"/>
                </a:cubicBezTo>
                <a:cubicBezTo>
                  <a:pt x="3090" y="184"/>
                  <a:pt x="3078" y="187"/>
                  <a:pt x="3066" y="187"/>
                </a:cubicBezTo>
                <a:lnTo>
                  <a:pt x="93" y="187"/>
                </a:lnTo>
                <a:cubicBezTo>
                  <a:pt x="81" y="187"/>
                  <a:pt x="69" y="184"/>
                  <a:pt x="58" y="180"/>
                </a:cubicBezTo>
                <a:cubicBezTo>
                  <a:pt x="46" y="175"/>
                  <a:pt x="36" y="168"/>
                  <a:pt x="28" y="160"/>
                </a:cubicBezTo>
                <a:cubicBezTo>
                  <a:pt x="19" y="151"/>
                  <a:pt x="12" y="141"/>
                  <a:pt x="7" y="129"/>
                </a:cubicBezTo>
                <a:cubicBezTo>
                  <a:pt x="3" y="118"/>
                  <a:pt x="0" y="105"/>
                  <a:pt x="0" y="93"/>
                </a:cubicBezTo>
                <a:close/>
              </a:path>
            </a:pathLst>
          </a:custGeom>
          <a:solidFill>
            <a:srgbClr val="A78BF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777" name="文本框 2776"/>
          <p:cNvSpPr txBox="1"/>
          <p:nvPr/>
        </p:nvSpPr>
        <p:spPr>
          <a:xfrm>
            <a:off x="6029280" y="2871360"/>
            <a:ext cx="2689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精度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778" name="文本框 2777"/>
          <p:cNvSpPr txBox="1"/>
          <p:nvPr/>
        </p:nvSpPr>
        <p:spPr>
          <a:xfrm>
            <a:off x="5828760" y="3277080"/>
            <a:ext cx="32544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BFDBFE"/>
                </a:solidFill>
                <a:effectLst/>
                <a:uFillTx/>
                <a:latin typeface="DejaVuSans"/>
                <a:ea typeface="DejaVuSans"/>
              </a:rPr>
              <a:t>nlist 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779" name="文本框 2778"/>
          <p:cNvSpPr txBox="1"/>
          <p:nvPr/>
        </p:nvSpPr>
        <p:spPr>
          <a:xfrm>
            <a:off x="6152400" y="3272400"/>
            <a:ext cx="1350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BFDBFE"/>
                </a:solidFill>
                <a:effectLst/>
                <a:uFillTx/>
                <a:latin typeface="WenQuanYiZenHei"/>
                <a:ea typeface="WenQuanYiZenHei"/>
              </a:rPr>
              <a:t>值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780" name="任意多边形 2779"/>
          <p:cNvSpPr/>
          <p:nvPr/>
        </p:nvSpPr>
        <p:spPr>
          <a:xfrm>
            <a:off x="5832720" y="3567960"/>
            <a:ext cx="4262400" cy="67320"/>
          </a:xfrm>
          <a:custGeom>
            <a:avLst/>
            <a:gdLst/>
            <a:ahLst/>
            <a:cxnLst/>
            <a:rect l="0" t="0" r="r" b="b"/>
            <a:pathLst>
              <a:path w="11840" h="187">
                <a:moveTo>
                  <a:pt x="0" y="93"/>
                </a:moveTo>
                <a:cubicBezTo>
                  <a:pt x="0" y="81"/>
                  <a:pt x="3" y="69"/>
                  <a:pt x="7" y="58"/>
                </a:cubicBezTo>
                <a:cubicBezTo>
                  <a:pt x="12" y="46"/>
                  <a:pt x="19" y="36"/>
                  <a:pt x="27" y="28"/>
                </a:cubicBezTo>
                <a:cubicBezTo>
                  <a:pt x="36" y="19"/>
                  <a:pt x="46" y="12"/>
                  <a:pt x="58" y="8"/>
                </a:cubicBezTo>
                <a:cubicBezTo>
                  <a:pt x="69" y="3"/>
                  <a:pt x="81" y="0"/>
                  <a:pt x="93" y="0"/>
                </a:cubicBezTo>
                <a:lnTo>
                  <a:pt x="11747" y="0"/>
                </a:lnTo>
                <a:cubicBezTo>
                  <a:pt x="11759" y="0"/>
                  <a:pt x="11771" y="3"/>
                  <a:pt x="11783" y="8"/>
                </a:cubicBezTo>
                <a:cubicBezTo>
                  <a:pt x="11794" y="12"/>
                  <a:pt x="11804" y="19"/>
                  <a:pt x="11813" y="28"/>
                </a:cubicBezTo>
                <a:cubicBezTo>
                  <a:pt x="11821" y="36"/>
                  <a:pt x="11828" y="46"/>
                  <a:pt x="11833" y="58"/>
                </a:cubicBezTo>
                <a:cubicBezTo>
                  <a:pt x="11838" y="69"/>
                  <a:pt x="11840" y="81"/>
                  <a:pt x="11840" y="93"/>
                </a:cubicBezTo>
                <a:cubicBezTo>
                  <a:pt x="11840" y="106"/>
                  <a:pt x="11838" y="117"/>
                  <a:pt x="11833" y="129"/>
                </a:cubicBezTo>
                <a:cubicBezTo>
                  <a:pt x="11828" y="140"/>
                  <a:pt x="11821" y="150"/>
                  <a:pt x="11813" y="159"/>
                </a:cubicBezTo>
                <a:cubicBezTo>
                  <a:pt x="11804" y="168"/>
                  <a:pt x="11794" y="175"/>
                  <a:pt x="11783" y="180"/>
                </a:cubicBezTo>
                <a:cubicBezTo>
                  <a:pt x="11771" y="185"/>
                  <a:pt x="11759" y="187"/>
                  <a:pt x="11747" y="187"/>
                </a:cubicBezTo>
                <a:lnTo>
                  <a:pt x="93" y="187"/>
                </a:lnTo>
                <a:cubicBezTo>
                  <a:pt x="81" y="187"/>
                  <a:pt x="69" y="185"/>
                  <a:pt x="58" y="180"/>
                </a:cubicBezTo>
                <a:cubicBezTo>
                  <a:pt x="46" y="175"/>
                  <a:pt x="36" y="168"/>
                  <a:pt x="27" y="159"/>
                </a:cubicBezTo>
                <a:cubicBezTo>
                  <a:pt x="19" y="150"/>
                  <a:pt x="12" y="140"/>
                  <a:pt x="7" y="129"/>
                </a:cubicBezTo>
                <a:cubicBezTo>
                  <a:pt x="3" y="117"/>
                  <a:pt x="0" y="106"/>
                  <a:pt x="0" y="93"/>
                </a:cubicBezTo>
                <a:close/>
              </a:path>
            </a:pathLst>
          </a:custGeom>
          <a:solidFill>
            <a:srgbClr val="1E3A8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781" name="任意多边形 2780"/>
          <p:cNvSpPr/>
          <p:nvPr/>
        </p:nvSpPr>
        <p:spPr>
          <a:xfrm>
            <a:off x="6651720" y="3517920"/>
            <a:ext cx="167400" cy="167400"/>
          </a:xfrm>
          <a:custGeom>
            <a:avLst/>
            <a:gdLst/>
            <a:ahLst/>
            <a:cxnLst/>
            <a:rect l="0" t="0" r="r" b="b"/>
            <a:pathLst>
              <a:path w="465" h="465">
                <a:moveTo>
                  <a:pt x="465" y="233"/>
                </a:moveTo>
                <a:cubicBezTo>
                  <a:pt x="465" y="249"/>
                  <a:pt x="464" y="264"/>
                  <a:pt x="461" y="279"/>
                </a:cubicBezTo>
                <a:cubicBezTo>
                  <a:pt x="458" y="294"/>
                  <a:pt x="454" y="308"/>
                  <a:pt x="448" y="322"/>
                </a:cubicBezTo>
                <a:cubicBezTo>
                  <a:pt x="442" y="336"/>
                  <a:pt x="435" y="350"/>
                  <a:pt x="426" y="362"/>
                </a:cubicBezTo>
                <a:cubicBezTo>
                  <a:pt x="418" y="375"/>
                  <a:pt x="408" y="387"/>
                  <a:pt x="397" y="397"/>
                </a:cubicBezTo>
                <a:cubicBezTo>
                  <a:pt x="387" y="408"/>
                  <a:pt x="375" y="418"/>
                  <a:pt x="362" y="426"/>
                </a:cubicBezTo>
                <a:cubicBezTo>
                  <a:pt x="350" y="435"/>
                  <a:pt x="336" y="442"/>
                  <a:pt x="322" y="448"/>
                </a:cubicBezTo>
                <a:cubicBezTo>
                  <a:pt x="307" y="454"/>
                  <a:pt x="292" y="458"/>
                  <a:pt x="278" y="461"/>
                </a:cubicBezTo>
                <a:cubicBezTo>
                  <a:pt x="263" y="464"/>
                  <a:pt x="247" y="465"/>
                  <a:pt x="232" y="465"/>
                </a:cubicBezTo>
                <a:cubicBezTo>
                  <a:pt x="217" y="465"/>
                  <a:pt x="202" y="464"/>
                  <a:pt x="187" y="461"/>
                </a:cubicBezTo>
                <a:cubicBezTo>
                  <a:pt x="172" y="458"/>
                  <a:pt x="157" y="454"/>
                  <a:pt x="143" y="448"/>
                </a:cubicBezTo>
                <a:cubicBezTo>
                  <a:pt x="129" y="442"/>
                  <a:pt x="116" y="435"/>
                  <a:pt x="103" y="426"/>
                </a:cubicBezTo>
                <a:cubicBezTo>
                  <a:pt x="91" y="418"/>
                  <a:pt x="79" y="408"/>
                  <a:pt x="68" y="397"/>
                </a:cubicBezTo>
                <a:cubicBezTo>
                  <a:pt x="57" y="387"/>
                  <a:pt x="48" y="375"/>
                  <a:pt x="39" y="362"/>
                </a:cubicBezTo>
                <a:cubicBezTo>
                  <a:pt x="31" y="350"/>
                  <a:pt x="24" y="336"/>
                  <a:pt x="18" y="322"/>
                </a:cubicBezTo>
                <a:cubicBezTo>
                  <a:pt x="12" y="308"/>
                  <a:pt x="8" y="294"/>
                  <a:pt x="5" y="279"/>
                </a:cubicBezTo>
                <a:cubicBezTo>
                  <a:pt x="2" y="264"/>
                  <a:pt x="0" y="249"/>
                  <a:pt x="0" y="233"/>
                </a:cubicBezTo>
                <a:cubicBezTo>
                  <a:pt x="0" y="218"/>
                  <a:pt x="2" y="202"/>
                  <a:pt x="5" y="187"/>
                </a:cubicBezTo>
                <a:cubicBezTo>
                  <a:pt x="8" y="172"/>
                  <a:pt x="12" y="158"/>
                  <a:pt x="18" y="143"/>
                </a:cubicBezTo>
                <a:cubicBezTo>
                  <a:pt x="24" y="129"/>
                  <a:pt x="31" y="116"/>
                  <a:pt x="39" y="103"/>
                </a:cubicBezTo>
                <a:cubicBezTo>
                  <a:pt x="48" y="91"/>
                  <a:pt x="57" y="79"/>
                  <a:pt x="68" y="68"/>
                </a:cubicBezTo>
                <a:cubicBezTo>
                  <a:pt x="79" y="57"/>
                  <a:pt x="91" y="48"/>
                  <a:pt x="103" y="39"/>
                </a:cubicBezTo>
                <a:cubicBezTo>
                  <a:pt x="116" y="31"/>
                  <a:pt x="129" y="24"/>
                  <a:pt x="143" y="18"/>
                </a:cubicBezTo>
                <a:cubicBezTo>
                  <a:pt x="157" y="12"/>
                  <a:pt x="172" y="8"/>
                  <a:pt x="187" y="5"/>
                </a:cubicBezTo>
                <a:cubicBezTo>
                  <a:pt x="202" y="2"/>
                  <a:pt x="217" y="0"/>
                  <a:pt x="232" y="0"/>
                </a:cubicBezTo>
                <a:cubicBezTo>
                  <a:pt x="247" y="0"/>
                  <a:pt x="263" y="2"/>
                  <a:pt x="278" y="5"/>
                </a:cubicBezTo>
                <a:cubicBezTo>
                  <a:pt x="292" y="8"/>
                  <a:pt x="307" y="12"/>
                  <a:pt x="322" y="18"/>
                </a:cubicBezTo>
                <a:cubicBezTo>
                  <a:pt x="336" y="24"/>
                  <a:pt x="350" y="31"/>
                  <a:pt x="362" y="39"/>
                </a:cubicBezTo>
                <a:cubicBezTo>
                  <a:pt x="375" y="48"/>
                  <a:pt x="387" y="57"/>
                  <a:pt x="397" y="68"/>
                </a:cubicBezTo>
                <a:cubicBezTo>
                  <a:pt x="408" y="79"/>
                  <a:pt x="418" y="91"/>
                  <a:pt x="426" y="103"/>
                </a:cubicBezTo>
                <a:cubicBezTo>
                  <a:pt x="435" y="116"/>
                  <a:pt x="442" y="129"/>
                  <a:pt x="448" y="143"/>
                </a:cubicBezTo>
                <a:cubicBezTo>
                  <a:pt x="454" y="158"/>
                  <a:pt x="458" y="172"/>
                  <a:pt x="461" y="187"/>
                </a:cubicBezTo>
                <a:cubicBezTo>
                  <a:pt x="464" y="202"/>
                  <a:pt x="465" y="218"/>
                  <a:pt x="465" y="233"/>
                </a:cubicBezTo>
                <a:close/>
              </a:path>
            </a:pathLst>
          </a:custGeom>
          <a:solidFill>
            <a:srgbClr val="00BCD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2782" name="图片 2781"/>
          <p:cNvPicPr/>
          <p:nvPr/>
        </p:nvPicPr>
        <p:blipFill>
          <a:blip r:embed="rId10"/>
          <a:stretch/>
        </p:blipFill>
        <p:spPr>
          <a:xfrm>
            <a:off x="5833080" y="3802320"/>
            <a:ext cx="15012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783" name="文本框 2782"/>
          <p:cNvSpPr txBox="1"/>
          <p:nvPr/>
        </p:nvSpPr>
        <p:spPr>
          <a:xfrm>
            <a:off x="9835560" y="3277080"/>
            <a:ext cx="25668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BFDBFE"/>
                </a:solidFill>
                <a:effectLst/>
                <a:uFillTx/>
                <a:latin typeface="DejaVuSans"/>
                <a:ea typeface="DejaVuSans"/>
              </a:rPr>
              <a:t>100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784" name="任意多边形 2783"/>
          <p:cNvSpPr/>
          <p:nvPr/>
        </p:nvSpPr>
        <p:spPr>
          <a:xfrm>
            <a:off x="7253280" y="3835440"/>
            <a:ext cx="2841840" cy="67320"/>
          </a:xfrm>
          <a:custGeom>
            <a:avLst/>
            <a:gdLst/>
            <a:ahLst/>
            <a:cxnLst/>
            <a:rect l="0" t="0" r="r" b="b"/>
            <a:pathLst>
              <a:path w="7894" h="187">
                <a:moveTo>
                  <a:pt x="0" y="93"/>
                </a:moveTo>
                <a:cubicBezTo>
                  <a:pt x="0" y="81"/>
                  <a:pt x="3" y="69"/>
                  <a:pt x="7" y="58"/>
                </a:cubicBezTo>
                <a:cubicBezTo>
                  <a:pt x="12" y="46"/>
                  <a:pt x="19" y="36"/>
                  <a:pt x="28" y="27"/>
                </a:cubicBezTo>
                <a:cubicBezTo>
                  <a:pt x="36" y="19"/>
                  <a:pt x="46" y="12"/>
                  <a:pt x="58" y="7"/>
                </a:cubicBezTo>
                <a:cubicBezTo>
                  <a:pt x="69" y="3"/>
                  <a:pt x="81" y="0"/>
                  <a:pt x="93" y="0"/>
                </a:cubicBezTo>
                <a:lnTo>
                  <a:pt x="7801" y="0"/>
                </a:lnTo>
                <a:cubicBezTo>
                  <a:pt x="7813" y="0"/>
                  <a:pt x="7825" y="3"/>
                  <a:pt x="7837" y="7"/>
                </a:cubicBezTo>
                <a:cubicBezTo>
                  <a:pt x="7848" y="12"/>
                  <a:pt x="7858" y="19"/>
                  <a:pt x="7867" y="27"/>
                </a:cubicBezTo>
                <a:cubicBezTo>
                  <a:pt x="7875" y="36"/>
                  <a:pt x="7882" y="46"/>
                  <a:pt x="7887" y="58"/>
                </a:cubicBezTo>
                <a:cubicBezTo>
                  <a:pt x="7892" y="69"/>
                  <a:pt x="7894" y="81"/>
                  <a:pt x="7894" y="93"/>
                </a:cubicBezTo>
                <a:cubicBezTo>
                  <a:pt x="7894" y="105"/>
                  <a:pt x="7892" y="117"/>
                  <a:pt x="7887" y="129"/>
                </a:cubicBezTo>
                <a:cubicBezTo>
                  <a:pt x="7882" y="140"/>
                  <a:pt x="7875" y="150"/>
                  <a:pt x="7867" y="159"/>
                </a:cubicBezTo>
                <a:cubicBezTo>
                  <a:pt x="7858" y="168"/>
                  <a:pt x="7848" y="175"/>
                  <a:pt x="7837" y="180"/>
                </a:cubicBezTo>
                <a:cubicBezTo>
                  <a:pt x="7825" y="185"/>
                  <a:pt x="7813" y="187"/>
                  <a:pt x="7801" y="187"/>
                </a:cubicBezTo>
                <a:lnTo>
                  <a:pt x="93" y="187"/>
                </a:lnTo>
                <a:cubicBezTo>
                  <a:pt x="81" y="187"/>
                  <a:pt x="69" y="185"/>
                  <a:pt x="58" y="180"/>
                </a:cubicBezTo>
                <a:cubicBezTo>
                  <a:pt x="46" y="175"/>
                  <a:pt x="36" y="168"/>
                  <a:pt x="28" y="159"/>
                </a:cubicBezTo>
                <a:cubicBezTo>
                  <a:pt x="19" y="150"/>
                  <a:pt x="12" y="140"/>
                  <a:pt x="7" y="129"/>
                </a:cubicBezTo>
                <a:cubicBezTo>
                  <a:pt x="3" y="117"/>
                  <a:pt x="0" y="105"/>
                  <a:pt x="0" y="93"/>
                </a:cubicBezTo>
                <a:close/>
              </a:path>
            </a:pathLst>
          </a:custGeom>
          <a:solidFill>
            <a:srgbClr val="1E3A8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785" name="任意多边形 2784"/>
          <p:cNvSpPr/>
          <p:nvPr/>
        </p:nvSpPr>
        <p:spPr>
          <a:xfrm>
            <a:off x="7253280" y="3835440"/>
            <a:ext cx="852840" cy="67320"/>
          </a:xfrm>
          <a:custGeom>
            <a:avLst/>
            <a:gdLst/>
            <a:ahLst/>
            <a:cxnLst/>
            <a:rect l="0" t="0" r="r" b="b"/>
            <a:pathLst>
              <a:path w="2369" h="187">
                <a:moveTo>
                  <a:pt x="0" y="93"/>
                </a:moveTo>
                <a:cubicBezTo>
                  <a:pt x="0" y="81"/>
                  <a:pt x="3" y="69"/>
                  <a:pt x="7" y="58"/>
                </a:cubicBezTo>
                <a:cubicBezTo>
                  <a:pt x="12" y="46"/>
                  <a:pt x="19" y="36"/>
                  <a:pt x="28" y="27"/>
                </a:cubicBezTo>
                <a:cubicBezTo>
                  <a:pt x="36" y="19"/>
                  <a:pt x="46" y="12"/>
                  <a:pt x="58" y="7"/>
                </a:cubicBezTo>
                <a:cubicBezTo>
                  <a:pt x="69" y="3"/>
                  <a:pt x="81" y="0"/>
                  <a:pt x="93" y="0"/>
                </a:cubicBezTo>
                <a:lnTo>
                  <a:pt x="2275" y="0"/>
                </a:lnTo>
                <a:cubicBezTo>
                  <a:pt x="2288" y="0"/>
                  <a:pt x="2299" y="3"/>
                  <a:pt x="2311" y="7"/>
                </a:cubicBezTo>
                <a:cubicBezTo>
                  <a:pt x="2322" y="12"/>
                  <a:pt x="2332" y="19"/>
                  <a:pt x="2342" y="27"/>
                </a:cubicBezTo>
                <a:cubicBezTo>
                  <a:pt x="2351" y="36"/>
                  <a:pt x="2357" y="46"/>
                  <a:pt x="2362" y="58"/>
                </a:cubicBezTo>
                <a:cubicBezTo>
                  <a:pt x="2367" y="69"/>
                  <a:pt x="2369" y="81"/>
                  <a:pt x="2369" y="93"/>
                </a:cubicBezTo>
                <a:cubicBezTo>
                  <a:pt x="2369" y="105"/>
                  <a:pt x="2367" y="117"/>
                  <a:pt x="2362" y="129"/>
                </a:cubicBezTo>
                <a:cubicBezTo>
                  <a:pt x="2357" y="140"/>
                  <a:pt x="2351" y="150"/>
                  <a:pt x="2342" y="159"/>
                </a:cubicBezTo>
                <a:cubicBezTo>
                  <a:pt x="2332" y="168"/>
                  <a:pt x="2322" y="175"/>
                  <a:pt x="2311" y="180"/>
                </a:cubicBezTo>
                <a:cubicBezTo>
                  <a:pt x="2299" y="185"/>
                  <a:pt x="2288" y="187"/>
                  <a:pt x="2275" y="187"/>
                </a:cubicBezTo>
                <a:lnTo>
                  <a:pt x="93" y="187"/>
                </a:lnTo>
                <a:cubicBezTo>
                  <a:pt x="81" y="187"/>
                  <a:pt x="69" y="185"/>
                  <a:pt x="58" y="180"/>
                </a:cubicBezTo>
                <a:cubicBezTo>
                  <a:pt x="46" y="175"/>
                  <a:pt x="36" y="168"/>
                  <a:pt x="28" y="159"/>
                </a:cubicBezTo>
                <a:cubicBezTo>
                  <a:pt x="19" y="150"/>
                  <a:pt x="12" y="140"/>
                  <a:pt x="7" y="129"/>
                </a:cubicBezTo>
                <a:cubicBezTo>
                  <a:pt x="3" y="117"/>
                  <a:pt x="0" y="105"/>
                  <a:pt x="0" y="93"/>
                </a:cubicBezTo>
                <a:close/>
              </a:path>
            </a:pathLst>
          </a:custGeom>
          <a:solidFill>
            <a:srgbClr val="FBBF2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2786" name="图片 2785"/>
          <p:cNvPicPr/>
          <p:nvPr/>
        </p:nvPicPr>
        <p:blipFill>
          <a:blip r:embed="rId11"/>
          <a:stretch/>
        </p:blipFill>
        <p:spPr>
          <a:xfrm>
            <a:off x="5833080" y="4103280"/>
            <a:ext cx="15012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787" name="文本框 2786"/>
          <p:cNvSpPr txBox="1"/>
          <p:nvPr/>
        </p:nvSpPr>
        <p:spPr>
          <a:xfrm>
            <a:off x="6046200" y="3782160"/>
            <a:ext cx="2689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内存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788" name="任意多边形 2787"/>
          <p:cNvSpPr/>
          <p:nvPr/>
        </p:nvSpPr>
        <p:spPr>
          <a:xfrm>
            <a:off x="7253280" y="4136400"/>
            <a:ext cx="2841840" cy="67320"/>
          </a:xfrm>
          <a:custGeom>
            <a:avLst/>
            <a:gdLst/>
            <a:ahLst/>
            <a:cxnLst/>
            <a:rect l="0" t="0" r="r" b="b"/>
            <a:pathLst>
              <a:path w="7894" h="187">
                <a:moveTo>
                  <a:pt x="0" y="94"/>
                </a:moveTo>
                <a:cubicBezTo>
                  <a:pt x="0" y="82"/>
                  <a:pt x="3" y="69"/>
                  <a:pt x="7" y="57"/>
                </a:cubicBezTo>
                <a:cubicBezTo>
                  <a:pt x="12" y="46"/>
                  <a:pt x="19" y="36"/>
                  <a:pt x="28" y="27"/>
                </a:cubicBezTo>
                <a:cubicBezTo>
                  <a:pt x="36" y="18"/>
                  <a:pt x="46" y="12"/>
                  <a:pt x="58" y="7"/>
                </a:cubicBezTo>
                <a:cubicBezTo>
                  <a:pt x="69" y="2"/>
                  <a:pt x="81" y="0"/>
                  <a:pt x="93" y="0"/>
                </a:cubicBezTo>
                <a:lnTo>
                  <a:pt x="7801" y="0"/>
                </a:lnTo>
                <a:cubicBezTo>
                  <a:pt x="7813" y="0"/>
                  <a:pt x="7825" y="2"/>
                  <a:pt x="7837" y="7"/>
                </a:cubicBezTo>
                <a:cubicBezTo>
                  <a:pt x="7848" y="12"/>
                  <a:pt x="7858" y="18"/>
                  <a:pt x="7867" y="27"/>
                </a:cubicBezTo>
                <a:cubicBezTo>
                  <a:pt x="7875" y="36"/>
                  <a:pt x="7882" y="46"/>
                  <a:pt x="7887" y="57"/>
                </a:cubicBezTo>
                <a:cubicBezTo>
                  <a:pt x="7892" y="69"/>
                  <a:pt x="7894" y="82"/>
                  <a:pt x="7894" y="94"/>
                </a:cubicBezTo>
                <a:cubicBezTo>
                  <a:pt x="7894" y="106"/>
                  <a:pt x="7892" y="118"/>
                  <a:pt x="7887" y="129"/>
                </a:cubicBezTo>
                <a:cubicBezTo>
                  <a:pt x="7882" y="141"/>
                  <a:pt x="7875" y="151"/>
                  <a:pt x="7867" y="159"/>
                </a:cubicBezTo>
                <a:cubicBezTo>
                  <a:pt x="7858" y="168"/>
                  <a:pt x="7848" y="175"/>
                  <a:pt x="7837" y="180"/>
                </a:cubicBezTo>
                <a:cubicBezTo>
                  <a:pt x="7825" y="184"/>
                  <a:pt x="7813" y="187"/>
                  <a:pt x="7801" y="187"/>
                </a:cubicBezTo>
                <a:lnTo>
                  <a:pt x="93" y="187"/>
                </a:lnTo>
                <a:cubicBezTo>
                  <a:pt x="81" y="187"/>
                  <a:pt x="69" y="184"/>
                  <a:pt x="58" y="180"/>
                </a:cubicBezTo>
                <a:cubicBezTo>
                  <a:pt x="46" y="175"/>
                  <a:pt x="36" y="168"/>
                  <a:pt x="28" y="159"/>
                </a:cubicBezTo>
                <a:cubicBezTo>
                  <a:pt x="19" y="151"/>
                  <a:pt x="12" y="141"/>
                  <a:pt x="7" y="129"/>
                </a:cubicBezTo>
                <a:cubicBezTo>
                  <a:pt x="3" y="118"/>
                  <a:pt x="0" y="106"/>
                  <a:pt x="0" y="94"/>
                </a:cubicBezTo>
                <a:close/>
              </a:path>
            </a:pathLst>
          </a:custGeom>
          <a:solidFill>
            <a:srgbClr val="1E3A8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789" name="任意多边形 2788"/>
          <p:cNvSpPr/>
          <p:nvPr/>
        </p:nvSpPr>
        <p:spPr>
          <a:xfrm>
            <a:off x="7253280" y="4136400"/>
            <a:ext cx="1136880" cy="67320"/>
          </a:xfrm>
          <a:custGeom>
            <a:avLst/>
            <a:gdLst/>
            <a:ahLst/>
            <a:cxnLst/>
            <a:rect l="0" t="0" r="r" b="b"/>
            <a:pathLst>
              <a:path w="3158" h="187">
                <a:moveTo>
                  <a:pt x="0" y="94"/>
                </a:moveTo>
                <a:cubicBezTo>
                  <a:pt x="0" y="82"/>
                  <a:pt x="3" y="69"/>
                  <a:pt x="7" y="57"/>
                </a:cubicBezTo>
                <a:cubicBezTo>
                  <a:pt x="12" y="46"/>
                  <a:pt x="19" y="36"/>
                  <a:pt x="28" y="27"/>
                </a:cubicBezTo>
                <a:cubicBezTo>
                  <a:pt x="36" y="18"/>
                  <a:pt x="46" y="12"/>
                  <a:pt x="58" y="7"/>
                </a:cubicBezTo>
                <a:cubicBezTo>
                  <a:pt x="69" y="2"/>
                  <a:pt x="81" y="0"/>
                  <a:pt x="93" y="0"/>
                </a:cubicBezTo>
                <a:lnTo>
                  <a:pt x="3066" y="0"/>
                </a:lnTo>
                <a:cubicBezTo>
                  <a:pt x="3078" y="0"/>
                  <a:pt x="3090" y="2"/>
                  <a:pt x="3101" y="7"/>
                </a:cubicBezTo>
                <a:cubicBezTo>
                  <a:pt x="3112" y="12"/>
                  <a:pt x="3123" y="18"/>
                  <a:pt x="3131" y="27"/>
                </a:cubicBezTo>
                <a:cubicBezTo>
                  <a:pt x="3140" y="36"/>
                  <a:pt x="3147" y="46"/>
                  <a:pt x="3151" y="57"/>
                </a:cubicBezTo>
                <a:cubicBezTo>
                  <a:pt x="3156" y="69"/>
                  <a:pt x="3158" y="82"/>
                  <a:pt x="3158" y="94"/>
                </a:cubicBezTo>
                <a:cubicBezTo>
                  <a:pt x="3158" y="106"/>
                  <a:pt x="3156" y="118"/>
                  <a:pt x="3151" y="129"/>
                </a:cubicBezTo>
                <a:cubicBezTo>
                  <a:pt x="3147" y="141"/>
                  <a:pt x="3140" y="151"/>
                  <a:pt x="3131" y="159"/>
                </a:cubicBezTo>
                <a:cubicBezTo>
                  <a:pt x="3123" y="168"/>
                  <a:pt x="3112" y="175"/>
                  <a:pt x="3101" y="180"/>
                </a:cubicBezTo>
                <a:cubicBezTo>
                  <a:pt x="3090" y="184"/>
                  <a:pt x="3078" y="187"/>
                  <a:pt x="3066" y="187"/>
                </a:cubicBezTo>
                <a:lnTo>
                  <a:pt x="93" y="187"/>
                </a:lnTo>
                <a:cubicBezTo>
                  <a:pt x="81" y="187"/>
                  <a:pt x="69" y="184"/>
                  <a:pt x="58" y="180"/>
                </a:cubicBezTo>
                <a:cubicBezTo>
                  <a:pt x="46" y="175"/>
                  <a:pt x="36" y="168"/>
                  <a:pt x="28" y="159"/>
                </a:cubicBezTo>
                <a:cubicBezTo>
                  <a:pt x="19" y="151"/>
                  <a:pt x="12" y="141"/>
                  <a:pt x="7" y="129"/>
                </a:cubicBezTo>
                <a:cubicBezTo>
                  <a:pt x="3" y="118"/>
                  <a:pt x="0" y="106"/>
                  <a:pt x="0" y="94"/>
                </a:cubicBezTo>
                <a:close/>
              </a:path>
            </a:pathLst>
          </a:custGeom>
          <a:solidFill>
            <a:srgbClr val="60A5F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2790" name="图片 2789"/>
          <p:cNvPicPr/>
          <p:nvPr/>
        </p:nvPicPr>
        <p:blipFill>
          <a:blip r:embed="rId12"/>
          <a:stretch/>
        </p:blipFill>
        <p:spPr>
          <a:xfrm>
            <a:off x="5791320" y="4888800"/>
            <a:ext cx="191880" cy="1501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791" name="文本框 2790"/>
          <p:cNvSpPr txBox="1"/>
          <p:nvPr/>
        </p:nvSpPr>
        <p:spPr>
          <a:xfrm>
            <a:off x="6046200" y="4083120"/>
            <a:ext cx="5371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索引质量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792" name="文本框 2791"/>
          <p:cNvSpPr txBox="1"/>
          <p:nvPr/>
        </p:nvSpPr>
        <p:spPr>
          <a:xfrm>
            <a:off x="6046200" y="4869000"/>
            <a:ext cx="60408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优化示例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793" name="文本框 2792"/>
          <p:cNvSpPr txBox="1"/>
          <p:nvPr/>
        </p:nvSpPr>
        <p:spPr>
          <a:xfrm>
            <a:off x="5887440" y="5301000"/>
            <a:ext cx="218376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DBEAFE"/>
                </a:solidFill>
                <a:effectLst/>
                <a:uFillTx/>
                <a:latin typeface="Courier New"/>
                <a:ea typeface="Courier New"/>
              </a:rPr>
              <a:t>optimized_num_clusters = </a:t>
            </a:r>
            <a:r>
              <a:rPr lang="en-US" sz="920" b="0" u="none" strike="noStrike">
                <a:solidFill>
                  <a:srgbClr val="6EE7B7"/>
                </a:solidFill>
                <a:effectLst/>
                <a:uFillTx/>
                <a:latin typeface="Courier New"/>
                <a:ea typeface="Courier New"/>
              </a:rPr>
              <a:t>200</a:t>
            </a:r>
            <a:r>
              <a:rPr lang="en-US" sz="920" b="0" u="none" strike="noStrike">
                <a:solidFill>
                  <a:srgbClr val="DBEAFE"/>
                </a:solidFill>
                <a:effectLst/>
                <a:uFillTx/>
                <a:latin typeface="Courier New"/>
                <a:ea typeface="Courier New"/>
              </a:rPr>
              <a:t> </a:t>
            </a:r>
            <a:r>
              <a:rPr lang="en-US" sz="920" b="0" u="none" strike="noStrike">
                <a:solidFill>
                  <a:srgbClr val="9CA3AF"/>
                </a:solidFill>
                <a:effectLst/>
                <a:uFillTx/>
                <a:latin typeface="Courier New"/>
                <a:ea typeface="Courier New"/>
              </a:rPr>
              <a:t># 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794" name="文本框 2793"/>
          <p:cNvSpPr txBox="1"/>
          <p:nvPr/>
        </p:nvSpPr>
        <p:spPr>
          <a:xfrm>
            <a:off x="8064000" y="5285880"/>
            <a:ext cx="70488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9CA3AF"/>
                </a:solidFill>
                <a:effectLst/>
                <a:uFillTx/>
                <a:latin typeface="WenQuanYiZenHei"/>
                <a:ea typeface="WenQuanYiZenHei"/>
              </a:rPr>
              <a:t>增加聚类数量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795" name="文本框 2794"/>
          <p:cNvSpPr txBox="1"/>
          <p:nvPr/>
        </p:nvSpPr>
        <p:spPr>
          <a:xfrm>
            <a:off x="5887440" y="5468040"/>
            <a:ext cx="316980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DBEAFE"/>
                </a:solidFill>
                <a:effectLst/>
                <a:uFillTx/>
                <a:latin typeface="Courier New"/>
                <a:ea typeface="Courier New"/>
              </a:rPr>
              <a:t>index_ivf_optimized = faiss.IndexIVFFlat(...)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796" name="文本框 2795"/>
          <p:cNvSpPr txBox="1"/>
          <p:nvPr/>
        </p:nvSpPr>
        <p:spPr>
          <a:xfrm>
            <a:off x="5887440" y="5635080"/>
            <a:ext cx="239508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DBEAFE"/>
                </a:solidFill>
                <a:effectLst/>
                <a:uFillTx/>
                <a:latin typeface="Courier New"/>
                <a:ea typeface="Courier New"/>
              </a:rPr>
              <a:t>index_ivf_optimized.nprobe = </a:t>
            </a:r>
            <a:r>
              <a:rPr lang="en-US" sz="920" b="0" u="none" strike="noStrike">
                <a:solidFill>
                  <a:srgbClr val="6EE7B7"/>
                </a:solidFill>
                <a:effectLst/>
                <a:uFillTx/>
                <a:latin typeface="Courier New"/>
                <a:ea typeface="Courier New"/>
              </a:rPr>
              <a:t>20</a:t>
            </a:r>
            <a:r>
              <a:rPr lang="en-US" sz="920" b="0" u="none" strike="noStrike">
                <a:solidFill>
                  <a:srgbClr val="DBEAFE"/>
                </a:solidFill>
                <a:effectLst/>
                <a:uFillTx/>
                <a:latin typeface="Courier New"/>
                <a:ea typeface="Courier New"/>
              </a:rPr>
              <a:t> </a:t>
            </a:r>
            <a:r>
              <a:rPr lang="en-US" sz="920" b="0" u="none" strike="noStrike">
                <a:solidFill>
                  <a:srgbClr val="9CA3AF"/>
                </a:solidFill>
                <a:effectLst/>
                <a:uFillTx/>
                <a:latin typeface="Courier New"/>
                <a:ea typeface="Courier New"/>
              </a:rPr>
              <a:t># 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797" name="文本框 2796"/>
          <p:cNvSpPr txBox="1"/>
          <p:nvPr/>
        </p:nvSpPr>
        <p:spPr>
          <a:xfrm>
            <a:off x="8274600" y="5619960"/>
            <a:ext cx="23544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9CA3AF"/>
                </a:solidFill>
                <a:effectLst/>
                <a:uFillTx/>
                <a:latin typeface="WenQuanYiZenHei"/>
                <a:ea typeface="WenQuanYiZenHei"/>
              </a:rPr>
              <a:t>增大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798" name="文本框 2797"/>
          <p:cNvSpPr txBox="1"/>
          <p:nvPr/>
        </p:nvSpPr>
        <p:spPr>
          <a:xfrm>
            <a:off x="8508600" y="5635080"/>
            <a:ext cx="42336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9CA3AF"/>
                </a:solidFill>
                <a:effectLst/>
                <a:uFillTx/>
                <a:latin typeface="Courier New"/>
                <a:ea typeface="Courier New"/>
              </a:rPr>
              <a:t>nprobe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799" name="文本框 2798"/>
          <p:cNvSpPr txBox="1"/>
          <p:nvPr/>
        </p:nvSpPr>
        <p:spPr>
          <a:xfrm>
            <a:off x="8929800" y="5619960"/>
            <a:ext cx="11808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9CA3AF"/>
                </a:solidFill>
                <a:effectLst/>
                <a:uFillTx/>
                <a:latin typeface="WenQuanYiZenHei"/>
                <a:ea typeface="WenQuanYiZenHei"/>
              </a:rPr>
              <a:t>值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800" name="文本框 2799"/>
          <p:cNvSpPr txBox="1"/>
          <p:nvPr/>
        </p:nvSpPr>
        <p:spPr>
          <a:xfrm>
            <a:off x="5887440" y="5802480"/>
            <a:ext cx="14148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9CA3AF"/>
                </a:solidFill>
                <a:effectLst/>
                <a:uFillTx/>
                <a:latin typeface="Courier New"/>
                <a:ea typeface="Courier New"/>
              </a:rPr>
              <a:t># 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801" name="文本框 2800"/>
          <p:cNvSpPr txBox="1"/>
          <p:nvPr/>
        </p:nvSpPr>
        <p:spPr>
          <a:xfrm>
            <a:off x="6027840" y="5787000"/>
            <a:ext cx="211284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9CA3AF"/>
                </a:solidFill>
                <a:effectLst/>
                <a:uFillTx/>
                <a:latin typeface="WenQuanYiZenHei"/>
                <a:ea typeface="WenQuanYiZenHei"/>
              </a:rPr>
              <a:t>结果：提升检索精度，维持可接受的速度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802" name="文本框 2801"/>
          <p:cNvSpPr txBox="1"/>
          <p:nvPr/>
        </p:nvSpPr>
        <p:spPr>
          <a:xfrm>
            <a:off x="10155600" y="5732640"/>
            <a:ext cx="41364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93C5FD"/>
                </a:solidFill>
                <a:effectLst/>
                <a:uFillTx/>
                <a:latin typeface="DejaVuSans"/>
                <a:ea typeface="DejaVuSans"/>
              </a:rPr>
              <a:t>14 / 21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3" name="任意多边形 2802"/>
          <p:cNvSpPr/>
          <p:nvPr/>
        </p:nvSpPr>
        <p:spPr>
          <a:xfrm>
            <a:off x="0" y="0"/>
            <a:ext cx="167400" cy="94320"/>
          </a:xfrm>
          <a:custGeom>
            <a:avLst/>
            <a:gdLst/>
            <a:ahLst/>
            <a:cxnLst/>
            <a:rect l="0" t="0" r="r" b="b"/>
            <a:pathLst>
              <a:path w="465" h="262">
                <a:moveTo>
                  <a:pt x="0" y="0"/>
                </a:moveTo>
                <a:lnTo>
                  <a:pt x="0" y="262"/>
                </a:lnTo>
                <a:lnTo>
                  <a:pt x="465" y="0"/>
                </a:lnTo>
                <a:lnTo>
                  <a:pt x="0" y="0"/>
                </a:lnTo>
                <a:close/>
              </a:path>
            </a:pathLst>
          </a:custGeom>
          <a:solidFill>
            <a:srgbClr val="111827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804" name="任意多边形 2803"/>
          <p:cNvSpPr/>
          <p:nvPr/>
        </p:nvSpPr>
        <p:spPr>
          <a:xfrm>
            <a:off x="0" y="0"/>
            <a:ext cx="334800" cy="188280"/>
          </a:xfrm>
          <a:custGeom>
            <a:avLst/>
            <a:gdLst/>
            <a:ahLst/>
            <a:cxnLst/>
            <a:rect l="0" t="0" r="r" b="b"/>
            <a:pathLst>
              <a:path w="930" h="523">
                <a:moveTo>
                  <a:pt x="464" y="0"/>
                </a:moveTo>
                <a:lnTo>
                  <a:pt x="0" y="262"/>
                </a:lnTo>
                <a:lnTo>
                  <a:pt x="0" y="523"/>
                </a:lnTo>
                <a:lnTo>
                  <a:pt x="930" y="0"/>
                </a:lnTo>
                <a:lnTo>
                  <a:pt x="464" y="0"/>
                </a:lnTo>
                <a:close/>
              </a:path>
            </a:pathLst>
          </a:custGeom>
          <a:solidFill>
            <a:srgbClr val="11182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805" name="任意多边形 2804"/>
          <p:cNvSpPr/>
          <p:nvPr/>
        </p:nvSpPr>
        <p:spPr>
          <a:xfrm>
            <a:off x="0" y="0"/>
            <a:ext cx="502200" cy="282240"/>
          </a:xfrm>
          <a:custGeom>
            <a:avLst/>
            <a:gdLst/>
            <a:ahLst/>
            <a:cxnLst/>
            <a:rect l="0" t="0" r="r" b="b"/>
            <a:pathLst>
              <a:path w="1395" h="784">
                <a:moveTo>
                  <a:pt x="930" y="0"/>
                </a:moveTo>
                <a:lnTo>
                  <a:pt x="0" y="523"/>
                </a:lnTo>
                <a:lnTo>
                  <a:pt x="0" y="784"/>
                </a:lnTo>
                <a:lnTo>
                  <a:pt x="1395" y="0"/>
                </a:lnTo>
                <a:lnTo>
                  <a:pt x="930" y="0"/>
                </a:lnTo>
                <a:close/>
              </a:path>
            </a:pathLst>
          </a:custGeom>
          <a:solidFill>
            <a:srgbClr val="111929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806" name="任意多边形 2805"/>
          <p:cNvSpPr/>
          <p:nvPr/>
        </p:nvSpPr>
        <p:spPr>
          <a:xfrm>
            <a:off x="0" y="0"/>
            <a:ext cx="669600" cy="376200"/>
          </a:xfrm>
          <a:custGeom>
            <a:avLst/>
            <a:gdLst/>
            <a:ahLst/>
            <a:cxnLst/>
            <a:rect l="0" t="0" r="r" b="b"/>
            <a:pathLst>
              <a:path w="1860" h="1045">
                <a:moveTo>
                  <a:pt x="1395" y="0"/>
                </a:moveTo>
                <a:lnTo>
                  <a:pt x="0" y="784"/>
                </a:lnTo>
                <a:lnTo>
                  <a:pt x="0" y="1045"/>
                </a:lnTo>
                <a:lnTo>
                  <a:pt x="1860" y="0"/>
                </a:lnTo>
                <a:lnTo>
                  <a:pt x="1395" y="0"/>
                </a:lnTo>
                <a:close/>
              </a:path>
            </a:pathLst>
          </a:custGeom>
          <a:solidFill>
            <a:srgbClr val="11192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807" name="任意多边形 2806"/>
          <p:cNvSpPr/>
          <p:nvPr/>
        </p:nvSpPr>
        <p:spPr>
          <a:xfrm>
            <a:off x="0" y="0"/>
            <a:ext cx="836640" cy="470160"/>
          </a:xfrm>
          <a:custGeom>
            <a:avLst/>
            <a:gdLst/>
            <a:ahLst/>
            <a:cxnLst/>
            <a:rect l="0" t="0" r="r" b="b"/>
            <a:pathLst>
              <a:path w="2324" h="1306">
                <a:moveTo>
                  <a:pt x="1860" y="0"/>
                </a:moveTo>
                <a:lnTo>
                  <a:pt x="0" y="1045"/>
                </a:lnTo>
                <a:lnTo>
                  <a:pt x="0" y="1306"/>
                </a:lnTo>
                <a:lnTo>
                  <a:pt x="2324" y="0"/>
                </a:lnTo>
                <a:lnTo>
                  <a:pt x="1860" y="0"/>
                </a:lnTo>
                <a:close/>
              </a:path>
            </a:pathLst>
          </a:custGeom>
          <a:solidFill>
            <a:srgbClr val="12192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808" name="任意多边形 2807"/>
          <p:cNvSpPr/>
          <p:nvPr/>
        </p:nvSpPr>
        <p:spPr>
          <a:xfrm>
            <a:off x="0" y="0"/>
            <a:ext cx="1004040" cy="564120"/>
          </a:xfrm>
          <a:custGeom>
            <a:avLst/>
            <a:gdLst/>
            <a:ahLst/>
            <a:cxnLst/>
            <a:rect l="0" t="0" r="r" b="b"/>
            <a:pathLst>
              <a:path w="2789" h="1567">
                <a:moveTo>
                  <a:pt x="2324" y="0"/>
                </a:moveTo>
                <a:lnTo>
                  <a:pt x="0" y="1306"/>
                </a:lnTo>
                <a:lnTo>
                  <a:pt x="0" y="1567"/>
                </a:lnTo>
                <a:lnTo>
                  <a:pt x="2789" y="0"/>
                </a:lnTo>
                <a:lnTo>
                  <a:pt x="2324" y="0"/>
                </a:lnTo>
                <a:close/>
              </a:path>
            </a:pathLst>
          </a:custGeom>
          <a:solidFill>
            <a:srgbClr val="12192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809" name="任意多边形 2808"/>
          <p:cNvSpPr/>
          <p:nvPr/>
        </p:nvSpPr>
        <p:spPr>
          <a:xfrm>
            <a:off x="0" y="0"/>
            <a:ext cx="1171440" cy="658080"/>
          </a:xfrm>
          <a:custGeom>
            <a:avLst/>
            <a:gdLst/>
            <a:ahLst/>
            <a:cxnLst/>
            <a:rect l="0" t="0" r="r" b="b"/>
            <a:pathLst>
              <a:path w="3254" h="1828">
                <a:moveTo>
                  <a:pt x="2789" y="0"/>
                </a:moveTo>
                <a:lnTo>
                  <a:pt x="0" y="1567"/>
                </a:lnTo>
                <a:lnTo>
                  <a:pt x="0" y="1828"/>
                </a:lnTo>
                <a:lnTo>
                  <a:pt x="3254" y="0"/>
                </a:lnTo>
                <a:lnTo>
                  <a:pt x="2789" y="0"/>
                </a:lnTo>
                <a:close/>
              </a:path>
            </a:pathLst>
          </a:custGeom>
          <a:solidFill>
            <a:srgbClr val="121A2C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810" name="任意多边形 2809"/>
          <p:cNvSpPr/>
          <p:nvPr/>
        </p:nvSpPr>
        <p:spPr>
          <a:xfrm>
            <a:off x="0" y="0"/>
            <a:ext cx="1338840" cy="752040"/>
          </a:xfrm>
          <a:custGeom>
            <a:avLst/>
            <a:gdLst/>
            <a:ahLst/>
            <a:cxnLst/>
            <a:rect l="0" t="0" r="r" b="b"/>
            <a:pathLst>
              <a:path w="3719" h="2089">
                <a:moveTo>
                  <a:pt x="3254" y="0"/>
                </a:moveTo>
                <a:lnTo>
                  <a:pt x="0" y="1828"/>
                </a:lnTo>
                <a:lnTo>
                  <a:pt x="0" y="2089"/>
                </a:lnTo>
                <a:lnTo>
                  <a:pt x="3719" y="0"/>
                </a:lnTo>
                <a:lnTo>
                  <a:pt x="3254" y="0"/>
                </a:lnTo>
                <a:close/>
              </a:path>
            </a:pathLst>
          </a:custGeom>
          <a:solidFill>
            <a:srgbClr val="121A2D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811" name="任意多边形 2810"/>
          <p:cNvSpPr/>
          <p:nvPr/>
        </p:nvSpPr>
        <p:spPr>
          <a:xfrm>
            <a:off x="0" y="0"/>
            <a:ext cx="1506240" cy="846000"/>
          </a:xfrm>
          <a:custGeom>
            <a:avLst/>
            <a:gdLst/>
            <a:ahLst/>
            <a:cxnLst/>
            <a:rect l="0" t="0" r="r" b="b"/>
            <a:pathLst>
              <a:path w="4184" h="2350">
                <a:moveTo>
                  <a:pt x="3719" y="0"/>
                </a:moveTo>
                <a:lnTo>
                  <a:pt x="0" y="2089"/>
                </a:lnTo>
                <a:lnTo>
                  <a:pt x="0" y="2350"/>
                </a:lnTo>
                <a:lnTo>
                  <a:pt x="4184" y="0"/>
                </a:lnTo>
                <a:lnTo>
                  <a:pt x="3719" y="0"/>
                </a:lnTo>
                <a:close/>
              </a:path>
            </a:pathLst>
          </a:custGeom>
          <a:solidFill>
            <a:srgbClr val="121A2E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812" name="任意多边形 2811"/>
          <p:cNvSpPr/>
          <p:nvPr/>
        </p:nvSpPr>
        <p:spPr>
          <a:xfrm>
            <a:off x="0" y="0"/>
            <a:ext cx="1673280" cy="939960"/>
          </a:xfrm>
          <a:custGeom>
            <a:avLst/>
            <a:gdLst/>
            <a:ahLst/>
            <a:cxnLst/>
            <a:rect l="0" t="0" r="r" b="b"/>
            <a:pathLst>
              <a:path w="4648" h="2611">
                <a:moveTo>
                  <a:pt x="4184" y="0"/>
                </a:moveTo>
                <a:lnTo>
                  <a:pt x="0" y="2350"/>
                </a:lnTo>
                <a:lnTo>
                  <a:pt x="0" y="2611"/>
                </a:lnTo>
                <a:lnTo>
                  <a:pt x="4648" y="0"/>
                </a:lnTo>
                <a:lnTo>
                  <a:pt x="4184" y="0"/>
                </a:lnTo>
                <a:close/>
              </a:path>
            </a:pathLst>
          </a:custGeom>
          <a:solidFill>
            <a:srgbClr val="121A2E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813" name="任意多边形 2812"/>
          <p:cNvSpPr/>
          <p:nvPr/>
        </p:nvSpPr>
        <p:spPr>
          <a:xfrm>
            <a:off x="0" y="0"/>
            <a:ext cx="1840680" cy="1033920"/>
          </a:xfrm>
          <a:custGeom>
            <a:avLst/>
            <a:gdLst/>
            <a:ahLst/>
            <a:cxnLst/>
            <a:rect l="0" t="0" r="r" b="b"/>
            <a:pathLst>
              <a:path w="5113" h="2872">
                <a:moveTo>
                  <a:pt x="4648" y="0"/>
                </a:moveTo>
                <a:lnTo>
                  <a:pt x="0" y="2611"/>
                </a:lnTo>
                <a:lnTo>
                  <a:pt x="0" y="2872"/>
                </a:lnTo>
                <a:lnTo>
                  <a:pt x="5113" y="0"/>
                </a:lnTo>
                <a:lnTo>
                  <a:pt x="4648" y="0"/>
                </a:lnTo>
                <a:close/>
              </a:path>
            </a:pathLst>
          </a:custGeom>
          <a:solidFill>
            <a:srgbClr val="121B2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814" name="任意多边形 2813"/>
          <p:cNvSpPr/>
          <p:nvPr/>
        </p:nvSpPr>
        <p:spPr>
          <a:xfrm>
            <a:off x="0" y="0"/>
            <a:ext cx="2008080" cy="1127880"/>
          </a:xfrm>
          <a:custGeom>
            <a:avLst/>
            <a:gdLst/>
            <a:ahLst/>
            <a:cxnLst/>
            <a:rect l="0" t="0" r="r" b="b"/>
            <a:pathLst>
              <a:path w="5578" h="3133">
                <a:moveTo>
                  <a:pt x="5113" y="0"/>
                </a:moveTo>
                <a:lnTo>
                  <a:pt x="0" y="2872"/>
                </a:lnTo>
                <a:lnTo>
                  <a:pt x="0" y="3133"/>
                </a:lnTo>
                <a:lnTo>
                  <a:pt x="5578" y="0"/>
                </a:lnTo>
                <a:lnTo>
                  <a:pt x="5113" y="0"/>
                </a:lnTo>
                <a:close/>
              </a:path>
            </a:pathLst>
          </a:custGeom>
          <a:solidFill>
            <a:srgbClr val="121B30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815" name="任意多边形 2814"/>
          <p:cNvSpPr/>
          <p:nvPr/>
        </p:nvSpPr>
        <p:spPr>
          <a:xfrm>
            <a:off x="0" y="0"/>
            <a:ext cx="2175480" cy="1221840"/>
          </a:xfrm>
          <a:custGeom>
            <a:avLst/>
            <a:gdLst/>
            <a:ahLst/>
            <a:cxnLst/>
            <a:rect l="0" t="0" r="r" b="b"/>
            <a:pathLst>
              <a:path w="6043" h="3394">
                <a:moveTo>
                  <a:pt x="5578" y="0"/>
                </a:moveTo>
                <a:lnTo>
                  <a:pt x="0" y="3133"/>
                </a:lnTo>
                <a:lnTo>
                  <a:pt x="0" y="3394"/>
                </a:lnTo>
                <a:lnTo>
                  <a:pt x="6043" y="0"/>
                </a:lnTo>
                <a:lnTo>
                  <a:pt x="5578" y="0"/>
                </a:lnTo>
                <a:close/>
              </a:path>
            </a:pathLst>
          </a:custGeom>
          <a:solidFill>
            <a:srgbClr val="121B31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816" name="任意多边形 2815"/>
          <p:cNvSpPr/>
          <p:nvPr/>
        </p:nvSpPr>
        <p:spPr>
          <a:xfrm>
            <a:off x="0" y="0"/>
            <a:ext cx="2342880" cy="1315800"/>
          </a:xfrm>
          <a:custGeom>
            <a:avLst/>
            <a:gdLst/>
            <a:ahLst/>
            <a:cxnLst/>
            <a:rect l="0" t="0" r="r" b="b"/>
            <a:pathLst>
              <a:path w="6508" h="3655">
                <a:moveTo>
                  <a:pt x="6043" y="0"/>
                </a:moveTo>
                <a:lnTo>
                  <a:pt x="0" y="3394"/>
                </a:lnTo>
                <a:lnTo>
                  <a:pt x="0" y="3655"/>
                </a:lnTo>
                <a:lnTo>
                  <a:pt x="6508" y="0"/>
                </a:lnTo>
                <a:lnTo>
                  <a:pt x="6043" y="0"/>
                </a:lnTo>
                <a:close/>
              </a:path>
            </a:pathLst>
          </a:custGeom>
          <a:solidFill>
            <a:srgbClr val="121C31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817" name="任意多边形 2816"/>
          <p:cNvSpPr/>
          <p:nvPr/>
        </p:nvSpPr>
        <p:spPr>
          <a:xfrm>
            <a:off x="0" y="0"/>
            <a:ext cx="2509920" cy="1409760"/>
          </a:xfrm>
          <a:custGeom>
            <a:avLst/>
            <a:gdLst/>
            <a:ahLst/>
            <a:cxnLst/>
            <a:rect l="0" t="0" r="r" b="b"/>
            <a:pathLst>
              <a:path w="6972" h="3916">
                <a:moveTo>
                  <a:pt x="6508" y="0"/>
                </a:moveTo>
                <a:lnTo>
                  <a:pt x="0" y="3655"/>
                </a:lnTo>
                <a:lnTo>
                  <a:pt x="0" y="3916"/>
                </a:lnTo>
                <a:lnTo>
                  <a:pt x="6972" y="0"/>
                </a:lnTo>
                <a:lnTo>
                  <a:pt x="6508" y="0"/>
                </a:lnTo>
                <a:close/>
              </a:path>
            </a:pathLst>
          </a:custGeom>
          <a:solidFill>
            <a:srgbClr val="131C3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818" name="任意多边形 2817"/>
          <p:cNvSpPr/>
          <p:nvPr/>
        </p:nvSpPr>
        <p:spPr>
          <a:xfrm>
            <a:off x="0" y="0"/>
            <a:ext cx="2677320" cy="1503720"/>
          </a:xfrm>
          <a:custGeom>
            <a:avLst/>
            <a:gdLst/>
            <a:ahLst/>
            <a:cxnLst/>
            <a:rect l="0" t="0" r="r" b="b"/>
            <a:pathLst>
              <a:path w="7437" h="4177">
                <a:moveTo>
                  <a:pt x="6972" y="0"/>
                </a:moveTo>
                <a:lnTo>
                  <a:pt x="0" y="3916"/>
                </a:lnTo>
                <a:lnTo>
                  <a:pt x="0" y="4177"/>
                </a:lnTo>
                <a:lnTo>
                  <a:pt x="7437" y="0"/>
                </a:lnTo>
                <a:lnTo>
                  <a:pt x="6972" y="0"/>
                </a:lnTo>
                <a:close/>
              </a:path>
            </a:pathLst>
          </a:custGeom>
          <a:solidFill>
            <a:srgbClr val="131C33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819" name="任意多边形 2818"/>
          <p:cNvSpPr/>
          <p:nvPr/>
        </p:nvSpPr>
        <p:spPr>
          <a:xfrm>
            <a:off x="0" y="0"/>
            <a:ext cx="2844720" cy="1597680"/>
          </a:xfrm>
          <a:custGeom>
            <a:avLst/>
            <a:gdLst/>
            <a:ahLst/>
            <a:cxnLst/>
            <a:rect l="0" t="0" r="r" b="b"/>
            <a:pathLst>
              <a:path w="7902" h="4438">
                <a:moveTo>
                  <a:pt x="7437" y="0"/>
                </a:moveTo>
                <a:lnTo>
                  <a:pt x="0" y="4177"/>
                </a:lnTo>
                <a:lnTo>
                  <a:pt x="0" y="4438"/>
                </a:lnTo>
                <a:lnTo>
                  <a:pt x="7902" y="0"/>
                </a:lnTo>
                <a:lnTo>
                  <a:pt x="7437" y="0"/>
                </a:lnTo>
                <a:close/>
              </a:path>
            </a:pathLst>
          </a:custGeom>
          <a:solidFill>
            <a:srgbClr val="131C3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820" name="任意多边形 2819"/>
          <p:cNvSpPr/>
          <p:nvPr/>
        </p:nvSpPr>
        <p:spPr>
          <a:xfrm>
            <a:off x="0" y="0"/>
            <a:ext cx="3012120" cy="1691640"/>
          </a:xfrm>
          <a:custGeom>
            <a:avLst/>
            <a:gdLst/>
            <a:ahLst/>
            <a:cxnLst/>
            <a:rect l="0" t="0" r="r" b="b"/>
            <a:pathLst>
              <a:path w="8367" h="4699">
                <a:moveTo>
                  <a:pt x="7902" y="0"/>
                </a:moveTo>
                <a:lnTo>
                  <a:pt x="0" y="4438"/>
                </a:lnTo>
                <a:lnTo>
                  <a:pt x="0" y="4699"/>
                </a:lnTo>
                <a:lnTo>
                  <a:pt x="8367" y="0"/>
                </a:lnTo>
                <a:lnTo>
                  <a:pt x="7902" y="0"/>
                </a:lnTo>
                <a:close/>
              </a:path>
            </a:pathLst>
          </a:custGeom>
          <a:solidFill>
            <a:srgbClr val="131D35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821" name="任意多边形 2820"/>
          <p:cNvSpPr/>
          <p:nvPr/>
        </p:nvSpPr>
        <p:spPr>
          <a:xfrm>
            <a:off x="0" y="0"/>
            <a:ext cx="3179520" cy="1785600"/>
          </a:xfrm>
          <a:custGeom>
            <a:avLst/>
            <a:gdLst/>
            <a:ahLst/>
            <a:cxnLst/>
            <a:rect l="0" t="0" r="r" b="b"/>
            <a:pathLst>
              <a:path w="8832" h="4960">
                <a:moveTo>
                  <a:pt x="8367" y="0"/>
                </a:moveTo>
                <a:lnTo>
                  <a:pt x="0" y="4699"/>
                </a:lnTo>
                <a:lnTo>
                  <a:pt x="0" y="4960"/>
                </a:lnTo>
                <a:lnTo>
                  <a:pt x="8832" y="0"/>
                </a:lnTo>
                <a:lnTo>
                  <a:pt x="8367" y="0"/>
                </a:lnTo>
                <a:close/>
              </a:path>
            </a:pathLst>
          </a:custGeom>
          <a:solidFill>
            <a:srgbClr val="131D35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822" name="任意多边形 2821"/>
          <p:cNvSpPr/>
          <p:nvPr/>
        </p:nvSpPr>
        <p:spPr>
          <a:xfrm>
            <a:off x="0" y="0"/>
            <a:ext cx="3346560" cy="1879560"/>
          </a:xfrm>
          <a:custGeom>
            <a:avLst/>
            <a:gdLst/>
            <a:ahLst/>
            <a:cxnLst/>
            <a:rect l="0" t="0" r="r" b="b"/>
            <a:pathLst>
              <a:path w="9296" h="5221">
                <a:moveTo>
                  <a:pt x="8832" y="0"/>
                </a:moveTo>
                <a:lnTo>
                  <a:pt x="0" y="4960"/>
                </a:lnTo>
                <a:lnTo>
                  <a:pt x="0" y="5221"/>
                </a:lnTo>
                <a:lnTo>
                  <a:pt x="9296" y="0"/>
                </a:lnTo>
                <a:lnTo>
                  <a:pt x="8832" y="0"/>
                </a:lnTo>
                <a:close/>
              </a:path>
            </a:pathLst>
          </a:custGeom>
          <a:solidFill>
            <a:srgbClr val="131D3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823" name="任意多边形 2822"/>
          <p:cNvSpPr/>
          <p:nvPr/>
        </p:nvSpPr>
        <p:spPr>
          <a:xfrm>
            <a:off x="0" y="0"/>
            <a:ext cx="3513960" cy="1973520"/>
          </a:xfrm>
          <a:custGeom>
            <a:avLst/>
            <a:gdLst/>
            <a:ahLst/>
            <a:cxnLst/>
            <a:rect l="0" t="0" r="r" b="b"/>
            <a:pathLst>
              <a:path w="9761" h="5482">
                <a:moveTo>
                  <a:pt x="9296" y="0"/>
                </a:moveTo>
                <a:lnTo>
                  <a:pt x="0" y="5221"/>
                </a:lnTo>
                <a:lnTo>
                  <a:pt x="0" y="5482"/>
                </a:lnTo>
                <a:lnTo>
                  <a:pt x="9761" y="0"/>
                </a:lnTo>
                <a:lnTo>
                  <a:pt x="9296" y="0"/>
                </a:lnTo>
                <a:close/>
              </a:path>
            </a:pathLst>
          </a:custGeom>
          <a:solidFill>
            <a:srgbClr val="131D37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824" name="任意多边形 2823"/>
          <p:cNvSpPr/>
          <p:nvPr/>
        </p:nvSpPr>
        <p:spPr>
          <a:xfrm>
            <a:off x="0" y="0"/>
            <a:ext cx="3681360" cy="2067480"/>
          </a:xfrm>
          <a:custGeom>
            <a:avLst/>
            <a:gdLst/>
            <a:ahLst/>
            <a:cxnLst/>
            <a:rect l="0" t="0" r="r" b="b"/>
            <a:pathLst>
              <a:path w="10226" h="5743">
                <a:moveTo>
                  <a:pt x="9761" y="0"/>
                </a:moveTo>
                <a:lnTo>
                  <a:pt x="0" y="5482"/>
                </a:lnTo>
                <a:lnTo>
                  <a:pt x="0" y="5743"/>
                </a:lnTo>
                <a:lnTo>
                  <a:pt x="10226" y="0"/>
                </a:lnTo>
                <a:lnTo>
                  <a:pt x="9761" y="0"/>
                </a:lnTo>
                <a:close/>
              </a:path>
            </a:pathLst>
          </a:custGeom>
          <a:solidFill>
            <a:srgbClr val="131E3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825" name="任意多边形 2824"/>
          <p:cNvSpPr/>
          <p:nvPr/>
        </p:nvSpPr>
        <p:spPr>
          <a:xfrm>
            <a:off x="0" y="0"/>
            <a:ext cx="3848760" cy="2161440"/>
          </a:xfrm>
          <a:custGeom>
            <a:avLst/>
            <a:gdLst/>
            <a:ahLst/>
            <a:cxnLst/>
            <a:rect l="0" t="0" r="r" b="b"/>
            <a:pathLst>
              <a:path w="10691" h="6004">
                <a:moveTo>
                  <a:pt x="10226" y="0"/>
                </a:moveTo>
                <a:lnTo>
                  <a:pt x="0" y="5743"/>
                </a:lnTo>
                <a:lnTo>
                  <a:pt x="0" y="6004"/>
                </a:lnTo>
                <a:lnTo>
                  <a:pt x="10691" y="0"/>
                </a:lnTo>
                <a:lnTo>
                  <a:pt x="10226" y="0"/>
                </a:lnTo>
                <a:close/>
              </a:path>
            </a:pathLst>
          </a:custGeom>
          <a:solidFill>
            <a:srgbClr val="131E3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826" name="任意多边形 2825"/>
          <p:cNvSpPr/>
          <p:nvPr/>
        </p:nvSpPr>
        <p:spPr>
          <a:xfrm>
            <a:off x="0" y="0"/>
            <a:ext cx="4016160" cy="2255400"/>
          </a:xfrm>
          <a:custGeom>
            <a:avLst/>
            <a:gdLst/>
            <a:ahLst/>
            <a:cxnLst/>
            <a:rect l="0" t="0" r="r" b="b"/>
            <a:pathLst>
              <a:path w="11156" h="6265">
                <a:moveTo>
                  <a:pt x="10691" y="0"/>
                </a:moveTo>
                <a:lnTo>
                  <a:pt x="0" y="6004"/>
                </a:lnTo>
                <a:lnTo>
                  <a:pt x="0" y="6265"/>
                </a:lnTo>
                <a:lnTo>
                  <a:pt x="11156" y="0"/>
                </a:lnTo>
                <a:lnTo>
                  <a:pt x="10691" y="0"/>
                </a:lnTo>
                <a:close/>
              </a:path>
            </a:pathLst>
          </a:custGeom>
          <a:solidFill>
            <a:srgbClr val="131E39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827" name="任意多边形 2826"/>
          <p:cNvSpPr/>
          <p:nvPr/>
        </p:nvSpPr>
        <p:spPr>
          <a:xfrm>
            <a:off x="0" y="0"/>
            <a:ext cx="4183200" cy="2349720"/>
          </a:xfrm>
          <a:custGeom>
            <a:avLst/>
            <a:gdLst/>
            <a:ahLst/>
            <a:cxnLst/>
            <a:rect l="0" t="0" r="r" b="b"/>
            <a:pathLst>
              <a:path w="11620" h="6527">
                <a:moveTo>
                  <a:pt x="11156" y="0"/>
                </a:moveTo>
                <a:lnTo>
                  <a:pt x="0" y="6265"/>
                </a:lnTo>
                <a:lnTo>
                  <a:pt x="0" y="6527"/>
                </a:lnTo>
                <a:lnTo>
                  <a:pt x="11620" y="0"/>
                </a:lnTo>
                <a:lnTo>
                  <a:pt x="11156" y="0"/>
                </a:lnTo>
                <a:close/>
              </a:path>
            </a:pathLst>
          </a:custGeom>
          <a:solidFill>
            <a:srgbClr val="141E3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828" name="任意多边形 2827"/>
          <p:cNvSpPr/>
          <p:nvPr/>
        </p:nvSpPr>
        <p:spPr>
          <a:xfrm>
            <a:off x="0" y="0"/>
            <a:ext cx="4350600" cy="2443680"/>
          </a:xfrm>
          <a:custGeom>
            <a:avLst/>
            <a:gdLst/>
            <a:ahLst/>
            <a:cxnLst/>
            <a:rect l="0" t="0" r="r" b="b"/>
            <a:pathLst>
              <a:path w="12085" h="6788">
                <a:moveTo>
                  <a:pt x="11620" y="0"/>
                </a:moveTo>
                <a:lnTo>
                  <a:pt x="0" y="6527"/>
                </a:lnTo>
                <a:lnTo>
                  <a:pt x="0" y="6788"/>
                </a:lnTo>
                <a:lnTo>
                  <a:pt x="12085" y="0"/>
                </a:lnTo>
                <a:lnTo>
                  <a:pt x="11620" y="0"/>
                </a:lnTo>
                <a:close/>
              </a:path>
            </a:pathLst>
          </a:custGeom>
          <a:solidFill>
            <a:srgbClr val="141F3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829" name="任意多边形 2828"/>
          <p:cNvSpPr/>
          <p:nvPr/>
        </p:nvSpPr>
        <p:spPr>
          <a:xfrm>
            <a:off x="0" y="0"/>
            <a:ext cx="4518000" cy="2537640"/>
          </a:xfrm>
          <a:custGeom>
            <a:avLst/>
            <a:gdLst/>
            <a:ahLst/>
            <a:cxnLst/>
            <a:rect l="0" t="0" r="r" b="b"/>
            <a:pathLst>
              <a:path w="12550" h="7049">
                <a:moveTo>
                  <a:pt x="12085" y="0"/>
                </a:moveTo>
                <a:lnTo>
                  <a:pt x="0" y="6788"/>
                </a:lnTo>
                <a:lnTo>
                  <a:pt x="0" y="7049"/>
                </a:lnTo>
                <a:lnTo>
                  <a:pt x="12550" y="0"/>
                </a:lnTo>
                <a:lnTo>
                  <a:pt x="12085" y="0"/>
                </a:lnTo>
                <a:close/>
              </a:path>
            </a:pathLst>
          </a:custGeom>
          <a:solidFill>
            <a:srgbClr val="141F3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830" name="任意多边形 2829"/>
          <p:cNvSpPr/>
          <p:nvPr/>
        </p:nvSpPr>
        <p:spPr>
          <a:xfrm>
            <a:off x="0" y="0"/>
            <a:ext cx="4685400" cy="2631600"/>
          </a:xfrm>
          <a:custGeom>
            <a:avLst/>
            <a:gdLst/>
            <a:ahLst/>
            <a:cxnLst/>
            <a:rect l="0" t="0" r="r" b="b"/>
            <a:pathLst>
              <a:path w="13015" h="7310">
                <a:moveTo>
                  <a:pt x="12550" y="0"/>
                </a:moveTo>
                <a:lnTo>
                  <a:pt x="0" y="7049"/>
                </a:lnTo>
                <a:lnTo>
                  <a:pt x="0" y="7310"/>
                </a:lnTo>
                <a:lnTo>
                  <a:pt x="13015" y="0"/>
                </a:lnTo>
                <a:lnTo>
                  <a:pt x="12550" y="0"/>
                </a:lnTo>
                <a:close/>
              </a:path>
            </a:pathLst>
          </a:custGeom>
          <a:solidFill>
            <a:srgbClr val="141F3C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831" name="任意多边形 2830"/>
          <p:cNvSpPr/>
          <p:nvPr/>
        </p:nvSpPr>
        <p:spPr>
          <a:xfrm>
            <a:off x="0" y="0"/>
            <a:ext cx="4852800" cy="2725560"/>
          </a:xfrm>
          <a:custGeom>
            <a:avLst/>
            <a:gdLst/>
            <a:ahLst/>
            <a:cxnLst/>
            <a:rect l="0" t="0" r="r" b="b"/>
            <a:pathLst>
              <a:path w="13480" h="7571">
                <a:moveTo>
                  <a:pt x="13015" y="0"/>
                </a:moveTo>
                <a:lnTo>
                  <a:pt x="0" y="7310"/>
                </a:lnTo>
                <a:lnTo>
                  <a:pt x="0" y="7571"/>
                </a:lnTo>
                <a:lnTo>
                  <a:pt x="13480" y="0"/>
                </a:lnTo>
                <a:lnTo>
                  <a:pt x="13015" y="0"/>
                </a:lnTo>
                <a:close/>
              </a:path>
            </a:pathLst>
          </a:custGeom>
          <a:solidFill>
            <a:srgbClr val="14203D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832" name="任意多边形 2831"/>
          <p:cNvSpPr/>
          <p:nvPr/>
        </p:nvSpPr>
        <p:spPr>
          <a:xfrm>
            <a:off x="0" y="0"/>
            <a:ext cx="5019840" cy="2819520"/>
          </a:xfrm>
          <a:custGeom>
            <a:avLst/>
            <a:gdLst/>
            <a:ahLst/>
            <a:cxnLst/>
            <a:rect l="0" t="0" r="r" b="b"/>
            <a:pathLst>
              <a:path w="13944" h="7832">
                <a:moveTo>
                  <a:pt x="13480" y="0"/>
                </a:moveTo>
                <a:lnTo>
                  <a:pt x="0" y="7571"/>
                </a:lnTo>
                <a:lnTo>
                  <a:pt x="0" y="7832"/>
                </a:lnTo>
                <a:lnTo>
                  <a:pt x="13944" y="0"/>
                </a:lnTo>
                <a:lnTo>
                  <a:pt x="13480" y="0"/>
                </a:lnTo>
                <a:close/>
              </a:path>
            </a:pathLst>
          </a:custGeom>
          <a:solidFill>
            <a:srgbClr val="14203E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833" name="任意多边形 2832"/>
          <p:cNvSpPr/>
          <p:nvPr/>
        </p:nvSpPr>
        <p:spPr>
          <a:xfrm>
            <a:off x="0" y="0"/>
            <a:ext cx="5187240" cy="2913480"/>
          </a:xfrm>
          <a:custGeom>
            <a:avLst/>
            <a:gdLst/>
            <a:ahLst/>
            <a:cxnLst/>
            <a:rect l="0" t="0" r="r" b="b"/>
            <a:pathLst>
              <a:path w="14409" h="8093">
                <a:moveTo>
                  <a:pt x="13944" y="0"/>
                </a:moveTo>
                <a:lnTo>
                  <a:pt x="0" y="7832"/>
                </a:lnTo>
                <a:lnTo>
                  <a:pt x="0" y="8093"/>
                </a:lnTo>
                <a:lnTo>
                  <a:pt x="14409" y="0"/>
                </a:lnTo>
                <a:lnTo>
                  <a:pt x="13944" y="0"/>
                </a:lnTo>
                <a:close/>
              </a:path>
            </a:pathLst>
          </a:custGeom>
          <a:solidFill>
            <a:srgbClr val="14203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834" name="任意多边形 2833"/>
          <p:cNvSpPr/>
          <p:nvPr/>
        </p:nvSpPr>
        <p:spPr>
          <a:xfrm>
            <a:off x="0" y="0"/>
            <a:ext cx="5354640" cy="3007440"/>
          </a:xfrm>
          <a:custGeom>
            <a:avLst/>
            <a:gdLst/>
            <a:ahLst/>
            <a:cxnLst/>
            <a:rect l="0" t="0" r="r" b="b"/>
            <a:pathLst>
              <a:path w="14874" h="8354">
                <a:moveTo>
                  <a:pt x="14409" y="0"/>
                </a:moveTo>
                <a:lnTo>
                  <a:pt x="0" y="8093"/>
                </a:lnTo>
                <a:lnTo>
                  <a:pt x="0" y="8354"/>
                </a:lnTo>
                <a:lnTo>
                  <a:pt x="14874" y="0"/>
                </a:lnTo>
                <a:lnTo>
                  <a:pt x="14409" y="0"/>
                </a:lnTo>
                <a:close/>
              </a:path>
            </a:pathLst>
          </a:custGeom>
          <a:solidFill>
            <a:srgbClr val="14203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835" name="任意多边形 2834"/>
          <p:cNvSpPr/>
          <p:nvPr/>
        </p:nvSpPr>
        <p:spPr>
          <a:xfrm>
            <a:off x="0" y="0"/>
            <a:ext cx="5522040" cy="3101400"/>
          </a:xfrm>
          <a:custGeom>
            <a:avLst/>
            <a:gdLst/>
            <a:ahLst/>
            <a:cxnLst/>
            <a:rect l="0" t="0" r="r" b="b"/>
            <a:pathLst>
              <a:path w="15339" h="8615">
                <a:moveTo>
                  <a:pt x="14874" y="0"/>
                </a:moveTo>
                <a:lnTo>
                  <a:pt x="0" y="8354"/>
                </a:lnTo>
                <a:lnTo>
                  <a:pt x="0" y="8615"/>
                </a:lnTo>
                <a:lnTo>
                  <a:pt x="15339" y="0"/>
                </a:lnTo>
                <a:lnTo>
                  <a:pt x="14874" y="0"/>
                </a:lnTo>
                <a:close/>
              </a:path>
            </a:pathLst>
          </a:custGeom>
          <a:solidFill>
            <a:srgbClr val="142140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836" name="任意多边形 2835"/>
          <p:cNvSpPr/>
          <p:nvPr/>
        </p:nvSpPr>
        <p:spPr>
          <a:xfrm>
            <a:off x="0" y="0"/>
            <a:ext cx="5689440" cy="3195360"/>
          </a:xfrm>
          <a:custGeom>
            <a:avLst/>
            <a:gdLst/>
            <a:ahLst/>
            <a:cxnLst/>
            <a:rect l="0" t="0" r="r" b="b"/>
            <a:pathLst>
              <a:path w="15804" h="8876">
                <a:moveTo>
                  <a:pt x="15339" y="0"/>
                </a:moveTo>
                <a:lnTo>
                  <a:pt x="0" y="8615"/>
                </a:lnTo>
                <a:lnTo>
                  <a:pt x="0" y="8876"/>
                </a:lnTo>
                <a:lnTo>
                  <a:pt x="15804" y="0"/>
                </a:lnTo>
                <a:lnTo>
                  <a:pt x="15339" y="0"/>
                </a:lnTo>
                <a:close/>
              </a:path>
            </a:pathLst>
          </a:custGeom>
          <a:solidFill>
            <a:srgbClr val="142141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837" name="任意多边形 2836"/>
          <p:cNvSpPr/>
          <p:nvPr/>
        </p:nvSpPr>
        <p:spPr>
          <a:xfrm>
            <a:off x="0" y="0"/>
            <a:ext cx="5856480" cy="3289320"/>
          </a:xfrm>
          <a:custGeom>
            <a:avLst/>
            <a:gdLst/>
            <a:ahLst/>
            <a:cxnLst/>
            <a:rect l="0" t="0" r="r" b="b"/>
            <a:pathLst>
              <a:path w="16268" h="9137">
                <a:moveTo>
                  <a:pt x="15804" y="0"/>
                </a:moveTo>
                <a:lnTo>
                  <a:pt x="0" y="8876"/>
                </a:lnTo>
                <a:lnTo>
                  <a:pt x="0" y="9137"/>
                </a:lnTo>
                <a:lnTo>
                  <a:pt x="16268" y="0"/>
                </a:lnTo>
                <a:lnTo>
                  <a:pt x="15804" y="0"/>
                </a:lnTo>
                <a:close/>
              </a:path>
            </a:pathLst>
          </a:custGeom>
          <a:solidFill>
            <a:srgbClr val="15214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838" name="任意多边形 2837"/>
          <p:cNvSpPr/>
          <p:nvPr/>
        </p:nvSpPr>
        <p:spPr>
          <a:xfrm>
            <a:off x="0" y="0"/>
            <a:ext cx="6023880" cy="3383280"/>
          </a:xfrm>
          <a:custGeom>
            <a:avLst/>
            <a:gdLst/>
            <a:ahLst/>
            <a:cxnLst/>
            <a:rect l="0" t="0" r="r" b="b"/>
            <a:pathLst>
              <a:path w="16733" h="9398">
                <a:moveTo>
                  <a:pt x="16268" y="0"/>
                </a:moveTo>
                <a:lnTo>
                  <a:pt x="0" y="9137"/>
                </a:lnTo>
                <a:lnTo>
                  <a:pt x="0" y="9398"/>
                </a:lnTo>
                <a:lnTo>
                  <a:pt x="16733" y="0"/>
                </a:lnTo>
                <a:lnTo>
                  <a:pt x="16268" y="0"/>
                </a:lnTo>
                <a:close/>
              </a:path>
            </a:pathLst>
          </a:custGeom>
          <a:solidFill>
            <a:srgbClr val="15214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839" name="任意多边形 2838"/>
          <p:cNvSpPr/>
          <p:nvPr/>
        </p:nvSpPr>
        <p:spPr>
          <a:xfrm>
            <a:off x="0" y="0"/>
            <a:ext cx="6191280" cy="3477240"/>
          </a:xfrm>
          <a:custGeom>
            <a:avLst/>
            <a:gdLst/>
            <a:ahLst/>
            <a:cxnLst/>
            <a:rect l="0" t="0" r="r" b="b"/>
            <a:pathLst>
              <a:path w="17198" h="9659">
                <a:moveTo>
                  <a:pt x="16733" y="0"/>
                </a:moveTo>
                <a:lnTo>
                  <a:pt x="0" y="9398"/>
                </a:lnTo>
                <a:lnTo>
                  <a:pt x="0" y="9659"/>
                </a:lnTo>
                <a:lnTo>
                  <a:pt x="17198" y="0"/>
                </a:lnTo>
                <a:lnTo>
                  <a:pt x="16733" y="0"/>
                </a:lnTo>
                <a:close/>
              </a:path>
            </a:pathLst>
          </a:custGeom>
          <a:solidFill>
            <a:srgbClr val="152243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840" name="任意多边形 2839"/>
          <p:cNvSpPr/>
          <p:nvPr/>
        </p:nvSpPr>
        <p:spPr>
          <a:xfrm>
            <a:off x="0" y="0"/>
            <a:ext cx="6358680" cy="3571200"/>
          </a:xfrm>
          <a:custGeom>
            <a:avLst/>
            <a:gdLst/>
            <a:ahLst/>
            <a:cxnLst/>
            <a:rect l="0" t="0" r="r" b="b"/>
            <a:pathLst>
              <a:path w="17663" h="9920">
                <a:moveTo>
                  <a:pt x="17198" y="0"/>
                </a:moveTo>
                <a:lnTo>
                  <a:pt x="0" y="9659"/>
                </a:lnTo>
                <a:lnTo>
                  <a:pt x="0" y="9920"/>
                </a:lnTo>
                <a:lnTo>
                  <a:pt x="17663" y="0"/>
                </a:lnTo>
                <a:lnTo>
                  <a:pt x="17198" y="0"/>
                </a:lnTo>
                <a:close/>
              </a:path>
            </a:pathLst>
          </a:custGeom>
          <a:solidFill>
            <a:srgbClr val="15224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841" name="任意多边形 2840"/>
          <p:cNvSpPr/>
          <p:nvPr/>
        </p:nvSpPr>
        <p:spPr>
          <a:xfrm>
            <a:off x="0" y="0"/>
            <a:ext cx="6526080" cy="3665160"/>
          </a:xfrm>
          <a:custGeom>
            <a:avLst/>
            <a:gdLst/>
            <a:ahLst/>
            <a:cxnLst/>
            <a:rect l="0" t="0" r="r" b="b"/>
            <a:pathLst>
              <a:path w="18128" h="10181">
                <a:moveTo>
                  <a:pt x="17663" y="0"/>
                </a:moveTo>
                <a:lnTo>
                  <a:pt x="0" y="9920"/>
                </a:lnTo>
                <a:lnTo>
                  <a:pt x="0" y="10181"/>
                </a:lnTo>
                <a:lnTo>
                  <a:pt x="18128" y="0"/>
                </a:lnTo>
                <a:lnTo>
                  <a:pt x="17663" y="0"/>
                </a:lnTo>
                <a:close/>
              </a:path>
            </a:pathLst>
          </a:custGeom>
          <a:solidFill>
            <a:srgbClr val="152245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842" name="任意多边形 2841"/>
          <p:cNvSpPr/>
          <p:nvPr/>
        </p:nvSpPr>
        <p:spPr>
          <a:xfrm>
            <a:off x="0" y="0"/>
            <a:ext cx="6693120" cy="3759120"/>
          </a:xfrm>
          <a:custGeom>
            <a:avLst/>
            <a:gdLst/>
            <a:ahLst/>
            <a:cxnLst/>
            <a:rect l="0" t="0" r="r" b="b"/>
            <a:pathLst>
              <a:path w="18592" h="10442">
                <a:moveTo>
                  <a:pt x="18128" y="0"/>
                </a:moveTo>
                <a:lnTo>
                  <a:pt x="0" y="10181"/>
                </a:lnTo>
                <a:lnTo>
                  <a:pt x="0" y="10442"/>
                </a:lnTo>
                <a:lnTo>
                  <a:pt x="18592" y="0"/>
                </a:lnTo>
                <a:lnTo>
                  <a:pt x="18128" y="0"/>
                </a:lnTo>
                <a:close/>
              </a:path>
            </a:pathLst>
          </a:custGeom>
          <a:solidFill>
            <a:srgbClr val="15224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843" name="任意多边形 2842"/>
          <p:cNvSpPr/>
          <p:nvPr/>
        </p:nvSpPr>
        <p:spPr>
          <a:xfrm>
            <a:off x="0" y="0"/>
            <a:ext cx="6860520" cy="3853080"/>
          </a:xfrm>
          <a:custGeom>
            <a:avLst/>
            <a:gdLst/>
            <a:ahLst/>
            <a:cxnLst/>
            <a:rect l="0" t="0" r="r" b="b"/>
            <a:pathLst>
              <a:path w="19057" h="10703">
                <a:moveTo>
                  <a:pt x="18592" y="0"/>
                </a:moveTo>
                <a:lnTo>
                  <a:pt x="0" y="10442"/>
                </a:lnTo>
                <a:lnTo>
                  <a:pt x="0" y="10703"/>
                </a:lnTo>
                <a:lnTo>
                  <a:pt x="19057" y="0"/>
                </a:lnTo>
                <a:lnTo>
                  <a:pt x="18592" y="0"/>
                </a:lnTo>
                <a:close/>
              </a:path>
            </a:pathLst>
          </a:custGeom>
          <a:solidFill>
            <a:srgbClr val="15234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844" name="任意多边形 2843"/>
          <p:cNvSpPr/>
          <p:nvPr/>
        </p:nvSpPr>
        <p:spPr>
          <a:xfrm>
            <a:off x="0" y="0"/>
            <a:ext cx="7027920" cy="3947040"/>
          </a:xfrm>
          <a:custGeom>
            <a:avLst/>
            <a:gdLst/>
            <a:ahLst/>
            <a:cxnLst/>
            <a:rect l="0" t="0" r="r" b="b"/>
            <a:pathLst>
              <a:path w="19522" h="10964">
                <a:moveTo>
                  <a:pt x="19057" y="0"/>
                </a:moveTo>
                <a:lnTo>
                  <a:pt x="0" y="10703"/>
                </a:lnTo>
                <a:lnTo>
                  <a:pt x="0" y="10964"/>
                </a:lnTo>
                <a:lnTo>
                  <a:pt x="19522" y="0"/>
                </a:lnTo>
                <a:lnTo>
                  <a:pt x="19057" y="0"/>
                </a:lnTo>
                <a:close/>
              </a:path>
            </a:pathLst>
          </a:custGeom>
          <a:solidFill>
            <a:srgbClr val="152347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845" name="任意多边形 2844"/>
          <p:cNvSpPr/>
          <p:nvPr/>
        </p:nvSpPr>
        <p:spPr>
          <a:xfrm>
            <a:off x="0" y="0"/>
            <a:ext cx="7195320" cy="4041000"/>
          </a:xfrm>
          <a:custGeom>
            <a:avLst/>
            <a:gdLst/>
            <a:ahLst/>
            <a:cxnLst/>
            <a:rect l="0" t="0" r="r" b="b"/>
            <a:pathLst>
              <a:path w="19987" h="11225">
                <a:moveTo>
                  <a:pt x="19522" y="0"/>
                </a:moveTo>
                <a:lnTo>
                  <a:pt x="0" y="10964"/>
                </a:lnTo>
                <a:lnTo>
                  <a:pt x="0" y="11225"/>
                </a:lnTo>
                <a:lnTo>
                  <a:pt x="19987" y="0"/>
                </a:lnTo>
                <a:lnTo>
                  <a:pt x="19522" y="0"/>
                </a:lnTo>
                <a:close/>
              </a:path>
            </a:pathLst>
          </a:custGeom>
          <a:solidFill>
            <a:srgbClr val="15234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846" name="任意多边形 2845"/>
          <p:cNvSpPr/>
          <p:nvPr/>
        </p:nvSpPr>
        <p:spPr>
          <a:xfrm>
            <a:off x="0" y="0"/>
            <a:ext cx="7362720" cy="4134960"/>
          </a:xfrm>
          <a:custGeom>
            <a:avLst/>
            <a:gdLst/>
            <a:ahLst/>
            <a:cxnLst/>
            <a:rect l="0" t="0" r="r" b="b"/>
            <a:pathLst>
              <a:path w="20452" h="11486">
                <a:moveTo>
                  <a:pt x="19987" y="0"/>
                </a:moveTo>
                <a:lnTo>
                  <a:pt x="0" y="11225"/>
                </a:lnTo>
                <a:lnTo>
                  <a:pt x="0" y="11486"/>
                </a:lnTo>
                <a:lnTo>
                  <a:pt x="20452" y="0"/>
                </a:lnTo>
                <a:lnTo>
                  <a:pt x="19987" y="0"/>
                </a:lnTo>
                <a:close/>
              </a:path>
            </a:pathLst>
          </a:custGeom>
          <a:solidFill>
            <a:srgbClr val="162349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847" name="任意多边形 2846"/>
          <p:cNvSpPr/>
          <p:nvPr/>
        </p:nvSpPr>
        <p:spPr>
          <a:xfrm>
            <a:off x="0" y="0"/>
            <a:ext cx="7529760" cy="4228920"/>
          </a:xfrm>
          <a:custGeom>
            <a:avLst/>
            <a:gdLst/>
            <a:ahLst/>
            <a:cxnLst/>
            <a:rect l="0" t="0" r="r" b="b"/>
            <a:pathLst>
              <a:path w="20916" h="11747">
                <a:moveTo>
                  <a:pt x="20452" y="0"/>
                </a:moveTo>
                <a:lnTo>
                  <a:pt x="0" y="11486"/>
                </a:lnTo>
                <a:lnTo>
                  <a:pt x="0" y="11747"/>
                </a:lnTo>
                <a:lnTo>
                  <a:pt x="20916" y="0"/>
                </a:lnTo>
                <a:lnTo>
                  <a:pt x="20452" y="0"/>
                </a:lnTo>
                <a:close/>
              </a:path>
            </a:pathLst>
          </a:custGeom>
          <a:solidFill>
            <a:srgbClr val="162449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848" name="任意多边形 2847"/>
          <p:cNvSpPr/>
          <p:nvPr/>
        </p:nvSpPr>
        <p:spPr>
          <a:xfrm>
            <a:off x="0" y="0"/>
            <a:ext cx="7697160" cy="4322880"/>
          </a:xfrm>
          <a:custGeom>
            <a:avLst/>
            <a:gdLst/>
            <a:ahLst/>
            <a:cxnLst/>
            <a:rect l="0" t="0" r="r" b="b"/>
            <a:pathLst>
              <a:path w="21381" h="12008">
                <a:moveTo>
                  <a:pt x="20916" y="0"/>
                </a:moveTo>
                <a:lnTo>
                  <a:pt x="0" y="11747"/>
                </a:lnTo>
                <a:lnTo>
                  <a:pt x="0" y="12008"/>
                </a:lnTo>
                <a:lnTo>
                  <a:pt x="21381" y="0"/>
                </a:lnTo>
                <a:lnTo>
                  <a:pt x="20916" y="0"/>
                </a:lnTo>
                <a:close/>
              </a:path>
            </a:pathLst>
          </a:custGeom>
          <a:solidFill>
            <a:srgbClr val="16244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849" name="任意多边形 2848"/>
          <p:cNvSpPr/>
          <p:nvPr/>
        </p:nvSpPr>
        <p:spPr>
          <a:xfrm>
            <a:off x="0" y="0"/>
            <a:ext cx="7864560" cy="4416840"/>
          </a:xfrm>
          <a:custGeom>
            <a:avLst/>
            <a:gdLst/>
            <a:ahLst/>
            <a:cxnLst/>
            <a:rect l="0" t="0" r="r" b="b"/>
            <a:pathLst>
              <a:path w="21846" h="12269">
                <a:moveTo>
                  <a:pt x="21381" y="0"/>
                </a:moveTo>
                <a:lnTo>
                  <a:pt x="0" y="12008"/>
                </a:lnTo>
                <a:lnTo>
                  <a:pt x="0" y="12269"/>
                </a:lnTo>
                <a:lnTo>
                  <a:pt x="21846" y="0"/>
                </a:lnTo>
                <a:lnTo>
                  <a:pt x="21381" y="0"/>
                </a:lnTo>
                <a:close/>
              </a:path>
            </a:pathLst>
          </a:custGeom>
          <a:solidFill>
            <a:srgbClr val="16244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850" name="任意多边形 2849"/>
          <p:cNvSpPr/>
          <p:nvPr/>
        </p:nvSpPr>
        <p:spPr>
          <a:xfrm>
            <a:off x="0" y="0"/>
            <a:ext cx="8031960" cy="4510800"/>
          </a:xfrm>
          <a:custGeom>
            <a:avLst/>
            <a:gdLst/>
            <a:ahLst/>
            <a:cxnLst/>
            <a:rect l="0" t="0" r="r" b="b"/>
            <a:pathLst>
              <a:path w="22311" h="12530">
                <a:moveTo>
                  <a:pt x="21846" y="0"/>
                </a:moveTo>
                <a:lnTo>
                  <a:pt x="0" y="12269"/>
                </a:lnTo>
                <a:lnTo>
                  <a:pt x="0" y="12530"/>
                </a:lnTo>
                <a:lnTo>
                  <a:pt x="22311" y="0"/>
                </a:lnTo>
                <a:lnTo>
                  <a:pt x="21846" y="0"/>
                </a:lnTo>
                <a:close/>
              </a:path>
            </a:pathLst>
          </a:custGeom>
          <a:solidFill>
            <a:srgbClr val="16254C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851" name="任意多边形 2850"/>
          <p:cNvSpPr/>
          <p:nvPr/>
        </p:nvSpPr>
        <p:spPr>
          <a:xfrm>
            <a:off x="0" y="0"/>
            <a:ext cx="8199360" cy="4604760"/>
          </a:xfrm>
          <a:custGeom>
            <a:avLst/>
            <a:gdLst/>
            <a:ahLst/>
            <a:cxnLst/>
            <a:rect l="0" t="0" r="r" b="b"/>
            <a:pathLst>
              <a:path w="22776" h="12791">
                <a:moveTo>
                  <a:pt x="22311" y="0"/>
                </a:moveTo>
                <a:lnTo>
                  <a:pt x="0" y="12530"/>
                </a:lnTo>
                <a:lnTo>
                  <a:pt x="0" y="12791"/>
                </a:lnTo>
                <a:lnTo>
                  <a:pt x="22776" y="0"/>
                </a:lnTo>
                <a:lnTo>
                  <a:pt x="22311" y="0"/>
                </a:lnTo>
                <a:close/>
              </a:path>
            </a:pathLst>
          </a:custGeom>
          <a:solidFill>
            <a:srgbClr val="16254C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852" name="任意多边形 2851"/>
          <p:cNvSpPr/>
          <p:nvPr/>
        </p:nvSpPr>
        <p:spPr>
          <a:xfrm>
            <a:off x="0" y="0"/>
            <a:ext cx="8366400" cy="4699080"/>
          </a:xfrm>
          <a:custGeom>
            <a:avLst/>
            <a:gdLst/>
            <a:ahLst/>
            <a:cxnLst/>
            <a:rect l="0" t="0" r="r" b="b"/>
            <a:pathLst>
              <a:path w="23240" h="13053">
                <a:moveTo>
                  <a:pt x="22776" y="0"/>
                </a:moveTo>
                <a:lnTo>
                  <a:pt x="0" y="12791"/>
                </a:lnTo>
                <a:lnTo>
                  <a:pt x="0" y="13053"/>
                </a:lnTo>
                <a:lnTo>
                  <a:pt x="23240" y="0"/>
                </a:lnTo>
                <a:lnTo>
                  <a:pt x="22776" y="0"/>
                </a:lnTo>
                <a:close/>
              </a:path>
            </a:pathLst>
          </a:custGeom>
          <a:solidFill>
            <a:srgbClr val="16254D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853" name="任意多边形 2852"/>
          <p:cNvSpPr/>
          <p:nvPr/>
        </p:nvSpPr>
        <p:spPr>
          <a:xfrm>
            <a:off x="0" y="0"/>
            <a:ext cx="8533800" cy="4793040"/>
          </a:xfrm>
          <a:custGeom>
            <a:avLst/>
            <a:gdLst/>
            <a:ahLst/>
            <a:cxnLst/>
            <a:rect l="0" t="0" r="r" b="b"/>
            <a:pathLst>
              <a:path w="23705" h="13314">
                <a:moveTo>
                  <a:pt x="23240" y="0"/>
                </a:moveTo>
                <a:lnTo>
                  <a:pt x="0" y="13053"/>
                </a:lnTo>
                <a:lnTo>
                  <a:pt x="0" y="13314"/>
                </a:lnTo>
                <a:lnTo>
                  <a:pt x="23705" y="0"/>
                </a:lnTo>
                <a:lnTo>
                  <a:pt x="23240" y="0"/>
                </a:lnTo>
                <a:close/>
              </a:path>
            </a:pathLst>
          </a:custGeom>
          <a:solidFill>
            <a:srgbClr val="16254E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854" name="任意多边形 2853"/>
          <p:cNvSpPr/>
          <p:nvPr/>
        </p:nvSpPr>
        <p:spPr>
          <a:xfrm>
            <a:off x="0" y="0"/>
            <a:ext cx="8701200" cy="4887000"/>
          </a:xfrm>
          <a:custGeom>
            <a:avLst/>
            <a:gdLst/>
            <a:ahLst/>
            <a:cxnLst/>
            <a:rect l="0" t="0" r="r" b="b"/>
            <a:pathLst>
              <a:path w="24170" h="13575">
                <a:moveTo>
                  <a:pt x="23705" y="0"/>
                </a:moveTo>
                <a:lnTo>
                  <a:pt x="0" y="13314"/>
                </a:lnTo>
                <a:lnTo>
                  <a:pt x="0" y="13575"/>
                </a:lnTo>
                <a:lnTo>
                  <a:pt x="24170" y="0"/>
                </a:lnTo>
                <a:lnTo>
                  <a:pt x="23705" y="0"/>
                </a:lnTo>
                <a:close/>
              </a:path>
            </a:pathLst>
          </a:custGeom>
          <a:solidFill>
            <a:srgbClr val="16264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855" name="任意多边形 2854"/>
          <p:cNvSpPr/>
          <p:nvPr/>
        </p:nvSpPr>
        <p:spPr>
          <a:xfrm>
            <a:off x="0" y="0"/>
            <a:ext cx="8868600" cy="4980960"/>
          </a:xfrm>
          <a:custGeom>
            <a:avLst/>
            <a:gdLst/>
            <a:ahLst/>
            <a:cxnLst/>
            <a:rect l="0" t="0" r="r" b="b"/>
            <a:pathLst>
              <a:path w="24635" h="13836">
                <a:moveTo>
                  <a:pt x="24170" y="0"/>
                </a:moveTo>
                <a:lnTo>
                  <a:pt x="0" y="13575"/>
                </a:lnTo>
                <a:lnTo>
                  <a:pt x="0" y="13836"/>
                </a:lnTo>
                <a:lnTo>
                  <a:pt x="24635" y="0"/>
                </a:lnTo>
                <a:lnTo>
                  <a:pt x="24170" y="0"/>
                </a:lnTo>
                <a:close/>
              </a:path>
            </a:pathLst>
          </a:custGeom>
          <a:solidFill>
            <a:srgbClr val="162650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856" name="任意多边形 2855"/>
          <p:cNvSpPr/>
          <p:nvPr/>
        </p:nvSpPr>
        <p:spPr>
          <a:xfrm>
            <a:off x="0" y="0"/>
            <a:ext cx="9036000" cy="5074920"/>
          </a:xfrm>
          <a:custGeom>
            <a:avLst/>
            <a:gdLst/>
            <a:ahLst/>
            <a:cxnLst/>
            <a:rect l="0" t="0" r="r" b="b"/>
            <a:pathLst>
              <a:path w="25100" h="14097">
                <a:moveTo>
                  <a:pt x="24635" y="0"/>
                </a:moveTo>
                <a:lnTo>
                  <a:pt x="0" y="13836"/>
                </a:lnTo>
                <a:lnTo>
                  <a:pt x="0" y="14097"/>
                </a:lnTo>
                <a:lnTo>
                  <a:pt x="25100" y="0"/>
                </a:lnTo>
                <a:lnTo>
                  <a:pt x="24635" y="0"/>
                </a:lnTo>
                <a:close/>
              </a:path>
            </a:pathLst>
          </a:custGeom>
          <a:solidFill>
            <a:srgbClr val="172650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857" name="任意多边形 2856"/>
          <p:cNvSpPr/>
          <p:nvPr/>
        </p:nvSpPr>
        <p:spPr>
          <a:xfrm>
            <a:off x="0" y="0"/>
            <a:ext cx="9203040" cy="5168880"/>
          </a:xfrm>
          <a:custGeom>
            <a:avLst/>
            <a:gdLst/>
            <a:ahLst/>
            <a:cxnLst/>
            <a:rect l="0" t="0" r="r" b="b"/>
            <a:pathLst>
              <a:path w="25564" h="14358">
                <a:moveTo>
                  <a:pt x="25100" y="0"/>
                </a:moveTo>
                <a:lnTo>
                  <a:pt x="0" y="14097"/>
                </a:lnTo>
                <a:lnTo>
                  <a:pt x="0" y="14358"/>
                </a:lnTo>
                <a:lnTo>
                  <a:pt x="25564" y="0"/>
                </a:lnTo>
                <a:lnTo>
                  <a:pt x="25100" y="0"/>
                </a:lnTo>
                <a:close/>
              </a:path>
            </a:pathLst>
          </a:custGeom>
          <a:solidFill>
            <a:srgbClr val="172651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858" name="任意多边形 2857"/>
          <p:cNvSpPr/>
          <p:nvPr/>
        </p:nvSpPr>
        <p:spPr>
          <a:xfrm>
            <a:off x="0" y="0"/>
            <a:ext cx="9370440" cy="5262840"/>
          </a:xfrm>
          <a:custGeom>
            <a:avLst/>
            <a:gdLst/>
            <a:ahLst/>
            <a:cxnLst/>
            <a:rect l="0" t="0" r="r" b="b"/>
            <a:pathLst>
              <a:path w="26029" h="14619">
                <a:moveTo>
                  <a:pt x="25564" y="0"/>
                </a:moveTo>
                <a:lnTo>
                  <a:pt x="0" y="14358"/>
                </a:lnTo>
                <a:lnTo>
                  <a:pt x="0" y="14619"/>
                </a:lnTo>
                <a:lnTo>
                  <a:pt x="26029" y="0"/>
                </a:lnTo>
                <a:lnTo>
                  <a:pt x="25564" y="0"/>
                </a:lnTo>
                <a:close/>
              </a:path>
            </a:pathLst>
          </a:custGeom>
          <a:solidFill>
            <a:srgbClr val="17275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859" name="任意多边形 2858"/>
          <p:cNvSpPr/>
          <p:nvPr/>
        </p:nvSpPr>
        <p:spPr>
          <a:xfrm>
            <a:off x="0" y="0"/>
            <a:ext cx="9537840" cy="5356800"/>
          </a:xfrm>
          <a:custGeom>
            <a:avLst/>
            <a:gdLst/>
            <a:ahLst/>
            <a:cxnLst/>
            <a:rect l="0" t="0" r="r" b="b"/>
            <a:pathLst>
              <a:path w="26494" h="14880">
                <a:moveTo>
                  <a:pt x="26029" y="0"/>
                </a:moveTo>
                <a:lnTo>
                  <a:pt x="0" y="14619"/>
                </a:lnTo>
                <a:lnTo>
                  <a:pt x="0" y="14880"/>
                </a:lnTo>
                <a:lnTo>
                  <a:pt x="26494" y="0"/>
                </a:lnTo>
                <a:lnTo>
                  <a:pt x="26029" y="0"/>
                </a:lnTo>
                <a:close/>
              </a:path>
            </a:pathLst>
          </a:custGeom>
          <a:solidFill>
            <a:srgbClr val="172753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860" name="任意多边形 2859"/>
          <p:cNvSpPr/>
          <p:nvPr/>
        </p:nvSpPr>
        <p:spPr>
          <a:xfrm>
            <a:off x="0" y="0"/>
            <a:ext cx="9705240" cy="5450760"/>
          </a:xfrm>
          <a:custGeom>
            <a:avLst/>
            <a:gdLst/>
            <a:ahLst/>
            <a:cxnLst/>
            <a:rect l="0" t="0" r="r" b="b"/>
            <a:pathLst>
              <a:path w="26959" h="15141">
                <a:moveTo>
                  <a:pt x="26494" y="0"/>
                </a:moveTo>
                <a:lnTo>
                  <a:pt x="0" y="14880"/>
                </a:lnTo>
                <a:lnTo>
                  <a:pt x="0" y="15141"/>
                </a:lnTo>
                <a:lnTo>
                  <a:pt x="26959" y="0"/>
                </a:lnTo>
                <a:lnTo>
                  <a:pt x="26494" y="0"/>
                </a:lnTo>
                <a:close/>
              </a:path>
            </a:pathLst>
          </a:custGeom>
          <a:solidFill>
            <a:srgbClr val="172753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861" name="任意多边形 2860"/>
          <p:cNvSpPr/>
          <p:nvPr/>
        </p:nvSpPr>
        <p:spPr>
          <a:xfrm>
            <a:off x="0" y="0"/>
            <a:ext cx="9872640" cy="5544720"/>
          </a:xfrm>
          <a:custGeom>
            <a:avLst/>
            <a:gdLst/>
            <a:ahLst/>
            <a:cxnLst/>
            <a:rect l="0" t="0" r="r" b="b"/>
            <a:pathLst>
              <a:path w="27424" h="15402">
                <a:moveTo>
                  <a:pt x="26959" y="0"/>
                </a:moveTo>
                <a:lnTo>
                  <a:pt x="0" y="15141"/>
                </a:lnTo>
                <a:lnTo>
                  <a:pt x="0" y="15402"/>
                </a:lnTo>
                <a:lnTo>
                  <a:pt x="27424" y="0"/>
                </a:lnTo>
                <a:lnTo>
                  <a:pt x="26959" y="0"/>
                </a:lnTo>
                <a:close/>
              </a:path>
            </a:pathLst>
          </a:custGeom>
          <a:solidFill>
            <a:srgbClr val="17275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862" name="任意多边形 2861"/>
          <p:cNvSpPr/>
          <p:nvPr/>
        </p:nvSpPr>
        <p:spPr>
          <a:xfrm>
            <a:off x="0" y="0"/>
            <a:ext cx="10039680" cy="5638680"/>
          </a:xfrm>
          <a:custGeom>
            <a:avLst/>
            <a:gdLst/>
            <a:ahLst/>
            <a:cxnLst/>
            <a:rect l="0" t="0" r="r" b="b"/>
            <a:pathLst>
              <a:path w="27888" h="15663">
                <a:moveTo>
                  <a:pt x="27424" y="0"/>
                </a:moveTo>
                <a:lnTo>
                  <a:pt x="0" y="15402"/>
                </a:lnTo>
                <a:lnTo>
                  <a:pt x="0" y="15663"/>
                </a:lnTo>
                <a:lnTo>
                  <a:pt x="27888" y="0"/>
                </a:lnTo>
                <a:lnTo>
                  <a:pt x="27424" y="0"/>
                </a:lnTo>
                <a:close/>
              </a:path>
            </a:pathLst>
          </a:custGeom>
          <a:solidFill>
            <a:srgbClr val="172855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863" name="任意多边形 2862"/>
          <p:cNvSpPr/>
          <p:nvPr/>
        </p:nvSpPr>
        <p:spPr>
          <a:xfrm>
            <a:off x="0" y="0"/>
            <a:ext cx="10207080" cy="5732640"/>
          </a:xfrm>
          <a:custGeom>
            <a:avLst/>
            <a:gdLst/>
            <a:ahLst/>
            <a:cxnLst/>
            <a:rect l="0" t="0" r="r" b="b"/>
            <a:pathLst>
              <a:path w="28353" h="15924">
                <a:moveTo>
                  <a:pt x="27888" y="0"/>
                </a:moveTo>
                <a:lnTo>
                  <a:pt x="0" y="15663"/>
                </a:lnTo>
                <a:lnTo>
                  <a:pt x="0" y="15924"/>
                </a:lnTo>
                <a:lnTo>
                  <a:pt x="28353" y="0"/>
                </a:lnTo>
                <a:lnTo>
                  <a:pt x="27888" y="0"/>
                </a:lnTo>
                <a:close/>
              </a:path>
            </a:pathLst>
          </a:custGeom>
          <a:solidFill>
            <a:srgbClr val="17285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864" name="任意多边形 2863"/>
          <p:cNvSpPr/>
          <p:nvPr/>
        </p:nvSpPr>
        <p:spPr>
          <a:xfrm>
            <a:off x="0" y="0"/>
            <a:ext cx="10374480" cy="5826600"/>
          </a:xfrm>
          <a:custGeom>
            <a:avLst/>
            <a:gdLst/>
            <a:ahLst/>
            <a:cxnLst/>
            <a:rect l="0" t="0" r="r" b="b"/>
            <a:pathLst>
              <a:path w="28818" h="16185">
                <a:moveTo>
                  <a:pt x="28353" y="0"/>
                </a:moveTo>
                <a:lnTo>
                  <a:pt x="0" y="15924"/>
                </a:lnTo>
                <a:lnTo>
                  <a:pt x="0" y="16185"/>
                </a:lnTo>
                <a:lnTo>
                  <a:pt x="28818" y="0"/>
                </a:lnTo>
                <a:lnTo>
                  <a:pt x="28353" y="0"/>
                </a:lnTo>
                <a:close/>
              </a:path>
            </a:pathLst>
          </a:custGeom>
          <a:solidFill>
            <a:srgbClr val="172857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865" name="任意多边形 2864"/>
          <p:cNvSpPr/>
          <p:nvPr/>
        </p:nvSpPr>
        <p:spPr>
          <a:xfrm>
            <a:off x="0" y="0"/>
            <a:ext cx="10541880" cy="5920560"/>
          </a:xfrm>
          <a:custGeom>
            <a:avLst/>
            <a:gdLst/>
            <a:ahLst/>
            <a:cxnLst/>
            <a:rect l="0" t="0" r="r" b="b"/>
            <a:pathLst>
              <a:path w="29283" h="16446">
                <a:moveTo>
                  <a:pt x="28818" y="0"/>
                </a:moveTo>
                <a:lnTo>
                  <a:pt x="0" y="16185"/>
                </a:lnTo>
                <a:lnTo>
                  <a:pt x="0" y="16446"/>
                </a:lnTo>
                <a:lnTo>
                  <a:pt x="29283" y="0"/>
                </a:lnTo>
                <a:lnTo>
                  <a:pt x="28818" y="0"/>
                </a:lnTo>
                <a:close/>
              </a:path>
            </a:pathLst>
          </a:custGeom>
          <a:solidFill>
            <a:srgbClr val="172957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866" name="任意多边形 2865"/>
          <p:cNvSpPr/>
          <p:nvPr/>
        </p:nvSpPr>
        <p:spPr>
          <a:xfrm>
            <a:off x="0" y="0"/>
            <a:ext cx="10704600" cy="6012000"/>
          </a:xfrm>
          <a:custGeom>
            <a:avLst/>
            <a:gdLst/>
            <a:ahLst/>
            <a:cxnLst/>
            <a:rect l="0" t="0" r="r" b="b"/>
            <a:pathLst>
              <a:path w="29735" h="16700">
                <a:moveTo>
                  <a:pt x="29283" y="0"/>
                </a:moveTo>
                <a:lnTo>
                  <a:pt x="0" y="16446"/>
                </a:lnTo>
                <a:lnTo>
                  <a:pt x="0" y="16700"/>
                </a:lnTo>
                <a:lnTo>
                  <a:pt x="29735" y="0"/>
                </a:lnTo>
                <a:lnTo>
                  <a:pt x="29283" y="0"/>
                </a:lnTo>
                <a:close/>
              </a:path>
            </a:pathLst>
          </a:custGeom>
          <a:solidFill>
            <a:srgbClr val="18295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867" name="任意多边形 2866"/>
          <p:cNvSpPr/>
          <p:nvPr/>
        </p:nvSpPr>
        <p:spPr>
          <a:xfrm>
            <a:off x="0" y="0"/>
            <a:ext cx="10704600" cy="6014520"/>
          </a:xfrm>
          <a:custGeom>
            <a:avLst/>
            <a:gdLst/>
            <a:ahLst/>
            <a:cxnLst/>
            <a:rect l="0" t="0" r="r" b="b"/>
            <a:pathLst>
              <a:path w="29735" h="16707">
                <a:moveTo>
                  <a:pt x="29735" y="0"/>
                </a:moveTo>
                <a:lnTo>
                  <a:pt x="0" y="16700"/>
                </a:lnTo>
                <a:lnTo>
                  <a:pt x="0" y="16707"/>
                </a:lnTo>
                <a:lnTo>
                  <a:pt x="29735" y="6"/>
                </a:lnTo>
                <a:lnTo>
                  <a:pt x="29735" y="0"/>
                </a:lnTo>
                <a:close/>
              </a:path>
            </a:pathLst>
          </a:custGeom>
          <a:solidFill>
            <a:srgbClr val="18295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868" name="任意多边形 2867"/>
          <p:cNvSpPr/>
          <p:nvPr/>
        </p:nvSpPr>
        <p:spPr>
          <a:xfrm>
            <a:off x="0" y="2160"/>
            <a:ext cx="10704600" cy="6014880"/>
          </a:xfrm>
          <a:custGeom>
            <a:avLst/>
            <a:gdLst/>
            <a:ahLst/>
            <a:cxnLst/>
            <a:rect l="0" t="0" r="r" b="b"/>
            <a:pathLst>
              <a:path w="29735" h="16708">
                <a:moveTo>
                  <a:pt x="29735" y="0"/>
                </a:moveTo>
                <a:lnTo>
                  <a:pt x="0" y="16701"/>
                </a:lnTo>
                <a:lnTo>
                  <a:pt x="0" y="16708"/>
                </a:lnTo>
                <a:lnTo>
                  <a:pt x="29735" y="7"/>
                </a:lnTo>
                <a:lnTo>
                  <a:pt x="29735" y="0"/>
                </a:lnTo>
                <a:close/>
              </a:path>
            </a:pathLst>
          </a:custGeom>
          <a:solidFill>
            <a:srgbClr val="182959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869" name="任意多边形 2868"/>
          <p:cNvSpPr/>
          <p:nvPr/>
        </p:nvSpPr>
        <p:spPr>
          <a:xfrm>
            <a:off x="0" y="4680"/>
            <a:ext cx="10704600" cy="6012360"/>
          </a:xfrm>
          <a:custGeom>
            <a:avLst/>
            <a:gdLst/>
            <a:ahLst/>
            <a:cxnLst/>
            <a:rect l="0" t="0" r="r" b="b"/>
            <a:pathLst>
              <a:path w="29735" h="16701">
                <a:moveTo>
                  <a:pt x="29735" y="0"/>
                </a:moveTo>
                <a:lnTo>
                  <a:pt x="0" y="16701"/>
                </a:lnTo>
                <a:lnTo>
                  <a:pt x="452" y="16701"/>
                </a:lnTo>
                <a:lnTo>
                  <a:pt x="29735" y="254"/>
                </a:lnTo>
                <a:lnTo>
                  <a:pt x="29735" y="0"/>
                </a:lnTo>
                <a:close/>
              </a:path>
            </a:pathLst>
          </a:custGeom>
          <a:solidFill>
            <a:srgbClr val="182959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870" name="任意多边形 2869"/>
          <p:cNvSpPr/>
          <p:nvPr/>
        </p:nvSpPr>
        <p:spPr>
          <a:xfrm>
            <a:off x="162720" y="96120"/>
            <a:ext cx="10541880" cy="5920920"/>
          </a:xfrm>
          <a:custGeom>
            <a:avLst/>
            <a:gdLst/>
            <a:ahLst/>
            <a:cxnLst/>
            <a:rect l="0" t="0" r="r" b="b"/>
            <a:pathLst>
              <a:path w="29283" h="16447">
                <a:moveTo>
                  <a:pt x="29283" y="0"/>
                </a:moveTo>
                <a:lnTo>
                  <a:pt x="0" y="16447"/>
                </a:lnTo>
                <a:lnTo>
                  <a:pt x="465" y="16447"/>
                </a:lnTo>
                <a:lnTo>
                  <a:pt x="29283" y="261"/>
                </a:lnTo>
                <a:lnTo>
                  <a:pt x="29283" y="0"/>
                </a:lnTo>
                <a:close/>
              </a:path>
            </a:pathLst>
          </a:custGeom>
          <a:solidFill>
            <a:srgbClr val="18295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871" name="任意多边形 2870"/>
          <p:cNvSpPr/>
          <p:nvPr/>
        </p:nvSpPr>
        <p:spPr>
          <a:xfrm>
            <a:off x="330120" y="190080"/>
            <a:ext cx="10374480" cy="5826960"/>
          </a:xfrm>
          <a:custGeom>
            <a:avLst/>
            <a:gdLst/>
            <a:ahLst/>
            <a:cxnLst/>
            <a:rect l="0" t="0" r="r" b="b"/>
            <a:pathLst>
              <a:path w="28818" h="16186">
                <a:moveTo>
                  <a:pt x="28818" y="0"/>
                </a:moveTo>
                <a:lnTo>
                  <a:pt x="0" y="16186"/>
                </a:lnTo>
                <a:lnTo>
                  <a:pt x="465" y="16186"/>
                </a:lnTo>
                <a:lnTo>
                  <a:pt x="28818" y="261"/>
                </a:lnTo>
                <a:lnTo>
                  <a:pt x="28818" y="0"/>
                </a:lnTo>
                <a:close/>
              </a:path>
            </a:pathLst>
          </a:custGeom>
          <a:solidFill>
            <a:srgbClr val="182A5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872" name="任意多边形 2871"/>
          <p:cNvSpPr/>
          <p:nvPr/>
        </p:nvSpPr>
        <p:spPr>
          <a:xfrm>
            <a:off x="497520" y="284040"/>
            <a:ext cx="10207080" cy="5733000"/>
          </a:xfrm>
          <a:custGeom>
            <a:avLst/>
            <a:gdLst/>
            <a:ahLst/>
            <a:cxnLst/>
            <a:rect l="0" t="0" r="r" b="b"/>
            <a:pathLst>
              <a:path w="28353" h="15925">
                <a:moveTo>
                  <a:pt x="28353" y="0"/>
                </a:moveTo>
                <a:lnTo>
                  <a:pt x="0" y="15925"/>
                </a:lnTo>
                <a:lnTo>
                  <a:pt x="465" y="15925"/>
                </a:lnTo>
                <a:lnTo>
                  <a:pt x="28353" y="261"/>
                </a:lnTo>
                <a:lnTo>
                  <a:pt x="28353" y="0"/>
                </a:lnTo>
                <a:close/>
              </a:path>
            </a:pathLst>
          </a:custGeom>
          <a:solidFill>
            <a:srgbClr val="182A5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873" name="任意多边形 2872"/>
          <p:cNvSpPr/>
          <p:nvPr/>
        </p:nvSpPr>
        <p:spPr>
          <a:xfrm>
            <a:off x="664920" y="378000"/>
            <a:ext cx="10039680" cy="5639040"/>
          </a:xfrm>
          <a:custGeom>
            <a:avLst/>
            <a:gdLst/>
            <a:ahLst/>
            <a:cxnLst/>
            <a:rect l="0" t="0" r="r" b="b"/>
            <a:pathLst>
              <a:path w="27888" h="15664">
                <a:moveTo>
                  <a:pt x="27888" y="0"/>
                </a:moveTo>
                <a:lnTo>
                  <a:pt x="0" y="15664"/>
                </a:lnTo>
                <a:lnTo>
                  <a:pt x="464" y="15664"/>
                </a:lnTo>
                <a:lnTo>
                  <a:pt x="27888" y="261"/>
                </a:lnTo>
                <a:lnTo>
                  <a:pt x="27888" y="0"/>
                </a:lnTo>
                <a:close/>
              </a:path>
            </a:pathLst>
          </a:custGeom>
          <a:solidFill>
            <a:srgbClr val="182A5C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874" name="任意多边形 2873"/>
          <p:cNvSpPr/>
          <p:nvPr/>
        </p:nvSpPr>
        <p:spPr>
          <a:xfrm>
            <a:off x="831960" y="471960"/>
            <a:ext cx="9872640" cy="5545080"/>
          </a:xfrm>
          <a:custGeom>
            <a:avLst/>
            <a:gdLst/>
            <a:ahLst/>
            <a:cxnLst/>
            <a:rect l="0" t="0" r="r" b="b"/>
            <a:pathLst>
              <a:path w="27424" h="15403">
                <a:moveTo>
                  <a:pt x="27424" y="0"/>
                </a:moveTo>
                <a:lnTo>
                  <a:pt x="0" y="15403"/>
                </a:lnTo>
                <a:lnTo>
                  <a:pt x="465" y="15403"/>
                </a:lnTo>
                <a:lnTo>
                  <a:pt x="27424" y="262"/>
                </a:lnTo>
                <a:lnTo>
                  <a:pt x="27424" y="0"/>
                </a:lnTo>
                <a:close/>
              </a:path>
            </a:pathLst>
          </a:custGeom>
          <a:solidFill>
            <a:srgbClr val="182A5D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875" name="任意多边形 2874"/>
          <p:cNvSpPr/>
          <p:nvPr/>
        </p:nvSpPr>
        <p:spPr>
          <a:xfrm>
            <a:off x="999360" y="566280"/>
            <a:ext cx="9705240" cy="5450760"/>
          </a:xfrm>
          <a:custGeom>
            <a:avLst/>
            <a:gdLst/>
            <a:ahLst/>
            <a:cxnLst/>
            <a:rect l="0" t="0" r="r" b="b"/>
            <a:pathLst>
              <a:path w="26959" h="15141">
                <a:moveTo>
                  <a:pt x="26959" y="0"/>
                </a:moveTo>
                <a:lnTo>
                  <a:pt x="0" y="15141"/>
                </a:lnTo>
                <a:lnTo>
                  <a:pt x="465" y="15141"/>
                </a:lnTo>
                <a:lnTo>
                  <a:pt x="26959" y="261"/>
                </a:lnTo>
                <a:lnTo>
                  <a:pt x="26959" y="0"/>
                </a:lnTo>
                <a:close/>
              </a:path>
            </a:pathLst>
          </a:custGeom>
          <a:solidFill>
            <a:srgbClr val="182B5D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876" name="任意多边形 2875"/>
          <p:cNvSpPr/>
          <p:nvPr/>
        </p:nvSpPr>
        <p:spPr>
          <a:xfrm>
            <a:off x="1166760" y="660240"/>
            <a:ext cx="9537840" cy="5356800"/>
          </a:xfrm>
          <a:custGeom>
            <a:avLst/>
            <a:gdLst/>
            <a:ahLst/>
            <a:cxnLst/>
            <a:rect l="0" t="0" r="r" b="b"/>
            <a:pathLst>
              <a:path w="26494" h="14880">
                <a:moveTo>
                  <a:pt x="26494" y="0"/>
                </a:moveTo>
                <a:lnTo>
                  <a:pt x="0" y="14880"/>
                </a:lnTo>
                <a:lnTo>
                  <a:pt x="465" y="14880"/>
                </a:lnTo>
                <a:lnTo>
                  <a:pt x="26494" y="261"/>
                </a:lnTo>
                <a:lnTo>
                  <a:pt x="26494" y="0"/>
                </a:lnTo>
                <a:close/>
              </a:path>
            </a:pathLst>
          </a:custGeom>
          <a:solidFill>
            <a:srgbClr val="182B5E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877" name="任意多边形 2876"/>
          <p:cNvSpPr/>
          <p:nvPr/>
        </p:nvSpPr>
        <p:spPr>
          <a:xfrm>
            <a:off x="1334160" y="754200"/>
            <a:ext cx="9370440" cy="5262840"/>
          </a:xfrm>
          <a:custGeom>
            <a:avLst/>
            <a:gdLst/>
            <a:ahLst/>
            <a:cxnLst/>
            <a:rect l="0" t="0" r="r" b="b"/>
            <a:pathLst>
              <a:path w="26029" h="14619">
                <a:moveTo>
                  <a:pt x="26029" y="0"/>
                </a:moveTo>
                <a:lnTo>
                  <a:pt x="0" y="14619"/>
                </a:lnTo>
                <a:lnTo>
                  <a:pt x="465" y="14619"/>
                </a:lnTo>
                <a:lnTo>
                  <a:pt x="26029" y="261"/>
                </a:lnTo>
                <a:lnTo>
                  <a:pt x="26029" y="0"/>
                </a:lnTo>
                <a:close/>
              </a:path>
            </a:pathLst>
          </a:custGeom>
          <a:solidFill>
            <a:srgbClr val="182B5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878" name="任意多边形 2877"/>
          <p:cNvSpPr/>
          <p:nvPr/>
        </p:nvSpPr>
        <p:spPr>
          <a:xfrm>
            <a:off x="1501560" y="848160"/>
            <a:ext cx="9203040" cy="5168880"/>
          </a:xfrm>
          <a:custGeom>
            <a:avLst/>
            <a:gdLst/>
            <a:ahLst/>
            <a:cxnLst/>
            <a:rect l="0" t="0" r="r" b="b"/>
            <a:pathLst>
              <a:path w="25564" h="14358">
                <a:moveTo>
                  <a:pt x="25564" y="0"/>
                </a:moveTo>
                <a:lnTo>
                  <a:pt x="0" y="14358"/>
                </a:lnTo>
                <a:lnTo>
                  <a:pt x="464" y="14358"/>
                </a:lnTo>
                <a:lnTo>
                  <a:pt x="25564" y="261"/>
                </a:lnTo>
                <a:lnTo>
                  <a:pt x="25564" y="0"/>
                </a:lnTo>
                <a:close/>
              </a:path>
            </a:pathLst>
          </a:custGeom>
          <a:solidFill>
            <a:srgbClr val="192B60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879" name="任意多边形 2878"/>
          <p:cNvSpPr/>
          <p:nvPr/>
        </p:nvSpPr>
        <p:spPr>
          <a:xfrm>
            <a:off x="1668600" y="942120"/>
            <a:ext cx="9036000" cy="5074920"/>
          </a:xfrm>
          <a:custGeom>
            <a:avLst/>
            <a:gdLst/>
            <a:ahLst/>
            <a:cxnLst/>
            <a:rect l="0" t="0" r="r" b="b"/>
            <a:pathLst>
              <a:path w="25100" h="14097">
                <a:moveTo>
                  <a:pt x="25100" y="0"/>
                </a:moveTo>
                <a:lnTo>
                  <a:pt x="0" y="14097"/>
                </a:lnTo>
                <a:lnTo>
                  <a:pt x="465" y="14097"/>
                </a:lnTo>
                <a:lnTo>
                  <a:pt x="25100" y="261"/>
                </a:lnTo>
                <a:lnTo>
                  <a:pt x="25100" y="0"/>
                </a:lnTo>
                <a:close/>
              </a:path>
            </a:pathLst>
          </a:custGeom>
          <a:solidFill>
            <a:srgbClr val="192C61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880" name="任意多边形 2879"/>
          <p:cNvSpPr/>
          <p:nvPr/>
        </p:nvSpPr>
        <p:spPr>
          <a:xfrm>
            <a:off x="1836000" y="1036080"/>
            <a:ext cx="8868600" cy="4980960"/>
          </a:xfrm>
          <a:custGeom>
            <a:avLst/>
            <a:gdLst/>
            <a:ahLst/>
            <a:cxnLst/>
            <a:rect l="0" t="0" r="r" b="b"/>
            <a:pathLst>
              <a:path w="24635" h="13836">
                <a:moveTo>
                  <a:pt x="24635" y="0"/>
                </a:moveTo>
                <a:lnTo>
                  <a:pt x="0" y="13836"/>
                </a:lnTo>
                <a:lnTo>
                  <a:pt x="465" y="13836"/>
                </a:lnTo>
                <a:lnTo>
                  <a:pt x="24635" y="261"/>
                </a:lnTo>
                <a:lnTo>
                  <a:pt x="24635" y="0"/>
                </a:lnTo>
                <a:close/>
              </a:path>
            </a:pathLst>
          </a:custGeom>
          <a:solidFill>
            <a:srgbClr val="192C61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881" name="任意多边形 2880"/>
          <p:cNvSpPr/>
          <p:nvPr/>
        </p:nvSpPr>
        <p:spPr>
          <a:xfrm>
            <a:off x="2003400" y="1130040"/>
            <a:ext cx="8701200" cy="4887000"/>
          </a:xfrm>
          <a:custGeom>
            <a:avLst/>
            <a:gdLst/>
            <a:ahLst/>
            <a:cxnLst/>
            <a:rect l="0" t="0" r="r" b="b"/>
            <a:pathLst>
              <a:path w="24170" h="13575">
                <a:moveTo>
                  <a:pt x="24170" y="0"/>
                </a:moveTo>
                <a:lnTo>
                  <a:pt x="0" y="13575"/>
                </a:lnTo>
                <a:lnTo>
                  <a:pt x="465" y="13575"/>
                </a:lnTo>
                <a:lnTo>
                  <a:pt x="24170" y="261"/>
                </a:lnTo>
                <a:lnTo>
                  <a:pt x="24170" y="0"/>
                </a:lnTo>
                <a:close/>
              </a:path>
            </a:pathLst>
          </a:custGeom>
          <a:solidFill>
            <a:srgbClr val="192C6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882" name="任意多边形 2881"/>
          <p:cNvSpPr/>
          <p:nvPr/>
        </p:nvSpPr>
        <p:spPr>
          <a:xfrm>
            <a:off x="2170800" y="1224000"/>
            <a:ext cx="8533800" cy="4793040"/>
          </a:xfrm>
          <a:custGeom>
            <a:avLst/>
            <a:gdLst/>
            <a:ahLst/>
            <a:cxnLst/>
            <a:rect l="0" t="0" r="r" b="b"/>
            <a:pathLst>
              <a:path w="23705" h="13314">
                <a:moveTo>
                  <a:pt x="23705" y="0"/>
                </a:moveTo>
                <a:lnTo>
                  <a:pt x="0" y="13314"/>
                </a:lnTo>
                <a:lnTo>
                  <a:pt x="465" y="13314"/>
                </a:lnTo>
                <a:lnTo>
                  <a:pt x="23705" y="261"/>
                </a:lnTo>
                <a:lnTo>
                  <a:pt x="23705" y="0"/>
                </a:lnTo>
                <a:close/>
              </a:path>
            </a:pathLst>
          </a:custGeom>
          <a:solidFill>
            <a:srgbClr val="192C63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883" name="任意多边形 2882"/>
          <p:cNvSpPr/>
          <p:nvPr/>
        </p:nvSpPr>
        <p:spPr>
          <a:xfrm>
            <a:off x="2338200" y="1317960"/>
            <a:ext cx="8366400" cy="4699080"/>
          </a:xfrm>
          <a:custGeom>
            <a:avLst/>
            <a:gdLst/>
            <a:ahLst/>
            <a:cxnLst/>
            <a:rect l="0" t="0" r="r" b="b"/>
            <a:pathLst>
              <a:path w="23240" h="13053">
                <a:moveTo>
                  <a:pt x="23240" y="0"/>
                </a:moveTo>
                <a:lnTo>
                  <a:pt x="0" y="13053"/>
                </a:lnTo>
                <a:lnTo>
                  <a:pt x="464" y="13053"/>
                </a:lnTo>
                <a:lnTo>
                  <a:pt x="23240" y="261"/>
                </a:lnTo>
                <a:lnTo>
                  <a:pt x="23240" y="0"/>
                </a:lnTo>
                <a:close/>
              </a:path>
            </a:pathLst>
          </a:custGeom>
          <a:solidFill>
            <a:srgbClr val="192D6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884" name="任意多边形 2883"/>
          <p:cNvSpPr/>
          <p:nvPr/>
        </p:nvSpPr>
        <p:spPr>
          <a:xfrm>
            <a:off x="2505240" y="1411920"/>
            <a:ext cx="8199360" cy="4605120"/>
          </a:xfrm>
          <a:custGeom>
            <a:avLst/>
            <a:gdLst/>
            <a:ahLst/>
            <a:cxnLst/>
            <a:rect l="0" t="0" r="r" b="b"/>
            <a:pathLst>
              <a:path w="22776" h="12792">
                <a:moveTo>
                  <a:pt x="22776" y="0"/>
                </a:moveTo>
                <a:lnTo>
                  <a:pt x="0" y="12792"/>
                </a:lnTo>
                <a:lnTo>
                  <a:pt x="465" y="12792"/>
                </a:lnTo>
                <a:lnTo>
                  <a:pt x="22776" y="261"/>
                </a:lnTo>
                <a:lnTo>
                  <a:pt x="22776" y="0"/>
                </a:lnTo>
                <a:close/>
              </a:path>
            </a:pathLst>
          </a:custGeom>
          <a:solidFill>
            <a:srgbClr val="192D6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885" name="任意多边形 2884"/>
          <p:cNvSpPr/>
          <p:nvPr/>
        </p:nvSpPr>
        <p:spPr>
          <a:xfrm>
            <a:off x="2672640" y="1505880"/>
            <a:ext cx="8031960" cy="4511160"/>
          </a:xfrm>
          <a:custGeom>
            <a:avLst/>
            <a:gdLst/>
            <a:ahLst/>
            <a:cxnLst/>
            <a:rect l="0" t="0" r="r" b="b"/>
            <a:pathLst>
              <a:path w="22311" h="12531">
                <a:moveTo>
                  <a:pt x="22311" y="0"/>
                </a:moveTo>
                <a:lnTo>
                  <a:pt x="0" y="12531"/>
                </a:lnTo>
                <a:lnTo>
                  <a:pt x="465" y="12531"/>
                </a:lnTo>
                <a:lnTo>
                  <a:pt x="22311" y="261"/>
                </a:lnTo>
                <a:lnTo>
                  <a:pt x="22311" y="0"/>
                </a:lnTo>
                <a:close/>
              </a:path>
            </a:pathLst>
          </a:custGeom>
          <a:solidFill>
            <a:srgbClr val="192D65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886" name="任意多边形 2885"/>
          <p:cNvSpPr/>
          <p:nvPr/>
        </p:nvSpPr>
        <p:spPr>
          <a:xfrm>
            <a:off x="2840040" y="1599840"/>
            <a:ext cx="7864560" cy="4417200"/>
          </a:xfrm>
          <a:custGeom>
            <a:avLst/>
            <a:gdLst/>
            <a:ahLst/>
            <a:cxnLst/>
            <a:rect l="0" t="0" r="r" b="b"/>
            <a:pathLst>
              <a:path w="21846" h="12270">
                <a:moveTo>
                  <a:pt x="21846" y="0"/>
                </a:moveTo>
                <a:lnTo>
                  <a:pt x="0" y="12270"/>
                </a:lnTo>
                <a:lnTo>
                  <a:pt x="465" y="12270"/>
                </a:lnTo>
                <a:lnTo>
                  <a:pt x="21846" y="261"/>
                </a:lnTo>
                <a:lnTo>
                  <a:pt x="21846" y="0"/>
                </a:lnTo>
                <a:close/>
              </a:path>
            </a:pathLst>
          </a:custGeom>
          <a:solidFill>
            <a:srgbClr val="192E6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887" name="任意多边形 2886"/>
          <p:cNvSpPr/>
          <p:nvPr/>
        </p:nvSpPr>
        <p:spPr>
          <a:xfrm>
            <a:off x="3007440" y="1693800"/>
            <a:ext cx="7697160" cy="4323240"/>
          </a:xfrm>
          <a:custGeom>
            <a:avLst/>
            <a:gdLst/>
            <a:ahLst/>
            <a:cxnLst/>
            <a:rect l="0" t="0" r="r" b="b"/>
            <a:pathLst>
              <a:path w="21381" h="12009">
                <a:moveTo>
                  <a:pt x="21381" y="0"/>
                </a:moveTo>
                <a:lnTo>
                  <a:pt x="0" y="12009"/>
                </a:lnTo>
                <a:lnTo>
                  <a:pt x="465" y="12009"/>
                </a:lnTo>
                <a:lnTo>
                  <a:pt x="21381" y="261"/>
                </a:lnTo>
                <a:lnTo>
                  <a:pt x="21381" y="0"/>
                </a:lnTo>
                <a:close/>
              </a:path>
            </a:pathLst>
          </a:custGeom>
          <a:solidFill>
            <a:srgbClr val="192E67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888" name="任意多边形 2887"/>
          <p:cNvSpPr/>
          <p:nvPr/>
        </p:nvSpPr>
        <p:spPr>
          <a:xfrm>
            <a:off x="3174840" y="1787760"/>
            <a:ext cx="7529760" cy="4229280"/>
          </a:xfrm>
          <a:custGeom>
            <a:avLst/>
            <a:gdLst/>
            <a:ahLst/>
            <a:cxnLst/>
            <a:rect l="0" t="0" r="r" b="b"/>
            <a:pathLst>
              <a:path w="20916" h="11748">
                <a:moveTo>
                  <a:pt x="20916" y="0"/>
                </a:moveTo>
                <a:lnTo>
                  <a:pt x="0" y="11748"/>
                </a:lnTo>
                <a:lnTo>
                  <a:pt x="464" y="11748"/>
                </a:lnTo>
                <a:lnTo>
                  <a:pt x="20916" y="261"/>
                </a:lnTo>
                <a:lnTo>
                  <a:pt x="20916" y="0"/>
                </a:lnTo>
                <a:close/>
              </a:path>
            </a:pathLst>
          </a:custGeom>
          <a:solidFill>
            <a:srgbClr val="1A2E6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889" name="任意多边形 2888"/>
          <p:cNvSpPr/>
          <p:nvPr/>
        </p:nvSpPr>
        <p:spPr>
          <a:xfrm>
            <a:off x="3341880" y="1881720"/>
            <a:ext cx="7362720" cy="4135320"/>
          </a:xfrm>
          <a:custGeom>
            <a:avLst/>
            <a:gdLst/>
            <a:ahLst/>
            <a:cxnLst/>
            <a:rect l="0" t="0" r="r" b="b"/>
            <a:pathLst>
              <a:path w="20452" h="11487">
                <a:moveTo>
                  <a:pt x="20452" y="0"/>
                </a:moveTo>
                <a:lnTo>
                  <a:pt x="0" y="11487"/>
                </a:lnTo>
                <a:lnTo>
                  <a:pt x="465" y="11487"/>
                </a:lnTo>
                <a:lnTo>
                  <a:pt x="20452" y="261"/>
                </a:lnTo>
                <a:lnTo>
                  <a:pt x="20452" y="0"/>
                </a:lnTo>
                <a:close/>
              </a:path>
            </a:pathLst>
          </a:custGeom>
          <a:solidFill>
            <a:srgbClr val="1A2E6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890" name="任意多边形 2889"/>
          <p:cNvSpPr/>
          <p:nvPr/>
        </p:nvSpPr>
        <p:spPr>
          <a:xfrm>
            <a:off x="3509280" y="1975680"/>
            <a:ext cx="7195320" cy="4041360"/>
          </a:xfrm>
          <a:custGeom>
            <a:avLst/>
            <a:gdLst/>
            <a:ahLst/>
            <a:cxnLst/>
            <a:rect l="0" t="0" r="r" b="b"/>
            <a:pathLst>
              <a:path w="19987" h="11226">
                <a:moveTo>
                  <a:pt x="19987" y="0"/>
                </a:moveTo>
                <a:lnTo>
                  <a:pt x="0" y="11226"/>
                </a:lnTo>
                <a:lnTo>
                  <a:pt x="466" y="11226"/>
                </a:lnTo>
                <a:lnTo>
                  <a:pt x="19987" y="262"/>
                </a:lnTo>
                <a:lnTo>
                  <a:pt x="19987" y="0"/>
                </a:lnTo>
                <a:close/>
              </a:path>
            </a:pathLst>
          </a:custGeom>
          <a:solidFill>
            <a:srgbClr val="1A2F69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891" name="任意多边形 2890"/>
          <p:cNvSpPr/>
          <p:nvPr/>
        </p:nvSpPr>
        <p:spPr>
          <a:xfrm>
            <a:off x="3676680" y="2069640"/>
            <a:ext cx="7027920" cy="3947400"/>
          </a:xfrm>
          <a:custGeom>
            <a:avLst/>
            <a:gdLst/>
            <a:ahLst/>
            <a:cxnLst/>
            <a:rect l="0" t="0" r="r" b="b"/>
            <a:pathLst>
              <a:path w="19522" h="10965">
                <a:moveTo>
                  <a:pt x="19522" y="0"/>
                </a:moveTo>
                <a:lnTo>
                  <a:pt x="0" y="10965"/>
                </a:lnTo>
                <a:lnTo>
                  <a:pt x="465" y="10965"/>
                </a:lnTo>
                <a:lnTo>
                  <a:pt x="19522" y="261"/>
                </a:lnTo>
                <a:lnTo>
                  <a:pt x="19522" y="0"/>
                </a:lnTo>
                <a:close/>
              </a:path>
            </a:pathLst>
          </a:custGeom>
          <a:solidFill>
            <a:srgbClr val="1A2F6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892" name="任意多边形 2891"/>
          <p:cNvSpPr/>
          <p:nvPr/>
        </p:nvSpPr>
        <p:spPr>
          <a:xfrm>
            <a:off x="3844080" y="2163600"/>
            <a:ext cx="6860520" cy="3853440"/>
          </a:xfrm>
          <a:custGeom>
            <a:avLst/>
            <a:gdLst/>
            <a:ahLst/>
            <a:cxnLst/>
            <a:rect l="0" t="0" r="r" b="b"/>
            <a:pathLst>
              <a:path w="19057" h="10704">
                <a:moveTo>
                  <a:pt x="19057" y="0"/>
                </a:moveTo>
                <a:lnTo>
                  <a:pt x="0" y="10704"/>
                </a:lnTo>
                <a:lnTo>
                  <a:pt x="465" y="10704"/>
                </a:lnTo>
                <a:lnTo>
                  <a:pt x="19057" y="261"/>
                </a:lnTo>
                <a:lnTo>
                  <a:pt x="19057" y="0"/>
                </a:lnTo>
                <a:close/>
              </a:path>
            </a:pathLst>
          </a:custGeom>
          <a:solidFill>
            <a:srgbClr val="1A2F6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893" name="任意多边形 2892"/>
          <p:cNvSpPr/>
          <p:nvPr/>
        </p:nvSpPr>
        <p:spPr>
          <a:xfrm>
            <a:off x="4011480" y="2257560"/>
            <a:ext cx="6693120" cy="3759480"/>
          </a:xfrm>
          <a:custGeom>
            <a:avLst/>
            <a:gdLst/>
            <a:ahLst/>
            <a:cxnLst/>
            <a:rect l="0" t="0" r="r" b="b"/>
            <a:pathLst>
              <a:path w="18592" h="10443">
                <a:moveTo>
                  <a:pt x="18592" y="0"/>
                </a:moveTo>
                <a:lnTo>
                  <a:pt x="0" y="10443"/>
                </a:lnTo>
                <a:lnTo>
                  <a:pt x="464" y="10443"/>
                </a:lnTo>
                <a:lnTo>
                  <a:pt x="18592" y="261"/>
                </a:lnTo>
                <a:lnTo>
                  <a:pt x="18592" y="0"/>
                </a:lnTo>
                <a:close/>
              </a:path>
            </a:pathLst>
          </a:custGeom>
          <a:solidFill>
            <a:srgbClr val="1A2F6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894" name="任意多边形 2893"/>
          <p:cNvSpPr/>
          <p:nvPr/>
        </p:nvSpPr>
        <p:spPr>
          <a:xfrm>
            <a:off x="4178520" y="2351520"/>
            <a:ext cx="6526080" cy="3665520"/>
          </a:xfrm>
          <a:custGeom>
            <a:avLst/>
            <a:gdLst/>
            <a:ahLst/>
            <a:cxnLst/>
            <a:rect l="0" t="0" r="r" b="b"/>
            <a:pathLst>
              <a:path w="18128" h="10182">
                <a:moveTo>
                  <a:pt x="18128" y="0"/>
                </a:moveTo>
                <a:lnTo>
                  <a:pt x="0" y="10182"/>
                </a:lnTo>
                <a:lnTo>
                  <a:pt x="465" y="10182"/>
                </a:lnTo>
                <a:lnTo>
                  <a:pt x="18128" y="261"/>
                </a:lnTo>
                <a:lnTo>
                  <a:pt x="18128" y="0"/>
                </a:lnTo>
                <a:close/>
              </a:path>
            </a:pathLst>
          </a:custGeom>
          <a:solidFill>
            <a:srgbClr val="1A306C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895" name="任意多边形 2894"/>
          <p:cNvSpPr/>
          <p:nvPr/>
        </p:nvSpPr>
        <p:spPr>
          <a:xfrm>
            <a:off x="4345920" y="2445480"/>
            <a:ext cx="6358680" cy="3571560"/>
          </a:xfrm>
          <a:custGeom>
            <a:avLst/>
            <a:gdLst/>
            <a:ahLst/>
            <a:cxnLst/>
            <a:rect l="0" t="0" r="r" b="b"/>
            <a:pathLst>
              <a:path w="17663" h="9921">
                <a:moveTo>
                  <a:pt x="17663" y="0"/>
                </a:moveTo>
                <a:lnTo>
                  <a:pt x="0" y="9921"/>
                </a:lnTo>
                <a:lnTo>
                  <a:pt x="465" y="9921"/>
                </a:lnTo>
                <a:lnTo>
                  <a:pt x="17663" y="261"/>
                </a:lnTo>
                <a:lnTo>
                  <a:pt x="17663" y="0"/>
                </a:lnTo>
                <a:close/>
              </a:path>
            </a:pathLst>
          </a:custGeom>
          <a:solidFill>
            <a:srgbClr val="1A306D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896" name="任意多边形 2895"/>
          <p:cNvSpPr/>
          <p:nvPr/>
        </p:nvSpPr>
        <p:spPr>
          <a:xfrm>
            <a:off x="4513320" y="2539440"/>
            <a:ext cx="6191280" cy="3477600"/>
          </a:xfrm>
          <a:custGeom>
            <a:avLst/>
            <a:gdLst/>
            <a:ahLst/>
            <a:cxnLst/>
            <a:rect l="0" t="0" r="r" b="b"/>
            <a:pathLst>
              <a:path w="17198" h="9660">
                <a:moveTo>
                  <a:pt x="17198" y="0"/>
                </a:moveTo>
                <a:lnTo>
                  <a:pt x="0" y="9660"/>
                </a:lnTo>
                <a:lnTo>
                  <a:pt x="465" y="9660"/>
                </a:lnTo>
                <a:lnTo>
                  <a:pt x="17198" y="261"/>
                </a:lnTo>
                <a:lnTo>
                  <a:pt x="17198" y="0"/>
                </a:lnTo>
                <a:close/>
              </a:path>
            </a:pathLst>
          </a:custGeom>
          <a:solidFill>
            <a:srgbClr val="1A306E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897" name="任意多边形 2896"/>
          <p:cNvSpPr/>
          <p:nvPr/>
        </p:nvSpPr>
        <p:spPr>
          <a:xfrm>
            <a:off x="4680720" y="2633400"/>
            <a:ext cx="6023880" cy="3383640"/>
          </a:xfrm>
          <a:custGeom>
            <a:avLst/>
            <a:gdLst/>
            <a:ahLst/>
            <a:cxnLst/>
            <a:rect l="0" t="0" r="r" b="b"/>
            <a:pathLst>
              <a:path w="16733" h="9399">
                <a:moveTo>
                  <a:pt x="16733" y="0"/>
                </a:moveTo>
                <a:lnTo>
                  <a:pt x="0" y="9399"/>
                </a:lnTo>
                <a:lnTo>
                  <a:pt x="465" y="9399"/>
                </a:lnTo>
                <a:lnTo>
                  <a:pt x="16733" y="261"/>
                </a:lnTo>
                <a:lnTo>
                  <a:pt x="16733" y="0"/>
                </a:lnTo>
                <a:close/>
              </a:path>
            </a:pathLst>
          </a:custGeom>
          <a:solidFill>
            <a:srgbClr val="1A306E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898" name="任意多边形 2897"/>
          <p:cNvSpPr/>
          <p:nvPr/>
        </p:nvSpPr>
        <p:spPr>
          <a:xfrm>
            <a:off x="4848120" y="2727360"/>
            <a:ext cx="5856480" cy="3289680"/>
          </a:xfrm>
          <a:custGeom>
            <a:avLst/>
            <a:gdLst/>
            <a:ahLst/>
            <a:cxnLst/>
            <a:rect l="0" t="0" r="r" b="b"/>
            <a:pathLst>
              <a:path w="16268" h="9138">
                <a:moveTo>
                  <a:pt x="16268" y="0"/>
                </a:moveTo>
                <a:lnTo>
                  <a:pt x="0" y="9138"/>
                </a:lnTo>
                <a:lnTo>
                  <a:pt x="464" y="9138"/>
                </a:lnTo>
                <a:lnTo>
                  <a:pt x="16268" y="262"/>
                </a:lnTo>
                <a:lnTo>
                  <a:pt x="16268" y="0"/>
                </a:lnTo>
                <a:close/>
              </a:path>
            </a:pathLst>
          </a:custGeom>
          <a:solidFill>
            <a:srgbClr val="1B316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899" name="任意多边形 2898"/>
          <p:cNvSpPr/>
          <p:nvPr/>
        </p:nvSpPr>
        <p:spPr>
          <a:xfrm>
            <a:off x="5015160" y="2821680"/>
            <a:ext cx="5689440" cy="3195360"/>
          </a:xfrm>
          <a:custGeom>
            <a:avLst/>
            <a:gdLst/>
            <a:ahLst/>
            <a:cxnLst/>
            <a:rect l="0" t="0" r="r" b="b"/>
            <a:pathLst>
              <a:path w="15804" h="8876">
                <a:moveTo>
                  <a:pt x="15804" y="0"/>
                </a:moveTo>
                <a:lnTo>
                  <a:pt x="0" y="8876"/>
                </a:lnTo>
                <a:lnTo>
                  <a:pt x="465" y="8876"/>
                </a:lnTo>
                <a:lnTo>
                  <a:pt x="15804" y="261"/>
                </a:lnTo>
                <a:lnTo>
                  <a:pt x="15804" y="0"/>
                </a:lnTo>
                <a:close/>
              </a:path>
            </a:pathLst>
          </a:custGeom>
          <a:solidFill>
            <a:srgbClr val="1B3170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900" name="任意多边形 2899"/>
          <p:cNvSpPr/>
          <p:nvPr/>
        </p:nvSpPr>
        <p:spPr>
          <a:xfrm>
            <a:off x="5182560" y="2915640"/>
            <a:ext cx="5522040" cy="3101400"/>
          </a:xfrm>
          <a:custGeom>
            <a:avLst/>
            <a:gdLst/>
            <a:ahLst/>
            <a:cxnLst/>
            <a:rect l="0" t="0" r="r" b="b"/>
            <a:pathLst>
              <a:path w="15339" h="8615">
                <a:moveTo>
                  <a:pt x="15339" y="0"/>
                </a:moveTo>
                <a:lnTo>
                  <a:pt x="0" y="8615"/>
                </a:lnTo>
                <a:lnTo>
                  <a:pt x="465" y="8615"/>
                </a:lnTo>
                <a:lnTo>
                  <a:pt x="15339" y="261"/>
                </a:lnTo>
                <a:lnTo>
                  <a:pt x="15339" y="0"/>
                </a:lnTo>
                <a:close/>
              </a:path>
            </a:pathLst>
          </a:custGeom>
          <a:solidFill>
            <a:srgbClr val="1B3171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901" name="任意多边形 2900"/>
          <p:cNvSpPr/>
          <p:nvPr/>
        </p:nvSpPr>
        <p:spPr>
          <a:xfrm>
            <a:off x="5349960" y="3009600"/>
            <a:ext cx="5354640" cy="3007440"/>
          </a:xfrm>
          <a:custGeom>
            <a:avLst/>
            <a:gdLst/>
            <a:ahLst/>
            <a:cxnLst/>
            <a:rect l="0" t="0" r="r" b="b"/>
            <a:pathLst>
              <a:path w="14874" h="8354">
                <a:moveTo>
                  <a:pt x="14874" y="0"/>
                </a:moveTo>
                <a:lnTo>
                  <a:pt x="0" y="8354"/>
                </a:lnTo>
                <a:lnTo>
                  <a:pt x="465" y="8354"/>
                </a:lnTo>
                <a:lnTo>
                  <a:pt x="14874" y="261"/>
                </a:lnTo>
                <a:lnTo>
                  <a:pt x="14874" y="0"/>
                </a:lnTo>
                <a:close/>
              </a:path>
            </a:pathLst>
          </a:custGeom>
          <a:solidFill>
            <a:srgbClr val="1B327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902" name="任意多边形 2901"/>
          <p:cNvSpPr/>
          <p:nvPr/>
        </p:nvSpPr>
        <p:spPr>
          <a:xfrm>
            <a:off x="5517360" y="3103560"/>
            <a:ext cx="5187240" cy="2913480"/>
          </a:xfrm>
          <a:custGeom>
            <a:avLst/>
            <a:gdLst/>
            <a:ahLst/>
            <a:cxnLst/>
            <a:rect l="0" t="0" r="r" b="b"/>
            <a:pathLst>
              <a:path w="14409" h="8093">
                <a:moveTo>
                  <a:pt x="14409" y="0"/>
                </a:moveTo>
                <a:lnTo>
                  <a:pt x="0" y="8093"/>
                </a:lnTo>
                <a:lnTo>
                  <a:pt x="465" y="8093"/>
                </a:lnTo>
                <a:lnTo>
                  <a:pt x="14409" y="261"/>
                </a:lnTo>
                <a:lnTo>
                  <a:pt x="14409" y="0"/>
                </a:lnTo>
                <a:close/>
              </a:path>
            </a:pathLst>
          </a:custGeom>
          <a:solidFill>
            <a:srgbClr val="1B327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903" name="任意多边形 2902"/>
          <p:cNvSpPr/>
          <p:nvPr/>
        </p:nvSpPr>
        <p:spPr>
          <a:xfrm>
            <a:off x="5684760" y="3197520"/>
            <a:ext cx="5019840" cy="2819520"/>
          </a:xfrm>
          <a:custGeom>
            <a:avLst/>
            <a:gdLst/>
            <a:ahLst/>
            <a:cxnLst/>
            <a:rect l="0" t="0" r="r" b="b"/>
            <a:pathLst>
              <a:path w="13944" h="7832">
                <a:moveTo>
                  <a:pt x="13944" y="0"/>
                </a:moveTo>
                <a:lnTo>
                  <a:pt x="0" y="7832"/>
                </a:lnTo>
                <a:lnTo>
                  <a:pt x="464" y="7832"/>
                </a:lnTo>
                <a:lnTo>
                  <a:pt x="13944" y="261"/>
                </a:lnTo>
                <a:lnTo>
                  <a:pt x="13944" y="0"/>
                </a:lnTo>
                <a:close/>
              </a:path>
            </a:pathLst>
          </a:custGeom>
          <a:solidFill>
            <a:srgbClr val="1B3273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904" name="任意多边形 2903"/>
          <p:cNvSpPr/>
          <p:nvPr/>
        </p:nvSpPr>
        <p:spPr>
          <a:xfrm>
            <a:off x="5851800" y="3291480"/>
            <a:ext cx="4852800" cy="2725560"/>
          </a:xfrm>
          <a:custGeom>
            <a:avLst/>
            <a:gdLst/>
            <a:ahLst/>
            <a:cxnLst/>
            <a:rect l="0" t="0" r="r" b="b"/>
            <a:pathLst>
              <a:path w="13480" h="7571">
                <a:moveTo>
                  <a:pt x="13480" y="0"/>
                </a:moveTo>
                <a:lnTo>
                  <a:pt x="0" y="7571"/>
                </a:lnTo>
                <a:lnTo>
                  <a:pt x="465" y="7571"/>
                </a:lnTo>
                <a:lnTo>
                  <a:pt x="13480" y="261"/>
                </a:lnTo>
                <a:lnTo>
                  <a:pt x="13480" y="0"/>
                </a:lnTo>
                <a:close/>
              </a:path>
            </a:pathLst>
          </a:custGeom>
          <a:solidFill>
            <a:srgbClr val="1B327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905" name="任意多边形 2904"/>
          <p:cNvSpPr/>
          <p:nvPr/>
        </p:nvSpPr>
        <p:spPr>
          <a:xfrm>
            <a:off x="6019200" y="3385440"/>
            <a:ext cx="4685400" cy="2631600"/>
          </a:xfrm>
          <a:custGeom>
            <a:avLst/>
            <a:gdLst/>
            <a:ahLst/>
            <a:cxnLst/>
            <a:rect l="0" t="0" r="r" b="b"/>
            <a:pathLst>
              <a:path w="13015" h="7310">
                <a:moveTo>
                  <a:pt x="13015" y="0"/>
                </a:moveTo>
                <a:lnTo>
                  <a:pt x="0" y="7310"/>
                </a:lnTo>
                <a:lnTo>
                  <a:pt x="465" y="7310"/>
                </a:lnTo>
                <a:lnTo>
                  <a:pt x="13015" y="261"/>
                </a:lnTo>
                <a:lnTo>
                  <a:pt x="13015" y="0"/>
                </a:lnTo>
                <a:close/>
              </a:path>
            </a:pathLst>
          </a:custGeom>
          <a:solidFill>
            <a:srgbClr val="1B3375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906" name="任意多边形 2905"/>
          <p:cNvSpPr/>
          <p:nvPr/>
        </p:nvSpPr>
        <p:spPr>
          <a:xfrm>
            <a:off x="6186600" y="3479400"/>
            <a:ext cx="4518000" cy="2537640"/>
          </a:xfrm>
          <a:custGeom>
            <a:avLst/>
            <a:gdLst/>
            <a:ahLst/>
            <a:cxnLst/>
            <a:rect l="0" t="0" r="r" b="b"/>
            <a:pathLst>
              <a:path w="12550" h="7049">
                <a:moveTo>
                  <a:pt x="12550" y="0"/>
                </a:moveTo>
                <a:lnTo>
                  <a:pt x="0" y="7049"/>
                </a:lnTo>
                <a:lnTo>
                  <a:pt x="465" y="7049"/>
                </a:lnTo>
                <a:lnTo>
                  <a:pt x="12550" y="261"/>
                </a:lnTo>
                <a:lnTo>
                  <a:pt x="12550" y="0"/>
                </a:lnTo>
                <a:close/>
              </a:path>
            </a:pathLst>
          </a:custGeom>
          <a:solidFill>
            <a:srgbClr val="1B3375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907" name="任意多边形 2906"/>
          <p:cNvSpPr/>
          <p:nvPr/>
        </p:nvSpPr>
        <p:spPr>
          <a:xfrm>
            <a:off x="6354000" y="3573360"/>
            <a:ext cx="4350600" cy="2443680"/>
          </a:xfrm>
          <a:custGeom>
            <a:avLst/>
            <a:gdLst/>
            <a:ahLst/>
            <a:cxnLst/>
            <a:rect l="0" t="0" r="r" b="b"/>
            <a:pathLst>
              <a:path w="12085" h="6788">
                <a:moveTo>
                  <a:pt x="12085" y="0"/>
                </a:moveTo>
                <a:lnTo>
                  <a:pt x="0" y="6788"/>
                </a:lnTo>
                <a:lnTo>
                  <a:pt x="464" y="6788"/>
                </a:lnTo>
                <a:lnTo>
                  <a:pt x="12085" y="262"/>
                </a:lnTo>
                <a:lnTo>
                  <a:pt x="12085" y="0"/>
                </a:lnTo>
                <a:close/>
              </a:path>
            </a:pathLst>
          </a:custGeom>
          <a:solidFill>
            <a:srgbClr val="1B337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908" name="任意多边形 2907"/>
          <p:cNvSpPr/>
          <p:nvPr/>
        </p:nvSpPr>
        <p:spPr>
          <a:xfrm>
            <a:off x="6521040" y="3667320"/>
            <a:ext cx="4183560" cy="2349720"/>
          </a:xfrm>
          <a:custGeom>
            <a:avLst/>
            <a:gdLst/>
            <a:ahLst/>
            <a:cxnLst/>
            <a:rect l="0" t="0" r="r" b="b"/>
            <a:pathLst>
              <a:path w="11621" h="6527">
                <a:moveTo>
                  <a:pt x="11621" y="0"/>
                </a:moveTo>
                <a:lnTo>
                  <a:pt x="0" y="6527"/>
                </a:lnTo>
                <a:lnTo>
                  <a:pt x="465" y="6527"/>
                </a:lnTo>
                <a:lnTo>
                  <a:pt x="11621" y="261"/>
                </a:lnTo>
                <a:lnTo>
                  <a:pt x="11621" y="0"/>
                </a:lnTo>
                <a:close/>
              </a:path>
            </a:pathLst>
          </a:custGeom>
          <a:solidFill>
            <a:srgbClr val="1C3377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909" name="任意多边形 2908"/>
          <p:cNvSpPr/>
          <p:nvPr/>
        </p:nvSpPr>
        <p:spPr>
          <a:xfrm>
            <a:off x="6688440" y="3761280"/>
            <a:ext cx="4016160" cy="2255760"/>
          </a:xfrm>
          <a:custGeom>
            <a:avLst/>
            <a:gdLst/>
            <a:ahLst/>
            <a:cxnLst/>
            <a:rect l="0" t="0" r="r" b="b"/>
            <a:pathLst>
              <a:path w="11156" h="6266">
                <a:moveTo>
                  <a:pt x="11156" y="0"/>
                </a:moveTo>
                <a:lnTo>
                  <a:pt x="0" y="6266"/>
                </a:lnTo>
                <a:lnTo>
                  <a:pt x="465" y="6266"/>
                </a:lnTo>
                <a:lnTo>
                  <a:pt x="11156" y="261"/>
                </a:lnTo>
                <a:lnTo>
                  <a:pt x="11156" y="0"/>
                </a:lnTo>
                <a:close/>
              </a:path>
            </a:pathLst>
          </a:custGeom>
          <a:solidFill>
            <a:srgbClr val="1C347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910" name="任意多边形 2909"/>
          <p:cNvSpPr/>
          <p:nvPr/>
        </p:nvSpPr>
        <p:spPr>
          <a:xfrm>
            <a:off x="6855840" y="3855240"/>
            <a:ext cx="3848760" cy="2161800"/>
          </a:xfrm>
          <a:custGeom>
            <a:avLst/>
            <a:gdLst/>
            <a:ahLst/>
            <a:cxnLst/>
            <a:rect l="0" t="0" r="r" b="b"/>
            <a:pathLst>
              <a:path w="10691" h="6005">
                <a:moveTo>
                  <a:pt x="10691" y="0"/>
                </a:moveTo>
                <a:lnTo>
                  <a:pt x="0" y="6005"/>
                </a:lnTo>
                <a:lnTo>
                  <a:pt x="465" y="6005"/>
                </a:lnTo>
                <a:lnTo>
                  <a:pt x="10691" y="261"/>
                </a:lnTo>
                <a:lnTo>
                  <a:pt x="10691" y="0"/>
                </a:lnTo>
                <a:close/>
              </a:path>
            </a:pathLst>
          </a:custGeom>
          <a:solidFill>
            <a:srgbClr val="1C3479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911" name="任意多边形 2910"/>
          <p:cNvSpPr/>
          <p:nvPr/>
        </p:nvSpPr>
        <p:spPr>
          <a:xfrm>
            <a:off x="7023240" y="3949200"/>
            <a:ext cx="3681360" cy="2067840"/>
          </a:xfrm>
          <a:custGeom>
            <a:avLst/>
            <a:gdLst/>
            <a:ahLst/>
            <a:cxnLst/>
            <a:rect l="0" t="0" r="r" b="b"/>
            <a:pathLst>
              <a:path w="10226" h="5744">
                <a:moveTo>
                  <a:pt x="10226" y="0"/>
                </a:moveTo>
                <a:lnTo>
                  <a:pt x="0" y="5744"/>
                </a:lnTo>
                <a:lnTo>
                  <a:pt x="465" y="5744"/>
                </a:lnTo>
                <a:lnTo>
                  <a:pt x="10226" y="261"/>
                </a:lnTo>
                <a:lnTo>
                  <a:pt x="10226" y="0"/>
                </a:lnTo>
                <a:close/>
              </a:path>
            </a:pathLst>
          </a:custGeom>
          <a:solidFill>
            <a:srgbClr val="1C3479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912" name="任意多边形 2911"/>
          <p:cNvSpPr/>
          <p:nvPr/>
        </p:nvSpPr>
        <p:spPr>
          <a:xfrm>
            <a:off x="7190640" y="4043160"/>
            <a:ext cx="3513960" cy="1973880"/>
          </a:xfrm>
          <a:custGeom>
            <a:avLst/>
            <a:gdLst/>
            <a:ahLst/>
            <a:cxnLst/>
            <a:rect l="0" t="0" r="r" b="b"/>
            <a:pathLst>
              <a:path w="9761" h="5483">
                <a:moveTo>
                  <a:pt x="9761" y="0"/>
                </a:moveTo>
                <a:lnTo>
                  <a:pt x="0" y="5483"/>
                </a:lnTo>
                <a:lnTo>
                  <a:pt x="464" y="5483"/>
                </a:lnTo>
                <a:lnTo>
                  <a:pt x="9761" y="261"/>
                </a:lnTo>
                <a:lnTo>
                  <a:pt x="9761" y="0"/>
                </a:lnTo>
                <a:close/>
              </a:path>
            </a:pathLst>
          </a:custGeom>
          <a:solidFill>
            <a:srgbClr val="1C347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913" name="任意多边形 2912"/>
          <p:cNvSpPr/>
          <p:nvPr/>
        </p:nvSpPr>
        <p:spPr>
          <a:xfrm>
            <a:off x="7357680" y="4137120"/>
            <a:ext cx="3346920" cy="1879920"/>
          </a:xfrm>
          <a:custGeom>
            <a:avLst/>
            <a:gdLst/>
            <a:ahLst/>
            <a:cxnLst/>
            <a:rect l="0" t="0" r="r" b="b"/>
            <a:pathLst>
              <a:path w="9297" h="5222">
                <a:moveTo>
                  <a:pt x="9297" y="0"/>
                </a:moveTo>
                <a:lnTo>
                  <a:pt x="0" y="5222"/>
                </a:lnTo>
                <a:lnTo>
                  <a:pt x="465" y="5222"/>
                </a:lnTo>
                <a:lnTo>
                  <a:pt x="9297" y="261"/>
                </a:lnTo>
                <a:lnTo>
                  <a:pt x="9297" y="0"/>
                </a:lnTo>
                <a:close/>
              </a:path>
            </a:pathLst>
          </a:custGeom>
          <a:solidFill>
            <a:srgbClr val="1C357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914" name="任意多边形 2913"/>
          <p:cNvSpPr/>
          <p:nvPr/>
        </p:nvSpPr>
        <p:spPr>
          <a:xfrm>
            <a:off x="7525080" y="4231080"/>
            <a:ext cx="3179520" cy="1785960"/>
          </a:xfrm>
          <a:custGeom>
            <a:avLst/>
            <a:gdLst/>
            <a:ahLst/>
            <a:cxnLst/>
            <a:rect l="0" t="0" r="r" b="b"/>
            <a:pathLst>
              <a:path w="8832" h="4961">
                <a:moveTo>
                  <a:pt x="8832" y="0"/>
                </a:moveTo>
                <a:lnTo>
                  <a:pt x="0" y="4961"/>
                </a:lnTo>
                <a:lnTo>
                  <a:pt x="465" y="4961"/>
                </a:lnTo>
                <a:lnTo>
                  <a:pt x="8832" y="261"/>
                </a:lnTo>
                <a:lnTo>
                  <a:pt x="8832" y="0"/>
                </a:lnTo>
                <a:close/>
              </a:path>
            </a:pathLst>
          </a:custGeom>
          <a:solidFill>
            <a:srgbClr val="1C357C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915" name="任意多边形 2914"/>
          <p:cNvSpPr/>
          <p:nvPr/>
        </p:nvSpPr>
        <p:spPr>
          <a:xfrm>
            <a:off x="7692480" y="4325040"/>
            <a:ext cx="3012120" cy="1692000"/>
          </a:xfrm>
          <a:custGeom>
            <a:avLst/>
            <a:gdLst/>
            <a:ahLst/>
            <a:cxnLst/>
            <a:rect l="0" t="0" r="r" b="b"/>
            <a:pathLst>
              <a:path w="8367" h="4700">
                <a:moveTo>
                  <a:pt x="8367" y="0"/>
                </a:moveTo>
                <a:lnTo>
                  <a:pt x="0" y="4700"/>
                </a:lnTo>
                <a:lnTo>
                  <a:pt x="465" y="4700"/>
                </a:lnTo>
                <a:lnTo>
                  <a:pt x="8367" y="261"/>
                </a:lnTo>
                <a:lnTo>
                  <a:pt x="8367" y="0"/>
                </a:lnTo>
                <a:close/>
              </a:path>
            </a:pathLst>
          </a:custGeom>
          <a:solidFill>
            <a:srgbClr val="1C357C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916" name="任意多边形 2915"/>
          <p:cNvSpPr/>
          <p:nvPr/>
        </p:nvSpPr>
        <p:spPr>
          <a:xfrm>
            <a:off x="7859880" y="4419000"/>
            <a:ext cx="2844720" cy="1598040"/>
          </a:xfrm>
          <a:custGeom>
            <a:avLst/>
            <a:gdLst/>
            <a:ahLst/>
            <a:cxnLst/>
            <a:rect l="0" t="0" r="r" b="b"/>
            <a:pathLst>
              <a:path w="7902" h="4439">
                <a:moveTo>
                  <a:pt x="7902" y="0"/>
                </a:moveTo>
                <a:lnTo>
                  <a:pt x="0" y="4439"/>
                </a:lnTo>
                <a:lnTo>
                  <a:pt x="465" y="4439"/>
                </a:lnTo>
                <a:lnTo>
                  <a:pt x="7902" y="261"/>
                </a:lnTo>
                <a:lnTo>
                  <a:pt x="7902" y="0"/>
                </a:lnTo>
                <a:close/>
              </a:path>
            </a:pathLst>
          </a:custGeom>
          <a:solidFill>
            <a:srgbClr val="1C357D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917" name="任意多边形 2916"/>
          <p:cNvSpPr/>
          <p:nvPr/>
        </p:nvSpPr>
        <p:spPr>
          <a:xfrm>
            <a:off x="8027280" y="4512960"/>
            <a:ext cx="2677320" cy="1504080"/>
          </a:xfrm>
          <a:custGeom>
            <a:avLst/>
            <a:gdLst/>
            <a:ahLst/>
            <a:cxnLst/>
            <a:rect l="0" t="0" r="r" b="b"/>
            <a:pathLst>
              <a:path w="7437" h="4178">
                <a:moveTo>
                  <a:pt x="7437" y="0"/>
                </a:moveTo>
                <a:lnTo>
                  <a:pt x="0" y="4178"/>
                </a:lnTo>
                <a:lnTo>
                  <a:pt x="464" y="4178"/>
                </a:lnTo>
                <a:lnTo>
                  <a:pt x="7437" y="261"/>
                </a:lnTo>
                <a:lnTo>
                  <a:pt x="7437" y="0"/>
                </a:lnTo>
                <a:close/>
              </a:path>
            </a:pathLst>
          </a:custGeom>
          <a:solidFill>
            <a:srgbClr val="1D367E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918" name="任意多边形 2917"/>
          <p:cNvSpPr/>
          <p:nvPr/>
        </p:nvSpPr>
        <p:spPr>
          <a:xfrm>
            <a:off x="8194320" y="4606920"/>
            <a:ext cx="2510280" cy="1410120"/>
          </a:xfrm>
          <a:custGeom>
            <a:avLst/>
            <a:gdLst/>
            <a:ahLst/>
            <a:cxnLst/>
            <a:rect l="0" t="0" r="r" b="b"/>
            <a:pathLst>
              <a:path w="6973" h="3917">
                <a:moveTo>
                  <a:pt x="6973" y="0"/>
                </a:moveTo>
                <a:lnTo>
                  <a:pt x="0" y="3917"/>
                </a:lnTo>
                <a:lnTo>
                  <a:pt x="465" y="3917"/>
                </a:lnTo>
                <a:lnTo>
                  <a:pt x="6973" y="261"/>
                </a:lnTo>
                <a:lnTo>
                  <a:pt x="6973" y="0"/>
                </a:lnTo>
                <a:close/>
              </a:path>
            </a:pathLst>
          </a:custGeom>
          <a:solidFill>
            <a:srgbClr val="1D367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919" name="任意多边形 2918"/>
          <p:cNvSpPr/>
          <p:nvPr/>
        </p:nvSpPr>
        <p:spPr>
          <a:xfrm>
            <a:off x="8361720" y="4700880"/>
            <a:ext cx="2342880" cy="1316160"/>
          </a:xfrm>
          <a:custGeom>
            <a:avLst/>
            <a:gdLst/>
            <a:ahLst/>
            <a:cxnLst/>
            <a:rect l="0" t="0" r="r" b="b"/>
            <a:pathLst>
              <a:path w="6508" h="3656">
                <a:moveTo>
                  <a:pt x="6508" y="0"/>
                </a:moveTo>
                <a:lnTo>
                  <a:pt x="0" y="3656"/>
                </a:lnTo>
                <a:lnTo>
                  <a:pt x="465" y="3656"/>
                </a:lnTo>
                <a:lnTo>
                  <a:pt x="6508" y="261"/>
                </a:lnTo>
                <a:lnTo>
                  <a:pt x="6508" y="0"/>
                </a:lnTo>
                <a:close/>
              </a:path>
            </a:pathLst>
          </a:custGeom>
          <a:solidFill>
            <a:srgbClr val="1D367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920" name="任意多边形 2919"/>
          <p:cNvSpPr/>
          <p:nvPr/>
        </p:nvSpPr>
        <p:spPr>
          <a:xfrm>
            <a:off x="8529120" y="4794840"/>
            <a:ext cx="2175480" cy="1222200"/>
          </a:xfrm>
          <a:custGeom>
            <a:avLst/>
            <a:gdLst/>
            <a:ahLst/>
            <a:cxnLst/>
            <a:rect l="0" t="0" r="r" b="b"/>
            <a:pathLst>
              <a:path w="6043" h="3395">
                <a:moveTo>
                  <a:pt x="6043" y="0"/>
                </a:moveTo>
                <a:lnTo>
                  <a:pt x="0" y="3395"/>
                </a:lnTo>
                <a:lnTo>
                  <a:pt x="465" y="3395"/>
                </a:lnTo>
                <a:lnTo>
                  <a:pt x="6043" y="261"/>
                </a:lnTo>
                <a:lnTo>
                  <a:pt x="6043" y="0"/>
                </a:lnTo>
                <a:close/>
              </a:path>
            </a:pathLst>
          </a:custGeom>
          <a:solidFill>
            <a:srgbClr val="1D3780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921" name="任意多边形 2920"/>
          <p:cNvSpPr/>
          <p:nvPr/>
        </p:nvSpPr>
        <p:spPr>
          <a:xfrm>
            <a:off x="8696520" y="4888800"/>
            <a:ext cx="2008080" cy="1128240"/>
          </a:xfrm>
          <a:custGeom>
            <a:avLst/>
            <a:gdLst/>
            <a:ahLst/>
            <a:cxnLst/>
            <a:rect l="0" t="0" r="r" b="b"/>
            <a:pathLst>
              <a:path w="5578" h="3134">
                <a:moveTo>
                  <a:pt x="5578" y="0"/>
                </a:moveTo>
                <a:lnTo>
                  <a:pt x="0" y="3134"/>
                </a:lnTo>
                <a:lnTo>
                  <a:pt x="465" y="3134"/>
                </a:lnTo>
                <a:lnTo>
                  <a:pt x="5578" y="261"/>
                </a:lnTo>
                <a:lnTo>
                  <a:pt x="5578" y="0"/>
                </a:lnTo>
                <a:close/>
              </a:path>
            </a:pathLst>
          </a:custGeom>
          <a:solidFill>
            <a:srgbClr val="1D3781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922" name="任意多边形 2921"/>
          <p:cNvSpPr/>
          <p:nvPr/>
        </p:nvSpPr>
        <p:spPr>
          <a:xfrm>
            <a:off x="8863920" y="4982760"/>
            <a:ext cx="1840680" cy="1034280"/>
          </a:xfrm>
          <a:custGeom>
            <a:avLst/>
            <a:gdLst/>
            <a:ahLst/>
            <a:cxnLst/>
            <a:rect l="0" t="0" r="r" b="b"/>
            <a:pathLst>
              <a:path w="5113" h="2873">
                <a:moveTo>
                  <a:pt x="5113" y="0"/>
                </a:moveTo>
                <a:lnTo>
                  <a:pt x="0" y="2873"/>
                </a:lnTo>
                <a:lnTo>
                  <a:pt x="464" y="2873"/>
                </a:lnTo>
                <a:lnTo>
                  <a:pt x="5113" y="261"/>
                </a:lnTo>
                <a:lnTo>
                  <a:pt x="5113" y="0"/>
                </a:lnTo>
                <a:close/>
              </a:path>
            </a:pathLst>
          </a:custGeom>
          <a:solidFill>
            <a:srgbClr val="1D378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923" name="任意多边形 2922"/>
          <p:cNvSpPr/>
          <p:nvPr/>
        </p:nvSpPr>
        <p:spPr>
          <a:xfrm>
            <a:off x="9030960" y="5076720"/>
            <a:ext cx="1673640" cy="940320"/>
          </a:xfrm>
          <a:custGeom>
            <a:avLst/>
            <a:gdLst/>
            <a:ahLst/>
            <a:cxnLst/>
            <a:rect l="0" t="0" r="r" b="b"/>
            <a:pathLst>
              <a:path w="4649" h="2612">
                <a:moveTo>
                  <a:pt x="4649" y="0"/>
                </a:moveTo>
                <a:lnTo>
                  <a:pt x="0" y="2612"/>
                </a:lnTo>
                <a:lnTo>
                  <a:pt x="465" y="2612"/>
                </a:lnTo>
                <a:lnTo>
                  <a:pt x="4649" y="263"/>
                </a:lnTo>
                <a:lnTo>
                  <a:pt x="4649" y="0"/>
                </a:lnTo>
                <a:close/>
              </a:path>
            </a:pathLst>
          </a:custGeom>
          <a:solidFill>
            <a:srgbClr val="1D3783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924" name="任意多边形 2923"/>
          <p:cNvSpPr/>
          <p:nvPr/>
        </p:nvSpPr>
        <p:spPr>
          <a:xfrm>
            <a:off x="9198360" y="5171040"/>
            <a:ext cx="1506240" cy="846000"/>
          </a:xfrm>
          <a:custGeom>
            <a:avLst/>
            <a:gdLst/>
            <a:ahLst/>
            <a:cxnLst/>
            <a:rect l="0" t="0" r="r" b="b"/>
            <a:pathLst>
              <a:path w="4184" h="2350">
                <a:moveTo>
                  <a:pt x="4184" y="0"/>
                </a:moveTo>
                <a:lnTo>
                  <a:pt x="0" y="2350"/>
                </a:lnTo>
                <a:lnTo>
                  <a:pt x="465" y="2350"/>
                </a:lnTo>
                <a:lnTo>
                  <a:pt x="4184" y="261"/>
                </a:lnTo>
                <a:lnTo>
                  <a:pt x="4184" y="0"/>
                </a:lnTo>
                <a:close/>
              </a:path>
            </a:pathLst>
          </a:custGeom>
          <a:solidFill>
            <a:srgbClr val="1D3883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925" name="任意多边形 2924"/>
          <p:cNvSpPr/>
          <p:nvPr/>
        </p:nvSpPr>
        <p:spPr>
          <a:xfrm>
            <a:off x="9365760" y="5265000"/>
            <a:ext cx="1338840" cy="752040"/>
          </a:xfrm>
          <a:custGeom>
            <a:avLst/>
            <a:gdLst/>
            <a:ahLst/>
            <a:cxnLst/>
            <a:rect l="0" t="0" r="r" b="b"/>
            <a:pathLst>
              <a:path w="3719" h="2089">
                <a:moveTo>
                  <a:pt x="3719" y="0"/>
                </a:moveTo>
                <a:lnTo>
                  <a:pt x="0" y="2089"/>
                </a:lnTo>
                <a:lnTo>
                  <a:pt x="465" y="2089"/>
                </a:lnTo>
                <a:lnTo>
                  <a:pt x="3719" y="261"/>
                </a:lnTo>
                <a:lnTo>
                  <a:pt x="3719" y="0"/>
                </a:lnTo>
                <a:close/>
              </a:path>
            </a:pathLst>
          </a:custGeom>
          <a:solidFill>
            <a:srgbClr val="1D388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926" name="任意多边形 2925"/>
          <p:cNvSpPr/>
          <p:nvPr/>
        </p:nvSpPr>
        <p:spPr>
          <a:xfrm>
            <a:off x="9533160" y="5358960"/>
            <a:ext cx="1171440" cy="658080"/>
          </a:xfrm>
          <a:custGeom>
            <a:avLst/>
            <a:gdLst/>
            <a:ahLst/>
            <a:cxnLst/>
            <a:rect l="0" t="0" r="r" b="b"/>
            <a:pathLst>
              <a:path w="3254" h="1828">
                <a:moveTo>
                  <a:pt x="3254" y="0"/>
                </a:moveTo>
                <a:lnTo>
                  <a:pt x="0" y="1828"/>
                </a:lnTo>
                <a:lnTo>
                  <a:pt x="465" y="1828"/>
                </a:lnTo>
                <a:lnTo>
                  <a:pt x="3254" y="261"/>
                </a:lnTo>
                <a:lnTo>
                  <a:pt x="3254" y="0"/>
                </a:lnTo>
                <a:close/>
              </a:path>
            </a:pathLst>
          </a:custGeom>
          <a:solidFill>
            <a:srgbClr val="1D3885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927" name="任意多边形 2926"/>
          <p:cNvSpPr/>
          <p:nvPr/>
        </p:nvSpPr>
        <p:spPr>
          <a:xfrm>
            <a:off x="9700560" y="5452920"/>
            <a:ext cx="1004040" cy="564120"/>
          </a:xfrm>
          <a:custGeom>
            <a:avLst/>
            <a:gdLst/>
            <a:ahLst/>
            <a:cxnLst/>
            <a:rect l="0" t="0" r="r" b="b"/>
            <a:pathLst>
              <a:path w="2789" h="1567">
                <a:moveTo>
                  <a:pt x="2789" y="0"/>
                </a:moveTo>
                <a:lnTo>
                  <a:pt x="0" y="1567"/>
                </a:lnTo>
                <a:lnTo>
                  <a:pt x="464" y="1567"/>
                </a:lnTo>
                <a:lnTo>
                  <a:pt x="2789" y="261"/>
                </a:lnTo>
                <a:lnTo>
                  <a:pt x="2789" y="0"/>
                </a:lnTo>
                <a:close/>
              </a:path>
            </a:pathLst>
          </a:custGeom>
          <a:solidFill>
            <a:srgbClr val="1E388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928" name="任意多边形 2927"/>
          <p:cNvSpPr/>
          <p:nvPr/>
        </p:nvSpPr>
        <p:spPr>
          <a:xfrm>
            <a:off x="9867600" y="5546880"/>
            <a:ext cx="837000" cy="470160"/>
          </a:xfrm>
          <a:custGeom>
            <a:avLst/>
            <a:gdLst/>
            <a:ahLst/>
            <a:cxnLst/>
            <a:rect l="0" t="0" r="r" b="b"/>
            <a:pathLst>
              <a:path w="2325" h="1306">
                <a:moveTo>
                  <a:pt x="2325" y="0"/>
                </a:moveTo>
                <a:lnTo>
                  <a:pt x="0" y="1306"/>
                </a:lnTo>
                <a:lnTo>
                  <a:pt x="465" y="1306"/>
                </a:lnTo>
                <a:lnTo>
                  <a:pt x="2325" y="261"/>
                </a:lnTo>
                <a:lnTo>
                  <a:pt x="2325" y="0"/>
                </a:lnTo>
                <a:close/>
              </a:path>
            </a:pathLst>
          </a:custGeom>
          <a:solidFill>
            <a:srgbClr val="1E398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929" name="任意多边形 2928"/>
          <p:cNvSpPr/>
          <p:nvPr/>
        </p:nvSpPr>
        <p:spPr>
          <a:xfrm>
            <a:off x="10035000" y="5640840"/>
            <a:ext cx="669600" cy="376200"/>
          </a:xfrm>
          <a:custGeom>
            <a:avLst/>
            <a:gdLst/>
            <a:ahLst/>
            <a:cxnLst/>
            <a:rect l="0" t="0" r="r" b="b"/>
            <a:pathLst>
              <a:path w="1860" h="1045">
                <a:moveTo>
                  <a:pt x="1860" y="0"/>
                </a:moveTo>
                <a:lnTo>
                  <a:pt x="0" y="1045"/>
                </a:lnTo>
                <a:lnTo>
                  <a:pt x="465" y="1045"/>
                </a:lnTo>
                <a:lnTo>
                  <a:pt x="1860" y="261"/>
                </a:lnTo>
                <a:lnTo>
                  <a:pt x="1860" y="0"/>
                </a:lnTo>
                <a:close/>
              </a:path>
            </a:pathLst>
          </a:custGeom>
          <a:solidFill>
            <a:srgbClr val="1E3987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930" name="任意多边形 2929"/>
          <p:cNvSpPr/>
          <p:nvPr/>
        </p:nvSpPr>
        <p:spPr>
          <a:xfrm>
            <a:off x="10202400" y="5734800"/>
            <a:ext cx="502200" cy="282240"/>
          </a:xfrm>
          <a:custGeom>
            <a:avLst/>
            <a:gdLst/>
            <a:ahLst/>
            <a:cxnLst/>
            <a:rect l="0" t="0" r="r" b="b"/>
            <a:pathLst>
              <a:path w="1395" h="784">
                <a:moveTo>
                  <a:pt x="1395" y="0"/>
                </a:moveTo>
                <a:lnTo>
                  <a:pt x="0" y="784"/>
                </a:lnTo>
                <a:lnTo>
                  <a:pt x="466" y="784"/>
                </a:lnTo>
                <a:lnTo>
                  <a:pt x="1395" y="262"/>
                </a:lnTo>
                <a:lnTo>
                  <a:pt x="1395" y="0"/>
                </a:lnTo>
                <a:close/>
              </a:path>
            </a:pathLst>
          </a:custGeom>
          <a:solidFill>
            <a:srgbClr val="1E398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931" name="任意多边形 2930"/>
          <p:cNvSpPr/>
          <p:nvPr/>
        </p:nvSpPr>
        <p:spPr>
          <a:xfrm>
            <a:off x="10369800" y="5828760"/>
            <a:ext cx="334800" cy="188280"/>
          </a:xfrm>
          <a:custGeom>
            <a:avLst/>
            <a:gdLst/>
            <a:ahLst/>
            <a:cxnLst/>
            <a:rect l="0" t="0" r="r" b="b"/>
            <a:pathLst>
              <a:path w="930" h="523">
                <a:moveTo>
                  <a:pt x="930" y="0"/>
                </a:moveTo>
                <a:lnTo>
                  <a:pt x="0" y="523"/>
                </a:lnTo>
                <a:lnTo>
                  <a:pt x="466" y="523"/>
                </a:lnTo>
                <a:lnTo>
                  <a:pt x="930" y="262"/>
                </a:lnTo>
                <a:lnTo>
                  <a:pt x="930" y="0"/>
                </a:lnTo>
                <a:close/>
              </a:path>
            </a:pathLst>
          </a:custGeom>
          <a:solidFill>
            <a:srgbClr val="1E3989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932" name="任意多边形 2931"/>
          <p:cNvSpPr/>
          <p:nvPr/>
        </p:nvSpPr>
        <p:spPr>
          <a:xfrm>
            <a:off x="10537200" y="5922720"/>
            <a:ext cx="167400" cy="94320"/>
          </a:xfrm>
          <a:custGeom>
            <a:avLst/>
            <a:gdLst/>
            <a:ahLst/>
            <a:cxnLst/>
            <a:rect l="0" t="0" r="r" b="b"/>
            <a:pathLst>
              <a:path w="465" h="262">
                <a:moveTo>
                  <a:pt x="465" y="0"/>
                </a:moveTo>
                <a:lnTo>
                  <a:pt x="0" y="262"/>
                </a:lnTo>
                <a:lnTo>
                  <a:pt x="465" y="262"/>
                </a:lnTo>
                <a:lnTo>
                  <a:pt x="465" y="0"/>
                </a:lnTo>
                <a:close/>
              </a:path>
            </a:pathLst>
          </a:custGeom>
          <a:solidFill>
            <a:srgbClr val="1E3A8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2933" name="图片 2932"/>
          <p:cNvPicPr/>
          <p:nvPr/>
        </p:nvPicPr>
        <p:blipFill>
          <a:blip r:embed="rId2"/>
          <a:stretch/>
        </p:blipFill>
        <p:spPr>
          <a:xfrm>
            <a:off x="8280" y="0"/>
            <a:ext cx="10696320" cy="60163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934" name="任意多边形 2933"/>
          <p:cNvSpPr/>
          <p:nvPr/>
        </p:nvSpPr>
        <p:spPr>
          <a:xfrm>
            <a:off x="409320" y="802080"/>
            <a:ext cx="802440" cy="33840"/>
          </a:xfrm>
          <a:custGeom>
            <a:avLst/>
            <a:gdLst/>
            <a:ahLst/>
            <a:cxnLst/>
            <a:rect l="0" t="0" r="r" b="b"/>
            <a:pathLst>
              <a:path w="2229" h="94">
                <a:moveTo>
                  <a:pt x="0" y="0"/>
                </a:moveTo>
                <a:lnTo>
                  <a:pt x="2229" y="0"/>
                </a:lnTo>
                <a:lnTo>
                  <a:pt x="2229" y="94"/>
                </a:lnTo>
                <a:lnTo>
                  <a:pt x="0" y="94"/>
                </a:lnTo>
                <a:lnTo>
                  <a:pt x="0" y="0"/>
                </a:lnTo>
                <a:close/>
              </a:path>
            </a:pathLst>
          </a:custGeom>
          <a:solidFill>
            <a:srgbClr val="00D3F3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935" name="任意多边形 2934"/>
          <p:cNvSpPr/>
          <p:nvPr/>
        </p:nvSpPr>
        <p:spPr>
          <a:xfrm>
            <a:off x="413640" y="5335560"/>
            <a:ext cx="9886320" cy="510120"/>
          </a:xfrm>
          <a:custGeom>
            <a:avLst/>
            <a:gdLst/>
            <a:ahLst/>
            <a:cxnLst/>
            <a:rect l="0" t="0" r="r" b="b"/>
            <a:pathLst>
              <a:path w="27462" h="1417">
                <a:moveTo>
                  <a:pt x="0" y="1243"/>
                </a:moveTo>
                <a:lnTo>
                  <a:pt x="0" y="175"/>
                </a:lnTo>
                <a:cubicBezTo>
                  <a:pt x="0" y="164"/>
                  <a:pt x="1" y="152"/>
                  <a:pt x="3" y="141"/>
                </a:cubicBezTo>
                <a:cubicBezTo>
                  <a:pt x="5" y="130"/>
                  <a:pt x="8" y="119"/>
                  <a:pt x="13" y="109"/>
                </a:cubicBezTo>
                <a:cubicBezTo>
                  <a:pt x="17" y="98"/>
                  <a:pt x="23" y="88"/>
                  <a:pt x="29" y="78"/>
                </a:cubicBezTo>
                <a:cubicBezTo>
                  <a:pt x="35" y="69"/>
                  <a:pt x="42" y="60"/>
                  <a:pt x="51" y="52"/>
                </a:cubicBezTo>
                <a:cubicBezTo>
                  <a:pt x="59" y="44"/>
                  <a:pt x="67" y="36"/>
                  <a:pt x="77" y="29"/>
                </a:cubicBezTo>
                <a:cubicBezTo>
                  <a:pt x="86" y="23"/>
                  <a:pt x="96" y="18"/>
                  <a:pt x="107" y="13"/>
                </a:cubicBezTo>
                <a:cubicBezTo>
                  <a:pt x="118" y="9"/>
                  <a:pt x="128" y="6"/>
                  <a:pt x="140" y="3"/>
                </a:cubicBezTo>
                <a:cubicBezTo>
                  <a:pt x="151" y="1"/>
                  <a:pt x="162" y="0"/>
                  <a:pt x="174" y="0"/>
                </a:cubicBezTo>
                <a:lnTo>
                  <a:pt x="27287" y="0"/>
                </a:lnTo>
                <a:cubicBezTo>
                  <a:pt x="27299" y="0"/>
                  <a:pt x="27310" y="1"/>
                  <a:pt x="27321" y="3"/>
                </a:cubicBezTo>
                <a:cubicBezTo>
                  <a:pt x="27333" y="6"/>
                  <a:pt x="27344" y="9"/>
                  <a:pt x="27354" y="13"/>
                </a:cubicBezTo>
                <a:cubicBezTo>
                  <a:pt x="27365" y="18"/>
                  <a:pt x="27375" y="23"/>
                  <a:pt x="27384" y="29"/>
                </a:cubicBezTo>
                <a:cubicBezTo>
                  <a:pt x="27394" y="36"/>
                  <a:pt x="27403" y="44"/>
                  <a:pt x="27411" y="52"/>
                </a:cubicBezTo>
                <a:cubicBezTo>
                  <a:pt x="27419" y="60"/>
                  <a:pt x="27426" y="69"/>
                  <a:pt x="27432" y="78"/>
                </a:cubicBezTo>
                <a:cubicBezTo>
                  <a:pt x="27439" y="88"/>
                  <a:pt x="27444" y="98"/>
                  <a:pt x="27448" y="109"/>
                </a:cubicBezTo>
                <a:cubicBezTo>
                  <a:pt x="27453" y="119"/>
                  <a:pt x="27456" y="130"/>
                  <a:pt x="27458" y="141"/>
                </a:cubicBezTo>
                <a:cubicBezTo>
                  <a:pt x="27460" y="152"/>
                  <a:pt x="27462" y="164"/>
                  <a:pt x="27462" y="175"/>
                </a:cubicBezTo>
                <a:lnTo>
                  <a:pt x="27462" y="1243"/>
                </a:lnTo>
                <a:cubicBezTo>
                  <a:pt x="27462" y="1254"/>
                  <a:pt x="27460" y="1266"/>
                  <a:pt x="27458" y="1277"/>
                </a:cubicBezTo>
                <a:cubicBezTo>
                  <a:pt x="27456" y="1288"/>
                  <a:pt x="27453" y="1299"/>
                  <a:pt x="27448" y="1310"/>
                </a:cubicBezTo>
                <a:cubicBezTo>
                  <a:pt x="27444" y="1320"/>
                  <a:pt x="27439" y="1330"/>
                  <a:pt x="27432" y="1340"/>
                </a:cubicBezTo>
                <a:cubicBezTo>
                  <a:pt x="27426" y="1349"/>
                  <a:pt x="27419" y="1358"/>
                  <a:pt x="27411" y="1366"/>
                </a:cubicBezTo>
                <a:cubicBezTo>
                  <a:pt x="27403" y="1374"/>
                  <a:pt x="27394" y="1381"/>
                  <a:pt x="27384" y="1388"/>
                </a:cubicBezTo>
                <a:cubicBezTo>
                  <a:pt x="27375" y="1394"/>
                  <a:pt x="27365" y="1399"/>
                  <a:pt x="27354" y="1404"/>
                </a:cubicBezTo>
                <a:cubicBezTo>
                  <a:pt x="27344" y="1408"/>
                  <a:pt x="27333" y="1411"/>
                  <a:pt x="27321" y="1414"/>
                </a:cubicBezTo>
                <a:cubicBezTo>
                  <a:pt x="27310" y="1416"/>
                  <a:pt x="27299" y="1417"/>
                  <a:pt x="27287" y="1417"/>
                </a:cubicBezTo>
                <a:lnTo>
                  <a:pt x="174" y="1417"/>
                </a:lnTo>
                <a:cubicBezTo>
                  <a:pt x="162" y="1417"/>
                  <a:pt x="151" y="1416"/>
                  <a:pt x="140" y="1414"/>
                </a:cubicBezTo>
                <a:cubicBezTo>
                  <a:pt x="128" y="1411"/>
                  <a:pt x="118" y="1408"/>
                  <a:pt x="107" y="1404"/>
                </a:cubicBezTo>
                <a:cubicBezTo>
                  <a:pt x="96" y="1399"/>
                  <a:pt x="86" y="1394"/>
                  <a:pt x="77" y="1388"/>
                </a:cubicBezTo>
                <a:cubicBezTo>
                  <a:pt x="67" y="1381"/>
                  <a:pt x="59" y="1374"/>
                  <a:pt x="51" y="1366"/>
                </a:cubicBezTo>
                <a:cubicBezTo>
                  <a:pt x="42" y="1358"/>
                  <a:pt x="35" y="1349"/>
                  <a:pt x="29" y="1340"/>
                </a:cubicBezTo>
                <a:cubicBezTo>
                  <a:pt x="23" y="1330"/>
                  <a:pt x="17" y="1320"/>
                  <a:pt x="13" y="1310"/>
                </a:cubicBezTo>
                <a:cubicBezTo>
                  <a:pt x="8" y="1299"/>
                  <a:pt x="5" y="1288"/>
                  <a:pt x="3" y="1277"/>
                </a:cubicBezTo>
                <a:cubicBezTo>
                  <a:pt x="1" y="1266"/>
                  <a:pt x="0" y="1254"/>
                  <a:pt x="0" y="1243"/>
                </a:cubicBezTo>
                <a:close/>
              </a:path>
            </a:pathLst>
          </a:custGeom>
          <a:solidFill>
            <a:srgbClr val="104E6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936" name="任意多边形 2935"/>
          <p:cNvSpPr/>
          <p:nvPr/>
        </p:nvSpPr>
        <p:spPr>
          <a:xfrm>
            <a:off x="413640" y="5335560"/>
            <a:ext cx="9886320" cy="510120"/>
          </a:xfrm>
          <a:custGeom>
            <a:avLst/>
            <a:gdLst/>
            <a:ahLst/>
            <a:cxnLst/>
            <a:rect l="0" t="0" r="r" b="b"/>
            <a:pathLst>
              <a:path w="27462" h="1417" fill="none">
                <a:moveTo>
                  <a:pt x="0" y="1243"/>
                </a:moveTo>
                <a:lnTo>
                  <a:pt x="0" y="175"/>
                </a:lnTo>
                <a:cubicBezTo>
                  <a:pt x="0" y="164"/>
                  <a:pt x="1" y="152"/>
                  <a:pt x="3" y="141"/>
                </a:cubicBezTo>
                <a:cubicBezTo>
                  <a:pt x="5" y="130"/>
                  <a:pt x="8" y="119"/>
                  <a:pt x="13" y="109"/>
                </a:cubicBezTo>
                <a:cubicBezTo>
                  <a:pt x="17" y="98"/>
                  <a:pt x="23" y="88"/>
                  <a:pt x="29" y="78"/>
                </a:cubicBezTo>
                <a:cubicBezTo>
                  <a:pt x="35" y="69"/>
                  <a:pt x="42" y="60"/>
                  <a:pt x="51" y="52"/>
                </a:cubicBezTo>
                <a:cubicBezTo>
                  <a:pt x="59" y="44"/>
                  <a:pt x="67" y="36"/>
                  <a:pt x="77" y="29"/>
                </a:cubicBezTo>
                <a:cubicBezTo>
                  <a:pt x="86" y="23"/>
                  <a:pt x="96" y="18"/>
                  <a:pt x="107" y="13"/>
                </a:cubicBezTo>
                <a:cubicBezTo>
                  <a:pt x="118" y="9"/>
                  <a:pt x="128" y="6"/>
                  <a:pt x="140" y="3"/>
                </a:cubicBezTo>
                <a:cubicBezTo>
                  <a:pt x="151" y="1"/>
                  <a:pt x="162" y="0"/>
                  <a:pt x="174" y="0"/>
                </a:cubicBezTo>
                <a:lnTo>
                  <a:pt x="27287" y="0"/>
                </a:lnTo>
                <a:cubicBezTo>
                  <a:pt x="27299" y="0"/>
                  <a:pt x="27310" y="1"/>
                  <a:pt x="27321" y="3"/>
                </a:cubicBezTo>
                <a:cubicBezTo>
                  <a:pt x="27333" y="6"/>
                  <a:pt x="27344" y="9"/>
                  <a:pt x="27354" y="13"/>
                </a:cubicBezTo>
                <a:cubicBezTo>
                  <a:pt x="27365" y="18"/>
                  <a:pt x="27375" y="23"/>
                  <a:pt x="27384" y="29"/>
                </a:cubicBezTo>
                <a:cubicBezTo>
                  <a:pt x="27394" y="36"/>
                  <a:pt x="27403" y="44"/>
                  <a:pt x="27411" y="52"/>
                </a:cubicBezTo>
                <a:cubicBezTo>
                  <a:pt x="27419" y="60"/>
                  <a:pt x="27426" y="69"/>
                  <a:pt x="27432" y="78"/>
                </a:cubicBezTo>
                <a:cubicBezTo>
                  <a:pt x="27439" y="88"/>
                  <a:pt x="27444" y="98"/>
                  <a:pt x="27448" y="109"/>
                </a:cubicBezTo>
                <a:cubicBezTo>
                  <a:pt x="27453" y="119"/>
                  <a:pt x="27456" y="130"/>
                  <a:pt x="27458" y="141"/>
                </a:cubicBezTo>
                <a:cubicBezTo>
                  <a:pt x="27460" y="152"/>
                  <a:pt x="27462" y="164"/>
                  <a:pt x="27462" y="175"/>
                </a:cubicBezTo>
                <a:lnTo>
                  <a:pt x="27462" y="1243"/>
                </a:lnTo>
                <a:cubicBezTo>
                  <a:pt x="27462" y="1254"/>
                  <a:pt x="27460" y="1266"/>
                  <a:pt x="27458" y="1277"/>
                </a:cubicBezTo>
                <a:cubicBezTo>
                  <a:pt x="27456" y="1288"/>
                  <a:pt x="27453" y="1299"/>
                  <a:pt x="27448" y="1310"/>
                </a:cubicBezTo>
                <a:cubicBezTo>
                  <a:pt x="27444" y="1320"/>
                  <a:pt x="27439" y="1330"/>
                  <a:pt x="27432" y="1340"/>
                </a:cubicBezTo>
                <a:cubicBezTo>
                  <a:pt x="27426" y="1349"/>
                  <a:pt x="27419" y="1358"/>
                  <a:pt x="27411" y="1366"/>
                </a:cubicBezTo>
                <a:cubicBezTo>
                  <a:pt x="27403" y="1374"/>
                  <a:pt x="27394" y="1381"/>
                  <a:pt x="27384" y="1388"/>
                </a:cubicBezTo>
                <a:cubicBezTo>
                  <a:pt x="27375" y="1394"/>
                  <a:pt x="27365" y="1399"/>
                  <a:pt x="27354" y="1404"/>
                </a:cubicBezTo>
                <a:cubicBezTo>
                  <a:pt x="27344" y="1408"/>
                  <a:pt x="27333" y="1411"/>
                  <a:pt x="27321" y="1414"/>
                </a:cubicBezTo>
                <a:cubicBezTo>
                  <a:pt x="27310" y="1416"/>
                  <a:pt x="27299" y="1417"/>
                  <a:pt x="27287" y="1417"/>
                </a:cubicBezTo>
                <a:lnTo>
                  <a:pt x="174" y="1417"/>
                </a:lnTo>
                <a:cubicBezTo>
                  <a:pt x="162" y="1417"/>
                  <a:pt x="151" y="1416"/>
                  <a:pt x="140" y="1414"/>
                </a:cubicBezTo>
                <a:cubicBezTo>
                  <a:pt x="128" y="1411"/>
                  <a:pt x="118" y="1408"/>
                  <a:pt x="107" y="1404"/>
                </a:cubicBezTo>
                <a:cubicBezTo>
                  <a:pt x="96" y="1399"/>
                  <a:pt x="86" y="1394"/>
                  <a:pt x="77" y="1388"/>
                </a:cubicBezTo>
                <a:cubicBezTo>
                  <a:pt x="67" y="1381"/>
                  <a:pt x="59" y="1374"/>
                  <a:pt x="51" y="1366"/>
                </a:cubicBezTo>
                <a:cubicBezTo>
                  <a:pt x="42" y="1358"/>
                  <a:pt x="35" y="1349"/>
                  <a:pt x="29" y="1340"/>
                </a:cubicBezTo>
                <a:cubicBezTo>
                  <a:pt x="23" y="1330"/>
                  <a:pt x="17" y="1320"/>
                  <a:pt x="13" y="1310"/>
                </a:cubicBezTo>
                <a:cubicBezTo>
                  <a:pt x="8" y="1299"/>
                  <a:pt x="5" y="1288"/>
                  <a:pt x="3" y="1277"/>
                </a:cubicBezTo>
                <a:cubicBezTo>
                  <a:pt x="1" y="1266"/>
                  <a:pt x="0" y="1254"/>
                  <a:pt x="0" y="1243"/>
                </a:cubicBezTo>
              </a:path>
            </a:pathLst>
          </a:custGeom>
          <a:ln w="8280">
            <a:solidFill>
              <a:srgbClr val="E5E7EB"/>
            </a:solidFill>
            <a:miter/>
          </a:ln>
        </p:spPr>
        <p:txBody>
          <a:bodyPr lIns="3960" tIns="3960" rIns="3960" bIns="396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937" name="文本框 2936"/>
          <p:cNvSpPr txBox="1"/>
          <p:nvPr/>
        </p:nvSpPr>
        <p:spPr>
          <a:xfrm>
            <a:off x="405360" y="378720"/>
            <a:ext cx="2702880" cy="378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237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大规模数据优化策略</a:t>
            </a:r>
            <a:endParaRPr lang="en-US" sz="237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938" name="文本框 2937"/>
          <p:cNvSpPr txBox="1"/>
          <p:nvPr/>
        </p:nvSpPr>
        <p:spPr>
          <a:xfrm>
            <a:off x="405360" y="1117800"/>
            <a:ext cx="150948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随着数据规模扩大，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939" name="文本框 2938"/>
          <p:cNvSpPr txBox="1"/>
          <p:nvPr/>
        </p:nvSpPr>
        <p:spPr>
          <a:xfrm>
            <a:off x="1909440" y="1123560"/>
            <a:ext cx="527400" cy="1954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320" b="0" u="none" strike="noStrike">
                <a:solidFill>
                  <a:srgbClr val="DBEAFE"/>
                </a:solidFill>
                <a:effectLst/>
                <a:uFillTx/>
                <a:latin typeface="DejaVuSans"/>
                <a:ea typeface="DejaVuSans"/>
              </a:rPr>
              <a:t>FAISS 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940" name="任意多边形 2939"/>
          <p:cNvSpPr/>
          <p:nvPr/>
        </p:nvSpPr>
        <p:spPr>
          <a:xfrm>
            <a:off x="413640" y="1608480"/>
            <a:ext cx="4671720" cy="3518640"/>
          </a:xfrm>
          <a:custGeom>
            <a:avLst/>
            <a:gdLst/>
            <a:ahLst/>
            <a:cxnLst/>
            <a:rect l="0" t="0" r="r" b="b"/>
            <a:pathLst>
              <a:path w="12977" h="9774">
                <a:moveTo>
                  <a:pt x="0" y="9600"/>
                </a:moveTo>
                <a:lnTo>
                  <a:pt x="0" y="174"/>
                </a:lnTo>
                <a:cubicBezTo>
                  <a:pt x="0" y="163"/>
                  <a:pt x="1" y="151"/>
                  <a:pt x="3" y="140"/>
                </a:cubicBezTo>
                <a:cubicBezTo>
                  <a:pt x="5" y="129"/>
                  <a:pt x="8" y="118"/>
                  <a:pt x="13" y="107"/>
                </a:cubicBezTo>
                <a:cubicBezTo>
                  <a:pt x="17" y="97"/>
                  <a:pt x="23" y="87"/>
                  <a:pt x="29" y="77"/>
                </a:cubicBezTo>
                <a:cubicBezTo>
                  <a:pt x="35" y="68"/>
                  <a:pt x="42" y="59"/>
                  <a:pt x="51" y="51"/>
                </a:cubicBezTo>
                <a:cubicBezTo>
                  <a:pt x="59" y="43"/>
                  <a:pt x="67" y="36"/>
                  <a:pt x="77" y="29"/>
                </a:cubicBezTo>
                <a:cubicBezTo>
                  <a:pt x="86" y="23"/>
                  <a:pt x="96" y="18"/>
                  <a:pt x="107" y="13"/>
                </a:cubicBezTo>
                <a:cubicBezTo>
                  <a:pt x="118" y="9"/>
                  <a:pt x="128" y="6"/>
                  <a:pt x="140" y="3"/>
                </a:cubicBezTo>
                <a:cubicBezTo>
                  <a:pt x="151" y="1"/>
                  <a:pt x="162" y="0"/>
                  <a:pt x="174" y="0"/>
                </a:cubicBezTo>
                <a:lnTo>
                  <a:pt x="12803" y="0"/>
                </a:lnTo>
                <a:cubicBezTo>
                  <a:pt x="12814" y="0"/>
                  <a:pt x="12825" y="1"/>
                  <a:pt x="12837" y="3"/>
                </a:cubicBezTo>
                <a:cubicBezTo>
                  <a:pt x="12848" y="6"/>
                  <a:pt x="12859" y="9"/>
                  <a:pt x="12869" y="13"/>
                </a:cubicBezTo>
                <a:cubicBezTo>
                  <a:pt x="12880" y="18"/>
                  <a:pt x="12890" y="23"/>
                  <a:pt x="12899" y="29"/>
                </a:cubicBezTo>
                <a:cubicBezTo>
                  <a:pt x="12909" y="36"/>
                  <a:pt x="12918" y="43"/>
                  <a:pt x="12926" y="51"/>
                </a:cubicBezTo>
                <a:cubicBezTo>
                  <a:pt x="12934" y="59"/>
                  <a:pt x="12941" y="68"/>
                  <a:pt x="12947" y="77"/>
                </a:cubicBezTo>
                <a:cubicBezTo>
                  <a:pt x="12954" y="87"/>
                  <a:pt x="12959" y="97"/>
                  <a:pt x="12963" y="107"/>
                </a:cubicBezTo>
                <a:cubicBezTo>
                  <a:pt x="12968" y="118"/>
                  <a:pt x="12971" y="129"/>
                  <a:pt x="12973" y="140"/>
                </a:cubicBezTo>
                <a:cubicBezTo>
                  <a:pt x="12976" y="151"/>
                  <a:pt x="12977" y="163"/>
                  <a:pt x="12977" y="174"/>
                </a:cubicBezTo>
                <a:lnTo>
                  <a:pt x="12977" y="9600"/>
                </a:lnTo>
                <a:cubicBezTo>
                  <a:pt x="12977" y="9611"/>
                  <a:pt x="12976" y="9622"/>
                  <a:pt x="12973" y="9634"/>
                </a:cubicBezTo>
                <a:cubicBezTo>
                  <a:pt x="12971" y="9645"/>
                  <a:pt x="12968" y="9656"/>
                  <a:pt x="12963" y="9666"/>
                </a:cubicBezTo>
                <a:cubicBezTo>
                  <a:pt x="12959" y="9677"/>
                  <a:pt x="12954" y="9687"/>
                  <a:pt x="12947" y="9696"/>
                </a:cubicBezTo>
                <a:cubicBezTo>
                  <a:pt x="12941" y="9706"/>
                  <a:pt x="12934" y="9715"/>
                  <a:pt x="12926" y="9723"/>
                </a:cubicBezTo>
                <a:cubicBezTo>
                  <a:pt x="12918" y="9731"/>
                  <a:pt x="12909" y="9738"/>
                  <a:pt x="12899" y="9744"/>
                </a:cubicBezTo>
                <a:cubicBezTo>
                  <a:pt x="12890" y="9751"/>
                  <a:pt x="12880" y="9756"/>
                  <a:pt x="12869" y="9760"/>
                </a:cubicBezTo>
                <a:cubicBezTo>
                  <a:pt x="12859" y="9765"/>
                  <a:pt x="12848" y="9768"/>
                  <a:pt x="12837" y="9770"/>
                </a:cubicBezTo>
                <a:cubicBezTo>
                  <a:pt x="12825" y="9773"/>
                  <a:pt x="12814" y="9774"/>
                  <a:pt x="12803" y="9774"/>
                </a:cubicBezTo>
                <a:lnTo>
                  <a:pt x="174" y="9774"/>
                </a:lnTo>
                <a:cubicBezTo>
                  <a:pt x="162" y="9774"/>
                  <a:pt x="151" y="9773"/>
                  <a:pt x="140" y="9770"/>
                </a:cubicBezTo>
                <a:cubicBezTo>
                  <a:pt x="128" y="9768"/>
                  <a:pt x="118" y="9765"/>
                  <a:pt x="107" y="9760"/>
                </a:cubicBezTo>
                <a:cubicBezTo>
                  <a:pt x="96" y="9756"/>
                  <a:pt x="86" y="9751"/>
                  <a:pt x="77" y="9744"/>
                </a:cubicBezTo>
                <a:cubicBezTo>
                  <a:pt x="67" y="9738"/>
                  <a:pt x="59" y="9731"/>
                  <a:pt x="51" y="9723"/>
                </a:cubicBezTo>
                <a:cubicBezTo>
                  <a:pt x="42" y="9715"/>
                  <a:pt x="35" y="9706"/>
                  <a:pt x="29" y="9696"/>
                </a:cubicBezTo>
                <a:cubicBezTo>
                  <a:pt x="23" y="9687"/>
                  <a:pt x="17" y="9677"/>
                  <a:pt x="13" y="9666"/>
                </a:cubicBezTo>
                <a:cubicBezTo>
                  <a:pt x="8" y="9656"/>
                  <a:pt x="5" y="9645"/>
                  <a:pt x="3" y="9634"/>
                </a:cubicBezTo>
                <a:cubicBezTo>
                  <a:pt x="1" y="9622"/>
                  <a:pt x="0" y="9611"/>
                  <a:pt x="0" y="9600"/>
                </a:cubicBezTo>
                <a:close/>
              </a:path>
            </a:pathLst>
          </a:custGeom>
          <a:solidFill>
            <a:srgbClr val="1E40AF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941" name="任意多边形 2940"/>
          <p:cNvSpPr/>
          <p:nvPr/>
        </p:nvSpPr>
        <p:spPr>
          <a:xfrm>
            <a:off x="413640" y="1608480"/>
            <a:ext cx="4671720" cy="3518640"/>
          </a:xfrm>
          <a:custGeom>
            <a:avLst/>
            <a:gdLst/>
            <a:ahLst/>
            <a:cxnLst/>
            <a:rect l="0" t="0" r="r" b="b"/>
            <a:pathLst>
              <a:path w="12977" h="9774" fill="none">
                <a:moveTo>
                  <a:pt x="0" y="9600"/>
                </a:moveTo>
                <a:lnTo>
                  <a:pt x="0" y="174"/>
                </a:lnTo>
                <a:cubicBezTo>
                  <a:pt x="0" y="163"/>
                  <a:pt x="1" y="151"/>
                  <a:pt x="3" y="140"/>
                </a:cubicBezTo>
                <a:cubicBezTo>
                  <a:pt x="5" y="129"/>
                  <a:pt x="8" y="118"/>
                  <a:pt x="13" y="107"/>
                </a:cubicBezTo>
                <a:cubicBezTo>
                  <a:pt x="17" y="97"/>
                  <a:pt x="23" y="87"/>
                  <a:pt x="29" y="77"/>
                </a:cubicBezTo>
                <a:cubicBezTo>
                  <a:pt x="35" y="68"/>
                  <a:pt x="42" y="59"/>
                  <a:pt x="51" y="51"/>
                </a:cubicBezTo>
                <a:cubicBezTo>
                  <a:pt x="59" y="43"/>
                  <a:pt x="67" y="36"/>
                  <a:pt x="77" y="29"/>
                </a:cubicBezTo>
                <a:cubicBezTo>
                  <a:pt x="86" y="23"/>
                  <a:pt x="96" y="18"/>
                  <a:pt x="107" y="13"/>
                </a:cubicBezTo>
                <a:cubicBezTo>
                  <a:pt x="118" y="9"/>
                  <a:pt x="128" y="6"/>
                  <a:pt x="140" y="3"/>
                </a:cubicBezTo>
                <a:cubicBezTo>
                  <a:pt x="151" y="1"/>
                  <a:pt x="162" y="0"/>
                  <a:pt x="174" y="0"/>
                </a:cubicBezTo>
                <a:lnTo>
                  <a:pt x="12803" y="0"/>
                </a:lnTo>
                <a:cubicBezTo>
                  <a:pt x="12814" y="0"/>
                  <a:pt x="12825" y="1"/>
                  <a:pt x="12837" y="3"/>
                </a:cubicBezTo>
                <a:cubicBezTo>
                  <a:pt x="12848" y="6"/>
                  <a:pt x="12859" y="9"/>
                  <a:pt x="12869" y="13"/>
                </a:cubicBezTo>
                <a:cubicBezTo>
                  <a:pt x="12880" y="18"/>
                  <a:pt x="12890" y="23"/>
                  <a:pt x="12899" y="29"/>
                </a:cubicBezTo>
                <a:cubicBezTo>
                  <a:pt x="12909" y="36"/>
                  <a:pt x="12918" y="43"/>
                  <a:pt x="12926" y="51"/>
                </a:cubicBezTo>
                <a:cubicBezTo>
                  <a:pt x="12934" y="59"/>
                  <a:pt x="12941" y="68"/>
                  <a:pt x="12947" y="77"/>
                </a:cubicBezTo>
                <a:cubicBezTo>
                  <a:pt x="12954" y="87"/>
                  <a:pt x="12959" y="97"/>
                  <a:pt x="12963" y="107"/>
                </a:cubicBezTo>
                <a:cubicBezTo>
                  <a:pt x="12968" y="118"/>
                  <a:pt x="12971" y="129"/>
                  <a:pt x="12973" y="140"/>
                </a:cubicBezTo>
                <a:cubicBezTo>
                  <a:pt x="12976" y="151"/>
                  <a:pt x="12977" y="163"/>
                  <a:pt x="12977" y="174"/>
                </a:cubicBezTo>
                <a:lnTo>
                  <a:pt x="12977" y="9600"/>
                </a:lnTo>
                <a:cubicBezTo>
                  <a:pt x="12977" y="9611"/>
                  <a:pt x="12976" y="9622"/>
                  <a:pt x="12973" y="9634"/>
                </a:cubicBezTo>
                <a:cubicBezTo>
                  <a:pt x="12971" y="9645"/>
                  <a:pt x="12968" y="9656"/>
                  <a:pt x="12963" y="9666"/>
                </a:cubicBezTo>
                <a:cubicBezTo>
                  <a:pt x="12959" y="9677"/>
                  <a:pt x="12954" y="9687"/>
                  <a:pt x="12947" y="9696"/>
                </a:cubicBezTo>
                <a:cubicBezTo>
                  <a:pt x="12941" y="9706"/>
                  <a:pt x="12934" y="9715"/>
                  <a:pt x="12926" y="9723"/>
                </a:cubicBezTo>
                <a:cubicBezTo>
                  <a:pt x="12918" y="9731"/>
                  <a:pt x="12909" y="9738"/>
                  <a:pt x="12899" y="9744"/>
                </a:cubicBezTo>
                <a:cubicBezTo>
                  <a:pt x="12890" y="9751"/>
                  <a:pt x="12880" y="9756"/>
                  <a:pt x="12869" y="9760"/>
                </a:cubicBezTo>
                <a:cubicBezTo>
                  <a:pt x="12859" y="9765"/>
                  <a:pt x="12848" y="9768"/>
                  <a:pt x="12837" y="9770"/>
                </a:cubicBezTo>
                <a:cubicBezTo>
                  <a:pt x="12825" y="9773"/>
                  <a:pt x="12814" y="9774"/>
                  <a:pt x="12803" y="9774"/>
                </a:cubicBezTo>
                <a:lnTo>
                  <a:pt x="174" y="9774"/>
                </a:lnTo>
                <a:cubicBezTo>
                  <a:pt x="162" y="9774"/>
                  <a:pt x="151" y="9773"/>
                  <a:pt x="140" y="9770"/>
                </a:cubicBezTo>
                <a:cubicBezTo>
                  <a:pt x="128" y="9768"/>
                  <a:pt x="118" y="9765"/>
                  <a:pt x="107" y="9760"/>
                </a:cubicBezTo>
                <a:cubicBezTo>
                  <a:pt x="96" y="9756"/>
                  <a:pt x="86" y="9751"/>
                  <a:pt x="77" y="9744"/>
                </a:cubicBezTo>
                <a:cubicBezTo>
                  <a:pt x="67" y="9738"/>
                  <a:pt x="59" y="9731"/>
                  <a:pt x="51" y="9723"/>
                </a:cubicBezTo>
                <a:cubicBezTo>
                  <a:pt x="42" y="9715"/>
                  <a:pt x="35" y="9706"/>
                  <a:pt x="29" y="9696"/>
                </a:cubicBezTo>
                <a:cubicBezTo>
                  <a:pt x="23" y="9687"/>
                  <a:pt x="17" y="9677"/>
                  <a:pt x="13" y="9666"/>
                </a:cubicBezTo>
                <a:cubicBezTo>
                  <a:pt x="8" y="9656"/>
                  <a:pt x="5" y="9645"/>
                  <a:pt x="3" y="9634"/>
                </a:cubicBezTo>
                <a:cubicBezTo>
                  <a:pt x="1" y="9622"/>
                  <a:pt x="0" y="9611"/>
                  <a:pt x="0" y="9600"/>
                </a:cubicBezTo>
              </a:path>
            </a:pathLst>
          </a:custGeom>
          <a:ln w="8280">
            <a:solidFill>
              <a:srgbClr val="1D4ED8"/>
            </a:solidFill>
            <a:miter/>
          </a:ln>
        </p:spPr>
        <p:txBody>
          <a:bodyPr lIns="3960" tIns="3960" rIns="3960" bIns="396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942" name="任意多边形 2941"/>
          <p:cNvSpPr/>
          <p:nvPr/>
        </p:nvSpPr>
        <p:spPr>
          <a:xfrm>
            <a:off x="618120" y="2715840"/>
            <a:ext cx="4262400" cy="1337400"/>
          </a:xfrm>
          <a:custGeom>
            <a:avLst/>
            <a:gdLst/>
            <a:ahLst/>
            <a:cxnLst/>
            <a:rect l="0" t="0" r="r" b="b"/>
            <a:pathLst>
              <a:path w="11840" h="3715">
                <a:moveTo>
                  <a:pt x="0" y="3529"/>
                </a:moveTo>
                <a:lnTo>
                  <a:pt x="0" y="185"/>
                </a:lnTo>
                <a:cubicBezTo>
                  <a:pt x="0" y="173"/>
                  <a:pt x="1" y="161"/>
                  <a:pt x="4" y="149"/>
                </a:cubicBezTo>
                <a:cubicBezTo>
                  <a:pt x="6" y="137"/>
                  <a:pt x="10" y="126"/>
                  <a:pt x="14" y="114"/>
                </a:cubicBezTo>
                <a:cubicBezTo>
                  <a:pt x="19" y="103"/>
                  <a:pt x="25" y="92"/>
                  <a:pt x="32" y="82"/>
                </a:cubicBezTo>
                <a:cubicBezTo>
                  <a:pt x="38" y="72"/>
                  <a:pt x="46" y="63"/>
                  <a:pt x="55" y="54"/>
                </a:cubicBezTo>
                <a:cubicBezTo>
                  <a:pt x="63" y="46"/>
                  <a:pt x="73" y="38"/>
                  <a:pt x="83" y="31"/>
                </a:cubicBezTo>
                <a:cubicBezTo>
                  <a:pt x="93" y="24"/>
                  <a:pt x="104" y="19"/>
                  <a:pt x="115" y="14"/>
                </a:cubicBezTo>
                <a:cubicBezTo>
                  <a:pt x="126" y="9"/>
                  <a:pt x="138" y="6"/>
                  <a:pt x="150" y="3"/>
                </a:cubicBezTo>
                <a:cubicBezTo>
                  <a:pt x="162" y="1"/>
                  <a:pt x="174" y="0"/>
                  <a:pt x="186" y="0"/>
                </a:cubicBezTo>
                <a:lnTo>
                  <a:pt x="11654" y="0"/>
                </a:lnTo>
                <a:cubicBezTo>
                  <a:pt x="11666" y="0"/>
                  <a:pt x="11678" y="1"/>
                  <a:pt x="11690" y="3"/>
                </a:cubicBezTo>
                <a:cubicBezTo>
                  <a:pt x="11702" y="6"/>
                  <a:pt x="11714" y="9"/>
                  <a:pt x="11725" y="14"/>
                </a:cubicBezTo>
                <a:cubicBezTo>
                  <a:pt x="11737" y="19"/>
                  <a:pt x="11747" y="24"/>
                  <a:pt x="11757" y="31"/>
                </a:cubicBezTo>
                <a:cubicBezTo>
                  <a:pt x="11768" y="38"/>
                  <a:pt x="11777" y="46"/>
                  <a:pt x="11786" y="54"/>
                </a:cubicBezTo>
                <a:cubicBezTo>
                  <a:pt x="11794" y="63"/>
                  <a:pt x="11802" y="72"/>
                  <a:pt x="11809" y="82"/>
                </a:cubicBezTo>
                <a:cubicBezTo>
                  <a:pt x="11815" y="92"/>
                  <a:pt x="11821" y="103"/>
                  <a:pt x="11826" y="114"/>
                </a:cubicBezTo>
                <a:cubicBezTo>
                  <a:pt x="11830" y="126"/>
                  <a:pt x="11834" y="137"/>
                  <a:pt x="11836" y="149"/>
                </a:cubicBezTo>
                <a:cubicBezTo>
                  <a:pt x="11839" y="161"/>
                  <a:pt x="11840" y="173"/>
                  <a:pt x="11840" y="185"/>
                </a:cubicBezTo>
                <a:lnTo>
                  <a:pt x="11840" y="3529"/>
                </a:lnTo>
                <a:cubicBezTo>
                  <a:pt x="11840" y="3541"/>
                  <a:pt x="11839" y="3553"/>
                  <a:pt x="11836" y="3565"/>
                </a:cubicBezTo>
                <a:cubicBezTo>
                  <a:pt x="11834" y="3577"/>
                  <a:pt x="11830" y="3589"/>
                  <a:pt x="11826" y="3600"/>
                </a:cubicBezTo>
                <a:cubicBezTo>
                  <a:pt x="11821" y="3611"/>
                  <a:pt x="11815" y="3622"/>
                  <a:pt x="11809" y="3632"/>
                </a:cubicBezTo>
                <a:cubicBezTo>
                  <a:pt x="11802" y="3642"/>
                  <a:pt x="11794" y="3652"/>
                  <a:pt x="11786" y="3660"/>
                </a:cubicBezTo>
                <a:cubicBezTo>
                  <a:pt x="11777" y="3669"/>
                  <a:pt x="11768" y="3677"/>
                  <a:pt x="11757" y="3684"/>
                </a:cubicBezTo>
                <a:cubicBezTo>
                  <a:pt x="11747" y="3690"/>
                  <a:pt x="11737" y="3696"/>
                  <a:pt x="11725" y="3701"/>
                </a:cubicBezTo>
                <a:cubicBezTo>
                  <a:pt x="11714" y="3705"/>
                  <a:pt x="11702" y="3709"/>
                  <a:pt x="11690" y="3711"/>
                </a:cubicBezTo>
                <a:cubicBezTo>
                  <a:pt x="11678" y="3714"/>
                  <a:pt x="11666" y="3715"/>
                  <a:pt x="11654" y="3715"/>
                </a:cubicBezTo>
                <a:lnTo>
                  <a:pt x="186" y="3715"/>
                </a:lnTo>
                <a:cubicBezTo>
                  <a:pt x="174" y="3715"/>
                  <a:pt x="162" y="3714"/>
                  <a:pt x="150" y="3711"/>
                </a:cubicBezTo>
                <a:cubicBezTo>
                  <a:pt x="138" y="3709"/>
                  <a:pt x="126" y="3705"/>
                  <a:pt x="115" y="3701"/>
                </a:cubicBezTo>
                <a:cubicBezTo>
                  <a:pt x="104" y="3696"/>
                  <a:pt x="93" y="3690"/>
                  <a:pt x="83" y="3684"/>
                </a:cubicBezTo>
                <a:cubicBezTo>
                  <a:pt x="73" y="3677"/>
                  <a:pt x="63" y="3669"/>
                  <a:pt x="55" y="3660"/>
                </a:cubicBezTo>
                <a:cubicBezTo>
                  <a:pt x="46" y="3652"/>
                  <a:pt x="38" y="3642"/>
                  <a:pt x="32" y="3632"/>
                </a:cubicBezTo>
                <a:cubicBezTo>
                  <a:pt x="25" y="3622"/>
                  <a:pt x="19" y="3611"/>
                  <a:pt x="14" y="3600"/>
                </a:cubicBezTo>
                <a:cubicBezTo>
                  <a:pt x="10" y="3589"/>
                  <a:pt x="6" y="3577"/>
                  <a:pt x="4" y="3565"/>
                </a:cubicBezTo>
                <a:cubicBezTo>
                  <a:pt x="1" y="3553"/>
                  <a:pt x="0" y="3541"/>
                  <a:pt x="0" y="3529"/>
                </a:cubicBezTo>
                <a:close/>
              </a:path>
            </a:pathLst>
          </a:custGeom>
          <a:solidFill>
            <a:srgbClr val="1E3A8A">
              <a:alpha val="5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943" name="任意多边形 2942"/>
          <p:cNvSpPr/>
          <p:nvPr/>
        </p:nvSpPr>
        <p:spPr>
          <a:xfrm>
            <a:off x="618120" y="1813320"/>
            <a:ext cx="401400" cy="434880"/>
          </a:xfrm>
          <a:custGeom>
            <a:avLst/>
            <a:gdLst/>
            <a:ahLst/>
            <a:cxnLst/>
            <a:rect l="0" t="0" r="r" b="b"/>
            <a:pathLst>
              <a:path w="1115" h="1208">
                <a:moveTo>
                  <a:pt x="0" y="651"/>
                </a:moveTo>
                <a:lnTo>
                  <a:pt x="0" y="558"/>
                </a:lnTo>
                <a:cubicBezTo>
                  <a:pt x="0" y="521"/>
                  <a:pt x="4" y="485"/>
                  <a:pt x="11" y="449"/>
                </a:cubicBezTo>
                <a:cubicBezTo>
                  <a:pt x="18" y="413"/>
                  <a:pt x="29" y="377"/>
                  <a:pt x="43" y="344"/>
                </a:cubicBezTo>
                <a:cubicBezTo>
                  <a:pt x="57" y="310"/>
                  <a:pt x="74" y="278"/>
                  <a:pt x="94" y="247"/>
                </a:cubicBezTo>
                <a:cubicBezTo>
                  <a:pt x="114" y="217"/>
                  <a:pt x="138" y="189"/>
                  <a:pt x="163" y="163"/>
                </a:cubicBezTo>
                <a:cubicBezTo>
                  <a:pt x="189" y="137"/>
                  <a:pt x="217" y="114"/>
                  <a:pt x="248" y="94"/>
                </a:cubicBezTo>
                <a:cubicBezTo>
                  <a:pt x="278" y="73"/>
                  <a:pt x="310" y="56"/>
                  <a:pt x="344" y="42"/>
                </a:cubicBezTo>
                <a:cubicBezTo>
                  <a:pt x="378" y="28"/>
                  <a:pt x="413" y="18"/>
                  <a:pt x="449" y="10"/>
                </a:cubicBezTo>
                <a:cubicBezTo>
                  <a:pt x="485" y="3"/>
                  <a:pt x="521" y="0"/>
                  <a:pt x="557" y="0"/>
                </a:cubicBezTo>
                <a:cubicBezTo>
                  <a:pt x="594" y="0"/>
                  <a:pt x="630" y="3"/>
                  <a:pt x="666" y="10"/>
                </a:cubicBezTo>
                <a:cubicBezTo>
                  <a:pt x="702" y="18"/>
                  <a:pt x="737" y="28"/>
                  <a:pt x="771" y="42"/>
                </a:cubicBezTo>
                <a:cubicBezTo>
                  <a:pt x="804" y="56"/>
                  <a:pt x="836" y="73"/>
                  <a:pt x="867" y="94"/>
                </a:cubicBezTo>
                <a:cubicBezTo>
                  <a:pt x="897" y="114"/>
                  <a:pt x="925" y="137"/>
                  <a:pt x="951" y="163"/>
                </a:cubicBezTo>
                <a:cubicBezTo>
                  <a:pt x="977" y="189"/>
                  <a:pt x="1000" y="217"/>
                  <a:pt x="1021" y="247"/>
                </a:cubicBezTo>
                <a:cubicBezTo>
                  <a:pt x="1041" y="278"/>
                  <a:pt x="1058" y="310"/>
                  <a:pt x="1073" y="344"/>
                </a:cubicBezTo>
                <a:cubicBezTo>
                  <a:pt x="1087" y="377"/>
                  <a:pt x="1098" y="413"/>
                  <a:pt x="1105" y="449"/>
                </a:cubicBezTo>
                <a:cubicBezTo>
                  <a:pt x="1112" y="485"/>
                  <a:pt x="1115" y="521"/>
                  <a:pt x="1115" y="558"/>
                </a:cubicBezTo>
                <a:lnTo>
                  <a:pt x="1115" y="651"/>
                </a:lnTo>
                <a:cubicBezTo>
                  <a:pt x="1115" y="687"/>
                  <a:pt x="1112" y="724"/>
                  <a:pt x="1105" y="759"/>
                </a:cubicBezTo>
                <a:cubicBezTo>
                  <a:pt x="1098" y="795"/>
                  <a:pt x="1087" y="830"/>
                  <a:pt x="1073" y="864"/>
                </a:cubicBezTo>
                <a:cubicBezTo>
                  <a:pt x="1058" y="898"/>
                  <a:pt x="1041" y="930"/>
                  <a:pt x="1021" y="960"/>
                </a:cubicBezTo>
                <a:cubicBezTo>
                  <a:pt x="1000" y="991"/>
                  <a:pt x="977" y="1019"/>
                  <a:pt x="951" y="1045"/>
                </a:cubicBezTo>
                <a:cubicBezTo>
                  <a:pt x="925" y="1071"/>
                  <a:pt x="897" y="1094"/>
                  <a:pt x="867" y="1114"/>
                </a:cubicBezTo>
                <a:cubicBezTo>
                  <a:pt x="836" y="1134"/>
                  <a:pt x="804" y="1151"/>
                  <a:pt x="771" y="1165"/>
                </a:cubicBezTo>
                <a:cubicBezTo>
                  <a:pt x="737" y="1179"/>
                  <a:pt x="702" y="1190"/>
                  <a:pt x="666" y="1197"/>
                </a:cubicBezTo>
                <a:cubicBezTo>
                  <a:pt x="630" y="1204"/>
                  <a:pt x="594" y="1208"/>
                  <a:pt x="557" y="1208"/>
                </a:cubicBezTo>
                <a:cubicBezTo>
                  <a:pt x="521" y="1208"/>
                  <a:pt x="485" y="1204"/>
                  <a:pt x="449" y="1197"/>
                </a:cubicBezTo>
                <a:cubicBezTo>
                  <a:pt x="413" y="1190"/>
                  <a:pt x="378" y="1179"/>
                  <a:pt x="344" y="1165"/>
                </a:cubicBezTo>
                <a:cubicBezTo>
                  <a:pt x="310" y="1151"/>
                  <a:pt x="278" y="1134"/>
                  <a:pt x="248" y="1114"/>
                </a:cubicBezTo>
                <a:cubicBezTo>
                  <a:pt x="217" y="1094"/>
                  <a:pt x="189" y="1071"/>
                  <a:pt x="163" y="1045"/>
                </a:cubicBezTo>
                <a:cubicBezTo>
                  <a:pt x="138" y="1019"/>
                  <a:pt x="114" y="991"/>
                  <a:pt x="94" y="960"/>
                </a:cubicBezTo>
                <a:cubicBezTo>
                  <a:pt x="74" y="930"/>
                  <a:pt x="57" y="898"/>
                  <a:pt x="43" y="864"/>
                </a:cubicBezTo>
                <a:cubicBezTo>
                  <a:pt x="29" y="830"/>
                  <a:pt x="18" y="795"/>
                  <a:pt x="11" y="759"/>
                </a:cubicBezTo>
                <a:cubicBezTo>
                  <a:pt x="4" y="724"/>
                  <a:pt x="0" y="687"/>
                  <a:pt x="0" y="651"/>
                </a:cubicBezTo>
                <a:close/>
              </a:path>
            </a:pathLst>
          </a:custGeom>
          <a:solidFill>
            <a:srgbClr val="005F7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2944" name="图片 2943"/>
          <p:cNvPicPr/>
          <p:nvPr/>
        </p:nvPicPr>
        <p:blipFill>
          <a:blip r:embed="rId3"/>
          <a:stretch/>
        </p:blipFill>
        <p:spPr>
          <a:xfrm>
            <a:off x="718560" y="1913760"/>
            <a:ext cx="20016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945" name="文本框 2944"/>
          <p:cNvSpPr txBox="1"/>
          <p:nvPr/>
        </p:nvSpPr>
        <p:spPr>
          <a:xfrm>
            <a:off x="2419200" y="1117800"/>
            <a:ext cx="553284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提供了多级索引和分片等优化策略，有效应对超大规模数据集的检索需求。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946" name="文本框 2945"/>
          <p:cNvSpPr txBox="1"/>
          <p:nvPr/>
        </p:nvSpPr>
        <p:spPr>
          <a:xfrm>
            <a:off x="1149120" y="1904400"/>
            <a:ext cx="1207800" cy="25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580" b="0" u="none" strike="noStrike">
                <a:solidFill>
                  <a:srgbClr val="A2F4FD"/>
                </a:solidFill>
                <a:effectLst/>
                <a:uFillTx/>
                <a:latin typeface="WenQuanYiZenHei"/>
                <a:ea typeface="WenQuanYiZenHei"/>
              </a:rPr>
              <a:t>多级索引结构</a:t>
            </a:r>
            <a:endParaRPr lang="en-US" sz="15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947" name="任意多边形 2946"/>
          <p:cNvSpPr/>
          <p:nvPr/>
        </p:nvSpPr>
        <p:spPr>
          <a:xfrm>
            <a:off x="752040" y="2849400"/>
            <a:ext cx="3994920" cy="401400"/>
          </a:xfrm>
          <a:custGeom>
            <a:avLst/>
            <a:gdLst/>
            <a:ahLst/>
            <a:cxnLst/>
            <a:rect l="0" t="0" r="r" b="b"/>
            <a:pathLst>
              <a:path w="11097" h="1115">
                <a:moveTo>
                  <a:pt x="0" y="930"/>
                </a:moveTo>
                <a:lnTo>
                  <a:pt x="0" y="186"/>
                </a:lnTo>
                <a:cubicBezTo>
                  <a:pt x="0" y="174"/>
                  <a:pt x="1" y="162"/>
                  <a:pt x="3" y="150"/>
                </a:cubicBezTo>
                <a:cubicBezTo>
                  <a:pt x="6" y="138"/>
                  <a:pt x="9" y="126"/>
                  <a:pt x="14" y="115"/>
                </a:cubicBezTo>
                <a:cubicBezTo>
                  <a:pt x="18" y="104"/>
                  <a:pt x="24" y="93"/>
                  <a:pt x="31" y="83"/>
                </a:cubicBezTo>
                <a:cubicBezTo>
                  <a:pt x="38" y="73"/>
                  <a:pt x="45" y="63"/>
                  <a:pt x="54" y="55"/>
                </a:cubicBezTo>
                <a:cubicBezTo>
                  <a:pt x="63" y="46"/>
                  <a:pt x="72" y="38"/>
                  <a:pt x="82" y="31"/>
                </a:cubicBezTo>
                <a:cubicBezTo>
                  <a:pt x="92" y="25"/>
                  <a:pt x="103" y="19"/>
                  <a:pt x="114" y="14"/>
                </a:cubicBezTo>
                <a:cubicBezTo>
                  <a:pt x="126" y="10"/>
                  <a:pt x="137" y="6"/>
                  <a:pt x="149" y="4"/>
                </a:cubicBezTo>
                <a:cubicBezTo>
                  <a:pt x="161" y="1"/>
                  <a:pt x="173" y="0"/>
                  <a:pt x="185" y="0"/>
                </a:cubicBezTo>
                <a:lnTo>
                  <a:pt x="10911" y="0"/>
                </a:lnTo>
                <a:cubicBezTo>
                  <a:pt x="10923" y="0"/>
                  <a:pt x="10935" y="1"/>
                  <a:pt x="10947" y="4"/>
                </a:cubicBezTo>
                <a:cubicBezTo>
                  <a:pt x="10959" y="6"/>
                  <a:pt x="10971" y="10"/>
                  <a:pt x="10982" y="14"/>
                </a:cubicBezTo>
                <a:cubicBezTo>
                  <a:pt x="10993" y="19"/>
                  <a:pt x="11004" y="25"/>
                  <a:pt x="11014" y="31"/>
                </a:cubicBezTo>
                <a:cubicBezTo>
                  <a:pt x="11024" y="38"/>
                  <a:pt x="11033" y="46"/>
                  <a:pt x="11042" y="55"/>
                </a:cubicBezTo>
                <a:cubicBezTo>
                  <a:pt x="11051" y="63"/>
                  <a:pt x="11058" y="73"/>
                  <a:pt x="11065" y="83"/>
                </a:cubicBezTo>
                <a:cubicBezTo>
                  <a:pt x="11072" y="93"/>
                  <a:pt x="11078" y="104"/>
                  <a:pt x="11082" y="115"/>
                </a:cubicBezTo>
                <a:cubicBezTo>
                  <a:pt x="11087" y="126"/>
                  <a:pt x="11091" y="138"/>
                  <a:pt x="11093" y="150"/>
                </a:cubicBezTo>
                <a:cubicBezTo>
                  <a:pt x="11095" y="162"/>
                  <a:pt x="11097" y="174"/>
                  <a:pt x="11097" y="186"/>
                </a:cubicBezTo>
                <a:lnTo>
                  <a:pt x="11097" y="930"/>
                </a:lnTo>
                <a:cubicBezTo>
                  <a:pt x="11097" y="942"/>
                  <a:pt x="11095" y="954"/>
                  <a:pt x="11093" y="966"/>
                </a:cubicBezTo>
                <a:cubicBezTo>
                  <a:pt x="11091" y="978"/>
                  <a:pt x="11087" y="989"/>
                  <a:pt x="11082" y="1001"/>
                </a:cubicBezTo>
                <a:cubicBezTo>
                  <a:pt x="11078" y="1012"/>
                  <a:pt x="11072" y="1023"/>
                  <a:pt x="11065" y="1033"/>
                </a:cubicBezTo>
                <a:cubicBezTo>
                  <a:pt x="11058" y="1043"/>
                  <a:pt x="11051" y="1052"/>
                  <a:pt x="11042" y="1061"/>
                </a:cubicBezTo>
                <a:cubicBezTo>
                  <a:pt x="11033" y="1070"/>
                  <a:pt x="11024" y="1077"/>
                  <a:pt x="11014" y="1084"/>
                </a:cubicBezTo>
                <a:cubicBezTo>
                  <a:pt x="11004" y="1091"/>
                  <a:pt x="10993" y="1097"/>
                  <a:pt x="10982" y="1101"/>
                </a:cubicBezTo>
                <a:cubicBezTo>
                  <a:pt x="10971" y="1106"/>
                  <a:pt x="10959" y="1109"/>
                  <a:pt x="10947" y="1112"/>
                </a:cubicBezTo>
                <a:cubicBezTo>
                  <a:pt x="10935" y="1114"/>
                  <a:pt x="10923" y="1115"/>
                  <a:pt x="10911" y="1115"/>
                </a:cubicBezTo>
                <a:lnTo>
                  <a:pt x="185" y="1115"/>
                </a:lnTo>
                <a:cubicBezTo>
                  <a:pt x="173" y="1115"/>
                  <a:pt x="161" y="1114"/>
                  <a:pt x="149" y="1112"/>
                </a:cubicBezTo>
                <a:cubicBezTo>
                  <a:pt x="137" y="1109"/>
                  <a:pt x="126" y="1106"/>
                  <a:pt x="114" y="1101"/>
                </a:cubicBezTo>
                <a:cubicBezTo>
                  <a:pt x="103" y="1097"/>
                  <a:pt x="92" y="1091"/>
                  <a:pt x="82" y="1084"/>
                </a:cubicBezTo>
                <a:cubicBezTo>
                  <a:pt x="72" y="1077"/>
                  <a:pt x="63" y="1070"/>
                  <a:pt x="54" y="1061"/>
                </a:cubicBezTo>
                <a:cubicBezTo>
                  <a:pt x="45" y="1052"/>
                  <a:pt x="38" y="1043"/>
                  <a:pt x="31" y="1033"/>
                </a:cubicBezTo>
                <a:cubicBezTo>
                  <a:pt x="24" y="1023"/>
                  <a:pt x="18" y="1012"/>
                  <a:pt x="14" y="1001"/>
                </a:cubicBezTo>
                <a:cubicBezTo>
                  <a:pt x="9" y="989"/>
                  <a:pt x="6" y="978"/>
                  <a:pt x="3" y="966"/>
                </a:cubicBezTo>
                <a:cubicBezTo>
                  <a:pt x="1" y="954"/>
                  <a:pt x="0" y="942"/>
                  <a:pt x="0" y="930"/>
                </a:cubicBezTo>
                <a:close/>
              </a:path>
            </a:pathLst>
          </a:custGeom>
          <a:solidFill>
            <a:srgbClr val="1E40A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948" name="文本框 2947"/>
          <p:cNvSpPr txBox="1"/>
          <p:nvPr/>
        </p:nvSpPr>
        <p:spPr>
          <a:xfrm>
            <a:off x="614160" y="2395080"/>
            <a:ext cx="402408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通过组合多种索引结构，从粗到细逐步进行检索，平衡速度与精度。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949" name="文本框 2948"/>
          <p:cNvSpPr txBox="1"/>
          <p:nvPr/>
        </p:nvSpPr>
        <p:spPr>
          <a:xfrm>
            <a:off x="2233440" y="2963160"/>
            <a:ext cx="6714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倒排索引层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2950" name="图片 2949"/>
          <p:cNvPicPr/>
          <p:nvPr/>
        </p:nvPicPr>
        <p:blipFill>
          <a:blip r:embed="rId4"/>
          <a:stretch/>
        </p:blipFill>
        <p:spPr>
          <a:xfrm>
            <a:off x="2699280" y="3350880"/>
            <a:ext cx="10008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951" name="任意多边形 2950"/>
          <p:cNvSpPr/>
          <p:nvPr/>
        </p:nvSpPr>
        <p:spPr>
          <a:xfrm>
            <a:off x="752040" y="3517920"/>
            <a:ext cx="3994920" cy="401400"/>
          </a:xfrm>
          <a:custGeom>
            <a:avLst/>
            <a:gdLst/>
            <a:ahLst/>
            <a:cxnLst/>
            <a:rect l="0" t="0" r="r" b="b"/>
            <a:pathLst>
              <a:path w="11097" h="1115">
                <a:moveTo>
                  <a:pt x="0" y="930"/>
                </a:moveTo>
                <a:lnTo>
                  <a:pt x="0" y="186"/>
                </a:lnTo>
                <a:cubicBezTo>
                  <a:pt x="0" y="174"/>
                  <a:pt x="1" y="162"/>
                  <a:pt x="3" y="150"/>
                </a:cubicBezTo>
                <a:cubicBezTo>
                  <a:pt x="6" y="138"/>
                  <a:pt x="9" y="126"/>
                  <a:pt x="14" y="115"/>
                </a:cubicBezTo>
                <a:cubicBezTo>
                  <a:pt x="18" y="104"/>
                  <a:pt x="24" y="93"/>
                  <a:pt x="31" y="83"/>
                </a:cubicBezTo>
                <a:cubicBezTo>
                  <a:pt x="38" y="73"/>
                  <a:pt x="45" y="63"/>
                  <a:pt x="54" y="55"/>
                </a:cubicBezTo>
                <a:cubicBezTo>
                  <a:pt x="63" y="46"/>
                  <a:pt x="72" y="38"/>
                  <a:pt x="82" y="31"/>
                </a:cubicBezTo>
                <a:cubicBezTo>
                  <a:pt x="92" y="25"/>
                  <a:pt x="103" y="19"/>
                  <a:pt x="114" y="14"/>
                </a:cubicBezTo>
                <a:cubicBezTo>
                  <a:pt x="126" y="10"/>
                  <a:pt x="137" y="6"/>
                  <a:pt x="149" y="4"/>
                </a:cubicBezTo>
                <a:cubicBezTo>
                  <a:pt x="161" y="1"/>
                  <a:pt x="173" y="0"/>
                  <a:pt x="185" y="0"/>
                </a:cubicBezTo>
                <a:lnTo>
                  <a:pt x="10911" y="0"/>
                </a:lnTo>
                <a:cubicBezTo>
                  <a:pt x="10923" y="0"/>
                  <a:pt x="10935" y="1"/>
                  <a:pt x="10947" y="4"/>
                </a:cubicBezTo>
                <a:cubicBezTo>
                  <a:pt x="10959" y="6"/>
                  <a:pt x="10971" y="10"/>
                  <a:pt x="10982" y="14"/>
                </a:cubicBezTo>
                <a:cubicBezTo>
                  <a:pt x="10993" y="19"/>
                  <a:pt x="11004" y="25"/>
                  <a:pt x="11014" y="31"/>
                </a:cubicBezTo>
                <a:cubicBezTo>
                  <a:pt x="11024" y="38"/>
                  <a:pt x="11033" y="46"/>
                  <a:pt x="11042" y="55"/>
                </a:cubicBezTo>
                <a:cubicBezTo>
                  <a:pt x="11051" y="63"/>
                  <a:pt x="11058" y="73"/>
                  <a:pt x="11065" y="83"/>
                </a:cubicBezTo>
                <a:cubicBezTo>
                  <a:pt x="11072" y="93"/>
                  <a:pt x="11078" y="104"/>
                  <a:pt x="11082" y="115"/>
                </a:cubicBezTo>
                <a:cubicBezTo>
                  <a:pt x="11087" y="126"/>
                  <a:pt x="11091" y="138"/>
                  <a:pt x="11093" y="150"/>
                </a:cubicBezTo>
                <a:cubicBezTo>
                  <a:pt x="11095" y="162"/>
                  <a:pt x="11097" y="174"/>
                  <a:pt x="11097" y="186"/>
                </a:cubicBezTo>
                <a:lnTo>
                  <a:pt x="11097" y="930"/>
                </a:lnTo>
                <a:cubicBezTo>
                  <a:pt x="11097" y="942"/>
                  <a:pt x="11095" y="954"/>
                  <a:pt x="11093" y="966"/>
                </a:cubicBezTo>
                <a:cubicBezTo>
                  <a:pt x="11091" y="978"/>
                  <a:pt x="11087" y="990"/>
                  <a:pt x="11082" y="1001"/>
                </a:cubicBezTo>
                <a:cubicBezTo>
                  <a:pt x="11078" y="1012"/>
                  <a:pt x="11072" y="1023"/>
                  <a:pt x="11065" y="1033"/>
                </a:cubicBezTo>
                <a:cubicBezTo>
                  <a:pt x="11058" y="1043"/>
                  <a:pt x="11051" y="1052"/>
                  <a:pt x="11042" y="1061"/>
                </a:cubicBezTo>
                <a:cubicBezTo>
                  <a:pt x="11033" y="1070"/>
                  <a:pt x="11024" y="1077"/>
                  <a:pt x="11014" y="1084"/>
                </a:cubicBezTo>
                <a:cubicBezTo>
                  <a:pt x="11004" y="1091"/>
                  <a:pt x="10993" y="1097"/>
                  <a:pt x="10982" y="1101"/>
                </a:cubicBezTo>
                <a:cubicBezTo>
                  <a:pt x="10971" y="1106"/>
                  <a:pt x="10959" y="1109"/>
                  <a:pt x="10947" y="1112"/>
                </a:cubicBezTo>
                <a:cubicBezTo>
                  <a:pt x="10935" y="1114"/>
                  <a:pt x="10923" y="1115"/>
                  <a:pt x="10911" y="1115"/>
                </a:cubicBezTo>
                <a:lnTo>
                  <a:pt x="185" y="1115"/>
                </a:lnTo>
                <a:cubicBezTo>
                  <a:pt x="173" y="1115"/>
                  <a:pt x="161" y="1114"/>
                  <a:pt x="149" y="1112"/>
                </a:cubicBezTo>
                <a:cubicBezTo>
                  <a:pt x="137" y="1109"/>
                  <a:pt x="126" y="1106"/>
                  <a:pt x="114" y="1101"/>
                </a:cubicBezTo>
                <a:cubicBezTo>
                  <a:pt x="103" y="1097"/>
                  <a:pt x="92" y="1091"/>
                  <a:pt x="82" y="1084"/>
                </a:cubicBezTo>
                <a:cubicBezTo>
                  <a:pt x="72" y="1077"/>
                  <a:pt x="63" y="1070"/>
                  <a:pt x="54" y="1061"/>
                </a:cubicBezTo>
                <a:cubicBezTo>
                  <a:pt x="45" y="1052"/>
                  <a:pt x="38" y="1043"/>
                  <a:pt x="31" y="1033"/>
                </a:cubicBezTo>
                <a:cubicBezTo>
                  <a:pt x="24" y="1023"/>
                  <a:pt x="18" y="1012"/>
                  <a:pt x="14" y="1001"/>
                </a:cubicBezTo>
                <a:cubicBezTo>
                  <a:pt x="9" y="990"/>
                  <a:pt x="6" y="978"/>
                  <a:pt x="3" y="966"/>
                </a:cubicBezTo>
                <a:cubicBezTo>
                  <a:pt x="1" y="954"/>
                  <a:pt x="0" y="942"/>
                  <a:pt x="0" y="930"/>
                </a:cubicBezTo>
                <a:close/>
              </a:path>
            </a:pathLst>
          </a:custGeom>
          <a:solidFill>
            <a:srgbClr val="1E40A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952" name="文本框 2951"/>
          <p:cNvSpPr txBox="1"/>
          <p:nvPr/>
        </p:nvSpPr>
        <p:spPr>
          <a:xfrm>
            <a:off x="2901960" y="2967840"/>
            <a:ext cx="35640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CEFAFE"/>
                </a:solidFill>
                <a:effectLst/>
                <a:uFillTx/>
                <a:latin typeface="DejaVuSans"/>
                <a:ea typeface="DejaVuSans"/>
              </a:rPr>
              <a:t> (IVF)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953" name="文本框 2952"/>
          <p:cNvSpPr txBox="1"/>
          <p:nvPr/>
        </p:nvSpPr>
        <p:spPr>
          <a:xfrm>
            <a:off x="2244600" y="3631680"/>
            <a:ext cx="6714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产品量化层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2954" name="图片 2953"/>
          <p:cNvPicPr/>
          <p:nvPr/>
        </p:nvPicPr>
        <p:blipFill>
          <a:blip r:embed="rId5"/>
          <a:stretch/>
        </p:blipFill>
        <p:spPr>
          <a:xfrm>
            <a:off x="618480" y="422028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955" name="文本框 2954"/>
          <p:cNvSpPr txBox="1"/>
          <p:nvPr/>
        </p:nvSpPr>
        <p:spPr>
          <a:xfrm>
            <a:off x="2913120" y="3636360"/>
            <a:ext cx="33444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CEFAFE"/>
                </a:solidFill>
                <a:effectLst/>
                <a:uFillTx/>
                <a:latin typeface="DejaVuSans"/>
                <a:ea typeface="DejaVuSans"/>
              </a:rPr>
              <a:t> (PQ)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956" name="文本框 2955"/>
          <p:cNvSpPr txBox="1"/>
          <p:nvPr/>
        </p:nvSpPr>
        <p:spPr>
          <a:xfrm>
            <a:off x="848160" y="4200120"/>
            <a:ext cx="5371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倒排索引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957" name="文本框 2956"/>
          <p:cNvSpPr txBox="1"/>
          <p:nvPr/>
        </p:nvSpPr>
        <p:spPr>
          <a:xfrm>
            <a:off x="1383120" y="4204800"/>
            <a:ext cx="19836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 + 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958" name="文本框 2957"/>
          <p:cNvSpPr txBox="1"/>
          <p:nvPr/>
        </p:nvSpPr>
        <p:spPr>
          <a:xfrm>
            <a:off x="1580040" y="4200120"/>
            <a:ext cx="5371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产品量化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2959" name="图片 2958"/>
          <p:cNvPicPr/>
          <p:nvPr/>
        </p:nvPicPr>
        <p:blipFill>
          <a:blip r:embed="rId5"/>
          <a:stretch/>
        </p:blipFill>
        <p:spPr>
          <a:xfrm>
            <a:off x="618480" y="448740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960" name="文本框 2959"/>
          <p:cNvSpPr txBox="1"/>
          <p:nvPr/>
        </p:nvSpPr>
        <p:spPr>
          <a:xfrm>
            <a:off x="2115000" y="4204800"/>
            <a:ext cx="91440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 (IndexIVFPQ)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961" name="文本框 2960"/>
          <p:cNvSpPr txBox="1"/>
          <p:nvPr/>
        </p:nvSpPr>
        <p:spPr>
          <a:xfrm>
            <a:off x="848160" y="4467600"/>
            <a:ext cx="5371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聚类数量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962" name="文本框 2961"/>
          <p:cNvSpPr txBox="1"/>
          <p:nvPr/>
        </p:nvSpPr>
        <p:spPr>
          <a:xfrm>
            <a:off x="1383120" y="4472280"/>
            <a:ext cx="92628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 (nlist=1000) 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2963" name="图片 2962"/>
          <p:cNvPicPr/>
          <p:nvPr/>
        </p:nvPicPr>
        <p:blipFill>
          <a:blip r:embed="rId5"/>
          <a:stretch/>
        </p:blipFill>
        <p:spPr>
          <a:xfrm>
            <a:off x="618480" y="475488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964" name="文本框 2963"/>
          <p:cNvSpPr txBox="1"/>
          <p:nvPr/>
        </p:nvSpPr>
        <p:spPr>
          <a:xfrm>
            <a:off x="2305800" y="4467600"/>
            <a:ext cx="8053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影响检索精度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965" name="文本框 2964"/>
          <p:cNvSpPr txBox="1"/>
          <p:nvPr/>
        </p:nvSpPr>
        <p:spPr>
          <a:xfrm>
            <a:off x="848160" y="4739400"/>
            <a:ext cx="51840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nprobe 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966" name="任意多边形 2965"/>
          <p:cNvSpPr/>
          <p:nvPr/>
        </p:nvSpPr>
        <p:spPr>
          <a:xfrm>
            <a:off x="5627880" y="1608480"/>
            <a:ext cx="4672080" cy="3150720"/>
          </a:xfrm>
          <a:custGeom>
            <a:avLst/>
            <a:gdLst/>
            <a:ahLst/>
            <a:cxnLst/>
            <a:rect l="0" t="0" r="r" b="b"/>
            <a:pathLst>
              <a:path w="12978" h="8752">
                <a:moveTo>
                  <a:pt x="0" y="8577"/>
                </a:moveTo>
                <a:lnTo>
                  <a:pt x="0" y="174"/>
                </a:lnTo>
                <a:cubicBezTo>
                  <a:pt x="0" y="163"/>
                  <a:pt x="2" y="151"/>
                  <a:pt x="4" y="140"/>
                </a:cubicBezTo>
                <a:cubicBezTo>
                  <a:pt x="6" y="129"/>
                  <a:pt x="9" y="118"/>
                  <a:pt x="14" y="107"/>
                </a:cubicBezTo>
                <a:cubicBezTo>
                  <a:pt x="18" y="97"/>
                  <a:pt x="23" y="87"/>
                  <a:pt x="30" y="77"/>
                </a:cubicBezTo>
                <a:cubicBezTo>
                  <a:pt x="36" y="68"/>
                  <a:pt x="43" y="59"/>
                  <a:pt x="51" y="51"/>
                </a:cubicBezTo>
                <a:cubicBezTo>
                  <a:pt x="60" y="43"/>
                  <a:pt x="68" y="36"/>
                  <a:pt x="78" y="29"/>
                </a:cubicBezTo>
                <a:cubicBezTo>
                  <a:pt x="87" y="23"/>
                  <a:pt x="97" y="18"/>
                  <a:pt x="108" y="13"/>
                </a:cubicBezTo>
                <a:cubicBezTo>
                  <a:pt x="119" y="9"/>
                  <a:pt x="129" y="6"/>
                  <a:pt x="141" y="3"/>
                </a:cubicBezTo>
                <a:cubicBezTo>
                  <a:pt x="152" y="1"/>
                  <a:pt x="163" y="0"/>
                  <a:pt x="175" y="0"/>
                </a:cubicBezTo>
                <a:lnTo>
                  <a:pt x="12803" y="0"/>
                </a:lnTo>
                <a:cubicBezTo>
                  <a:pt x="12815" y="0"/>
                  <a:pt x="12826" y="1"/>
                  <a:pt x="12837" y="3"/>
                </a:cubicBezTo>
                <a:cubicBezTo>
                  <a:pt x="12849" y="6"/>
                  <a:pt x="12860" y="9"/>
                  <a:pt x="12870" y="13"/>
                </a:cubicBezTo>
                <a:cubicBezTo>
                  <a:pt x="12881" y="18"/>
                  <a:pt x="12891" y="23"/>
                  <a:pt x="12900" y="29"/>
                </a:cubicBezTo>
                <a:cubicBezTo>
                  <a:pt x="12910" y="36"/>
                  <a:pt x="12919" y="43"/>
                  <a:pt x="12927" y="51"/>
                </a:cubicBezTo>
                <a:cubicBezTo>
                  <a:pt x="12935" y="59"/>
                  <a:pt x="12942" y="68"/>
                  <a:pt x="12948" y="77"/>
                </a:cubicBezTo>
                <a:cubicBezTo>
                  <a:pt x="12955" y="87"/>
                  <a:pt x="12960" y="97"/>
                  <a:pt x="12964" y="107"/>
                </a:cubicBezTo>
                <a:cubicBezTo>
                  <a:pt x="12969" y="118"/>
                  <a:pt x="12972" y="129"/>
                  <a:pt x="12974" y="140"/>
                </a:cubicBezTo>
                <a:cubicBezTo>
                  <a:pt x="12976" y="151"/>
                  <a:pt x="12978" y="163"/>
                  <a:pt x="12978" y="174"/>
                </a:cubicBezTo>
                <a:lnTo>
                  <a:pt x="12978" y="8577"/>
                </a:lnTo>
                <a:cubicBezTo>
                  <a:pt x="12978" y="8589"/>
                  <a:pt x="12976" y="8600"/>
                  <a:pt x="12974" y="8611"/>
                </a:cubicBezTo>
                <a:cubicBezTo>
                  <a:pt x="12972" y="8622"/>
                  <a:pt x="12969" y="8633"/>
                  <a:pt x="12964" y="8644"/>
                </a:cubicBezTo>
                <a:cubicBezTo>
                  <a:pt x="12960" y="8654"/>
                  <a:pt x="12955" y="8665"/>
                  <a:pt x="12948" y="8675"/>
                </a:cubicBezTo>
                <a:cubicBezTo>
                  <a:pt x="12942" y="8684"/>
                  <a:pt x="12935" y="8693"/>
                  <a:pt x="12927" y="8701"/>
                </a:cubicBezTo>
                <a:cubicBezTo>
                  <a:pt x="12919" y="8709"/>
                  <a:pt x="12910" y="8717"/>
                  <a:pt x="12900" y="8723"/>
                </a:cubicBezTo>
                <a:cubicBezTo>
                  <a:pt x="12891" y="8729"/>
                  <a:pt x="12881" y="8735"/>
                  <a:pt x="12870" y="8739"/>
                </a:cubicBezTo>
                <a:cubicBezTo>
                  <a:pt x="12860" y="8743"/>
                  <a:pt x="12849" y="8747"/>
                  <a:pt x="12837" y="8749"/>
                </a:cubicBezTo>
                <a:cubicBezTo>
                  <a:pt x="12826" y="8751"/>
                  <a:pt x="12815" y="8752"/>
                  <a:pt x="12803" y="8752"/>
                </a:cubicBezTo>
                <a:lnTo>
                  <a:pt x="175" y="8752"/>
                </a:lnTo>
                <a:cubicBezTo>
                  <a:pt x="163" y="8752"/>
                  <a:pt x="152" y="8751"/>
                  <a:pt x="141" y="8749"/>
                </a:cubicBezTo>
                <a:cubicBezTo>
                  <a:pt x="129" y="8747"/>
                  <a:pt x="119" y="8743"/>
                  <a:pt x="108" y="8739"/>
                </a:cubicBezTo>
                <a:cubicBezTo>
                  <a:pt x="97" y="8735"/>
                  <a:pt x="87" y="8729"/>
                  <a:pt x="78" y="8723"/>
                </a:cubicBezTo>
                <a:cubicBezTo>
                  <a:pt x="68" y="8717"/>
                  <a:pt x="60" y="8709"/>
                  <a:pt x="51" y="8701"/>
                </a:cubicBezTo>
                <a:cubicBezTo>
                  <a:pt x="43" y="8693"/>
                  <a:pt x="36" y="8684"/>
                  <a:pt x="30" y="8675"/>
                </a:cubicBezTo>
                <a:cubicBezTo>
                  <a:pt x="23" y="8665"/>
                  <a:pt x="18" y="8654"/>
                  <a:pt x="14" y="8644"/>
                </a:cubicBezTo>
                <a:cubicBezTo>
                  <a:pt x="9" y="8633"/>
                  <a:pt x="6" y="8622"/>
                  <a:pt x="4" y="8611"/>
                </a:cubicBezTo>
                <a:cubicBezTo>
                  <a:pt x="2" y="8600"/>
                  <a:pt x="0" y="8589"/>
                  <a:pt x="0" y="8577"/>
                </a:cubicBezTo>
                <a:close/>
              </a:path>
            </a:pathLst>
          </a:custGeom>
          <a:solidFill>
            <a:srgbClr val="1E40AF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967" name="任意多边形 2966"/>
          <p:cNvSpPr/>
          <p:nvPr/>
        </p:nvSpPr>
        <p:spPr>
          <a:xfrm>
            <a:off x="5627880" y="1608480"/>
            <a:ext cx="4672080" cy="3150720"/>
          </a:xfrm>
          <a:custGeom>
            <a:avLst/>
            <a:gdLst/>
            <a:ahLst/>
            <a:cxnLst/>
            <a:rect l="0" t="0" r="r" b="b"/>
            <a:pathLst>
              <a:path w="12978" h="8752" fill="none">
                <a:moveTo>
                  <a:pt x="0" y="8577"/>
                </a:moveTo>
                <a:lnTo>
                  <a:pt x="0" y="174"/>
                </a:lnTo>
                <a:cubicBezTo>
                  <a:pt x="0" y="163"/>
                  <a:pt x="2" y="151"/>
                  <a:pt x="4" y="140"/>
                </a:cubicBezTo>
                <a:cubicBezTo>
                  <a:pt x="6" y="129"/>
                  <a:pt x="9" y="118"/>
                  <a:pt x="14" y="107"/>
                </a:cubicBezTo>
                <a:cubicBezTo>
                  <a:pt x="18" y="97"/>
                  <a:pt x="23" y="87"/>
                  <a:pt x="30" y="77"/>
                </a:cubicBezTo>
                <a:cubicBezTo>
                  <a:pt x="36" y="68"/>
                  <a:pt x="43" y="59"/>
                  <a:pt x="51" y="51"/>
                </a:cubicBezTo>
                <a:cubicBezTo>
                  <a:pt x="60" y="43"/>
                  <a:pt x="68" y="36"/>
                  <a:pt x="78" y="29"/>
                </a:cubicBezTo>
                <a:cubicBezTo>
                  <a:pt x="87" y="23"/>
                  <a:pt x="97" y="18"/>
                  <a:pt x="108" y="13"/>
                </a:cubicBezTo>
                <a:cubicBezTo>
                  <a:pt x="119" y="9"/>
                  <a:pt x="129" y="6"/>
                  <a:pt x="141" y="3"/>
                </a:cubicBezTo>
                <a:cubicBezTo>
                  <a:pt x="152" y="1"/>
                  <a:pt x="163" y="0"/>
                  <a:pt x="175" y="0"/>
                </a:cubicBezTo>
                <a:lnTo>
                  <a:pt x="12803" y="0"/>
                </a:lnTo>
                <a:cubicBezTo>
                  <a:pt x="12815" y="0"/>
                  <a:pt x="12826" y="1"/>
                  <a:pt x="12837" y="3"/>
                </a:cubicBezTo>
                <a:cubicBezTo>
                  <a:pt x="12849" y="6"/>
                  <a:pt x="12860" y="9"/>
                  <a:pt x="12870" y="13"/>
                </a:cubicBezTo>
                <a:cubicBezTo>
                  <a:pt x="12881" y="18"/>
                  <a:pt x="12891" y="23"/>
                  <a:pt x="12900" y="29"/>
                </a:cubicBezTo>
                <a:cubicBezTo>
                  <a:pt x="12910" y="36"/>
                  <a:pt x="12919" y="43"/>
                  <a:pt x="12927" y="51"/>
                </a:cubicBezTo>
                <a:cubicBezTo>
                  <a:pt x="12935" y="59"/>
                  <a:pt x="12942" y="68"/>
                  <a:pt x="12948" y="77"/>
                </a:cubicBezTo>
                <a:cubicBezTo>
                  <a:pt x="12955" y="87"/>
                  <a:pt x="12960" y="97"/>
                  <a:pt x="12964" y="107"/>
                </a:cubicBezTo>
                <a:cubicBezTo>
                  <a:pt x="12969" y="118"/>
                  <a:pt x="12972" y="129"/>
                  <a:pt x="12974" y="140"/>
                </a:cubicBezTo>
                <a:cubicBezTo>
                  <a:pt x="12976" y="151"/>
                  <a:pt x="12978" y="163"/>
                  <a:pt x="12978" y="174"/>
                </a:cubicBezTo>
                <a:lnTo>
                  <a:pt x="12978" y="8577"/>
                </a:lnTo>
                <a:cubicBezTo>
                  <a:pt x="12978" y="8589"/>
                  <a:pt x="12976" y="8600"/>
                  <a:pt x="12974" y="8611"/>
                </a:cubicBezTo>
                <a:cubicBezTo>
                  <a:pt x="12972" y="8622"/>
                  <a:pt x="12969" y="8633"/>
                  <a:pt x="12964" y="8644"/>
                </a:cubicBezTo>
                <a:cubicBezTo>
                  <a:pt x="12960" y="8654"/>
                  <a:pt x="12955" y="8665"/>
                  <a:pt x="12948" y="8675"/>
                </a:cubicBezTo>
                <a:cubicBezTo>
                  <a:pt x="12942" y="8684"/>
                  <a:pt x="12935" y="8693"/>
                  <a:pt x="12927" y="8701"/>
                </a:cubicBezTo>
                <a:cubicBezTo>
                  <a:pt x="12919" y="8709"/>
                  <a:pt x="12910" y="8717"/>
                  <a:pt x="12900" y="8723"/>
                </a:cubicBezTo>
                <a:cubicBezTo>
                  <a:pt x="12891" y="8729"/>
                  <a:pt x="12881" y="8735"/>
                  <a:pt x="12870" y="8739"/>
                </a:cubicBezTo>
                <a:cubicBezTo>
                  <a:pt x="12860" y="8743"/>
                  <a:pt x="12849" y="8747"/>
                  <a:pt x="12837" y="8749"/>
                </a:cubicBezTo>
                <a:cubicBezTo>
                  <a:pt x="12826" y="8751"/>
                  <a:pt x="12815" y="8752"/>
                  <a:pt x="12803" y="8752"/>
                </a:cubicBezTo>
                <a:lnTo>
                  <a:pt x="175" y="8752"/>
                </a:lnTo>
                <a:cubicBezTo>
                  <a:pt x="163" y="8752"/>
                  <a:pt x="152" y="8751"/>
                  <a:pt x="141" y="8749"/>
                </a:cubicBezTo>
                <a:cubicBezTo>
                  <a:pt x="129" y="8747"/>
                  <a:pt x="119" y="8743"/>
                  <a:pt x="108" y="8739"/>
                </a:cubicBezTo>
                <a:cubicBezTo>
                  <a:pt x="97" y="8735"/>
                  <a:pt x="87" y="8729"/>
                  <a:pt x="78" y="8723"/>
                </a:cubicBezTo>
                <a:cubicBezTo>
                  <a:pt x="68" y="8717"/>
                  <a:pt x="60" y="8709"/>
                  <a:pt x="51" y="8701"/>
                </a:cubicBezTo>
                <a:cubicBezTo>
                  <a:pt x="43" y="8693"/>
                  <a:pt x="36" y="8684"/>
                  <a:pt x="30" y="8675"/>
                </a:cubicBezTo>
                <a:cubicBezTo>
                  <a:pt x="23" y="8665"/>
                  <a:pt x="18" y="8654"/>
                  <a:pt x="14" y="8644"/>
                </a:cubicBezTo>
                <a:cubicBezTo>
                  <a:pt x="9" y="8633"/>
                  <a:pt x="6" y="8622"/>
                  <a:pt x="4" y="8611"/>
                </a:cubicBezTo>
                <a:cubicBezTo>
                  <a:pt x="2" y="8600"/>
                  <a:pt x="0" y="8589"/>
                  <a:pt x="0" y="8577"/>
                </a:cubicBezTo>
              </a:path>
            </a:pathLst>
          </a:custGeom>
          <a:ln w="8280">
            <a:solidFill>
              <a:srgbClr val="1D4ED8"/>
            </a:solidFill>
            <a:miter/>
          </a:ln>
        </p:spPr>
        <p:txBody>
          <a:bodyPr lIns="3960" tIns="3960" rIns="3960" bIns="396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968" name="任意多边形 2967"/>
          <p:cNvSpPr/>
          <p:nvPr/>
        </p:nvSpPr>
        <p:spPr>
          <a:xfrm>
            <a:off x="5832720" y="2916360"/>
            <a:ext cx="4262400" cy="768960"/>
          </a:xfrm>
          <a:custGeom>
            <a:avLst/>
            <a:gdLst/>
            <a:ahLst/>
            <a:cxnLst/>
            <a:rect l="0" t="0" r="r" b="b"/>
            <a:pathLst>
              <a:path w="11840" h="2136">
                <a:moveTo>
                  <a:pt x="0" y="1951"/>
                </a:moveTo>
                <a:lnTo>
                  <a:pt x="0" y="186"/>
                </a:lnTo>
                <a:cubicBezTo>
                  <a:pt x="0" y="173"/>
                  <a:pt x="1" y="161"/>
                  <a:pt x="4" y="149"/>
                </a:cubicBezTo>
                <a:cubicBezTo>
                  <a:pt x="6" y="137"/>
                  <a:pt x="10" y="126"/>
                  <a:pt x="14" y="114"/>
                </a:cubicBezTo>
                <a:cubicBezTo>
                  <a:pt x="19" y="103"/>
                  <a:pt x="25" y="93"/>
                  <a:pt x="32" y="82"/>
                </a:cubicBezTo>
                <a:cubicBezTo>
                  <a:pt x="38" y="72"/>
                  <a:pt x="46" y="63"/>
                  <a:pt x="55" y="54"/>
                </a:cubicBezTo>
                <a:cubicBezTo>
                  <a:pt x="63" y="46"/>
                  <a:pt x="73" y="38"/>
                  <a:pt x="83" y="31"/>
                </a:cubicBezTo>
                <a:cubicBezTo>
                  <a:pt x="93" y="24"/>
                  <a:pt x="104" y="19"/>
                  <a:pt x="115" y="14"/>
                </a:cubicBezTo>
                <a:cubicBezTo>
                  <a:pt x="126" y="9"/>
                  <a:pt x="138" y="6"/>
                  <a:pt x="150" y="3"/>
                </a:cubicBezTo>
                <a:cubicBezTo>
                  <a:pt x="162" y="1"/>
                  <a:pt x="174" y="0"/>
                  <a:pt x="186" y="0"/>
                </a:cubicBezTo>
                <a:lnTo>
                  <a:pt x="11654" y="0"/>
                </a:lnTo>
                <a:cubicBezTo>
                  <a:pt x="11666" y="0"/>
                  <a:pt x="11678" y="1"/>
                  <a:pt x="11690" y="3"/>
                </a:cubicBezTo>
                <a:cubicBezTo>
                  <a:pt x="11702" y="6"/>
                  <a:pt x="11714" y="9"/>
                  <a:pt x="11725" y="14"/>
                </a:cubicBezTo>
                <a:cubicBezTo>
                  <a:pt x="11736" y="19"/>
                  <a:pt x="11747" y="24"/>
                  <a:pt x="11757" y="31"/>
                </a:cubicBezTo>
                <a:cubicBezTo>
                  <a:pt x="11767" y="38"/>
                  <a:pt x="11777" y="46"/>
                  <a:pt x="11785" y="54"/>
                </a:cubicBezTo>
                <a:cubicBezTo>
                  <a:pt x="11794" y="63"/>
                  <a:pt x="11802" y="72"/>
                  <a:pt x="11809" y="82"/>
                </a:cubicBezTo>
                <a:cubicBezTo>
                  <a:pt x="11815" y="93"/>
                  <a:pt x="11821" y="103"/>
                  <a:pt x="11826" y="114"/>
                </a:cubicBezTo>
                <a:cubicBezTo>
                  <a:pt x="11830" y="126"/>
                  <a:pt x="11834" y="137"/>
                  <a:pt x="11836" y="149"/>
                </a:cubicBezTo>
                <a:cubicBezTo>
                  <a:pt x="11839" y="161"/>
                  <a:pt x="11840" y="173"/>
                  <a:pt x="11840" y="186"/>
                </a:cubicBezTo>
                <a:lnTo>
                  <a:pt x="11840" y="1951"/>
                </a:lnTo>
                <a:cubicBezTo>
                  <a:pt x="11840" y="1963"/>
                  <a:pt x="11839" y="1975"/>
                  <a:pt x="11836" y="1987"/>
                </a:cubicBezTo>
                <a:cubicBezTo>
                  <a:pt x="11834" y="1999"/>
                  <a:pt x="11830" y="2011"/>
                  <a:pt x="11826" y="2022"/>
                </a:cubicBezTo>
                <a:cubicBezTo>
                  <a:pt x="11821" y="2033"/>
                  <a:pt x="11815" y="2044"/>
                  <a:pt x="11809" y="2054"/>
                </a:cubicBezTo>
                <a:cubicBezTo>
                  <a:pt x="11802" y="2064"/>
                  <a:pt x="11794" y="2073"/>
                  <a:pt x="11785" y="2082"/>
                </a:cubicBezTo>
                <a:cubicBezTo>
                  <a:pt x="11777" y="2091"/>
                  <a:pt x="11767" y="2098"/>
                  <a:pt x="11757" y="2105"/>
                </a:cubicBezTo>
                <a:cubicBezTo>
                  <a:pt x="11747" y="2112"/>
                  <a:pt x="11736" y="2118"/>
                  <a:pt x="11725" y="2122"/>
                </a:cubicBezTo>
                <a:cubicBezTo>
                  <a:pt x="11714" y="2127"/>
                  <a:pt x="11702" y="2131"/>
                  <a:pt x="11690" y="2133"/>
                </a:cubicBezTo>
                <a:cubicBezTo>
                  <a:pt x="11678" y="2135"/>
                  <a:pt x="11666" y="2136"/>
                  <a:pt x="11654" y="2136"/>
                </a:cubicBezTo>
                <a:lnTo>
                  <a:pt x="186" y="2136"/>
                </a:lnTo>
                <a:cubicBezTo>
                  <a:pt x="174" y="2136"/>
                  <a:pt x="162" y="2135"/>
                  <a:pt x="150" y="2133"/>
                </a:cubicBezTo>
                <a:cubicBezTo>
                  <a:pt x="138" y="2131"/>
                  <a:pt x="126" y="2127"/>
                  <a:pt x="115" y="2122"/>
                </a:cubicBezTo>
                <a:cubicBezTo>
                  <a:pt x="104" y="2118"/>
                  <a:pt x="93" y="2112"/>
                  <a:pt x="83" y="2105"/>
                </a:cubicBezTo>
                <a:cubicBezTo>
                  <a:pt x="73" y="2098"/>
                  <a:pt x="63" y="2091"/>
                  <a:pt x="55" y="2082"/>
                </a:cubicBezTo>
                <a:cubicBezTo>
                  <a:pt x="46" y="2073"/>
                  <a:pt x="38" y="2064"/>
                  <a:pt x="32" y="2054"/>
                </a:cubicBezTo>
                <a:cubicBezTo>
                  <a:pt x="25" y="2044"/>
                  <a:pt x="19" y="2033"/>
                  <a:pt x="14" y="2022"/>
                </a:cubicBezTo>
                <a:cubicBezTo>
                  <a:pt x="10" y="2011"/>
                  <a:pt x="6" y="1999"/>
                  <a:pt x="4" y="1987"/>
                </a:cubicBezTo>
                <a:cubicBezTo>
                  <a:pt x="1" y="1975"/>
                  <a:pt x="0" y="1963"/>
                  <a:pt x="0" y="1951"/>
                </a:cubicBezTo>
                <a:close/>
              </a:path>
            </a:pathLst>
          </a:custGeom>
          <a:solidFill>
            <a:srgbClr val="1E3A8A">
              <a:alpha val="5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969" name="任意多边形 2968"/>
          <p:cNvSpPr/>
          <p:nvPr/>
        </p:nvSpPr>
        <p:spPr>
          <a:xfrm>
            <a:off x="5832720" y="1813320"/>
            <a:ext cx="401400" cy="434880"/>
          </a:xfrm>
          <a:custGeom>
            <a:avLst/>
            <a:gdLst/>
            <a:ahLst/>
            <a:cxnLst/>
            <a:rect l="0" t="0" r="r" b="b"/>
            <a:pathLst>
              <a:path w="1115" h="1208">
                <a:moveTo>
                  <a:pt x="0" y="651"/>
                </a:moveTo>
                <a:lnTo>
                  <a:pt x="0" y="558"/>
                </a:lnTo>
                <a:cubicBezTo>
                  <a:pt x="0" y="521"/>
                  <a:pt x="4" y="485"/>
                  <a:pt x="11" y="449"/>
                </a:cubicBezTo>
                <a:cubicBezTo>
                  <a:pt x="18" y="413"/>
                  <a:pt x="29" y="377"/>
                  <a:pt x="43" y="344"/>
                </a:cubicBezTo>
                <a:cubicBezTo>
                  <a:pt x="57" y="310"/>
                  <a:pt x="74" y="278"/>
                  <a:pt x="94" y="247"/>
                </a:cubicBezTo>
                <a:cubicBezTo>
                  <a:pt x="114" y="217"/>
                  <a:pt x="138" y="189"/>
                  <a:pt x="163" y="163"/>
                </a:cubicBezTo>
                <a:cubicBezTo>
                  <a:pt x="189" y="137"/>
                  <a:pt x="217" y="114"/>
                  <a:pt x="248" y="94"/>
                </a:cubicBezTo>
                <a:cubicBezTo>
                  <a:pt x="278" y="73"/>
                  <a:pt x="310" y="56"/>
                  <a:pt x="344" y="42"/>
                </a:cubicBezTo>
                <a:cubicBezTo>
                  <a:pt x="378" y="28"/>
                  <a:pt x="413" y="18"/>
                  <a:pt x="449" y="10"/>
                </a:cubicBezTo>
                <a:cubicBezTo>
                  <a:pt x="485" y="3"/>
                  <a:pt x="521" y="0"/>
                  <a:pt x="557" y="0"/>
                </a:cubicBezTo>
                <a:cubicBezTo>
                  <a:pt x="594" y="0"/>
                  <a:pt x="630" y="3"/>
                  <a:pt x="666" y="10"/>
                </a:cubicBezTo>
                <a:cubicBezTo>
                  <a:pt x="702" y="18"/>
                  <a:pt x="737" y="28"/>
                  <a:pt x="771" y="42"/>
                </a:cubicBezTo>
                <a:cubicBezTo>
                  <a:pt x="804" y="56"/>
                  <a:pt x="836" y="73"/>
                  <a:pt x="867" y="94"/>
                </a:cubicBezTo>
                <a:cubicBezTo>
                  <a:pt x="897" y="114"/>
                  <a:pt x="925" y="137"/>
                  <a:pt x="951" y="163"/>
                </a:cubicBezTo>
                <a:cubicBezTo>
                  <a:pt x="977" y="189"/>
                  <a:pt x="1000" y="217"/>
                  <a:pt x="1021" y="247"/>
                </a:cubicBezTo>
                <a:cubicBezTo>
                  <a:pt x="1041" y="278"/>
                  <a:pt x="1058" y="310"/>
                  <a:pt x="1073" y="344"/>
                </a:cubicBezTo>
                <a:cubicBezTo>
                  <a:pt x="1087" y="377"/>
                  <a:pt x="1098" y="413"/>
                  <a:pt x="1105" y="449"/>
                </a:cubicBezTo>
                <a:cubicBezTo>
                  <a:pt x="1112" y="485"/>
                  <a:pt x="1115" y="521"/>
                  <a:pt x="1115" y="558"/>
                </a:cubicBezTo>
                <a:lnTo>
                  <a:pt x="1115" y="651"/>
                </a:lnTo>
                <a:cubicBezTo>
                  <a:pt x="1115" y="687"/>
                  <a:pt x="1112" y="724"/>
                  <a:pt x="1105" y="759"/>
                </a:cubicBezTo>
                <a:cubicBezTo>
                  <a:pt x="1098" y="795"/>
                  <a:pt x="1087" y="830"/>
                  <a:pt x="1073" y="864"/>
                </a:cubicBezTo>
                <a:cubicBezTo>
                  <a:pt x="1058" y="898"/>
                  <a:pt x="1041" y="930"/>
                  <a:pt x="1021" y="960"/>
                </a:cubicBezTo>
                <a:cubicBezTo>
                  <a:pt x="1000" y="991"/>
                  <a:pt x="977" y="1019"/>
                  <a:pt x="951" y="1045"/>
                </a:cubicBezTo>
                <a:cubicBezTo>
                  <a:pt x="925" y="1071"/>
                  <a:pt x="897" y="1094"/>
                  <a:pt x="867" y="1114"/>
                </a:cubicBezTo>
                <a:cubicBezTo>
                  <a:pt x="836" y="1134"/>
                  <a:pt x="804" y="1151"/>
                  <a:pt x="771" y="1165"/>
                </a:cubicBezTo>
                <a:cubicBezTo>
                  <a:pt x="737" y="1179"/>
                  <a:pt x="702" y="1190"/>
                  <a:pt x="666" y="1197"/>
                </a:cubicBezTo>
                <a:cubicBezTo>
                  <a:pt x="630" y="1204"/>
                  <a:pt x="594" y="1208"/>
                  <a:pt x="557" y="1208"/>
                </a:cubicBezTo>
                <a:cubicBezTo>
                  <a:pt x="521" y="1208"/>
                  <a:pt x="485" y="1204"/>
                  <a:pt x="449" y="1197"/>
                </a:cubicBezTo>
                <a:cubicBezTo>
                  <a:pt x="413" y="1190"/>
                  <a:pt x="378" y="1179"/>
                  <a:pt x="344" y="1165"/>
                </a:cubicBezTo>
                <a:cubicBezTo>
                  <a:pt x="310" y="1151"/>
                  <a:pt x="278" y="1134"/>
                  <a:pt x="248" y="1114"/>
                </a:cubicBezTo>
                <a:cubicBezTo>
                  <a:pt x="217" y="1094"/>
                  <a:pt x="189" y="1071"/>
                  <a:pt x="163" y="1045"/>
                </a:cubicBezTo>
                <a:cubicBezTo>
                  <a:pt x="138" y="1019"/>
                  <a:pt x="114" y="991"/>
                  <a:pt x="94" y="960"/>
                </a:cubicBezTo>
                <a:cubicBezTo>
                  <a:pt x="74" y="930"/>
                  <a:pt x="57" y="898"/>
                  <a:pt x="43" y="864"/>
                </a:cubicBezTo>
                <a:cubicBezTo>
                  <a:pt x="29" y="830"/>
                  <a:pt x="18" y="795"/>
                  <a:pt x="11" y="759"/>
                </a:cubicBezTo>
                <a:cubicBezTo>
                  <a:pt x="4" y="724"/>
                  <a:pt x="0" y="687"/>
                  <a:pt x="0" y="651"/>
                </a:cubicBezTo>
                <a:close/>
              </a:path>
            </a:pathLst>
          </a:custGeom>
          <a:solidFill>
            <a:srgbClr val="005F7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2970" name="图片 2969"/>
          <p:cNvPicPr/>
          <p:nvPr/>
        </p:nvPicPr>
        <p:blipFill>
          <a:blip r:embed="rId6"/>
          <a:stretch/>
        </p:blipFill>
        <p:spPr>
          <a:xfrm>
            <a:off x="5933160" y="1913760"/>
            <a:ext cx="20016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971" name="文本框 2970"/>
          <p:cNvSpPr txBox="1"/>
          <p:nvPr/>
        </p:nvSpPr>
        <p:spPr>
          <a:xfrm>
            <a:off x="1361160" y="4734720"/>
            <a:ext cx="13417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参数调整查询聚类数量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972" name="文本框 2971"/>
          <p:cNvSpPr txBox="1"/>
          <p:nvPr/>
        </p:nvSpPr>
        <p:spPr>
          <a:xfrm>
            <a:off x="6363720" y="1904400"/>
            <a:ext cx="805320" cy="25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580" b="0" u="none" strike="noStrike">
                <a:solidFill>
                  <a:srgbClr val="A2F4FD"/>
                </a:solidFill>
                <a:effectLst/>
                <a:uFillTx/>
                <a:latin typeface="WenQuanYiZenHei"/>
                <a:ea typeface="WenQuanYiZenHei"/>
              </a:rPr>
              <a:t>分片策略</a:t>
            </a:r>
            <a:endParaRPr lang="en-US" sz="15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973" name="文本框 2972"/>
          <p:cNvSpPr txBox="1"/>
          <p:nvPr/>
        </p:nvSpPr>
        <p:spPr>
          <a:xfrm>
            <a:off x="5828760" y="2395080"/>
            <a:ext cx="415836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将数据分割为多个部分，分别存储和处理，分担内存负担并实现并行计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974" name="任意多边形 2973"/>
          <p:cNvSpPr/>
          <p:nvPr/>
        </p:nvSpPr>
        <p:spPr>
          <a:xfrm>
            <a:off x="5966640" y="3049920"/>
            <a:ext cx="911160" cy="501840"/>
          </a:xfrm>
          <a:custGeom>
            <a:avLst/>
            <a:gdLst/>
            <a:ahLst/>
            <a:cxnLst/>
            <a:rect l="0" t="0" r="r" b="b"/>
            <a:pathLst>
              <a:path w="2531" h="1394">
                <a:moveTo>
                  <a:pt x="0" y="1208"/>
                </a:moveTo>
                <a:lnTo>
                  <a:pt x="0" y="186"/>
                </a:lnTo>
                <a:cubicBezTo>
                  <a:pt x="0" y="174"/>
                  <a:pt x="1" y="162"/>
                  <a:pt x="3" y="150"/>
                </a:cubicBezTo>
                <a:cubicBezTo>
                  <a:pt x="6" y="138"/>
                  <a:pt x="9" y="126"/>
                  <a:pt x="14" y="115"/>
                </a:cubicBezTo>
                <a:cubicBezTo>
                  <a:pt x="18" y="104"/>
                  <a:pt x="24" y="93"/>
                  <a:pt x="31" y="83"/>
                </a:cubicBezTo>
                <a:cubicBezTo>
                  <a:pt x="38" y="73"/>
                  <a:pt x="45" y="63"/>
                  <a:pt x="54" y="55"/>
                </a:cubicBezTo>
                <a:cubicBezTo>
                  <a:pt x="63" y="46"/>
                  <a:pt x="72" y="38"/>
                  <a:pt x="82" y="32"/>
                </a:cubicBezTo>
                <a:cubicBezTo>
                  <a:pt x="92" y="25"/>
                  <a:pt x="103" y="19"/>
                  <a:pt x="114" y="14"/>
                </a:cubicBezTo>
                <a:cubicBezTo>
                  <a:pt x="126" y="10"/>
                  <a:pt x="137" y="6"/>
                  <a:pt x="149" y="4"/>
                </a:cubicBezTo>
                <a:cubicBezTo>
                  <a:pt x="161" y="1"/>
                  <a:pt x="173" y="0"/>
                  <a:pt x="185" y="0"/>
                </a:cubicBezTo>
                <a:lnTo>
                  <a:pt x="2344" y="0"/>
                </a:lnTo>
                <a:cubicBezTo>
                  <a:pt x="2356" y="0"/>
                  <a:pt x="2368" y="1"/>
                  <a:pt x="2380" y="4"/>
                </a:cubicBezTo>
                <a:cubicBezTo>
                  <a:pt x="2392" y="6"/>
                  <a:pt x="2405" y="10"/>
                  <a:pt x="2416" y="14"/>
                </a:cubicBezTo>
                <a:cubicBezTo>
                  <a:pt x="2427" y="19"/>
                  <a:pt x="2438" y="25"/>
                  <a:pt x="2448" y="32"/>
                </a:cubicBezTo>
                <a:cubicBezTo>
                  <a:pt x="2458" y="38"/>
                  <a:pt x="2468" y="46"/>
                  <a:pt x="2476" y="55"/>
                </a:cubicBezTo>
                <a:cubicBezTo>
                  <a:pt x="2485" y="63"/>
                  <a:pt x="2493" y="73"/>
                  <a:pt x="2500" y="83"/>
                </a:cubicBezTo>
                <a:cubicBezTo>
                  <a:pt x="2506" y="93"/>
                  <a:pt x="2512" y="104"/>
                  <a:pt x="2517" y="115"/>
                </a:cubicBezTo>
                <a:cubicBezTo>
                  <a:pt x="2521" y="126"/>
                  <a:pt x="2525" y="138"/>
                  <a:pt x="2527" y="150"/>
                </a:cubicBezTo>
                <a:cubicBezTo>
                  <a:pt x="2530" y="162"/>
                  <a:pt x="2531" y="174"/>
                  <a:pt x="2531" y="186"/>
                </a:cubicBezTo>
                <a:lnTo>
                  <a:pt x="2531" y="1208"/>
                </a:lnTo>
                <a:cubicBezTo>
                  <a:pt x="2531" y="1221"/>
                  <a:pt x="2530" y="1233"/>
                  <a:pt x="2527" y="1245"/>
                </a:cubicBezTo>
                <a:cubicBezTo>
                  <a:pt x="2525" y="1257"/>
                  <a:pt x="2521" y="1268"/>
                  <a:pt x="2517" y="1279"/>
                </a:cubicBezTo>
                <a:cubicBezTo>
                  <a:pt x="2512" y="1291"/>
                  <a:pt x="2506" y="1301"/>
                  <a:pt x="2500" y="1312"/>
                </a:cubicBezTo>
                <a:cubicBezTo>
                  <a:pt x="2493" y="1322"/>
                  <a:pt x="2485" y="1331"/>
                  <a:pt x="2476" y="1340"/>
                </a:cubicBezTo>
                <a:cubicBezTo>
                  <a:pt x="2468" y="1348"/>
                  <a:pt x="2458" y="1356"/>
                  <a:pt x="2448" y="1363"/>
                </a:cubicBezTo>
                <a:cubicBezTo>
                  <a:pt x="2438" y="1370"/>
                  <a:pt x="2427" y="1375"/>
                  <a:pt x="2416" y="1380"/>
                </a:cubicBezTo>
                <a:cubicBezTo>
                  <a:pt x="2405" y="1385"/>
                  <a:pt x="2392" y="1388"/>
                  <a:pt x="2380" y="1390"/>
                </a:cubicBezTo>
                <a:cubicBezTo>
                  <a:pt x="2368" y="1393"/>
                  <a:pt x="2356" y="1394"/>
                  <a:pt x="2344" y="1394"/>
                </a:cubicBezTo>
                <a:lnTo>
                  <a:pt x="185" y="1394"/>
                </a:lnTo>
                <a:cubicBezTo>
                  <a:pt x="173" y="1394"/>
                  <a:pt x="161" y="1393"/>
                  <a:pt x="149" y="1390"/>
                </a:cubicBezTo>
                <a:cubicBezTo>
                  <a:pt x="137" y="1388"/>
                  <a:pt x="126" y="1385"/>
                  <a:pt x="114" y="1380"/>
                </a:cubicBezTo>
                <a:cubicBezTo>
                  <a:pt x="103" y="1375"/>
                  <a:pt x="92" y="1370"/>
                  <a:pt x="82" y="1363"/>
                </a:cubicBezTo>
                <a:cubicBezTo>
                  <a:pt x="72" y="1356"/>
                  <a:pt x="63" y="1348"/>
                  <a:pt x="54" y="1340"/>
                </a:cubicBezTo>
                <a:cubicBezTo>
                  <a:pt x="45" y="1331"/>
                  <a:pt x="38" y="1322"/>
                  <a:pt x="31" y="1312"/>
                </a:cubicBezTo>
                <a:cubicBezTo>
                  <a:pt x="24" y="1301"/>
                  <a:pt x="18" y="1291"/>
                  <a:pt x="14" y="1279"/>
                </a:cubicBezTo>
                <a:cubicBezTo>
                  <a:pt x="9" y="1268"/>
                  <a:pt x="6" y="1257"/>
                  <a:pt x="3" y="1245"/>
                </a:cubicBezTo>
                <a:cubicBezTo>
                  <a:pt x="1" y="1233"/>
                  <a:pt x="0" y="1221"/>
                  <a:pt x="0" y="1208"/>
                </a:cubicBezTo>
                <a:close/>
              </a:path>
            </a:pathLst>
          </a:custGeom>
          <a:solidFill>
            <a:srgbClr val="1E40A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975" name="文本框 2974"/>
          <p:cNvSpPr txBox="1"/>
          <p:nvPr/>
        </p:nvSpPr>
        <p:spPr>
          <a:xfrm>
            <a:off x="5828760" y="2595600"/>
            <a:ext cx="2689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算。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976" name="文本框 2975"/>
          <p:cNvSpPr txBox="1"/>
          <p:nvPr/>
        </p:nvSpPr>
        <p:spPr>
          <a:xfrm>
            <a:off x="6273720" y="3154320"/>
            <a:ext cx="201960" cy="128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79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分片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977" name="文本框 2976"/>
          <p:cNvSpPr txBox="1"/>
          <p:nvPr/>
        </p:nvSpPr>
        <p:spPr>
          <a:xfrm>
            <a:off x="6474240" y="3157560"/>
            <a:ext cx="100080" cy="1177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790" b="0" u="none" strike="noStrike">
                <a:solidFill>
                  <a:srgbClr val="CEFAFE"/>
                </a:solidFill>
                <a:effectLst/>
                <a:uFillTx/>
                <a:latin typeface="DejaVuSans"/>
                <a:ea typeface="DejaVuSans"/>
              </a:rPr>
              <a:t> 1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978" name="文本框 2977"/>
          <p:cNvSpPr txBox="1"/>
          <p:nvPr/>
        </p:nvSpPr>
        <p:spPr>
          <a:xfrm>
            <a:off x="6098400" y="3324960"/>
            <a:ext cx="448560" cy="1177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790" b="0" u="none" strike="noStrike">
                <a:solidFill>
                  <a:srgbClr val="93C5FD"/>
                </a:solidFill>
                <a:effectLst/>
                <a:uFillTx/>
                <a:latin typeface="DejaVuSans"/>
                <a:ea typeface="DejaVuSans"/>
              </a:rPr>
              <a:t>250,000 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979" name="任意多边形 2978"/>
          <p:cNvSpPr/>
          <p:nvPr/>
        </p:nvSpPr>
        <p:spPr>
          <a:xfrm>
            <a:off x="6986160" y="3049920"/>
            <a:ext cx="919440" cy="501840"/>
          </a:xfrm>
          <a:custGeom>
            <a:avLst/>
            <a:gdLst/>
            <a:ahLst/>
            <a:cxnLst/>
            <a:rect l="0" t="0" r="r" b="b"/>
            <a:pathLst>
              <a:path w="2554" h="1394">
                <a:moveTo>
                  <a:pt x="0" y="1208"/>
                </a:moveTo>
                <a:lnTo>
                  <a:pt x="0" y="186"/>
                </a:lnTo>
                <a:cubicBezTo>
                  <a:pt x="0" y="174"/>
                  <a:pt x="1" y="162"/>
                  <a:pt x="3" y="150"/>
                </a:cubicBezTo>
                <a:cubicBezTo>
                  <a:pt x="6" y="138"/>
                  <a:pt x="9" y="126"/>
                  <a:pt x="14" y="115"/>
                </a:cubicBezTo>
                <a:cubicBezTo>
                  <a:pt x="18" y="104"/>
                  <a:pt x="24" y="93"/>
                  <a:pt x="31" y="83"/>
                </a:cubicBezTo>
                <a:cubicBezTo>
                  <a:pt x="38" y="73"/>
                  <a:pt x="45" y="63"/>
                  <a:pt x="54" y="55"/>
                </a:cubicBezTo>
                <a:cubicBezTo>
                  <a:pt x="63" y="46"/>
                  <a:pt x="72" y="38"/>
                  <a:pt x="82" y="32"/>
                </a:cubicBezTo>
                <a:cubicBezTo>
                  <a:pt x="92" y="25"/>
                  <a:pt x="103" y="19"/>
                  <a:pt x="114" y="14"/>
                </a:cubicBezTo>
                <a:cubicBezTo>
                  <a:pt x="126" y="10"/>
                  <a:pt x="137" y="6"/>
                  <a:pt x="149" y="4"/>
                </a:cubicBezTo>
                <a:cubicBezTo>
                  <a:pt x="161" y="1"/>
                  <a:pt x="173" y="0"/>
                  <a:pt x="185" y="0"/>
                </a:cubicBezTo>
                <a:lnTo>
                  <a:pt x="2368" y="0"/>
                </a:lnTo>
                <a:cubicBezTo>
                  <a:pt x="2381" y="0"/>
                  <a:pt x="2393" y="1"/>
                  <a:pt x="2405" y="4"/>
                </a:cubicBezTo>
                <a:cubicBezTo>
                  <a:pt x="2417" y="6"/>
                  <a:pt x="2428" y="10"/>
                  <a:pt x="2439" y="14"/>
                </a:cubicBezTo>
                <a:cubicBezTo>
                  <a:pt x="2451" y="19"/>
                  <a:pt x="2461" y="25"/>
                  <a:pt x="2472" y="32"/>
                </a:cubicBezTo>
                <a:cubicBezTo>
                  <a:pt x="2482" y="38"/>
                  <a:pt x="2491" y="46"/>
                  <a:pt x="2500" y="55"/>
                </a:cubicBezTo>
                <a:cubicBezTo>
                  <a:pt x="2508" y="63"/>
                  <a:pt x="2516" y="73"/>
                  <a:pt x="2523" y="83"/>
                </a:cubicBezTo>
                <a:cubicBezTo>
                  <a:pt x="2530" y="93"/>
                  <a:pt x="2535" y="104"/>
                  <a:pt x="2540" y="115"/>
                </a:cubicBezTo>
                <a:cubicBezTo>
                  <a:pt x="2545" y="126"/>
                  <a:pt x="2548" y="138"/>
                  <a:pt x="2550" y="150"/>
                </a:cubicBezTo>
                <a:cubicBezTo>
                  <a:pt x="2553" y="162"/>
                  <a:pt x="2554" y="174"/>
                  <a:pt x="2554" y="186"/>
                </a:cubicBezTo>
                <a:lnTo>
                  <a:pt x="2554" y="1208"/>
                </a:lnTo>
                <a:cubicBezTo>
                  <a:pt x="2554" y="1221"/>
                  <a:pt x="2553" y="1233"/>
                  <a:pt x="2550" y="1245"/>
                </a:cubicBezTo>
                <a:cubicBezTo>
                  <a:pt x="2548" y="1257"/>
                  <a:pt x="2545" y="1268"/>
                  <a:pt x="2540" y="1279"/>
                </a:cubicBezTo>
                <a:cubicBezTo>
                  <a:pt x="2535" y="1291"/>
                  <a:pt x="2530" y="1301"/>
                  <a:pt x="2523" y="1312"/>
                </a:cubicBezTo>
                <a:cubicBezTo>
                  <a:pt x="2516" y="1322"/>
                  <a:pt x="2508" y="1331"/>
                  <a:pt x="2500" y="1340"/>
                </a:cubicBezTo>
                <a:cubicBezTo>
                  <a:pt x="2491" y="1348"/>
                  <a:pt x="2482" y="1356"/>
                  <a:pt x="2472" y="1363"/>
                </a:cubicBezTo>
                <a:cubicBezTo>
                  <a:pt x="2461" y="1370"/>
                  <a:pt x="2451" y="1375"/>
                  <a:pt x="2439" y="1380"/>
                </a:cubicBezTo>
                <a:cubicBezTo>
                  <a:pt x="2428" y="1385"/>
                  <a:pt x="2417" y="1388"/>
                  <a:pt x="2405" y="1390"/>
                </a:cubicBezTo>
                <a:cubicBezTo>
                  <a:pt x="2393" y="1393"/>
                  <a:pt x="2381" y="1394"/>
                  <a:pt x="2368" y="1394"/>
                </a:cubicBezTo>
                <a:lnTo>
                  <a:pt x="185" y="1394"/>
                </a:lnTo>
                <a:cubicBezTo>
                  <a:pt x="173" y="1394"/>
                  <a:pt x="161" y="1393"/>
                  <a:pt x="149" y="1390"/>
                </a:cubicBezTo>
                <a:cubicBezTo>
                  <a:pt x="137" y="1388"/>
                  <a:pt x="126" y="1385"/>
                  <a:pt x="114" y="1380"/>
                </a:cubicBezTo>
                <a:cubicBezTo>
                  <a:pt x="103" y="1375"/>
                  <a:pt x="92" y="1370"/>
                  <a:pt x="82" y="1363"/>
                </a:cubicBezTo>
                <a:cubicBezTo>
                  <a:pt x="72" y="1356"/>
                  <a:pt x="63" y="1348"/>
                  <a:pt x="54" y="1340"/>
                </a:cubicBezTo>
                <a:cubicBezTo>
                  <a:pt x="45" y="1331"/>
                  <a:pt x="38" y="1322"/>
                  <a:pt x="31" y="1312"/>
                </a:cubicBezTo>
                <a:cubicBezTo>
                  <a:pt x="24" y="1301"/>
                  <a:pt x="18" y="1291"/>
                  <a:pt x="14" y="1279"/>
                </a:cubicBezTo>
                <a:cubicBezTo>
                  <a:pt x="9" y="1268"/>
                  <a:pt x="6" y="1257"/>
                  <a:pt x="3" y="1245"/>
                </a:cubicBezTo>
                <a:cubicBezTo>
                  <a:pt x="1" y="1233"/>
                  <a:pt x="0" y="1221"/>
                  <a:pt x="0" y="1208"/>
                </a:cubicBezTo>
                <a:close/>
              </a:path>
            </a:pathLst>
          </a:custGeom>
          <a:solidFill>
            <a:srgbClr val="1E40A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980" name="文本框 2979"/>
          <p:cNvSpPr txBox="1"/>
          <p:nvPr/>
        </p:nvSpPr>
        <p:spPr>
          <a:xfrm>
            <a:off x="6544800" y="3321360"/>
            <a:ext cx="201960" cy="128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790" b="0" u="none" strike="noStrike">
                <a:solidFill>
                  <a:srgbClr val="93C5FD"/>
                </a:solidFill>
                <a:effectLst/>
                <a:uFillTx/>
                <a:latin typeface="WenQuanYiZenHei"/>
                <a:ea typeface="WenQuanYiZenHei"/>
              </a:rPr>
              <a:t>向量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981" name="文本框 2980"/>
          <p:cNvSpPr txBox="1"/>
          <p:nvPr/>
        </p:nvSpPr>
        <p:spPr>
          <a:xfrm>
            <a:off x="7299000" y="3154320"/>
            <a:ext cx="201960" cy="128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79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分片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982" name="文本框 2981"/>
          <p:cNvSpPr txBox="1"/>
          <p:nvPr/>
        </p:nvSpPr>
        <p:spPr>
          <a:xfrm>
            <a:off x="7499520" y="3157560"/>
            <a:ext cx="100080" cy="1177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790" b="0" u="none" strike="noStrike">
                <a:solidFill>
                  <a:srgbClr val="CEFAFE"/>
                </a:solidFill>
                <a:effectLst/>
                <a:uFillTx/>
                <a:latin typeface="DejaVuSans"/>
                <a:ea typeface="DejaVuSans"/>
              </a:rPr>
              <a:t> 2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983" name="文本框 2982"/>
          <p:cNvSpPr txBox="1"/>
          <p:nvPr/>
        </p:nvSpPr>
        <p:spPr>
          <a:xfrm>
            <a:off x="7123680" y="3324960"/>
            <a:ext cx="448560" cy="1177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790" b="0" u="none" strike="noStrike">
                <a:solidFill>
                  <a:srgbClr val="93C5FD"/>
                </a:solidFill>
                <a:effectLst/>
                <a:uFillTx/>
                <a:latin typeface="DejaVuSans"/>
                <a:ea typeface="DejaVuSans"/>
              </a:rPr>
              <a:t>250,000 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984" name="任意多边形 2983"/>
          <p:cNvSpPr/>
          <p:nvPr/>
        </p:nvSpPr>
        <p:spPr>
          <a:xfrm>
            <a:off x="8013960" y="3049920"/>
            <a:ext cx="919440" cy="501840"/>
          </a:xfrm>
          <a:custGeom>
            <a:avLst/>
            <a:gdLst/>
            <a:ahLst/>
            <a:cxnLst/>
            <a:rect l="0" t="0" r="r" b="b"/>
            <a:pathLst>
              <a:path w="2554" h="1394">
                <a:moveTo>
                  <a:pt x="0" y="1208"/>
                </a:moveTo>
                <a:lnTo>
                  <a:pt x="0" y="186"/>
                </a:lnTo>
                <a:cubicBezTo>
                  <a:pt x="0" y="174"/>
                  <a:pt x="1" y="162"/>
                  <a:pt x="3" y="150"/>
                </a:cubicBezTo>
                <a:cubicBezTo>
                  <a:pt x="6" y="138"/>
                  <a:pt x="9" y="126"/>
                  <a:pt x="14" y="115"/>
                </a:cubicBezTo>
                <a:cubicBezTo>
                  <a:pt x="19" y="104"/>
                  <a:pt x="24" y="93"/>
                  <a:pt x="31" y="83"/>
                </a:cubicBezTo>
                <a:cubicBezTo>
                  <a:pt x="38" y="73"/>
                  <a:pt x="46" y="63"/>
                  <a:pt x="54" y="55"/>
                </a:cubicBezTo>
                <a:cubicBezTo>
                  <a:pt x="63" y="46"/>
                  <a:pt x="72" y="38"/>
                  <a:pt x="82" y="32"/>
                </a:cubicBezTo>
                <a:cubicBezTo>
                  <a:pt x="92" y="25"/>
                  <a:pt x="103" y="19"/>
                  <a:pt x="114" y="14"/>
                </a:cubicBezTo>
                <a:cubicBezTo>
                  <a:pt x="126" y="10"/>
                  <a:pt x="137" y="6"/>
                  <a:pt x="149" y="4"/>
                </a:cubicBezTo>
                <a:cubicBezTo>
                  <a:pt x="161" y="1"/>
                  <a:pt x="173" y="0"/>
                  <a:pt x="186" y="0"/>
                </a:cubicBezTo>
                <a:lnTo>
                  <a:pt x="2369" y="0"/>
                </a:lnTo>
                <a:cubicBezTo>
                  <a:pt x="2381" y="0"/>
                  <a:pt x="2393" y="1"/>
                  <a:pt x="2405" y="4"/>
                </a:cubicBezTo>
                <a:cubicBezTo>
                  <a:pt x="2417" y="6"/>
                  <a:pt x="2428" y="10"/>
                  <a:pt x="2440" y="14"/>
                </a:cubicBezTo>
                <a:cubicBezTo>
                  <a:pt x="2451" y="19"/>
                  <a:pt x="2462" y="25"/>
                  <a:pt x="2472" y="32"/>
                </a:cubicBezTo>
                <a:cubicBezTo>
                  <a:pt x="2482" y="38"/>
                  <a:pt x="2491" y="46"/>
                  <a:pt x="2500" y="55"/>
                </a:cubicBezTo>
                <a:cubicBezTo>
                  <a:pt x="2508" y="63"/>
                  <a:pt x="2516" y="73"/>
                  <a:pt x="2523" y="83"/>
                </a:cubicBezTo>
                <a:cubicBezTo>
                  <a:pt x="2530" y="93"/>
                  <a:pt x="2535" y="104"/>
                  <a:pt x="2540" y="115"/>
                </a:cubicBezTo>
                <a:cubicBezTo>
                  <a:pt x="2545" y="126"/>
                  <a:pt x="2548" y="138"/>
                  <a:pt x="2551" y="150"/>
                </a:cubicBezTo>
                <a:cubicBezTo>
                  <a:pt x="2553" y="162"/>
                  <a:pt x="2554" y="174"/>
                  <a:pt x="2554" y="186"/>
                </a:cubicBezTo>
                <a:lnTo>
                  <a:pt x="2554" y="1208"/>
                </a:lnTo>
                <a:cubicBezTo>
                  <a:pt x="2554" y="1221"/>
                  <a:pt x="2553" y="1233"/>
                  <a:pt x="2551" y="1245"/>
                </a:cubicBezTo>
                <a:cubicBezTo>
                  <a:pt x="2548" y="1257"/>
                  <a:pt x="2545" y="1268"/>
                  <a:pt x="2540" y="1279"/>
                </a:cubicBezTo>
                <a:cubicBezTo>
                  <a:pt x="2535" y="1291"/>
                  <a:pt x="2530" y="1301"/>
                  <a:pt x="2523" y="1312"/>
                </a:cubicBezTo>
                <a:cubicBezTo>
                  <a:pt x="2516" y="1322"/>
                  <a:pt x="2508" y="1331"/>
                  <a:pt x="2500" y="1340"/>
                </a:cubicBezTo>
                <a:cubicBezTo>
                  <a:pt x="2491" y="1348"/>
                  <a:pt x="2482" y="1356"/>
                  <a:pt x="2472" y="1363"/>
                </a:cubicBezTo>
                <a:cubicBezTo>
                  <a:pt x="2462" y="1370"/>
                  <a:pt x="2451" y="1375"/>
                  <a:pt x="2440" y="1380"/>
                </a:cubicBezTo>
                <a:cubicBezTo>
                  <a:pt x="2428" y="1385"/>
                  <a:pt x="2417" y="1388"/>
                  <a:pt x="2405" y="1390"/>
                </a:cubicBezTo>
                <a:cubicBezTo>
                  <a:pt x="2393" y="1393"/>
                  <a:pt x="2381" y="1394"/>
                  <a:pt x="2369" y="1394"/>
                </a:cubicBezTo>
                <a:lnTo>
                  <a:pt x="186" y="1394"/>
                </a:lnTo>
                <a:cubicBezTo>
                  <a:pt x="173" y="1394"/>
                  <a:pt x="161" y="1393"/>
                  <a:pt x="149" y="1390"/>
                </a:cubicBezTo>
                <a:cubicBezTo>
                  <a:pt x="137" y="1388"/>
                  <a:pt x="126" y="1385"/>
                  <a:pt x="114" y="1380"/>
                </a:cubicBezTo>
                <a:cubicBezTo>
                  <a:pt x="103" y="1375"/>
                  <a:pt x="92" y="1370"/>
                  <a:pt x="82" y="1363"/>
                </a:cubicBezTo>
                <a:cubicBezTo>
                  <a:pt x="72" y="1356"/>
                  <a:pt x="63" y="1348"/>
                  <a:pt x="54" y="1340"/>
                </a:cubicBezTo>
                <a:cubicBezTo>
                  <a:pt x="46" y="1331"/>
                  <a:pt x="38" y="1322"/>
                  <a:pt x="31" y="1312"/>
                </a:cubicBezTo>
                <a:cubicBezTo>
                  <a:pt x="24" y="1301"/>
                  <a:pt x="19" y="1291"/>
                  <a:pt x="14" y="1279"/>
                </a:cubicBezTo>
                <a:cubicBezTo>
                  <a:pt x="9" y="1268"/>
                  <a:pt x="6" y="1257"/>
                  <a:pt x="3" y="1245"/>
                </a:cubicBezTo>
                <a:cubicBezTo>
                  <a:pt x="1" y="1233"/>
                  <a:pt x="0" y="1221"/>
                  <a:pt x="0" y="1208"/>
                </a:cubicBezTo>
                <a:close/>
              </a:path>
            </a:pathLst>
          </a:custGeom>
          <a:solidFill>
            <a:srgbClr val="1E40A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985" name="文本框 2984"/>
          <p:cNvSpPr txBox="1"/>
          <p:nvPr/>
        </p:nvSpPr>
        <p:spPr>
          <a:xfrm>
            <a:off x="7570080" y="3321360"/>
            <a:ext cx="201960" cy="128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790" b="0" u="none" strike="noStrike">
                <a:solidFill>
                  <a:srgbClr val="93C5FD"/>
                </a:solidFill>
                <a:effectLst/>
                <a:uFillTx/>
                <a:latin typeface="WenQuanYiZenHei"/>
                <a:ea typeface="WenQuanYiZenHei"/>
              </a:rPr>
              <a:t>向量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986" name="文本框 2985"/>
          <p:cNvSpPr txBox="1"/>
          <p:nvPr/>
        </p:nvSpPr>
        <p:spPr>
          <a:xfrm>
            <a:off x="8324280" y="3154320"/>
            <a:ext cx="201960" cy="128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79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分片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987" name="文本框 2986"/>
          <p:cNvSpPr txBox="1"/>
          <p:nvPr/>
        </p:nvSpPr>
        <p:spPr>
          <a:xfrm>
            <a:off x="8524800" y="3157560"/>
            <a:ext cx="100080" cy="1177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790" b="0" u="none" strike="noStrike">
                <a:solidFill>
                  <a:srgbClr val="CEFAFE"/>
                </a:solidFill>
                <a:effectLst/>
                <a:uFillTx/>
                <a:latin typeface="DejaVuSans"/>
                <a:ea typeface="DejaVuSans"/>
              </a:rPr>
              <a:t> 3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988" name="文本框 2987"/>
          <p:cNvSpPr txBox="1"/>
          <p:nvPr/>
        </p:nvSpPr>
        <p:spPr>
          <a:xfrm>
            <a:off x="8148960" y="3324960"/>
            <a:ext cx="448560" cy="1177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790" b="0" u="none" strike="noStrike">
                <a:solidFill>
                  <a:srgbClr val="93C5FD"/>
                </a:solidFill>
                <a:effectLst/>
                <a:uFillTx/>
                <a:latin typeface="DejaVuSans"/>
                <a:ea typeface="DejaVuSans"/>
              </a:rPr>
              <a:t>250,000 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989" name="任意多边形 2988"/>
          <p:cNvSpPr/>
          <p:nvPr/>
        </p:nvSpPr>
        <p:spPr>
          <a:xfrm>
            <a:off x="9041760" y="3049920"/>
            <a:ext cx="919440" cy="501840"/>
          </a:xfrm>
          <a:custGeom>
            <a:avLst/>
            <a:gdLst/>
            <a:ahLst/>
            <a:cxnLst/>
            <a:rect l="0" t="0" r="r" b="b"/>
            <a:pathLst>
              <a:path w="2554" h="1394">
                <a:moveTo>
                  <a:pt x="0" y="1208"/>
                </a:moveTo>
                <a:lnTo>
                  <a:pt x="0" y="186"/>
                </a:lnTo>
                <a:cubicBezTo>
                  <a:pt x="0" y="174"/>
                  <a:pt x="1" y="162"/>
                  <a:pt x="4" y="150"/>
                </a:cubicBezTo>
                <a:cubicBezTo>
                  <a:pt x="6" y="138"/>
                  <a:pt x="9" y="126"/>
                  <a:pt x="14" y="115"/>
                </a:cubicBezTo>
                <a:cubicBezTo>
                  <a:pt x="19" y="104"/>
                  <a:pt x="25" y="93"/>
                  <a:pt x="31" y="83"/>
                </a:cubicBezTo>
                <a:cubicBezTo>
                  <a:pt x="38" y="73"/>
                  <a:pt x="46" y="63"/>
                  <a:pt x="54" y="55"/>
                </a:cubicBezTo>
                <a:cubicBezTo>
                  <a:pt x="63" y="46"/>
                  <a:pt x="72" y="38"/>
                  <a:pt x="83" y="32"/>
                </a:cubicBezTo>
                <a:cubicBezTo>
                  <a:pt x="93" y="25"/>
                  <a:pt x="103" y="19"/>
                  <a:pt x="115" y="14"/>
                </a:cubicBezTo>
                <a:cubicBezTo>
                  <a:pt x="126" y="10"/>
                  <a:pt x="138" y="6"/>
                  <a:pt x="149" y="4"/>
                </a:cubicBezTo>
                <a:cubicBezTo>
                  <a:pt x="161" y="1"/>
                  <a:pt x="174" y="0"/>
                  <a:pt x="186" y="0"/>
                </a:cubicBezTo>
                <a:lnTo>
                  <a:pt x="2369" y="0"/>
                </a:lnTo>
                <a:cubicBezTo>
                  <a:pt x="2381" y="0"/>
                  <a:pt x="2393" y="1"/>
                  <a:pt x="2405" y="4"/>
                </a:cubicBezTo>
                <a:cubicBezTo>
                  <a:pt x="2417" y="6"/>
                  <a:pt x="2429" y="10"/>
                  <a:pt x="2440" y="14"/>
                </a:cubicBezTo>
                <a:cubicBezTo>
                  <a:pt x="2451" y="19"/>
                  <a:pt x="2462" y="25"/>
                  <a:pt x="2472" y="32"/>
                </a:cubicBezTo>
                <a:cubicBezTo>
                  <a:pt x="2482" y="38"/>
                  <a:pt x="2491" y="46"/>
                  <a:pt x="2500" y="55"/>
                </a:cubicBezTo>
                <a:cubicBezTo>
                  <a:pt x="2509" y="63"/>
                  <a:pt x="2516" y="73"/>
                  <a:pt x="2523" y="83"/>
                </a:cubicBezTo>
                <a:cubicBezTo>
                  <a:pt x="2530" y="93"/>
                  <a:pt x="2536" y="104"/>
                  <a:pt x="2540" y="115"/>
                </a:cubicBezTo>
                <a:cubicBezTo>
                  <a:pt x="2545" y="126"/>
                  <a:pt x="2549" y="138"/>
                  <a:pt x="2551" y="150"/>
                </a:cubicBezTo>
                <a:cubicBezTo>
                  <a:pt x="2553" y="162"/>
                  <a:pt x="2554" y="174"/>
                  <a:pt x="2554" y="186"/>
                </a:cubicBezTo>
                <a:lnTo>
                  <a:pt x="2554" y="1208"/>
                </a:lnTo>
                <a:cubicBezTo>
                  <a:pt x="2554" y="1221"/>
                  <a:pt x="2553" y="1233"/>
                  <a:pt x="2551" y="1245"/>
                </a:cubicBezTo>
                <a:cubicBezTo>
                  <a:pt x="2549" y="1257"/>
                  <a:pt x="2545" y="1268"/>
                  <a:pt x="2540" y="1279"/>
                </a:cubicBezTo>
                <a:cubicBezTo>
                  <a:pt x="2536" y="1291"/>
                  <a:pt x="2530" y="1301"/>
                  <a:pt x="2523" y="1312"/>
                </a:cubicBezTo>
                <a:cubicBezTo>
                  <a:pt x="2516" y="1322"/>
                  <a:pt x="2509" y="1331"/>
                  <a:pt x="2500" y="1340"/>
                </a:cubicBezTo>
                <a:cubicBezTo>
                  <a:pt x="2491" y="1348"/>
                  <a:pt x="2482" y="1356"/>
                  <a:pt x="2472" y="1363"/>
                </a:cubicBezTo>
                <a:cubicBezTo>
                  <a:pt x="2462" y="1370"/>
                  <a:pt x="2451" y="1375"/>
                  <a:pt x="2440" y="1380"/>
                </a:cubicBezTo>
                <a:cubicBezTo>
                  <a:pt x="2429" y="1385"/>
                  <a:pt x="2417" y="1388"/>
                  <a:pt x="2405" y="1390"/>
                </a:cubicBezTo>
                <a:cubicBezTo>
                  <a:pt x="2393" y="1393"/>
                  <a:pt x="2381" y="1394"/>
                  <a:pt x="2369" y="1394"/>
                </a:cubicBezTo>
                <a:lnTo>
                  <a:pt x="186" y="1394"/>
                </a:lnTo>
                <a:cubicBezTo>
                  <a:pt x="174" y="1394"/>
                  <a:pt x="161" y="1393"/>
                  <a:pt x="149" y="1390"/>
                </a:cubicBezTo>
                <a:cubicBezTo>
                  <a:pt x="138" y="1388"/>
                  <a:pt x="126" y="1385"/>
                  <a:pt x="115" y="1380"/>
                </a:cubicBezTo>
                <a:cubicBezTo>
                  <a:pt x="103" y="1375"/>
                  <a:pt x="93" y="1370"/>
                  <a:pt x="83" y="1363"/>
                </a:cubicBezTo>
                <a:cubicBezTo>
                  <a:pt x="72" y="1356"/>
                  <a:pt x="63" y="1348"/>
                  <a:pt x="54" y="1340"/>
                </a:cubicBezTo>
                <a:cubicBezTo>
                  <a:pt x="46" y="1331"/>
                  <a:pt x="38" y="1322"/>
                  <a:pt x="31" y="1312"/>
                </a:cubicBezTo>
                <a:cubicBezTo>
                  <a:pt x="25" y="1301"/>
                  <a:pt x="19" y="1291"/>
                  <a:pt x="14" y="1279"/>
                </a:cubicBezTo>
                <a:cubicBezTo>
                  <a:pt x="9" y="1268"/>
                  <a:pt x="6" y="1257"/>
                  <a:pt x="4" y="1245"/>
                </a:cubicBezTo>
                <a:cubicBezTo>
                  <a:pt x="1" y="1233"/>
                  <a:pt x="0" y="1221"/>
                  <a:pt x="0" y="1208"/>
                </a:cubicBezTo>
                <a:close/>
              </a:path>
            </a:pathLst>
          </a:custGeom>
          <a:solidFill>
            <a:srgbClr val="1E40A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990" name="文本框 2989"/>
          <p:cNvSpPr txBox="1"/>
          <p:nvPr/>
        </p:nvSpPr>
        <p:spPr>
          <a:xfrm>
            <a:off x="8595360" y="3321360"/>
            <a:ext cx="201960" cy="128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790" b="0" u="none" strike="noStrike">
                <a:solidFill>
                  <a:srgbClr val="93C5FD"/>
                </a:solidFill>
                <a:effectLst/>
                <a:uFillTx/>
                <a:latin typeface="WenQuanYiZenHei"/>
                <a:ea typeface="WenQuanYiZenHei"/>
              </a:rPr>
              <a:t>向量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991" name="文本框 2990"/>
          <p:cNvSpPr txBox="1"/>
          <p:nvPr/>
        </p:nvSpPr>
        <p:spPr>
          <a:xfrm>
            <a:off x="9349560" y="3154320"/>
            <a:ext cx="201960" cy="128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79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分片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992" name="文本框 2991"/>
          <p:cNvSpPr txBox="1"/>
          <p:nvPr/>
        </p:nvSpPr>
        <p:spPr>
          <a:xfrm>
            <a:off x="9550080" y="3157560"/>
            <a:ext cx="100080" cy="1177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790" b="0" u="none" strike="noStrike">
                <a:solidFill>
                  <a:srgbClr val="CEFAFE"/>
                </a:solidFill>
                <a:effectLst/>
                <a:uFillTx/>
                <a:latin typeface="DejaVuSans"/>
                <a:ea typeface="DejaVuSans"/>
              </a:rPr>
              <a:t> 4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993" name="文本框 2992"/>
          <p:cNvSpPr txBox="1"/>
          <p:nvPr/>
        </p:nvSpPr>
        <p:spPr>
          <a:xfrm>
            <a:off x="9174240" y="3324960"/>
            <a:ext cx="448560" cy="1177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790" b="0" u="none" strike="noStrike">
                <a:solidFill>
                  <a:srgbClr val="93C5FD"/>
                </a:solidFill>
                <a:effectLst/>
                <a:uFillTx/>
                <a:latin typeface="DejaVuSans"/>
                <a:ea typeface="DejaVuSans"/>
              </a:rPr>
              <a:t>250,000 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2994" name="图片 2993"/>
          <p:cNvPicPr/>
          <p:nvPr/>
        </p:nvPicPr>
        <p:blipFill>
          <a:blip r:embed="rId5"/>
          <a:stretch/>
        </p:blipFill>
        <p:spPr>
          <a:xfrm>
            <a:off x="5833080" y="385236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995" name="文本框 2994"/>
          <p:cNvSpPr txBox="1"/>
          <p:nvPr/>
        </p:nvSpPr>
        <p:spPr>
          <a:xfrm>
            <a:off x="9620640" y="3321360"/>
            <a:ext cx="201960" cy="128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790" b="0" u="none" strike="noStrike">
                <a:solidFill>
                  <a:srgbClr val="93C5FD"/>
                </a:solidFill>
                <a:effectLst/>
                <a:uFillTx/>
                <a:latin typeface="WenQuanYiZenHei"/>
                <a:ea typeface="WenQuanYiZenHei"/>
              </a:rPr>
              <a:t>向量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2996" name="图片 2995"/>
          <p:cNvPicPr/>
          <p:nvPr/>
        </p:nvPicPr>
        <p:blipFill>
          <a:blip r:embed="rId5"/>
          <a:stretch/>
        </p:blipFill>
        <p:spPr>
          <a:xfrm>
            <a:off x="5833080" y="411984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997" name="文本框 2996"/>
          <p:cNvSpPr txBox="1"/>
          <p:nvPr/>
        </p:nvSpPr>
        <p:spPr>
          <a:xfrm>
            <a:off x="6062760" y="3832200"/>
            <a:ext cx="268308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每个分片构建独立索引，降低单索引内存占用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2998" name="图片 2997"/>
          <p:cNvPicPr/>
          <p:nvPr/>
        </p:nvPicPr>
        <p:blipFill>
          <a:blip r:embed="rId5"/>
          <a:stretch/>
        </p:blipFill>
        <p:spPr>
          <a:xfrm>
            <a:off x="5833080" y="438732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999" name="文本框 2998"/>
          <p:cNvSpPr txBox="1"/>
          <p:nvPr/>
        </p:nvSpPr>
        <p:spPr>
          <a:xfrm>
            <a:off x="6062760" y="4099680"/>
            <a:ext cx="18781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支持分布式处理，提高可扩展性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000" name="文本框 2999"/>
          <p:cNvSpPr txBox="1"/>
          <p:nvPr/>
        </p:nvSpPr>
        <p:spPr>
          <a:xfrm>
            <a:off x="6062760" y="4367160"/>
            <a:ext cx="17442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各分片结果合并排序得到最终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3001" name="图片 3000"/>
          <p:cNvPicPr/>
          <p:nvPr/>
        </p:nvPicPr>
        <p:blipFill>
          <a:blip r:embed="rId7"/>
          <a:stretch/>
        </p:blipFill>
        <p:spPr>
          <a:xfrm>
            <a:off x="551520" y="5490360"/>
            <a:ext cx="15012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002" name="文本框 3001"/>
          <p:cNvSpPr txBox="1"/>
          <p:nvPr/>
        </p:nvSpPr>
        <p:spPr>
          <a:xfrm>
            <a:off x="7800840" y="4371840"/>
            <a:ext cx="38628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Top-K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003" name="文本框 3002"/>
          <p:cNvSpPr txBox="1"/>
          <p:nvPr/>
        </p:nvSpPr>
        <p:spPr>
          <a:xfrm>
            <a:off x="798120" y="5495760"/>
            <a:ext cx="105696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这些优化策略使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004" name="文本框 3003"/>
          <p:cNvSpPr txBox="1"/>
          <p:nvPr/>
        </p:nvSpPr>
        <p:spPr>
          <a:xfrm>
            <a:off x="1851120" y="5501160"/>
            <a:ext cx="426600" cy="1756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180" b="0" u="none" strike="noStrike">
                <a:solidFill>
                  <a:srgbClr val="DBEAFE"/>
                </a:solidFill>
                <a:effectLst/>
                <a:uFillTx/>
                <a:latin typeface="DejaVuSans"/>
                <a:ea typeface="DejaVuSans"/>
              </a:rPr>
              <a:t>FAISS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005" name="文本框 3004"/>
          <p:cNvSpPr txBox="1"/>
          <p:nvPr/>
        </p:nvSpPr>
        <p:spPr>
          <a:xfrm>
            <a:off x="2261880" y="5495760"/>
            <a:ext cx="392364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能够在处理</a:t>
            </a:r>
            <a:r>
              <a:rPr lang="zh-CN" sz="1180" b="0" u="none" strike="noStrike">
                <a:solidFill>
                  <a:srgbClr val="53EAFD"/>
                </a:solidFill>
                <a:effectLst/>
                <a:uFillTx/>
                <a:latin typeface="WenQuanYiZenHei"/>
                <a:ea typeface="WenQuanYiZenHei"/>
              </a:rPr>
              <a:t>百万甚至十亿级</a:t>
            </a:r>
            <a:r>
              <a:rPr lang="zh-CN" sz="11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向量数据时仍保持高效检索性能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006" name="文本框 3005"/>
          <p:cNvSpPr txBox="1"/>
          <p:nvPr/>
        </p:nvSpPr>
        <p:spPr>
          <a:xfrm>
            <a:off x="10155600" y="5732640"/>
            <a:ext cx="41364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93C5FD"/>
                </a:solidFill>
                <a:effectLst/>
                <a:uFillTx/>
                <a:latin typeface="DejaVuSans"/>
                <a:ea typeface="DejaVuSans"/>
              </a:rPr>
              <a:t>15 / 21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7" name="任意多边形 3006"/>
          <p:cNvSpPr/>
          <p:nvPr/>
        </p:nvSpPr>
        <p:spPr>
          <a:xfrm>
            <a:off x="0" y="0"/>
            <a:ext cx="167400" cy="94320"/>
          </a:xfrm>
          <a:custGeom>
            <a:avLst/>
            <a:gdLst/>
            <a:ahLst/>
            <a:cxnLst/>
            <a:rect l="0" t="0" r="r" b="b"/>
            <a:pathLst>
              <a:path w="465" h="262">
                <a:moveTo>
                  <a:pt x="0" y="0"/>
                </a:moveTo>
                <a:lnTo>
                  <a:pt x="0" y="262"/>
                </a:lnTo>
                <a:lnTo>
                  <a:pt x="465" y="0"/>
                </a:lnTo>
                <a:lnTo>
                  <a:pt x="0" y="0"/>
                </a:lnTo>
                <a:close/>
              </a:path>
            </a:pathLst>
          </a:custGeom>
          <a:solidFill>
            <a:srgbClr val="111827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008" name="任意多边形 3007"/>
          <p:cNvSpPr/>
          <p:nvPr/>
        </p:nvSpPr>
        <p:spPr>
          <a:xfrm>
            <a:off x="0" y="0"/>
            <a:ext cx="334800" cy="188280"/>
          </a:xfrm>
          <a:custGeom>
            <a:avLst/>
            <a:gdLst/>
            <a:ahLst/>
            <a:cxnLst/>
            <a:rect l="0" t="0" r="r" b="b"/>
            <a:pathLst>
              <a:path w="930" h="523">
                <a:moveTo>
                  <a:pt x="464" y="0"/>
                </a:moveTo>
                <a:lnTo>
                  <a:pt x="0" y="262"/>
                </a:lnTo>
                <a:lnTo>
                  <a:pt x="0" y="523"/>
                </a:lnTo>
                <a:lnTo>
                  <a:pt x="930" y="0"/>
                </a:lnTo>
                <a:lnTo>
                  <a:pt x="464" y="0"/>
                </a:lnTo>
                <a:close/>
              </a:path>
            </a:pathLst>
          </a:custGeom>
          <a:solidFill>
            <a:srgbClr val="11182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009" name="任意多边形 3008"/>
          <p:cNvSpPr/>
          <p:nvPr/>
        </p:nvSpPr>
        <p:spPr>
          <a:xfrm>
            <a:off x="0" y="0"/>
            <a:ext cx="502200" cy="282240"/>
          </a:xfrm>
          <a:custGeom>
            <a:avLst/>
            <a:gdLst/>
            <a:ahLst/>
            <a:cxnLst/>
            <a:rect l="0" t="0" r="r" b="b"/>
            <a:pathLst>
              <a:path w="1395" h="784">
                <a:moveTo>
                  <a:pt x="930" y="0"/>
                </a:moveTo>
                <a:lnTo>
                  <a:pt x="0" y="523"/>
                </a:lnTo>
                <a:lnTo>
                  <a:pt x="0" y="784"/>
                </a:lnTo>
                <a:lnTo>
                  <a:pt x="1395" y="0"/>
                </a:lnTo>
                <a:lnTo>
                  <a:pt x="930" y="0"/>
                </a:lnTo>
                <a:close/>
              </a:path>
            </a:pathLst>
          </a:custGeom>
          <a:solidFill>
            <a:srgbClr val="111929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010" name="任意多边形 3009"/>
          <p:cNvSpPr/>
          <p:nvPr/>
        </p:nvSpPr>
        <p:spPr>
          <a:xfrm>
            <a:off x="0" y="0"/>
            <a:ext cx="669600" cy="376200"/>
          </a:xfrm>
          <a:custGeom>
            <a:avLst/>
            <a:gdLst/>
            <a:ahLst/>
            <a:cxnLst/>
            <a:rect l="0" t="0" r="r" b="b"/>
            <a:pathLst>
              <a:path w="1860" h="1045">
                <a:moveTo>
                  <a:pt x="1395" y="0"/>
                </a:moveTo>
                <a:lnTo>
                  <a:pt x="0" y="784"/>
                </a:lnTo>
                <a:lnTo>
                  <a:pt x="0" y="1045"/>
                </a:lnTo>
                <a:lnTo>
                  <a:pt x="1860" y="0"/>
                </a:lnTo>
                <a:lnTo>
                  <a:pt x="1395" y="0"/>
                </a:lnTo>
                <a:close/>
              </a:path>
            </a:pathLst>
          </a:custGeom>
          <a:solidFill>
            <a:srgbClr val="11192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011" name="任意多边形 3010"/>
          <p:cNvSpPr/>
          <p:nvPr/>
        </p:nvSpPr>
        <p:spPr>
          <a:xfrm>
            <a:off x="0" y="0"/>
            <a:ext cx="836640" cy="470160"/>
          </a:xfrm>
          <a:custGeom>
            <a:avLst/>
            <a:gdLst/>
            <a:ahLst/>
            <a:cxnLst/>
            <a:rect l="0" t="0" r="r" b="b"/>
            <a:pathLst>
              <a:path w="2324" h="1306">
                <a:moveTo>
                  <a:pt x="1860" y="0"/>
                </a:moveTo>
                <a:lnTo>
                  <a:pt x="0" y="1045"/>
                </a:lnTo>
                <a:lnTo>
                  <a:pt x="0" y="1306"/>
                </a:lnTo>
                <a:lnTo>
                  <a:pt x="2324" y="0"/>
                </a:lnTo>
                <a:lnTo>
                  <a:pt x="1860" y="0"/>
                </a:lnTo>
                <a:close/>
              </a:path>
            </a:pathLst>
          </a:custGeom>
          <a:solidFill>
            <a:srgbClr val="12192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012" name="任意多边形 3011"/>
          <p:cNvSpPr/>
          <p:nvPr/>
        </p:nvSpPr>
        <p:spPr>
          <a:xfrm>
            <a:off x="0" y="0"/>
            <a:ext cx="1004040" cy="564120"/>
          </a:xfrm>
          <a:custGeom>
            <a:avLst/>
            <a:gdLst/>
            <a:ahLst/>
            <a:cxnLst/>
            <a:rect l="0" t="0" r="r" b="b"/>
            <a:pathLst>
              <a:path w="2789" h="1567">
                <a:moveTo>
                  <a:pt x="2324" y="0"/>
                </a:moveTo>
                <a:lnTo>
                  <a:pt x="0" y="1306"/>
                </a:lnTo>
                <a:lnTo>
                  <a:pt x="0" y="1567"/>
                </a:lnTo>
                <a:lnTo>
                  <a:pt x="2789" y="0"/>
                </a:lnTo>
                <a:lnTo>
                  <a:pt x="2324" y="0"/>
                </a:lnTo>
                <a:close/>
              </a:path>
            </a:pathLst>
          </a:custGeom>
          <a:solidFill>
            <a:srgbClr val="12192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013" name="任意多边形 3012"/>
          <p:cNvSpPr/>
          <p:nvPr/>
        </p:nvSpPr>
        <p:spPr>
          <a:xfrm>
            <a:off x="0" y="0"/>
            <a:ext cx="1171440" cy="658080"/>
          </a:xfrm>
          <a:custGeom>
            <a:avLst/>
            <a:gdLst/>
            <a:ahLst/>
            <a:cxnLst/>
            <a:rect l="0" t="0" r="r" b="b"/>
            <a:pathLst>
              <a:path w="3254" h="1828">
                <a:moveTo>
                  <a:pt x="2789" y="0"/>
                </a:moveTo>
                <a:lnTo>
                  <a:pt x="0" y="1567"/>
                </a:lnTo>
                <a:lnTo>
                  <a:pt x="0" y="1828"/>
                </a:lnTo>
                <a:lnTo>
                  <a:pt x="3254" y="0"/>
                </a:lnTo>
                <a:lnTo>
                  <a:pt x="2789" y="0"/>
                </a:lnTo>
                <a:close/>
              </a:path>
            </a:pathLst>
          </a:custGeom>
          <a:solidFill>
            <a:srgbClr val="121A2C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014" name="任意多边形 3013"/>
          <p:cNvSpPr/>
          <p:nvPr/>
        </p:nvSpPr>
        <p:spPr>
          <a:xfrm>
            <a:off x="0" y="0"/>
            <a:ext cx="1338840" cy="752040"/>
          </a:xfrm>
          <a:custGeom>
            <a:avLst/>
            <a:gdLst/>
            <a:ahLst/>
            <a:cxnLst/>
            <a:rect l="0" t="0" r="r" b="b"/>
            <a:pathLst>
              <a:path w="3719" h="2089">
                <a:moveTo>
                  <a:pt x="3254" y="0"/>
                </a:moveTo>
                <a:lnTo>
                  <a:pt x="0" y="1828"/>
                </a:lnTo>
                <a:lnTo>
                  <a:pt x="0" y="2089"/>
                </a:lnTo>
                <a:lnTo>
                  <a:pt x="3719" y="0"/>
                </a:lnTo>
                <a:lnTo>
                  <a:pt x="3254" y="0"/>
                </a:lnTo>
                <a:close/>
              </a:path>
            </a:pathLst>
          </a:custGeom>
          <a:solidFill>
            <a:srgbClr val="121A2D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015" name="任意多边形 3014"/>
          <p:cNvSpPr/>
          <p:nvPr/>
        </p:nvSpPr>
        <p:spPr>
          <a:xfrm>
            <a:off x="0" y="0"/>
            <a:ext cx="1506240" cy="846000"/>
          </a:xfrm>
          <a:custGeom>
            <a:avLst/>
            <a:gdLst/>
            <a:ahLst/>
            <a:cxnLst/>
            <a:rect l="0" t="0" r="r" b="b"/>
            <a:pathLst>
              <a:path w="4184" h="2350">
                <a:moveTo>
                  <a:pt x="3719" y="0"/>
                </a:moveTo>
                <a:lnTo>
                  <a:pt x="0" y="2089"/>
                </a:lnTo>
                <a:lnTo>
                  <a:pt x="0" y="2350"/>
                </a:lnTo>
                <a:lnTo>
                  <a:pt x="4184" y="0"/>
                </a:lnTo>
                <a:lnTo>
                  <a:pt x="3719" y="0"/>
                </a:lnTo>
                <a:close/>
              </a:path>
            </a:pathLst>
          </a:custGeom>
          <a:solidFill>
            <a:srgbClr val="121A2E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016" name="任意多边形 3015"/>
          <p:cNvSpPr/>
          <p:nvPr/>
        </p:nvSpPr>
        <p:spPr>
          <a:xfrm>
            <a:off x="0" y="0"/>
            <a:ext cx="1673280" cy="939960"/>
          </a:xfrm>
          <a:custGeom>
            <a:avLst/>
            <a:gdLst/>
            <a:ahLst/>
            <a:cxnLst/>
            <a:rect l="0" t="0" r="r" b="b"/>
            <a:pathLst>
              <a:path w="4648" h="2611">
                <a:moveTo>
                  <a:pt x="4184" y="0"/>
                </a:moveTo>
                <a:lnTo>
                  <a:pt x="0" y="2350"/>
                </a:lnTo>
                <a:lnTo>
                  <a:pt x="0" y="2611"/>
                </a:lnTo>
                <a:lnTo>
                  <a:pt x="4648" y="0"/>
                </a:lnTo>
                <a:lnTo>
                  <a:pt x="4184" y="0"/>
                </a:lnTo>
                <a:close/>
              </a:path>
            </a:pathLst>
          </a:custGeom>
          <a:solidFill>
            <a:srgbClr val="121A2E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017" name="任意多边形 3016"/>
          <p:cNvSpPr/>
          <p:nvPr/>
        </p:nvSpPr>
        <p:spPr>
          <a:xfrm>
            <a:off x="0" y="0"/>
            <a:ext cx="1840680" cy="1033920"/>
          </a:xfrm>
          <a:custGeom>
            <a:avLst/>
            <a:gdLst/>
            <a:ahLst/>
            <a:cxnLst/>
            <a:rect l="0" t="0" r="r" b="b"/>
            <a:pathLst>
              <a:path w="5113" h="2872">
                <a:moveTo>
                  <a:pt x="4648" y="0"/>
                </a:moveTo>
                <a:lnTo>
                  <a:pt x="0" y="2611"/>
                </a:lnTo>
                <a:lnTo>
                  <a:pt x="0" y="2872"/>
                </a:lnTo>
                <a:lnTo>
                  <a:pt x="5113" y="0"/>
                </a:lnTo>
                <a:lnTo>
                  <a:pt x="4648" y="0"/>
                </a:lnTo>
                <a:close/>
              </a:path>
            </a:pathLst>
          </a:custGeom>
          <a:solidFill>
            <a:srgbClr val="121B2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018" name="任意多边形 3017"/>
          <p:cNvSpPr/>
          <p:nvPr/>
        </p:nvSpPr>
        <p:spPr>
          <a:xfrm>
            <a:off x="0" y="0"/>
            <a:ext cx="2008080" cy="1127880"/>
          </a:xfrm>
          <a:custGeom>
            <a:avLst/>
            <a:gdLst/>
            <a:ahLst/>
            <a:cxnLst/>
            <a:rect l="0" t="0" r="r" b="b"/>
            <a:pathLst>
              <a:path w="5578" h="3133">
                <a:moveTo>
                  <a:pt x="5113" y="0"/>
                </a:moveTo>
                <a:lnTo>
                  <a:pt x="0" y="2872"/>
                </a:lnTo>
                <a:lnTo>
                  <a:pt x="0" y="3133"/>
                </a:lnTo>
                <a:lnTo>
                  <a:pt x="5578" y="0"/>
                </a:lnTo>
                <a:lnTo>
                  <a:pt x="5113" y="0"/>
                </a:lnTo>
                <a:close/>
              </a:path>
            </a:pathLst>
          </a:custGeom>
          <a:solidFill>
            <a:srgbClr val="121B30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019" name="任意多边形 3018"/>
          <p:cNvSpPr/>
          <p:nvPr/>
        </p:nvSpPr>
        <p:spPr>
          <a:xfrm>
            <a:off x="0" y="0"/>
            <a:ext cx="2175480" cy="1221840"/>
          </a:xfrm>
          <a:custGeom>
            <a:avLst/>
            <a:gdLst/>
            <a:ahLst/>
            <a:cxnLst/>
            <a:rect l="0" t="0" r="r" b="b"/>
            <a:pathLst>
              <a:path w="6043" h="3394">
                <a:moveTo>
                  <a:pt x="5578" y="0"/>
                </a:moveTo>
                <a:lnTo>
                  <a:pt x="0" y="3133"/>
                </a:lnTo>
                <a:lnTo>
                  <a:pt x="0" y="3394"/>
                </a:lnTo>
                <a:lnTo>
                  <a:pt x="6043" y="0"/>
                </a:lnTo>
                <a:lnTo>
                  <a:pt x="5578" y="0"/>
                </a:lnTo>
                <a:close/>
              </a:path>
            </a:pathLst>
          </a:custGeom>
          <a:solidFill>
            <a:srgbClr val="121B31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020" name="任意多边形 3019"/>
          <p:cNvSpPr/>
          <p:nvPr/>
        </p:nvSpPr>
        <p:spPr>
          <a:xfrm>
            <a:off x="0" y="0"/>
            <a:ext cx="2342880" cy="1315800"/>
          </a:xfrm>
          <a:custGeom>
            <a:avLst/>
            <a:gdLst/>
            <a:ahLst/>
            <a:cxnLst/>
            <a:rect l="0" t="0" r="r" b="b"/>
            <a:pathLst>
              <a:path w="6508" h="3655">
                <a:moveTo>
                  <a:pt x="6043" y="0"/>
                </a:moveTo>
                <a:lnTo>
                  <a:pt x="0" y="3394"/>
                </a:lnTo>
                <a:lnTo>
                  <a:pt x="0" y="3655"/>
                </a:lnTo>
                <a:lnTo>
                  <a:pt x="6508" y="0"/>
                </a:lnTo>
                <a:lnTo>
                  <a:pt x="6043" y="0"/>
                </a:lnTo>
                <a:close/>
              </a:path>
            </a:pathLst>
          </a:custGeom>
          <a:solidFill>
            <a:srgbClr val="121C31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021" name="任意多边形 3020"/>
          <p:cNvSpPr/>
          <p:nvPr/>
        </p:nvSpPr>
        <p:spPr>
          <a:xfrm>
            <a:off x="0" y="0"/>
            <a:ext cx="2509920" cy="1409760"/>
          </a:xfrm>
          <a:custGeom>
            <a:avLst/>
            <a:gdLst/>
            <a:ahLst/>
            <a:cxnLst/>
            <a:rect l="0" t="0" r="r" b="b"/>
            <a:pathLst>
              <a:path w="6972" h="3916">
                <a:moveTo>
                  <a:pt x="6508" y="0"/>
                </a:moveTo>
                <a:lnTo>
                  <a:pt x="0" y="3655"/>
                </a:lnTo>
                <a:lnTo>
                  <a:pt x="0" y="3916"/>
                </a:lnTo>
                <a:lnTo>
                  <a:pt x="6972" y="0"/>
                </a:lnTo>
                <a:lnTo>
                  <a:pt x="6508" y="0"/>
                </a:lnTo>
                <a:close/>
              </a:path>
            </a:pathLst>
          </a:custGeom>
          <a:solidFill>
            <a:srgbClr val="131C3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022" name="任意多边形 3021"/>
          <p:cNvSpPr/>
          <p:nvPr/>
        </p:nvSpPr>
        <p:spPr>
          <a:xfrm>
            <a:off x="0" y="0"/>
            <a:ext cx="2677320" cy="1503720"/>
          </a:xfrm>
          <a:custGeom>
            <a:avLst/>
            <a:gdLst/>
            <a:ahLst/>
            <a:cxnLst/>
            <a:rect l="0" t="0" r="r" b="b"/>
            <a:pathLst>
              <a:path w="7437" h="4177">
                <a:moveTo>
                  <a:pt x="6972" y="0"/>
                </a:moveTo>
                <a:lnTo>
                  <a:pt x="0" y="3916"/>
                </a:lnTo>
                <a:lnTo>
                  <a:pt x="0" y="4177"/>
                </a:lnTo>
                <a:lnTo>
                  <a:pt x="7437" y="0"/>
                </a:lnTo>
                <a:lnTo>
                  <a:pt x="6972" y="0"/>
                </a:lnTo>
                <a:close/>
              </a:path>
            </a:pathLst>
          </a:custGeom>
          <a:solidFill>
            <a:srgbClr val="131C33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023" name="任意多边形 3022"/>
          <p:cNvSpPr/>
          <p:nvPr/>
        </p:nvSpPr>
        <p:spPr>
          <a:xfrm>
            <a:off x="0" y="0"/>
            <a:ext cx="2844720" cy="1597680"/>
          </a:xfrm>
          <a:custGeom>
            <a:avLst/>
            <a:gdLst/>
            <a:ahLst/>
            <a:cxnLst/>
            <a:rect l="0" t="0" r="r" b="b"/>
            <a:pathLst>
              <a:path w="7902" h="4438">
                <a:moveTo>
                  <a:pt x="7437" y="0"/>
                </a:moveTo>
                <a:lnTo>
                  <a:pt x="0" y="4177"/>
                </a:lnTo>
                <a:lnTo>
                  <a:pt x="0" y="4438"/>
                </a:lnTo>
                <a:lnTo>
                  <a:pt x="7902" y="0"/>
                </a:lnTo>
                <a:lnTo>
                  <a:pt x="7437" y="0"/>
                </a:lnTo>
                <a:close/>
              </a:path>
            </a:pathLst>
          </a:custGeom>
          <a:solidFill>
            <a:srgbClr val="131C3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024" name="任意多边形 3023"/>
          <p:cNvSpPr/>
          <p:nvPr/>
        </p:nvSpPr>
        <p:spPr>
          <a:xfrm>
            <a:off x="0" y="0"/>
            <a:ext cx="3012120" cy="1691640"/>
          </a:xfrm>
          <a:custGeom>
            <a:avLst/>
            <a:gdLst/>
            <a:ahLst/>
            <a:cxnLst/>
            <a:rect l="0" t="0" r="r" b="b"/>
            <a:pathLst>
              <a:path w="8367" h="4699">
                <a:moveTo>
                  <a:pt x="7902" y="0"/>
                </a:moveTo>
                <a:lnTo>
                  <a:pt x="0" y="4438"/>
                </a:lnTo>
                <a:lnTo>
                  <a:pt x="0" y="4699"/>
                </a:lnTo>
                <a:lnTo>
                  <a:pt x="8367" y="0"/>
                </a:lnTo>
                <a:lnTo>
                  <a:pt x="7902" y="0"/>
                </a:lnTo>
                <a:close/>
              </a:path>
            </a:pathLst>
          </a:custGeom>
          <a:solidFill>
            <a:srgbClr val="131D35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025" name="任意多边形 3024"/>
          <p:cNvSpPr/>
          <p:nvPr/>
        </p:nvSpPr>
        <p:spPr>
          <a:xfrm>
            <a:off x="0" y="0"/>
            <a:ext cx="3179520" cy="1785600"/>
          </a:xfrm>
          <a:custGeom>
            <a:avLst/>
            <a:gdLst/>
            <a:ahLst/>
            <a:cxnLst/>
            <a:rect l="0" t="0" r="r" b="b"/>
            <a:pathLst>
              <a:path w="8832" h="4960">
                <a:moveTo>
                  <a:pt x="8367" y="0"/>
                </a:moveTo>
                <a:lnTo>
                  <a:pt x="0" y="4699"/>
                </a:lnTo>
                <a:lnTo>
                  <a:pt x="0" y="4960"/>
                </a:lnTo>
                <a:lnTo>
                  <a:pt x="8832" y="0"/>
                </a:lnTo>
                <a:lnTo>
                  <a:pt x="8367" y="0"/>
                </a:lnTo>
                <a:close/>
              </a:path>
            </a:pathLst>
          </a:custGeom>
          <a:solidFill>
            <a:srgbClr val="131D35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026" name="任意多边形 3025"/>
          <p:cNvSpPr/>
          <p:nvPr/>
        </p:nvSpPr>
        <p:spPr>
          <a:xfrm>
            <a:off x="0" y="0"/>
            <a:ext cx="3346560" cy="1879560"/>
          </a:xfrm>
          <a:custGeom>
            <a:avLst/>
            <a:gdLst/>
            <a:ahLst/>
            <a:cxnLst/>
            <a:rect l="0" t="0" r="r" b="b"/>
            <a:pathLst>
              <a:path w="9296" h="5221">
                <a:moveTo>
                  <a:pt x="8832" y="0"/>
                </a:moveTo>
                <a:lnTo>
                  <a:pt x="0" y="4960"/>
                </a:lnTo>
                <a:lnTo>
                  <a:pt x="0" y="5221"/>
                </a:lnTo>
                <a:lnTo>
                  <a:pt x="9296" y="0"/>
                </a:lnTo>
                <a:lnTo>
                  <a:pt x="8832" y="0"/>
                </a:lnTo>
                <a:close/>
              </a:path>
            </a:pathLst>
          </a:custGeom>
          <a:solidFill>
            <a:srgbClr val="131D3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027" name="任意多边形 3026"/>
          <p:cNvSpPr/>
          <p:nvPr/>
        </p:nvSpPr>
        <p:spPr>
          <a:xfrm>
            <a:off x="0" y="0"/>
            <a:ext cx="3513960" cy="1973520"/>
          </a:xfrm>
          <a:custGeom>
            <a:avLst/>
            <a:gdLst/>
            <a:ahLst/>
            <a:cxnLst/>
            <a:rect l="0" t="0" r="r" b="b"/>
            <a:pathLst>
              <a:path w="9761" h="5482">
                <a:moveTo>
                  <a:pt x="9296" y="0"/>
                </a:moveTo>
                <a:lnTo>
                  <a:pt x="0" y="5221"/>
                </a:lnTo>
                <a:lnTo>
                  <a:pt x="0" y="5482"/>
                </a:lnTo>
                <a:lnTo>
                  <a:pt x="9761" y="0"/>
                </a:lnTo>
                <a:lnTo>
                  <a:pt x="9296" y="0"/>
                </a:lnTo>
                <a:close/>
              </a:path>
            </a:pathLst>
          </a:custGeom>
          <a:solidFill>
            <a:srgbClr val="131D37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028" name="任意多边形 3027"/>
          <p:cNvSpPr/>
          <p:nvPr/>
        </p:nvSpPr>
        <p:spPr>
          <a:xfrm>
            <a:off x="0" y="0"/>
            <a:ext cx="3681360" cy="2067480"/>
          </a:xfrm>
          <a:custGeom>
            <a:avLst/>
            <a:gdLst/>
            <a:ahLst/>
            <a:cxnLst/>
            <a:rect l="0" t="0" r="r" b="b"/>
            <a:pathLst>
              <a:path w="10226" h="5743">
                <a:moveTo>
                  <a:pt x="9761" y="0"/>
                </a:moveTo>
                <a:lnTo>
                  <a:pt x="0" y="5482"/>
                </a:lnTo>
                <a:lnTo>
                  <a:pt x="0" y="5743"/>
                </a:lnTo>
                <a:lnTo>
                  <a:pt x="10226" y="0"/>
                </a:lnTo>
                <a:lnTo>
                  <a:pt x="9761" y="0"/>
                </a:lnTo>
                <a:close/>
              </a:path>
            </a:pathLst>
          </a:custGeom>
          <a:solidFill>
            <a:srgbClr val="131E3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029" name="任意多边形 3028"/>
          <p:cNvSpPr/>
          <p:nvPr/>
        </p:nvSpPr>
        <p:spPr>
          <a:xfrm>
            <a:off x="0" y="0"/>
            <a:ext cx="3848760" cy="2161440"/>
          </a:xfrm>
          <a:custGeom>
            <a:avLst/>
            <a:gdLst/>
            <a:ahLst/>
            <a:cxnLst/>
            <a:rect l="0" t="0" r="r" b="b"/>
            <a:pathLst>
              <a:path w="10691" h="6004">
                <a:moveTo>
                  <a:pt x="10226" y="0"/>
                </a:moveTo>
                <a:lnTo>
                  <a:pt x="0" y="5743"/>
                </a:lnTo>
                <a:lnTo>
                  <a:pt x="0" y="6004"/>
                </a:lnTo>
                <a:lnTo>
                  <a:pt x="10691" y="0"/>
                </a:lnTo>
                <a:lnTo>
                  <a:pt x="10226" y="0"/>
                </a:lnTo>
                <a:close/>
              </a:path>
            </a:pathLst>
          </a:custGeom>
          <a:solidFill>
            <a:srgbClr val="131E3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030" name="任意多边形 3029"/>
          <p:cNvSpPr/>
          <p:nvPr/>
        </p:nvSpPr>
        <p:spPr>
          <a:xfrm>
            <a:off x="0" y="0"/>
            <a:ext cx="4016160" cy="2255400"/>
          </a:xfrm>
          <a:custGeom>
            <a:avLst/>
            <a:gdLst/>
            <a:ahLst/>
            <a:cxnLst/>
            <a:rect l="0" t="0" r="r" b="b"/>
            <a:pathLst>
              <a:path w="11156" h="6265">
                <a:moveTo>
                  <a:pt x="10691" y="0"/>
                </a:moveTo>
                <a:lnTo>
                  <a:pt x="0" y="6004"/>
                </a:lnTo>
                <a:lnTo>
                  <a:pt x="0" y="6265"/>
                </a:lnTo>
                <a:lnTo>
                  <a:pt x="11156" y="0"/>
                </a:lnTo>
                <a:lnTo>
                  <a:pt x="10691" y="0"/>
                </a:lnTo>
                <a:close/>
              </a:path>
            </a:pathLst>
          </a:custGeom>
          <a:solidFill>
            <a:srgbClr val="131E39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031" name="任意多边形 3030"/>
          <p:cNvSpPr/>
          <p:nvPr/>
        </p:nvSpPr>
        <p:spPr>
          <a:xfrm>
            <a:off x="0" y="0"/>
            <a:ext cx="4183200" cy="2349720"/>
          </a:xfrm>
          <a:custGeom>
            <a:avLst/>
            <a:gdLst/>
            <a:ahLst/>
            <a:cxnLst/>
            <a:rect l="0" t="0" r="r" b="b"/>
            <a:pathLst>
              <a:path w="11620" h="6527">
                <a:moveTo>
                  <a:pt x="11156" y="0"/>
                </a:moveTo>
                <a:lnTo>
                  <a:pt x="0" y="6265"/>
                </a:lnTo>
                <a:lnTo>
                  <a:pt x="0" y="6527"/>
                </a:lnTo>
                <a:lnTo>
                  <a:pt x="11620" y="0"/>
                </a:lnTo>
                <a:lnTo>
                  <a:pt x="11156" y="0"/>
                </a:lnTo>
                <a:close/>
              </a:path>
            </a:pathLst>
          </a:custGeom>
          <a:solidFill>
            <a:srgbClr val="141E3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032" name="任意多边形 3031"/>
          <p:cNvSpPr/>
          <p:nvPr/>
        </p:nvSpPr>
        <p:spPr>
          <a:xfrm>
            <a:off x="0" y="0"/>
            <a:ext cx="4350600" cy="2443680"/>
          </a:xfrm>
          <a:custGeom>
            <a:avLst/>
            <a:gdLst/>
            <a:ahLst/>
            <a:cxnLst/>
            <a:rect l="0" t="0" r="r" b="b"/>
            <a:pathLst>
              <a:path w="12085" h="6788">
                <a:moveTo>
                  <a:pt x="11620" y="0"/>
                </a:moveTo>
                <a:lnTo>
                  <a:pt x="0" y="6527"/>
                </a:lnTo>
                <a:lnTo>
                  <a:pt x="0" y="6788"/>
                </a:lnTo>
                <a:lnTo>
                  <a:pt x="12085" y="0"/>
                </a:lnTo>
                <a:lnTo>
                  <a:pt x="11620" y="0"/>
                </a:lnTo>
                <a:close/>
              </a:path>
            </a:pathLst>
          </a:custGeom>
          <a:solidFill>
            <a:srgbClr val="141F3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033" name="任意多边形 3032"/>
          <p:cNvSpPr/>
          <p:nvPr/>
        </p:nvSpPr>
        <p:spPr>
          <a:xfrm>
            <a:off x="0" y="0"/>
            <a:ext cx="4518000" cy="2537640"/>
          </a:xfrm>
          <a:custGeom>
            <a:avLst/>
            <a:gdLst/>
            <a:ahLst/>
            <a:cxnLst/>
            <a:rect l="0" t="0" r="r" b="b"/>
            <a:pathLst>
              <a:path w="12550" h="7049">
                <a:moveTo>
                  <a:pt x="12085" y="0"/>
                </a:moveTo>
                <a:lnTo>
                  <a:pt x="0" y="6788"/>
                </a:lnTo>
                <a:lnTo>
                  <a:pt x="0" y="7049"/>
                </a:lnTo>
                <a:lnTo>
                  <a:pt x="12550" y="0"/>
                </a:lnTo>
                <a:lnTo>
                  <a:pt x="12085" y="0"/>
                </a:lnTo>
                <a:close/>
              </a:path>
            </a:pathLst>
          </a:custGeom>
          <a:solidFill>
            <a:srgbClr val="141F3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034" name="任意多边形 3033"/>
          <p:cNvSpPr/>
          <p:nvPr/>
        </p:nvSpPr>
        <p:spPr>
          <a:xfrm>
            <a:off x="0" y="0"/>
            <a:ext cx="4685400" cy="2631600"/>
          </a:xfrm>
          <a:custGeom>
            <a:avLst/>
            <a:gdLst/>
            <a:ahLst/>
            <a:cxnLst/>
            <a:rect l="0" t="0" r="r" b="b"/>
            <a:pathLst>
              <a:path w="13015" h="7310">
                <a:moveTo>
                  <a:pt x="12550" y="0"/>
                </a:moveTo>
                <a:lnTo>
                  <a:pt x="0" y="7049"/>
                </a:lnTo>
                <a:lnTo>
                  <a:pt x="0" y="7310"/>
                </a:lnTo>
                <a:lnTo>
                  <a:pt x="13015" y="0"/>
                </a:lnTo>
                <a:lnTo>
                  <a:pt x="12550" y="0"/>
                </a:lnTo>
                <a:close/>
              </a:path>
            </a:pathLst>
          </a:custGeom>
          <a:solidFill>
            <a:srgbClr val="141F3C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035" name="任意多边形 3034"/>
          <p:cNvSpPr/>
          <p:nvPr/>
        </p:nvSpPr>
        <p:spPr>
          <a:xfrm>
            <a:off x="0" y="0"/>
            <a:ext cx="4852800" cy="2725560"/>
          </a:xfrm>
          <a:custGeom>
            <a:avLst/>
            <a:gdLst/>
            <a:ahLst/>
            <a:cxnLst/>
            <a:rect l="0" t="0" r="r" b="b"/>
            <a:pathLst>
              <a:path w="13480" h="7571">
                <a:moveTo>
                  <a:pt x="13015" y="0"/>
                </a:moveTo>
                <a:lnTo>
                  <a:pt x="0" y="7310"/>
                </a:lnTo>
                <a:lnTo>
                  <a:pt x="0" y="7571"/>
                </a:lnTo>
                <a:lnTo>
                  <a:pt x="13480" y="0"/>
                </a:lnTo>
                <a:lnTo>
                  <a:pt x="13015" y="0"/>
                </a:lnTo>
                <a:close/>
              </a:path>
            </a:pathLst>
          </a:custGeom>
          <a:solidFill>
            <a:srgbClr val="14203D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036" name="任意多边形 3035"/>
          <p:cNvSpPr/>
          <p:nvPr/>
        </p:nvSpPr>
        <p:spPr>
          <a:xfrm>
            <a:off x="0" y="0"/>
            <a:ext cx="5019840" cy="2819520"/>
          </a:xfrm>
          <a:custGeom>
            <a:avLst/>
            <a:gdLst/>
            <a:ahLst/>
            <a:cxnLst/>
            <a:rect l="0" t="0" r="r" b="b"/>
            <a:pathLst>
              <a:path w="13944" h="7832">
                <a:moveTo>
                  <a:pt x="13480" y="0"/>
                </a:moveTo>
                <a:lnTo>
                  <a:pt x="0" y="7571"/>
                </a:lnTo>
                <a:lnTo>
                  <a:pt x="0" y="7832"/>
                </a:lnTo>
                <a:lnTo>
                  <a:pt x="13944" y="0"/>
                </a:lnTo>
                <a:lnTo>
                  <a:pt x="13480" y="0"/>
                </a:lnTo>
                <a:close/>
              </a:path>
            </a:pathLst>
          </a:custGeom>
          <a:solidFill>
            <a:srgbClr val="14203E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037" name="任意多边形 3036"/>
          <p:cNvSpPr/>
          <p:nvPr/>
        </p:nvSpPr>
        <p:spPr>
          <a:xfrm>
            <a:off x="0" y="0"/>
            <a:ext cx="5187240" cy="2913480"/>
          </a:xfrm>
          <a:custGeom>
            <a:avLst/>
            <a:gdLst/>
            <a:ahLst/>
            <a:cxnLst/>
            <a:rect l="0" t="0" r="r" b="b"/>
            <a:pathLst>
              <a:path w="14409" h="8093">
                <a:moveTo>
                  <a:pt x="13944" y="0"/>
                </a:moveTo>
                <a:lnTo>
                  <a:pt x="0" y="7832"/>
                </a:lnTo>
                <a:lnTo>
                  <a:pt x="0" y="8093"/>
                </a:lnTo>
                <a:lnTo>
                  <a:pt x="14409" y="0"/>
                </a:lnTo>
                <a:lnTo>
                  <a:pt x="13944" y="0"/>
                </a:lnTo>
                <a:close/>
              </a:path>
            </a:pathLst>
          </a:custGeom>
          <a:solidFill>
            <a:srgbClr val="14203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038" name="任意多边形 3037"/>
          <p:cNvSpPr/>
          <p:nvPr/>
        </p:nvSpPr>
        <p:spPr>
          <a:xfrm>
            <a:off x="0" y="0"/>
            <a:ext cx="5354640" cy="3007440"/>
          </a:xfrm>
          <a:custGeom>
            <a:avLst/>
            <a:gdLst/>
            <a:ahLst/>
            <a:cxnLst/>
            <a:rect l="0" t="0" r="r" b="b"/>
            <a:pathLst>
              <a:path w="14874" h="8354">
                <a:moveTo>
                  <a:pt x="14409" y="0"/>
                </a:moveTo>
                <a:lnTo>
                  <a:pt x="0" y="8093"/>
                </a:lnTo>
                <a:lnTo>
                  <a:pt x="0" y="8354"/>
                </a:lnTo>
                <a:lnTo>
                  <a:pt x="14874" y="0"/>
                </a:lnTo>
                <a:lnTo>
                  <a:pt x="14409" y="0"/>
                </a:lnTo>
                <a:close/>
              </a:path>
            </a:pathLst>
          </a:custGeom>
          <a:solidFill>
            <a:srgbClr val="14203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039" name="任意多边形 3038"/>
          <p:cNvSpPr/>
          <p:nvPr/>
        </p:nvSpPr>
        <p:spPr>
          <a:xfrm>
            <a:off x="0" y="0"/>
            <a:ext cx="5522040" cy="3101400"/>
          </a:xfrm>
          <a:custGeom>
            <a:avLst/>
            <a:gdLst/>
            <a:ahLst/>
            <a:cxnLst/>
            <a:rect l="0" t="0" r="r" b="b"/>
            <a:pathLst>
              <a:path w="15339" h="8615">
                <a:moveTo>
                  <a:pt x="14874" y="0"/>
                </a:moveTo>
                <a:lnTo>
                  <a:pt x="0" y="8354"/>
                </a:lnTo>
                <a:lnTo>
                  <a:pt x="0" y="8615"/>
                </a:lnTo>
                <a:lnTo>
                  <a:pt x="15339" y="0"/>
                </a:lnTo>
                <a:lnTo>
                  <a:pt x="14874" y="0"/>
                </a:lnTo>
                <a:close/>
              </a:path>
            </a:pathLst>
          </a:custGeom>
          <a:solidFill>
            <a:srgbClr val="142140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040" name="任意多边形 3039"/>
          <p:cNvSpPr/>
          <p:nvPr/>
        </p:nvSpPr>
        <p:spPr>
          <a:xfrm>
            <a:off x="0" y="0"/>
            <a:ext cx="5689440" cy="3195360"/>
          </a:xfrm>
          <a:custGeom>
            <a:avLst/>
            <a:gdLst/>
            <a:ahLst/>
            <a:cxnLst/>
            <a:rect l="0" t="0" r="r" b="b"/>
            <a:pathLst>
              <a:path w="15804" h="8876">
                <a:moveTo>
                  <a:pt x="15339" y="0"/>
                </a:moveTo>
                <a:lnTo>
                  <a:pt x="0" y="8615"/>
                </a:lnTo>
                <a:lnTo>
                  <a:pt x="0" y="8876"/>
                </a:lnTo>
                <a:lnTo>
                  <a:pt x="15804" y="0"/>
                </a:lnTo>
                <a:lnTo>
                  <a:pt x="15339" y="0"/>
                </a:lnTo>
                <a:close/>
              </a:path>
            </a:pathLst>
          </a:custGeom>
          <a:solidFill>
            <a:srgbClr val="142141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041" name="任意多边形 3040"/>
          <p:cNvSpPr/>
          <p:nvPr/>
        </p:nvSpPr>
        <p:spPr>
          <a:xfrm>
            <a:off x="0" y="0"/>
            <a:ext cx="5856480" cy="3289320"/>
          </a:xfrm>
          <a:custGeom>
            <a:avLst/>
            <a:gdLst/>
            <a:ahLst/>
            <a:cxnLst/>
            <a:rect l="0" t="0" r="r" b="b"/>
            <a:pathLst>
              <a:path w="16268" h="9137">
                <a:moveTo>
                  <a:pt x="15804" y="0"/>
                </a:moveTo>
                <a:lnTo>
                  <a:pt x="0" y="8876"/>
                </a:lnTo>
                <a:lnTo>
                  <a:pt x="0" y="9137"/>
                </a:lnTo>
                <a:lnTo>
                  <a:pt x="16268" y="0"/>
                </a:lnTo>
                <a:lnTo>
                  <a:pt x="15804" y="0"/>
                </a:lnTo>
                <a:close/>
              </a:path>
            </a:pathLst>
          </a:custGeom>
          <a:solidFill>
            <a:srgbClr val="15214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042" name="任意多边形 3041"/>
          <p:cNvSpPr/>
          <p:nvPr/>
        </p:nvSpPr>
        <p:spPr>
          <a:xfrm>
            <a:off x="0" y="0"/>
            <a:ext cx="6023880" cy="3383280"/>
          </a:xfrm>
          <a:custGeom>
            <a:avLst/>
            <a:gdLst/>
            <a:ahLst/>
            <a:cxnLst/>
            <a:rect l="0" t="0" r="r" b="b"/>
            <a:pathLst>
              <a:path w="16733" h="9398">
                <a:moveTo>
                  <a:pt x="16268" y="0"/>
                </a:moveTo>
                <a:lnTo>
                  <a:pt x="0" y="9137"/>
                </a:lnTo>
                <a:lnTo>
                  <a:pt x="0" y="9398"/>
                </a:lnTo>
                <a:lnTo>
                  <a:pt x="16733" y="0"/>
                </a:lnTo>
                <a:lnTo>
                  <a:pt x="16268" y="0"/>
                </a:lnTo>
                <a:close/>
              </a:path>
            </a:pathLst>
          </a:custGeom>
          <a:solidFill>
            <a:srgbClr val="15214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043" name="任意多边形 3042"/>
          <p:cNvSpPr/>
          <p:nvPr/>
        </p:nvSpPr>
        <p:spPr>
          <a:xfrm>
            <a:off x="0" y="0"/>
            <a:ext cx="6191280" cy="3477240"/>
          </a:xfrm>
          <a:custGeom>
            <a:avLst/>
            <a:gdLst/>
            <a:ahLst/>
            <a:cxnLst/>
            <a:rect l="0" t="0" r="r" b="b"/>
            <a:pathLst>
              <a:path w="17198" h="9659">
                <a:moveTo>
                  <a:pt x="16733" y="0"/>
                </a:moveTo>
                <a:lnTo>
                  <a:pt x="0" y="9398"/>
                </a:lnTo>
                <a:lnTo>
                  <a:pt x="0" y="9659"/>
                </a:lnTo>
                <a:lnTo>
                  <a:pt x="17198" y="0"/>
                </a:lnTo>
                <a:lnTo>
                  <a:pt x="16733" y="0"/>
                </a:lnTo>
                <a:close/>
              </a:path>
            </a:pathLst>
          </a:custGeom>
          <a:solidFill>
            <a:srgbClr val="152243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044" name="任意多边形 3043"/>
          <p:cNvSpPr/>
          <p:nvPr/>
        </p:nvSpPr>
        <p:spPr>
          <a:xfrm>
            <a:off x="0" y="0"/>
            <a:ext cx="6358680" cy="3571200"/>
          </a:xfrm>
          <a:custGeom>
            <a:avLst/>
            <a:gdLst/>
            <a:ahLst/>
            <a:cxnLst/>
            <a:rect l="0" t="0" r="r" b="b"/>
            <a:pathLst>
              <a:path w="17663" h="9920">
                <a:moveTo>
                  <a:pt x="17198" y="0"/>
                </a:moveTo>
                <a:lnTo>
                  <a:pt x="0" y="9659"/>
                </a:lnTo>
                <a:lnTo>
                  <a:pt x="0" y="9920"/>
                </a:lnTo>
                <a:lnTo>
                  <a:pt x="17663" y="0"/>
                </a:lnTo>
                <a:lnTo>
                  <a:pt x="17198" y="0"/>
                </a:lnTo>
                <a:close/>
              </a:path>
            </a:pathLst>
          </a:custGeom>
          <a:solidFill>
            <a:srgbClr val="15224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045" name="任意多边形 3044"/>
          <p:cNvSpPr/>
          <p:nvPr/>
        </p:nvSpPr>
        <p:spPr>
          <a:xfrm>
            <a:off x="0" y="0"/>
            <a:ext cx="6526080" cy="3665160"/>
          </a:xfrm>
          <a:custGeom>
            <a:avLst/>
            <a:gdLst/>
            <a:ahLst/>
            <a:cxnLst/>
            <a:rect l="0" t="0" r="r" b="b"/>
            <a:pathLst>
              <a:path w="18128" h="10181">
                <a:moveTo>
                  <a:pt x="17663" y="0"/>
                </a:moveTo>
                <a:lnTo>
                  <a:pt x="0" y="9920"/>
                </a:lnTo>
                <a:lnTo>
                  <a:pt x="0" y="10181"/>
                </a:lnTo>
                <a:lnTo>
                  <a:pt x="18128" y="0"/>
                </a:lnTo>
                <a:lnTo>
                  <a:pt x="17663" y="0"/>
                </a:lnTo>
                <a:close/>
              </a:path>
            </a:pathLst>
          </a:custGeom>
          <a:solidFill>
            <a:srgbClr val="152245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046" name="任意多边形 3045"/>
          <p:cNvSpPr/>
          <p:nvPr/>
        </p:nvSpPr>
        <p:spPr>
          <a:xfrm>
            <a:off x="0" y="0"/>
            <a:ext cx="6693120" cy="3759120"/>
          </a:xfrm>
          <a:custGeom>
            <a:avLst/>
            <a:gdLst/>
            <a:ahLst/>
            <a:cxnLst/>
            <a:rect l="0" t="0" r="r" b="b"/>
            <a:pathLst>
              <a:path w="18592" h="10442">
                <a:moveTo>
                  <a:pt x="18128" y="0"/>
                </a:moveTo>
                <a:lnTo>
                  <a:pt x="0" y="10181"/>
                </a:lnTo>
                <a:lnTo>
                  <a:pt x="0" y="10442"/>
                </a:lnTo>
                <a:lnTo>
                  <a:pt x="18592" y="0"/>
                </a:lnTo>
                <a:lnTo>
                  <a:pt x="18128" y="0"/>
                </a:lnTo>
                <a:close/>
              </a:path>
            </a:pathLst>
          </a:custGeom>
          <a:solidFill>
            <a:srgbClr val="15224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047" name="任意多边形 3046"/>
          <p:cNvSpPr/>
          <p:nvPr/>
        </p:nvSpPr>
        <p:spPr>
          <a:xfrm>
            <a:off x="0" y="0"/>
            <a:ext cx="6860520" cy="3853080"/>
          </a:xfrm>
          <a:custGeom>
            <a:avLst/>
            <a:gdLst/>
            <a:ahLst/>
            <a:cxnLst/>
            <a:rect l="0" t="0" r="r" b="b"/>
            <a:pathLst>
              <a:path w="19057" h="10703">
                <a:moveTo>
                  <a:pt x="18592" y="0"/>
                </a:moveTo>
                <a:lnTo>
                  <a:pt x="0" y="10442"/>
                </a:lnTo>
                <a:lnTo>
                  <a:pt x="0" y="10703"/>
                </a:lnTo>
                <a:lnTo>
                  <a:pt x="19057" y="0"/>
                </a:lnTo>
                <a:lnTo>
                  <a:pt x="18592" y="0"/>
                </a:lnTo>
                <a:close/>
              </a:path>
            </a:pathLst>
          </a:custGeom>
          <a:solidFill>
            <a:srgbClr val="15234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048" name="任意多边形 3047"/>
          <p:cNvSpPr/>
          <p:nvPr/>
        </p:nvSpPr>
        <p:spPr>
          <a:xfrm>
            <a:off x="0" y="0"/>
            <a:ext cx="7027920" cy="3947040"/>
          </a:xfrm>
          <a:custGeom>
            <a:avLst/>
            <a:gdLst/>
            <a:ahLst/>
            <a:cxnLst/>
            <a:rect l="0" t="0" r="r" b="b"/>
            <a:pathLst>
              <a:path w="19522" h="10964">
                <a:moveTo>
                  <a:pt x="19057" y="0"/>
                </a:moveTo>
                <a:lnTo>
                  <a:pt x="0" y="10703"/>
                </a:lnTo>
                <a:lnTo>
                  <a:pt x="0" y="10964"/>
                </a:lnTo>
                <a:lnTo>
                  <a:pt x="19522" y="0"/>
                </a:lnTo>
                <a:lnTo>
                  <a:pt x="19057" y="0"/>
                </a:lnTo>
                <a:close/>
              </a:path>
            </a:pathLst>
          </a:custGeom>
          <a:solidFill>
            <a:srgbClr val="152347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049" name="任意多边形 3048"/>
          <p:cNvSpPr/>
          <p:nvPr/>
        </p:nvSpPr>
        <p:spPr>
          <a:xfrm>
            <a:off x="0" y="0"/>
            <a:ext cx="7195320" cy="4041000"/>
          </a:xfrm>
          <a:custGeom>
            <a:avLst/>
            <a:gdLst/>
            <a:ahLst/>
            <a:cxnLst/>
            <a:rect l="0" t="0" r="r" b="b"/>
            <a:pathLst>
              <a:path w="19987" h="11225">
                <a:moveTo>
                  <a:pt x="19522" y="0"/>
                </a:moveTo>
                <a:lnTo>
                  <a:pt x="0" y="10964"/>
                </a:lnTo>
                <a:lnTo>
                  <a:pt x="0" y="11225"/>
                </a:lnTo>
                <a:lnTo>
                  <a:pt x="19987" y="0"/>
                </a:lnTo>
                <a:lnTo>
                  <a:pt x="19522" y="0"/>
                </a:lnTo>
                <a:close/>
              </a:path>
            </a:pathLst>
          </a:custGeom>
          <a:solidFill>
            <a:srgbClr val="15234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050" name="任意多边形 3049"/>
          <p:cNvSpPr/>
          <p:nvPr/>
        </p:nvSpPr>
        <p:spPr>
          <a:xfrm>
            <a:off x="0" y="0"/>
            <a:ext cx="7362720" cy="4134960"/>
          </a:xfrm>
          <a:custGeom>
            <a:avLst/>
            <a:gdLst/>
            <a:ahLst/>
            <a:cxnLst/>
            <a:rect l="0" t="0" r="r" b="b"/>
            <a:pathLst>
              <a:path w="20452" h="11486">
                <a:moveTo>
                  <a:pt x="19987" y="0"/>
                </a:moveTo>
                <a:lnTo>
                  <a:pt x="0" y="11225"/>
                </a:lnTo>
                <a:lnTo>
                  <a:pt x="0" y="11486"/>
                </a:lnTo>
                <a:lnTo>
                  <a:pt x="20452" y="0"/>
                </a:lnTo>
                <a:lnTo>
                  <a:pt x="19987" y="0"/>
                </a:lnTo>
                <a:close/>
              </a:path>
            </a:pathLst>
          </a:custGeom>
          <a:solidFill>
            <a:srgbClr val="162349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051" name="任意多边形 3050"/>
          <p:cNvSpPr/>
          <p:nvPr/>
        </p:nvSpPr>
        <p:spPr>
          <a:xfrm>
            <a:off x="0" y="0"/>
            <a:ext cx="7529760" cy="4228920"/>
          </a:xfrm>
          <a:custGeom>
            <a:avLst/>
            <a:gdLst/>
            <a:ahLst/>
            <a:cxnLst/>
            <a:rect l="0" t="0" r="r" b="b"/>
            <a:pathLst>
              <a:path w="20916" h="11747">
                <a:moveTo>
                  <a:pt x="20452" y="0"/>
                </a:moveTo>
                <a:lnTo>
                  <a:pt x="0" y="11486"/>
                </a:lnTo>
                <a:lnTo>
                  <a:pt x="0" y="11747"/>
                </a:lnTo>
                <a:lnTo>
                  <a:pt x="20916" y="0"/>
                </a:lnTo>
                <a:lnTo>
                  <a:pt x="20452" y="0"/>
                </a:lnTo>
                <a:close/>
              </a:path>
            </a:pathLst>
          </a:custGeom>
          <a:solidFill>
            <a:srgbClr val="162449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052" name="任意多边形 3051"/>
          <p:cNvSpPr/>
          <p:nvPr/>
        </p:nvSpPr>
        <p:spPr>
          <a:xfrm>
            <a:off x="0" y="0"/>
            <a:ext cx="7697160" cy="4322880"/>
          </a:xfrm>
          <a:custGeom>
            <a:avLst/>
            <a:gdLst/>
            <a:ahLst/>
            <a:cxnLst/>
            <a:rect l="0" t="0" r="r" b="b"/>
            <a:pathLst>
              <a:path w="21381" h="12008">
                <a:moveTo>
                  <a:pt x="20916" y="0"/>
                </a:moveTo>
                <a:lnTo>
                  <a:pt x="0" y="11747"/>
                </a:lnTo>
                <a:lnTo>
                  <a:pt x="0" y="12008"/>
                </a:lnTo>
                <a:lnTo>
                  <a:pt x="21381" y="0"/>
                </a:lnTo>
                <a:lnTo>
                  <a:pt x="20916" y="0"/>
                </a:lnTo>
                <a:close/>
              </a:path>
            </a:pathLst>
          </a:custGeom>
          <a:solidFill>
            <a:srgbClr val="16244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053" name="任意多边形 3052"/>
          <p:cNvSpPr/>
          <p:nvPr/>
        </p:nvSpPr>
        <p:spPr>
          <a:xfrm>
            <a:off x="0" y="0"/>
            <a:ext cx="7864560" cy="4416840"/>
          </a:xfrm>
          <a:custGeom>
            <a:avLst/>
            <a:gdLst/>
            <a:ahLst/>
            <a:cxnLst/>
            <a:rect l="0" t="0" r="r" b="b"/>
            <a:pathLst>
              <a:path w="21846" h="12269">
                <a:moveTo>
                  <a:pt x="21381" y="0"/>
                </a:moveTo>
                <a:lnTo>
                  <a:pt x="0" y="12008"/>
                </a:lnTo>
                <a:lnTo>
                  <a:pt x="0" y="12269"/>
                </a:lnTo>
                <a:lnTo>
                  <a:pt x="21846" y="0"/>
                </a:lnTo>
                <a:lnTo>
                  <a:pt x="21381" y="0"/>
                </a:lnTo>
                <a:close/>
              </a:path>
            </a:pathLst>
          </a:custGeom>
          <a:solidFill>
            <a:srgbClr val="16244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054" name="任意多边形 3053"/>
          <p:cNvSpPr/>
          <p:nvPr/>
        </p:nvSpPr>
        <p:spPr>
          <a:xfrm>
            <a:off x="0" y="0"/>
            <a:ext cx="8031960" cy="4510800"/>
          </a:xfrm>
          <a:custGeom>
            <a:avLst/>
            <a:gdLst/>
            <a:ahLst/>
            <a:cxnLst/>
            <a:rect l="0" t="0" r="r" b="b"/>
            <a:pathLst>
              <a:path w="22311" h="12530">
                <a:moveTo>
                  <a:pt x="21846" y="0"/>
                </a:moveTo>
                <a:lnTo>
                  <a:pt x="0" y="12269"/>
                </a:lnTo>
                <a:lnTo>
                  <a:pt x="0" y="12530"/>
                </a:lnTo>
                <a:lnTo>
                  <a:pt x="22311" y="0"/>
                </a:lnTo>
                <a:lnTo>
                  <a:pt x="21846" y="0"/>
                </a:lnTo>
                <a:close/>
              </a:path>
            </a:pathLst>
          </a:custGeom>
          <a:solidFill>
            <a:srgbClr val="16254C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055" name="任意多边形 3054"/>
          <p:cNvSpPr/>
          <p:nvPr/>
        </p:nvSpPr>
        <p:spPr>
          <a:xfrm>
            <a:off x="0" y="0"/>
            <a:ext cx="8199360" cy="4604760"/>
          </a:xfrm>
          <a:custGeom>
            <a:avLst/>
            <a:gdLst/>
            <a:ahLst/>
            <a:cxnLst/>
            <a:rect l="0" t="0" r="r" b="b"/>
            <a:pathLst>
              <a:path w="22776" h="12791">
                <a:moveTo>
                  <a:pt x="22311" y="0"/>
                </a:moveTo>
                <a:lnTo>
                  <a:pt x="0" y="12530"/>
                </a:lnTo>
                <a:lnTo>
                  <a:pt x="0" y="12791"/>
                </a:lnTo>
                <a:lnTo>
                  <a:pt x="22776" y="0"/>
                </a:lnTo>
                <a:lnTo>
                  <a:pt x="22311" y="0"/>
                </a:lnTo>
                <a:close/>
              </a:path>
            </a:pathLst>
          </a:custGeom>
          <a:solidFill>
            <a:srgbClr val="16254C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056" name="任意多边形 3055"/>
          <p:cNvSpPr/>
          <p:nvPr/>
        </p:nvSpPr>
        <p:spPr>
          <a:xfrm>
            <a:off x="0" y="0"/>
            <a:ext cx="8366400" cy="4699080"/>
          </a:xfrm>
          <a:custGeom>
            <a:avLst/>
            <a:gdLst/>
            <a:ahLst/>
            <a:cxnLst/>
            <a:rect l="0" t="0" r="r" b="b"/>
            <a:pathLst>
              <a:path w="23240" h="13053">
                <a:moveTo>
                  <a:pt x="22776" y="0"/>
                </a:moveTo>
                <a:lnTo>
                  <a:pt x="0" y="12791"/>
                </a:lnTo>
                <a:lnTo>
                  <a:pt x="0" y="13053"/>
                </a:lnTo>
                <a:lnTo>
                  <a:pt x="23240" y="0"/>
                </a:lnTo>
                <a:lnTo>
                  <a:pt x="22776" y="0"/>
                </a:lnTo>
                <a:close/>
              </a:path>
            </a:pathLst>
          </a:custGeom>
          <a:solidFill>
            <a:srgbClr val="16254D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057" name="任意多边形 3056"/>
          <p:cNvSpPr/>
          <p:nvPr/>
        </p:nvSpPr>
        <p:spPr>
          <a:xfrm>
            <a:off x="0" y="0"/>
            <a:ext cx="8533800" cy="4793040"/>
          </a:xfrm>
          <a:custGeom>
            <a:avLst/>
            <a:gdLst/>
            <a:ahLst/>
            <a:cxnLst/>
            <a:rect l="0" t="0" r="r" b="b"/>
            <a:pathLst>
              <a:path w="23705" h="13314">
                <a:moveTo>
                  <a:pt x="23240" y="0"/>
                </a:moveTo>
                <a:lnTo>
                  <a:pt x="0" y="13053"/>
                </a:lnTo>
                <a:lnTo>
                  <a:pt x="0" y="13314"/>
                </a:lnTo>
                <a:lnTo>
                  <a:pt x="23705" y="0"/>
                </a:lnTo>
                <a:lnTo>
                  <a:pt x="23240" y="0"/>
                </a:lnTo>
                <a:close/>
              </a:path>
            </a:pathLst>
          </a:custGeom>
          <a:solidFill>
            <a:srgbClr val="16254E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058" name="任意多边形 3057"/>
          <p:cNvSpPr/>
          <p:nvPr/>
        </p:nvSpPr>
        <p:spPr>
          <a:xfrm>
            <a:off x="0" y="0"/>
            <a:ext cx="8701200" cy="4887000"/>
          </a:xfrm>
          <a:custGeom>
            <a:avLst/>
            <a:gdLst/>
            <a:ahLst/>
            <a:cxnLst/>
            <a:rect l="0" t="0" r="r" b="b"/>
            <a:pathLst>
              <a:path w="24170" h="13575">
                <a:moveTo>
                  <a:pt x="23705" y="0"/>
                </a:moveTo>
                <a:lnTo>
                  <a:pt x="0" y="13314"/>
                </a:lnTo>
                <a:lnTo>
                  <a:pt x="0" y="13575"/>
                </a:lnTo>
                <a:lnTo>
                  <a:pt x="24170" y="0"/>
                </a:lnTo>
                <a:lnTo>
                  <a:pt x="23705" y="0"/>
                </a:lnTo>
                <a:close/>
              </a:path>
            </a:pathLst>
          </a:custGeom>
          <a:solidFill>
            <a:srgbClr val="16264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059" name="任意多边形 3058"/>
          <p:cNvSpPr/>
          <p:nvPr/>
        </p:nvSpPr>
        <p:spPr>
          <a:xfrm>
            <a:off x="0" y="0"/>
            <a:ext cx="8868600" cy="4980960"/>
          </a:xfrm>
          <a:custGeom>
            <a:avLst/>
            <a:gdLst/>
            <a:ahLst/>
            <a:cxnLst/>
            <a:rect l="0" t="0" r="r" b="b"/>
            <a:pathLst>
              <a:path w="24635" h="13836">
                <a:moveTo>
                  <a:pt x="24170" y="0"/>
                </a:moveTo>
                <a:lnTo>
                  <a:pt x="0" y="13575"/>
                </a:lnTo>
                <a:lnTo>
                  <a:pt x="0" y="13836"/>
                </a:lnTo>
                <a:lnTo>
                  <a:pt x="24635" y="0"/>
                </a:lnTo>
                <a:lnTo>
                  <a:pt x="24170" y="0"/>
                </a:lnTo>
                <a:close/>
              </a:path>
            </a:pathLst>
          </a:custGeom>
          <a:solidFill>
            <a:srgbClr val="162650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060" name="任意多边形 3059"/>
          <p:cNvSpPr/>
          <p:nvPr/>
        </p:nvSpPr>
        <p:spPr>
          <a:xfrm>
            <a:off x="0" y="0"/>
            <a:ext cx="9036000" cy="5074920"/>
          </a:xfrm>
          <a:custGeom>
            <a:avLst/>
            <a:gdLst/>
            <a:ahLst/>
            <a:cxnLst/>
            <a:rect l="0" t="0" r="r" b="b"/>
            <a:pathLst>
              <a:path w="25100" h="14097">
                <a:moveTo>
                  <a:pt x="24635" y="0"/>
                </a:moveTo>
                <a:lnTo>
                  <a:pt x="0" y="13836"/>
                </a:lnTo>
                <a:lnTo>
                  <a:pt x="0" y="14097"/>
                </a:lnTo>
                <a:lnTo>
                  <a:pt x="25100" y="0"/>
                </a:lnTo>
                <a:lnTo>
                  <a:pt x="24635" y="0"/>
                </a:lnTo>
                <a:close/>
              </a:path>
            </a:pathLst>
          </a:custGeom>
          <a:solidFill>
            <a:srgbClr val="172650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061" name="任意多边形 3060"/>
          <p:cNvSpPr/>
          <p:nvPr/>
        </p:nvSpPr>
        <p:spPr>
          <a:xfrm>
            <a:off x="0" y="0"/>
            <a:ext cx="9203040" cy="5168880"/>
          </a:xfrm>
          <a:custGeom>
            <a:avLst/>
            <a:gdLst/>
            <a:ahLst/>
            <a:cxnLst/>
            <a:rect l="0" t="0" r="r" b="b"/>
            <a:pathLst>
              <a:path w="25564" h="14358">
                <a:moveTo>
                  <a:pt x="25100" y="0"/>
                </a:moveTo>
                <a:lnTo>
                  <a:pt x="0" y="14097"/>
                </a:lnTo>
                <a:lnTo>
                  <a:pt x="0" y="14358"/>
                </a:lnTo>
                <a:lnTo>
                  <a:pt x="25564" y="0"/>
                </a:lnTo>
                <a:lnTo>
                  <a:pt x="25100" y="0"/>
                </a:lnTo>
                <a:close/>
              </a:path>
            </a:pathLst>
          </a:custGeom>
          <a:solidFill>
            <a:srgbClr val="172651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062" name="任意多边形 3061"/>
          <p:cNvSpPr/>
          <p:nvPr/>
        </p:nvSpPr>
        <p:spPr>
          <a:xfrm>
            <a:off x="0" y="0"/>
            <a:ext cx="9370440" cy="5262840"/>
          </a:xfrm>
          <a:custGeom>
            <a:avLst/>
            <a:gdLst/>
            <a:ahLst/>
            <a:cxnLst/>
            <a:rect l="0" t="0" r="r" b="b"/>
            <a:pathLst>
              <a:path w="26029" h="14619">
                <a:moveTo>
                  <a:pt x="25564" y="0"/>
                </a:moveTo>
                <a:lnTo>
                  <a:pt x="0" y="14358"/>
                </a:lnTo>
                <a:lnTo>
                  <a:pt x="0" y="14619"/>
                </a:lnTo>
                <a:lnTo>
                  <a:pt x="26029" y="0"/>
                </a:lnTo>
                <a:lnTo>
                  <a:pt x="25564" y="0"/>
                </a:lnTo>
                <a:close/>
              </a:path>
            </a:pathLst>
          </a:custGeom>
          <a:solidFill>
            <a:srgbClr val="17275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063" name="任意多边形 3062"/>
          <p:cNvSpPr/>
          <p:nvPr/>
        </p:nvSpPr>
        <p:spPr>
          <a:xfrm>
            <a:off x="0" y="0"/>
            <a:ext cx="9537840" cy="5356800"/>
          </a:xfrm>
          <a:custGeom>
            <a:avLst/>
            <a:gdLst/>
            <a:ahLst/>
            <a:cxnLst/>
            <a:rect l="0" t="0" r="r" b="b"/>
            <a:pathLst>
              <a:path w="26494" h="14880">
                <a:moveTo>
                  <a:pt x="26029" y="0"/>
                </a:moveTo>
                <a:lnTo>
                  <a:pt x="0" y="14619"/>
                </a:lnTo>
                <a:lnTo>
                  <a:pt x="0" y="14880"/>
                </a:lnTo>
                <a:lnTo>
                  <a:pt x="26494" y="0"/>
                </a:lnTo>
                <a:lnTo>
                  <a:pt x="26029" y="0"/>
                </a:lnTo>
                <a:close/>
              </a:path>
            </a:pathLst>
          </a:custGeom>
          <a:solidFill>
            <a:srgbClr val="172753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064" name="任意多边形 3063"/>
          <p:cNvSpPr/>
          <p:nvPr/>
        </p:nvSpPr>
        <p:spPr>
          <a:xfrm>
            <a:off x="0" y="0"/>
            <a:ext cx="9705240" cy="5450760"/>
          </a:xfrm>
          <a:custGeom>
            <a:avLst/>
            <a:gdLst/>
            <a:ahLst/>
            <a:cxnLst/>
            <a:rect l="0" t="0" r="r" b="b"/>
            <a:pathLst>
              <a:path w="26959" h="15141">
                <a:moveTo>
                  <a:pt x="26494" y="0"/>
                </a:moveTo>
                <a:lnTo>
                  <a:pt x="0" y="14880"/>
                </a:lnTo>
                <a:lnTo>
                  <a:pt x="0" y="15141"/>
                </a:lnTo>
                <a:lnTo>
                  <a:pt x="26959" y="0"/>
                </a:lnTo>
                <a:lnTo>
                  <a:pt x="26494" y="0"/>
                </a:lnTo>
                <a:close/>
              </a:path>
            </a:pathLst>
          </a:custGeom>
          <a:solidFill>
            <a:srgbClr val="172753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065" name="任意多边形 3064"/>
          <p:cNvSpPr/>
          <p:nvPr/>
        </p:nvSpPr>
        <p:spPr>
          <a:xfrm>
            <a:off x="0" y="0"/>
            <a:ext cx="9872640" cy="5544720"/>
          </a:xfrm>
          <a:custGeom>
            <a:avLst/>
            <a:gdLst/>
            <a:ahLst/>
            <a:cxnLst/>
            <a:rect l="0" t="0" r="r" b="b"/>
            <a:pathLst>
              <a:path w="27424" h="15402">
                <a:moveTo>
                  <a:pt x="26959" y="0"/>
                </a:moveTo>
                <a:lnTo>
                  <a:pt x="0" y="15141"/>
                </a:lnTo>
                <a:lnTo>
                  <a:pt x="0" y="15402"/>
                </a:lnTo>
                <a:lnTo>
                  <a:pt x="27424" y="0"/>
                </a:lnTo>
                <a:lnTo>
                  <a:pt x="26959" y="0"/>
                </a:lnTo>
                <a:close/>
              </a:path>
            </a:pathLst>
          </a:custGeom>
          <a:solidFill>
            <a:srgbClr val="17275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066" name="任意多边形 3065"/>
          <p:cNvSpPr/>
          <p:nvPr/>
        </p:nvSpPr>
        <p:spPr>
          <a:xfrm>
            <a:off x="0" y="0"/>
            <a:ext cx="10039680" cy="5638680"/>
          </a:xfrm>
          <a:custGeom>
            <a:avLst/>
            <a:gdLst/>
            <a:ahLst/>
            <a:cxnLst/>
            <a:rect l="0" t="0" r="r" b="b"/>
            <a:pathLst>
              <a:path w="27888" h="15663">
                <a:moveTo>
                  <a:pt x="27424" y="0"/>
                </a:moveTo>
                <a:lnTo>
                  <a:pt x="0" y="15402"/>
                </a:lnTo>
                <a:lnTo>
                  <a:pt x="0" y="15663"/>
                </a:lnTo>
                <a:lnTo>
                  <a:pt x="27888" y="0"/>
                </a:lnTo>
                <a:lnTo>
                  <a:pt x="27424" y="0"/>
                </a:lnTo>
                <a:close/>
              </a:path>
            </a:pathLst>
          </a:custGeom>
          <a:solidFill>
            <a:srgbClr val="172855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067" name="任意多边形 3066"/>
          <p:cNvSpPr/>
          <p:nvPr/>
        </p:nvSpPr>
        <p:spPr>
          <a:xfrm>
            <a:off x="0" y="0"/>
            <a:ext cx="10207080" cy="5732640"/>
          </a:xfrm>
          <a:custGeom>
            <a:avLst/>
            <a:gdLst/>
            <a:ahLst/>
            <a:cxnLst/>
            <a:rect l="0" t="0" r="r" b="b"/>
            <a:pathLst>
              <a:path w="28353" h="15924">
                <a:moveTo>
                  <a:pt x="27888" y="0"/>
                </a:moveTo>
                <a:lnTo>
                  <a:pt x="0" y="15663"/>
                </a:lnTo>
                <a:lnTo>
                  <a:pt x="0" y="15924"/>
                </a:lnTo>
                <a:lnTo>
                  <a:pt x="28353" y="0"/>
                </a:lnTo>
                <a:lnTo>
                  <a:pt x="27888" y="0"/>
                </a:lnTo>
                <a:close/>
              </a:path>
            </a:pathLst>
          </a:custGeom>
          <a:solidFill>
            <a:srgbClr val="17285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068" name="任意多边形 3067"/>
          <p:cNvSpPr/>
          <p:nvPr/>
        </p:nvSpPr>
        <p:spPr>
          <a:xfrm>
            <a:off x="0" y="0"/>
            <a:ext cx="10374480" cy="5826600"/>
          </a:xfrm>
          <a:custGeom>
            <a:avLst/>
            <a:gdLst/>
            <a:ahLst/>
            <a:cxnLst/>
            <a:rect l="0" t="0" r="r" b="b"/>
            <a:pathLst>
              <a:path w="28818" h="16185">
                <a:moveTo>
                  <a:pt x="28353" y="0"/>
                </a:moveTo>
                <a:lnTo>
                  <a:pt x="0" y="15924"/>
                </a:lnTo>
                <a:lnTo>
                  <a:pt x="0" y="16185"/>
                </a:lnTo>
                <a:lnTo>
                  <a:pt x="28818" y="0"/>
                </a:lnTo>
                <a:lnTo>
                  <a:pt x="28353" y="0"/>
                </a:lnTo>
                <a:close/>
              </a:path>
            </a:pathLst>
          </a:custGeom>
          <a:solidFill>
            <a:srgbClr val="172857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069" name="任意多边形 3068"/>
          <p:cNvSpPr/>
          <p:nvPr/>
        </p:nvSpPr>
        <p:spPr>
          <a:xfrm>
            <a:off x="0" y="0"/>
            <a:ext cx="10541880" cy="5920560"/>
          </a:xfrm>
          <a:custGeom>
            <a:avLst/>
            <a:gdLst/>
            <a:ahLst/>
            <a:cxnLst/>
            <a:rect l="0" t="0" r="r" b="b"/>
            <a:pathLst>
              <a:path w="29283" h="16446">
                <a:moveTo>
                  <a:pt x="28818" y="0"/>
                </a:moveTo>
                <a:lnTo>
                  <a:pt x="0" y="16185"/>
                </a:lnTo>
                <a:lnTo>
                  <a:pt x="0" y="16446"/>
                </a:lnTo>
                <a:lnTo>
                  <a:pt x="29283" y="0"/>
                </a:lnTo>
                <a:lnTo>
                  <a:pt x="28818" y="0"/>
                </a:lnTo>
                <a:close/>
              </a:path>
            </a:pathLst>
          </a:custGeom>
          <a:solidFill>
            <a:srgbClr val="172957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070" name="任意多边形 3069"/>
          <p:cNvSpPr/>
          <p:nvPr/>
        </p:nvSpPr>
        <p:spPr>
          <a:xfrm>
            <a:off x="0" y="0"/>
            <a:ext cx="10704600" cy="6012000"/>
          </a:xfrm>
          <a:custGeom>
            <a:avLst/>
            <a:gdLst/>
            <a:ahLst/>
            <a:cxnLst/>
            <a:rect l="0" t="0" r="r" b="b"/>
            <a:pathLst>
              <a:path w="29735" h="16700">
                <a:moveTo>
                  <a:pt x="29283" y="0"/>
                </a:moveTo>
                <a:lnTo>
                  <a:pt x="0" y="16446"/>
                </a:lnTo>
                <a:lnTo>
                  <a:pt x="0" y="16700"/>
                </a:lnTo>
                <a:lnTo>
                  <a:pt x="29735" y="0"/>
                </a:lnTo>
                <a:lnTo>
                  <a:pt x="29283" y="0"/>
                </a:lnTo>
                <a:close/>
              </a:path>
            </a:pathLst>
          </a:custGeom>
          <a:solidFill>
            <a:srgbClr val="18295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071" name="任意多边形 3070"/>
          <p:cNvSpPr/>
          <p:nvPr/>
        </p:nvSpPr>
        <p:spPr>
          <a:xfrm>
            <a:off x="0" y="0"/>
            <a:ext cx="10704600" cy="6014520"/>
          </a:xfrm>
          <a:custGeom>
            <a:avLst/>
            <a:gdLst/>
            <a:ahLst/>
            <a:cxnLst/>
            <a:rect l="0" t="0" r="r" b="b"/>
            <a:pathLst>
              <a:path w="29735" h="16707">
                <a:moveTo>
                  <a:pt x="29735" y="0"/>
                </a:moveTo>
                <a:lnTo>
                  <a:pt x="0" y="16700"/>
                </a:lnTo>
                <a:lnTo>
                  <a:pt x="0" y="16707"/>
                </a:lnTo>
                <a:lnTo>
                  <a:pt x="29735" y="6"/>
                </a:lnTo>
                <a:lnTo>
                  <a:pt x="29735" y="0"/>
                </a:lnTo>
                <a:close/>
              </a:path>
            </a:pathLst>
          </a:custGeom>
          <a:solidFill>
            <a:srgbClr val="18295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072" name="任意多边形 3071"/>
          <p:cNvSpPr/>
          <p:nvPr/>
        </p:nvSpPr>
        <p:spPr>
          <a:xfrm>
            <a:off x="0" y="2160"/>
            <a:ext cx="10704600" cy="6014880"/>
          </a:xfrm>
          <a:custGeom>
            <a:avLst/>
            <a:gdLst/>
            <a:ahLst/>
            <a:cxnLst/>
            <a:rect l="0" t="0" r="r" b="b"/>
            <a:pathLst>
              <a:path w="29735" h="16708">
                <a:moveTo>
                  <a:pt x="29735" y="0"/>
                </a:moveTo>
                <a:lnTo>
                  <a:pt x="0" y="16701"/>
                </a:lnTo>
                <a:lnTo>
                  <a:pt x="0" y="16708"/>
                </a:lnTo>
                <a:lnTo>
                  <a:pt x="29735" y="7"/>
                </a:lnTo>
                <a:lnTo>
                  <a:pt x="29735" y="0"/>
                </a:lnTo>
                <a:close/>
              </a:path>
            </a:pathLst>
          </a:custGeom>
          <a:solidFill>
            <a:srgbClr val="182959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073" name="任意多边形 3072"/>
          <p:cNvSpPr/>
          <p:nvPr/>
        </p:nvSpPr>
        <p:spPr>
          <a:xfrm>
            <a:off x="0" y="4680"/>
            <a:ext cx="10704600" cy="6012360"/>
          </a:xfrm>
          <a:custGeom>
            <a:avLst/>
            <a:gdLst/>
            <a:ahLst/>
            <a:cxnLst/>
            <a:rect l="0" t="0" r="r" b="b"/>
            <a:pathLst>
              <a:path w="29735" h="16701">
                <a:moveTo>
                  <a:pt x="29735" y="0"/>
                </a:moveTo>
                <a:lnTo>
                  <a:pt x="0" y="16701"/>
                </a:lnTo>
                <a:lnTo>
                  <a:pt x="452" y="16701"/>
                </a:lnTo>
                <a:lnTo>
                  <a:pt x="29735" y="254"/>
                </a:lnTo>
                <a:lnTo>
                  <a:pt x="29735" y="0"/>
                </a:lnTo>
                <a:close/>
              </a:path>
            </a:pathLst>
          </a:custGeom>
          <a:solidFill>
            <a:srgbClr val="182959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074" name="任意多边形 3073"/>
          <p:cNvSpPr/>
          <p:nvPr/>
        </p:nvSpPr>
        <p:spPr>
          <a:xfrm>
            <a:off x="162720" y="96120"/>
            <a:ext cx="10541880" cy="5920920"/>
          </a:xfrm>
          <a:custGeom>
            <a:avLst/>
            <a:gdLst/>
            <a:ahLst/>
            <a:cxnLst/>
            <a:rect l="0" t="0" r="r" b="b"/>
            <a:pathLst>
              <a:path w="29283" h="16447">
                <a:moveTo>
                  <a:pt x="29283" y="0"/>
                </a:moveTo>
                <a:lnTo>
                  <a:pt x="0" y="16447"/>
                </a:lnTo>
                <a:lnTo>
                  <a:pt x="465" y="16447"/>
                </a:lnTo>
                <a:lnTo>
                  <a:pt x="29283" y="261"/>
                </a:lnTo>
                <a:lnTo>
                  <a:pt x="29283" y="0"/>
                </a:lnTo>
                <a:close/>
              </a:path>
            </a:pathLst>
          </a:custGeom>
          <a:solidFill>
            <a:srgbClr val="18295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075" name="任意多边形 3074"/>
          <p:cNvSpPr/>
          <p:nvPr/>
        </p:nvSpPr>
        <p:spPr>
          <a:xfrm>
            <a:off x="330120" y="190080"/>
            <a:ext cx="10374480" cy="5826960"/>
          </a:xfrm>
          <a:custGeom>
            <a:avLst/>
            <a:gdLst/>
            <a:ahLst/>
            <a:cxnLst/>
            <a:rect l="0" t="0" r="r" b="b"/>
            <a:pathLst>
              <a:path w="28818" h="16186">
                <a:moveTo>
                  <a:pt x="28818" y="0"/>
                </a:moveTo>
                <a:lnTo>
                  <a:pt x="0" y="16186"/>
                </a:lnTo>
                <a:lnTo>
                  <a:pt x="465" y="16186"/>
                </a:lnTo>
                <a:lnTo>
                  <a:pt x="28818" y="261"/>
                </a:lnTo>
                <a:lnTo>
                  <a:pt x="28818" y="0"/>
                </a:lnTo>
                <a:close/>
              </a:path>
            </a:pathLst>
          </a:custGeom>
          <a:solidFill>
            <a:srgbClr val="182A5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076" name="任意多边形 3075"/>
          <p:cNvSpPr/>
          <p:nvPr/>
        </p:nvSpPr>
        <p:spPr>
          <a:xfrm>
            <a:off x="497520" y="284040"/>
            <a:ext cx="10207080" cy="5733000"/>
          </a:xfrm>
          <a:custGeom>
            <a:avLst/>
            <a:gdLst/>
            <a:ahLst/>
            <a:cxnLst/>
            <a:rect l="0" t="0" r="r" b="b"/>
            <a:pathLst>
              <a:path w="28353" h="15925">
                <a:moveTo>
                  <a:pt x="28353" y="0"/>
                </a:moveTo>
                <a:lnTo>
                  <a:pt x="0" y="15925"/>
                </a:lnTo>
                <a:lnTo>
                  <a:pt x="465" y="15925"/>
                </a:lnTo>
                <a:lnTo>
                  <a:pt x="28353" y="261"/>
                </a:lnTo>
                <a:lnTo>
                  <a:pt x="28353" y="0"/>
                </a:lnTo>
                <a:close/>
              </a:path>
            </a:pathLst>
          </a:custGeom>
          <a:solidFill>
            <a:srgbClr val="182A5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077" name="任意多边形 3076"/>
          <p:cNvSpPr/>
          <p:nvPr/>
        </p:nvSpPr>
        <p:spPr>
          <a:xfrm>
            <a:off x="664920" y="378000"/>
            <a:ext cx="10039680" cy="5639040"/>
          </a:xfrm>
          <a:custGeom>
            <a:avLst/>
            <a:gdLst/>
            <a:ahLst/>
            <a:cxnLst/>
            <a:rect l="0" t="0" r="r" b="b"/>
            <a:pathLst>
              <a:path w="27888" h="15664">
                <a:moveTo>
                  <a:pt x="27888" y="0"/>
                </a:moveTo>
                <a:lnTo>
                  <a:pt x="0" y="15664"/>
                </a:lnTo>
                <a:lnTo>
                  <a:pt x="464" y="15664"/>
                </a:lnTo>
                <a:lnTo>
                  <a:pt x="27888" y="261"/>
                </a:lnTo>
                <a:lnTo>
                  <a:pt x="27888" y="0"/>
                </a:lnTo>
                <a:close/>
              </a:path>
            </a:pathLst>
          </a:custGeom>
          <a:solidFill>
            <a:srgbClr val="182A5C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078" name="任意多边形 3077"/>
          <p:cNvSpPr/>
          <p:nvPr/>
        </p:nvSpPr>
        <p:spPr>
          <a:xfrm>
            <a:off x="831960" y="471960"/>
            <a:ext cx="9872640" cy="5545080"/>
          </a:xfrm>
          <a:custGeom>
            <a:avLst/>
            <a:gdLst/>
            <a:ahLst/>
            <a:cxnLst/>
            <a:rect l="0" t="0" r="r" b="b"/>
            <a:pathLst>
              <a:path w="27424" h="15403">
                <a:moveTo>
                  <a:pt x="27424" y="0"/>
                </a:moveTo>
                <a:lnTo>
                  <a:pt x="0" y="15403"/>
                </a:lnTo>
                <a:lnTo>
                  <a:pt x="465" y="15403"/>
                </a:lnTo>
                <a:lnTo>
                  <a:pt x="27424" y="262"/>
                </a:lnTo>
                <a:lnTo>
                  <a:pt x="27424" y="0"/>
                </a:lnTo>
                <a:close/>
              </a:path>
            </a:pathLst>
          </a:custGeom>
          <a:solidFill>
            <a:srgbClr val="182A5D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079" name="任意多边形 3078"/>
          <p:cNvSpPr/>
          <p:nvPr/>
        </p:nvSpPr>
        <p:spPr>
          <a:xfrm>
            <a:off x="999360" y="566280"/>
            <a:ext cx="9705240" cy="5450760"/>
          </a:xfrm>
          <a:custGeom>
            <a:avLst/>
            <a:gdLst/>
            <a:ahLst/>
            <a:cxnLst/>
            <a:rect l="0" t="0" r="r" b="b"/>
            <a:pathLst>
              <a:path w="26959" h="15141">
                <a:moveTo>
                  <a:pt x="26959" y="0"/>
                </a:moveTo>
                <a:lnTo>
                  <a:pt x="0" y="15141"/>
                </a:lnTo>
                <a:lnTo>
                  <a:pt x="465" y="15141"/>
                </a:lnTo>
                <a:lnTo>
                  <a:pt x="26959" y="261"/>
                </a:lnTo>
                <a:lnTo>
                  <a:pt x="26959" y="0"/>
                </a:lnTo>
                <a:close/>
              </a:path>
            </a:pathLst>
          </a:custGeom>
          <a:solidFill>
            <a:srgbClr val="182B5D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080" name="任意多边形 3079"/>
          <p:cNvSpPr/>
          <p:nvPr/>
        </p:nvSpPr>
        <p:spPr>
          <a:xfrm>
            <a:off x="1166760" y="660240"/>
            <a:ext cx="9537840" cy="5356800"/>
          </a:xfrm>
          <a:custGeom>
            <a:avLst/>
            <a:gdLst/>
            <a:ahLst/>
            <a:cxnLst/>
            <a:rect l="0" t="0" r="r" b="b"/>
            <a:pathLst>
              <a:path w="26494" h="14880">
                <a:moveTo>
                  <a:pt x="26494" y="0"/>
                </a:moveTo>
                <a:lnTo>
                  <a:pt x="0" y="14880"/>
                </a:lnTo>
                <a:lnTo>
                  <a:pt x="465" y="14880"/>
                </a:lnTo>
                <a:lnTo>
                  <a:pt x="26494" y="261"/>
                </a:lnTo>
                <a:lnTo>
                  <a:pt x="26494" y="0"/>
                </a:lnTo>
                <a:close/>
              </a:path>
            </a:pathLst>
          </a:custGeom>
          <a:solidFill>
            <a:srgbClr val="182B5E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081" name="任意多边形 3080"/>
          <p:cNvSpPr/>
          <p:nvPr/>
        </p:nvSpPr>
        <p:spPr>
          <a:xfrm>
            <a:off x="1334160" y="754200"/>
            <a:ext cx="9370440" cy="5262840"/>
          </a:xfrm>
          <a:custGeom>
            <a:avLst/>
            <a:gdLst/>
            <a:ahLst/>
            <a:cxnLst/>
            <a:rect l="0" t="0" r="r" b="b"/>
            <a:pathLst>
              <a:path w="26029" h="14619">
                <a:moveTo>
                  <a:pt x="26029" y="0"/>
                </a:moveTo>
                <a:lnTo>
                  <a:pt x="0" y="14619"/>
                </a:lnTo>
                <a:lnTo>
                  <a:pt x="465" y="14619"/>
                </a:lnTo>
                <a:lnTo>
                  <a:pt x="26029" y="261"/>
                </a:lnTo>
                <a:lnTo>
                  <a:pt x="26029" y="0"/>
                </a:lnTo>
                <a:close/>
              </a:path>
            </a:pathLst>
          </a:custGeom>
          <a:solidFill>
            <a:srgbClr val="182B5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082" name="任意多边形 3081"/>
          <p:cNvSpPr/>
          <p:nvPr/>
        </p:nvSpPr>
        <p:spPr>
          <a:xfrm>
            <a:off x="1501560" y="848160"/>
            <a:ext cx="9203040" cy="5168880"/>
          </a:xfrm>
          <a:custGeom>
            <a:avLst/>
            <a:gdLst/>
            <a:ahLst/>
            <a:cxnLst/>
            <a:rect l="0" t="0" r="r" b="b"/>
            <a:pathLst>
              <a:path w="25564" h="14358">
                <a:moveTo>
                  <a:pt x="25564" y="0"/>
                </a:moveTo>
                <a:lnTo>
                  <a:pt x="0" y="14358"/>
                </a:lnTo>
                <a:lnTo>
                  <a:pt x="464" y="14358"/>
                </a:lnTo>
                <a:lnTo>
                  <a:pt x="25564" y="261"/>
                </a:lnTo>
                <a:lnTo>
                  <a:pt x="25564" y="0"/>
                </a:lnTo>
                <a:close/>
              </a:path>
            </a:pathLst>
          </a:custGeom>
          <a:solidFill>
            <a:srgbClr val="192B60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083" name="任意多边形 3082"/>
          <p:cNvSpPr/>
          <p:nvPr/>
        </p:nvSpPr>
        <p:spPr>
          <a:xfrm>
            <a:off x="1668600" y="942120"/>
            <a:ext cx="9036000" cy="5074920"/>
          </a:xfrm>
          <a:custGeom>
            <a:avLst/>
            <a:gdLst/>
            <a:ahLst/>
            <a:cxnLst/>
            <a:rect l="0" t="0" r="r" b="b"/>
            <a:pathLst>
              <a:path w="25100" h="14097">
                <a:moveTo>
                  <a:pt x="25100" y="0"/>
                </a:moveTo>
                <a:lnTo>
                  <a:pt x="0" y="14097"/>
                </a:lnTo>
                <a:lnTo>
                  <a:pt x="465" y="14097"/>
                </a:lnTo>
                <a:lnTo>
                  <a:pt x="25100" y="261"/>
                </a:lnTo>
                <a:lnTo>
                  <a:pt x="25100" y="0"/>
                </a:lnTo>
                <a:close/>
              </a:path>
            </a:pathLst>
          </a:custGeom>
          <a:solidFill>
            <a:srgbClr val="192C61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084" name="任意多边形 3083"/>
          <p:cNvSpPr/>
          <p:nvPr/>
        </p:nvSpPr>
        <p:spPr>
          <a:xfrm>
            <a:off x="1836000" y="1036080"/>
            <a:ext cx="8868600" cy="4980960"/>
          </a:xfrm>
          <a:custGeom>
            <a:avLst/>
            <a:gdLst/>
            <a:ahLst/>
            <a:cxnLst/>
            <a:rect l="0" t="0" r="r" b="b"/>
            <a:pathLst>
              <a:path w="24635" h="13836">
                <a:moveTo>
                  <a:pt x="24635" y="0"/>
                </a:moveTo>
                <a:lnTo>
                  <a:pt x="0" y="13836"/>
                </a:lnTo>
                <a:lnTo>
                  <a:pt x="465" y="13836"/>
                </a:lnTo>
                <a:lnTo>
                  <a:pt x="24635" y="261"/>
                </a:lnTo>
                <a:lnTo>
                  <a:pt x="24635" y="0"/>
                </a:lnTo>
                <a:close/>
              </a:path>
            </a:pathLst>
          </a:custGeom>
          <a:solidFill>
            <a:srgbClr val="192C61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085" name="任意多边形 3084"/>
          <p:cNvSpPr/>
          <p:nvPr/>
        </p:nvSpPr>
        <p:spPr>
          <a:xfrm>
            <a:off x="2003400" y="1130040"/>
            <a:ext cx="8701200" cy="4887000"/>
          </a:xfrm>
          <a:custGeom>
            <a:avLst/>
            <a:gdLst/>
            <a:ahLst/>
            <a:cxnLst/>
            <a:rect l="0" t="0" r="r" b="b"/>
            <a:pathLst>
              <a:path w="24170" h="13575">
                <a:moveTo>
                  <a:pt x="24170" y="0"/>
                </a:moveTo>
                <a:lnTo>
                  <a:pt x="0" y="13575"/>
                </a:lnTo>
                <a:lnTo>
                  <a:pt x="465" y="13575"/>
                </a:lnTo>
                <a:lnTo>
                  <a:pt x="24170" y="261"/>
                </a:lnTo>
                <a:lnTo>
                  <a:pt x="24170" y="0"/>
                </a:lnTo>
                <a:close/>
              </a:path>
            </a:pathLst>
          </a:custGeom>
          <a:solidFill>
            <a:srgbClr val="192C6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086" name="任意多边形 3085"/>
          <p:cNvSpPr/>
          <p:nvPr/>
        </p:nvSpPr>
        <p:spPr>
          <a:xfrm>
            <a:off x="2170800" y="1224000"/>
            <a:ext cx="8533800" cy="4793040"/>
          </a:xfrm>
          <a:custGeom>
            <a:avLst/>
            <a:gdLst/>
            <a:ahLst/>
            <a:cxnLst/>
            <a:rect l="0" t="0" r="r" b="b"/>
            <a:pathLst>
              <a:path w="23705" h="13314">
                <a:moveTo>
                  <a:pt x="23705" y="0"/>
                </a:moveTo>
                <a:lnTo>
                  <a:pt x="0" y="13314"/>
                </a:lnTo>
                <a:lnTo>
                  <a:pt x="465" y="13314"/>
                </a:lnTo>
                <a:lnTo>
                  <a:pt x="23705" y="261"/>
                </a:lnTo>
                <a:lnTo>
                  <a:pt x="23705" y="0"/>
                </a:lnTo>
                <a:close/>
              </a:path>
            </a:pathLst>
          </a:custGeom>
          <a:solidFill>
            <a:srgbClr val="192C63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087" name="任意多边形 3086"/>
          <p:cNvSpPr/>
          <p:nvPr/>
        </p:nvSpPr>
        <p:spPr>
          <a:xfrm>
            <a:off x="2338200" y="1317960"/>
            <a:ext cx="8366400" cy="4699080"/>
          </a:xfrm>
          <a:custGeom>
            <a:avLst/>
            <a:gdLst/>
            <a:ahLst/>
            <a:cxnLst/>
            <a:rect l="0" t="0" r="r" b="b"/>
            <a:pathLst>
              <a:path w="23240" h="13053">
                <a:moveTo>
                  <a:pt x="23240" y="0"/>
                </a:moveTo>
                <a:lnTo>
                  <a:pt x="0" y="13053"/>
                </a:lnTo>
                <a:lnTo>
                  <a:pt x="464" y="13053"/>
                </a:lnTo>
                <a:lnTo>
                  <a:pt x="23240" y="261"/>
                </a:lnTo>
                <a:lnTo>
                  <a:pt x="23240" y="0"/>
                </a:lnTo>
                <a:close/>
              </a:path>
            </a:pathLst>
          </a:custGeom>
          <a:solidFill>
            <a:srgbClr val="192D6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088" name="任意多边形 3087"/>
          <p:cNvSpPr/>
          <p:nvPr/>
        </p:nvSpPr>
        <p:spPr>
          <a:xfrm>
            <a:off x="2505240" y="1411920"/>
            <a:ext cx="8199360" cy="4605120"/>
          </a:xfrm>
          <a:custGeom>
            <a:avLst/>
            <a:gdLst/>
            <a:ahLst/>
            <a:cxnLst/>
            <a:rect l="0" t="0" r="r" b="b"/>
            <a:pathLst>
              <a:path w="22776" h="12792">
                <a:moveTo>
                  <a:pt x="22776" y="0"/>
                </a:moveTo>
                <a:lnTo>
                  <a:pt x="0" y="12792"/>
                </a:lnTo>
                <a:lnTo>
                  <a:pt x="465" y="12792"/>
                </a:lnTo>
                <a:lnTo>
                  <a:pt x="22776" y="261"/>
                </a:lnTo>
                <a:lnTo>
                  <a:pt x="22776" y="0"/>
                </a:lnTo>
                <a:close/>
              </a:path>
            </a:pathLst>
          </a:custGeom>
          <a:solidFill>
            <a:srgbClr val="192D6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089" name="任意多边形 3088"/>
          <p:cNvSpPr/>
          <p:nvPr/>
        </p:nvSpPr>
        <p:spPr>
          <a:xfrm>
            <a:off x="2672640" y="1505880"/>
            <a:ext cx="8031960" cy="4511160"/>
          </a:xfrm>
          <a:custGeom>
            <a:avLst/>
            <a:gdLst/>
            <a:ahLst/>
            <a:cxnLst/>
            <a:rect l="0" t="0" r="r" b="b"/>
            <a:pathLst>
              <a:path w="22311" h="12531">
                <a:moveTo>
                  <a:pt x="22311" y="0"/>
                </a:moveTo>
                <a:lnTo>
                  <a:pt x="0" y="12531"/>
                </a:lnTo>
                <a:lnTo>
                  <a:pt x="465" y="12531"/>
                </a:lnTo>
                <a:lnTo>
                  <a:pt x="22311" y="261"/>
                </a:lnTo>
                <a:lnTo>
                  <a:pt x="22311" y="0"/>
                </a:lnTo>
                <a:close/>
              </a:path>
            </a:pathLst>
          </a:custGeom>
          <a:solidFill>
            <a:srgbClr val="192D65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090" name="任意多边形 3089"/>
          <p:cNvSpPr/>
          <p:nvPr/>
        </p:nvSpPr>
        <p:spPr>
          <a:xfrm>
            <a:off x="2840040" y="1599840"/>
            <a:ext cx="7864560" cy="4417200"/>
          </a:xfrm>
          <a:custGeom>
            <a:avLst/>
            <a:gdLst/>
            <a:ahLst/>
            <a:cxnLst/>
            <a:rect l="0" t="0" r="r" b="b"/>
            <a:pathLst>
              <a:path w="21846" h="12270">
                <a:moveTo>
                  <a:pt x="21846" y="0"/>
                </a:moveTo>
                <a:lnTo>
                  <a:pt x="0" y="12270"/>
                </a:lnTo>
                <a:lnTo>
                  <a:pt x="465" y="12270"/>
                </a:lnTo>
                <a:lnTo>
                  <a:pt x="21846" y="261"/>
                </a:lnTo>
                <a:lnTo>
                  <a:pt x="21846" y="0"/>
                </a:lnTo>
                <a:close/>
              </a:path>
            </a:pathLst>
          </a:custGeom>
          <a:solidFill>
            <a:srgbClr val="192E6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091" name="任意多边形 3090"/>
          <p:cNvSpPr/>
          <p:nvPr/>
        </p:nvSpPr>
        <p:spPr>
          <a:xfrm>
            <a:off x="3007440" y="1693800"/>
            <a:ext cx="7697160" cy="4323240"/>
          </a:xfrm>
          <a:custGeom>
            <a:avLst/>
            <a:gdLst/>
            <a:ahLst/>
            <a:cxnLst/>
            <a:rect l="0" t="0" r="r" b="b"/>
            <a:pathLst>
              <a:path w="21381" h="12009">
                <a:moveTo>
                  <a:pt x="21381" y="0"/>
                </a:moveTo>
                <a:lnTo>
                  <a:pt x="0" y="12009"/>
                </a:lnTo>
                <a:lnTo>
                  <a:pt x="465" y="12009"/>
                </a:lnTo>
                <a:lnTo>
                  <a:pt x="21381" y="261"/>
                </a:lnTo>
                <a:lnTo>
                  <a:pt x="21381" y="0"/>
                </a:lnTo>
                <a:close/>
              </a:path>
            </a:pathLst>
          </a:custGeom>
          <a:solidFill>
            <a:srgbClr val="192E67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092" name="任意多边形 3091"/>
          <p:cNvSpPr/>
          <p:nvPr/>
        </p:nvSpPr>
        <p:spPr>
          <a:xfrm>
            <a:off x="3174840" y="1787760"/>
            <a:ext cx="7529760" cy="4229280"/>
          </a:xfrm>
          <a:custGeom>
            <a:avLst/>
            <a:gdLst/>
            <a:ahLst/>
            <a:cxnLst/>
            <a:rect l="0" t="0" r="r" b="b"/>
            <a:pathLst>
              <a:path w="20916" h="11748">
                <a:moveTo>
                  <a:pt x="20916" y="0"/>
                </a:moveTo>
                <a:lnTo>
                  <a:pt x="0" y="11748"/>
                </a:lnTo>
                <a:lnTo>
                  <a:pt x="464" y="11748"/>
                </a:lnTo>
                <a:lnTo>
                  <a:pt x="20916" y="261"/>
                </a:lnTo>
                <a:lnTo>
                  <a:pt x="20916" y="0"/>
                </a:lnTo>
                <a:close/>
              </a:path>
            </a:pathLst>
          </a:custGeom>
          <a:solidFill>
            <a:srgbClr val="1A2E6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093" name="任意多边形 3092"/>
          <p:cNvSpPr/>
          <p:nvPr/>
        </p:nvSpPr>
        <p:spPr>
          <a:xfrm>
            <a:off x="3341880" y="1881720"/>
            <a:ext cx="7362720" cy="4135320"/>
          </a:xfrm>
          <a:custGeom>
            <a:avLst/>
            <a:gdLst/>
            <a:ahLst/>
            <a:cxnLst/>
            <a:rect l="0" t="0" r="r" b="b"/>
            <a:pathLst>
              <a:path w="20452" h="11487">
                <a:moveTo>
                  <a:pt x="20452" y="0"/>
                </a:moveTo>
                <a:lnTo>
                  <a:pt x="0" y="11487"/>
                </a:lnTo>
                <a:lnTo>
                  <a:pt x="465" y="11487"/>
                </a:lnTo>
                <a:lnTo>
                  <a:pt x="20452" y="261"/>
                </a:lnTo>
                <a:lnTo>
                  <a:pt x="20452" y="0"/>
                </a:lnTo>
                <a:close/>
              </a:path>
            </a:pathLst>
          </a:custGeom>
          <a:solidFill>
            <a:srgbClr val="1A2E6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094" name="任意多边形 3093"/>
          <p:cNvSpPr/>
          <p:nvPr/>
        </p:nvSpPr>
        <p:spPr>
          <a:xfrm>
            <a:off x="3509280" y="1975680"/>
            <a:ext cx="7195320" cy="4041360"/>
          </a:xfrm>
          <a:custGeom>
            <a:avLst/>
            <a:gdLst/>
            <a:ahLst/>
            <a:cxnLst/>
            <a:rect l="0" t="0" r="r" b="b"/>
            <a:pathLst>
              <a:path w="19987" h="11226">
                <a:moveTo>
                  <a:pt x="19987" y="0"/>
                </a:moveTo>
                <a:lnTo>
                  <a:pt x="0" y="11226"/>
                </a:lnTo>
                <a:lnTo>
                  <a:pt x="466" y="11226"/>
                </a:lnTo>
                <a:lnTo>
                  <a:pt x="19987" y="262"/>
                </a:lnTo>
                <a:lnTo>
                  <a:pt x="19987" y="0"/>
                </a:lnTo>
                <a:close/>
              </a:path>
            </a:pathLst>
          </a:custGeom>
          <a:solidFill>
            <a:srgbClr val="1A2F69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095" name="任意多边形 3094"/>
          <p:cNvSpPr/>
          <p:nvPr/>
        </p:nvSpPr>
        <p:spPr>
          <a:xfrm>
            <a:off x="3676680" y="2069640"/>
            <a:ext cx="7027920" cy="3947400"/>
          </a:xfrm>
          <a:custGeom>
            <a:avLst/>
            <a:gdLst/>
            <a:ahLst/>
            <a:cxnLst/>
            <a:rect l="0" t="0" r="r" b="b"/>
            <a:pathLst>
              <a:path w="19522" h="10965">
                <a:moveTo>
                  <a:pt x="19522" y="0"/>
                </a:moveTo>
                <a:lnTo>
                  <a:pt x="0" y="10965"/>
                </a:lnTo>
                <a:lnTo>
                  <a:pt x="465" y="10965"/>
                </a:lnTo>
                <a:lnTo>
                  <a:pt x="19522" y="261"/>
                </a:lnTo>
                <a:lnTo>
                  <a:pt x="19522" y="0"/>
                </a:lnTo>
                <a:close/>
              </a:path>
            </a:pathLst>
          </a:custGeom>
          <a:solidFill>
            <a:srgbClr val="1A2F6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096" name="任意多边形 3095"/>
          <p:cNvSpPr/>
          <p:nvPr/>
        </p:nvSpPr>
        <p:spPr>
          <a:xfrm>
            <a:off x="3844080" y="2163600"/>
            <a:ext cx="6860520" cy="3853440"/>
          </a:xfrm>
          <a:custGeom>
            <a:avLst/>
            <a:gdLst/>
            <a:ahLst/>
            <a:cxnLst/>
            <a:rect l="0" t="0" r="r" b="b"/>
            <a:pathLst>
              <a:path w="19057" h="10704">
                <a:moveTo>
                  <a:pt x="19057" y="0"/>
                </a:moveTo>
                <a:lnTo>
                  <a:pt x="0" y="10704"/>
                </a:lnTo>
                <a:lnTo>
                  <a:pt x="465" y="10704"/>
                </a:lnTo>
                <a:lnTo>
                  <a:pt x="19057" y="261"/>
                </a:lnTo>
                <a:lnTo>
                  <a:pt x="19057" y="0"/>
                </a:lnTo>
                <a:close/>
              </a:path>
            </a:pathLst>
          </a:custGeom>
          <a:solidFill>
            <a:srgbClr val="1A2F6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097" name="任意多边形 3096"/>
          <p:cNvSpPr/>
          <p:nvPr/>
        </p:nvSpPr>
        <p:spPr>
          <a:xfrm>
            <a:off x="4011480" y="2257560"/>
            <a:ext cx="6693120" cy="3759480"/>
          </a:xfrm>
          <a:custGeom>
            <a:avLst/>
            <a:gdLst/>
            <a:ahLst/>
            <a:cxnLst/>
            <a:rect l="0" t="0" r="r" b="b"/>
            <a:pathLst>
              <a:path w="18592" h="10443">
                <a:moveTo>
                  <a:pt x="18592" y="0"/>
                </a:moveTo>
                <a:lnTo>
                  <a:pt x="0" y="10443"/>
                </a:lnTo>
                <a:lnTo>
                  <a:pt x="464" y="10443"/>
                </a:lnTo>
                <a:lnTo>
                  <a:pt x="18592" y="261"/>
                </a:lnTo>
                <a:lnTo>
                  <a:pt x="18592" y="0"/>
                </a:lnTo>
                <a:close/>
              </a:path>
            </a:pathLst>
          </a:custGeom>
          <a:solidFill>
            <a:srgbClr val="1A2F6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098" name="任意多边形 3097"/>
          <p:cNvSpPr/>
          <p:nvPr/>
        </p:nvSpPr>
        <p:spPr>
          <a:xfrm>
            <a:off x="4178520" y="2351520"/>
            <a:ext cx="6526080" cy="3665520"/>
          </a:xfrm>
          <a:custGeom>
            <a:avLst/>
            <a:gdLst/>
            <a:ahLst/>
            <a:cxnLst/>
            <a:rect l="0" t="0" r="r" b="b"/>
            <a:pathLst>
              <a:path w="18128" h="10182">
                <a:moveTo>
                  <a:pt x="18128" y="0"/>
                </a:moveTo>
                <a:lnTo>
                  <a:pt x="0" y="10182"/>
                </a:lnTo>
                <a:lnTo>
                  <a:pt x="465" y="10182"/>
                </a:lnTo>
                <a:lnTo>
                  <a:pt x="18128" y="261"/>
                </a:lnTo>
                <a:lnTo>
                  <a:pt x="18128" y="0"/>
                </a:lnTo>
                <a:close/>
              </a:path>
            </a:pathLst>
          </a:custGeom>
          <a:solidFill>
            <a:srgbClr val="1A306C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099" name="任意多边形 3098"/>
          <p:cNvSpPr/>
          <p:nvPr/>
        </p:nvSpPr>
        <p:spPr>
          <a:xfrm>
            <a:off x="4345920" y="2445480"/>
            <a:ext cx="6358680" cy="3571560"/>
          </a:xfrm>
          <a:custGeom>
            <a:avLst/>
            <a:gdLst/>
            <a:ahLst/>
            <a:cxnLst/>
            <a:rect l="0" t="0" r="r" b="b"/>
            <a:pathLst>
              <a:path w="17663" h="9921">
                <a:moveTo>
                  <a:pt x="17663" y="0"/>
                </a:moveTo>
                <a:lnTo>
                  <a:pt x="0" y="9921"/>
                </a:lnTo>
                <a:lnTo>
                  <a:pt x="465" y="9921"/>
                </a:lnTo>
                <a:lnTo>
                  <a:pt x="17663" y="261"/>
                </a:lnTo>
                <a:lnTo>
                  <a:pt x="17663" y="0"/>
                </a:lnTo>
                <a:close/>
              </a:path>
            </a:pathLst>
          </a:custGeom>
          <a:solidFill>
            <a:srgbClr val="1A306D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100" name="任意多边形 3099"/>
          <p:cNvSpPr/>
          <p:nvPr/>
        </p:nvSpPr>
        <p:spPr>
          <a:xfrm>
            <a:off x="4513320" y="2539440"/>
            <a:ext cx="6191280" cy="3477600"/>
          </a:xfrm>
          <a:custGeom>
            <a:avLst/>
            <a:gdLst/>
            <a:ahLst/>
            <a:cxnLst/>
            <a:rect l="0" t="0" r="r" b="b"/>
            <a:pathLst>
              <a:path w="17198" h="9660">
                <a:moveTo>
                  <a:pt x="17198" y="0"/>
                </a:moveTo>
                <a:lnTo>
                  <a:pt x="0" y="9660"/>
                </a:lnTo>
                <a:lnTo>
                  <a:pt x="465" y="9660"/>
                </a:lnTo>
                <a:lnTo>
                  <a:pt x="17198" y="261"/>
                </a:lnTo>
                <a:lnTo>
                  <a:pt x="17198" y="0"/>
                </a:lnTo>
                <a:close/>
              </a:path>
            </a:pathLst>
          </a:custGeom>
          <a:solidFill>
            <a:srgbClr val="1A306E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101" name="任意多边形 3100"/>
          <p:cNvSpPr/>
          <p:nvPr/>
        </p:nvSpPr>
        <p:spPr>
          <a:xfrm>
            <a:off x="4680720" y="2633400"/>
            <a:ext cx="6023880" cy="3383640"/>
          </a:xfrm>
          <a:custGeom>
            <a:avLst/>
            <a:gdLst/>
            <a:ahLst/>
            <a:cxnLst/>
            <a:rect l="0" t="0" r="r" b="b"/>
            <a:pathLst>
              <a:path w="16733" h="9399">
                <a:moveTo>
                  <a:pt x="16733" y="0"/>
                </a:moveTo>
                <a:lnTo>
                  <a:pt x="0" y="9399"/>
                </a:lnTo>
                <a:lnTo>
                  <a:pt x="465" y="9399"/>
                </a:lnTo>
                <a:lnTo>
                  <a:pt x="16733" y="261"/>
                </a:lnTo>
                <a:lnTo>
                  <a:pt x="16733" y="0"/>
                </a:lnTo>
                <a:close/>
              </a:path>
            </a:pathLst>
          </a:custGeom>
          <a:solidFill>
            <a:srgbClr val="1A306E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102" name="任意多边形 3101"/>
          <p:cNvSpPr/>
          <p:nvPr/>
        </p:nvSpPr>
        <p:spPr>
          <a:xfrm>
            <a:off x="4848120" y="2727360"/>
            <a:ext cx="5856480" cy="3289680"/>
          </a:xfrm>
          <a:custGeom>
            <a:avLst/>
            <a:gdLst/>
            <a:ahLst/>
            <a:cxnLst/>
            <a:rect l="0" t="0" r="r" b="b"/>
            <a:pathLst>
              <a:path w="16268" h="9138">
                <a:moveTo>
                  <a:pt x="16268" y="0"/>
                </a:moveTo>
                <a:lnTo>
                  <a:pt x="0" y="9138"/>
                </a:lnTo>
                <a:lnTo>
                  <a:pt x="464" y="9138"/>
                </a:lnTo>
                <a:lnTo>
                  <a:pt x="16268" y="262"/>
                </a:lnTo>
                <a:lnTo>
                  <a:pt x="16268" y="0"/>
                </a:lnTo>
                <a:close/>
              </a:path>
            </a:pathLst>
          </a:custGeom>
          <a:solidFill>
            <a:srgbClr val="1B316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103" name="任意多边形 3102"/>
          <p:cNvSpPr/>
          <p:nvPr/>
        </p:nvSpPr>
        <p:spPr>
          <a:xfrm>
            <a:off x="5015160" y="2821680"/>
            <a:ext cx="5689440" cy="3195360"/>
          </a:xfrm>
          <a:custGeom>
            <a:avLst/>
            <a:gdLst/>
            <a:ahLst/>
            <a:cxnLst/>
            <a:rect l="0" t="0" r="r" b="b"/>
            <a:pathLst>
              <a:path w="15804" h="8876">
                <a:moveTo>
                  <a:pt x="15804" y="0"/>
                </a:moveTo>
                <a:lnTo>
                  <a:pt x="0" y="8876"/>
                </a:lnTo>
                <a:lnTo>
                  <a:pt x="465" y="8876"/>
                </a:lnTo>
                <a:lnTo>
                  <a:pt x="15804" y="261"/>
                </a:lnTo>
                <a:lnTo>
                  <a:pt x="15804" y="0"/>
                </a:lnTo>
                <a:close/>
              </a:path>
            </a:pathLst>
          </a:custGeom>
          <a:solidFill>
            <a:srgbClr val="1B3170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104" name="任意多边形 3103"/>
          <p:cNvSpPr/>
          <p:nvPr/>
        </p:nvSpPr>
        <p:spPr>
          <a:xfrm>
            <a:off x="5182560" y="2915640"/>
            <a:ext cx="5522040" cy="3101400"/>
          </a:xfrm>
          <a:custGeom>
            <a:avLst/>
            <a:gdLst/>
            <a:ahLst/>
            <a:cxnLst/>
            <a:rect l="0" t="0" r="r" b="b"/>
            <a:pathLst>
              <a:path w="15339" h="8615">
                <a:moveTo>
                  <a:pt x="15339" y="0"/>
                </a:moveTo>
                <a:lnTo>
                  <a:pt x="0" y="8615"/>
                </a:lnTo>
                <a:lnTo>
                  <a:pt x="465" y="8615"/>
                </a:lnTo>
                <a:lnTo>
                  <a:pt x="15339" y="261"/>
                </a:lnTo>
                <a:lnTo>
                  <a:pt x="15339" y="0"/>
                </a:lnTo>
                <a:close/>
              </a:path>
            </a:pathLst>
          </a:custGeom>
          <a:solidFill>
            <a:srgbClr val="1B3171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105" name="任意多边形 3104"/>
          <p:cNvSpPr/>
          <p:nvPr/>
        </p:nvSpPr>
        <p:spPr>
          <a:xfrm>
            <a:off x="5349960" y="3009600"/>
            <a:ext cx="5354640" cy="3007440"/>
          </a:xfrm>
          <a:custGeom>
            <a:avLst/>
            <a:gdLst/>
            <a:ahLst/>
            <a:cxnLst/>
            <a:rect l="0" t="0" r="r" b="b"/>
            <a:pathLst>
              <a:path w="14874" h="8354">
                <a:moveTo>
                  <a:pt x="14874" y="0"/>
                </a:moveTo>
                <a:lnTo>
                  <a:pt x="0" y="8354"/>
                </a:lnTo>
                <a:lnTo>
                  <a:pt x="465" y="8354"/>
                </a:lnTo>
                <a:lnTo>
                  <a:pt x="14874" y="261"/>
                </a:lnTo>
                <a:lnTo>
                  <a:pt x="14874" y="0"/>
                </a:lnTo>
                <a:close/>
              </a:path>
            </a:pathLst>
          </a:custGeom>
          <a:solidFill>
            <a:srgbClr val="1B327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106" name="任意多边形 3105"/>
          <p:cNvSpPr/>
          <p:nvPr/>
        </p:nvSpPr>
        <p:spPr>
          <a:xfrm>
            <a:off x="5517360" y="3103560"/>
            <a:ext cx="5187240" cy="2913480"/>
          </a:xfrm>
          <a:custGeom>
            <a:avLst/>
            <a:gdLst/>
            <a:ahLst/>
            <a:cxnLst/>
            <a:rect l="0" t="0" r="r" b="b"/>
            <a:pathLst>
              <a:path w="14409" h="8093">
                <a:moveTo>
                  <a:pt x="14409" y="0"/>
                </a:moveTo>
                <a:lnTo>
                  <a:pt x="0" y="8093"/>
                </a:lnTo>
                <a:lnTo>
                  <a:pt x="465" y="8093"/>
                </a:lnTo>
                <a:lnTo>
                  <a:pt x="14409" y="261"/>
                </a:lnTo>
                <a:lnTo>
                  <a:pt x="14409" y="0"/>
                </a:lnTo>
                <a:close/>
              </a:path>
            </a:pathLst>
          </a:custGeom>
          <a:solidFill>
            <a:srgbClr val="1B327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107" name="任意多边形 3106"/>
          <p:cNvSpPr/>
          <p:nvPr/>
        </p:nvSpPr>
        <p:spPr>
          <a:xfrm>
            <a:off x="5684760" y="3197520"/>
            <a:ext cx="5019840" cy="2819520"/>
          </a:xfrm>
          <a:custGeom>
            <a:avLst/>
            <a:gdLst/>
            <a:ahLst/>
            <a:cxnLst/>
            <a:rect l="0" t="0" r="r" b="b"/>
            <a:pathLst>
              <a:path w="13944" h="7832">
                <a:moveTo>
                  <a:pt x="13944" y="0"/>
                </a:moveTo>
                <a:lnTo>
                  <a:pt x="0" y="7832"/>
                </a:lnTo>
                <a:lnTo>
                  <a:pt x="464" y="7832"/>
                </a:lnTo>
                <a:lnTo>
                  <a:pt x="13944" y="261"/>
                </a:lnTo>
                <a:lnTo>
                  <a:pt x="13944" y="0"/>
                </a:lnTo>
                <a:close/>
              </a:path>
            </a:pathLst>
          </a:custGeom>
          <a:solidFill>
            <a:srgbClr val="1B3273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108" name="任意多边形 3107"/>
          <p:cNvSpPr/>
          <p:nvPr/>
        </p:nvSpPr>
        <p:spPr>
          <a:xfrm>
            <a:off x="5851800" y="3291480"/>
            <a:ext cx="4852800" cy="2725560"/>
          </a:xfrm>
          <a:custGeom>
            <a:avLst/>
            <a:gdLst/>
            <a:ahLst/>
            <a:cxnLst/>
            <a:rect l="0" t="0" r="r" b="b"/>
            <a:pathLst>
              <a:path w="13480" h="7571">
                <a:moveTo>
                  <a:pt x="13480" y="0"/>
                </a:moveTo>
                <a:lnTo>
                  <a:pt x="0" y="7571"/>
                </a:lnTo>
                <a:lnTo>
                  <a:pt x="465" y="7571"/>
                </a:lnTo>
                <a:lnTo>
                  <a:pt x="13480" y="261"/>
                </a:lnTo>
                <a:lnTo>
                  <a:pt x="13480" y="0"/>
                </a:lnTo>
                <a:close/>
              </a:path>
            </a:pathLst>
          </a:custGeom>
          <a:solidFill>
            <a:srgbClr val="1B327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109" name="任意多边形 3108"/>
          <p:cNvSpPr/>
          <p:nvPr/>
        </p:nvSpPr>
        <p:spPr>
          <a:xfrm>
            <a:off x="6019200" y="3385440"/>
            <a:ext cx="4685400" cy="2631600"/>
          </a:xfrm>
          <a:custGeom>
            <a:avLst/>
            <a:gdLst/>
            <a:ahLst/>
            <a:cxnLst/>
            <a:rect l="0" t="0" r="r" b="b"/>
            <a:pathLst>
              <a:path w="13015" h="7310">
                <a:moveTo>
                  <a:pt x="13015" y="0"/>
                </a:moveTo>
                <a:lnTo>
                  <a:pt x="0" y="7310"/>
                </a:lnTo>
                <a:lnTo>
                  <a:pt x="465" y="7310"/>
                </a:lnTo>
                <a:lnTo>
                  <a:pt x="13015" y="261"/>
                </a:lnTo>
                <a:lnTo>
                  <a:pt x="13015" y="0"/>
                </a:lnTo>
                <a:close/>
              </a:path>
            </a:pathLst>
          </a:custGeom>
          <a:solidFill>
            <a:srgbClr val="1B3375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110" name="任意多边形 3109"/>
          <p:cNvSpPr/>
          <p:nvPr/>
        </p:nvSpPr>
        <p:spPr>
          <a:xfrm>
            <a:off x="6186600" y="3479400"/>
            <a:ext cx="4518000" cy="2537640"/>
          </a:xfrm>
          <a:custGeom>
            <a:avLst/>
            <a:gdLst/>
            <a:ahLst/>
            <a:cxnLst/>
            <a:rect l="0" t="0" r="r" b="b"/>
            <a:pathLst>
              <a:path w="12550" h="7049">
                <a:moveTo>
                  <a:pt x="12550" y="0"/>
                </a:moveTo>
                <a:lnTo>
                  <a:pt x="0" y="7049"/>
                </a:lnTo>
                <a:lnTo>
                  <a:pt x="465" y="7049"/>
                </a:lnTo>
                <a:lnTo>
                  <a:pt x="12550" y="261"/>
                </a:lnTo>
                <a:lnTo>
                  <a:pt x="12550" y="0"/>
                </a:lnTo>
                <a:close/>
              </a:path>
            </a:pathLst>
          </a:custGeom>
          <a:solidFill>
            <a:srgbClr val="1B3375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111" name="任意多边形 3110"/>
          <p:cNvSpPr/>
          <p:nvPr/>
        </p:nvSpPr>
        <p:spPr>
          <a:xfrm>
            <a:off x="6354000" y="3573360"/>
            <a:ext cx="4350600" cy="2443680"/>
          </a:xfrm>
          <a:custGeom>
            <a:avLst/>
            <a:gdLst/>
            <a:ahLst/>
            <a:cxnLst/>
            <a:rect l="0" t="0" r="r" b="b"/>
            <a:pathLst>
              <a:path w="12085" h="6788">
                <a:moveTo>
                  <a:pt x="12085" y="0"/>
                </a:moveTo>
                <a:lnTo>
                  <a:pt x="0" y="6788"/>
                </a:lnTo>
                <a:lnTo>
                  <a:pt x="464" y="6788"/>
                </a:lnTo>
                <a:lnTo>
                  <a:pt x="12085" y="262"/>
                </a:lnTo>
                <a:lnTo>
                  <a:pt x="12085" y="0"/>
                </a:lnTo>
                <a:close/>
              </a:path>
            </a:pathLst>
          </a:custGeom>
          <a:solidFill>
            <a:srgbClr val="1B337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112" name="任意多边形 3111"/>
          <p:cNvSpPr/>
          <p:nvPr/>
        </p:nvSpPr>
        <p:spPr>
          <a:xfrm>
            <a:off x="6521040" y="3667320"/>
            <a:ext cx="4183560" cy="2349720"/>
          </a:xfrm>
          <a:custGeom>
            <a:avLst/>
            <a:gdLst/>
            <a:ahLst/>
            <a:cxnLst/>
            <a:rect l="0" t="0" r="r" b="b"/>
            <a:pathLst>
              <a:path w="11621" h="6527">
                <a:moveTo>
                  <a:pt x="11621" y="0"/>
                </a:moveTo>
                <a:lnTo>
                  <a:pt x="0" y="6527"/>
                </a:lnTo>
                <a:lnTo>
                  <a:pt x="465" y="6527"/>
                </a:lnTo>
                <a:lnTo>
                  <a:pt x="11621" y="261"/>
                </a:lnTo>
                <a:lnTo>
                  <a:pt x="11621" y="0"/>
                </a:lnTo>
                <a:close/>
              </a:path>
            </a:pathLst>
          </a:custGeom>
          <a:solidFill>
            <a:srgbClr val="1C3377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113" name="任意多边形 3112"/>
          <p:cNvSpPr/>
          <p:nvPr/>
        </p:nvSpPr>
        <p:spPr>
          <a:xfrm>
            <a:off x="6688440" y="3761280"/>
            <a:ext cx="4016160" cy="2255760"/>
          </a:xfrm>
          <a:custGeom>
            <a:avLst/>
            <a:gdLst/>
            <a:ahLst/>
            <a:cxnLst/>
            <a:rect l="0" t="0" r="r" b="b"/>
            <a:pathLst>
              <a:path w="11156" h="6266">
                <a:moveTo>
                  <a:pt x="11156" y="0"/>
                </a:moveTo>
                <a:lnTo>
                  <a:pt x="0" y="6266"/>
                </a:lnTo>
                <a:lnTo>
                  <a:pt x="465" y="6266"/>
                </a:lnTo>
                <a:lnTo>
                  <a:pt x="11156" y="261"/>
                </a:lnTo>
                <a:lnTo>
                  <a:pt x="11156" y="0"/>
                </a:lnTo>
                <a:close/>
              </a:path>
            </a:pathLst>
          </a:custGeom>
          <a:solidFill>
            <a:srgbClr val="1C347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114" name="任意多边形 3113"/>
          <p:cNvSpPr/>
          <p:nvPr/>
        </p:nvSpPr>
        <p:spPr>
          <a:xfrm>
            <a:off x="6855840" y="3855240"/>
            <a:ext cx="3848760" cy="2161800"/>
          </a:xfrm>
          <a:custGeom>
            <a:avLst/>
            <a:gdLst/>
            <a:ahLst/>
            <a:cxnLst/>
            <a:rect l="0" t="0" r="r" b="b"/>
            <a:pathLst>
              <a:path w="10691" h="6005">
                <a:moveTo>
                  <a:pt x="10691" y="0"/>
                </a:moveTo>
                <a:lnTo>
                  <a:pt x="0" y="6005"/>
                </a:lnTo>
                <a:lnTo>
                  <a:pt x="465" y="6005"/>
                </a:lnTo>
                <a:lnTo>
                  <a:pt x="10691" y="261"/>
                </a:lnTo>
                <a:lnTo>
                  <a:pt x="10691" y="0"/>
                </a:lnTo>
                <a:close/>
              </a:path>
            </a:pathLst>
          </a:custGeom>
          <a:solidFill>
            <a:srgbClr val="1C3479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115" name="任意多边形 3114"/>
          <p:cNvSpPr/>
          <p:nvPr/>
        </p:nvSpPr>
        <p:spPr>
          <a:xfrm>
            <a:off x="7023240" y="3949200"/>
            <a:ext cx="3681360" cy="2067840"/>
          </a:xfrm>
          <a:custGeom>
            <a:avLst/>
            <a:gdLst/>
            <a:ahLst/>
            <a:cxnLst/>
            <a:rect l="0" t="0" r="r" b="b"/>
            <a:pathLst>
              <a:path w="10226" h="5744">
                <a:moveTo>
                  <a:pt x="10226" y="0"/>
                </a:moveTo>
                <a:lnTo>
                  <a:pt x="0" y="5744"/>
                </a:lnTo>
                <a:lnTo>
                  <a:pt x="465" y="5744"/>
                </a:lnTo>
                <a:lnTo>
                  <a:pt x="10226" y="261"/>
                </a:lnTo>
                <a:lnTo>
                  <a:pt x="10226" y="0"/>
                </a:lnTo>
                <a:close/>
              </a:path>
            </a:pathLst>
          </a:custGeom>
          <a:solidFill>
            <a:srgbClr val="1C3479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116" name="任意多边形 3115"/>
          <p:cNvSpPr/>
          <p:nvPr/>
        </p:nvSpPr>
        <p:spPr>
          <a:xfrm>
            <a:off x="7190640" y="4043160"/>
            <a:ext cx="3513960" cy="1973880"/>
          </a:xfrm>
          <a:custGeom>
            <a:avLst/>
            <a:gdLst/>
            <a:ahLst/>
            <a:cxnLst/>
            <a:rect l="0" t="0" r="r" b="b"/>
            <a:pathLst>
              <a:path w="9761" h="5483">
                <a:moveTo>
                  <a:pt x="9761" y="0"/>
                </a:moveTo>
                <a:lnTo>
                  <a:pt x="0" y="5483"/>
                </a:lnTo>
                <a:lnTo>
                  <a:pt x="464" y="5483"/>
                </a:lnTo>
                <a:lnTo>
                  <a:pt x="9761" y="261"/>
                </a:lnTo>
                <a:lnTo>
                  <a:pt x="9761" y="0"/>
                </a:lnTo>
                <a:close/>
              </a:path>
            </a:pathLst>
          </a:custGeom>
          <a:solidFill>
            <a:srgbClr val="1C347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117" name="任意多边形 3116"/>
          <p:cNvSpPr/>
          <p:nvPr/>
        </p:nvSpPr>
        <p:spPr>
          <a:xfrm>
            <a:off x="7357680" y="4137120"/>
            <a:ext cx="3346920" cy="1879920"/>
          </a:xfrm>
          <a:custGeom>
            <a:avLst/>
            <a:gdLst/>
            <a:ahLst/>
            <a:cxnLst/>
            <a:rect l="0" t="0" r="r" b="b"/>
            <a:pathLst>
              <a:path w="9297" h="5222">
                <a:moveTo>
                  <a:pt x="9297" y="0"/>
                </a:moveTo>
                <a:lnTo>
                  <a:pt x="0" y="5222"/>
                </a:lnTo>
                <a:lnTo>
                  <a:pt x="465" y="5222"/>
                </a:lnTo>
                <a:lnTo>
                  <a:pt x="9297" y="261"/>
                </a:lnTo>
                <a:lnTo>
                  <a:pt x="9297" y="0"/>
                </a:lnTo>
                <a:close/>
              </a:path>
            </a:pathLst>
          </a:custGeom>
          <a:solidFill>
            <a:srgbClr val="1C357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118" name="任意多边形 3117"/>
          <p:cNvSpPr/>
          <p:nvPr/>
        </p:nvSpPr>
        <p:spPr>
          <a:xfrm>
            <a:off x="7525080" y="4231080"/>
            <a:ext cx="3179520" cy="1785960"/>
          </a:xfrm>
          <a:custGeom>
            <a:avLst/>
            <a:gdLst/>
            <a:ahLst/>
            <a:cxnLst/>
            <a:rect l="0" t="0" r="r" b="b"/>
            <a:pathLst>
              <a:path w="8832" h="4961">
                <a:moveTo>
                  <a:pt x="8832" y="0"/>
                </a:moveTo>
                <a:lnTo>
                  <a:pt x="0" y="4961"/>
                </a:lnTo>
                <a:lnTo>
                  <a:pt x="465" y="4961"/>
                </a:lnTo>
                <a:lnTo>
                  <a:pt x="8832" y="261"/>
                </a:lnTo>
                <a:lnTo>
                  <a:pt x="8832" y="0"/>
                </a:lnTo>
                <a:close/>
              </a:path>
            </a:pathLst>
          </a:custGeom>
          <a:solidFill>
            <a:srgbClr val="1C357C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119" name="任意多边形 3118"/>
          <p:cNvSpPr/>
          <p:nvPr/>
        </p:nvSpPr>
        <p:spPr>
          <a:xfrm>
            <a:off x="7692480" y="4325040"/>
            <a:ext cx="3012120" cy="1692000"/>
          </a:xfrm>
          <a:custGeom>
            <a:avLst/>
            <a:gdLst/>
            <a:ahLst/>
            <a:cxnLst/>
            <a:rect l="0" t="0" r="r" b="b"/>
            <a:pathLst>
              <a:path w="8367" h="4700">
                <a:moveTo>
                  <a:pt x="8367" y="0"/>
                </a:moveTo>
                <a:lnTo>
                  <a:pt x="0" y="4700"/>
                </a:lnTo>
                <a:lnTo>
                  <a:pt x="465" y="4700"/>
                </a:lnTo>
                <a:lnTo>
                  <a:pt x="8367" y="261"/>
                </a:lnTo>
                <a:lnTo>
                  <a:pt x="8367" y="0"/>
                </a:lnTo>
                <a:close/>
              </a:path>
            </a:pathLst>
          </a:custGeom>
          <a:solidFill>
            <a:srgbClr val="1C357C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120" name="任意多边形 3119"/>
          <p:cNvSpPr/>
          <p:nvPr/>
        </p:nvSpPr>
        <p:spPr>
          <a:xfrm>
            <a:off x="7859880" y="4419000"/>
            <a:ext cx="2844720" cy="1598040"/>
          </a:xfrm>
          <a:custGeom>
            <a:avLst/>
            <a:gdLst/>
            <a:ahLst/>
            <a:cxnLst/>
            <a:rect l="0" t="0" r="r" b="b"/>
            <a:pathLst>
              <a:path w="7902" h="4439">
                <a:moveTo>
                  <a:pt x="7902" y="0"/>
                </a:moveTo>
                <a:lnTo>
                  <a:pt x="0" y="4439"/>
                </a:lnTo>
                <a:lnTo>
                  <a:pt x="465" y="4439"/>
                </a:lnTo>
                <a:lnTo>
                  <a:pt x="7902" y="261"/>
                </a:lnTo>
                <a:lnTo>
                  <a:pt x="7902" y="0"/>
                </a:lnTo>
                <a:close/>
              </a:path>
            </a:pathLst>
          </a:custGeom>
          <a:solidFill>
            <a:srgbClr val="1C357D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121" name="任意多边形 3120"/>
          <p:cNvSpPr/>
          <p:nvPr/>
        </p:nvSpPr>
        <p:spPr>
          <a:xfrm>
            <a:off x="8027280" y="4512960"/>
            <a:ext cx="2677320" cy="1504080"/>
          </a:xfrm>
          <a:custGeom>
            <a:avLst/>
            <a:gdLst/>
            <a:ahLst/>
            <a:cxnLst/>
            <a:rect l="0" t="0" r="r" b="b"/>
            <a:pathLst>
              <a:path w="7437" h="4178">
                <a:moveTo>
                  <a:pt x="7437" y="0"/>
                </a:moveTo>
                <a:lnTo>
                  <a:pt x="0" y="4178"/>
                </a:lnTo>
                <a:lnTo>
                  <a:pt x="464" y="4178"/>
                </a:lnTo>
                <a:lnTo>
                  <a:pt x="7437" y="261"/>
                </a:lnTo>
                <a:lnTo>
                  <a:pt x="7437" y="0"/>
                </a:lnTo>
                <a:close/>
              </a:path>
            </a:pathLst>
          </a:custGeom>
          <a:solidFill>
            <a:srgbClr val="1D367E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122" name="任意多边形 3121"/>
          <p:cNvSpPr/>
          <p:nvPr/>
        </p:nvSpPr>
        <p:spPr>
          <a:xfrm>
            <a:off x="8194320" y="4606920"/>
            <a:ext cx="2510280" cy="1410120"/>
          </a:xfrm>
          <a:custGeom>
            <a:avLst/>
            <a:gdLst/>
            <a:ahLst/>
            <a:cxnLst/>
            <a:rect l="0" t="0" r="r" b="b"/>
            <a:pathLst>
              <a:path w="6973" h="3917">
                <a:moveTo>
                  <a:pt x="6973" y="0"/>
                </a:moveTo>
                <a:lnTo>
                  <a:pt x="0" y="3917"/>
                </a:lnTo>
                <a:lnTo>
                  <a:pt x="465" y="3917"/>
                </a:lnTo>
                <a:lnTo>
                  <a:pt x="6973" y="261"/>
                </a:lnTo>
                <a:lnTo>
                  <a:pt x="6973" y="0"/>
                </a:lnTo>
                <a:close/>
              </a:path>
            </a:pathLst>
          </a:custGeom>
          <a:solidFill>
            <a:srgbClr val="1D367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123" name="任意多边形 3122"/>
          <p:cNvSpPr/>
          <p:nvPr/>
        </p:nvSpPr>
        <p:spPr>
          <a:xfrm>
            <a:off x="8361720" y="4700880"/>
            <a:ext cx="2342880" cy="1316160"/>
          </a:xfrm>
          <a:custGeom>
            <a:avLst/>
            <a:gdLst/>
            <a:ahLst/>
            <a:cxnLst/>
            <a:rect l="0" t="0" r="r" b="b"/>
            <a:pathLst>
              <a:path w="6508" h="3656">
                <a:moveTo>
                  <a:pt x="6508" y="0"/>
                </a:moveTo>
                <a:lnTo>
                  <a:pt x="0" y="3656"/>
                </a:lnTo>
                <a:lnTo>
                  <a:pt x="465" y="3656"/>
                </a:lnTo>
                <a:lnTo>
                  <a:pt x="6508" y="261"/>
                </a:lnTo>
                <a:lnTo>
                  <a:pt x="6508" y="0"/>
                </a:lnTo>
                <a:close/>
              </a:path>
            </a:pathLst>
          </a:custGeom>
          <a:solidFill>
            <a:srgbClr val="1D367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124" name="任意多边形 3123"/>
          <p:cNvSpPr/>
          <p:nvPr/>
        </p:nvSpPr>
        <p:spPr>
          <a:xfrm>
            <a:off x="8529120" y="4794840"/>
            <a:ext cx="2175480" cy="1222200"/>
          </a:xfrm>
          <a:custGeom>
            <a:avLst/>
            <a:gdLst/>
            <a:ahLst/>
            <a:cxnLst/>
            <a:rect l="0" t="0" r="r" b="b"/>
            <a:pathLst>
              <a:path w="6043" h="3395">
                <a:moveTo>
                  <a:pt x="6043" y="0"/>
                </a:moveTo>
                <a:lnTo>
                  <a:pt x="0" y="3395"/>
                </a:lnTo>
                <a:lnTo>
                  <a:pt x="465" y="3395"/>
                </a:lnTo>
                <a:lnTo>
                  <a:pt x="6043" y="261"/>
                </a:lnTo>
                <a:lnTo>
                  <a:pt x="6043" y="0"/>
                </a:lnTo>
                <a:close/>
              </a:path>
            </a:pathLst>
          </a:custGeom>
          <a:solidFill>
            <a:srgbClr val="1D3780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125" name="任意多边形 3124"/>
          <p:cNvSpPr/>
          <p:nvPr/>
        </p:nvSpPr>
        <p:spPr>
          <a:xfrm>
            <a:off x="8696520" y="4888800"/>
            <a:ext cx="2008080" cy="1128240"/>
          </a:xfrm>
          <a:custGeom>
            <a:avLst/>
            <a:gdLst/>
            <a:ahLst/>
            <a:cxnLst/>
            <a:rect l="0" t="0" r="r" b="b"/>
            <a:pathLst>
              <a:path w="5578" h="3134">
                <a:moveTo>
                  <a:pt x="5578" y="0"/>
                </a:moveTo>
                <a:lnTo>
                  <a:pt x="0" y="3134"/>
                </a:lnTo>
                <a:lnTo>
                  <a:pt x="465" y="3134"/>
                </a:lnTo>
                <a:lnTo>
                  <a:pt x="5578" y="261"/>
                </a:lnTo>
                <a:lnTo>
                  <a:pt x="5578" y="0"/>
                </a:lnTo>
                <a:close/>
              </a:path>
            </a:pathLst>
          </a:custGeom>
          <a:solidFill>
            <a:srgbClr val="1D3781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126" name="任意多边形 3125"/>
          <p:cNvSpPr/>
          <p:nvPr/>
        </p:nvSpPr>
        <p:spPr>
          <a:xfrm>
            <a:off x="8863920" y="4982760"/>
            <a:ext cx="1840680" cy="1034280"/>
          </a:xfrm>
          <a:custGeom>
            <a:avLst/>
            <a:gdLst/>
            <a:ahLst/>
            <a:cxnLst/>
            <a:rect l="0" t="0" r="r" b="b"/>
            <a:pathLst>
              <a:path w="5113" h="2873">
                <a:moveTo>
                  <a:pt x="5113" y="0"/>
                </a:moveTo>
                <a:lnTo>
                  <a:pt x="0" y="2873"/>
                </a:lnTo>
                <a:lnTo>
                  <a:pt x="464" y="2873"/>
                </a:lnTo>
                <a:lnTo>
                  <a:pt x="5113" y="261"/>
                </a:lnTo>
                <a:lnTo>
                  <a:pt x="5113" y="0"/>
                </a:lnTo>
                <a:close/>
              </a:path>
            </a:pathLst>
          </a:custGeom>
          <a:solidFill>
            <a:srgbClr val="1D378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127" name="任意多边形 3126"/>
          <p:cNvSpPr/>
          <p:nvPr/>
        </p:nvSpPr>
        <p:spPr>
          <a:xfrm>
            <a:off x="9030960" y="5076720"/>
            <a:ext cx="1673640" cy="940320"/>
          </a:xfrm>
          <a:custGeom>
            <a:avLst/>
            <a:gdLst/>
            <a:ahLst/>
            <a:cxnLst/>
            <a:rect l="0" t="0" r="r" b="b"/>
            <a:pathLst>
              <a:path w="4649" h="2612">
                <a:moveTo>
                  <a:pt x="4649" y="0"/>
                </a:moveTo>
                <a:lnTo>
                  <a:pt x="0" y="2612"/>
                </a:lnTo>
                <a:lnTo>
                  <a:pt x="465" y="2612"/>
                </a:lnTo>
                <a:lnTo>
                  <a:pt x="4649" y="263"/>
                </a:lnTo>
                <a:lnTo>
                  <a:pt x="4649" y="0"/>
                </a:lnTo>
                <a:close/>
              </a:path>
            </a:pathLst>
          </a:custGeom>
          <a:solidFill>
            <a:srgbClr val="1D3783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128" name="任意多边形 3127"/>
          <p:cNvSpPr/>
          <p:nvPr/>
        </p:nvSpPr>
        <p:spPr>
          <a:xfrm>
            <a:off x="9198360" y="5171040"/>
            <a:ext cx="1506240" cy="846000"/>
          </a:xfrm>
          <a:custGeom>
            <a:avLst/>
            <a:gdLst/>
            <a:ahLst/>
            <a:cxnLst/>
            <a:rect l="0" t="0" r="r" b="b"/>
            <a:pathLst>
              <a:path w="4184" h="2350">
                <a:moveTo>
                  <a:pt x="4184" y="0"/>
                </a:moveTo>
                <a:lnTo>
                  <a:pt x="0" y="2350"/>
                </a:lnTo>
                <a:lnTo>
                  <a:pt x="465" y="2350"/>
                </a:lnTo>
                <a:lnTo>
                  <a:pt x="4184" y="261"/>
                </a:lnTo>
                <a:lnTo>
                  <a:pt x="4184" y="0"/>
                </a:lnTo>
                <a:close/>
              </a:path>
            </a:pathLst>
          </a:custGeom>
          <a:solidFill>
            <a:srgbClr val="1D3883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129" name="任意多边形 3128"/>
          <p:cNvSpPr/>
          <p:nvPr/>
        </p:nvSpPr>
        <p:spPr>
          <a:xfrm>
            <a:off x="9365760" y="5265000"/>
            <a:ext cx="1338840" cy="752040"/>
          </a:xfrm>
          <a:custGeom>
            <a:avLst/>
            <a:gdLst/>
            <a:ahLst/>
            <a:cxnLst/>
            <a:rect l="0" t="0" r="r" b="b"/>
            <a:pathLst>
              <a:path w="3719" h="2089">
                <a:moveTo>
                  <a:pt x="3719" y="0"/>
                </a:moveTo>
                <a:lnTo>
                  <a:pt x="0" y="2089"/>
                </a:lnTo>
                <a:lnTo>
                  <a:pt x="465" y="2089"/>
                </a:lnTo>
                <a:lnTo>
                  <a:pt x="3719" y="261"/>
                </a:lnTo>
                <a:lnTo>
                  <a:pt x="3719" y="0"/>
                </a:lnTo>
                <a:close/>
              </a:path>
            </a:pathLst>
          </a:custGeom>
          <a:solidFill>
            <a:srgbClr val="1D388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130" name="任意多边形 3129"/>
          <p:cNvSpPr/>
          <p:nvPr/>
        </p:nvSpPr>
        <p:spPr>
          <a:xfrm>
            <a:off x="9533160" y="5358960"/>
            <a:ext cx="1171440" cy="658080"/>
          </a:xfrm>
          <a:custGeom>
            <a:avLst/>
            <a:gdLst/>
            <a:ahLst/>
            <a:cxnLst/>
            <a:rect l="0" t="0" r="r" b="b"/>
            <a:pathLst>
              <a:path w="3254" h="1828">
                <a:moveTo>
                  <a:pt x="3254" y="0"/>
                </a:moveTo>
                <a:lnTo>
                  <a:pt x="0" y="1828"/>
                </a:lnTo>
                <a:lnTo>
                  <a:pt x="465" y="1828"/>
                </a:lnTo>
                <a:lnTo>
                  <a:pt x="3254" y="261"/>
                </a:lnTo>
                <a:lnTo>
                  <a:pt x="3254" y="0"/>
                </a:lnTo>
                <a:close/>
              </a:path>
            </a:pathLst>
          </a:custGeom>
          <a:solidFill>
            <a:srgbClr val="1D3885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131" name="任意多边形 3130"/>
          <p:cNvSpPr/>
          <p:nvPr/>
        </p:nvSpPr>
        <p:spPr>
          <a:xfrm>
            <a:off x="9700560" y="5452920"/>
            <a:ext cx="1004040" cy="564120"/>
          </a:xfrm>
          <a:custGeom>
            <a:avLst/>
            <a:gdLst/>
            <a:ahLst/>
            <a:cxnLst/>
            <a:rect l="0" t="0" r="r" b="b"/>
            <a:pathLst>
              <a:path w="2789" h="1567">
                <a:moveTo>
                  <a:pt x="2789" y="0"/>
                </a:moveTo>
                <a:lnTo>
                  <a:pt x="0" y="1567"/>
                </a:lnTo>
                <a:lnTo>
                  <a:pt x="464" y="1567"/>
                </a:lnTo>
                <a:lnTo>
                  <a:pt x="2789" y="261"/>
                </a:lnTo>
                <a:lnTo>
                  <a:pt x="2789" y="0"/>
                </a:lnTo>
                <a:close/>
              </a:path>
            </a:pathLst>
          </a:custGeom>
          <a:solidFill>
            <a:srgbClr val="1E388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132" name="任意多边形 3131"/>
          <p:cNvSpPr/>
          <p:nvPr/>
        </p:nvSpPr>
        <p:spPr>
          <a:xfrm>
            <a:off x="9867600" y="5546880"/>
            <a:ext cx="837000" cy="470160"/>
          </a:xfrm>
          <a:custGeom>
            <a:avLst/>
            <a:gdLst/>
            <a:ahLst/>
            <a:cxnLst/>
            <a:rect l="0" t="0" r="r" b="b"/>
            <a:pathLst>
              <a:path w="2325" h="1306">
                <a:moveTo>
                  <a:pt x="2325" y="0"/>
                </a:moveTo>
                <a:lnTo>
                  <a:pt x="0" y="1306"/>
                </a:lnTo>
                <a:lnTo>
                  <a:pt x="465" y="1306"/>
                </a:lnTo>
                <a:lnTo>
                  <a:pt x="2325" y="261"/>
                </a:lnTo>
                <a:lnTo>
                  <a:pt x="2325" y="0"/>
                </a:lnTo>
                <a:close/>
              </a:path>
            </a:pathLst>
          </a:custGeom>
          <a:solidFill>
            <a:srgbClr val="1E398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133" name="任意多边形 3132"/>
          <p:cNvSpPr/>
          <p:nvPr/>
        </p:nvSpPr>
        <p:spPr>
          <a:xfrm>
            <a:off x="10035000" y="5640840"/>
            <a:ext cx="669600" cy="376200"/>
          </a:xfrm>
          <a:custGeom>
            <a:avLst/>
            <a:gdLst/>
            <a:ahLst/>
            <a:cxnLst/>
            <a:rect l="0" t="0" r="r" b="b"/>
            <a:pathLst>
              <a:path w="1860" h="1045">
                <a:moveTo>
                  <a:pt x="1860" y="0"/>
                </a:moveTo>
                <a:lnTo>
                  <a:pt x="0" y="1045"/>
                </a:lnTo>
                <a:lnTo>
                  <a:pt x="465" y="1045"/>
                </a:lnTo>
                <a:lnTo>
                  <a:pt x="1860" y="261"/>
                </a:lnTo>
                <a:lnTo>
                  <a:pt x="1860" y="0"/>
                </a:lnTo>
                <a:close/>
              </a:path>
            </a:pathLst>
          </a:custGeom>
          <a:solidFill>
            <a:srgbClr val="1E3987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134" name="任意多边形 3133"/>
          <p:cNvSpPr/>
          <p:nvPr/>
        </p:nvSpPr>
        <p:spPr>
          <a:xfrm>
            <a:off x="10202400" y="5734800"/>
            <a:ext cx="502200" cy="282240"/>
          </a:xfrm>
          <a:custGeom>
            <a:avLst/>
            <a:gdLst/>
            <a:ahLst/>
            <a:cxnLst/>
            <a:rect l="0" t="0" r="r" b="b"/>
            <a:pathLst>
              <a:path w="1395" h="784">
                <a:moveTo>
                  <a:pt x="1395" y="0"/>
                </a:moveTo>
                <a:lnTo>
                  <a:pt x="0" y="784"/>
                </a:lnTo>
                <a:lnTo>
                  <a:pt x="466" y="784"/>
                </a:lnTo>
                <a:lnTo>
                  <a:pt x="1395" y="262"/>
                </a:lnTo>
                <a:lnTo>
                  <a:pt x="1395" y="0"/>
                </a:lnTo>
                <a:close/>
              </a:path>
            </a:pathLst>
          </a:custGeom>
          <a:solidFill>
            <a:srgbClr val="1E398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135" name="任意多边形 3134"/>
          <p:cNvSpPr/>
          <p:nvPr/>
        </p:nvSpPr>
        <p:spPr>
          <a:xfrm>
            <a:off x="10369800" y="5828760"/>
            <a:ext cx="334800" cy="188280"/>
          </a:xfrm>
          <a:custGeom>
            <a:avLst/>
            <a:gdLst/>
            <a:ahLst/>
            <a:cxnLst/>
            <a:rect l="0" t="0" r="r" b="b"/>
            <a:pathLst>
              <a:path w="930" h="523">
                <a:moveTo>
                  <a:pt x="930" y="0"/>
                </a:moveTo>
                <a:lnTo>
                  <a:pt x="0" y="523"/>
                </a:lnTo>
                <a:lnTo>
                  <a:pt x="466" y="523"/>
                </a:lnTo>
                <a:lnTo>
                  <a:pt x="930" y="262"/>
                </a:lnTo>
                <a:lnTo>
                  <a:pt x="930" y="0"/>
                </a:lnTo>
                <a:close/>
              </a:path>
            </a:pathLst>
          </a:custGeom>
          <a:solidFill>
            <a:srgbClr val="1E3989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136" name="任意多边形 3135"/>
          <p:cNvSpPr/>
          <p:nvPr/>
        </p:nvSpPr>
        <p:spPr>
          <a:xfrm>
            <a:off x="10537200" y="5922720"/>
            <a:ext cx="167400" cy="94320"/>
          </a:xfrm>
          <a:custGeom>
            <a:avLst/>
            <a:gdLst/>
            <a:ahLst/>
            <a:cxnLst/>
            <a:rect l="0" t="0" r="r" b="b"/>
            <a:pathLst>
              <a:path w="465" h="262">
                <a:moveTo>
                  <a:pt x="465" y="0"/>
                </a:moveTo>
                <a:lnTo>
                  <a:pt x="0" y="262"/>
                </a:lnTo>
                <a:lnTo>
                  <a:pt x="465" y="262"/>
                </a:lnTo>
                <a:lnTo>
                  <a:pt x="465" y="0"/>
                </a:lnTo>
                <a:close/>
              </a:path>
            </a:pathLst>
          </a:custGeom>
          <a:solidFill>
            <a:srgbClr val="1E3A8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3137" name="图片 3136"/>
          <p:cNvPicPr/>
          <p:nvPr/>
        </p:nvPicPr>
        <p:blipFill>
          <a:blip r:embed="rId2"/>
          <a:stretch/>
        </p:blipFill>
        <p:spPr>
          <a:xfrm>
            <a:off x="8280" y="0"/>
            <a:ext cx="10696320" cy="60163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138" name="任意多边形 3137"/>
          <p:cNvSpPr/>
          <p:nvPr/>
        </p:nvSpPr>
        <p:spPr>
          <a:xfrm>
            <a:off x="413640" y="4834080"/>
            <a:ext cx="9886320" cy="777600"/>
          </a:xfrm>
          <a:custGeom>
            <a:avLst/>
            <a:gdLst/>
            <a:ahLst/>
            <a:cxnLst/>
            <a:rect l="0" t="0" r="r" b="b"/>
            <a:pathLst>
              <a:path w="27462" h="2160">
                <a:moveTo>
                  <a:pt x="0" y="1986"/>
                </a:moveTo>
                <a:lnTo>
                  <a:pt x="0" y="174"/>
                </a:lnTo>
                <a:cubicBezTo>
                  <a:pt x="0" y="163"/>
                  <a:pt x="1" y="152"/>
                  <a:pt x="3" y="140"/>
                </a:cubicBezTo>
                <a:cubicBezTo>
                  <a:pt x="5" y="129"/>
                  <a:pt x="8" y="118"/>
                  <a:pt x="13" y="108"/>
                </a:cubicBezTo>
                <a:cubicBezTo>
                  <a:pt x="17" y="97"/>
                  <a:pt x="23" y="87"/>
                  <a:pt x="29" y="78"/>
                </a:cubicBezTo>
                <a:cubicBezTo>
                  <a:pt x="35" y="68"/>
                  <a:pt x="42" y="59"/>
                  <a:pt x="51" y="51"/>
                </a:cubicBezTo>
                <a:cubicBezTo>
                  <a:pt x="59" y="43"/>
                  <a:pt x="67" y="36"/>
                  <a:pt x="77" y="30"/>
                </a:cubicBezTo>
                <a:cubicBezTo>
                  <a:pt x="86" y="23"/>
                  <a:pt x="96" y="18"/>
                  <a:pt x="107" y="14"/>
                </a:cubicBezTo>
                <a:cubicBezTo>
                  <a:pt x="118" y="9"/>
                  <a:pt x="128" y="6"/>
                  <a:pt x="140" y="4"/>
                </a:cubicBezTo>
                <a:cubicBezTo>
                  <a:pt x="151" y="1"/>
                  <a:pt x="162" y="0"/>
                  <a:pt x="174" y="0"/>
                </a:cubicBezTo>
                <a:lnTo>
                  <a:pt x="27287" y="0"/>
                </a:lnTo>
                <a:cubicBezTo>
                  <a:pt x="27299" y="0"/>
                  <a:pt x="27310" y="1"/>
                  <a:pt x="27321" y="4"/>
                </a:cubicBezTo>
                <a:cubicBezTo>
                  <a:pt x="27333" y="6"/>
                  <a:pt x="27344" y="9"/>
                  <a:pt x="27354" y="14"/>
                </a:cubicBezTo>
                <a:cubicBezTo>
                  <a:pt x="27365" y="18"/>
                  <a:pt x="27375" y="23"/>
                  <a:pt x="27384" y="30"/>
                </a:cubicBezTo>
                <a:cubicBezTo>
                  <a:pt x="27394" y="36"/>
                  <a:pt x="27403" y="43"/>
                  <a:pt x="27411" y="51"/>
                </a:cubicBezTo>
                <a:cubicBezTo>
                  <a:pt x="27419" y="59"/>
                  <a:pt x="27426" y="68"/>
                  <a:pt x="27432" y="78"/>
                </a:cubicBezTo>
                <a:cubicBezTo>
                  <a:pt x="27439" y="87"/>
                  <a:pt x="27444" y="97"/>
                  <a:pt x="27448" y="108"/>
                </a:cubicBezTo>
                <a:cubicBezTo>
                  <a:pt x="27453" y="118"/>
                  <a:pt x="27456" y="129"/>
                  <a:pt x="27458" y="140"/>
                </a:cubicBezTo>
                <a:cubicBezTo>
                  <a:pt x="27460" y="152"/>
                  <a:pt x="27462" y="163"/>
                  <a:pt x="27462" y="174"/>
                </a:cubicBezTo>
                <a:lnTo>
                  <a:pt x="27462" y="1986"/>
                </a:lnTo>
                <a:cubicBezTo>
                  <a:pt x="27462" y="1997"/>
                  <a:pt x="27460" y="2009"/>
                  <a:pt x="27458" y="2020"/>
                </a:cubicBezTo>
                <a:cubicBezTo>
                  <a:pt x="27456" y="2031"/>
                  <a:pt x="27453" y="2042"/>
                  <a:pt x="27448" y="2053"/>
                </a:cubicBezTo>
                <a:cubicBezTo>
                  <a:pt x="27444" y="2063"/>
                  <a:pt x="27439" y="2073"/>
                  <a:pt x="27432" y="2083"/>
                </a:cubicBezTo>
                <a:cubicBezTo>
                  <a:pt x="27426" y="2092"/>
                  <a:pt x="27419" y="2101"/>
                  <a:pt x="27411" y="2109"/>
                </a:cubicBezTo>
                <a:cubicBezTo>
                  <a:pt x="27403" y="2117"/>
                  <a:pt x="27394" y="2124"/>
                  <a:pt x="27384" y="2131"/>
                </a:cubicBezTo>
                <a:cubicBezTo>
                  <a:pt x="27375" y="2137"/>
                  <a:pt x="27365" y="2142"/>
                  <a:pt x="27354" y="2147"/>
                </a:cubicBezTo>
                <a:cubicBezTo>
                  <a:pt x="27344" y="2151"/>
                  <a:pt x="27333" y="2154"/>
                  <a:pt x="27321" y="2157"/>
                </a:cubicBezTo>
                <a:cubicBezTo>
                  <a:pt x="27310" y="2159"/>
                  <a:pt x="27299" y="2160"/>
                  <a:pt x="27287" y="2160"/>
                </a:cubicBezTo>
                <a:lnTo>
                  <a:pt x="174" y="2160"/>
                </a:lnTo>
                <a:cubicBezTo>
                  <a:pt x="162" y="2160"/>
                  <a:pt x="151" y="2159"/>
                  <a:pt x="140" y="2157"/>
                </a:cubicBezTo>
                <a:cubicBezTo>
                  <a:pt x="128" y="2154"/>
                  <a:pt x="118" y="2151"/>
                  <a:pt x="107" y="2147"/>
                </a:cubicBezTo>
                <a:cubicBezTo>
                  <a:pt x="96" y="2142"/>
                  <a:pt x="86" y="2137"/>
                  <a:pt x="77" y="2131"/>
                </a:cubicBezTo>
                <a:cubicBezTo>
                  <a:pt x="67" y="2124"/>
                  <a:pt x="59" y="2117"/>
                  <a:pt x="51" y="2109"/>
                </a:cubicBezTo>
                <a:cubicBezTo>
                  <a:pt x="42" y="2101"/>
                  <a:pt x="35" y="2092"/>
                  <a:pt x="29" y="2083"/>
                </a:cubicBezTo>
                <a:cubicBezTo>
                  <a:pt x="23" y="2073"/>
                  <a:pt x="17" y="2063"/>
                  <a:pt x="13" y="2053"/>
                </a:cubicBezTo>
                <a:cubicBezTo>
                  <a:pt x="8" y="2042"/>
                  <a:pt x="5" y="2031"/>
                  <a:pt x="3" y="2020"/>
                </a:cubicBezTo>
                <a:cubicBezTo>
                  <a:pt x="1" y="2009"/>
                  <a:pt x="0" y="1997"/>
                  <a:pt x="0" y="1986"/>
                </a:cubicBezTo>
                <a:close/>
              </a:path>
            </a:pathLst>
          </a:custGeom>
          <a:solidFill>
            <a:srgbClr val="1E40AF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139" name="任意多边形 3138"/>
          <p:cNvSpPr/>
          <p:nvPr/>
        </p:nvSpPr>
        <p:spPr>
          <a:xfrm>
            <a:off x="413640" y="4834080"/>
            <a:ext cx="9886320" cy="777600"/>
          </a:xfrm>
          <a:custGeom>
            <a:avLst/>
            <a:gdLst/>
            <a:ahLst/>
            <a:cxnLst/>
            <a:rect l="0" t="0" r="r" b="b"/>
            <a:pathLst>
              <a:path w="27462" h="2160" fill="none">
                <a:moveTo>
                  <a:pt x="0" y="1986"/>
                </a:moveTo>
                <a:lnTo>
                  <a:pt x="0" y="174"/>
                </a:lnTo>
                <a:cubicBezTo>
                  <a:pt x="0" y="163"/>
                  <a:pt x="1" y="152"/>
                  <a:pt x="3" y="140"/>
                </a:cubicBezTo>
                <a:cubicBezTo>
                  <a:pt x="5" y="129"/>
                  <a:pt x="8" y="118"/>
                  <a:pt x="13" y="108"/>
                </a:cubicBezTo>
                <a:cubicBezTo>
                  <a:pt x="17" y="97"/>
                  <a:pt x="23" y="87"/>
                  <a:pt x="29" y="78"/>
                </a:cubicBezTo>
                <a:cubicBezTo>
                  <a:pt x="35" y="68"/>
                  <a:pt x="42" y="59"/>
                  <a:pt x="51" y="51"/>
                </a:cubicBezTo>
                <a:cubicBezTo>
                  <a:pt x="59" y="43"/>
                  <a:pt x="67" y="36"/>
                  <a:pt x="77" y="30"/>
                </a:cubicBezTo>
                <a:cubicBezTo>
                  <a:pt x="86" y="23"/>
                  <a:pt x="96" y="18"/>
                  <a:pt x="107" y="14"/>
                </a:cubicBezTo>
                <a:cubicBezTo>
                  <a:pt x="118" y="9"/>
                  <a:pt x="128" y="6"/>
                  <a:pt x="140" y="4"/>
                </a:cubicBezTo>
                <a:cubicBezTo>
                  <a:pt x="151" y="1"/>
                  <a:pt x="162" y="0"/>
                  <a:pt x="174" y="0"/>
                </a:cubicBezTo>
                <a:lnTo>
                  <a:pt x="27287" y="0"/>
                </a:lnTo>
                <a:cubicBezTo>
                  <a:pt x="27299" y="0"/>
                  <a:pt x="27310" y="1"/>
                  <a:pt x="27321" y="4"/>
                </a:cubicBezTo>
                <a:cubicBezTo>
                  <a:pt x="27333" y="6"/>
                  <a:pt x="27344" y="9"/>
                  <a:pt x="27354" y="14"/>
                </a:cubicBezTo>
                <a:cubicBezTo>
                  <a:pt x="27365" y="18"/>
                  <a:pt x="27375" y="23"/>
                  <a:pt x="27384" y="30"/>
                </a:cubicBezTo>
                <a:cubicBezTo>
                  <a:pt x="27394" y="36"/>
                  <a:pt x="27403" y="43"/>
                  <a:pt x="27411" y="51"/>
                </a:cubicBezTo>
                <a:cubicBezTo>
                  <a:pt x="27419" y="59"/>
                  <a:pt x="27426" y="68"/>
                  <a:pt x="27432" y="78"/>
                </a:cubicBezTo>
                <a:cubicBezTo>
                  <a:pt x="27439" y="87"/>
                  <a:pt x="27444" y="97"/>
                  <a:pt x="27448" y="108"/>
                </a:cubicBezTo>
                <a:cubicBezTo>
                  <a:pt x="27453" y="118"/>
                  <a:pt x="27456" y="129"/>
                  <a:pt x="27458" y="140"/>
                </a:cubicBezTo>
                <a:cubicBezTo>
                  <a:pt x="27460" y="152"/>
                  <a:pt x="27462" y="163"/>
                  <a:pt x="27462" y="174"/>
                </a:cubicBezTo>
                <a:lnTo>
                  <a:pt x="27462" y="1986"/>
                </a:lnTo>
                <a:cubicBezTo>
                  <a:pt x="27462" y="1997"/>
                  <a:pt x="27460" y="2009"/>
                  <a:pt x="27458" y="2020"/>
                </a:cubicBezTo>
                <a:cubicBezTo>
                  <a:pt x="27456" y="2031"/>
                  <a:pt x="27453" y="2042"/>
                  <a:pt x="27448" y="2053"/>
                </a:cubicBezTo>
                <a:cubicBezTo>
                  <a:pt x="27444" y="2063"/>
                  <a:pt x="27439" y="2073"/>
                  <a:pt x="27432" y="2083"/>
                </a:cubicBezTo>
                <a:cubicBezTo>
                  <a:pt x="27426" y="2092"/>
                  <a:pt x="27419" y="2101"/>
                  <a:pt x="27411" y="2109"/>
                </a:cubicBezTo>
                <a:cubicBezTo>
                  <a:pt x="27403" y="2117"/>
                  <a:pt x="27394" y="2124"/>
                  <a:pt x="27384" y="2131"/>
                </a:cubicBezTo>
                <a:cubicBezTo>
                  <a:pt x="27375" y="2137"/>
                  <a:pt x="27365" y="2142"/>
                  <a:pt x="27354" y="2147"/>
                </a:cubicBezTo>
                <a:cubicBezTo>
                  <a:pt x="27344" y="2151"/>
                  <a:pt x="27333" y="2154"/>
                  <a:pt x="27321" y="2157"/>
                </a:cubicBezTo>
                <a:cubicBezTo>
                  <a:pt x="27310" y="2159"/>
                  <a:pt x="27299" y="2160"/>
                  <a:pt x="27287" y="2160"/>
                </a:cubicBezTo>
                <a:lnTo>
                  <a:pt x="174" y="2160"/>
                </a:lnTo>
                <a:cubicBezTo>
                  <a:pt x="162" y="2160"/>
                  <a:pt x="151" y="2159"/>
                  <a:pt x="140" y="2157"/>
                </a:cubicBezTo>
                <a:cubicBezTo>
                  <a:pt x="128" y="2154"/>
                  <a:pt x="118" y="2151"/>
                  <a:pt x="107" y="2147"/>
                </a:cubicBezTo>
                <a:cubicBezTo>
                  <a:pt x="96" y="2142"/>
                  <a:pt x="86" y="2137"/>
                  <a:pt x="77" y="2131"/>
                </a:cubicBezTo>
                <a:cubicBezTo>
                  <a:pt x="67" y="2124"/>
                  <a:pt x="59" y="2117"/>
                  <a:pt x="51" y="2109"/>
                </a:cubicBezTo>
                <a:cubicBezTo>
                  <a:pt x="42" y="2101"/>
                  <a:pt x="35" y="2092"/>
                  <a:pt x="29" y="2083"/>
                </a:cubicBezTo>
                <a:cubicBezTo>
                  <a:pt x="23" y="2073"/>
                  <a:pt x="17" y="2063"/>
                  <a:pt x="13" y="2053"/>
                </a:cubicBezTo>
                <a:cubicBezTo>
                  <a:pt x="8" y="2042"/>
                  <a:pt x="5" y="2031"/>
                  <a:pt x="3" y="2020"/>
                </a:cubicBezTo>
                <a:cubicBezTo>
                  <a:pt x="1" y="2009"/>
                  <a:pt x="0" y="1997"/>
                  <a:pt x="0" y="1986"/>
                </a:cubicBezTo>
              </a:path>
            </a:pathLst>
          </a:custGeom>
          <a:ln w="8280">
            <a:solidFill>
              <a:srgbClr val="1D4ED8"/>
            </a:solidFill>
            <a:miter/>
          </a:ln>
        </p:spPr>
        <p:txBody>
          <a:bodyPr lIns="3960" tIns="3960" rIns="3960" bIns="396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140" name="任意多边形 3139"/>
          <p:cNvSpPr/>
          <p:nvPr/>
        </p:nvSpPr>
        <p:spPr>
          <a:xfrm>
            <a:off x="413640" y="20880"/>
            <a:ext cx="4838760" cy="5824800"/>
          </a:xfrm>
          <a:custGeom>
            <a:avLst/>
            <a:gdLst/>
            <a:ahLst/>
            <a:cxnLst/>
            <a:rect l="0" t="0" r="r" b="b"/>
            <a:pathLst>
              <a:path w="13441" h="16180">
                <a:moveTo>
                  <a:pt x="0" y="15913"/>
                </a:moveTo>
                <a:lnTo>
                  <a:pt x="0" y="266"/>
                </a:lnTo>
                <a:cubicBezTo>
                  <a:pt x="0" y="249"/>
                  <a:pt x="1" y="232"/>
                  <a:pt x="5" y="214"/>
                </a:cubicBezTo>
                <a:cubicBezTo>
                  <a:pt x="8" y="197"/>
                  <a:pt x="13" y="181"/>
                  <a:pt x="20" y="164"/>
                </a:cubicBezTo>
                <a:cubicBezTo>
                  <a:pt x="27" y="148"/>
                  <a:pt x="35" y="133"/>
                  <a:pt x="45" y="118"/>
                </a:cubicBezTo>
                <a:cubicBezTo>
                  <a:pt x="54" y="104"/>
                  <a:pt x="65" y="90"/>
                  <a:pt x="78" y="78"/>
                </a:cubicBezTo>
                <a:cubicBezTo>
                  <a:pt x="90" y="65"/>
                  <a:pt x="104" y="54"/>
                  <a:pt x="118" y="45"/>
                </a:cubicBezTo>
                <a:cubicBezTo>
                  <a:pt x="133" y="35"/>
                  <a:pt x="148" y="27"/>
                  <a:pt x="164" y="20"/>
                </a:cubicBezTo>
                <a:cubicBezTo>
                  <a:pt x="181" y="13"/>
                  <a:pt x="197" y="8"/>
                  <a:pt x="214" y="5"/>
                </a:cubicBezTo>
                <a:cubicBezTo>
                  <a:pt x="232" y="1"/>
                  <a:pt x="249" y="0"/>
                  <a:pt x="266" y="0"/>
                </a:cubicBezTo>
                <a:lnTo>
                  <a:pt x="13174" y="0"/>
                </a:lnTo>
                <a:cubicBezTo>
                  <a:pt x="13191" y="0"/>
                  <a:pt x="13209" y="1"/>
                  <a:pt x="13226" y="5"/>
                </a:cubicBezTo>
                <a:cubicBezTo>
                  <a:pt x="13243" y="8"/>
                  <a:pt x="13260" y="13"/>
                  <a:pt x="13276" y="20"/>
                </a:cubicBezTo>
                <a:cubicBezTo>
                  <a:pt x="13292" y="27"/>
                  <a:pt x="13308" y="35"/>
                  <a:pt x="13322" y="45"/>
                </a:cubicBezTo>
                <a:cubicBezTo>
                  <a:pt x="13337" y="54"/>
                  <a:pt x="13350" y="65"/>
                  <a:pt x="13363" y="78"/>
                </a:cubicBezTo>
                <a:cubicBezTo>
                  <a:pt x="13375" y="90"/>
                  <a:pt x="13386" y="104"/>
                  <a:pt x="13396" y="118"/>
                </a:cubicBezTo>
                <a:cubicBezTo>
                  <a:pt x="13406" y="133"/>
                  <a:pt x="13414" y="148"/>
                  <a:pt x="13421" y="164"/>
                </a:cubicBezTo>
                <a:cubicBezTo>
                  <a:pt x="13427" y="181"/>
                  <a:pt x="13432" y="197"/>
                  <a:pt x="13436" y="214"/>
                </a:cubicBezTo>
                <a:cubicBezTo>
                  <a:pt x="13439" y="232"/>
                  <a:pt x="13441" y="249"/>
                  <a:pt x="13441" y="266"/>
                </a:cubicBezTo>
                <a:lnTo>
                  <a:pt x="13441" y="15913"/>
                </a:lnTo>
                <a:cubicBezTo>
                  <a:pt x="13441" y="15931"/>
                  <a:pt x="13439" y="15948"/>
                  <a:pt x="13436" y="15965"/>
                </a:cubicBezTo>
                <a:cubicBezTo>
                  <a:pt x="13432" y="15982"/>
                  <a:pt x="13427" y="15999"/>
                  <a:pt x="13421" y="16015"/>
                </a:cubicBezTo>
                <a:cubicBezTo>
                  <a:pt x="13414" y="16031"/>
                  <a:pt x="13406" y="16047"/>
                  <a:pt x="13396" y="16061"/>
                </a:cubicBezTo>
                <a:cubicBezTo>
                  <a:pt x="13386" y="16076"/>
                  <a:pt x="13375" y="16089"/>
                  <a:pt x="13363" y="16102"/>
                </a:cubicBezTo>
                <a:cubicBezTo>
                  <a:pt x="13350" y="16114"/>
                  <a:pt x="13337" y="16125"/>
                  <a:pt x="13322" y="16135"/>
                </a:cubicBezTo>
                <a:cubicBezTo>
                  <a:pt x="13308" y="16145"/>
                  <a:pt x="13292" y="16153"/>
                  <a:pt x="13276" y="16160"/>
                </a:cubicBezTo>
                <a:cubicBezTo>
                  <a:pt x="13260" y="16166"/>
                  <a:pt x="13243" y="16171"/>
                  <a:pt x="13226" y="16175"/>
                </a:cubicBezTo>
                <a:cubicBezTo>
                  <a:pt x="13209" y="16178"/>
                  <a:pt x="13191" y="16180"/>
                  <a:pt x="13174" y="16180"/>
                </a:cubicBezTo>
                <a:lnTo>
                  <a:pt x="266" y="16180"/>
                </a:lnTo>
                <a:cubicBezTo>
                  <a:pt x="249" y="16180"/>
                  <a:pt x="232" y="16178"/>
                  <a:pt x="214" y="16175"/>
                </a:cubicBezTo>
                <a:cubicBezTo>
                  <a:pt x="197" y="16171"/>
                  <a:pt x="181" y="16166"/>
                  <a:pt x="164" y="16160"/>
                </a:cubicBezTo>
                <a:cubicBezTo>
                  <a:pt x="148" y="16153"/>
                  <a:pt x="133" y="16145"/>
                  <a:pt x="118" y="16135"/>
                </a:cubicBezTo>
                <a:cubicBezTo>
                  <a:pt x="104" y="16125"/>
                  <a:pt x="90" y="16114"/>
                  <a:pt x="78" y="16102"/>
                </a:cubicBezTo>
                <a:cubicBezTo>
                  <a:pt x="65" y="16089"/>
                  <a:pt x="54" y="16076"/>
                  <a:pt x="45" y="16061"/>
                </a:cubicBezTo>
                <a:cubicBezTo>
                  <a:pt x="35" y="16047"/>
                  <a:pt x="27" y="16031"/>
                  <a:pt x="20" y="16015"/>
                </a:cubicBezTo>
                <a:cubicBezTo>
                  <a:pt x="13" y="15999"/>
                  <a:pt x="8" y="15982"/>
                  <a:pt x="5" y="15965"/>
                </a:cubicBezTo>
                <a:cubicBezTo>
                  <a:pt x="1" y="15948"/>
                  <a:pt x="0" y="15931"/>
                  <a:pt x="0" y="15913"/>
                </a:cubicBezTo>
                <a:close/>
              </a:path>
            </a:pathLst>
          </a:custGeom>
          <a:solidFill>
            <a:srgbClr val="1E3A8A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141" name="任意多边形 3140"/>
          <p:cNvSpPr/>
          <p:nvPr/>
        </p:nvSpPr>
        <p:spPr>
          <a:xfrm>
            <a:off x="413640" y="20880"/>
            <a:ext cx="4838760" cy="5824800"/>
          </a:xfrm>
          <a:custGeom>
            <a:avLst/>
            <a:gdLst/>
            <a:ahLst/>
            <a:cxnLst/>
            <a:rect l="0" t="0" r="r" b="b"/>
            <a:pathLst>
              <a:path w="13441" h="16180" fill="none">
                <a:moveTo>
                  <a:pt x="0" y="15913"/>
                </a:moveTo>
                <a:lnTo>
                  <a:pt x="0" y="266"/>
                </a:lnTo>
                <a:cubicBezTo>
                  <a:pt x="0" y="249"/>
                  <a:pt x="1" y="232"/>
                  <a:pt x="5" y="214"/>
                </a:cubicBezTo>
                <a:cubicBezTo>
                  <a:pt x="8" y="197"/>
                  <a:pt x="13" y="181"/>
                  <a:pt x="20" y="164"/>
                </a:cubicBezTo>
                <a:cubicBezTo>
                  <a:pt x="27" y="148"/>
                  <a:pt x="35" y="133"/>
                  <a:pt x="45" y="118"/>
                </a:cubicBezTo>
                <a:cubicBezTo>
                  <a:pt x="54" y="104"/>
                  <a:pt x="65" y="90"/>
                  <a:pt x="78" y="78"/>
                </a:cubicBezTo>
                <a:cubicBezTo>
                  <a:pt x="90" y="65"/>
                  <a:pt x="104" y="54"/>
                  <a:pt x="118" y="45"/>
                </a:cubicBezTo>
                <a:cubicBezTo>
                  <a:pt x="133" y="35"/>
                  <a:pt x="148" y="27"/>
                  <a:pt x="164" y="20"/>
                </a:cubicBezTo>
                <a:cubicBezTo>
                  <a:pt x="181" y="13"/>
                  <a:pt x="197" y="8"/>
                  <a:pt x="214" y="5"/>
                </a:cubicBezTo>
                <a:cubicBezTo>
                  <a:pt x="232" y="1"/>
                  <a:pt x="249" y="0"/>
                  <a:pt x="266" y="0"/>
                </a:cubicBezTo>
                <a:lnTo>
                  <a:pt x="13174" y="0"/>
                </a:lnTo>
                <a:cubicBezTo>
                  <a:pt x="13191" y="0"/>
                  <a:pt x="13209" y="1"/>
                  <a:pt x="13226" y="5"/>
                </a:cubicBezTo>
                <a:cubicBezTo>
                  <a:pt x="13243" y="8"/>
                  <a:pt x="13260" y="13"/>
                  <a:pt x="13276" y="20"/>
                </a:cubicBezTo>
                <a:cubicBezTo>
                  <a:pt x="13292" y="27"/>
                  <a:pt x="13308" y="35"/>
                  <a:pt x="13322" y="45"/>
                </a:cubicBezTo>
                <a:cubicBezTo>
                  <a:pt x="13337" y="54"/>
                  <a:pt x="13350" y="65"/>
                  <a:pt x="13363" y="78"/>
                </a:cubicBezTo>
                <a:cubicBezTo>
                  <a:pt x="13375" y="90"/>
                  <a:pt x="13386" y="104"/>
                  <a:pt x="13396" y="118"/>
                </a:cubicBezTo>
                <a:cubicBezTo>
                  <a:pt x="13406" y="133"/>
                  <a:pt x="13414" y="148"/>
                  <a:pt x="13421" y="164"/>
                </a:cubicBezTo>
                <a:cubicBezTo>
                  <a:pt x="13427" y="181"/>
                  <a:pt x="13432" y="197"/>
                  <a:pt x="13436" y="214"/>
                </a:cubicBezTo>
                <a:cubicBezTo>
                  <a:pt x="13439" y="232"/>
                  <a:pt x="13441" y="249"/>
                  <a:pt x="13441" y="266"/>
                </a:cubicBezTo>
                <a:lnTo>
                  <a:pt x="13441" y="15913"/>
                </a:lnTo>
                <a:cubicBezTo>
                  <a:pt x="13441" y="15931"/>
                  <a:pt x="13439" y="15948"/>
                  <a:pt x="13436" y="15965"/>
                </a:cubicBezTo>
                <a:cubicBezTo>
                  <a:pt x="13432" y="15982"/>
                  <a:pt x="13427" y="15999"/>
                  <a:pt x="13421" y="16015"/>
                </a:cubicBezTo>
                <a:cubicBezTo>
                  <a:pt x="13414" y="16031"/>
                  <a:pt x="13406" y="16047"/>
                  <a:pt x="13396" y="16061"/>
                </a:cubicBezTo>
                <a:cubicBezTo>
                  <a:pt x="13386" y="16076"/>
                  <a:pt x="13375" y="16089"/>
                  <a:pt x="13363" y="16102"/>
                </a:cubicBezTo>
                <a:cubicBezTo>
                  <a:pt x="13350" y="16114"/>
                  <a:pt x="13337" y="16125"/>
                  <a:pt x="13322" y="16135"/>
                </a:cubicBezTo>
                <a:cubicBezTo>
                  <a:pt x="13308" y="16145"/>
                  <a:pt x="13292" y="16153"/>
                  <a:pt x="13276" y="16160"/>
                </a:cubicBezTo>
                <a:cubicBezTo>
                  <a:pt x="13260" y="16166"/>
                  <a:pt x="13243" y="16171"/>
                  <a:pt x="13226" y="16175"/>
                </a:cubicBezTo>
                <a:cubicBezTo>
                  <a:pt x="13209" y="16178"/>
                  <a:pt x="13191" y="16180"/>
                  <a:pt x="13174" y="16180"/>
                </a:cubicBezTo>
                <a:lnTo>
                  <a:pt x="266" y="16180"/>
                </a:lnTo>
                <a:cubicBezTo>
                  <a:pt x="249" y="16180"/>
                  <a:pt x="232" y="16178"/>
                  <a:pt x="214" y="16175"/>
                </a:cubicBezTo>
                <a:cubicBezTo>
                  <a:pt x="197" y="16171"/>
                  <a:pt x="181" y="16166"/>
                  <a:pt x="164" y="16160"/>
                </a:cubicBezTo>
                <a:cubicBezTo>
                  <a:pt x="148" y="16153"/>
                  <a:pt x="133" y="16145"/>
                  <a:pt x="118" y="16135"/>
                </a:cubicBezTo>
                <a:cubicBezTo>
                  <a:pt x="104" y="16125"/>
                  <a:pt x="90" y="16114"/>
                  <a:pt x="78" y="16102"/>
                </a:cubicBezTo>
                <a:cubicBezTo>
                  <a:pt x="65" y="16089"/>
                  <a:pt x="54" y="16076"/>
                  <a:pt x="45" y="16061"/>
                </a:cubicBezTo>
                <a:cubicBezTo>
                  <a:pt x="35" y="16047"/>
                  <a:pt x="27" y="16031"/>
                  <a:pt x="20" y="16015"/>
                </a:cubicBezTo>
                <a:cubicBezTo>
                  <a:pt x="13" y="15999"/>
                  <a:pt x="8" y="15982"/>
                  <a:pt x="5" y="15965"/>
                </a:cubicBezTo>
                <a:cubicBezTo>
                  <a:pt x="1" y="15948"/>
                  <a:pt x="0" y="15931"/>
                  <a:pt x="0" y="15913"/>
                </a:cubicBezTo>
              </a:path>
            </a:pathLst>
          </a:custGeom>
          <a:ln w="8280">
            <a:solidFill>
              <a:srgbClr val="1E40AF"/>
            </a:solidFill>
            <a:miter/>
          </a:ln>
        </p:spPr>
        <p:txBody>
          <a:bodyPr lIns="3960" tIns="3960" rIns="3960" bIns="396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142" name="任意多边形 3141"/>
          <p:cNvSpPr/>
          <p:nvPr/>
        </p:nvSpPr>
        <p:spPr>
          <a:xfrm>
            <a:off x="618120" y="2732400"/>
            <a:ext cx="4429440" cy="2131200"/>
          </a:xfrm>
          <a:custGeom>
            <a:avLst/>
            <a:gdLst/>
            <a:ahLst/>
            <a:cxnLst/>
            <a:rect l="0" t="0" r="r" b="b"/>
            <a:pathLst>
              <a:path w="12304" h="5920">
                <a:moveTo>
                  <a:pt x="0" y="5828"/>
                </a:moveTo>
                <a:lnTo>
                  <a:pt x="0" y="93"/>
                </a:lnTo>
                <a:cubicBezTo>
                  <a:pt x="0" y="81"/>
                  <a:pt x="3" y="69"/>
                  <a:pt x="7" y="57"/>
                </a:cubicBezTo>
                <a:cubicBezTo>
                  <a:pt x="12" y="46"/>
                  <a:pt x="19" y="36"/>
                  <a:pt x="27" y="27"/>
                </a:cubicBezTo>
                <a:cubicBezTo>
                  <a:pt x="36" y="19"/>
                  <a:pt x="46" y="12"/>
                  <a:pt x="58" y="7"/>
                </a:cubicBezTo>
                <a:cubicBezTo>
                  <a:pt x="69" y="3"/>
                  <a:pt x="81" y="0"/>
                  <a:pt x="93" y="0"/>
                </a:cubicBezTo>
                <a:lnTo>
                  <a:pt x="12211" y="0"/>
                </a:lnTo>
                <a:cubicBezTo>
                  <a:pt x="12224" y="0"/>
                  <a:pt x="12235" y="3"/>
                  <a:pt x="12247" y="7"/>
                </a:cubicBezTo>
                <a:cubicBezTo>
                  <a:pt x="12258" y="12"/>
                  <a:pt x="12268" y="19"/>
                  <a:pt x="12277" y="27"/>
                </a:cubicBezTo>
                <a:cubicBezTo>
                  <a:pt x="12286" y="36"/>
                  <a:pt x="12292" y="46"/>
                  <a:pt x="12297" y="57"/>
                </a:cubicBezTo>
                <a:cubicBezTo>
                  <a:pt x="12302" y="69"/>
                  <a:pt x="12304" y="81"/>
                  <a:pt x="12304" y="93"/>
                </a:cubicBezTo>
                <a:lnTo>
                  <a:pt x="12304" y="5828"/>
                </a:lnTo>
                <a:cubicBezTo>
                  <a:pt x="12304" y="5840"/>
                  <a:pt x="12302" y="5852"/>
                  <a:pt x="12297" y="5863"/>
                </a:cubicBezTo>
                <a:cubicBezTo>
                  <a:pt x="12292" y="5875"/>
                  <a:pt x="12286" y="5885"/>
                  <a:pt x="12277" y="5893"/>
                </a:cubicBezTo>
                <a:cubicBezTo>
                  <a:pt x="12268" y="5902"/>
                  <a:pt x="12258" y="5909"/>
                  <a:pt x="12247" y="5913"/>
                </a:cubicBezTo>
                <a:cubicBezTo>
                  <a:pt x="12235" y="5918"/>
                  <a:pt x="12224" y="5920"/>
                  <a:pt x="12211" y="5920"/>
                </a:cubicBezTo>
                <a:lnTo>
                  <a:pt x="93" y="5920"/>
                </a:lnTo>
                <a:cubicBezTo>
                  <a:pt x="81" y="5920"/>
                  <a:pt x="69" y="5918"/>
                  <a:pt x="58" y="5913"/>
                </a:cubicBezTo>
                <a:cubicBezTo>
                  <a:pt x="46" y="5909"/>
                  <a:pt x="36" y="5902"/>
                  <a:pt x="27" y="5893"/>
                </a:cubicBezTo>
                <a:cubicBezTo>
                  <a:pt x="19" y="5885"/>
                  <a:pt x="12" y="5875"/>
                  <a:pt x="7" y="5863"/>
                </a:cubicBezTo>
                <a:cubicBezTo>
                  <a:pt x="3" y="5852"/>
                  <a:pt x="0" y="5840"/>
                  <a:pt x="0" y="5828"/>
                </a:cubicBezTo>
                <a:close/>
              </a:path>
            </a:pathLst>
          </a:custGeom>
          <a:solidFill>
            <a:srgbClr val="0F172A">
              <a:alpha val="7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3143" name="图片 3142"/>
          <p:cNvPicPr/>
          <p:nvPr/>
        </p:nvPicPr>
        <p:blipFill>
          <a:blip r:embed="rId3"/>
          <a:stretch/>
        </p:blipFill>
        <p:spPr>
          <a:xfrm>
            <a:off x="618480" y="259200"/>
            <a:ext cx="20016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144" name="文本框 3143"/>
          <p:cNvSpPr txBox="1"/>
          <p:nvPr/>
        </p:nvSpPr>
        <p:spPr>
          <a:xfrm>
            <a:off x="915120" y="232920"/>
            <a:ext cx="805320" cy="25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580" b="0" u="none" strike="noStrike">
                <a:solidFill>
                  <a:srgbClr val="A2F4FD"/>
                </a:solidFill>
                <a:effectLst/>
                <a:uFillTx/>
                <a:latin typeface="WenQuanYiZenHei"/>
                <a:ea typeface="WenQuanYiZenHei"/>
              </a:rPr>
              <a:t>多级索引</a:t>
            </a:r>
            <a:endParaRPr lang="en-US" sz="15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145" name="文本框 3144"/>
          <p:cNvSpPr txBox="1"/>
          <p:nvPr/>
        </p:nvSpPr>
        <p:spPr>
          <a:xfrm>
            <a:off x="1717200" y="240120"/>
            <a:ext cx="1569240" cy="235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580" b="1" u="none" strike="noStrike">
                <a:solidFill>
                  <a:srgbClr val="A2F4FD"/>
                </a:solidFill>
                <a:effectLst/>
                <a:uFillTx/>
                <a:latin typeface="DejaVuSans"/>
                <a:ea typeface="DejaVuSans"/>
              </a:rPr>
              <a:t> (IndexIVFPQ)</a:t>
            </a:r>
            <a:endParaRPr lang="en-US" sz="15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146" name="文本框 3145"/>
          <p:cNvSpPr txBox="1"/>
          <p:nvPr/>
        </p:nvSpPr>
        <p:spPr>
          <a:xfrm>
            <a:off x="614160" y="649080"/>
            <a:ext cx="437616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通过组合多种索引结构，实现从粗到细的分层检索，平衡速度与精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147" name="文本框 3146"/>
          <p:cNvSpPr txBox="1"/>
          <p:nvPr/>
        </p:nvSpPr>
        <p:spPr>
          <a:xfrm>
            <a:off x="614160" y="883080"/>
            <a:ext cx="15156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度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148" name="文本框 3147"/>
          <p:cNvSpPr txBox="1"/>
          <p:nvPr/>
        </p:nvSpPr>
        <p:spPr>
          <a:xfrm>
            <a:off x="614160" y="2454120"/>
            <a:ext cx="75528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53EAFD"/>
                </a:solidFill>
                <a:effectLst/>
                <a:uFillTx/>
                <a:latin typeface="WenQuanYiZenHei"/>
                <a:ea typeface="WenQuanYiZenHei"/>
              </a:rPr>
              <a:t>实现代码：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149" name="文本框 3148"/>
          <p:cNvSpPr txBox="1"/>
          <p:nvPr/>
        </p:nvSpPr>
        <p:spPr>
          <a:xfrm>
            <a:off x="714600" y="2852280"/>
            <a:ext cx="14148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94A3B8"/>
                </a:solidFill>
                <a:effectLst/>
                <a:uFillTx/>
                <a:latin typeface="Courier New"/>
                <a:ea typeface="Courier New"/>
              </a:rPr>
              <a:t># 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150" name="文本框 3149"/>
          <p:cNvSpPr txBox="1"/>
          <p:nvPr/>
        </p:nvSpPr>
        <p:spPr>
          <a:xfrm>
            <a:off x="855000" y="2837160"/>
            <a:ext cx="129168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94A3B8"/>
                </a:solidFill>
                <a:effectLst/>
                <a:uFillTx/>
                <a:latin typeface="WenQuanYiZenHei"/>
                <a:ea typeface="WenQuanYiZenHei"/>
              </a:rPr>
              <a:t>创建多级索引（倒排索引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151" name="文本框 3150"/>
          <p:cNvSpPr txBox="1"/>
          <p:nvPr/>
        </p:nvSpPr>
        <p:spPr>
          <a:xfrm>
            <a:off x="2142000" y="2852280"/>
            <a:ext cx="11664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94A3B8"/>
                </a:solidFill>
                <a:effectLst/>
                <a:uFillTx/>
                <a:latin typeface="Courier New"/>
                <a:ea typeface="Courier New"/>
              </a:rPr>
              <a:t>+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152" name="文本框 3151"/>
          <p:cNvSpPr txBox="1"/>
          <p:nvPr/>
        </p:nvSpPr>
        <p:spPr>
          <a:xfrm>
            <a:off x="2212200" y="2837160"/>
            <a:ext cx="58752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94A3B8"/>
                </a:solidFill>
                <a:effectLst/>
                <a:uFillTx/>
                <a:latin typeface="WenQuanYiZenHei"/>
                <a:ea typeface="WenQuanYiZenHei"/>
              </a:rPr>
              <a:t>产品量化）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153" name="文本框 3152"/>
          <p:cNvSpPr txBox="1"/>
          <p:nvPr/>
        </p:nvSpPr>
        <p:spPr>
          <a:xfrm>
            <a:off x="714600" y="3027960"/>
            <a:ext cx="133848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93C5FD"/>
                </a:solidFill>
                <a:effectLst/>
                <a:uFillTx/>
                <a:latin typeface="Courier New"/>
                <a:ea typeface="Courier New"/>
              </a:rPr>
              <a:t>num_clusters</a:t>
            </a:r>
            <a:r>
              <a:rPr lang="en-US" sz="92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 = </a:t>
            </a:r>
            <a:r>
              <a:rPr lang="en-US" sz="920" b="0" u="none" strike="noStrike">
                <a:solidFill>
                  <a:srgbClr val="FCD34D"/>
                </a:solidFill>
                <a:effectLst/>
                <a:uFillTx/>
                <a:latin typeface="Courier New"/>
                <a:ea typeface="Courier New"/>
              </a:rPr>
              <a:t>1000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154" name="文本框 3153"/>
          <p:cNvSpPr txBox="1"/>
          <p:nvPr/>
        </p:nvSpPr>
        <p:spPr>
          <a:xfrm>
            <a:off x="714600" y="3203280"/>
            <a:ext cx="225432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93C5FD"/>
                </a:solidFill>
                <a:effectLst/>
                <a:uFillTx/>
                <a:latin typeface="Courier New"/>
                <a:ea typeface="Courier New"/>
              </a:rPr>
              <a:t>index_ivf_pq</a:t>
            </a:r>
            <a:r>
              <a:rPr lang="en-US" sz="92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 = </a:t>
            </a:r>
            <a:r>
              <a:rPr lang="en-US" sz="920" b="0" u="none" strike="noStrike">
                <a:solidFill>
                  <a:srgbClr val="F472B6"/>
                </a:solidFill>
                <a:effectLst/>
                <a:uFillTx/>
                <a:latin typeface="Courier New"/>
                <a:ea typeface="Courier New"/>
              </a:rPr>
              <a:t>faiss.IndexIVFPQ</a:t>
            </a:r>
            <a:r>
              <a:rPr lang="en-US" sz="92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(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155" name="文本框 3154"/>
          <p:cNvSpPr txBox="1"/>
          <p:nvPr/>
        </p:nvSpPr>
        <p:spPr>
          <a:xfrm>
            <a:off x="714600" y="3378960"/>
            <a:ext cx="218376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  </a:t>
            </a:r>
            <a:r>
              <a:rPr lang="en-US" sz="920" b="0" u="none" strike="noStrike">
                <a:solidFill>
                  <a:srgbClr val="F472B6"/>
                </a:solidFill>
                <a:effectLst/>
                <a:uFillTx/>
                <a:latin typeface="Courier New"/>
                <a:ea typeface="Courier New"/>
              </a:rPr>
              <a:t>faiss.IndexFlatL2</a:t>
            </a:r>
            <a:r>
              <a:rPr lang="en-US" sz="92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(</a:t>
            </a:r>
            <a:r>
              <a:rPr lang="en-US" sz="920" b="0" u="none" strike="noStrike">
                <a:solidFill>
                  <a:srgbClr val="93C5FD"/>
                </a:solidFill>
                <a:effectLst/>
                <a:uFillTx/>
                <a:latin typeface="Courier New"/>
                <a:ea typeface="Courier New"/>
              </a:rPr>
              <a:t>dimension</a:t>
            </a:r>
            <a:r>
              <a:rPr lang="en-US" sz="92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),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156" name="文本框 3155"/>
          <p:cNvSpPr txBox="1"/>
          <p:nvPr/>
        </p:nvSpPr>
        <p:spPr>
          <a:xfrm>
            <a:off x="714600" y="3554280"/>
            <a:ext cx="169056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  </a:t>
            </a:r>
            <a:r>
              <a:rPr lang="en-US" sz="920" b="0" u="none" strike="noStrike">
                <a:solidFill>
                  <a:srgbClr val="93C5FD"/>
                </a:solidFill>
                <a:effectLst/>
                <a:uFillTx/>
                <a:latin typeface="Courier New"/>
                <a:ea typeface="Courier New"/>
              </a:rPr>
              <a:t>dimension</a:t>
            </a:r>
            <a:r>
              <a:rPr lang="en-US" sz="92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, </a:t>
            </a:r>
            <a:r>
              <a:rPr lang="en-US" sz="920" b="0" u="none" strike="noStrike">
                <a:solidFill>
                  <a:srgbClr val="FCD34D"/>
                </a:solidFill>
                <a:effectLst/>
                <a:uFillTx/>
                <a:latin typeface="Courier New"/>
                <a:ea typeface="Courier New"/>
              </a:rPr>
              <a:t>1000</a:t>
            </a:r>
            <a:r>
              <a:rPr lang="en-US" sz="92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, </a:t>
            </a:r>
            <a:r>
              <a:rPr lang="en-US" sz="920" b="0" u="none" strike="noStrike">
                <a:solidFill>
                  <a:srgbClr val="FCD34D"/>
                </a:solidFill>
                <a:effectLst/>
                <a:uFillTx/>
                <a:latin typeface="Courier New"/>
                <a:ea typeface="Courier New"/>
              </a:rPr>
              <a:t>16</a:t>
            </a:r>
            <a:r>
              <a:rPr lang="en-US" sz="92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, </a:t>
            </a:r>
            <a:r>
              <a:rPr lang="en-US" sz="920" b="0" u="none" strike="noStrike">
                <a:solidFill>
                  <a:srgbClr val="FCD34D"/>
                </a:solidFill>
                <a:effectLst/>
                <a:uFillTx/>
                <a:latin typeface="Courier New"/>
                <a:ea typeface="Courier New"/>
              </a:rPr>
              <a:t>6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157" name="文本框 3156"/>
          <p:cNvSpPr txBox="1"/>
          <p:nvPr/>
        </p:nvSpPr>
        <p:spPr>
          <a:xfrm>
            <a:off x="714600" y="3729960"/>
            <a:ext cx="11664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)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158" name="文本框 3157"/>
          <p:cNvSpPr txBox="1"/>
          <p:nvPr/>
        </p:nvSpPr>
        <p:spPr>
          <a:xfrm>
            <a:off x="714600" y="4080960"/>
            <a:ext cx="14148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94A3B8"/>
                </a:solidFill>
                <a:effectLst/>
                <a:uFillTx/>
                <a:latin typeface="Courier New"/>
                <a:ea typeface="Courier New"/>
              </a:rPr>
              <a:t># 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159" name="文本框 3158"/>
          <p:cNvSpPr txBox="1"/>
          <p:nvPr/>
        </p:nvSpPr>
        <p:spPr>
          <a:xfrm>
            <a:off x="855000" y="4065840"/>
            <a:ext cx="70488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94A3B8"/>
                </a:solidFill>
                <a:effectLst/>
                <a:uFillTx/>
                <a:latin typeface="WenQuanYiZenHei"/>
                <a:ea typeface="WenQuanYiZenHei"/>
              </a:rPr>
              <a:t>训练多级索引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160" name="文本框 3159"/>
          <p:cNvSpPr txBox="1"/>
          <p:nvPr/>
        </p:nvSpPr>
        <p:spPr>
          <a:xfrm>
            <a:off x="714600" y="4256280"/>
            <a:ext cx="225432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93C5FD"/>
                </a:solidFill>
                <a:effectLst/>
                <a:uFillTx/>
                <a:latin typeface="Courier New"/>
                <a:ea typeface="Courier New"/>
              </a:rPr>
              <a:t>index_ivf_pq</a:t>
            </a:r>
            <a:r>
              <a:rPr lang="en-US" sz="92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.</a:t>
            </a:r>
            <a:r>
              <a:rPr lang="en-US" sz="920" b="0" u="none" strike="noStrike">
                <a:solidFill>
                  <a:srgbClr val="F472B6"/>
                </a:solidFill>
                <a:effectLst/>
                <a:uFillTx/>
                <a:latin typeface="Courier New"/>
                <a:ea typeface="Courier New"/>
              </a:rPr>
              <a:t>train</a:t>
            </a:r>
            <a:r>
              <a:rPr lang="en-US" sz="92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(</a:t>
            </a:r>
            <a:r>
              <a:rPr lang="en-US" sz="920" b="0" u="none" strike="noStrike">
                <a:solidFill>
                  <a:srgbClr val="93C5FD"/>
                </a:solidFill>
                <a:effectLst/>
                <a:uFillTx/>
                <a:latin typeface="Courier New"/>
                <a:ea typeface="Courier New"/>
              </a:rPr>
              <a:t>data_vectors</a:t>
            </a:r>
            <a:r>
              <a:rPr lang="en-US" sz="92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)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161" name="文本框 3160"/>
          <p:cNvSpPr txBox="1"/>
          <p:nvPr/>
        </p:nvSpPr>
        <p:spPr>
          <a:xfrm>
            <a:off x="714600" y="4431960"/>
            <a:ext cx="211356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93C5FD"/>
                </a:solidFill>
                <a:effectLst/>
                <a:uFillTx/>
                <a:latin typeface="Courier New"/>
                <a:ea typeface="Courier New"/>
              </a:rPr>
              <a:t>index_ivf_pq</a:t>
            </a:r>
            <a:r>
              <a:rPr lang="en-US" sz="92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.</a:t>
            </a:r>
            <a:r>
              <a:rPr lang="en-US" sz="920" b="0" u="none" strike="noStrike">
                <a:solidFill>
                  <a:srgbClr val="F472B6"/>
                </a:solidFill>
                <a:effectLst/>
                <a:uFillTx/>
                <a:latin typeface="Courier New"/>
                <a:ea typeface="Courier New"/>
              </a:rPr>
              <a:t>add</a:t>
            </a:r>
            <a:r>
              <a:rPr lang="en-US" sz="92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(</a:t>
            </a:r>
            <a:r>
              <a:rPr lang="en-US" sz="920" b="0" u="none" strike="noStrike">
                <a:solidFill>
                  <a:srgbClr val="93C5FD"/>
                </a:solidFill>
                <a:effectLst/>
                <a:uFillTx/>
                <a:latin typeface="Courier New"/>
                <a:ea typeface="Courier New"/>
              </a:rPr>
              <a:t>data_vectors</a:t>
            </a:r>
            <a:r>
              <a:rPr lang="en-US" sz="92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)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162" name="任意多边形 3161"/>
          <p:cNvSpPr/>
          <p:nvPr/>
        </p:nvSpPr>
        <p:spPr>
          <a:xfrm>
            <a:off x="618120" y="4997160"/>
            <a:ext cx="844560" cy="234360"/>
          </a:xfrm>
          <a:custGeom>
            <a:avLst/>
            <a:gdLst/>
            <a:ahLst/>
            <a:cxnLst/>
            <a:rect l="0" t="0" r="r" b="b"/>
            <a:pathLst>
              <a:path w="2346" h="651">
                <a:moveTo>
                  <a:pt x="0" y="558"/>
                </a:moveTo>
                <a:lnTo>
                  <a:pt x="0" y="94"/>
                </a:lnTo>
                <a:cubicBezTo>
                  <a:pt x="0" y="81"/>
                  <a:pt x="3" y="69"/>
                  <a:pt x="7" y="57"/>
                </a:cubicBezTo>
                <a:cubicBezTo>
                  <a:pt x="12" y="46"/>
                  <a:pt x="19" y="36"/>
                  <a:pt x="27" y="27"/>
                </a:cubicBezTo>
                <a:cubicBezTo>
                  <a:pt x="36" y="18"/>
                  <a:pt x="46" y="12"/>
                  <a:pt x="58" y="7"/>
                </a:cubicBezTo>
                <a:cubicBezTo>
                  <a:pt x="69" y="2"/>
                  <a:pt x="81" y="0"/>
                  <a:pt x="93" y="0"/>
                </a:cubicBezTo>
                <a:lnTo>
                  <a:pt x="2253" y="0"/>
                </a:lnTo>
                <a:cubicBezTo>
                  <a:pt x="2265" y="0"/>
                  <a:pt x="2277" y="2"/>
                  <a:pt x="2288" y="7"/>
                </a:cubicBezTo>
                <a:cubicBezTo>
                  <a:pt x="2300" y="12"/>
                  <a:pt x="2310" y="18"/>
                  <a:pt x="2319" y="27"/>
                </a:cubicBezTo>
                <a:cubicBezTo>
                  <a:pt x="2327" y="36"/>
                  <a:pt x="2334" y="46"/>
                  <a:pt x="2339" y="57"/>
                </a:cubicBezTo>
                <a:cubicBezTo>
                  <a:pt x="2343" y="69"/>
                  <a:pt x="2346" y="81"/>
                  <a:pt x="2346" y="94"/>
                </a:cubicBezTo>
                <a:lnTo>
                  <a:pt x="2346" y="558"/>
                </a:lnTo>
                <a:cubicBezTo>
                  <a:pt x="2346" y="570"/>
                  <a:pt x="2343" y="582"/>
                  <a:pt x="2339" y="594"/>
                </a:cubicBezTo>
                <a:cubicBezTo>
                  <a:pt x="2334" y="605"/>
                  <a:pt x="2327" y="615"/>
                  <a:pt x="2319" y="624"/>
                </a:cubicBezTo>
                <a:cubicBezTo>
                  <a:pt x="2310" y="632"/>
                  <a:pt x="2300" y="639"/>
                  <a:pt x="2288" y="644"/>
                </a:cubicBezTo>
                <a:cubicBezTo>
                  <a:pt x="2277" y="649"/>
                  <a:pt x="2265" y="651"/>
                  <a:pt x="2253" y="651"/>
                </a:cubicBezTo>
                <a:lnTo>
                  <a:pt x="93" y="651"/>
                </a:lnTo>
                <a:cubicBezTo>
                  <a:pt x="81" y="651"/>
                  <a:pt x="69" y="649"/>
                  <a:pt x="58" y="644"/>
                </a:cubicBezTo>
                <a:cubicBezTo>
                  <a:pt x="46" y="639"/>
                  <a:pt x="36" y="632"/>
                  <a:pt x="27" y="624"/>
                </a:cubicBezTo>
                <a:cubicBezTo>
                  <a:pt x="19" y="615"/>
                  <a:pt x="12" y="605"/>
                  <a:pt x="7" y="594"/>
                </a:cubicBezTo>
                <a:cubicBezTo>
                  <a:pt x="3" y="582"/>
                  <a:pt x="0" y="570"/>
                  <a:pt x="0" y="558"/>
                </a:cubicBezTo>
                <a:close/>
              </a:path>
            </a:pathLst>
          </a:custGeom>
          <a:solidFill>
            <a:srgbClr val="1E40AF">
              <a:alpha val="5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163" name="文本框 3162"/>
          <p:cNvSpPr txBox="1"/>
          <p:nvPr/>
        </p:nvSpPr>
        <p:spPr>
          <a:xfrm>
            <a:off x="714600" y="4607280"/>
            <a:ext cx="169092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93C5FD"/>
                </a:solidFill>
                <a:effectLst/>
                <a:uFillTx/>
                <a:latin typeface="Courier New"/>
                <a:ea typeface="Courier New"/>
              </a:rPr>
              <a:t>index_ivf_pq</a:t>
            </a:r>
            <a:r>
              <a:rPr lang="en-US" sz="92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.</a:t>
            </a:r>
            <a:r>
              <a:rPr lang="en-US" sz="920" b="0" u="none" strike="noStrike">
                <a:solidFill>
                  <a:srgbClr val="93C5FD"/>
                </a:solidFill>
                <a:effectLst/>
                <a:uFillTx/>
                <a:latin typeface="Courier New"/>
                <a:ea typeface="Courier New"/>
              </a:rPr>
              <a:t>nprobe</a:t>
            </a:r>
            <a:r>
              <a:rPr lang="en-US" sz="92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 = </a:t>
            </a:r>
            <a:r>
              <a:rPr lang="en-US" sz="920" b="0" u="none" strike="noStrike">
                <a:solidFill>
                  <a:srgbClr val="FCD34D"/>
                </a:solidFill>
                <a:effectLst/>
                <a:uFillTx/>
                <a:latin typeface="Courier New"/>
                <a:ea typeface="Courier New"/>
              </a:rPr>
              <a:t>20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164" name="文本框 3163"/>
          <p:cNvSpPr txBox="1"/>
          <p:nvPr/>
        </p:nvSpPr>
        <p:spPr>
          <a:xfrm>
            <a:off x="714600" y="5047560"/>
            <a:ext cx="29952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1000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165" name="任意多边形 3164"/>
          <p:cNvSpPr/>
          <p:nvPr/>
        </p:nvSpPr>
        <p:spPr>
          <a:xfrm>
            <a:off x="1528920" y="4997160"/>
            <a:ext cx="819360" cy="234360"/>
          </a:xfrm>
          <a:custGeom>
            <a:avLst/>
            <a:gdLst/>
            <a:ahLst/>
            <a:cxnLst/>
            <a:rect l="0" t="0" r="r" b="b"/>
            <a:pathLst>
              <a:path w="2276" h="651">
                <a:moveTo>
                  <a:pt x="0" y="558"/>
                </a:moveTo>
                <a:lnTo>
                  <a:pt x="0" y="94"/>
                </a:lnTo>
                <a:cubicBezTo>
                  <a:pt x="0" y="81"/>
                  <a:pt x="3" y="69"/>
                  <a:pt x="8" y="57"/>
                </a:cubicBezTo>
                <a:cubicBezTo>
                  <a:pt x="12" y="46"/>
                  <a:pt x="19" y="36"/>
                  <a:pt x="28" y="27"/>
                </a:cubicBezTo>
                <a:cubicBezTo>
                  <a:pt x="36" y="18"/>
                  <a:pt x="46" y="12"/>
                  <a:pt x="58" y="7"/>
                </a:cubicBezTo>
                <a:cubicBezTo>
                  <a:pt x="69" y="2"/>
                  <a:pt x="81" y="0"/>
                  <a:pt x="93" y="0"/>
                </a:cubicBezTo>
                <a:lnTo>
                  <a:pt x="2184" y="0"/>
                </a:lnTo>
                <a:cubicBezTo>
                  <a:pt x="2196" y="0"/>
                  <a:pt x="2208" y="2"/>
                  <a:pt x="2219" y="7"/>
                </a:cubicBezTo>
                <a:cubicBezTo>
                  <a:pt x="2230" y="12"/>
                  <a:pt x="2240" y="18"/>
                  <a:pt x="2249" y="27"/>
                </a:cubicBezTo>
                <a:cubicBezTo>
                  <a:pt x="2258" y="36"/>
                  <a:pt x="2265" y="46"/>
                  <a:pt x="2269" y="57"/>
                </a:cubicBezTo>
                <a:cubicBezTo>
                  <a:pt x="2274" y="69"/>
                  <a:pt x="2276" y="81"/>
                  <a:pt x="2276" y="94"/>
                </a:cubicBezTo>
                <a:lnTo>
                  <a:pt x="2276" y="558"/>
                </a:lnTo>
                <a:cubicBezTo>
                  <a:pt x="2276" y="570"/>
                  <a:pt x="2274" y="582"/>
                  <a:pt x="2269" y="594"/>
                </a:cubicBezTo>
                <a:cubicBezTo>
                  <a:pt x="2265" y="605"/>
                  <a:pt x="2258" y="615"/>
                  <a:pt x="2249" y="624"/>
                </a:cubicBezTo>
                <a:cubicBezTo>
                  <a:pt x="2240" y="632"/>
                  <a:pt x="2230" y="639"/>
                  <a:pt x="2219" y="644"/>
                </a:cubicBezTo>
                <a:cubicBezTo>
                  <a:pt x="2208" y="649"/>
                  <a:pt x="2196" y="651"/>
                  <a:pt x="2184" y="651"/>
                </a:cubicBezTo>
                <a:lnTo>
                  <a:pt x="93" y="651"/>
                </a:lnTo>
                <a:cubicBezTo>
                  <a:pt x="81" y="651"/>
                  <a:pt x="69" y="649"/>
                  <a:pt x="58" y="644"/>
                </a:cubicBezTo>
                <a:cubicBezTo>
                  <a:pt x="46" y="639"/>
                  <a:pt x="36" y="632"/>
                  <a:pt x="28" y="624"/>
                </a:cubicBezTo>
                <a:cubicBezTo>
                  <a:pt x="19" y="615"/>
                  <a:pt x="12" y="605"/>
                  <a:pt x="8" y="594"/>
                </a:cubicBezTo>
                <a:cubicBezTo>
                  <a:pt x="3" y="582"/>
                  <a:pt x="0" y="570"/>
                  <a:pt x="0" y="558"/>
                </a:cubicBezTo>
                <a:close/>
              </a:path>
            </a:pathLst>
          </a:custGeom>
          <a:solidFill>
            <a:srgbClr val="1E40AF">
              <a:alpha val="5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166" name="文本框 3165"/>
          <p:cNvSpPr txBox="1"/>
          <p:nvPr/>
        </p:nvSpPr>
        <p:spPr>
          <a:xfrm>
            <a:off x="1012320" y="5043240"/>
            <a:ext cx="35280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个聚类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167" name="文本框 3166"/>
          <p:cNvSpPr txBox="1"/>
          <p:nvPr/>
        </p:nvSpPr>
        <p:spPr>
          <a:xfrm>
            <a:off x="1630800" y="5047560"/>
            <a:ext cx="15012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16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168" name="任意多边形 3167"/>
          <p:cNvSpPr/>
          <p:nvPr/>
        </p:nvSpPr>
        <p:spPr>
          <a:xfrm>
            <a:off x="2414880" y="4997160"/>
            <a:ext cx="861120" cy="234360"/>
          </a:xfrm>
          <a:custGeom>
            <a:avLst/>
            <a:gdLst/>
            <a:ahLst/>
            <a:cxnLst/>
            <a:rect l="0" t="0" r="r" b="b"/>
            <a:pathLst>
              <a:path w="2392" h="651">
                <a:moveTo>
                  <a:pt x="0" y="558"/>
                </a:moveTo>
                <a:lnTo>
                  <a:pt x="0" y="94"/>
                </a:lnTo>
                <a:cubicBezTo>
                  <a:pt x="0" y="81"/>
                  <a:pt x="2" y="69"/>
                  <a:pt x="7" y="57"/>
                </a:cubicBezTo>
                <a:cubicBezTo>
                  <a:pt x="12" y="46"/>
                  <a:pt x="19" y="36"/>
                  <a:pt x="27" y="27"/>
                </a:cubicBezTo>
                <a:cubicBezTo>
                  <a:pt x="36" y="18"/>
                  <a:pt x="46" y="12"/>
                  <a:pt x="57" y="7"/>
                </a:cubicBezTo>
                <a:cubicBezTo>
                  <a:pt x="69" y="2"/>
                  <a:pt x="81" y="0"/>
                  <a:pt x="93" y="0"/>
                </a:cubicBezTo>
                <a:lnTo>
                  <a:pt x="2299" y="0"/>
                </a:lnTo>
                <a:cubicBezTo>
                  <a:pt x="2311" y="0"/>
                  <a:pt x="2323" y="2"/>
                  <a:pt x="2335" y="7"/>
                </a:cubicBezTo>
                <a:cubicBezTo>
                  <a:pt x="2346" y="12"/>
                  <a:pt x="2356" y="18"/>
                  <a:pt x="2365" y="27"/>
                </a:cubicBezTo>
                <a:cubicBezTo>
                  <a:pt x="2374" y="36"/>
                  <a:pt x="2380" y="46"/>
                  <a:pt x="2385" y="57"/>
                </a:cubicBezTo>
                <a:cubicBezTo>
                  <a:pt x="2390" y="69"/>
                  <a:pt x="2392" y="81"/>
                  <a:pt x="2392" y="94"/>
                </a:cubicBezTo>
                <a:lnTo>
                  <a:pt x="2392" y="558"/>
                </a:lnTo>
                <a:cubicBezTo>
                  <a:pt x="2392" y="570"/>
                  <a:pt x="2390" y="582"/>
                  <a:pt x="2385" y="594"/>
                </a:cubicBezTo>
                <a:cubicBezTo>
                  <a:pt x="2380" y="605"/>
                  <a:pt x="2374" y="615"/>
                  <a:pt x="2365" y="624"/>
                </a:cubicBezTo>
                <a:cubicBezTo>
                  <a:pt x="2356" y="632"/>
                  <a:pt x="2346" y="639"/>
                  <a:pt x="2335" y="644"/>
                </a:cubicBezTo>
                <a:cubicBezTo>
                  <a:pt x="2323" y="649"/>
                  <a:pt x="2311" y="651"/>
                  <a:pt x="2299" y="651"/>
                </a:cubicBezTo>
                <a:lnTo>
                  <a:pt x="93" y="651"/>
                </a:lnTo>
                <a:cubicBezTo>
                  <a:pt x="81" y="651"/>
                  <a:pt x="69" y="649"/>
                  <a:pt x="57" y="644"/>
                </a:cubicBezTo>
                <a:cubicBezTo>
                  <a:pt x="46" y="639"/>
                  <a:pt x="36" y="632"/>
                  <a:pt x="27" y="624"/>
                </a:cubicBezTo>
                <a:cubicBezTo>
                  <a:pt x="19" y="615"/>
                  <a:pt x="12" y="605"/>
                  <a:pt x="7" y="594"/>
                </a:cubicBezTo>
                <a:cubicBezTo>
                  <a:pt x="2" y="582"/>
                  <a:pt x="0" y="570"/>
                  <a:pt x="0" y="558"/>
                </a:cubicBezTo>
                <a:close/>
              </a:path>
            </a:pathLst>
          </a:custGeom>
          <a:solidFill>
            <a:srgbClr val="1E40AF">
              <a:alpha val="5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169" name="文本框 3168"/>
          <p:cNvSpPr txBox="1"/>
          <p:nvPr/>
        </p:nvSpPr>
        <p:spPr>
          <a:xfrm>
            <a:off x="1779480" y="5043240"/>
            <a:ext cx="47016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个子向量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170" name="文本框 3169"/>
          <p:cNvSpPr txBox="1"/>
          <p:nvPr/>
        </p:nvSpPr>
        <p:spPr>
          <a:xfrm>
            <a:off x="2514960" y="5047560"/>
            <a:ext cx="11664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6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171" name="任意多边形 3170"/>
          <p:cNvSpPr/>
          <p:nvPr/>
        </p:nvSpPr>
        <p:spPr>
          <a:xfrm>
            <a:off x="3342600" y="4997160"/>
            <a:ext cx="861120" cy="234360"/>
          </a:xfrm>
          <a:custGeom>
            <a:avLst/>
            <a:gdLst/>
            <a:ahLst/>
            <a:cxnLst/>
            <a:rect l="0" t="0" r="r" b="b"/>
            <a:pathLst>
              <a:path w="2392" h="651">
                <a:moveTo>
                  <a:pt x="0" y="558"/>
                </a:moveTo>
                <a:lnTo>
                  <a:pt x="0" y="94"/>
                </a:lnTo>
                <a:cubicBezTo>
                  <a:pt x="0" y="81"/>
                  <a:pt x="2" y="69"/>
                  <a:pt x="7" y="57"/>
                </a:cubicBezTo>
                <a:cubicBezTo>
                  <a:pt x="12" y="46"/>
                  <a:pt x="18" y="36"/>
                  <a:pt x="27" y="27"/>
                </a:cubicBezTo>
                <a:cubicBezTo>
                  <a:pt x="36" y="18"/>
                  <a:pt x="46" y="12"/>
                  <a:pt x="57" y="7"/>
                </a:cubicBezTo>
                <a:cubicBezTo>
                  <a:pt x="68" y="2"/>
                  <a:pt x="80" y="0"/>
                  <a:pt x="93" y="0"/>
                </a:cubicBezTo>
                <a:lnTo>
                  <a:pt x="2299" y="0"/>
                </a:lnTo>
                <a:cubicBezTo>
                  <a:pt x="2311" y="0"/>
                  <a:pt x="2323" y="2"/>
                  <a:pt x="2334" y="7"/>
                </a:cubicBezTo>
                <a:cubicBezTo>
                  <a:pt x="2346" y="12"/>
                  <a:pt x="2356" y="18"/>
                  <a:pt x="2364" y="27"/>
                </a:cubicBezTo>
                <a:cubicBezTo>
                  <a:pt x="2373" y="36"/>
                  <a:pt x="2380" y="46"/>
                  <a:pt x="2385" y="57"/>
                </a:cubicBezTo>
                <a:cubicBezTo>
                  <a:pt x="2389" y="69"/>
                  <a:pt x="2392" y="81"/>
                  <a:pt x="2392" y="94"/>
                </a:cubicBezTo>
                <a:lnTo>
                  <a:pt x="2392" y="558"/>
                </a:lnTo>
                <a:cubicBezTo>
                  <a:pt x="2392" y="570"/>
                  <a:pt x="2389" y="582"/>
                  <a:pt x="2385" y="594"/>
                </a:cubicBezTo>
                <a:cubicBezTo>
                  <a:pt x="2380" y="605"/>
                  <a:pt x="2373" y="615"/>
                  <a:pt x="2364" y="624"/>
                </a:cubicBezTo>
                <a:cubicBezTo>
                  <a:pt x="2356" y="632"/>
                  <a:pt x="2346" y="639"/>
                  <a:pt x="2334" y="644"/>
                </a:cubicBezTo>
                <a:cubicBezTo>
                  <a:pt x="2323" y="649"/>
                  <a:pt x="2311" y="651"/>
                  <a:pt x="2299" y="651"/>
                </a:cubicBezTo>
                <a:lnTo>
                  <a:pt x="93" y="651"/>
                </a:lnTo>
                <a:cubicBezTo>
                  <a:pt x="80" y="651"/>
                  <a:pt x="68" y="649"/>
                  <a:pt x="57" y="644"/>
                </a:cubicBezTo>
                <a:cubicBezTo>
                  <a:pt x="46" y="639"/>
                  <a:pt x="36" y="632"/>
                  <a:pt x="27" y="624"/>
                </a:cubicBezTo>
                <a:cubicBezTo>
                  <a:pt x="18" y="615"/>
                  <a:pt x="12" y="605"/>
                  <a:pt x="7" y="594"/>
                </a:cubicBezTo>
                <a:cubicBezTo>
                  <a:pt x="2" y="582"/>
                  <a:pt x="0" y="570"/>
                  <a:pt x="0" y="558"/>
                </a:cubicBezTo>
                <a:close/>
              </a:path>
            </a:pathLst>
          </a:custGeom>
          <a:solidFill>
            <a:srgbClr val="1E40AF">
              <a:alpha val="5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172" name="文本框 3171"/>
          <p:cNvSpPr txBox="1"/>
          <p:nvPr/>
        </p:nvSpPr>
        <p:spPr>
          <a:xfrm>
            <a:off x="2589480" y="5043240"/>
            <a:ext cx="58752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位量化编码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173" name="任意多边形 3172"/>
          <p:cNvSpPr/>
          <p:nvPr/>
        </p:nvSpPr>
        <p:spPr>
          <a:xfrm>
            <a:off x="5460840" y="20880"/>
            <a:ext cx="4839120" cy="5824800"/>
          </a:xfrm>
          <a:custGeom>
            <a:avLst/>
            <a:gdLst/>
            <a:ahLst/>
            <a:cxnLst/>
            <a:rect l="0" t="0" r="r" b="b"/>
            <a:pathLst>
              <a:path w="13442" h="16180">
                <a:moveTo>
                  <a:pt x="0" y="15913"/>
                </a:moveTo>
                <a:lnTo>
                  <a:pt x="0" y="266"/>
                </a:lnTo>
                <a:cubicBezTo>
                  <a:pt x="0" y="249"/>
                  <a:pt x="2" y="232"/>
                  <a:pt x="5" y="214"/>
                </a:cubicBezTo>
                <a:cubicBezTo>
                  <a:pt x="9" y="197"/>
                  <a:pt x="14" y="181"/>
                  <a:pt x="21" y="164"/>
                </a:cubicBezTo>
                <a:cubicBezTo>
                  <a:pt x="27" y="148"/>
                  <a:pt x="35" y="133"/>
                  <a:pt x="45" y="118"/>
                </a:cubicBezTo>
                <a:cubicBezTo>
                  <a:pt x="55" y="104"/>
                  <a:pt x="66" y="90"/>
                  <a:pt x="78" y="78"/>
                </a:cubicBezTo>
                <a:cubicBezTo>
                  <a:pt x="91" y="65"/>
                  <a:pt x="104" y="54"/>
                  <a:pt x="119" y="45"/>
                </a:cubicBezTo>
                <a:cubicBezTo>
                  <a:pt x="133" y="35"/>
                  <a:pt x="149" y="27"/>
                  <a:pt x="165" y="20"/>
                </a:cubicBezTo>
                <a:cubicBezTo>
                  <a:pt x="181" y="13"/>
                  <a:pt x="198" y="8"/>
                  <a:pt x="215" y="5"/>
                </a:cubicBezTo>
                <a:cubicBezTo>
                  <a:pt x="232" y="1"/>
                  <a:pt x="250" y="0"/>
                  <a:pt x="267" y="0"/>
                </a:cubicBezTo>
                <a:lnTo>
                  <a:pt x="13175" y="0"/>
                </a:lnTo>
                <a:cubicBezTo>
                  <a:pt x="13192" y="0"/>
                  <a:pt x="13210" y="1"/>
                  <a:pt x="13227" y="5"/>
                </a:cubicBezTo>
                <a:cubicBezTo>
                  <a:pt x="13244" y="8"/>
                  <a:pt x="13261" y="13"/>
                  <a:pt x="13277" y="20"/>
                </a:cubicBezTo>
                <a:cubicBezTo>
                  <a:pt x="13293" y="27"/>
                  <a:pt x="13308" y="35"/>
                  <a:pt x="13323" y="45"/>
                </a:cubicBezTo>
                <a:cubicBezTo>
                  <a:pt x="13338" y="54"/>
                  <a:pt x="13351" y="65"/>
                  <a:pt x="13363" y="78"/>
                </a:cubicBezTo>
                <a:cubicBezTo>
                  <a:pt x="13376" y="90"/>
                  <a:pt x="13387" y="104"/>
                  <a:pt x="13397" y="118"/>
                </a:cubicBezTo>
                <a:cubicBezTo>
                  <a:pt x="13406" y="133"/>
                  <a:pt x="13415" y="148"/>
                  <a:pt x="13421" y="164"/>
                </a:cubicBezTo>
                <a:cubicBezTo>
                  <a:pt x="13428" y="181"/>
                  <a:pt x="13433" y="197"/>
                  <a:pt x="13436" y="214"/>
                </a:cubicBezTo>
                <a:cubicBezTo>
                  <a:pt x="13440" y="232"/>
                  <a:pt x="13442" y="249"/>
                  <a:pt x="13442" y="266"/>
                </a:cubicBezTo>
                <a:lnTo>
                  <a:pt x="13442" y="15913"/>
                </a:lnTo>
                <a:cubicBezTo>
                  <a:pt x="13442" y="15931"/>
                  <a:pt x="13440" y="15948"/>
                  <a:pt x="13436" y="15965"/>
                </a:cubicBezTo>
                <a:cubicBezTo>
                  <a:pt x="13433" y="15982"/>
                  <a:pt x="13428" y="15999"/>
                  <a:pt x="13421" y="16015"/>
                </a:cubicBezTo>
                <a:cubicBezTo>
                  <a:pt x="13415" y="16031"/>
                  <a:pt x="13406" y="16047"/>
                  <a:pt x="13397" y="16061"/>
                </a:cubicBezTo>
                <a:cubicBezTo>
                  <a:pt x="13387" y="16076"/>
                  <a:pt x="13376" y="16089"/>
                  <a:pt x="13363" y="16102"/>
                </a:cubicBezTo>
                <a:cubicBezTo>
                  <a:pt x="13351" y="16114"/>
                  <a:pt x="13338" y="16125"/>
                  <a:pt x="13323" y="16135"/>
                </a:cubicBezTo>
                <a:cubicBezTo>
                  <a:pt x="13308" y="16145"/>
                  <a:pt x="13293" y="16153"/>
                  <a:pt x="13277" y="16160"/>
                </a:cubicBezTo>
                <a:cubicBezTo>
                  <a:pt x="13261" y="16166"/>
                  <a:pt x="13244" y="16171"/>
                  <a:pt x="13227" y="16175"/>
                </a:cubicBezTo>
                <a:cubicBezTo>
                  <a:pt x="13210" y="16178"/>
                  <a:pt x="13192" y="16180"/>
                  <a:pt x="13175" y="16180"/>
                </a:cubicBezTo>
                <a:lnTo>
                  <a:pt x="267" y="16180"/>
                </a:lnTo>
                <a:cubicBezTo>
                  <a:pt x="250" y="16180"/>
                  <a:pt x="232" y="16178"/>
                  <a:pt x="215" y="16175"/>
                </a:cubicBezTo>
                <a:cubicBezTo>
                  <a:pt x="198" y="16171"/>
                  <a:pt x="181" y="16166"/>
                  <a:pt x="165" y="16160"/>
                </a:cubicBezTo>
                <a:cubicBezTo>
                  <a:pt x="149" y="16153"/>
                  <a:pt x="133" y="16145"/>
                  <a:pt x="119" y="16135"/>
                </a:cubicBezTo>
                <a:cubicBezTo>
                  <a:pt x="104" y="16125"/>
                  <a:pt x="91" y="16114"/>
                  <a:pt x="78" y="16102"/>
                </a:cubicBezTo>
                <a:cubicBezTo>
                  <a:pt x="66" y="16089"/>
                  <a:pt x="55" y="16076"/>
                  <a:pt x="45" y="16061"/>
                </a:cubicBezTo>
                <a:cubicBezTo>
                  <a:pt x="35" y="16047"/>
                  <a:pt x="27" y="16031"/>
                  <a:pt x="21" y="16015"/>
                </a:cubicBezTo>
                <a:cubicBezTo>
                  <a:pt x="14" y="15999"/>
                  <a:pt x="9" y="15982"/>
                  <a:pt x="5" y="15965"/>
                </a:cubicBezTo>
                <a:cubicBezTo>
                  <a:pt x="2" y="15948"/>
                  <a:pt x="0" y="15931"/>
                  <a:pt x="0" y="15913"/>
                </a:cubicBezTo>
                <a:close/>
              </a:path>
            </a:pathLst>
          </a:custGeom>
          <a:solidFill>
            <a:srgbClr val="1E3A8A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174" name="任意多边形 3173"/>
          <p:cNvSpPr/>
          <p:nvPr/>
        </p:nvSpPr>
        <p:spPr>
          <a:xfrm>
            <a:off x="5460840" y="20880"/>
            <a:ext cx="4839120" cy="5824800"/>
          </a:xfrm>
          <a:custGeom>
            <a:avLst/>
            <a:gdLst/>
            <a:ahLst/>
            <a:cxnLst/>
            <a:rect l="0" t="0" r="r" b="b"/>
            <a:pathLst>
              <a:path w="13442" h="16180" fill="none">
                <a:moveTo>
                  <a:pt x="0" y="15913"/>
                </a:moveTo>
                <a:lnTo>
                  <a:pt x="0" y="266"/>
                </a:lnTo>
                <a:cubicBezTo>
                  <a:pt x="0" y="249"/>
                  <a:pt x="2" y="232"/>
                  <a:pt x="5" y="214"/>
                </a:cubicBezTo>
                <a:cubicBezTo>
                  <a:pt x="9" y="197"/>
                  <a:pt x="14" y="181"/>
                  <a:pt x="21" y="164"/>
                </a:cubicBezTo>
                <a:cubicBezTo>
                  <a:pt x="27" y="148"/>
                  <a:pt x="35" y="133"/>
                  <a:pt x="45" y="118"/>
                </a:cubicBezTo>
                <a:cubicBezTo>
                  <a:pt x="55" y="104"/>
                  <a:pt x="66" y="90"/>
                  <a:pt x="78" y="78"/>
                </a:cubicBezTo>
                <a:cubicBezTo>
                  <a:pt x="91" y="65"/>
                  <a:pt x="104" y="54"/>
                  <a:pt x="119" y="45"/>
                </a:cubicBezTo>
                <a:cubicBezTo>
                  <a:pt x="133" y="35"/>
                  <a:pt x="149" y="27"/>
                  <a:pt x="165" y="20"/>
                </a:cubicBezTo>
                <a:cubicBezTo>
                  <a:pt x="181" y="13"/>
                  <a:pt x="198" y="8"/>
                  <a:pt x="215" y="5"/>
                </a:cubicBezTo>
                <a:cubicBezTo>
                  <a:pt x="232" y="1"/>
                  <a:pt x="250" y="0"/>
                  <a:pt x="267" y="0"/>
                </a:cubicBezTo>
                <a:lnTo>
                  <a:pt x="13175" y="0"/>
                </a:lnTo>
                <a:cubicBezTo>
                  <a:pt x="13192" y="0"/>
                  <a:pt x="13210" y="1"/>
                  <a:pt x="13227" y="5"/>
                </a:cubicBezTo>
                <a:cubicBezTo>
                  <a:pt x="13244" y="8"/>
                  <a:pt x="13261" y="13"/>
                  <a:pt x="13277" y="20"/>
                </a:cubicBezTo>
                <a:cubicBezTo>
                  <a:pt x="13293" y="27"/>
                  <a:pt x="13308" y="35"/>
                  <a:pt x="13323" y="45"/>
                </a:cubicBezTo>
                <a:cubicBezTo>
                  <a:pt x="13338" y="54"/>
                  <a:pt x="13351" y="65"/>
                  <a:pt x="13363" y="78"/>
                </a:cubicBezTo>
                <a:cubicBezTo>
                  <a:pt x="13376" y="90"/>
                  <a:pt x="13387" y="104"/>
                  <a:pt x="13397" y="118"/>
                </a:cubicBezTo>
                <a:cubicBezTo>
                  <a:pt x="13406" y="133"/>
                  <a:pt x="13415" y="148"/>
                  <a:pt x="13421" y="164"/>
                </a:cubicBezTo>
                <a:cubicBezTo>
                  <a:pt x="13428" y="181"/>
                  <a:pt x="13433" y="197"/>
                  <a:pt x="13436" y="214"/>
                </a:cubicBezTo>
                <a:cubicBezTo>
                  <a:pt x="13440" y="232"/>
                  <a:pt x="13442" y="249"/>
                  <a:pt x="13442" y="266"/>
                </a:cubicBezTo>
                <a:lnTo>
                  <a:pt x="13442" y="15913"/>
                </a:lnTo>
                <a:cubicBezTo>
                  <a:pt x="13442" y="15931"/>
                  <a:pt x="13440" y="15948"/>
                  <a:pt x="13436" y="15965"/>
                </a:cubicBezTo>
                <a:cubicBezTo>
                  <a:pt x="13433" y="15982"/>
                  <a:pt x="13428" y="15999"/>
                  <a:pt x="13421" y="16015"/>
                </a:cubicBezTo>
                <a:cubicBezTo>
                  <a:pt x="13415" y="16031"/>
                  <a:pt x="13406" y="16047"/>
                  <a:pt x="13397" y="16061"/>
                </a:cubicBezTo>
                <a:cubicBezTo>
                  <a:pt x="13387" y="16076"/>
                  <a:pt x="13376" y="16089"/>
                  <a:pt x="13363" y="16102"/>
                </a:cubicBezTo>
                <a:cubicBezTo>
                  <a:pt x="13351" y="16114"/>
                  <a:pt x="13338" y="16125"/>
                  <a:pt x="13323" y="16135"/>
                </a:cubicBezTo>
                <a:cubicBezTo>
                  <a:pt x="13308" y="16145"/>
                  <a:pt x="13293" y="16153"/>
                  <a:pt x="13277" y="16160"/>
                </a:cubicBezTo>
                <a:cubicBezTo>
                  <a:pt x="13261" y="16166"/>
                  <a:pt x="13244" y="16171"/>
                  <a:pt x="13227" y="16175"/>
                </a:cubicBezTo>
                <a:cubicBezTo>
                  <a:pt x="13210" y="16178"/>
                  <a:pt x="13192" y="16180"/>
                  <a:pt x="13175" y="16180"/>
                </a:cubicBezTo>
                <a:lnTo>
                  <a:pt x="267" y="16180"/>
                </a:lnTo>
                <a:cubicBezTo>
                  <a:pt x="250" y="16180"/>
                  <a:pt x="232" y="16178"/>
                  <a:pt x="215" y="16175"/>
                </a:cubicBezTo>
                <a:cubicBezTo>
                  <a:pt x="198" y="16171"/>
                  <a:pt x="181" y="16166"/>
                  <a:pt x="165" y="16160"/>
                </a:cubicBezTo>
                <a:cubicBezTo>
                  <a:pt x="149" y="16153"/>
                  <a:pt x="133" y="16145"/>
                  <a:pt x="119" y="16135"/>
                </a:cubicBezTo>
                <a:cubicBezTo>
                  <a:pt x="104" y="16125"/>
                  <a:pt x="91" y="16114"/>
                  <a:pt x="78" y="16102"/>
                </a:cubicBezTo>
                <a:cubicBezTo>
                  <a:pt x="66" y="16089"/>
                  <a:pt x="55" y="16076"/>
                  <a:pt x="45" y="16061"/>
                </a:cubicBezTo>
                <a:cubicBezTo>
                  <a:pt x="35" y="16047"/>
                  <a:pt x="27" y="16031"/>
                  <a:pt x="21" y="16015"/>
                </a:cubicBezTo>
                <a:cubicBezTo>
                  <a:pt x="14" y="15999"/>
                  <a:pt x="9" y="15982"/>
                  <a:pt x="5" y="15965"/>
                </a:cubicBezTo>
                <a:cubicBezTo>
                  <a:pt x="2" y="15948"/>
                  <a:pt x="0" y="15931"/>
                  <a:pt x="0" y="15913"/>
                </a:cubicBezTo>
              </a:path>
            </a:pathLst>
          </a:custGeom>
          <a:ln w="8280">
            <a:solidFill>
              <a:srgbClr val="1E40AF"/>
            </a:solidFill>
            <a:miter/>
          </a:ln>
        </p:spPr>
        <p:txBody>
          <a:bodyPr lIns="3960" tIns="3960" rIns="3960" bIns="396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175" name="任意多边形 3174"/>
          <p:cNvSpPr/>
          <p:nvPr/>
        </p:nvSpPr>
        <p:spPr>
          <a:xfrm>
            <a:off x="5665680" y="2732400"/>
            <a:ext cx="4429440" cy="2306880"/>
          </a:xfrm>
          <a:custGeom>
            <a:avLst/>
            <a:gdLst/>
            <a:ahLst/>
            <a:cxnLst/>
            <a:rect l="0" t="0" r="r" b="b"/>
            <a:pathLst>
              <a:path w="12304" h="6408">
                <a:moveTo>
                  <a:pt x="0" y="6315"/>
                </a:moveTo>
                <a:lnTo>
                  <a:pt x="0" y="93"/>
                </a:lnTo>
                <a:cubicBezTo>
                  <a:pt x="0" y="81"/>
                  <a:pt x="2" y="69"/>
                  <a:pt x="7" y="57"/>
                </a:cubicBezTo>
                <a:cubicBezTo>
                  <a:pt x="12" y="46"/>
                  <a:pt x="18" y="36"/>
                  <a:pt x="27" y="27"/>
                </a:cubicBezTo>
                <a:cubicBezTo>
                  <a:pt x="36" y="19"/>
                  <a:pt x="46" y="12"/>
                  <a:pt x="57" y="7"/>
                </a:cubicBezTo>
                <a:cubicBezTo>
                  <a:pt x="69" y="3"/>
                  <a:pt x="80" y="0"/>
                  <a:pt x="93" y="0"/>
                </a:cubicBezTo>
                <a:lnTo>
                  <a:pt x="12211" y="0"/>
                </a:lnTo>
                <a:cubicBezTo>
                  <a:pt x="12223" y="0"/>
                  <a:pt x="12235" y="3"/>
                  <a:pt x="12247" y="7"/>
                </a:cubicBezTo>
                <a:cubicBezTo>
                  <a:pt x="12258" y="12"/>
                  <a:pt x="12268" y="19"/>
                  <a:pt x="12277" y="27"/>
                </a:cubicBezTo>
                <a:cubicBezTo>
                  <a:pt x="12285" y="36"/>
                  <a:pt x="12292" y="46"/>
                  <a:pt x="12297" y="57"/>
                </a:cubicBezTo>
                <a:cubicBezTo>
                  <a:pt x="12302" y="69"/>
                  <a:pt x="12304" y="81"/>
                  <a:pt x="12304" y="93"/>
                </a:cubicBezTo>
                <a:lnTo>
                  <a:pt x="12304" y="6315"/>
                </a:lnTo>
                <a:cubicBezTo>
                  <a:pt x="12304" y="6327"/>
                  <a:pt x="12302" y="6339"/>
                  <a:pt x="12297" y="6351"/>
                </a:cubicBezTo>
                <a:cubicBezTo>
                  <a:pt x="12292" y="6362"/>
                  <a:pt x="12285" y="6372"/>
                  <a:pt x="12277" y="6381"/>
                </a:cubicBezTo>
                <a:cubicBezTo>
                  <a:pt x="12268" y="6389"/>
                  <a:pt x="12258" y="6396"/>
                  <a:pt x="12247" y="6401"/>
                </a:cubicBezTo>
                <a:cubicBezTo>
                  <a:pt x="12235" y="6406"/>
                  <a:pt x="12223" y="6408"/>
                  <a:pt x="12211" y="6408"/>
                </a:cubicBezTo>
                <a:lnTo>
                  <a:pt x="93" y="6408"/>
                </a:lnTo>
                <a:cubicBezTo>
                  <a:pt x="80" y="6408"/>
                  <a:pt x="69" y="6406"/>
                  <a:pt x="57" y="6401"/>
                </a:cubicBezTo>
                <a:cubicBezTo>
                  <a:pt x="46" y="6396"/>
                  <a:pt x="36" y="6389"/>
                  <a:pt x="27" y="6381"/>
                </a:cubicBezTo>
                <a:cubicBezTo>
                  <a:pt x="18" y="6372"/>
                  <a:pt x="12" y="6362"/>
                  <a:pt x="7" y="6351"/>
                </a:cubicBezTo>
                <a:cubicBezTo>
                  <a:pt x="2" y="6339"/>
                  <a:pt x="0" y="6327"/>
                  <a:pt x="0" y="6315"/>
                </a:cubicBezTo>
                <a:close/>
              </a:path>
            </a:pathLst>
          </a:custGeom>
          <a:solidFill>
            <a:srgbClr val="0F172A">
              <a:alpha val="7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3176" name="图片 3175"/>
          <p:cNvPicPr/>
          <p:nvPr/>
        </p:nvPicPr>
        <p:blipFill>
          <a:blip r:embed="rId4"/>
          <a:stretch/>
        </p:blipFill>
        <p:spPr>
          <a:xfrm>
            <a:off x="5665680" y="259200"/>
            <a:ext cx="20016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177" name="文本框 3176"/>
          <p:cNvSpPr txBox="1"/>
          <p:nvPr/>
        </p:nvSpPr>
        <p:spPr>
          <a:xfrm>
            <a:off x="3441960" y="5047560"/>
            <a:ext cx="66384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nprobe=20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178" name="文本框 3177"/>
          <p:cNvSpPr txBox="1"/>
          <p:nvPr/>
        </p:nvSpPr>
        <p:spPr>
          <a:xfrm>
            <a:off x="5962680" y="232920"/>
            <a:ext cx="805320" cy="25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580" b="0" u="none" strike="noStrike">
                <a:solidFill>
                  <a:srgbClr val="A2F4FD"/>
                </a:solidFill>
                <a:effectLst/>
                <a:uFillTx/>
                <a:latin typeface="WenQuanYiZenHei"/>
                <a:ea typeface="WenQuanYiZenHei"/>
              </a:rPr>
              <a:t>分片策略</a:t>
            </a:r>
            <a:endParaRPr lang="en-US" sz="15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179" name="文本框 3178"/>
          <p:cNvSpPr txBox="1"/>
          <p:nvPr/>
        </p:nvSpPr>
        <p:spPr>
          <a:xfrm>
            <a:off x="5661720" y="649080"/>
            <a:ext cx="437616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将数据集划分为若干分片，每个分片独立存储和处理，减少单个索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180" name="文本框 3179"/>
          <p:cNvSpPr txBox="1"/>
          <p:nvPr/>
        </p:nvSpPr>
        <p:spPr>
          <a:xfrm>
            <a:off x="5661720" y="883080"/>
            <a:ext cx="90612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引的内存需求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181" name="文本框 3180"/>
          <p:cNvSpPr txBox="1"/>
          <p:nvPr/>
        </p:nvSpPr>
        <p:spPr>
          <a:xfrm>
            <a:off x="5661720" y="2454120"/>
            <a:ext cx="75528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53EAFD"/>
                </a:solidFill>
                <a:effectLst/>
                <a:uFillTx/>
                <a:latin typeface="WenQuanYiZenHei"/>
                <a:ea typeface="WenQuanYiZenHei"/>
              </a:rPr>
              <a:t>实现代码：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182" name="文本框 3181"/>
          <p:cNvSpPr txBox="1"/>
          <p:nvPr/>
        </p:nvSpPr>
        <p:spPr>
          <a:xfrm>
            <a:off x="5761800" y="2852280"/>
            <a:ext cx="14148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94A3B8"/>
                </a:solidFill>
                <a:effectLst/>
                <a:uFillTx/>
                <a:latin typeface="Courier New"/>
                <a:ea typeface="Courier New"/>
              </a:rPr>
              <a:t># 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183" name="文本框 3182"/>
          <p:cNvSpPr txBox="1"/>
          <p:nvPr/>
        </p:nvSpPr>
        <p:spPr>
          <a:xfrm>
            <a:off x="5902200" y="2837160"/>
            <a:ext cx="117432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94A3B8"/>
                </a:solidFill>
                <a:effectLst/>
                <a:uFillTx/>
                <a:latin typeface="WenQuanYiZenHei"/>
                <a:ea typeface="WenQuanYiZenHei"/>
              </a:rPr>
              <a:t>使用分片策略构建索引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184" name="文本框 3183"/>
          <p:cNvSpPr txBox="1"/>
          <p:nvPr/>
        </p:nvSpPr>
        <p:spPr>
          <a:xfrm>
            <a:off x="5761800" y="3027960"/>
            <a:ext cx="98676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93C5FD"/>
                </a:solidFill>
                <a:effectLst/>
                <a:uFillTx/>
                <a:latin typeface="Courier New"/>
                <a:ea typeface="Courier New"/>
              </a:rPr>
              <a:t>num_shards</a:t>
            </a:r>
            <a:r>
              <a:rPr lang="en-US" sz="92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 = </a:t>
            </a:r>
            <a:r>
              <a:rPr lang="en-US" sz="920" b="0" u="none" strike="noStrike">
                <a:solidFill>
                  <a:srgbClr val="FCD34D"/>
                </a:solidFill>
                <a:effectLst/>
                <a:uFillTx/>
                <a:latin typeface="Courier New"/>
                <a:ea typeface="Courier New"/>
              </a:rPr>
              <a:t>4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185" name="文本框 3184"/>
          <p:cNvSpPr txBox="1"/>
          <p:nvPr/>
        </p:nvSpPr>
        <p:spPr>
          <a:xfrm>
            <a:off x="5761800" y="3203280"/>
            <a:ext cx="204300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93C5FD"/>
                </a:solidFill>
                <a:effectLst/>
                <a:uFillTx/>
                <a:latin typeface="Courier New"/>
                <a:ea typeface="Courier New"/>
              </a:rPr>
              <a:t>shards</a:t>
            </a:r>
            <a:r>
              <a:rPr lang="en-US" sz="92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 = [</a:t>
            </a:r>
            <a:r>
              <a:rPr lang="en-US" sz="920" b="0" u="none" strike="noStrike">
                <a:solidFill>
                  <a:srgbClr val="F472B6"/>
                </a:solidFill>
                <a:effectLst/>
                <a:uFillTx/>
                <a:latin typeface="Courier New"/>
                <a:ea typeface="Courier New"/>
              </a:rPr>
              <a:t>faiss.IndexIVFFlat</a:t>
            </a:r>
            <a:r>
              <a:rPr lang="en-US" sz="92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(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186" name="文本框 3185"/>
          <p:cNvSpPr txBox="1"/>
          <p:nvPr/>
        </p:nvSpPr>
        <p:spPr>
          <a:xfrm>
            <a:off x="5761800" y="3378960"/>
            <a:ext cx="218376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  </a:t>
            </a:r>
            <a:r>
              <a:rPr lang="en-US" sz="920" b="0" u="none" strike="noStrike">
                <a:solidFill>
                  <a:srgbClr val="F472B6"/>
                </a:solidFill>
                <a:effectLst/>
                <a:uFillTx/>
                <a:latin typeface="Courier New"/>
                <a:ea typeface="Courier New"/>
              </a:rPr>
              <a:t>faiss.IndexFlatL2</a:t>
            </a:r>
            <a:r>
              <a:rPr lang="en-US" sz="92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(</a:t>
            </a:r>
            <a:r>
              <a:rPr lang="en-US" sz="920" b="0" u="none" strike="noStrike">
                <a:solidFill>
                  <a:srgbClr val="93C5FD"/>
                </a:solidFill>
                <a:effectLst/>
                <a:uFillTx/>
                <a:latin typeface="Courier New"/>
                <a:ea typeface="Courier New"/>
              </a:rPr>
              <a:t>dimension</a:t>
            </a:r>
            <a:r>
              <a:rPr lang="en-US" sz="92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),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187" name="文本框 3186"/>
          <p:cNvSpPr txBox="1"/>
          <p:nvPr/>
        </p:nvSpPr>
        <p:spPr>
          <a:xfrm>
            <a:off x="5761800" y="3554280"/>
            <a:ext cx="176112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  </a:t>
            </a:r>
            <a:r>
              <a:rPr lang="en-US" sz="920" b="0" u="none" strike="noStrike">
                <a:solidFill>
                  <a:srgbClr val="93C5FD"/>
                </a:solidFill>
                <a:effectLst/>
                <a:uFillTx/>
                <a:latin typeface="Courier New"/>
                <a:ea typeface="Courier New"/>
              </a:rPr>
              <a:t>dimension</a:t>
            </a:r>
            <a:r>
              <a:rPr lang="en-US" sz="92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, </a:t>
            </a:r>
            <a:r>
              <a:rPr lang="en-US" sz="920" b="0" u="none" strike="noStrike">
                <a:solidFill>
                  <a:srgbClr val="93C5FD"/>
                </a:solidFill>
                <a:effectLst/>
                <a:uFillTx/>
                <a:latin typeface="Courier New"/>
                <a:ea typeface="Courier New"/>
              </a:rPr>
              <a:t>num_clusters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188" name="文本框 3187"/>
          <p:cNvSpPr txBox="1"/>
          <p:nvPr/>
        </p:nvSpPr>
        <p:spPr>
          <a:xfrm>
            <a:off x="5761800" y="3729960"/>
            <a:ext cx="204300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) </a:t>
            </a:r>
            <a:r>
              <a:rPr lang="en-US" sz="920" b="0" u="none" strike="noStrike">
                <a:solidFill>
                  <a:srgbClr val="93C5FD"/>
                </a:solidFill>
                <a:effectLst/>
                <a:uFillTx/>
                <a:latin typeface="Courier New"/>
                <a:ea typeface="Courier New"/>
              </a:rPr>
              <a:t>for</a:t>
            </a:r>
            <a:r>
              <a:rPr lang="en-US" sz="92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 _ </a:t>
            </a:r>
            <a:r>
              <a:rPr lang="en-US" sz="920" b="0" u="none" strike="noStrike">
                <a:solidFill>
                  <a:srgbClr val="93C5FD"/>
                </a:solidFill>
                <a:effectLst/>
                <a:uFillTx/>
                <a:latin typeface="Courier New"/>
                <a:ea typeface="Courier New"/>
              </a:rPr>
              <a:t>in</a:t>
            </a:r>
            <a:r>
              <a:rPr lang="en-US" sz="92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 </a:t>
            </a:r>
            <a:r>
              <a:rPr lang="en-US" sz="920" b="0" u="none" strike="noStrike">
                <a:solidFill>
                  <a:srgbClr val="F472B6"/>
                </a:solidFill>
                <a:effectLst/>
                <a:uFillTx/>
                <a:latin typeface="Courier New"/>
                <a:ea typeface="Courier New"/>
              </a:rPr>
              <a:t>range</a:t>
            </a:r>
            <a:r>
              <a:rPr lang="en-US" sz="92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(</a:t>
            </a:r>
            <a:r>
              <a:rPr lang="en-US" sz="920" b="0" u="none" strike="noStrike">
                <a:solidFill>
                  <a:srgbClr val="93C5FD"/>
                </a:solidFill>
                <a:effectLst/>
                <a:uFillTx/>
                <a:latin typeface="Courier New"/>
                <a:ea typeface="Courier New"/>
              </a:rPr>
              <a:t>num_shards</a:t>
            </a:r>
            <a:r>
              <a:rPr lang="en-US" sz="92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)]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189" name="文本框 3188"/>
          <p:cNvSpPr txBox="1"/>
          <p:nvPr/>
        </p:nvSpPr>
        <p:spPr>
          <a:xfrm>
            <a:off x="5761800" y="4080960"/>
            <a:ext cx="14148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94A3B8"/>
                </a:solidFill>
                <a:effectLst/>
                <a:uFillTx/>
                <a:latin typeface="Courier New"/>
                <a:ea typeface="Courier New"/>
              </a:rPr>
              <a:t># 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190" name="文本框 3189"/>
          <p:cNvSpPr txBox="1"/>
          <p:nvPr/>
        </p:nvSpPr>
        <p:spPr>
          <a:xfrm>
            <a:off x="5902200" y="4065840"/>
            <a:ext cx="117432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94A3B8"/>
                </a:solidFill>
                <a:effectLst/>
                <a:uFillTx/>
                <a:latin typeface="WenQuanYiZenHei"/>
                <a:ea typeface="WenQuanYiZenHei"/>
              </a:rPr>
              <a:t>将数据分配到各个分片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191" name="文本框 3190"/>
          <p:cNvSpPr txBox="1"/>
          <p:nvPr/>
        </p:nvSpPr>
        <p:spPr>
          <a:xfrm>
            <a:off x="5761800" y="4256280"/>
            <a:ext cx="239544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93C5FD"/>
                </a:solidFill>
                <a:effectLst/>
                <a:uFillTx/>
                <a:latin typeface="Courier New"/>
                <a:ea typeface="Courier New"/>
              </a:rPr>
              <a:t>for</a:t>
            </a:r>
            <a:r>
              <a:rPr lang="en-US" sz="92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 i, shard </a:t>
            </a:r>
            <a:r>
              <a:rPr lang="en-US" sz="920" b="0" u="none" strike="noStrike">
                <a:solidFill>
                  <a:srgbClr val="93C5FD"/>
                </a:solidFill>
                <a:effectLst/>
                <a:uFillTx/>
                <a:latin typeface="Courier New"/>
                <a:ea typeface="Courier New"/>
              </a:rPr>
              <a:t>in</a:t>
            </a:r>
            <a:r>
              <a:rPr lang="en-US" sz="92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 </a:t>
            </a:r>
            <a:r>
              <a:rPr lang="en-US" sz="920" b="0" u="none" strike="noStrike">
                <a:solidFill>
                  <a:srgbClr val="F472B6"/>
                </a:solidFill>
                <a:effectLst/>
                <a:uFillTx/>
                <a:latin typeface="Courier New"/>
                <a:ea typeface="Courier New"/>
              </a:rPr>
              <a:t>enumerate</a:t>
            </a:r>
            <a:r>
              <a:rPr lang="en-US" sz="92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(</a:t>
            </a:r>
            <a:r>
              <a:rPr lang="en-US" sz="920" b="0" u="none" strike="noStrike">
                <a:solidFill>
                  <a:srgbClr val="93C5FD"/>
                </a:solidFill>
                <a:effectLst/>
                <a:uFillTx/>
                <a:latin typeface="Courier New"/>
                <a:ea typeface="Courier New"/>
              </a:rPr>
              <a:t>shards</a:t>
            </a:r>
            <a:r>
              <a:rPr lang="en-US" sz="92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):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192" name="文本框 3191"/>
          <p:cNvSpPr txBox="1"/>
          <p:nvPr/>
        </p:nvSpPr>
        <p:spPr>
          <a:xfrm>
            <a:off x="5761800" y="4431960"/>
            <a:ext cx="176112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  shard.</a:t>
            </a:r>
            <a:r>
              <a:rPr lang="en-US" sz="920" b="0" u="none" strike="noStrike">
                <a:solidFill>
                  <a:srgbClr val="F472B6"/>
                </a:solidFill>
                <a:effectLst/>
                <a:uFillTx/>
                <a:latin typeface="Courier New"/>
                <a:ea typeface="Courier New"/>
              </a:rPr>
              <a:t>train</a:t>
            </a:r>
            <a:r>
              <a:rPr lang="en-US" sz="92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(shard_data)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193" name="文本框 3192"/>
          <p:cNvSpPr txBox="1"/>
          <p:nvPr/>
        </p:nvSpPr>
        <p:spPr>
          <a:xfrm>
            <a:off x="5761800" y="4607280"/>
            <a:ext cx="162036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  shard.</a:t>
            </a:r>
            <a:r>
              <a:rPr lang="en-US" sz="920" b="0" u="none" strike="noStrike">
                <a:solidFill>
                  <a:srgbClr val="F472B6"/>
                </a:solidFill>
                <a:effectLst/>
                <a:uFillTx/>
                <a:latin typeface="Courier New"/>
                <a:ea typeface="Courier New"/>
              </a:rPr>
              <a:t>add</a:t>
            </a:r>
            <a:r>
              <a:rPr lang="en-US" sz="92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(shard_data)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3194" name="图片 3193"/>
          <p:cNvPicPr/>
          <p:nvPr/>
        </p:nvPicPr>
        <p:blipFill>
          <a:blip r:embed="rId5"/>
          <a:stretch/>
        </p:blipFill>
        <p:spPr>
          <a:xfrm>
            <a:off x="5665680" y="520632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195" name="文本框 3194"/>
          <p:cNvSpPr txBox="1"/>
          <p:nvPr/>
        </p:nvSpPr>
        <p:spPr>
          <a:xfrm>
            <a:off x="5761800" y="4782960"/>
            <a:ext cx="133884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  shard.</a:t>
            </a:r>
            <a:r>
              <a:rPr lang="en-US" sz="920" b="0" u="none" strike="noStrike">
                <a:solidFill>
                  <a:srgbClr val="93C5FD"/>
                </a:solidFill>
                <a:effectLst/>
                <a:uFillTx/>
                <a:latin typeface="Courier New"/>
                <a:ea typeface="Courier New"/>
              </a:rPr>
              <a:t>nprobe</a:t>
            </a:r>
            <a:r>
              <a:rPr lang="en-US" sz="92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 = </a:t>
            </a:r>
            <a:r>
              <a:rPr lang="en-US" sz="920" b="0" u="none" strike="noStrike">
                <a:solidFill>
                  <a:srgbClr val="FCD34D"/>
                </a:solidFill>
                <a:effectLst/>
                <a:uFillTx/>
                <a:latin typeface="Courier New"/>
                <a:ea typeface="Courier New"/>
              </a:rPr>
              <a:t>10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3196" name="图片 3195"/>
          <p:cNvPicPr/>
          <p:nvPr/>
        </p:nvPicPr>
        <p:blipFill>
          <a:blip r:embed="rId5"/>
          <a:stretch/>
        </p:blipFill>
        <p:spPr>
          <a:xfrm>
            <a:off x="5665680" y="547380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197" name="文本框 3196"/>
          <p:cNvSpPr txBox="1"/>
          <p:nvPr/>
        </p:nvSpPr>
        <p:spPr>
          <a:xfrm>
            <a:off x="5862240" y="5186160"/>
            <a:ext cx="214668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降低内存占用，适用于内存受限场景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3198" name="图片 3197"/>
          <p:cNvPicPr/>
          <p:nvPr/>
        </p:nvPicPr>
        <p:blipFill>
          <a:blip r:embed="rId6"/>
          <a:stretch/>
        </p:blipFill>
        <p:spPr>
          <a:xfrm>
            <a:off x="551520" y="5005800"/>
            <a:ext cx="166680" cy="166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199" name="文本框 3198"/>
          <p:cNvSpPr txBox="1"/>
          <p:nvPr/>
        </p:nvSpPr>
        <p:spPr>
          <a:xfrm>
            <a:off x="5862240" y="5453640"/>
            <a:ext cx="18781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支持分布式处理，提高可扩展性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200" name="文本框 3199"/>
          <p:cNvSpPr txBox="1"/>
          <p:nvPr/>
        </p:nvSpPr>
        <p:spPr>
          <a:xfrm>
            <a:off x="814680" y="4986720"/>
            <a:ext cx="67140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A2F4FD"/>
                </a:solidFill>
                <a:effectLst/>
                <a:uFillTx/>
                <a:latin typeface="WenQuanYiZenHei"/>
                <a:ea typeface="WenQuanYiZenHei"/>
              </a:rPr>
              <a:t>性能表现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201" name="文本框 3200"/>
          <p:cNvSpPr txBox="1"/>
          <p:nvPr/>
        </p:nvSpPr>
        <p:spPr>
          <a:xfrm>
            <a:off x="547200" y="5286240"/>
            <a:ext cx="321948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实验结果表明，多级索引和分片策略能有效处理百万级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202" name="文本框 3201"/>
          <p:cNvSpPr txBox="1"/>
          <p:nvPr/>
        </p:nvSpPr>
        <p:spPr>
          <a:xfrm>
            <a:off x="3756240" y="5290920"/>
            <a:ext cx="78804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DBEAFE"/>
                </a:solidFill>
                <a:effectLst/>
                <a:uFillTx/>
                <a:latin typeface="DejaVuSans"/>
                <a:ea typeface="DejaVuSans"/>
              </a:rPr>
              <a:t>(1,000,000)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3203" name="图片 3202"/>
          <p:cNvPicPr/>
          <p:nvPr/>
        </p:nvPicPr>
        <p:blipFill>
          <a:blip r:embed="rId7"/>
          <a:stretch/>
        </p:blipFill>
        <p:spPr>
          <a:xfrm>
            <a:off x="618480" y="1228320"/>
            <a:ext cx="4428720" cy="106920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3204" name="图片 3203"/>
          <p:cNvPicPr/>
          <p:nvPr/>
        </p:nvPicPr>
        <p:blipFill>
          <a:blip r:embed="rId8"/>
          <a:stretch/>
        </p:blipFill>
        <p:spPr>
          <a:xfrm>
            <a:off x="5665680" y="1228320"/>
            <a:ext cx="4428720" cy="1069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205" name="文本框 3204"/>
          <p:cNvSpPr txBox="1"/>
          <p:nvPr/>
        </p:nvSpPr>
        <p:spPr>
          <a:xfrm>
            <a:off x="4541040" y="5286240"/>
            <a:ext cx="321948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向量数据，并在保持高查准率的同时显著提升检索速度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206" name="文本框 3205"/>
          <p:cNvSpPr txBox="1"/>
          <p:nvPr/>
        </p:nvSpPr>
        <p:spPr>
          <a:xfrm>
            <a:off x="10155600" y="4713120"/>
            <a:ext cx="41364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93C5FD"/>
                </a:solidFill>
                <a:effectLst/>
                <a:uFillTx/>
                <a:latin typeface="DejaVuSans"/>
                <a:ea typeface="DejaVuSans"/>
              </a:rPr>
              <a:t>16 / 21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7" name="任意多边形 3206"/>
          <p:cNvSpPr/>
          <p:nvPr/>
        </p:nvSpPr>
        <p:spPr>
          <a:xfrm>
            <a:off x="0" y="0"/>
            <a:ext cx="167400" cy="94320"/>
          </a:xfrm>
          <a:custGeom>
            <a:avLst/>
            <a:gdLst/>
            <a:ahLst/>
            <a:cxnLst/>
            <a:rect l="0" t="0" r="r" b="b"/>
            <a:pathLst>
              <a:path w="465" h="262">
                <a:moveTo>
                  <a:pt x="0" y="0"/>
                </a:moveTo>
                <a:lnTo>
                  <a:pt x="0" y="262"/>
                </a:lnTo>
                <a:lnTo>
                  <a:pt x="465" y="0"/>
                </a:lnTo>
                <a:lnTo>
                  <a:pt x="0" y="0"/>
                </a:lnTo>
                <a:close/>
              </a:path>
            </a:pathLst>
          </a:custGeom>
          <a:solidFill>
            <a:srgbClr val="111827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208" name="任意多边形 3207"/>
          <p:cNvSpPr/>
          <p:nvPr/>
        </p:nvSpPr>
        <p:spPr>
          <a:xfrm>
            <a:off x="0" y="0"/>
            <a:ext cx="334800" cy="188280"/>
          </a:xfrm>
          <a:custGeom>
            <a:avLst/>
            <a:gdLst/>
            <a:ahLst/>
            <a:cxnLst/>
            <a:rect l="0" t="0" r="r" b="b"/>
            <a:pathLst>
              <a:path w="930" h="523">
                <a:moveTo>
                  <a:pt x="464" y="0"/>
                </a:moveTo>
                <a:lnTo>
                  <a:pt x="0" y="262"/>
                </a:lnTo>
                <a:lnTo>
                  <a:pt x="0" y="523"/>
                </a:lnTo>
                <a:lnTo>
                  <a:pt x="930" y="0"/>
                </a:lnTo>
                <a:lnTo>
                  <a:pt x="464" y="0"/>
                </a:lnTo>
                <a:close/>
              </a:path>
            </a:pathLst>
          </a:custGeom>
          <a:solidFill>
            <a:srgbClr val="11182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209" name="任意多边形 3208"/>
          <p:cNvSpPr/>
          <p:nvPr/>
        </p:nvSpPr>
        <p:spPr>
          <a:xfrm>
            <a:off x="0" y="0"/>
            <a:ext cx="502200" cy="282240"/>
          </a:xfrm>
          <a:custGeom>
            <a:avLst/>
            <a:gdLst/>
            <a:ahLst/>
            <a:cxnLst/>
            <a:rect l="0" t="0" r="r" b="b"/>
            <a:pathLst>
              <a:path w="1395" h="784">
                <a:moveTo>
                  <a:pt x="930" y="0"/>
                </a:moveTo>
                <a:lnTo>
                  <a:pt x="0" y="523"/>
                </a:lnTo>
                <a:lnTo>
                  <a:pt x="0" y="784"/>
                </a:lnTo>
                <a:lnTo>
                  <a:pt x="1395" y="0"/>
                </a:lnTo>
                <a:lnTo>
                  <a:pt x="930" y="0"/>
                </a:lnTo>
                <a:close/>
              </a:path>
            </a:pathLst>
          </a:custGeom>
          <a:solidFill>
            <a:srgbClr val="111929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210" name="任意多边形 3209"/>
          <p:cNvSpPr/>
          <p:nvPr/>
        </p:nvSpPr>
        <p:spPr>
          <a:xfrm>
            <a:off x="0" y="0"/>
            <a:ext cx="669600" cy="376200"/>
          </a:xfrm>
          <a:custGeom>
            <a:avLst/>
            <a:gdLst/>
            <a:ahLst/>
            <a:cxnLst/>
            <a:rect l="0" t="0" r="r" b="b"/>
            <a:pathLst>
              <a:path w="1860" h="1045">
                <a:moveTo>
                  <a:pt x="1395" y="0"/>
                </a:moveTo>
                <a:lnTo>
                  <a:pt x="0" y="784"/>
                </a:lnTo>
                <a:lnTo>
                  <a:pt x="0" y="1045"/>
                </a:lnTo>
                <a:lnTo>
                  <a:pt x="1860" y="0"/>
                </a:lnTo>
                <a:lnTo>
                  <a:pt x="1395" y="0"/>
                </a:lnTo>
                <a:close/>
              </a:path>
            </a:pathLst>
          </a:custGeom>
          <a:solidFill>
            <a:srgbClr val="11192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211" name="任意多边形 3210"/>
          <p:cNvSpPr/>
          <p:nvPr/>
        </p:nvSpPr>
        <p:spPr>
          <a:xfrm>
            <a:off x="0" y="0"/>
            <a:ext cx="836640" cy="470160"/>
          </a:xfrm>
          <a:custGeom>
            <a:avLst/>
            <a:gdLst/>
            <a:ahLst/>
            <a:cxnLst/>
            <a:rect l="0" t="0" r="r" b="b"/>
            <a:pathLst>
              <a:path w="2324" h="1306">
                <a:moveTo>
                  <a:pt x="1860" y="0"/>
                </a:moveTo>
                <a:lnTo>
                  <a:pt x="0" y="1045"/>
                </a:lnTo>
                <a:lnTo>
                  <a:pt x="0" y="1306"/>
                </a:lnTo>
                <a:lnTo>
                  <a:pt x="2324" y="0"/>
                </a:lnTo>
                <a:lnTo>
                  <a:pt x="1860" y="0"/>
                </a:lnTo>
                <a:close/>
              </a:path>
            </a:pathLst>
          </a:custGeom>
          <a:solidFill>
            <a:srgbClr val="12192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212" name="任意多边形 3211"/>
          <p:cNvSpPr/>
          <p:nvPr/>
        </p:nvSpPr>
        <p:spPr>
          <a:xfrm>
            <a:off x="0" y="0"/>
            <a:ext cx="1004040" cy="564120"/>
          </a:xfrm>
          <a:custGeom>
            <a:avLst/>
            <a:gdLst/>
            <a:ahLst/>
            <a:cxnLst/>
            <a:rect l="0" t="0" r="r" b="b"/>
            <a:pathLst>
              <a:path w="2789" h="1567">
                <a:moveTo>
                  <a:pt x="2324" y="0"/>
                </a:moveTo>
                <a:lnTo>
                  <a:pt x="0" y="1306"/>
                </a:lnTo>
                <a:lnTo>
                  <a:pt x="0" y="1567"/>
                </a:lnTo>
                <a:lnTo>
                  <a:pt x="2789" y="0"/>
                </a:lnTo>
                <a:lnTo>
                  <a:pt x="2324" y="0"/>
                </a:lnTo>
                <a:close/>
              </a:path>
            </a:pathLst>
          </a:custGeom>
          <a:solidFill>
            <a:srgbClr val="12192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213" name="任意多边形 3212"/>
          <p:cNvSpPr/>
          <p:nvPr/>
        </p:nvSpPr>
        <p:spPr>
          <a:xfrm>
            <a:off x="0" y="0"/>
            <a:ext cx="1171440" cy="658080"/>
          </a:xfrm>
          <a:custGeom>
            <a:avLst/>
            <a:gdLst/>
            <a:ahLst/>
            <a:cxnLst/>
            <a:rect l="0" t="0" r="r" b="b"/>
            <a:pathLst>
              <a:path w="3254" h="1828">
                <a:moveTo>
                  <a:pt x="2789" y="0"/>
                </a:moveTo>
                <a:lnTo>
                  <a:pt x="0" y="1567"/>
                </a:lnTo>
                <a:lnTo>
                  <a:pt x="0" y="1828"/>
                </a:lnTo>
                <a:lnTo>
                  <a:pt x="3254" y="0"/>
                </a:lnTo>
                <a:lnTo>
                  <a:pt x="2789" y="0"/>
                </a:lnTo>
                <a:close/>
              </a:path>
            </a:pathLst>
          </a:custGeom>
          <a:solidFill>
            <a:srgbClr val="121A2C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214" name="任意多边形 3213"/>
          <p:cNvSpPr/>
          <p:nvPr/>
        </p:nvSpPr>
        <p:spPr>
          <a:xfrm>
            <a:off x="0" y="0"/>
            <a:ext cx="1338840" cy="752040"/>
          </a:xfrm>
          <a:custGeom>
            <a:avLst/>
            <a:gdLst/>
            <a:ahLst/>
            <a:cxnLst/>
            <a:rect l="0" t="0" r="r" b="b"/>
            <a:pathLst>
              <a:path w="3719" h="2089">
                <a:moveTo>
                  <a:pt x="3254" y="0"/>
                </a:moveTo>
                <a:lnTo>
                  <a:pt x="0" y="1828"/>
                </a:lnTo>
                <a:lnTo>
                  <a:pt x="0" y="2089"/>
                </a:lnTo>
                <a:lnTo>
                  <a:pt x="3719" y="0"/>
                </a:lnTo>
                <a:lnTo>
                  <a:pt x="3254" y="0"/>
                </a:lnTo>
                <a:close/>
              </a:path>
            </a:pathLst>
          </a:custGeom>
          <a:solidFill>
            <a:srgbClr val="121A2D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215" name="任意多边形 3214"/>
          <p:cNvSpPr/>
          <p:nvPr/>
        </p:nvSpPr>
        <p:spPr>
          <a:xfrm>
            <a:off x="0" y="0"/>
            <a:ext cx="1506240" cy="846000"/>
          </a:xfrm>
          <a:custGeom>
            <a:avLst/>
            <a:gdLst/>
            <a:ahLst/>
            <a:cxnLst/>
            <a:rect l="0" t="0" r="r" b="b"/>
            <a:pathLst>
              <a:path w="4184" h="2350">
                <a:moveTo>
                  <a:pt x="3719" y="0"/>
                </a:moveTo>
                <a:lnTo>
                  <a:pt x="0" y="2089"/>
                </a:lnTo>
                <a:lnTo>
                  <a:pt x="0" y="2350"/>
                </a:lnTo>
                <a:lnTo>
                  <a:pt x="4184" y="0"/>
                </a:lnTo>
                <a:lnTo>
                  <a:pt x="3719" y="0"/>
                </a:lnTo>
                <a:close/>
              </a:path>
            </a:pathLst>
          </a:custGeom>
          <a:solidFill>
            <a:srgbClr val="121A2E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216" name="任意多边形 3215"/>
          <p:cNvSpPr/>
          <p:nvPr/>
        </p:nvSpPr>
        <p:spPr>
          <a:xfrm>
            <a:off x="0" y="0"/>
            <a:ext cx="1673280" cy="939960"/>
          </a:xfrm>
          <a:custGeom>
            <a:avLst/>
            <a:gdLst/>
            <a:ahLst/>
            <a:cxnLst/>
            <a:rect l="0" t="0" r="r" b="b"/>
            <a:pathLst>
              <a:path w="4648" h="2611">
                <a:moveTo>
                  <a:pt x="4184" y="0"/>
                </a:moveTo>
                <a:lnTo>
                  <a:pt x="0" y="2350"/>
                </a:lnTo>
                <a:lnTo>
                  <a:pt x="0" y="2611"/>
                </a:lnTo>
                <a:lnTo>
                  <a:pt x="4648" y="0"/>
                </a:lnTo>
                <a:lnTo>
                  <a:pt x="4184" y="0"/>
                </a:lnTo>
                <a:close/>
              </a:path>
            </a:pathLst>
          </a:custGeom>
          <a:solidFill>
            <a:srgbClr val="121A2E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217" name="任意多边形 3216"/>
          <p:cNvSpPr/>
          <p:nvPr/>
        </p:nvSpPr>
        <p:spPr>
          <a:xfrm>
            <a:off x="0" y="0"/>
            <a:ext cx="1840680" cy="1033920"/>
          </a:xfrm>
          <a:custGeom>
            <a:avLst/>
            <a:gdLst/>
            <a:ahLst/>
            <a:cxnLst/>
            <a:rect l="0" t="0" r="r" b="b"/>
            <a:pathLst>
              <a:path w="5113" h="2872">
                <a:moveTo>
                  <a:pt x="4648" y="0"/>
                </a:moveTo>
                <a:lnTo>
                  <a:pt x="0" y="2611"/>
                </a:lnTo>
                <a:lnTo>
                  <a:pt x="0" y="2872"/>
                </a:lnTo>
                <a:lnTo>
                  <a:pt x="5113" y="0"/>
                </a:lnTo>
                <a:lnTo>
                  <a:pt x="4648" y="0"/>
                </a:lnTo>
                <a:close/>
              </a:path>
            </a:pathLst>
          </a:custGeom>
          <a:solidFill>
            <a:srgbClr val="121B2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218" name="任意多边形 3217"/>
          <p:cNvSpPr/>
          <p:nvPr/>
        </p:nvSpPr>
        <p:spPr>
          <a:xfrm>
            <a:off x="0" y="0"/>
            <a:ext cx="2008080" cy="1127880"/>
          </a:xfrm>
          <a:custGeom>
            <a:avLst/>
            <a:gdLst/>
            <a:ahLst/>
            <a:cxnLst/>
            <a:rect l="0" t="0" r="r" b="b"/>
            <a:pathLst>
              <a:path w="5578" h="3133">
                <a:moveTo>
                  <a:pt x="5113" y="0"/>
                </a:moveTo>
                <a:lnTo>
                  <a:pt x="0" y="2872"/>
                </a:lnTo>
                <a:lnTo>
                  <a:pt x="0" y="3133"/>
                </a:lnTo>
                <a:lnTo>
                  <a:pt x="5578" y="0"/>
                </a:lnTo>
                <a:lnTo>
                  <a:pt x="5113" y="0"/>
                </a:lnTo>
                <a:close/>
              </a:path>
            </a:pathLst>
          </a:custGeom>
          <a:solidFill>
            <a:srgbClr val="121B30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219" name="任意多边形 3218"/>
          <p:cNvSpPr/>
          <p:nvPr/>
        </p:nvSpPr>
        <p:spPr>
          <a:xfrm>
            <a:off x="0" y="0"/>
            <a:ext cx="2175480" cy="1221840"/>
          </a:xfrm>
          <a:custGeom>
            <a:avLst/>
            <a:gdLst/>
            <a:ahLst/>
            <a:cxnLst/>
            <a:rect l="0" t="0" r="r" b="b"/>
            <a:pathLst>
              <a:path w="6043" h="3394">
                <a:moveTo>
                  <a:pt x="5578" y="0"/>
                </a:moveTo>
                <a:lnTo>
                  <a:pt x="0" y="3133"/>
                </a:lnTo>
                <a:lnTo>
                  <a:pt x="0" y="3394"/>
                </a:lnTo>
                <a:lnTo>
                  <a:pt x="6043" y="0"/>
                </a:lnTo>
                <a:lnTo>
                  <a:pt x="5578" y="0"/>
                </a:lnTo>
                <a:close/>
              </a:path>
            </a:pathLst>
          </a:custGeom>
          <a:solidFill>
            <a:srgbClr val="121B31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220" name="任意多边形 3219"/>
          <p:cNvSpPr/>
          <p:nvPr/>
        </p:nvSpPr>
        <p:spPr>
          <a:xfrm>
            <a:off x="0" y="0"/>
            <a:ext cx="2342880" cy="1315800"/>
          </a:xfrm>
          <a:custGeom>
            <a:avLst/>
            <a:gdLst/>
            <a:ahLst/>
            <a:cxnLst/>
            <a:rect l="0" t="0" r="r" b="b"/>
            <a:pathLst>
              <a:path w="6508" h="3655">
                <a:moveTo>
                  <a:pt x="6043" y="0"/>
                </a:moveTo>
                <a:lnTo>
                  <a:pt x="0" y="3394"/>
                </a:lnTo>
                <a:lnTo>
                  <a:pt x="0" y="3655"/>
                </a:lnTo>
                <a:lnTo>
                  <a:pt x="6508" y="0"/>
                </a:lnTo>
                <a:lnTo>
                  <a:pt x="6043" y="0"/>
                </a:lnTo>
                <a:close/>
              </a:path>
            </a:pathLst>
          </a:custGeom>
          <a:solidFill>
            <a:srgbClr val="121C31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221" name="任意多边形 3220"/>
          <p:cNvSpPr/>
          <p:nvPr/>
        </p:nvSpPr>
        <p:spPr>
          <a:xfrm>
            <a:off x="0" y="0"/>
            <a:ext cx="2509920" cy="1409760"/>
          </a:xfrm>
          <a:custGeom>
            <a:avLst/>
            <a:gdLst/>
            <a:ahLst/>
            <a:cxnLst/>
            <a:rect l="0" t="0" r="r" b="b"/>
            <a:pathLst>
              <a:path w="6972" h="3916">
                <a:moveTo>
                  <a:pt x="6508" y="0"/>
                </a:moveTo>
                <a:lnTo>
                  <a:pt x="0" y="3655"/>
                </a:lnTo>
                <a:lnTo>
                  <a:pt x="0" y="3916"/>
                </a:lnTo>
                <a:lnTo>
                  <a:pt x="6972" y="0"/>
                </a:lnTo>
                <a:lnTo>
                  <a:pt x="6508" y="0"/>
                </a:lnTo>
                <a:close/>
              </a:path>
            </a:pathLst>
          </a:custGeom>
          <a:solidFill>
            <a:srgbClr val="131C3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222" name="任意多边形 3221"/>
          <p:cNvSpPr/>
          <p:nvPr/>
        </p:nvSpPr>
        <p:spPr>
          <a:xfrm>
            <a:off x="0" y="0"/>
            <a:ext cx="2677320" cy="1503720"/>
          </a:xfrm>
          <a:custGeom>
            <a:avLst/>
            <a:gdLst/>
            <a:ahLst/>
            <a:cxnLst/>
            <a:rect l="0" t="0" r="r" b="b"/>
            <a:pathLst>
              <a:path w="7437" h="4177">
                <a:moveTo>
                  <a:pt x="6972" y="0"/>
                </a:moveTo>
                <a:lnTo>
                  <a:pt x="0" y="3916"/>
                </a:lnTo>
                <a:lnTo>
                  <a:pt x="0" y="4177"/>
                </a:lnTo>
                <a:lnTo>
                  <a:pt x="7437" y="0"/>
                </a:lnTo>
                <a:lnTo>
                  <a:pt x="6972" y="0"/>
                </a:lnTo>
                <a:close/>
              </a:path>
            </a:pathLst>
          </a:custGeom>
          <a:solidFill>
            <a:srgbClr val="131C33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223" name="任意多边形 3222"/>
          <p:cNvSpPr/>
          <p:nvPr/>
        </p:nvSpPr>
        <p:spPr>
          <a:xfrm>
            <a:off x="0" y="0"/>
            <a:ext cx="2844720" cy="1597680"/>
          </a:xfrm>
          <a:custGeom>
            <a:avLst/>
            <a:gdLst/>
            <a:ahLst/>
            <a:cxnLst/>
            <a:rect l="0" t="0" r="r" b="b"/>
            <a:pathLst>
              <a:path w="7902" h="4438">
                <a:moveTo>
                  <a:pt x="7437" y="0"/>
                </a:moveTo>
                <a:lnTo>
                  <a:pt x="0" y="4177"/>
                </a:lnTo>
                <a:lnTo>
                  <a:pt x="0" y="4438"/>
                </a:lnTo>
                <a:lnTo>
                  <a:pt x="7902" y="0"/>
                </a:lnTo>
                <a:lnTo>
                  <a:pt x="7437" y="0"/>
                </a:lnTo>
                <a:close/>
              </a:path>
            </a:pathLst>
          </a:custGeom>
          <a:solidFill>
            <a:srgbClr val="131C3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224" name="任意多边形 3223"/>
          <p:cNvSpPr/>
          <p:nvPr/>
        </p:nvSpPr>
        <p:spPr>
          <a:xfrm>
            <a:off x="0" y="0"/>
            <a:ext cx="3012120" cy="1691640"/>
          </a:xfrm>
          <a:custGeom>
            <a:avLst/>
            <a:gdLst/>
            <a:ahLst/>
            <a:cxnLst/>
            <a:rect l="0" t="0" r="r" b="b"/>
            <a:pathLst>
              <a:path w="8367" h="4699">
                <a:moveTo>
                  <a:pt x="7902" y="0"/>
                </a:moveTo>
                <a:lnTo>
                  <a:pt x="0" y="4438"/>
                </a:lnTo>
                <a:lnTo>
                  <a:pt x="0" y="4699"/>
                </a:lnTo>
                <a:lnTo>
                  <a:pt x="8367" y="0"/>
                </a:lnTo>
                <a:lnTo>
                  <a:pt x="7902" y="0"/>
                </a:lnTo>
                <a:close/>
              </a:path>
            </a:pathLst>
          </a:custGeom>
          <a:solidFill>
            <a:srgbClr val="131D35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225" name="任意多边形 3224"/>
          <p:cNvSpPr/>
          <p:nvPr/>
        </p:nvSpPr>
        <p:spPr>
          <a:xfrm>
            <a:off x="0" y="0"/>
            <a:ext cx="3179520" cy="1785600"/>
          </a:xfrm>
          <a:custGeom>
            <a:avLst/>
            <a:gdLst/>
            <a:ahLst/>
            <a:cxnLst/>
            <a:rect l="0" t="0" r="r" b="b"/>
            <a:pathLst>
              <a:path w="8832" h="4960">
                <a:moveTo>
                  <a:pt x="8367" y="0"/>
                </a:moveTo>
                <a:lnTo>
                  <a:pt x="0" y="4699"/>
                </a:lnTo>
                <a:lnTo>
                  <a:pt x="0" y="4960"/>
                </a:lnTo>
                <a:lnTo>
                  <a:pt x="8832" y="0"/>
                </a:lnTo>
                <a:lnTo>
                  <a:pt x="8367" y="0"/>
                </a:lnTo>
                <a:close/>
              </a:path>
            </a:pathLst>
          </a:custGeom>
          <a:solidFill>
            <a:srgbClr val="131D35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226" name="任意多边形 3225"/>
          <p:cNvSpPr/>
          <p:nvPr/>
        </p:nvSpPr>
        <p:spPr>
          <a:xfrm>
            <a:off x="0" y="0"/>
            <a:ext cx="3346560" cy="1879560"/>
          </a:xfrm>
          <a:custGeom>
            <a:avLst/>
            <a:gdLst/>
            <a:ahLst/>
            <a:cxnLst/>
            <a:rect l="0" t="0" r="r" b="b"/>
            <a:pathLst>
              <a:path w="9296" h="5221">
                <a:moveTo>
                  <a:pt x="8832" y="0"/>
                </a:moveTo>
                <a:lnTo>
                  <a:pt x="0" y="4960"/>
                </a:lnTo>
                <a:lnTo>
                  <a:pt x="0" y="5221"/>
                </a:lnTo>
                <a:lnTo>
                  <a:pt x="9296" y="0"/>
                </a:lnTo>
                <a:lnTo>
                  <a:pt x="8832" y="0"/>
                </a:lnTo>
                <a:close/>
              </a:path>
            </a:pathLst>
          </a:custGeom>
          <a:solidFill>
            <a:srgbClr val="131D3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227" name="任意多边形 3226"/>
          <p:cNvSpPr/>
          <p:nvPr/>
        </p:nvSpPr>
        <p:spPr>
          <a:xfrm>
            <a:off x="0" y="0"/>
            <a:ext cx="3513960" cy="1973520"/>
          </a:xfrm>
          <a:custGeom>
            <a:avLst/>
            <a:gdLst/>
            <a:ahLst/>
            <a:cxnLst/>
            <a:rect l="0" t="0" r="r" b="b"/>
            <a:pathLst>
              <a:path w="9761" h="5482">
                <a:moveTo>
                  <a:pt x="9296" y="0"/>
                </a:moveTo>
                <a:lnTo>
                  <a:pt x="0" y="5221"/>
                </a:lnTo>
                <a:lnTo>
                  <a:pt x="0" y="5482"/>
                </a:lnTo>
                <a:lnTo>
                  <a:pt x="9761" y="0"/>
                </a:lnTo>
                <a:lnTo>
                  <a:pt x="9296" y="0"/>
                </a:lnTo>
                <a:close/>
              </a:path>
            </a:pathLst>
          </a:custGeom>
          <a:solidFill>
            <a:srgbClr val="131D37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228" name="任意多边形 3227"/>
          <p:cNvSpPr/>
          <p:nvPr/>
        </p:nvSpPr>
        <p:spPr>
          <a:xfrm>
            <a:off x="0" y="0"/>
            <a:ext cx="3681360" cy="2067480"/>
          </a:xfrm>
          <a:custGeom>
            <a:avLst/>
            <a:gdLst/>
            <a:ahLst/>
            <a:cxnLst/>
            <a:rect l="0" t="0" r="r" b="b"/>
            <a:pathLst>
              <a:path w="10226" h="5743">
                <a:moveTo>
                  <a:pt x="9761" y="0"/>
                </a:moveTo>
                <a:lnTo>
                  <a:pt x="0" y="5482"/>
                </a:lnTo>
                <a:lnTo>
                  <a:pt x="0" y="5743"/>
                </a:lnTo>
                <a:lnTo>
                  <a:pt x="10226" y="0"/>
                </a:lnTo>
                <a:lnTo>
                  <a:pt x="9761" y="0"/>
                </a:lnTo>
                <a:close/>
              </a:path>
            </a:pathLst>
          </a:custGeom>
          <a:solidFill>
            <a:srgbClr val="131E3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229" name="任意多边形 3228"/>
          <p:cNvSpPr/>
          <p:nvPr/>
        </p:nvSpPr>
        <p:spPr>
          <a:xfrm>
            <a:off x="0" y="0"/>
            <a:ext cx="3848760" cy="2161440"/>
          </a:xfrm>
          <a:custGeom>
            <a:avLst/>
            <a:gdLst/>
            <a:ahLst/>
            <a:cxnLst/>
            <a:rect l="0" t="0" r="r" b="b"/>
            <a:pathLst>
              <a:path w="10691" h="6004">
                <a:moveTo>
                  <a:pt x="10226" y="0"/>
                </a:moveTo>
                <a:lnTo>
                  <a:pt x="0" y="5743"/>
                </a:lnTo>
                <a:lnTo>
                  <a:pt x="0" y="6004"/>
                </a:lnTo>
                <a:lnTo>
                  <a:pt x="10691" y="0"/>
                </a:lnTo>
                <a:lnTo>
                  <a:pt x="10226" y="0"/>
                </a:lnTo>
                <a:close/>
              </a:path>
            </a:pathLst>
          </a:custGeom>
          <a:solidFill>
            <a:srgbClr val="131E3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230" name="任意多边形 3229"/>
          <p:cNvSpPr/>
          <p:nvPr/>
        </p:nvSpPr>
        <p:spPr>
          <a:xfrm>
            <a:off x="0" y="0"/>
            <a:ext cx="4016160" cy="2255400"/>
          </a:xfrm>
          <a:custGeom>
            <a:avLst/>
            <a:gdLst/>
            <a:ahLst/>
            <a:cxnLst/>
            <a:rect l="0" t="0" r="r" b="b"/>
            <a:pathLst>
              <a:path w="11156" h="6265">
                <a:moveTo>
                  <a:pt x="10691" y="0"/>
                </a:moveTo>
                <a:lnTo>
                  <a:pt x="0" y="6004"/>
                </a:lnTo>
                <a:lnTo>
                  <a:pt x="0" y="6265"/>
                </a:lnTo>
                <a:lnTo>
                  <a:pt x="11156" y="0"/>
                </a:lnTo>
                <a:lnTo>
                  <a:pt x="10691" y="0"/>
                </a:lnTo>
                <a:close/>
              </a:path>
            </a:pathLst>
          </a:custGeom>
          <a:solidFill>
            <a:srgbClr val="131E39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231" name="任意多边形 3230"/>
          <p:cNvSpPr/>
          <p:nvPr/>
        </p:nvSpPr>
        <p:spPr>
          <a:xfrm>
            <a:off x="0" y="0"/>
            <a:ext cx="4183200" cy="2349720"/>
          </a:xfrm>
          <a:custGeom>
            <a:avLst/>
            <a:gdLst/>
            <a:ahLst/>
            <a:cxnLst/>
            <a:rect l="0" t="0" r="r" b="b"/>
            <a:pathLst>
              <a:path w="11620" h="6527">
                <a:moveTo>
                  <a:pt x="11156" y="0"/>
                </a:moveTo>
                <a:lnTo>
                  <a:pt x="0" y="6265"/>
                </a:lnTo>
                <a:lnTo>
                  <a:pt x="0" y="6527"/>
                </a:lnTo>
                <a:lnTo>
                  <a:pt x="11620" y="0"/>
                </a:lnTo>
                <a:lnTo>
                  <a:pt x="11156" y="0"/>
                </a:lnTo>
                <a:close/>
              </a:path>
            </a:pathLst>
          </a:custGeom>
          <a:solidFill>
            <a:srgbClr val="141E3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232" name="任意多边形 3231"/>
          <p:cNvSpPr/>
          <p:nvPr/>
        </p:nvSpPr>
        <p:spPr>
          <a:xfrm>
            <a:off x="0" y="0"/>
            <a:ext cx="4350600" cy="2443680"/>
          </a:xfrm>
          <a:custGeom>
            <a:avLst/>
            <a:gdLst/>
            <a:ahLst/>
            <a:cxnLst/>
            <a:rect l="0" t="0" r="r" b="b"/>
            <a:pathLst>
              <a:path w="12085" h="6788">
                <a:moveTo>
                  <a:pt x="11620" y="0"/>
                </a:moveTo>
                <a:lnTo>
                  <a:pt x="0" y="6527"/>
                </a:lnTo>
                <a:lnTo>
                  <a:pt x="0" y="6788"/>
                </a:lnTo>
                <a:lnTo>
                  <a:pt x="12085" y="0"/>
                </a:lnTo>
                <a:lnTo>
                  <a:pt x="11620" y="0"/>
                </a:lnTo>
                <a:close/>
              </a:path>
            </a:pathLst>
          </a:custGeom>
          <a:solidFill>
            <a:srgbClr val="141F3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233" name="任意多边形 3232"/>
          <p:cNvSpPr/>
          <p:nvPr/>
        </p:nvSpPr>
        <p:spPr>
          <a:xfrm>
            <a:off x="0" y="0"/>
            <a:ext cx="4518000" cy="2537640"/>
          </a:xfrm>
          <a:custGeom>
            <a:avLst/>
            <a:gdLst/>
            <a:ahLst/>
            <a:cxnLst/>
            <a:rect l="0" t="0" r="r" b="b"/>
            <a:pathLst>
              <a:path w="12550" h="7049">
                <a:moveTo>
                  <a:pt x="12085" y="0"/>
                </a:moveTo>
                <a:lnTo>
                  <a:pt x="0" y="6788"/>
                </a:lnTo>
                <a:lnTo>
                  <a:pt x="0" y="7049"/>
                </a:lnTo>
                <a:lnTo>
                  <a:pt x="12550" y="0"/>
                </a:lnTo>
                <a:lnTo>
                  <a:pt x="12085" y="0"/>
                </a:lnTo>
                <a:close/>
              </a:path>
            </a:pathLst>
          </a:custGeom>
          <a:solidFill>
            <a:srgbClr val="141F3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234" name="任意多边形 3233"/>
          <p:cNvSpPr/>
          <p:nvPr/>
        </p:nvSpPr>
        <p:spPr>
          <a:xfrm>
            <a:off x="0" y="0"/>
            <a:ext cx="4685400" cy="2631600"/>
          </a:xfrm>
          <a:custGeom>
            <a:avLst/>
            <a:gdLst/>
            <a:ahLst/>
            <a:cxnLst/>
            <a:rect l="0" t="0" r="r" b="b"/>
            <a:pathLst>
              <a:path w="13015" h="7310">
                <a:moveTo>
                  <a:pt x="12550" y="0"/>
                </a:moveTo>
                <a:lnTo>
                  <a:pt x="0" y="7049"/>
                </a:lnTo>
                <a:lnTo>
                  <a:pt x="0" y="7310"/>
                </a:lnTo>
                <a:lnTo>
                  <a:pt x="13015" y="0"/>
                </a:lnTo>
                <a:lnTo>
                  <a:pt x="12550" y="0"/>
                </a:lnTo>
                <a:close/>
              </a:path>
            </a:pathLst>
          </a:custGeom>
          <a:solidFill>
            <a:srgbClr val="141F3C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235" name="任意多边形 3234"/>
          <p:cNvSpPr/>
          <p:nvPr/>
        </p:nvSpPr>
        <p:spPr>
          <a:xfrm>
            <a:off x="0" y="0"/>
            <a:ext cx="4852800" cy="2725560"/>
          </a:xfrm>
          <a:custGeom>
            <a:avLst/>
            <a:gdLst/>
            <a:ahLst/>
            <a:cxnLst/>
            <a:rect l="0" t="0" r="r" b="b"/>
            <a:pathLst>
              <a:path w="13480" h="7571">
                <a:moveTo>
                  <a:pt x="13015" y="0"/>
                </a:moveTo>
                <a:lnTo>
                  <a:pt x="0" y="7310"/>
                </a:lnTo>
                <a:lnTo>
                  <a:pt x="0" y="7571"/>
                </a:lnTo>
                <a:lnTo>
                  <a:pt x="13480" y="0"/>
                </a:lnTo>
                <a:lnTo>
                  <a:pt x="13015" y="0"/>
                </a:lnTo>
                <a:close/>
              </a:path>
            </a:pathLst>
          </a:custGeom>
          <a:solidFill>
            <a:srgbClr val="14203D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236" name="任意多边形 3235"/>
          <p:cNvSpPr/>
          <p:nvPr/>
        </p:nvSpPr>
        <p:spPr>
          <a:xfrm>
            <a:off x="0" y="0"/>
            <a:ext cx="5019840" cy="2819520"/>
          </a:xfrm>
          <a:custGeom>
            <a:avLst/>
            <a:gdLst/>
            <a:ahLst/>
            <a:cxnLst/>
            <a:rect l="0" t="0" r="r" b="b"/>
            <a:pathLst>
              <a:path w="13944" h="7832">
                <a:moveTo>
                  <a:pt x="13480" y="0"/>
                </a:moveTo>
                <a:lnTo>
                  <a:pt x="0" y="7571"/>
                </a:lnTo>
                <a:lnTo>
                  <a:pt x="0" y="7832"/>
                </a:lnTo>
                <a:lnTo>
                  <a:pt x="13944" y="0"/>
                </a:lnTo>
                <a:lnTo>
                  <a:pt x="13480" y="0"/>
                </a:lnTo>
                <a:close/>
              </a:path>
            </a:pathLst>
          </a:custGeom>
          <a:solidFill>
            <a:srgbClr val="14203E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237" name="任意多边形 3236"/>
          <p:cNvSpPr/>
          <p:nvPr/>
        </p:nvSpPr>
        <p:spPr>
          <a:xfrm>
            <a:off x="0" y="0"/>
            <a:ext cx="5187240" cy="2913480"/>
          </a:xfrm>
          <a:custGeom>
            <a:avLst/>
            <a:gdLst/>
            <a:ahLst/>
            <a:cxnLst/>
            <a:rect l="0" t="0" r="r" b="b"/>
            <a:pathLst>
              <a:path w="14409" h="8093">
                <a:moveTo>
                  <a:pt x="13944" y="0"/>
                </a:moveTo>
                <a:lnTo>
                  <a:pt x="0" y="7832"/>
                </a:lnTo>
                <a:lnTo>
                  <a:pt x="0" y="8093"/>
                </a:lnTo>
                <a:lnTo>
                  <a:pt x="14409" y="0"/>
                </a:lnTo>
                <a:lnTo>
                  <a:pt x="13944" y="0"/>
                </a:lnTo>
                <a:close/>
              </a:path>
            </a:pathLst>
          </a:custGeom>
          <a:solidFill>
            <a:srgbClr val="14203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238" name="任意多边形 3237"/>
          <p:cNvSpPr/>
          <p:nvPr/>
        </p:nvSpPr>
        <p:spPr>
          <a:xfrm>
            <a:off x="0" y="0"/>
            <a:ext cx="5354640" cy="3007440"/>
          </a:xfrm>
          <a:custGeom>
            <a:avLst/>
            <a:gdLst/>
            <a:ahLst/>
            <a:cxnLst/>
            <a:rect l="0" t="0" r="r" b="b"/>
            <a:pathLst>
              <a:path w="14874" h="8354">
                <a:moveTo>
                  <a:pt x="14409" y="0"/>
                </a:moveTo>
                <a:lnTo>
                  <a:pt x="0" y="8093"/>
                </a:lnTo>
                <a:lnTo>
                  <a:pt x="0" y="8354"/>
                </a:lnTo>
                <a:lnTo>
                  <a:pt x="14874" y="0"/>
                </a:lnTo>
                <a:lnTo>
                  <a:pt x="14409" y="0"/>
                </a:lnTo>
                <a:close/>
              </a:path>
            </a:pathLst>
          </a:custGeom>
          <a:solidFill>
            <a:srgbClr val="14203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239" name="任意多边形 3238"/>
          <p:cNvSpPr/>
          <p:nvPr/>
        </p:nvSpPr>
        <p:spPr>
          <a:xfrm>
            <a:off x="0" y="0"/>
            <a:ext cx="5522040" cy="3101400"/>
          </a:xfrm>
          <a:custGeom>
            <a:avLst/>
            <a:gdLst/>
            <a:ahLst/>
            <a:cxnLst/>
            <a:rect l="0" t="0" r="r" b="b"/>
            <a:pathLst>
              <a:path w="15339" h="8615">
                <a:moveTo>
                  <a:pt x="14874" y="0"/>
                </a:moveTo>
                <a:lnTo>
                  <a:pt x="0" y="8354"/>
                </a:lnTo>
                <a:lnTo>
                  <a:pt x="0" y="8615"/>
                </a:lnTo>
                <a:lnTo>
                  <a:pt x="15339" y="0"/>
                </a:lnTo>
                <a:lnTo>
                  <a:pt x="14874" y="0"/>
                </a:lnTo>
                <a:close/>
              </a:path>
            </a:pathLst>
          </a:custGeom>
          <a:solidFill>
            <a:srgbClr val="142140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240" name="任意多边形 3239"/>
          <p:cNvSpPr/>
          <p:nvPr/>
        </p:nvSpPr>
        <p:spPr>
          <a:xfrm>
            <a:off x="0" y="0"/>
            <a:ext cx="5689440" cy="3195360"/>
          </a:xfrm>
          <a:custGeom>
            <a:avLst/>
            <a:gdLst/>
            <a:ahLst/>
            <a:cxnLst/>
            <a:rect l="0" t="0" r="r" b="b"/>
            <a:pathLst>
              <a:path w="15804" h="8876">
                <a:moveTo>
                  <a:pt x="15339" y="0"/>
                </a:moveTo>
                <a:lnTo>
                  <a:pt x="0" y="8615"/>
                </a:lnTo>
                <a:lnTo>
                  <a:pt x="0" y="8876"/>
                </a:lnTo>
                <a:lnTo>
                  <a:pt x="15804" y="0"/>
                </a:lnTo>
                <a:lnTo>
                  <a:pt x="15339" y="0"/>
                </a:lnTo>
                <a:close/>
              </a:path>
            </a:pathLst>
          </a:custGeom>
          <a:solidFill>
            <a:srgbClr val="142141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241" name="任意多边形 3240"/>
          <p:cNvSpPr/>
          <p:nvPr/>
        </p:nvSpPr>
        <p:spPr>
          <a:xfrm>
            <a:off x="0" y="0"/>
            <a:ext cx="5856480" cy="3289320"/>
          </a:xfrm>
          <a:custGeom>
            <a:avLst/>
            <a:gdLst/>
            <a:ahLst/>
            <a:cxnLst/>
            <a:rect l="0" t="0" r="r" b="b"/>
            <a:pathLst>
              <a:path w="16268" h="9137">
                <a:moveTo>
                  <a:pt x="15804" y="0"/>
                </a:moveTo>
                <a:lnTo>
                  <a:pt x="0" y="8876"/>
                </a:lnTo>
                <a:lnTo>
                  <a:pt x="0" y="9137"/>
                </a:lnTo>
                <a:lnTo>
                  <a:pt x="16268" y="0"/>
                </a:lnTo>
                <a:lnTo>
                  <a:pt x="15804" y="0"/>
                </a:lnTo>
                <a:close/>
              </a:path>
            </a:pathLst>
          </a:custGeom>
          <a:solidFill>
            <a:srgbClr val="15214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242" name="任意多边形 3241"/>
          <p:cNvSpPr/>
          <p:nvPr/>
        </p:nvSpPr>
        <p:spPr>
          <a:xfrm>
            <a:off x="0" y="0"/>
            <a:ext cx="6023880" cy="3383280"/>
          </a:xfrm>
          <a:custGeom>
            <a:avLst/>
            <a:gdLst/>
            <a:ahLst/>
            <a:cxnLst/>
            <a:rect l="0" t="0" r="r" b="b"/>
            <a:pathLst>
              <a:path w="16733" h="9398">
                <a:moveTo>
                  <a:pt x="16268" y="0"/>
                </a:moveTo>
                <a:lnTo>
                  <a:pt x="0" y="9137"/>
                </a:lnTo>
                <a:lnTo>
                  <a:pt x="0" y="9398"/>
                </a:lnTo>
                <a:lnTo>
                  <a:pt x="16733" y="0"/>
                </a:lnTo>
                <a:lnTo>
                  <a:pt x="16268" y="0"/>
                </a:lnTo>
                <a:close/>
              </a:path>
            </a:pathLst>
          </a:custGeom>
          <a:solidFill>
            <a:srgbClr val="15214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243" name="任意多边形 3242"/>
          <p:cNvSpPr/>
          <p:nvPr/>
        </p:nvSpPr>
        <p:spPr>
          <a:xfrm>
            <a:off x="0" y="0"/>
            <a:ext cx="6191280" cy="3477240"/>
          </a:xfrm>
          <a:custGeom>
            <a:avLst/>
            <a:gdLst/>
            <a:ahLst/>
            <a:cxnLst/>
            <a:rect l="0" t="0" r="r" b="b"/>
            <a:pathLst>
              <a:path w="17198" h="9659">
                <a:moveTo>
                  <a:pt x="16733" y="0"/>
                </a:moveTo>
                <a:lnTo>
                  <a:pt x="0" y="9398"/>
                </a:lnTo>
                <a:lnTo>
                  <a:pt x="0" y="9659"/>
                </a:lnTo>
                <a:lnTo>
                  <a:pt x="17198" y="0"/>
                </a:lnTo>
                <a:lnTo>
                  <a:pt x="16733" y="0"/>
                </a:lnTo>
                <a:close/>
              </a:path>
            </a:pathLst>
          </a:custGeom>
          <a:solidFill>
            <a:srgbClr val="152243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244" name="任意多边形 3243"/>
          <p:cNvSpPr/>
          <p:nvPr/>
        </p:nvSpPr>
        <p:spPr>
          <a:xfrm>
            <a:off x="0" y="0"/>
            <a:ext cx="6358680" cy="3571200"/>
          </a:xfrm>
          <a:custGeom>
            <a:avLst/>
            <a:gdLst/>
            <a:ahLst/>
            <a:cxnLst/>
            <a:rect l="0" t="0" r="r" b="b"/>
            <a:pathLst>
              <a:path w="17663" h="9920">
                <a:moveTo>
                  <a:pt x="17198" y="0"/>
                </a:moveTo>
                <a:lnTo>
                  <a:pt x="0" y="9659"/>
                </a:lnTo>
                <a:lnTo>
                  <a:pt x="0" y="9920"/>
                </a:lnTo>
                <a:lnTo>
                  <a:pt x="17663" y="0"/>
                </a:lnTo>
                <a:lnTo>
                  <a:pt x="17198" y="0"/>
                </a:lnTo>
                <a:close/>
              </a:path>
            </a:pathLst>
          </a:custGeom>
          <a:solidFill>
            <a:srgbClr val="15224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245" name="任意多边形 3244"/>
          <p:cNvSpPr/>
          <p:nvPr/>
        </p:nvSpPr>
        <p:spPr>
          <a:xfrm>
            <a:off x="0" y="0"/>
            <a:ext cx="6526080" cy="3665160"/>
          </a:xfrm>
          <a:custGeom>
            <a:avLst/>
            <a:gdLst/>
            <a:ahLst/>
            <a:cxnLst/>
            <a:rect l="0" t="0" r="r" b="b"/>
            <a:pathLst>
              <a:path w="18128" h="10181">
                <a:moveTo>
                  <a:pt x="17663" y="0"/>
                </a:moveTo>
                <a:lnTo>
                  <a:pt x="0" y="9920"/>
                </a:lnTo>
                <a:lnTo>
                  <a:pt x="0" y="10181"/>
                </a:lnTo>
                <a:lnTo>
                  <a:pt x="18128" y="0"/>
                </a:lnTo>
                <a:lnTo>
                  <a:pt x="17663" y="0"/>
                </a:lnTo>
                <a:close/>
              </a:path>
            </a:pathLst>
          </a:custGeom>
          <a:solidFill>
            <a:srgbClr val="152245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246" name="任意多边形 3245"/>
          <p:cNvSpPr/>
          <p:nvPr/>
        </p:nvSpPr>
        <p:spPr>
          <a:xfrm>
            <a:off x="0" y="0"/>
            <a:ext cx="6693120" cy="3759120"/>
          </a:xfrm>
          <a:custGeom>
            <a:avLst/>
            <a:gdLst/>
            <a:ahLst/>
            <a:cxnLst/>
            <a:rect l="0" t="0" r="r" b="b"/>
            <a:pathLst>
              <a:path w="18592" h="10442">
                <a:moveTo>
                  <a:pt x="18128" y="0"/>
                </a:moveTo>
                <a:lnTo>
                  <a:pt x="0" y="10181"/>
                </a:lnTo>
                <a:lnTo>
                  <a:pt x="0" y="10442"/>
                </a:lnTo>
                <a:lnTo>
                  <a:pt x="18592" y="0"/>
                </a:lnTo>
                <a:lnTo>
                  <a:pt x="18128" y="0"/>
                </a:lnTo>
                <a:close/>
              </a:path>
            </a:pathLst>
          </a:custGeom>
          <a:solidFill>
            <a:srgbClr val="15224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247" name="任意多边形 3246"/>
          <p:cNvSpPr/>
          <p:nvPr/>
        </p:nvSpPr>
        <p:spPr>
          <a:xfrm>
            <a:off x="0" y="0"/>
            <a:ext cx="6860520" cy="3853080"/>
          </a:xfrm>
          <a:custGeom>
            <a:avLst/>
            <a:gdLst/>
            <a:ahLst/>
            <a:cxnLst/>
            <a:rect l="0" t="0" r="r" b="b"/>
            <a:pathLst>
              <a:path w="19057" h="10703">
                <a:moveTo>
                  <a:pt x="18592" y="0"/>
                </a:moveTo>
                <a:lnTo>
                  <a:pt x="0" y="10442"/>
                </a:lnTo>
                <a:lnTo>
                  <a:pt x="0" y="10703"/>
                </a:lnTo>
                <a:lnTo>
                  <a:pt x="19057" y="0"/>
                </a:lnTo>
                <a:lnTo>
                  <a:pt x="18592" y="0"/>
                </a:lnTo>
                <a:close/>
              </a:path>
            </a:pathLst>
          </a:custGeom>
          <a:solidFill>
            <a:srgbClr val="15234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248" name="任意多边形 3247"/>
          <p:cNvSpPr/>
          <p:nvPr/>
        </p:nvSpPr>
        <p:spPr>
          <a:xfrm>
            <a:off x="0" y="0"/>
            <a:ext cx="7027920" cy="3947040"/>
          </a:xfrm>
          <a:custGeom>
            <a:avLst/>
            <a:gdLst/>
            <a:ahLst/>
            <a:cxnLst/>
            <a:rect l="0" t="0" r="r" b="b"/>
            <a:pathLst>
              <a:path w="19522" h="10964">
                <a:moveTo>
                  <a:pt x="19057" y="0"/>
                </a:moveTo>
                <a:lnTo>
                  <a:pt x="0" y="10703"/>
                </a:lnTo>
                <a:lnTo>
                  <a:pt x="0" y="10964"/>
                </a:lnTo>
                <a:lnTo>
                  <a:pt x="19522" y="0"/>
                </a:lnTo>
                <a:lnTo>
                  <a:pt x="19057" y="0"/>
                </a:lnTo>
                <a:close/>
              </a:path>
            </a:pathLst>
          </a:custGeom>
          <a:solidFill>
            <a:srgbClr val="152347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249" name="任意多边形 3248"/>
          <p:cNvSpPr/>
          <p:nvPr/>
        </p:nvSpPr>
        <p:spPr>
          <a:xfrm>
            <a:off x="0" y="0"/>
            <a:ext cx="7195320" cy="4041000"/>
          </a:xfrm>
          <a:custGeom>
            <a:avLst/>
            <a:gdLst/>
            <a:ahLst/>
            <a:cxnLst/>
            <a:rect l="0" t="0" r="r" b="b"/>
            <a:pathLst>
              <a:path w="19987" h="11225">
                <a:moveTo>
                  <a:pt x="19522" y="0"/>
                </a:moveTo>
                <a:lnTo>
                  <a:pt x="0" y="10964"/>
                </a:lnTo>
                <a:lnTo>
                  <a:pt x="0" y="11225"/>
                </a:lnTo>
                <a:lnTo>
                  <a:pt x="19987" y="0"/>
                </a:lnTo>
                <a:lnTo>
                  <a:pt x="19522" y="0"/>
                </a:lnTo>
                <a:close/>
              </a:path>
            </a:pathLst>
          </a:custGeom>
          <a:solidFill>
            <a:srgbClr val="15234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250" name="任意多边形 3249"/>
          <p:cNvSpPr/>
          <p:nvPr/>
        </p:nvSpPr>
        <p:spPr>
          <a:xfrm>
            <a:off x="0" y="0"/>
            <a:ext cx="7362720" cy="4134960"/>
          </a:xfrm>
          <a:custGeom>
            <a:avLst/>
            <a:gdLst/>
            <a:ahLst/>
            <a:cxnLst/>
            <a:rect l="0" t="0" r="r" b="b"/>
            <a:pathLst>
              <a:path w="20452" h="11486">
                <a:moveTo>
                  <a:pt x="19987" y="0"/>
                </a:moveTo>
                <a:lnTo>
                  <a:pt x="0" y="11225"/>
                </a:lnTo>
                <a:lnTo>
                  <a:pt x="0" y="11486"/>
                </a:lnTo>
                <a:lnTo>
                  <a:pt x="20452" y="0"/>
                </a:lnTo>
                <a:lnTo>
                  <a:pt x="19987" y="0"/>
                </a:lnTo>
                <a:close/>
              </a:path>
            </a:pathLst>
          </a:custGeom>
          <a:solidFill>
            <a:srgbClr val="162349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251" name="任意多边形 3250"/>
          <p:cNvSpPr/>
          <p:nvPr/>
        </p:nvSpPr>
        <p:spPr>
          <a:xfrm>
            <a:off x="0" y="0"/>
            <a:ext cx="7529760" cy="4228920"/>
          </a:xfrm>
          <a:custGeom>
            <a:avLst/>
            <a:gdLst/>
            <a:ahLst/>
            <a:cxnLst/>
            <a:rect l="0" t="0" r="r" b="b"/>
            <a:pathLst>
              <a:path w="20916" h="11747">
                <a:moveTo>
                  <a:pt x="20452" y="0"/>
                </a:moveTo>
                <a:lnTo>
                  <a:pt x="0" y="11486"/>
                </a:lnTo>
                <a:lnTo>
                  <a:pt x="0" y="11747"/>
                </a:lnTo>
                <a:lnTo>
                  <a:pt x="20916" y="0"/>
                </a:lnTo>
                <a:lnTo>
                  <a:pt x="20452" y="0"/>
                </a:lnTo>
                <a:close/>
              </a:path>
            </a:pathLst>
          </a:custGeom>
          <a:solidFill>
            <a:srgbClr val="162449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252" name="任意多边形 3251"/>
          <p:cNvSpPr/>
          <p:nvPr/>
        </p:nvSpPr>
        <p:spPr>
          <a:xfrm>
            <a:off x="0" y="0"/>
            <a:ext cx="7697160" cy="4322880"/>
          </a:xfrm>
          <a:custGeom>
            <a:avLst/>
            <a:gdLst/>
            <a:ahLst/>
            <a:cxnLst/>
            <a:rect l="0" t="0" r="r" b="b"/>
            <a:pathLst>
              <a:path w="21381" h="12008">
                <a:moveTo>
                  <a:pt x="20916" y="0"/>
                </a:moveTo>
                <a:lnTo>
                  <a:pt x="0" y="11747"/>
                </a:lnTo>
                <a:lnTo>
                  <a:pt x="0" y="12008"/>
                </a:lnTo>
                <a:lnTo>
                  <a:pt x="21381" y="0"/>
                </a:lnTo>
                <a:lnTo>
                  <a:pt x="20916" y="0"/>
                </a:lnTo>
                <a:close/>
              </a:path>
            </a:pathLst>
          </a:custGeom>
          <a:solidFill>
            <a:srgbClr val="16244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253" name="任意多边形 3252"/>
          <p:cNvSpPr/>
          <p:nvPr/>
        </p:nvSpPr>
        <p:spPr>
          <a:xfrm>
            <a:off x="0" y="0"/>
            <a:ext cx="7864560" cy="4416840"/>
          </a:xfrm>
          <a:custGeom>
            <a:avLst/>
            <a:gdLst/>
            <a:ahLst/>
            <a:cxnLst/>
            <a:rect l="0" t="0" r="r" b="b"/>
            <a:pathLst>
              <a:path w="21846" h="12269">
                <a:moveTo>
                  <a:pt x="21381" y="0"/>
                </a:moveTo>
                <a:lnTo>
                  <a:pt x="0" y="12008"/>
                </a:lnTo>
                <a:lnTo>
                  <a:pt x="0" y="12269"/>
                </a:lnTo>
                <a:lnTo>
                  <a:pt x="21846" y="0"/>
                </a:lnTo>
                <a:lnTo>
                  <a:pt x="21381" y="0"/>
                </a:lnTo>
                <a:close/>
              </a:path>
            </a:pathLst>
          </a:custGeom>
          <a:solidFill>
            <a:srgbClr val="16244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254" name="任意多边形 3253"/>
          <p:cNvSpPr/>
          <p:nvPr/>
        </p:nvSpPr>
        <p:spPr>
          <a:xfrm>
            <a:off x="0" y="0"/>
            <a:ext cx="8031960" cy="4510800"/>
          </a:xfrm>
          <a:custGeom>
            <a:avLst/>
            <a:gdLst/>
            <a:ahLst/>
            <a:cxnLst/>
            <a:rect l="0" t="0" r="r" b="b"/>
            <a:pathLst>
              <a:path w="22311" h="12530">
                <a:moveTo>
                  <a:pt x="21846" y="0"/>
                </a:moveTo>
                <a:lnTo>
                  <a:pt x="0" y="12269"/>
                </a:lnTo>
                <a:lnTo>
                  <a:pt x="0" y="12530"/>
                </a:lnTo>
                <a:lnTo>
                  <a:pt x="22311" y="0"/>
                </a:lnTo>
                <a:lnTo>
                  <a:pt x="21846" y="0"/>
                </a:lnTo>
                <a:close/>
              </a:path>
            </a:pathLst>
          </a:custGeom>
          <a:solidFill>
            <a:srgbClr val="16254C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255" name="任意多边形 3254"/>
          <p:cNvSpPr/>
          <p:nvPr/>
        </p:nvSpPr>
        <p:spPr>
          <a:xfrm>
            <a:off x="0" y="0"/>
            <a:ext cx="8199360" cy="4604760"/>
          </a:xfrm>
          <a:custGeom>
            <a:avLst/>
            <a:gdLst/>
            <a:ahLst/>
            <a:cxnLst/>
            <a:rect l="0" t="0" r="r" b="b"/>
            <a:pathLst>
              <a:path w="22776" h="12791">
                <a:moveTo>
                  <a:pt x="22311" y="0"/>
                </a:moveTo>
                <a:lnTo>
                  <a:pt x="0" y="12530"/>
                </a:lnTo>
                <a:lnTo>
                  <a:pt x="0" y="12791"/>
                </a:lnTo>
                <a:lnTo>
                  <a:pt x="22776" y="0"/>
                </a:lnTo>
                <a:lnTo>
                  <a:pt x="22311" y="0"/>
                </a:lnTo>
                <a:close/>
              </a:path>
            </a:pathLst>
          </a:custGeom>
          <a:solidFill>
            <a:srgbClr val="16254C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256" name="任意多边形 3255"/>
          <p:cNvSpPr/>
          <p:nvPr/>
        </p:nvSpPr>
        <p:spPr>
          <a:xfrm>
            <a:off x="0" y="0"/>
            <a:ext cx="8366400" cy="4699080"/>
          </a:xfrm>
          <a:custGeom>
            <a:avLst/>
            <a:gdLst/>
            <a:ahLst/>
            <a:cxnLst/>
            <a:rect l="0" t="0" r="r" b="b"/>
            <a:pathLst>
              <a:path w="23240" h="13053">
                <a:moveTo>
                  <a:pt x="22776" y="0"/>
                </a:moveTo>
                <a:lnTo>
                  <a:pt x="0" y="12791"/>
                </a:lnTo>
                <a:lnTo>
                  <a:pt x="0" y="13053"/>
                </a:lnTo>
                <a:lnTo>
                  <a:pt x="23240" y="0"/>
                </a:lnTo>
                <a:lnTo>
                  <a:pt x="22776" y="0"/>
                </a:lnTo>
                <a:close/>
              </a:path>
            </a:pathLst>
          </a:custGeom>
          <a:solidFill>
            <a:srgbClr val="16254D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257" name="任意多边形 3256"/>
          <p:cNvSpPr/>
          <p:nvPr/>
        </p:nvSpPr>
        <p:spPr>
          <a:xfrm>
            <a:off x="0" y="0"/>
            <a:ext cx="8533800" cy="4793040"/>
          </a:xfrm>
          <a:custGeom>
            <a:avLst/>
            <a:gdLst/>
            <a:ahLst/>
            <a:cxnLst/>
            <a:rect l="0" t="0" r="r" b="b"/>
            <a:pathLst>
              <a:path w="23705" h="13314">
                <a:moveTo>
                  <a:pt x="23240" y="0"/>
                </a:moveTo>
                <a:lnTo>
                  <a:pt x="0" y="13053"/>
                </a:lnTo>
                <a:lnTo>
                  <a:pt x="0" y="13314"/>
                </a:lnTo>
                <a:lnTo>
                  <a:pt x="23705" y="0"/>
                </a:lnTo>
                <a:lnTo>
                  <a:pt x="23240" y="0"/>
                </a:lnTo>
                <a:close/>
              </a:path>
            </a:pathLst>
          </a:custGeom>
          <a:solidFill>
            <a:srgbClr val="16254E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258" name="任意多边形 3257"/>
          <p:cNvSpPr/>
          <p:nvPr/>
        </p:nvSpPr>
        <p:spPr>
          <a:xfrm>
            <a:off x="0" y="0"/>
            <a:ext cx="8701200" cy="4887000"/>
          </a:xfrm>
          <a:custGeom>
            <a:avLst/>
            <a:gdLst/>
            <a:ahLst/>
            <a:cxnLst/>
            <a:rect l="0" t="0" r="r" b="b"/>
            <a:pathLst>
              <a:path w="24170" h="13575">
                <a:moveTo>
                  <a:pt x="23705" y="0"/>
                </a:moveTo>
                <a:lnTo>
                  <a:pt x="0" y="13314"/>
                </a:lnTo>
                <a:lnTo>
                  <a:pt x="0" y="13575"/>
                </a:lnTo>
                <a:lnTo>
                  <a:pt x="24170" y="0"/>
                </a:lnTo>
                <a:lnTo>
                  <a:pt x="23705" y="0"/>
                </a:lnTo>
                <a:close/>
              </a:path>
            </a:pathLst>
          </a:custGeom>
          <a:solidFill>
            <a:srgbClr val="16264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259" name="任意多边形 3258"/>
          <p:cNvSpPr/>
          <p:nvPr/>
        </p:nvSpPr>
        <p:spPr>
          <a:xfrm>
            <a:off x="0" y="0"/>
            <a:ext cx="8868600" cy="4980960"/>
          </a:xfrm>
          <a:custGeom>
            <a:avLst/>
            <a:gdLst/>
            <a:ahLst/>
            <a:cxnLst/>
            <a:rect l="0" t="0" r="r" b="b"/>
            <a:pathLst>
              <a:path w="24635" h="13836">
                <a:moveTo>
                  <a:pt x="24170" y="0"/>
                </a:moveTo>
                <a:lnTo>
                  <a:pt x="0" y="13575"/>
                </a:lnTo>
                <a:lnTo>
                  <a:pt x="0" y="13836"/>
                </a:lnTo>
                <a:lnTo>
                  <a:pt x="24635" y="0"/>
                </a:lnTo>
                <a:lnTo>
                  <a:pt x="24170" y="0"/>
                </a:lnTo>
                <a:close/>
              </a:path>
            </a:pathLst>
          </a:custGeom>
          <a:solidFill>
            <a:srgbClr val="162650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260" name="任意多边形 3259"/>
          <p:cNvSpPr/>
          <p:nvPr/>
        </p:nvSpPr>
        <p:spPr>
          <a:xfrm>
            <a:off x="0" y="0"/>
            <a:ext cx="9036000" cy="5074920"/>
          </a:xfrm>
          <a:custGeom>
            <a:avLst/>
            <a:gdLst/>
            <a:ahLst/>
            <a:cxnLst/>
            <a:rect l="0" t="0" r="r" b="b"/>
            <a:pathLst>
              <a:path w="25100" h="14097">
                <a:moveTo>
                  <a:pt x="24635" y="0"/>
                </a:moveTo>
                <a:lnTo>
                  <a:pt x="0" y="13836"/>
                </a:lnTo>
                <a:lnTo>
                  <a:pt x="0" y="14097"/>
                </a:lnTo>
                <a:lnTo>
                  <a:pt x="25100" y="0"/>
                </a:lnTo>
                <a:lnTo>
                  <a:pt x="24635" y="0"/>
                </a:lnTo>
                <a:close/>
              </a:path>
            </a:pathLst>
          </a:custGeom>
          <a:solidFill>
            <a:srgbClr val="172650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261" name="任意多边形 3260"/>
          <p:cNvSpPr/>
          <p:nvPr/>
        </p:nvSpPr>
        <p:spPr>
          <a:xfrm>
            <a:off x="0" y="0"/>
            <a:ext cx="9203040" cy="5168880"/>
          </a:xfrm>
          <a:custGeom>
            <a:avLst/>
            <a:gdLst/>
            <a:ahLst/>
            <a:cxnLst/>
            <a:rect l="0" t="0" r="r" b="b"/>
            <a:pathLst>
              <a:path w="25564" h="14358">
                <a:moveTo>
                  <a:pt x="25100" y="0"/>
                </a:moveTo>
                <a:lnTo>
                  <a:pt x="0" y="14097"/>
                </a:lnTo>
                <a:lnTo>
                  <a:pt x="0" y="14358"/>
                </a:lnTo>
                <a:lnTo>
                  <a:pt x="25564" y="0"/>
                </a:lnTo>
                <a:lnTo>
                  <a:pt x="25100" y="0"/>
                </a:lnTo>
                <a:close/>
              </a:path>
            </a:pathLst>
          </a:custGeom>
          <a:solidFill>
            <a:srgbClr val="172651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262" name="任意多边形 3261"/>
          <p:cNvSpPr/>
          <p:nvPr/>
        </p:nvSpPr>
        <p:spPr>
          <a:xfrm>
            <a:off x="0" y="0"/>
            <a:ext cx="9370440" cy="5262840"/>
          </a:xfrm>
          <a:custGeom>
            <a:avLst/>
            <a:gdLst/>
            <a:ahLst/>
            <a:cxnLst/>
            <a:rect l="0" t="0" r="r" b="b"/>
            <a:pathLst>
              <a:path w="26029" h="14619">
                <a:moveTo>
                  <a:pt x="25564" y="0"/>
                </a:moveTo>
                <a:lnTo>
                  <a:pt x="0" y="14358"/>
                </a:lnTo>
                <a:lnTo>
                  <a:pt x="0" y="14619"/>
                </a:lnTo>
                <a:lnTo>
                  <a:pt x="26029" y="0"/>
                </a:lnTo>
                <a:lnTo>
                  <a:pt x="25564" y="0"/>
                </a:lnTo>
                <a:close/>
              </a:path>
            </a:pathLst>
          </a:custGeom>
          <a:solidFill>
            <a:srgbClr val="17275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263" name="任意多边形 3262"/>
          <p:cNvSpPr/>
          <p:nvPr/>
        </p:nvSpPr>
        <p:spPr>
          <a:xfrm>
            <a:off x="0" y="0"/>
            <a:ext cx="9537840" cy="5356800"/>
          </a:xfrm>
          <a:custGeom>
            <a:avLst/>
            <a:gdLst/>
            <a:ahLst/>
            <a:cxnLst/>
            <a:rect l="0" t="0" r="r" b="b"/>
            <a:pathLst>
              <a:path w="26494" h="14880">
                <a:moveTo>
                  <a:pt x="26029" y="0"/>
                </a:moveTo>
                <a:lnTo>
                  <a:pt x="0" y="14619"/>
                </a:lnTo>
                <a:lnTo>
                  <a:pt x="0" y="14880"/>
                </a:lnTo>
                <a:lnTo>
                  <a:pt x="26494" y="0"/>
                </a:lnTo>
                <a:lnTo>
                  <a:pt x="26029" y="0"/>
                </a:lnTo>
                <a:close/>
              </a:path>
            </a:pathLst>
          </a:custGeom>
          <a:solidFill>
            <a:srgbClr val="172753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264" name="任意多边形 3263"/>
          <p:cNvSpPr/>
          <p:nvPr/>
        </p:nvSpPr>
        <p:spPr>
          <a:xfrm>
            <a:off x="0" y="0"/>
            <a:ext cx="9705240" cy="5450760"/>
          </a:xfrm>
          <a:custGeom>
            <a:avLst/>
            <a:gdLst/>
            <a:ahLst/>
            <a:cxnLst/>
            <a:rect l="0" t="0" r="r" b="b"/>
            <a:pathLst>
              <a:path w="26959" h="15141">
                <a:moveTo>
                  <a:pt x="26494" y="0"/>
                </a:moveTo>
                <a:lnTo>
                  <a:pt x="0" y="14880"/>
                </a:lnTo>
                <a:lnTo>
                  <a:pt x="0" y="15141"/>
                </a:lnTo>
                <a:lnTo>
                  <a:pt x="26959" y="0"/>
                </a:lnTo>
                <a:lnTo>
                  <a:pt x="26494" y="0"/>
                </a:lnTo>
                <a:close/>
              </a:path>
            </a:pathLst>
          </a:custGeom>
          <a:solidFill>
            <a:srgbClr val="172753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265" name="任意多边形 3264"/>
          <p:cNvSpPr/>
          <p:nvPr/>
        </p:nvSpPr>
        <p:spPr>
          <a:xfrm>
            <a:off x="0" y="0"/>
            <a:ext cx="9872640" cy="5544720"/>
          </a:xfrm>
          <a:custGeom>
            <a:avLst/>
            <a:gdLst/>
            <a:ahLst/>
            <a:cxnLst/>
            <a:rect l="0" t="0" r="r" b="b"/>
            <a:pathLst>
              <a:path w="27424" h="15402">
                <a:moveTo>
                  <a:pt x="26959" y="0"/>
                </a:moveTo>
                <a:lnTo>
                  <a:pt x="0" y="15141"/>
                </a:lnTo>
                <a:lnTo>
                  <a:pt x="0" y="15402"/>
                </a:lnTo>
                <a:lnTo>
                  <a:pt x="27424" y="0"/>
                </a:lnTo>
                <a:lnTo>
                  <a:pt x="26959" y="0"/>
                </a:lnTo>
                <a:close/>
              </a:path>
            </a:pathLst>
          </a:custGeom>
          <a:solidFill>
            <a:srgbClr val="17275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266" name="任意多边形 3265"/>
          <p:cNvSpPr/>
          <p:nvPr/>
        </p:nvSpPr>
        <p:spPr>
          <a:xfrm>
            <a:off x="0" y="0"/>
            <a:ext cx="10039680" cy="5638680"/>
          </a:xfrm>
          <a:custGeom>
            <a:avLst/>
            <a:gdLst/>
            <a:ahLst/>
            <a:cxnLst/>
            <a:rect l="0" t="0" r="r" b="b"/>
            <a:pathLst>
              <a:path w="27888" h="15663">
                <a:moveTo>
                  <a:pt x="27424" y="0"/>
                </a:moveTo>
                <a:lnTo>
                  <a:pt x="0" y="15402"/>
                </a:lnTo>
                <a:lnTo>
                  <a:pt x="0" y="15663"/>
                </a:lnTo>
                <a:lnTo>
                  <a:pt x="27888" y="0"/>
                </a:lnTo>
                <a:lnTo>
                  <a:pt x="27424" y="0"/>
                </a:lnTo>
                <a:close/>
              </a:path>
            </a:pathLst>
          </a:custGeom>
          <a:solidFill>
            <a:srgbClr val="172855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267" name="任意多边形 3266"/>
          <p:cNvSpPr/>
          <p:nvPr/>
        </p:nvSpPr>
        <p:spPr>
          <a:xfrm>
            <a:off x="0" y="0"/>
            <a:ext cx="10207080" cy="5732640"/>
          </a:xfrm>
          <a:custGeom>
            <a:avLst/>
            <a:gdLst/>
            <a:ahLst/>
            <a:cxnLst/>
            <a:rect l="0" t="0" r="r" b="b"/>
            <a:pathLst>
              <a:path w="28353" h="15924">
                <a:moveTo>
                  <a:pt x="27888" y="0"/>
                </a:moveTo>
                <a:lnTo>
                  <a:pt x="0" y="15663"/>
                </a:lnTo>
                <a:lnTo>
                  <a:pt x="0" y="15924"/>
                </a:lnTo>
                <a:lnTo>
                  <a:pt x="28353" y="0"/>
                </a:lnTo>
                <a:lnTo>
                  <a:pt x="27888" y="0"/>
                </a:lnTo>
                <a:close/>
              </a:path>
            </a:pathLst>
          </a:custGeom>
          <a:solidFill>
            <a:srgbClr val="17285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268" name="任意多边形 3267"/>
          <p:cNvSpPr/>
          <p:nvPr/>
        </p:nvSpPr>
        <p:spPr>
          <a:xfrm>
            <a:off x="0" y="0"/>
            <a:ext cx="10374480" cy="5826600"/>
          </a:xfrm>
          <a:custGeom>
            <a:avLst/>
            <a:gdLst/>
            <a:ahLst/>
            <a:cxnLst/>
            <a:rect l="0" t="0" r="r" b="b"/>
            <a:pathLst>
              <a:path w="28818" h="16185">
                <a:moveTo>
                  <a:pt x="28353" y="0"/>
                </a:moveTo>
                <a:lnTo>
                  <a:pt x="0" y="15924"/>
                </a:lnTo>
                <a:lnTo>
                  <a:pt x="0" y="16185"/>
                </a:lnTo>
                <a:lnTo>
                  <a:pt x="28818" y="0"/>
                </a:lnTo>
                <a:lnTo>
                  <a:pt x="28353" y="0"/>
                </a:lnTo>
                <a:close/>
              </a:path>
            </a:pathLst>
          </a:custGeom>
          <a:solidFill>
            <a:srgbClr val="172857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269" name="任意多边形 3268"/>
          <p:cNvSpPr/>
          <p:nvPr/>
        </p:nvSpPr>
        <p:spPr>
          <a:xfrm>
            <a:off x="0" y="0"/>
            <a:ext cx="10541880" cy="5920560"/>
          </a:xfrm>
          <a:custGeom>
            <a:avLst/>
            <a:gdLst/>
            <a:ahLst/>
            <a:cxnLst/>
            <a:rect l="0" t="0" r="r" b="b"/>
            <a:pathLst>
              <a:path w="29283" h="16446">
                <a:moveTo>
                  <a:pt x="28818" y="0"/>
                </a:moveTo>
                <a:lnTo>
                  <a:pt x="0" y="16185"/>
                </a:lnTo>
                <a:lnTo>
                  <a:pt x="0" y="16446"/>
                </a:lnTo>
                <a:lnTo>
                  <a:pt x="29283" y="0"/>
                </a:lnTo>
                <a:lnTo>
                  <a:pt x="28818" y="0"/>
                </a:lnTo>
                <a:close/>
              </a:path>
            </a:pathLst>
          </a:custGeom>
          <a:solidFill>
            <a:srgbClr val="172957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270" name="任意多边形 3269"/>
          <p:cNvSpPr/>
          <p:nvPr/>
        </p:nvSpPr>
        <p:spPr>
          <a:xfrm>
            <a:off x="0" y="0"/>
            <a:ext cx="10704600" cy="6012000"/>
          </a:xfrm>
          <a:custGeom>
            <a:avLst/>
            <a:gdLst/>
            <a:ahLst/>
            <a:cxnLst/>
            <a:rect l="0" t="0" r="r" b="b"/>
            <a:pathLst>
              <a:path w="29735" h="16700">
                <a:moveTo>
                  <a:pt x="29283" y="0"/>
                </a:moveTo>
                <a:lnTo>
                  <a:pt x="0" y="16446"/>
                </a:lnTo>
                <a:lnTo>
                  <a:pt x="0" y="16700"/>
                </a:lnTo>
                <a:lnTo>
                  <a:pt x="29735" y="0"/>
                </a:lnTo>
                <a:lnTo>
                  <a:pt x="29283" y="0"/>
                </a:lnTo>
                <a:close/>
              </a:path>
            </a:pathLst>
          </a:custGeom>
          <a:solidFill>
            <a:srgbClr val="18295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271" name="任意多边形 3270"/>
          <p:cNvSpPr/>
          <p:nvPr/>
        </p:nvSpPr>
        <p:spPr>
          <a:xfrm>
            <a:off x="0" y="0"/>
            <a:ext cx="10704600" cy="6014520"/>
          </a:xfrm>
          <a:custGeom>
            <a:avLst/>
            <a:gdLst/>
            <a:ahLst/>
            <a:cxnLst/>
            <a:rect l="0" t="0" r="r" b="b"/>
            <a:pathLst>
              <a:path w="29735" h="16707">
                <a:moveTo>
                  <a:pt x="29735" y="0"/>
                </a:moveTo>
                <a:lnTo>
                  <a:pt x="0" y="16700"/>
                </a:lnTo>
                <a:lnTo>
                  <a:pt x="0" y="16707"/>
                </a:lnTo>
                <a:lnTo>
                  <a:pt x="29735" y="6"/>
                </a:lnTo>
                <a:lnTo>
                  <a:pt x="29735" y="0"/>
                </a:lnTo>
                <a:close/>
              </a:path>
            </a:pathLst>
          </a:custGeom>
          <a:solidFill>
            <a:srgbClr val="18295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272" name="任意多边形 3271"/>
          <p:cNvSpPr/>
          <p:nvPr/>
        </p:nvSpPr>
        <p:spPr>
          <a:xfrm>
            <a:off x="0" y="2160"/>
            <a:ext cx="10704600" cy="6014880"/>
          </a:xfrm>
          <a:custGeom>
            <a:avLst/>
            <a:gdLst/>
            <a:ahLst/>
            <a:cxnLst/>
            <a:rect l="0" t="0" r="r" b="b"/>
            <a:pathLst>
              <a:path w="29735" h="16708">
                <a:moveTo>
                  <a:pt x="29735" y="0"/>
                </a:moveTo>
                <a:lnTo>
                  <a:pt x="0" y="16701"/>
                </a:lnTo>
                <a:lnTo>
                  <a:pt x="0" y="16708"/>
                </a:lnTo>
                <a:lnTo>
                  <a:pt x="29735" y="7"/>
                </a:lnTo>
                <a:lnTo>
                  <a:pt x="29735" y="0"/>
                </a:lnTo>
                <a:close/>
              </a:path>
            </a:pathLst>
          </a:custGeom>
          <a:solidFill>
            <a:srgbClr val="182959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273" name="任意多边形 3272"/>
          <p:cNvSpPr/>
          <p:nvPr/>
        </p:nvSpPr>
        <p:spPr>
          <a:xfrm>
            <a:off x="0" y="4680"/>
            <a:ext cx="10704600" cy="6012360"/>
          </a:xfrm>
          <a:custGeom>
            <a:avLst/>
            <a:gdLst/>
            <a:ahLst/>
            <a:cxnLst/>
            <a:rect l="0" t="0" r="r" b="b"/>
            <a:pathLst>
              <a:path w="29735" h="16701">
                <a:moveTo>
                  <a:pt x="29735" y="0"/>
                </a:moveTo>
                <a:lnTo>
                  <a:pt x="0" y="16701"/>
                </a:lnTo>
                <a:lnTo>
                  <a:pt x="452" y="16701"/>
                </a:lnTo>
                <a:lnTo>
                  <a:pt x="29735" y="254"/>
                </a:lnTo>
                <a:lnTo>
                  <a:pt x="29735" y="0"/>
                </a:lnTo>
                <a:close/>
              </a:path>
            </a:pathLst>
          </a:custGeom>
          <a:solidFill>
            <a:srgbClr val="182959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274" name="任意多边形 3273"/>
          <p:cNvSpPr/>
          <p:nvPr/>
        </p:nvSpPr>
        <p:spPr>
          <a:xfrm>
            <a:off x="162720" y="96120"/>
            <a:ext cx="10541880" cy="5920920"/>
          </a:xfrm>
          <a:custGeom>
            <a:avLst/>
            <a:gdLst/>
            <a:ahLst/>
            <a:cxnLst/>
            <a:rect l="0" t="0" r="r" b="b"/>
            <a:pathLst>
              <a:path w="29283" h="16447">
                <a:moveTo>
                  <a:pt x="29283" y="0"/>
                </a:moveTo>
                <a:lnTo>
                  <a:pt x="0" y="16447"/>
                </a:lnTo>
                <a:lnTo>
                  <a:pt x="465" y="16447"/>
                </a:lnTo>
                <a:lnTo>
                  <a:pt x="29283" y="261"/>
                </a:lnTo>
                <a:lnTo>
                  <a:pt x="29283" y="0"/>
                </a:lnTo>
                <a:close/>
              </a:path>
            </a:pathLst>
          </a:custGeom>
          <a:solidFill>
            <a:srgbClr val="18295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275" name="任意多边形 3274"/>
          <p:cNvSpPr/>
          <p:nvPr/>
        </p:nvSpPr>
        <p:spPr>
          <a:xfrm>
            <a:off x="330120" y="190080"/>
            <a:ext cx="10374480" cy="5826960"/>
          </a:xfrm>
          <a:custGeom>
            <a:avLst/>
            <a:gdLst/>
            <a:ahLst/>
            <a:cxnLst/>
            <a:rect l="0" t="0" r="r" b="b"/>
            <a:pathLst>
              <a:path w="28818" h="16186">
                <a:moveTo>
                  <a:pt x="28818" y="0"/>
                </a:moveTo>
                <a:lnTo>
                  <a:pt x="0" y="16186"/>
                </a:lnTo>
                <a:lnTo>
                  <a:pt x="465" y="16186"/>
                </a:lnTo>
                <a:lnTo>
                  <a:pt x="28818" y="261"/>
                </a:lnTo>
                <a:lnTo>
                  <a:pt x="28818" y="0"/>
                </a:lnTo>
                <a:close/>
              </a:path>
            </a:pathLst>
          </a:custGeom>
          <a:solidFill>
            <a:srgbClr val="182A5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276" name="任意多边形 3275"/>
          <p:cNvSpPr/>
          <p:nvPr/>
        </p:nvSpPr>
        <p:spPr>
          <a:xfrm>
            <a:off x="497520" y="284040"/>
            <a:ext cx="10207080" cy="5733000"/>
          </a:xfrm>
          <a:custGeom>
            <a:avLst/>
            <a:gdLst/>
            <a:ahLst/>
            <a:cxnLst/>
            <a:rect l="0" t="0" r="r" b="b"/>
            <a:pathLst>
              <a:path w="28353" h="15925">
                <a:moveTo>
                  <a:pt x="28353" y="0"/>
                </a:moveTo>
                <a:lnTo>
                  <a:pt x="0" y="15925"/>
                </a:lnTo>
                <a:lnTo>
                  <a:pt x="465" y="15925"/>
                </a:lnTo>
                <a:lnTo>
                  <a:pt x="28353" y="261"/>
                </a:lnTo>
                <a:lnTo>
                  <a:pt x="28353" y="0"/>
                </a:lnTo>
                <a:close/>
              </a:path>
            </a:pathLst>
          </a:custGeom>
          <a:solidFill>
            <a:srgbClr val="182A5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277" name="任意多边形 3276"/>
          <p:cNvSpPr/>
          <p:nvPr/>
        </p:nvSpPr>
        <p:spPr>
          <a:xfrm>
            <a:off x="664920" y="378000"/>
            <a:ext cx="10039680" cy="5639040"/>
          </a:xfrm>
          <a:custGeom>
            <a:avLst/>
            <a:gdLst/>
            <a:ahLst/>
            <a:cxnLst/>
            <a:rect l="0" t="0" r="r" b="b"/>
            <a:pathLst>
              <a:path w="27888" h="15664">
                <a:moveTo>
                  <a:pt x="27888" y="0"/>
                </a:moveTo>
                <a:lnTo>
                  <a:pt x="0" y="15664"/>
                </a:lnTo>
                <a:lnTo>
                  <a:pt x="464" y="15664"/>
                </a:lnTo>
                <a:lnTo>
                  <a:pt x="27888" y="261"/>
                </a:lnTo>
                <a:lnTo>
                  <a:pt x="27888" y="0"/>
                </a:lnTo>
                <a:close/>
              </a:path>
            </a:pathLst>
          </a:custGeom>
          <a:solidFill>
            <a:srgbClr val="182A5C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278" name="任意多边形 3277"/>
          <p:cNvSpPr/>
          <p:nvPr/>
        </p:nvSpPr>
        <p:spPr>
          <a:xfrm>
            <a:off x="831960" y="471960"/>
            <a:ext cx="9872640" cy="5545080"/>
          </a:xfrm>
          <a:custGeom>
            <a:avLst/>
            <a:gdLst/>
            <a:ahLst/>
            <a:cxnLst/>
            <a:rect l="0" t="0" r="r" b="b"/>
            <a:pathLst>
              <a:path w="27424" h="15403">
                <a:moveTo>
                  <a:pt x="27424" y="0"/>
                </a:moveTo>
                <a:lnTo>
                  <a:pt x="0" y="15403"/>
                </a:lnTo>
                <a:lnTo>
                  <a:pt x="465" y="15403"/>
                </a:lnTo>
                <a:lnTo>
                  <a:pt x="27424" y="262"/>
                </a:lnTo>
                <a:lnTo>
                  <a:pt x="27424" y="0"/>
                </a:lnTo>
                <a:close/>
              </a:path>
            </a:pathLst>
          </a:custGeom>
          <a:solidFill>
            <a:srgbClr val="182A5D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279" name="任意多边形 3278"/>
          <p:cNvSpPr/>
          <p:nvPr/>
        </p:nvSpPr>
        <p:spPr>
          <a:xfrm>
            <a:off x="999360" y="566280"/>
            <a:ext cx="9705240" cy="5450760"/>
          </a:xfrm>
          <a:custGeom>
            <a:avLst/>
            <a:gdLst/>
            <a:ahLst/>
            <a:cxnLst/>
            <a:rect l="0" t="0" r="r" b="b"/>
            <a:pathLst>
              <a:path w="26959" h="15141">
                <a:moveTo>
                  <a:pt x="26959" y="0"/>
                </a:moveTo>
                <a:lnTo>
                  <a:pt x="0" y="15141"/>
                </a:lnTo>
                <a:lnTo>
                  <a:pt x="465" y="15141"/>
                </a:lnTo>
                <a:lnTo>
                  <a:pt x="26959" y="261"/>
                </a:lnTo>
                <a:lnTo>
                  <a:pt x="26959" y="0"/>
                </a:lnTo>
                <a:close/>
              </a:path>
            </a:pathLst>
          </a:custGeom>
          <a:solidFill>
            <a:srgbClr val="182B5D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280" name="任意多边形 3279"/>
          <p:cNvSpPr/>
          <p:nvPr/>
        </p:nvSpPr>
        <p:spPr>
          <a:xfrm>
            <a:off x="1166760" y="660240"/>
            <a:ext cx="9537840" cy="5356800"/>
          </a:xfrm>
          <a:custGeom>
            <a:avLst/>
            <a:gdLst/>
            <a:ahLst/>
            <a:cxnLst/>
            <a:rect l="0" t="0" r="r" b="b"/>
            <a:pathLst>
              <a:path w="26494" h="14880">
                <a:moveTo>
                  <a:pt x="26494" y="0"/>
                </a:moveTo>
                <a:lnTo>
                  <a:pt x="0" y="14880"/>
                </a:lnTo>
                <a:lnTo>
                  <a:pt x="465" y="14880"/>
                </a:lnTo>
                <a:lnTo>
                  <a:pt x="26494" y="261"/>
                </a:lnTo>
                <a:lnTo>
                  <a:pt x="26494" y="0"/>
                </a:lnTo>
                <a:close/>
              </a:path>
            </a:pathLst>
          </a:custGeom>
          <a:solidFill>
            <a:srgbClr val="182B5E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281" name="任意多边形 3280"/>
          <p:cNvSpPr/>
          <p:nvPr/>
        </p:nvSpPr>
        <p:spPr>
          <a:xfrm>
            <a:off x="1334160" y="754200"/>
            <a:ext cx="9370440" cy="5262840"/>
          </a:xfrm>
          <a:custGeom>
            <a:avLst/>
            <a:gdLst/>
            <a:ahLst/>
            <a:cxnLst/>
            <a:rect l="0" t="0" r="r" b="b"/>
            <a:pathLst>
              <a:path w="26029" h="14619">
                <a:moveTo>
                  <a:pt x="26029" y="0"/>
                </a:moveTo>
                <a:lnTo>
                  <a:pt x="0" y="14619"/>
                </a:lnTo>
                <a:lnTo>
                  <a:pt x="465" y="14619"/>
                </a:lnTo>
                <a:lnTo>
                  <a:pt x="26029" y="261"/>
                </a:lnTo>
                <a:lnTo>
                  <a:pt x="26029" y="0"/>
                </a:lnTo>
                <a:close/>
              </a:path>
            </a:pathLst>
          </a:custGeom>
          <a:solidFill>
            <a:srgbClr val="182B5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282" name="任意多边形 3281"/>
          <p:cNvSpPr/>
          <p:nvPr/>
        </p:nvSpPr>
        <p:spPr>
          <a:xfrm>
            <a:off x="1501560" y="848160"/>
            <a:ext cx="9203040" cy="5168880"/>
          </a:xfrm>
          <a:custGeom>
            <a:avLst/>
            <a:gdLst/>
            <a:ahLst/>
            <a:cxnLst/>
            <a:rect l="0" t="0" r="r" b="b"/>
            <a:pathLst>
              <a:path w="25564" h="14358">
                <a:moveTo>
                  <a:pt x="25564" y="0"/>
                </a:moveTo>
                <a:lnTo>
                  <a:pt x="0" y="14358"/>
                </a:lnTo>
                <a:lnTo>
                  <a:pt x="464" y="14358"/>
                </a:lnTo>
                <a:lnTo>
                  <a:pt x="25564" y="261"/>
                </a:lnTo>
                <a:lnTo>
                  <a:pt x="25564" y="0"/>
                </a:lnTo>
                <a:close/>
              </a:path>
            </a:pathLst>
          </a:custGeom>
          <a:solidFill>
            <a:srgbClr val="192B60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283" name="任意多边形 3282"/>
          <p:cNvSpPr/>
          <p:nvPr/>
        </p:nvSpPr>
        <p:spPr>
          <a:xfrm>
            <a:off x="1668600" y="942120"/>
            <a:ext cx="9036000" cy="5074920"/>
          </a:xfrm>
          <a:custGeom>
            <a:avLst/>
            <a:gdLst/>
            <a:ahLst/>
            <a:cxnLst/>
            <a:rect l="0" t="0" r="r" b="b"/>
            <a:pathLst>
              <a:path w="25100" h="14097">
                <a:moveTo>
                  <a:pt x="25100" y="0"/>
                </a:moveTo>
                <a:lnTo>
                  <a:pt x="0" y="14097"/>
                </a:lnTo>
                <a:lnTo>
                  <a:pt x="465" y="14097"/>
                </a:lnTo>
                <a:lnTo>
                  <a:pt x="25100" y="261"/>
                </a:lnTo>
                <a:lnTo>
                  <a:pt x="25100" y="0"/>
                </a:lnTo>
                <a:close/>
              </a:path>
            </a:pathLst>
          </a:custGeom>
          <a:solidFill>
            <a:srgbClr val="192C61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284" name="任意多边形 3283"/>
          <p:cNvSpPr/>
          <p:nvPr/>
        </p:nvSpPr>
        <p:spPr>
          <a:xfrm>
            <a:off x="1836000" y="1036080"/>
            <a:ext cx="8868600" cy="4980960"/>
          </a:xfrm>
          <a:custGeom>
            <a:avLst/>
            <a:gdLst/>
            <a:ahLst/>
            <a:cxnLst/>
            <a:rect l="0" t="0" r="r" b="b"/>
            <a:pathLst>
              <a:path w="24635" h="13836">
                <a:moveTo>
                  <a:pt x="24635" y="0"/>
                </a:moveTo>
                <a:lnTo>
                  <a:pt x="0" y="13836"/>
                </a:lnTo>
                <a:lnTo>
                  <a:pt x="465" y="13836"/>
                </a:lnTo>
                <a:lnTo>
                  <a:pt x="24635" y="261"/>
                </a:lnTo>
                <a:lnTo>
                  <a:pt x="24635" y="0"/>
                </a:lnTo>
                <a:close/>
              </a:path>
            </a:pathLst>
          </a:custGeom>
          <a:solidFill>
            <a:srgbClr val="192C61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285" name="任意多边形 3284"/>
          <p:cNvSpPr/>
          <p:nvPr/>
        </p:nvSpPr>
        <p:spPr>
          <a:xfrm>
            <a:off x="2003400" y="1130040"/>
            <a:ext cx="8701200" cy="4887000"/>
          </a:xfrm>
          <a:custGeom>
            <a:avLst/>
            <a:gdLst/>
            <a:ahLst/>
            <a:cxnLst/>
            <a:rect l="0" t="0" r="r" b="b"/>
            <a:pathLst>
              <a:path w="24170" h="13575">
                <a:moveTo>
                  <a:pt x="24170" y="0"/>
                </a:moveTo>
                <a:lnTo>
                  <a:pt x="0" y="13575"/>
                </a:lnTo>
                <a:lnTo>
                  <a:pt x="465" y="13575"/>
                </a:lnTo>
                <a:lnTo>
                  <a:pt x="24170" y="261"/>
                </a:lnTo>
                <a:lnTo>
                  <a:pt x="24170" y="0"/>
                </a:lnTo>
                <a:close/>
              </a:path>
            </a:pathLst>
          </a:custGeom>
          <a:solidFill>
            <a:srgbClr val="192C6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286" name="任意多边形 3285"/>
          <p:cNvSpPr/>
          <p:nvPr/>
        </p:nvSpPr>
        <p:spPr>
          <a:xfrm>
            <a:off x="2170800" y="1224000"/>
            <a:ext cx="8533800" cy="4793040"/>
          </a:xfrm>
          <a:custGeom>
            <a:avLst/>
            <a:gdLst/>
            <a:ahLst/>
            <a:cxnLst/>
            <a:rect l="0" t="0" r="r" b="b"/>
            <a:pathLst>
              <a:path w="23705" h="13314">
                <a:moveTo>
                  <a:pt x="23705" y="0"/>
                </a:moveTo>
                <a:lnTo>
                  <a:pt x="0" y="13314"/>
                </a:lnTo>
                <a:lnTo>
                  <a:pt x="465" y="13314"/>
                </a:lnTo>
                <a:lnTo>
                  <a:pt x="23705" y="261"/>
                </a:lnTo>
                <a:lnTo>
                  <a:pt x="23705" y="0"/>
                </a:lnTo>
                <a:close/>
              </a:path>
            </a:pathLst>
          </a:custGeom>
          <a:solidFill>
            <a:srgbClr val="192C63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287" name="任意多边形 3286"/>
          <p:cNvSpPr/>
          <p:nvPr/>
        </p:nvSpPr>
        <p:spPr>
          <a:xfrm>
            <a:off x="2338200" y="1317960"/>
            <a:ext cx="8366400" cy="4699080"/>
          </a:xfrm>
          <a:custGeom>
            <a:avLst/>
            <a:gdLst/>
            <a:ahLst/>
            <a:cxnLst/>
            <a:rect l="0" t="0" r="r" b="b"/>
            <a:pathLst>
              <a:path w="23240" h="13053">
                <a:moveTo>
                  <a:pt x="23240" y="0"/>
                </a:moveTo>
                <a:lnTo>
                  <a:pt x="0" y="13053"/>
                </a:lnTo>
                <a:lnTo>
                  <a:pt x="464" y="13053"/>
                </a:lnTo>
                <a:lnTo>
                  <a:pt x="23240" y="261"/>
                </a:lnTo>
                <a:lnTo>
                  <a:pt x="23240" y="0"/>
                </a:lnTo>
                <a:close/>
              </a:path>
            </a:pathLst>
          </a:custGeom>
          <a:solidFill>
            <a:srgbClr val="192D6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288" name="任意多边形 3287"/>
          <p:cNvSpPr/>
          <p:nvPr/>
        </p:nvSpPr>
        <p:spPr>
          <a:xfrm>
            <a:off x="2505240" y="1411920"/>
            <a:ext cx="8199360" cy="4605120"/>
          </a:xfrm>
          <a:custGeom>
            <a:avLst/>
            <a:gdLst/>
            <a:ahLst/>
            <a:cxnLst/>
            <a:rect l="0" t="0" r="r" b="b"/>
            <a:pathLst>
              <a:path w="22776" h="12792">
                <a:moveTo>
                  <a:pt x="22776" y="0"/>
                </a:moveTo>
                <a:lnTo>
                  <a:pt x="0" y="12792"/>
                </a:lnTo>
                <a:lnTo>
                  <a:pt x="465" y="12792"/>
                </a:lnTo>
                <a:lnTo>
                  <a:pt x="22776" y="261"/>
                </a:lnTo>
                <a:lnTo>
                  <a:pt x="22776" y="0"/>
                </a:lnTo>
                <a:close/>
              </a:path>
            </a:pathLst>
          </a:custGeom>
          <a:solidFill>
            <a:srgbClr val="192D6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289" name="任意多边形 3288"/>
          <p:cNvSpPr/>
          <p:nvPr/>
        </p:nvSpPr>
        <p:spPr>
          <a:xfrm>
            <a:off x="2672640" y="1505880"/>
            <a:ext cx="8031960" cy="4511160"/>
          </a:xfrm>
          <a:custGeom>
            <a:avLst/>
            <a:gdLst/>
            <a:ahLst/>
            <a:cxnLst/>
            <a:rect l="0" t="0" r="r" b="b"/>
            <a:pathLst>
              <a:path w="22311" h="12531">
                <a:moveTo>
                  <a:pt x="22311" y="0"/>
                </a:moveTo>
                <a:lnTo>
                  <a:pt x="0" y="12531"/>
                </a:lnTo>
                <a:lnTo>
                  <a:pt x="465" y="12531"/>
                </a:lnTo>
                <a:lnTo>
                  <a:pt x="22311" y="261"/>
                </a:lnTo>
                <a:lnTo>
                  <a:pt x="22311" y="0"/>
                </a:lnTo>
                <a:close/>
              </a:path>
            </a:pathLst>
          </a:custGeom>
          <a:solidFill>
            <a:srgbClr val="192D65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290" name="任意多边形 3289"/>
          <p:cNvSpPr/>
          <p:nvPr/>
        </p:nvSpPr>
        <p:spPr>
          <a:xfrm>
            <a:off x="2840040" y="1599840"/>
            <a:ext cx="7864560" cy="4417200"/>
          </a:xfrm>
          <a:custGeom>
            <a:avLst/>
            <a:gdLst/>
            <a:ahLst/>
            <a:cxnLst/>
            <a:rect l="0" t="0" r="r" b="b"/>
            <a:pathLst>
              <a:path w="21846" h="12270">
                <a:moveTo>
                  <a:pt x="21846" y="0"/>
                </a:moveTo>
                <a:lnTo>
                  <a:pt x="0" y="12270"/>
                </a:lnTo>
                <a:lnTo>
                  <a:pt x="465" y="12270"/>
                </a:lnTo>
                <a:lnTo>
                  <a:pt x="21846" y="261"/>
                </a:lnTo>
                <a:lnTo>
                  <a:pt x="21846" y="0"/>
                </a:lnTo>
                <a:close/>
              </a:path>
            </a:pathLst>
          </a:custGeom>
          <a:solidFill>
            <a:srgbClr val="192E6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291" name="任意多边形 3290"/>
          <p:cNvSpPr/>
          <p:nvPr/>
        </p:nvSpPr>
        <p:spPr>
          <a:xfrm>
            <a:off x="3007440" y="1693800"/>
            <a:ext cx="7697160" cy="4323240"/>
          </a:xfrm>
          <a:custGeom>
            <a:avLst/>
            <a:gdLst/>
            <a:ahLst/>
            <a:cxnLst/>
            <a:rect l="0" t="0" r="r" b="b"/>
            <a:pathLst>
              <a:path w="21381" h="12009">
                <a:moveTo>
                  <a:pt x="21381" y="0"/>
                </a:moveTo>
                <a:lnTo>
                  <a:pt x="0" y="12009"/>
                </a:lnTo>
                <a:lnTo>
                  <a:pt x="465" y="12009"/>
                </a:lnTo>
                <a:lnTo>
                  <a:pt x="21381" y="261"/>
                </a:lnTo>
                <a:lnTo>
                  <a:pt x="21381" y="0"/>
                </a:lnTo>
                <a:close/>
              </a:path>
            </a:pathLst>
          </a:custGeom>
          <a:solidFill>
            <a:srgbClr val="192E67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292" name="任意多边形 3291"/>
          <p:cNvSpPr/>
          <p:nvPr/>
        </p:nvSpPr>
        <p:spPr>
          <a:xfrm>
            <a:off x="3174840" y="1787760"/>
            <a:ext cx="7529760" cy="4229280"/>
          </a:xfrm>
          <a:custGeom>
            <a:avLst/>
            <a:gdLst/>
            <a:ahLst/>
            <a:cxnLst/>
            <a:rect l="0" t="0" r="r" b="b"/>
            <a:pathLst>
              <a:path w="20916" h="11748">
                <a:moveTo>
                  <a:pt x="20916" y="0"/>
                </a:moveTo>
                <a:lnTo>
                  <a:pt x="0" y="11748"/>
                </a:lnTo>
                <a:lnTo>
                  <a:pt x="464" y="11748"/>
                </a:lnTo>
                <a:lnTo>
                  <a:pt x="20916" y="261"/>
                </a:lnTo>
                <a:lnTo>
                  <a:pt x="20916" y="0"/>
                </a:lnTo>
                <a:close/>
              </a:path>
            </a:pathLst>
          </a:custGeom>
          <a:solidFill>
            <a:srgbClr val="1A2E6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293" name="任意多边形 3292"/>
          <p:cNvSpPr/>
          <p:nvPr/>
        </p:nvSpPr>
        <p:spPr>
          <a:xfrm>
            <a:off x="3341880" y="1881720"/>
            <a:ext cx="7362720" cy="4135320"/>
          </a:xfrm>
          <a:custGeom>
            <a:avLst/>
            <a:gdLst/>
            <a:ahLst/>
            <a:cxnLst/>
            <a:rect l="0" t="0" r="r" b="b"/>
            <a:pathLst>
              <a:path w="20452" h="11487">
                <a:moveTo>
                  <a:pt x="20452" y="0"/>
                </a:moveTo>
                <a:lnTo>
                  <a:pt x="0" y="11487"/>
                </a:lnTo>
                <a:lnTo>
                  <a:pt x="465" y="11487"/>
                </a:lnTo>
                <a:lnTo>
                  <a:pt x="20452" y="261"/>
                </a:lnTo>
                <a:lnTo>
                  <a:pt x="20452" y="0"/>
                </a:lnTo>
                <a:close/>
              </a:path>
            </a:pathLst>
          </a:custGeom>
          <a:solidFill>
            <a:srgbClr val="1A2E6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294" name="任意多边形 3293"/>
          <p:cNvSpPr/>
          <p:nvPr/>
        </p:nvSpPr>
        <p:spPr>
          <a:xfrm>
            <a:off x="3509280" y="1975680"/>
            <a:ext cx="7195320" cy="4041360"/>
          </a:xfrm>
          <a:custGeom>
            <a:avLst/>
            <a:gdLst/>
            <a:ahLst/>
            <a:cxnLst/>
            <a:rect l="0" t="0" r="r" b="b"/>
            <a:pathLst>
              <a:path w="19987" h="11226">
                <a:moveTo>
                  <a:pt x="19987" y="0"/>
                </a:moveTo>
                <a:lnTo>
                  <a:pt x="0" y="11226"/>
                </a:lnTo>
                <a:lnTo>
                  <a:pt x="466" y="11226"/>
                </a:lnTo>
                <a:lnTo>
                  <a:pt x="19987" y="262"/>
                </a:lnTo>
                <a:lnTo>
                  <a:pt x="19987" y="0"/>
                </a:lnTo>
                <a:close/>
              </a:path>
            </a:pathLst>
          </a:custGeom>
          <a:solidFill>
            <a:srgbClr val="1A2F69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295" name="任意多边形 3294"/>
          <p:cNvSpPr/>
          <p:nvPr/>
        </p:nvSpPr>
        <p:spPr>
          <a:xfrm>
            <a:off x="3676680" y="2069640"/>
            <a:ext cx="7027920" cy="3947400"/>
          </a:xfrm>
          <a:custGeom>
            <a:avLst/>
            <a:gdLst/>
            <a:ahLst/>
            <a:cxnLst/>
            <a:rect l="0" t="0" r="r" b="b"/>
            <a:pathLst>
              <a:path w="19522" h="10965">
                <a:moveTo>
                  <a:pt x="19522" y="0"/>
                </a:moveTo>
                <a:lnTo>
                  <a:pt x="0" y="10965"/>
                </a:lnTo>
                <a:lnTo>
                  <a:pt x="465" y="10965"/>
                </a:lnTo>
                <a:lnTo>
                  <a:pt x="19522" y="261"/>
                </a:lnTo>
                <a:lnTo>
                  <a:pt x="19522" y="0"/>
                </a:lnTo>
                <a:close/>
              </a:path>
            </a:pathLst>
          </a:custGeom>
          <a:solidFill>
            <a:srgbClr val="1A2F6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296" name="任意多边形 3295"/>
          <p:cNvSpPr/>
          <p:nvPr/>
        </p:nvSpPr>
        <p:spPr>
          <a:xfrm>
            <a:off x="3844080" y="2163600"/>
            <a:ext cx="6860520" cy="3853440"/>
          </a:xfrm>
          <a:custGeom>
            <a:avLst/>
            <a:gdLst/>
            <a:ahLst/>
            <a:cxnLst/>
            <a:rect l="0" t="0" r="r" b="b"/>
            <a:pathLst>
              <a:path w="19057" h="10704">
                <a:moveTo>
                  <a:pt x="19057" y="0"/>
                </a:moveTo>
                <a:lnTo>
                  <a:pt x="0" y="10704"/>
                </a:lnTo>
                <a:lnTo>
                  <a:pt x="465" y="10704"/>
                </a:lnTo>
                <a:lnTo>
                  <a:pt x="19057" y="261"/>
                </a:lnTo>
                <a:lnTo>
                  <a:pt x="19057" y="0"/>
                </a:lnTo>
                <a:close/>
              </a:path>
            </a:pathLst>
          </a:custGeom>
          <a:solidFill>
            <a:srgbClr val="1A2F6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297" name="任意多边形 3296"/>
          <p:cNvSpPr/>
          <p:nvPr/>
        </p:nvSpPr>
        <p:spPr>
          <a:xfrm>
            <a:off x="4011480" y="2257560"/>
            <a:ext cx="6693120" cy="3759480"/>
          </a:xfrm>
          <a:custGeom>
            <a:avLst/>
            <a:gdLst/>
            <a:ahLst/>
            <a:cxnLst/>
            <a:rect l="0" t="0" r="r" b="b"/>
            <a:pathLst>
              <a:path w="18592" h="10443">
                <a:moveTo>
                  <a:pt x="18592" y="0"/>
                </a:moveTo>
                <a:lnTo>
                  <a:pt x="0" y="10443"/>
                </a:lnTo>
                <a:lnTo>
                  <a:pt x="464" y="10443"/>
                </a:lnTo>
                <a:lnTo>
                  <a:pt x="18592" y="261"/>
                </a:lnTo>
                <a:lnTo>
                  <a:pt x="18592" y="0"/>
                </a:lnTo>
                <a:close/>
              </a:path>
            </a:pathLst>
          </a:custGeom>
          <a:solidFill>
            <a:srgbClr val="1A2F6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298" name="任意多边形 3297"/>
          <p:cNvSpPr/>
          <p:nvPr/>
        </p:nvSpPr>
        <p:spPr>
          <a:xfrm>
            <a:off x="4178520" y="2351520"/>
            <a:ext cx="6526080" cy="3665520"/>
          </a:xfrm>
          <a:custGeom>
            <a:avLst/>
            <a:gdLst/>
            <a:ahLst/>
            <a:cxnLst/>
            <a:rect l="0" t="0" r="r" b="b"/>
            <a:pathLst>
              <a:path w="18128" h="10182">
                <a:moveTo>
                  <a:pt x="18128" y="0"/>
                </a:moveTo>
                <a:lnTo>
                  <a:pt x="0" y="10182"/>
                </a:lnTo>
                <a:lnTo>
                  <a:pt x="465" y="10182"/>
                </a:lnTo>
                <a:lnTo>
                  <a:pt x="18128" y="261"/>
                </a:lnTo>
                <a:lnTo>
                  <a:pt x="18128" y="0"/>
                </a:lnTo>
                <a:close/>
              </a:path>
            </a:pathLst>
          </a:custGeom>
          <a:solidFill>
            <a:srgbClr val="1A306C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299" name="任意多边形 3298"/>
          <p:cNvSpPr/>
          <p:nvPr/>
        </p:nvSpPr>
        <p:spPr>
          <a:xfrm>
            <a:off x="4345920" y="2445480"/>
            <a:ext cx="6358680" cy="3571560"/>
          </a:xfrm>
          <a:custGeom>
            <a:avLst/>
            <a:gdLst/>
            <a:ahLst/>
            <a:cxnLst/>
            <a:rect l="0" t="0" r="r" b="b"/>
            <a:pathLst>
              <a:path w="17663" h="9921">
                <a:moveTo>
                  <a:pt x="17663" y="0"/>
                </a:moveTo>
                <a:lnTo>
                  <a:pt x="0" y="9921"/>
                </a:lnTo>
                <a:lnTo>
                  <a:pt x="465" y="9921"/>
                </a:lnTo>
                <a:lnTo>
                  <a:pt x="17663" y="261"/>
                </a:lnTo>
                <a:lnTo>
                  <a:pt x="17663" y="0"/>
                </a:lnTo>
                <a:close/>
              </a:path>
            </a:pathLst>
          </a:custGeom>
          <a:solidFill>
            <a:srgbClr val="1A306D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300" name="任意多边形 3299"/>
          <p:cNvSpPr/>
          <p:nvPr/>
        </p:nvSpPr>
        <p:spPr>
          <a:xfrm>
            <a:off x="4513320" y="2539440"/>
            <a:ext cx="6191280" cy="3477600"/>
          </a:xfrm>
          <a:custGeom>
            <a:avLst/>
            <a:gdLst/>
            <a:ahLst/>
            <a:cxnLst/>
            <a:rect l="0" t="0" r="r" b="b"/>
            <a:pathLst>
              <a:path w="17198" h="9660">
                <a:moveTo>
                  <a:pt x="17198" y="0"/>
                </a:moveTo>
                <a:lnTo>
                  <a:pt x="0" y="9660"/>
                </a:lnTo>
                <a:lnTo>
                  <a:pt x="465" y="9660"/>
                </a:lnTo>
                <a:lnTo>
                  <a:pt x="17198" y="261"/>
                </a:lnTo>
                <a:lnTo>
                  <a:pt x="17198" y="0"/>
                </a:lnTo>
                <a:close/>
              </a:path>
            </a:pathLst>
          </a:custGeom>
          <a:solidFill>
            <a:srgbClr val="1A306E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301" name="任意多边形 3300"/>
          <p:cNvSpPr/>
          <p:nvPr/>
        </p:nvSpPr>
        <p:spPr>
          <a:xfrm>
            <a:off x="4680720" y="2633400"/>
            <a:ext cx="6023880" cy="3383640"/>
          </a:xfrm>
          <a:custGeom>
            <a:avLst/>
            <a:gdLst/>
            <a:ahLst/>
            <a:cxnLst/>
            <a:rect l="0" t="0" r="r" b="b"/>
            <a:pathLst>
              <a:path w="16733" h="9399">
                <a:moveTo>
                  <a:pt x="16733" y="0"/>
                </a:moveTo>
                <a:lnTo>
                  <a:pt x="0" y="9399"/>
                </a:lnTo>
                <a:lnTo>
                  <a:pt x="465" y="9399"/>
                </a:lnTo>
                <a:lnTo>
                  <a:pt x="16733" y="261"/>
                </a:lnTo>
                <a:lnTo>
                  <a:pt x="16733" y="0"/>
                </a:lnTo>
                <a:close/>
              </a:path>
            </a:pathLst>
          </a:custGeom>
          <a:solidFill>
            <a:srgbClr val="1A306E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302" name="任意多边形 3301"/>
          <p:cNvSpPr/>
          <p:nvPr/>
        </p:nvSpPr>
        <p:spPr>
          <a:xfrm>
            <a:off x="4848120" y="2727360"/>
            <a:ext cx="5856480" cy="3289680"/>
          </a:xfrm>
          <a:custGeom>
            <a:avLst/>
            <a:gdLst/>
            <a:ahLst/>
            <a:cxnLst/>
            <a:rect l="0" t="0" r="r" b="b"/>
            <a:pathLst>
              <a:path w="16268" h="9138">
                <a:moveTo>
                  <a:pt x="16268" y="0"/>
                </a:moveTo>
                <a:lnTo>
                  <a:pt x="0" y="9138"/>
                </a:lnTo>
                <a:lnTo>
                  <a:pt x="464" y="9138"/>
                </a:lnTo>
                <a:lnTo>
                  <a:pt x="16268" y="262"/>
                </a:lnTo>
                <a:lnTo>
                  <a:pt x="16268" y="0"/>
                </a:lnTo>
                <a:close/>
              </a:path>
            </a:pathLst>
          </a:custGeom>
          <a:solidFill>
            <a:srgbClr val="1B316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303" name="任意多边形 3302"/>
          <p:cNvSpPr/>
          <p:nvPr/>
        </p:nvSpPr>
        <p:spPr>
          <a:xfrm>
            <a:off x="5015160" y="2821680"/>
            <a:ext cx="5689440" cy="3195360"/>
          </a:xfrm>
          <a:custGeom>
            <a:avLst/>
            <a:gdLst/>
            <a:ahLst/>
            <a:cxnLst/>
            <a:rect l="0" t="0" r="r" b="b"/>
            <a:pathLst>
              <a:path w="15804" h="8876">
                <a:moveTo>
                  <a:pt x="15804" y="0"/>
                </a:moveTo>
                <a:lnTo>
                  <a:pt x="0" y="8876"/>
                </a:lnTo>
                <a:lnTo>
                  <a:pt x="465" y="8876"/>
                </a:lnTo>
                <a:lnTo>
                  <a:pt x="15804" y="261"/>
                </a:lnTo>
                <a:lnTo>
                  <a:pt x="15804" y="0"/>
                </a:lnTo>
                <a:close/>
              </a:path>
            </a:pathLst>
          </a:custGeom>
          <a:solidFill>
            <a:srgbClr val="1B3170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304" name="任意多边形 3303"/>
          <p:cNvSpPr/>
          <p:nvPr/>
        </p:nvSpPr>
        <p:spPr>
          <a:xfrm>
            <a:off x="5182560" y="2915640"/>
            <a:ext cx="5522040" cy="3101400"/>
          </a:xfrm>
          <a:custGeom>
            <a:avLst/>
            <a:gdLst/>
            <a:ahLst/>
            <a:cxnLst/>
            <a:rect l="0" t="0" r="r" b="b"/>
            <a:pathLst>
              <a:path w="15339" h="8615">
                <a:moveTo>
                  <a:pt x="15339" y="0"/>
                </a:moveTo>
                <a:lnTo>
                  <a:pt x="0" y="8615"/>
                </a:lnTo>
                <a:lnTo>
                  <a:pt x="465" y="8615"/>
                </a:lnTo>
                <a:lnTo>
                  <a:pt x="15339" y="261"/>
                </a:lnTo>
                <a:lnTo>
                  <a:pt x="15339" y="0"/>
                </a:lnTo>
                <a:close/>
              </a:path>
            </a:pathLst>
          </a:custGeom>
          <a:solidFill>
            <a:srgbClr val="1B3171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305" name="任意多边形 3304"/>
          <p:cNvSpPr/>
          <p:nvPr/>
        </p:nvSpPr>
        <p:spPr>
          <a:xfrm>
            <a:off x="5349960" y="3009600"/>
            <a:ext cx="5354640" cy="3007440"/>
          </a:xfrm>
          <a:custGeom>
            <a:avLst/>
            <a:gdLst/>
            <a:ahLst/>
            <a:cxnLst/>
            <a:rect l="0" t="0" r="r" b="b"/>
            <a:pathLst>
              <a:path w="14874" h="8354">
                <a:moveTo>
                  <a:pt x="14874" y="0"/>
                </a:moveTo>
                <a:lnTo>
                  <a:pt x="0" y="8354"/>
                </a:lnTo>
                <a:lnTo>
                  <a:pt x="465" y="8354"/>
                </a:lnTo>
                <a:lnTo>
                  <a:pt x="14874" y="261"/>
                </a:lnTo>
                <a:lnTo>
                  <a:pt x="14874" y="0"/>
                </a:lnTo>
                <a:close/>
              </a:path>
            </a:pathLst>
          </a:custGeom>
          <a:solidFill>
            <a:srgbClr val="1B327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306" name="任意多边形 3305"/>
          <p:cNvSpPr/>
          <p:nvPr/>
        </p:nvSpPr>
        <p:spPr>
          <a:xfrm>
            <a:off x="5517360" y="3103560"/>
            <a:ext cx="5187240" cy="2913480"/>
          </a:xfrm>
          <a:custGeom>
            <a:avLst/>
            <a:gdLst/>
            <a:ahLst/>
            <a:cxnLst/>
            <a:rect l="0" t="0" r="r" b="b"/>
            <a:pathLst>
              <a:path w="14409" h="8093">
                <a:moveTo>
                  <a:pt x="14409" y="0"/>
                </a:moveTo>
                <a:lnTo>
                  <a:pt x="0" y="8093"/>
                </a:lnTo>
                <a:lnTo>
                  <a:pt x="465" y="8093"/>
                </a:lnTo>
                <a:lnTo>
                  <a:pt x="14409" y="261"/>
                </a:lnTo>
                <a:lnTo>
                  <a:pt x="14409" y="0"/>
                </a:lnTo>
                <a:close/>
              </a:path>
            </a:pathLst>
          </a:custGeom>
          <a:solidFill>
            <a:srgbClr val="1B327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307" name="任意多边形 3306"/>
          <p:cNvSpPr/>
          <p:nvPr/>
        </p:nvSpPr>
        <p:spPr>
          <a:xfrm>
            <a:off x="5684760" y="3197520"/>
            <a:ext cx="5019840" cy="2819520"/>
          </a:xfrm>
          <a:custGeom>
            <a:avLst/>
            <a:gdLst/>
            <a:ahLst/>
            <a:cxnLst/>
            <a:rect l="0" t="0" r="r" b="b"/>
            <a:pathLst>
              <a:path w="13944" h="7832">
                <a:moveTo>
                  <a:pt x="13944" y="0"/>
                </a:moveTo>
                <a:lnTo>
                  <a:pt x="0" y="7832"/>
                </a:lnTo>
                <a:lnTo>
                  <a:pt x="464" y="7832"/>
                </a:lnTo>
                <a:lnTo>
                  <a:pt x="13944" y="261"/>
                </a:lnTo>
                <a:lnTo>
                  <a:pt x="13944" y="0"/>
                </a:lnTo>
                <a:close/>
              </a:path>
            </a:pathLst>
          </a:custGeom>
          <a:solidFill>
            <a:srgbClr val="1B3273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308" name="任意多边形 3307"/>
          <p:cNvSpPr/>
          <p:nvPr/>
        </p:nvSpPr>
        <p:spPr>
          <a:xfrm>
            <a:off x="5851800" y="3291480"/>
            <a:ext cx="4852800" cy="2725560"/>
          </a:xfrm>
          <a:custGeom>
            <a:avLst/>
            <a:gdLst/>
            <a:ahLst/>
            <a:cxnLst/>
            <a:rect l="0" t="0" r="r" b="b"/>
            <a:pathLst>
              <a:path w="13480" h="7571">
                <a:moveTo>
                  <a:pt x="13480" y="0"/>
                </a:moveTo>
                <a:lnTo>
                  <a:pt x="0" y="7571"/>
                </a:lnTo>
                <a:lnTo>
                  <a:pt x="465" y="7571"/>
                </a:lnTo>
                <a:lnTo>
                  <a:pt x="13480" y="261"/>
                </a:lnTo>
                <a:lnTo>
                  <a:pt x="13480" y="0"/>
                </a:lnTo>
                <a:close/>
              </a:path>
            </a:pathLst>
          </a:custGeom>
          <a:solidFill>
            <a:srgbClr val="1B327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309" name="任意多边形 3308"/>
          <p:cNvSpPr/>
          <p:nvPr/>
        </p:nvSpPr>
        <p:spPr>
          <a:xfrm>
            <a:off x="6019200" y="3385440"/>
            <a:ext cx="4685400" cy="2631600"/>
          </a:xfrm>
          <a:custGeom>
            <a:avLst/>
            <a:gdLst/>
            <a:ahLst/>
            <a:cxnLst/>
            <a:rect l="0" t="0" r="r" b="b"/>
            <a:pathLst>
              <a:path w="13015" h="7310">
                <a:moveTo>
                  <a:pt x="13015" y="0"/>
                </a:moveTo>
                <a:lnTo>
                  <a:pt x="0" y="7310"/>
                </a:lnTo>
                <a:lnTo>
                  <a:pt x="465" y="7310"/>
                </a:lnTo>
                <a:lnTo>
                  <a:pt x="13015" y="261"/>
                </a:lnTo>
                <a:lnTo>
                  <a:pt x="13015" y="0"/>
                </a:lnTo>
                <a:close/>
              </a:path>
            </a:pathLst>
          </a:custGeom>
          <a:solidFill>
            <a:srgbClr val="1B3375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310" name="任意多边形 3309"/>
          <p:cNvSpPr/>
          <p:nvPr/>
        </p:nvSpPr>
        <p:spPr>
          <a:xfrm>
            <a:off x="6186600" y="3479400"/>
            <a:ext cx="4518000" cy="2537640"/>
          </a:xfrm>
          <a:custGeom>
            <a:avLst/>
            <a:gdLst/>
            <a:ahLst/>
            <a:cxnLst/>
            <a:rect l="0" t="0" r="r" b="b"/>
            <a:pathLst>
              <a:path w="12550" h="7049">
                <a:moveTo>
                  <a:pt x="12550" y="0"/>
                </a:moveTo>
                <a:lnTo>
                  <a:pt x="0" y="7049"/>
                </a:lnTo>
                <a:lnTo>
                  <a:pt x="465" y="7049"/>
                </a:lnTo>
                <a:lnTo>
                  <a:pt x="12550" y="261"/>
                </a:lnTo>
                <a:lnTo>
                  <a:pt x="12550" y="0"/>
                </a:lnTo>
                <a:close/>
              </a:path>
            </a:pathLst>
          </a:custGeom>
          <a:solidFill>
            <a:srgbClr val="1B3375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311" name="任意多边形 3310"/>
          <p:cNvSpPr/>
          <p:nvPr/>
        </p:nvSpPr>
        <p:spPr>
          <a:xfrm>
            <a:off x="6354000" y="3573360"/>
            <a:ext cx="4350600" cy="2443680"/>
          </a:xfrm>
          <a:custGeom>
            <a:avLst/>
            <a:gdLst/>
            <a:ahLst/>
            <a:cxnLst/>
            <a:rect l="0" t="0" r="r" b="b"/>
            <a:pathLst>
              <a:path w="12085" h="6788">
                <a:moveTo>
                  <a:pt x="12085" y="0"/>
                </a:moveTo>
                <a:lnTo>
                  <a:pt x="0" y="6788"/>
                </a:lnTo>
                <a:lnTo>
                  <a:pt x="464" y="6788"/>
                </a:lnTo>
                <a:lnTo>
                  <a:pt x="12085" y="262"/>
                </a:lnTo>
                <a:lnTo>
                  <a:pt x="12085" y="0"/>
                </a:lnTo>
                <a:close/>
              </a:path>
            </a:pathLst>
          </a:custGeom>
          <a:solidFill>
            <a:srgbClr val="1B337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312" name="任意多边形 3311"/>
          <p:cNvSpPr/>
          <p:nvPr/>
        </p:nvSpPr>
        <p:spPr>
          <a:xfrm>
            <a:off x="6521040" y="3667320"/>
            <a:ext cx="4183560" cy="2349720"/>
          </a:xfrm>
          <a:custGeom>
            <a:avLst/>
            <a:gdLst/>
            <a:ahLst/>
            <a:cxnLst/>
            <a:rect l="0" t="0" r="r" b="b"/>
            <a:pathLst>
              <a:path w="11621" h="6527">
                <a:moveTo>
                  <a:pt x="11621" y="0"/>
                </a:moveTo>
                <a:lnTo>
                  <a:pt x="0" y="6527"/>
                </a:lnTo>
                <a:lnTo>
                  <a:pt x="465" y="6527"/>
                </a:lnTo>
                <a:lnTo>
                  <a:pt x="11621" y="261"/>
                </a:lnTo>
                <a:lnTo>
                  <a:pt x="11621" y="0"/>
                </a:lnTo>
                <a:close/>
              </a:path>
            </a:pathLst>
          </a:custGeom>
          <a:solidFill>
            <a:srgbClr val="1C3377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313" name="任意多边形 3312"/>
          <p:cNvSpPr/>
          <p:nvPr/>
        </p:nvSpPr>
        <p:spPr>
          <a:xfrm>
            <a:off x="6688440" y="3761280"/>
            <a:ext cx="4016160" cy="2255760"/>
          </a:xfrm>
          <a:custGeom>
            <a:avLst/>
            <a:gdLst/>
            <a:ahLst/>
            <a:cxnLst/>
            <a:rect l="0" t="0" r="r" b="b"/>
            <a:pathLst>
              <a:path w="11156" h="6266">
                <a:moveTo>
                  <a:pt x="11156" y="0"/>
                </a:moveTo>
                <a:lnTo>
                  <a:pt x="0" y="6266"/>
                </a:lnTo>
                <a:lnTo>
                  <a:pt x="465" y="6266"/>
                </a:lnTo>
                <a:lnTo>
                  <a:pt x="11156" y="261"/>
                </a:lnTo>
                <a:lnTo>
                  <a:pt x="11156" y="0"/>
                </a:lnTo>
                <a:close/>
              </a:path>
            </a:pathLst>
          </a:custGeom>
          <a:solidFill>
            <a:srgbClr val="1C347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314" name="任意多边形 3313"/>
          <p:cNvSpPr/>
          <p:nvPr/>
        </p:nvSpPr>
        <p:spPr>
          <a:xfrm>
            <a:off x="6855840" y="3855240"/>
            <a:ext cx="3848760" cy="2161800"/>
          </a:xfrm>
          <a:custGeom>
            <a:avLst/>
            <a:gdLst/>
            <a:ahLst/>
            <a:cxnLst/>
            <a:rect l="0" t="0" r="r" b="b"/>
            <a:pathLst>
              <a:path w="10691" h="6005">
                <a:moveTo>
                  <a:pt x="10691" y="0"/>
                </a:moveTo>
                <a:lnTo>
                  <a:pt x="0" y="6005"/>
                </a:lnTo>
                <a:lnTo>
                  <a:pt x="465" y="6005"/>
                </a:lnTo>
                <a:lnTo>
                  <a:pt x="10691" y="261"/>
                </a:lnTo>
                <a:lnTo>
                  <a:pt x="10691" y="0"/>
                </a:lnTo>
                <a:close/>
              </a:path>
            </a:pathLst>
          </a:custGeom>
          <a:solidFill>
            <a:srgbClr val="1C3479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315" name="任意多边形 3314"/>
          <p:cNvSpPr/>
          <p:nvPr/>
        </p:nvSpPr>
        <p:spPr>
          <a:xfrm>
            <a:off x="7023240" y="3949200"/>
            <a:ext cx="3681360" cy="2067840"/>
          </a:xfrm>
          <a:custGeom>
            <a:avLst/>
            <a:gdLst/>
            <a:ahLst/>
            <a:cxnLst/>
            <a:rect l="0" t="0" r="r" b="b"/>
            <a:pathLst>
              <a:path w="10226" h="5744">
                <a:moveTo>
                  <a:pt x="10226" y="0"/>
                </a:moveTo>
                <a:lnTo>
                  <a:pt x="0" y="5744"/>
                </a:lnTo>
                <a:lnTo>
                  <a:pt x="465" y="5744"/>
                </a:lnTo>
                <a:lnTo>
                  <a:pt x="10226" y="261"/>
                </a:lnTo>
                <a:lnTo>
                  <a:pt x="10226" y="0"/>
                </a:lnTo>
                <a:close/>
              </a:path>
            </a:pathLst>
          </a:custGeom>
          <a:solidFill>
            <a:srgbClr val="1C3479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316" name="任意多边形 3315"/>
          <p:cNvSpPr/>
          <p:nvPr/>
        </p:nvSpPr>
        <p:spPr>
          <a:xfrm>
            <a:off x="7190640" y="4043160"/>
            <a:ext cx="3513960" cy="1973880"/>
          </a:xfrm>
          <a:custGeom>
            <a:avLst/>
            <a:gdLst/>
            <a:ahLst/>
            <a:cxnLst/>
            <a:rect l="0" t="0" r="r" b="b"/>
            <a:pathLst>
              <a:path w="9761" h="5483">
                <a:moveTo>
                  <a:pt x="9761" y="0"/>
                </a:moveTo>
                <a:lnTo>
                  <a:pt x="0" y="5483"/>
                </a:lnTo>
                <a:lnTo>
                  <a:pt x="464" y="5483"/>
                </a:lnTo>
                <a:lnTo>
                  <a:pt x="9761" y="261"/>
                </a:lnTo>
                <a:lnTo>
                  <a:pt x="9761" y="0"/>
                </a:lnTo>
                <a:close/>
              </a:path>
            </a:pathLst>
          </a:custGeom>
          <a:solidFill>
            <a:srgbClr val="1C347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317" name="任意多边形 3316"/>
          <p:cNvSpPr/>
          <p:nvPr/>
        </p:nvSpPr>
        <p:spPr>
          <a:xfrm>
            <a:off x="7357680" y="4137120"/>
            <a:ext cx="3346920" cy="1879920"/>
          </a:xfrm>
          <a:custGeom>
            <a:avLst/>
            <a:gdLst/>
            <a:ahLst/>
            <a:cxnLst/>
            <a:rect l="0" t="0" r="r" b="b"/>
            <a:pathLst>
              <a:path w="9297" h="5222">
                <a:moveTo>
                  <a:pt x="9297" y="0"/>
                </a:moveTo>
                <a:lnTo>
                  <a:pt x="0" y="5222"/>
                </a:lnTo>
                <a:lnTo>
                  <a:pt x="465" y="5222"/>
                </a:lnTo>
                <a:lnTo>
                  <a:pt x="9297" y="261"/>
                </a:lnTo>
                <a:lnTo>
                  <a:pt x="9297" y="0"/>
                </a:lnTo>
                <a:close/>
              </a:path>
            </a:pathLst>
          </a:custGeom>
          <a:solidFill>
            <a:srgbClr val="1C357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318" name="任意多边形 3317"/>
          <p:cNvSpPr/>
          <p:nvPr/>
        </p:nvSpPr>
        <p:spPr>
          <a:xfrm>
            <a:off x="7525080" y="4231080"/>
            <a:ext cx="3179520" cy="1785960"/>
          </a:xfrm>
          <a:custGeom>
            <a:avLst/>
            <a:gdLst/>
            <a:ahLst/>
            <a:cxnLst/>
            <a:rect l="0" t="0" r="r" b="b"/>
            <a:pathLst>
              <a:path w="8832" h="4961">
                <a:moveTo>
                  <a:pt x="8832" y="0"/>
                </a:moveTo>
                <a:lnTo>
                  <a:pt x="0" y="4961"/>
                </a:lnTo>
                <a:lnTo>
                  <a:pt x="465" y="4961"/>
                </a:lnTo>
                <a:lnTo>
                  <a:pt x="8832" y="261"/>
                </a:lnTo>
                <a:lnTo>
                  <a:pt x="8832" y="0"/>
                </a:lnTo>
                <a:close/>
              </a:path>
            </a:pathLst>
          </a:custGeom>
          <a:solidFill>
            <a:srgbClr val="1C357C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319" name="任意多边形 3318"/>
          <p:cNvSpPr/>
          <p:nvPr/>
        </p:nvSpPr>
        <p:spPr>
          <a:xfrm>
            <a:off x="7692480" y="4325040"/>
            <a:ext cx="3012120" cy="1692000"/>
          </a:xfrm>
          <a:custGeom>
            <a:avLst/>
            <a:gdLst/>
            <a:ahLst/>
            <a:cxnLst/>
            <a:rect l="0" t="0" r="r" b="b"/>
            <a:pathLst>
              <a:path w="8367" h="4700">
                <a:moveTo>
                  <a:pt x="8367" y="0"/>
                </a:moveTo>
                <a:lnTo>
                  <a:pt x="0" y="4700"/>
                </a:lnTo>
                <a:lnTo>
                  <a:pt x="465" y="4700"/>
                </a:lnTo>
                <a:lnTo>
                  <a:pt x="8367" y="261"/>
                </a:lnTo>
                <a:lnTo>
                  <a:pt x="8367" y="0"/>
                </a:lnTo>
                <a:close/>
              </a:path>
            </a:pathLst>
          </a:custGeom>
          <a:solidFill>
            <a:srgbClr val="1C357C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320" name="任意多边形 3319"/>
          <p:cNvSpPr/>
          <p:nvPr/>
        </p:nvSpPr>
        <p:spPr>
          <a:xfrm>
            <a:off x="7859880" y="4419000"/>
            <a:ext cx="2844720" cy="1598040"/>
          </a:xfrm>
          <a:custGeom>
            <a:avLst/>
            <a:gdLst/>
            <a:ahLst/>
            <a:cxnLst/>
            <a:rect l="0" t="0" r="r" b="b"/>
            <a:pathLst>
              <a:path w="7902" h="4439">
                <a:moveTo>
                  <a:pt x="7902" y="0"/>
                </a:moveTo>
                <a:lnTo>
                  <a:pt x="0" y="4439"/>
                </a:lnTo>
                <a:lnTo>
                  <a:pt x="465" y="4439"/>
                </a:lnTo>
                <a:lnTo>
                  <a:pt x="7902" y="261"/>
                </a:lnTo>
                <a:lnTo>
                  <a:pt x="7902" y="0"/>
                </a:lnTo>
                <a:close/>
              </a:path>
            </a:pathLst>
          </a:custGeom>
          <a:solidFill>
            <a:srgbClr val="1C357D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321" name="任意多边形 3320"/>
          <p:cNvSpPr/>
          <p:nvPr/>
        </p:nvSpPr>
        <p:spPr>
          <a:xfrm>
            <a:off x="8027280" y="4512960"/>
            <a:ext cx="2677320" cy="1504080"/>
          </a:xfrm>
          <a:custGeom>
            <a:avLst/>
            <a:gdLst/>
            <a:ahLst/>
            <a:cxnLst/>
            <a:rect l="0" t="0" r="r" b="b"/>
            <a:pathLst>
              <a:path w="7437" h="4178">
                <a:moveTo>
                  <a:pt x="7437" y="0"/>
                </a:moveTo>
                <a:lnTo>
                  <a:pt x="0" y="4178"/>
                </a:lnTo>
                <a:lnTo>
                  <a:pt x="464" y="4178"/>
                </a:lnTo>
                <a:lnTo>
                  <a:pt x="7437" y="261"/>
                </a:lnTo>
                <a:lnTo>
                  <a:pt x="7437" y="0"/>
                </a:lnTo>
                <a:close/>
              </a:path>
            </a:pathLst>
          </a:custGeom>
          <a:solidFill>
            <a:srgbClr val="1D367E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322" name="任意多边形 3321"/>
          <p:cNvSpPr/>
          <p:nvPr/>
        </p:nvSpPr>
        <p:spPr>
          <a:xfrm>
            <a:off x="8194320" y="4606920"/>
            <a:ext cx="2510280" cy="1410120"/>
          </a:xfrm>
          <a:custGeom>
            <a:avLst/>
            <a:gdLst/>
            <a:ahLst/>
            <a:cxnLst/>
            <a:rect l="0" t="0" r="r" b="b"/>
            <a:pathLst>
              <a:path w="6973" h="3917">
                <a:moveTo>
                  <a:pt x="6973" y="0"/>
                </a:moveTo>
                <a:lnTo>
                  <a:pt x="0" y="3917"/>
                </a:lnTo>
                <a:lnTo>
                  <a:pt x="465" y="3917"/>
                </a:lnTo>
                <a:lnTo>
                  <a:pt x="6973" y="261"/>
                </a:lnTo>
                <a:lnTo>
                  <a:pt x="6973" y="0"/>
                </a:lnTo>
                <a:close/>
              </a:path>
            </a:pathLst>
          </a:custGeom>
          <a:solidFill>
            <a:srgbClr val="1D367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323" name="任意多边形 3322"/>
          <p:cNvSpPr/>
          <p:nvPr/>
        </p:nvSpPr>
        <p:spPr>
          <a:xfrm>
            <a:off x="8361720" y="4700880"/>
            <a:ext cx="2342880" cy="1316160"/>
          </a:xfrm>
          <a:custGeom>
            <a:avLst/>
            <a:gdLst/>
            <a:ahLst/>
            <a:cxnLst/>
            <a:rect l="0" t="0" r="r" b="b"/>
            <a:pathLst>
              <a:path w="6508" h="3656">
                <a:moveTo>
                  <a:pt x="6508" y="0"/>
                </a:moveTo>
                <a:lnTo>
                  <a:pt x="0" y="3656"/>
                </a:lnTo>
                <a:lnTo>
                  <a:pt x="465" y="3656"/>
                </a:lnTo>
                <a:lnTo>
                  <a:pt x="6508" y="261"/>
                </a:lnTo>
                <a:lnTo>
                  <a:pt x="6508" y="0"/>
                </a:lnTo>
                <a:close/>
              </a:path>
            </a:pathLst>
          </a:custGeom>
          <a:solidFill>
            <a:srgbClr val="1D367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324" name="任意多边形 3323"/>
          <p:cNvSpPr/>
          <p:nvPr/>
        </p:nvSpPr>
        <p:spPr>
          <a:xfrm>
            <a:off x="8529120" y="4794840"/>
            <a:ext cx="2175480" cy="1222200"/>
          </a:xfrm>
          <a:custGeom>
            <a:avLst/>
            <a:gdLst/>
            <a:ahLst/>
            <a:cxnLst/>
            <a:rect l="0" t="0" r="r" b="b"/>
            <a:pathLst>
              <a:path w="6043" h="3395">
                <a:moveTo>
                  <a:pt x="6043" y="0"/>
                </a:moveTo>
                <a:lnTo>
                  <a:pt x="0" y="3395"/>
                </a:lnTo>
                <a:lnTo>
                  <a:pt x="465" y="3395"/>
                </a:lnTo>
                <a:lnTo>
                  <a:pt x="6043" y="261"/>
                </a:lnTo>
                <a:lnTo>
                  <a:pt x="6043" y="0"/>
                </a:lnTo>
                <a:close/>
              </a:path>
            </a:pathLst>
          </a:custGeom>
          <a:solidFill>
            <a:srgbClr val="1D3780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325" name="任意多边形 3324"/>
          <p:cNvSpPr/>
          <p:nvPr/>
        </p:nvSpPr>
        <p:spPr>
          <a:xfrm>
            <a:off x="8696520" y="4888800"/>
            <a:ext cx="2008080" cy="1128240"/>
          </a:xfrm>
          <a:custGeom>
            <a:avLst/>
            <a:gdLst/>
            <a:ahLst/>
            <a:cxnLst/>
            <a:rect l="0" t="0" r="r" b="b"/>
            <a:pathLst>
              <a:path w="5578" h="3134">
                <a:moveTo>
                  <a:pt x="5578" y="0"/>
                </a:moveTo>
                <a:lnTo>
                  <a:pt x="0" y="3134"/>
                </a:lnTo>
                <a:lnTo>
                  <a:pt x="465" y="3134"/>
                </a:lnTo>
                <a:lnTo>
                  <a:pt x="5578" y="261"/>
                </a:lnTo>
                <a:lnTo>
                  <a:pt x="5578" y="0"/>
                </a:lnTo>
                <a:close/>
              </a:path>
            </a:pathLst>
          </a:custGeom>
          <a:solidFill>
            <a:srgbClr val="1D3781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326" name="任意多边形 3325"/>
          <p:cNvSpPr/>
          <p:nvPr/>
        </p:nvSpPr>
        <p:spPr>
          <a:xfrm>
            <a:off x="8863920" y="4982760"/>
            <a:ext cx="1840680" cy="1034280"/>
          </a:xfrm>
          <a:custGeom>
            <a:avLst/>
            <a:gdLst/>
            <a:ahLst/>
            <a:cxnLst/>
            <a:rect l="0" t="0" r="r" b="b"/>
            <a:pathLst>
              <a:path w="5113" h="2873">
                <a:moveTo>
                  <a:pt x="5113" y="0"/>
                </a:moveTo>
                <a:lnTo>
                  <a:pt x="0" y="2873"/>
                </a:lnTo>
                <a:lnTo>
                  <a:pt x="464" y="2873"/>
                </a:lnTo>
                <a:lnTo>
                  <a:pt x="5113" y="261"/>
                </a:lnTo>
                <a:lnTo>
                  <a:pt x="5113" y="0"/>
                </a:lnTo>
                <a:close/>
              </a:path>
            </a:pathLst>
          </a:custGeom>
          <a:solidFill>
            <a:srgbClr val="1D378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327" name="任意多边形 3326"/>
          <p:cNvSpPr/>
          <p:nvPr/>
        </p:nvSpPr>
        <p:spPr>
          <a:xfrm>
            <a:off x="9030960" y="5076720"/>
            <a:ext cx="1673640" cy="940320"/>
          </a:xfrm>
          <a:custGeom>
            <a:avLst/>
            <a:gdLst/>
            <a:ahLst/>
            <a:cxnLst/>
            <a:rect l="0" t="0" r="r" b="b"/>
            <a:pathLst>
              <a:path w="4649" h="2612">
                <a:moveTo>
                  <a:pt x="4649" y="0"/>
                </a:moveTo>
                <a:lnTo>
                  <a:pt x="0" y="2612"/>
                </a:lnTo>
                <a:lnTo>
                  <a:pt x="465" y="2612"/>
                </a:lnTo>
                <a:lnTo>
                  <a:pt x="4649" y="263"/>
                </a:lnTo>
                <a:lnTo>
                  <a:pt x="4649" y="0"/>
                </a:lnTo>
                <a:close/>
              </a:path>
            </a:pathLst>
          </a:custGeom>
          <a:solidFill>
            <a:srgbClr val="1D3783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328" name="任意多边形 3327"/>
          <p:cNvSpPr/>
          <p:nvPr/>
        </p:nvSpPr>
        <p:spPr>
          <a:xfrm>
            <a:off x="9198360" y="5171040"/>
            <a:ext cx="1506240" cy="846000"/>
          </a:xfrm>
          <a:custGeom>
            <a:avLst/>
            <a:gdLst/>
            <a:ahLst/>
            <a:cxnLst/>
            <a:rect l="0" t="0" r="r" b="b"/>
            <a:pathLst>
              <a:path w="4184" h="2350">
                <a:moveTo>
                  <a:pt x="4184" y="0"/>
                </a:moveTo>
                <a:lnTo>
                  <a:pt x="0" y="2350"/>
                </a:lnTo>
                <a:lnTo>
                  <a:pt x="465" y="2350"/>
                </a:lnTo>
                <a:lnTo>
                  <a:pt x="4184" y="261"/>
                </a:lnTo>
                <a:lnTo>
                  <a:pt x="4184" y="0"/>
                </a:lnTo>
                <a:close/>
              </a:path>
            </a:pathLst>
          </a:custGeom>
          <a:solidFill>
            <a:srgbClr val="1D3883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329" name="任意多边形 3328"/>
          <p:cNvSpPr/>
          <p:nvPr/>
        </p:nvSpPr>
        <p:spPr>
          <a:xfrm>
            <a:off x="9365760" y="5265000"/>
            <a:ext cx="1338840" cy="752040"/>
          </a:xfrm>
          <a:custGeom>
            <a:avLst/>
            <a:gdLst/>
            <a:ahLst/>
            <a:cxnLst/>
            <a:rect l="0" t="0" r="r" b="b"/>
            <a:pathLst>
              <a:path w="3719" h="2089">
                <a:moveTo>
                  <a:pt x="3719" y="0"/>
                </a:moveTo>
                <a:lnTo>
                  <a:pt x="0" y="2089"/>
                </a:lnTo>
                <a:lnTo>
                  <a:pt x="465" y="2089"/>
                </a:lnTo>
                <a:lnTo>
                  <a:pt x="3719" y="261"/>
                </a:lnTo>
                <a:lnTo>
                  <a:pt x="3719" y="0"/>
                </a:lnTo>
                <a:close/>
              </a:path>
            </a:pathLst>
          </a:custGeom>
          <a:solidFill>
            <a:srgbClr val="1D388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330" name="任意多边形 3329"/>
          <p:cNvSpPr/>
          <p:nvPr/>
        </p:nvSpPr>
        <p:spPr>
          <a:xfrm>
            <a:off x="9533160" y="5358960"/>
            <a:ext cx="1171440" cy="658080"/>
          </a:xfrm>
          <a:custGeom>
            <a:avLst/>
            <a:gdLst/>
            <a:ahLst/>
            <a:cxnLst/>
            <a:rect l="0" t="0" r="r" b="b"/>
            <a:pathLst>
              <a:path w="3254" h="1828">
                <a:moveTo>
                  <a:pt x="3254" y="0"/>
                </a:moveTo>
                <a:lnTo>
                  <a:pt x="0" y="1828"/>
                </a:lnTo>
                <a:lnTo>
                  <a:pt x="465" y="1828"/>
                </a:lnTo>
                <a:lnTo>
                  <a:pt x="3254" y="261"/>
                </a:lnTo>
                <a:lnTo>
                  <a:pt x="3254" y="0"/>
                </a:lnTo>
                <a:close/>
              </a:path>
            </a:pathLst>
          </a:custGeom>
          <a:solidFill>
            <a:srgbClr val="1D3885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331" name="任意多边形 3330"/>
          <p:cNvSpPr/>
          <p:nvPr/>
        </p:nvSpPr>
        <p:spPr>
          <a:xfrm>
            <a:off x="9700560" y="5452920"/>
            <a:ext cx="1004040" cy="564120"/>
          </a:xfrm>
          <a:custGeom>
            <a:avLst/>
            <a:gdLst/>
            <a:ahLst/>
            <a:cxnLst/>
            <a:rect l="0" t="0" r="r" b="b"/>
            <a:pathLst>
              <a:path w="2789" h="1567">
                <a:moveTo>
                  <a:pt x="2789" y="0"/>
                </a:moveTo>
                <a:lnTo>
                  <a:pt x="0" y="1567"/>
                </a:lnTo>
                <a:lnTo>
                  <a:pt x="464" y="1567"/>
                </a:lnTo>
                <a:lnTo>
                  <a:pt x="2789" y="261"/>
                </a:lnTo>
                <a:lnTo>
                  <a:pt x="2789" y="0"/>
                </a:lnTo>
                <a:close/>
              </a:path>
            </a:pathLst>
          </a:custGeom>
          <a:solidFill>
            <a:srgbClr val="1E388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332" name="任意多边形 3331"/>
          <p:cNvSpPr/>
          <p:nvPr/>
        </p:nvSpPr>
        <p:spPr>
          <a:xfrm>
            <a:off x="9867600" y="5546880"/>
            <a:ext cx="837000" cy="470160"/>
          </a:xfrm>
          <a:custGeom>
            <a:avLst/>
            <a:gdLst/>
            <a:ahLst/>
            <a:cxnLst/>
            <a:rect l="0" t="0" r="r" b="b"/>
            <a:pathLst>
              <a:path w="2325" h="1306">
                <a:moveTo>
                  <a:pt x="2325" y="0"/>
                </a:moveTo>
                <a:lnTo>
                  <a:pt x="0" y="1306"/>
                </a:lnTo>
                <a:lnTo>
                  <a:pt x="465" y="1306"/>
                </a:lnTo>
                <a:lnTo>
                  <a:pt x="2325" y="261"/>
                </a:lnTo>
                <a:lnTo>
                  <a:pt x="2325" y="0"/>
                </a:lnTo>
                <a:close/>
              </a:path>
            </a:pathLst>
          </a:custGeom>
          <a:solidFill>
            <a:srgbClr val="1E398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333" name="任意多边形 3332"/>
          <p:cNvSpPr/>
          <p:nvPr/>
        </p:nvSpPr>
        <p:spPr>
          <a:xfrm>
            <a:off x="10035000" y="5640840"/>
            <a:ext cx="669600" cy="376200"/>
          </a:xfrm>
          <a:custGeom>
            <a:avLst/>
            <a:gdLst/>
            <a:ahLst/>
            <a:cxnLst/>
            <a:rect l="0" t="0" r="r" b="b"/>
            <a:pathLst>
              <a:path w="1860" h="1045">
                <a:moveTo>
                  <a:pt x="1860" y="0"/>
                </a:moveTo>
                <a:lnTo>
                  <a:pt x="0" y="1045"/>
                </a:lnTo>
                <a:lnTo>
                  <a:pt x="465" y="1045"/>
                </a:lnTo>
                <a:lnTo>
                  <a:pt x="1860" y="261"/>
                </a:lnTo>
                <a:lnTo>
                  <a:pt x="1860" y="0"/>
                </a:lnTo>
                <a:close/>
              </a:path>
            </a:pathLst>
          </a:custGeom>
          <a:solidFill>
            <a:srgbClr val="1E3987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334" name="任意多边形 3333"/>
          <p:cNvSpPr/>
          <p:nvPr/>
        </p:nvSpPr>
        <p:spPr>
          <a:xfrm>
            <a:off x="10202400" y="5734800"/>
            <a:ext cx="502200" cy="282240"/>
          </a:xfrm>
          <a:custGeom>
            <a:avLst/>
            <a:gdLst/>
            <a:ahLst/>
            <a:cxnLst/>
            <a:rect l="0" t="0" r="r" b="b"/>
            <a:pathLst>
              <a:path w="1395" h="784">
                <a:moveTo>
                  <a:pt x="1395" y="0"/>
                </a:moveTo>
                <a:lnTo>
                  <a:pt x="0" y="784"/>
                </a:lnTo>
                <a:lnTo>
                  <a:pt x="466" y="784"/>
                </a:lnTo>
                <a:lnTo>
                  <a:pt x="1395" y="262"/>
                </a:lnTo>
                <a:lnTo>
                  <a:pt x="1395" y="0"/>
                </a:lnTo>
                <a:close/>
              </a:path>
            </a:pathLst>
          </a:custGeom>
          <a:solidFill>
            <a:srgbClr val="1E398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335" name="任意多边形 3334"/>
          <p:cNvSpPr/>
          <p:nvPr/>
        </p:nvSpPr>
        <p:spPr>
          <a:xfrm>
            <a:off x="10369800" y="5828760"/>
            <a:ext cx="334800" cy="188280"/>
          </a:xfrm>
          <a:custGeom>
            <a:avLst/>
            <a:gdLst/>
            <a:ahLst/>
            <a:cxnLst/>
            <a:rect l="0" t="0" r="r" b="b"/>
            <a:pathLst>
              <a:path w="930" h="523">
                <a:moveTo>
                  <a:pt x="930" y="0"/>
                </a:moveTo>
                <a:lnTo>
                  <a:pt x="0" y="523"/>
                </a:lnTo>
                <a:lnTo>
                  <a:pt x="466" y="523"/>
                </a:lnTo>
                <a:lnTo>
                  <a:pt x="930" y="262"/>
                </a:lnTo>
                <a:lnTo>
                  <a:pt x="930" y="0"/>
                </a:lnTo>
                <a:close/>
              </a:path>
            </a:pathLst>
          </a:custGeom>
          <a:solidFill>
            <a:srgbClr val="1E3989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336" name="任意多边形 3335"/>
          <p:cNvSpPr/>
          <p:nvPr/>
        </p:nvSpPr>
        <p:spPr>
          <a:xfrm>
            <a:off x="10537200" y="5922720"/>
            <a:ext cx="167400" cy="94320"/>
          </a:xfrm>
          <a:custGeom>
            <a:avLst/>
            <a:gdLst/>
            <a:ahLst/>
            <a:cxnLst/>
            <a:rect l="0" t="0" r="r" b="b"/>
            <a:pathLst>
              <a:path w="465" h="262">
                <a:moveTo>
                  <a:pt x="465" y="0"/>
                </a:moveTo>
                <a:lnTo>
                  <a:pt x="0" y="262"/>
                </a:lnTo>
                <a:lnTo>
                  <a:pt x="465" y="262"/>
                </a:lnTo>
                <a:lnTo>
                  <a:pt x="465" y="0"/>
                </a:lnTo>
                <a:close/>
              </a:path>
            </a:pathLst>
          </a:custGeom>
          <a:solidFill>
            <a:srgbClr val="1E3A8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3337" name="图片 3336"/>
          <p:cNvPicPr/>
          <p:nvPr/>
        </p:nvPicPr>
        <p:blipFill>
          <a:blip r:embed="rId2"/>
          <a:stretch/>
        </p:blipFill>
        <p:spPr>
          <a:xfrm>
            <a:off x="8280" y="0"/>
            <a:ext cx="10696320" cy="60163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338" name="任意多边形 3337"/>
          <p:cNvSpPr/>
          <p:nvPr/>
        </p:nvSpPr>
        <p:spPr>
          <a:xfrm>
            <a:off x="409320" y="802080"/>
            <a:ext cx="802440" cy="33840"/>
          </a:xfrm>
          <a:custGeom>
            <a:avLst/>
            <a:gdLst/>
            <a:ahLst/>
            <a:cxnLst/>
            <a:rect l="0" t="0" r="r" b="b"/>
            <a:pathLst>
              <a:path w="2229" h="94">
                <a:moveTo>
                  <a:pt x="0" y="0"/>
                </a:moveTo>
                <a:lnTo>
                  <a:pt x="2229" y="0"/>
                </a:lnTo>
                <a:lnTo>
                  <a:pt x="2229" y="94"/>
                </a:lnTo>
                <a:lnTo>
                  <a:pt x="0" y="94"/>
                </a:lnTo>
                <a:lnTo>
                  <a:pt x="0" y="0"/>
                </a:lnTo>
                <a:close/>
              </a:path>
            </a:pathLst>
          </a:custGeom>
          <a:solidFill>
            <a:srgbClr val="00D3F3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341" name="文本框 3340"/>
          <p:cNvSpPr txBox="1"/>
          <p:nvPr/>
        </p:nvSpPr>
        <p:spPr>
          <a:xfrm>
            <a:off x="915480" y="378720"/>
            <a:ext cx="2131994" cy="364715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2370" b="0" u="none" strike="noStrike" dirty="0" smtClean="0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数据</a:t>
            </a:r>
            <a:r>
              <a:rPr lang="zh-CN" sz="2370" b="0" u="none" strike="noStrike" dirty="0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向量化技术</a:t>
            </a:r>
            <a:endParaRPr lang="en-US" sz="2370" b="0" u="none" strike="noStrike" dirty="0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342" name="文本框 3341"/>
          <p:cNvSpPr txBox="1"/>
          <p:nvPr/>
        </p:nvSpPr>
        <p:spPr>
          <a:xfrm>
            <a:off x="405360" y="1134360"/>
            <a:ext cx="570096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数据向量化（嵌入生成）是将</a:t>
            </a:r>
            <a:r>
              <a:rPr lang="zh-CN" sz="1320" b="0" u="none" strike="noStrike">
                <a:solidFill>
                  <a:srgbClr val="53EAFD"/>
                </a:solidFill>
                <a:effectLst/>
                <a:uFillTx/>
                <a:latin typeface="WenQuanYiZenHei"/>
                <a:ea typeface="WenQuanYiZenHei"/>
              </a:rPr>
              <a:t>文本、图像或其他数据</a:t>
            </a:r>
            <a:r>
              <a:rPr lang="zh-CN" sz="132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转换为</a:t>
            </a:r>
            <a:r>
              <a:rPr lang="zh-CN" sz="1320" b="0" u="none" strike="noStrike">
                <a:solidFill>
                  <a:srgbClr val="53EAFD"/>
                </a:solidFill>
                <a:effectLst/>
                <a:uFillTx/>
                <a:latin typeface="WenQuanYiZenHei"/>
                <a:ea typeface="WenQuanYiZenHei"/>
              </a:rPr>
              <a:t>数值向量</a:t>
            </a:r>
            <a:r>
              <a:rPr lang="zh-CN" sz="132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的过程，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343" name="文本框 3342"/>
          <p:cNvSpPr txBox="1"/>
          <p:nvPr/>
        </p:nvSpPr>
        <p:spPr>
          <a:xfrm>
            <a:off x="6087960" y="1140120"/>
            <a:ext cx="166680" cy="1954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320" b="0" u="none" strike="noStrike">
                <a:solidFill>
                  <a:srgbClr val="DBEAFE"/>
                </a:solidFill>
                <a:effectLst/>
                <a:uFillTx/>
                <a:latin typeface="DejaVuSans"/>
                <a:ea typeface="DejaVuSans"/>
              </a:rPr>
              <a:t> 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344" name="文本框 3343"/>
          <p:cNvSpPr txBox="1"/>
          <p:nvPr/>
        </p:nvSpPr>
        <p:spPr>
          <a:xfrm>
            <a:off x="6140880" y="1134360"/>
            <a:ext cx="402408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这些向量不仅可以表示数据内容，还可以保留数据的</a:t>
            </a:r>
            <a:r>
              <a:rPr lang="zh-CN" sz="1320" b="0" u="none" strike="noStrike">
                <a:solidFill>
                  <a:srgbClr val="53EAFD"/>
                </a:solidFill>
                <a:effectLst/>
                <a:uFillTx/>
                <a:latin typeface="WenQuanYiZenHei"/>
                <a:ea typeface="WenQuanYiZenHei"/>
              </a:rPr>
              <a:t>语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345" name="文本框 3344"/>
          <p:cNvSpPr txBox="1"/>
          <p:nvPr/>
        </p:nvSpPr>
        <p:spPr>
          <a:xfrm>
            <a:off x="405360" y="1410120"/>
            <a:ext cx="385668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53EAFD"/>
                </a:solidFill>
                <a:effectLst/>
                <a:uFillTx/>
                <a:latin typeface="WenQuanYiZenHei"/>
                <a:ea typeface="WenQuanYiZenHei"/>
              </a:rPr>
              <a:t>义相似性</a:t>
            </a:r>
            <a:r>
              <a:rPr lang="zh-CN" sz="132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，使得相似的数据在向量空间中彼此接近。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346" name="任意多边形 3345"/>
          <p:cNvSpPr/>
          <p:nvPr/>
        </p:nvSpPr>
        <p:spPr>
          <a:xfrm>
            <a:off x="413640" y="4249080"/>
            <a:ext cx="3150720" cy="1120320"/>
          </a:xfrm>
          <a:custGeom>
            <a:avLst/>
            <a:gdLst/>
            <a:ahLst/>
            <a:cxnLst/>
            <a:rect l="0" t="0" r="r" b="b"/>
            <a:pathLst>
              <a:path w="8752" h="3112">
                <a:moveTo>
                  <a:pt x="0" y="2938"/>
                </a:moveTo>
                <a:lnTo>
                  <a:pt x="0" y="174"/>
                </a:lnTo>
                <a:cubicBezTo>
                  <a:pt x="0" y="163"/>
                  <a:pt x="1" y="152"/>
                  <a:pt x="3" y="140"/>
                </a:cubicBezTo>
                <a:cubicBezTo>
                  <a:pt x="5" y="129"/>
                  <a:pt x="8" y="118"/>
                  <a:pt x="13" y="108"/>
                </a:cubicBezTo>
                <a:cubicBezTo>
                  <a:pt x="17" y="97"/>
                  <a:pt x="23" y="87"/>
                  <a:pt x="29" y="78"/>
                </a:cubicBezTo>
                <a:cubicBezTo>
                  <a:pt x="35" y="68"/>
                  <a:pt x="42" y="59"/>
                  <a:pt x="51" y="51"/>
                </a:cubicBezTo>
                <a:cubicBezTo>
                  <a:pt x="59" y="43"/>
                  <a:pt x="67" y="36"/>
                  <a:pt x="77" y="30"/>
                </a:cubicBezTo>
                <a:cubicBezTo>
                  <a:pt x="86" y="23"/>
                  <a:pt x="96" y="18"/>
                  <a:pt x="107" y="14"/>
                </a:cubicBezTo>
                <a:cubicBezTo>
                  <a:pt x="118" y="9"/>
                  <a:pt x="128" y="6"/>
                  <a:pt x="140" y="4"/>
                </a:cubicBezTo>
                <a:cubicBezTo>
                  <a:pt x="151" y="1"/>
                  <a:pt x="162" y="0"/>
                  <a:pt x="174" y="0"/>
                </a:cubicBezTo>
                <a:lnTo>
                  <a:pt x="8578" y="0"/>
                </a:lnTo>
                <a:cubicBezTo>
                  <a:pt x="8589" y="0"/>
                  <a:pt x="8601" y="1"/>
                  <a:pt x="8612" y="4"/>
                </a:cubicBezTo>
                <a:cubicBezTo>
                  <a:pt x="8623" y="6"/>
                  <a:pt x="8634" y="9"/>
                  <a:pt x="8644" y="14"/>
                </a:cubicBezTo>
                <a:cubicBezTo>
                  <a:pt x="8655" y="18"/>
                  <a:pt x="8665" y="23"/>
                  <a:pt x="8674" y="30"/>
                </a:cubicBezTo>
                <a:cubicBezTo>
                  <a:pt x="8684" y="36"/>
                  <a:pt x="8693" y="43"/>
                  <a:pt x="8701" y="51"/>
                </a:cubicBezTo>
                <a:cubicBezTo>
                  <a:pt x="8709" y="59"/>
                  <a:pt x="8716" y="68"/>
                  <a:pt x="8723" y="78"/>
                </a:cubicBezTo>
                <a:cubicBezTo>
                  <a:pt x="8729" y="87"/>
                  <a:pt x="8734" y="97"/>
                  <a:pt x="8739" y="108"/>
                </a:cubicBezTo>
                <a:cubicBezTo>
                  <a:pt x="8743" y="118"/>
                  <a:pt x="8746" y="129"/>
                  <a:pt x="8749" y="140"/>
                </a:cubicBezTo>
                <a:cubicBezTo>
                  <a:pt x="8751" y="152"/>
                  <a:pt x="8752" y="163"/>
                  <a:pt x="8752" y="174"/>
                </a:cubicBezTo>
                <a:lnTo>
                  <a:pt x="8752" y="2938"/>
                </a:lnTo>
                <a:cubicBezTo>
                  <a:pt x="8752" y="2949"/>
                  <a:pt x="8751" y="2961"/>
                  <a:pt x="8749" y="2972"/>
                </a:cubicBezTo>
                <a:cubicBezTo>
                  <a:pt x="8746" y="2983"/>
                  <a:pt x="8743" y="2994"/>
                  <a:pt x="8739" y="3004"/>
                </a:cubicBezTo>
                <a:cubicBezTo>
                  <a:pt x="8734" y="3015"/>
                  <a:pt x="8729" y="3025"/>
                  <a:pt x="8723" y="3035"/>
                </a:cubicBezTo>
                <a:cubicBezTo>
                  <a:pt x="8716" y="3044"/>
                  <a:pt x="8709" y="3053"/>
                  <a:pt x="8701" y="3061"/>
                </a:cubicBezTo>
                <a:cubicBezTo>
                  <a:pt x="8693" y="3069"/>
                  <a:pt x="8684" y="3076"/>
                  <a:pt x="8674" y="3083"/>
                </a:cubicBezTo>
                <a:cubicBezTo>
                  <a:pt x="8665" y="3089"/>
                  <a:pt x="8655" y="3094"/>
                  <a:pt x="8644" y="3099"/>
                </a:cubicBezTo>
                <a:cubicBezTo>
                  <a:pt x="8634" y="3103"/>
                  <a:pt x="8623" y="3106"/>
                  <a:pt x="8612" y="3109"/>
                </a:cubicBezTo>
                <a:cubicBezTo>
                  <a:pt x="8601" y="3111"/>
                  <a:pt x="8589" y="3112"/>
                  <a:pt x="8578" y="3112"/>
                </a:cubicBezTo>
                <a:lnTo>
                  <a:pt x="174" y="3112"/>
                </a:lnTo>
                <a:cubicBezTo>
                  <a:pt x="162" y="3112"/>
                  <a:pt x="151" y="3111"/>
                  <a:pt x="140" y="3109"/>
                </a:cubicBezTo>
                <a:cubicBezTo>
                  <a:pt x="128" y="3106"/>
                  <a:pt x="118" y="3103"/>
                  <a:pt x="107" y="3099"/>
                </a:cubicBezTo>
                <a:cubicBezTo>
                  <a:pt x="96" y="3094"/>
                  <a:pt x="86" y="3089"/>
                  <a:pt x="77" y="3083"/>
                </a:cubicBezTo>
                <a:cubicBezTo>
                  <a:pt x="67" y="3076"/>
                  <a:pt x="59" y="3069"/>
                  <a:pt x="51" y="3061"/>
                </a:cubicBezTo>
                <a:cubicBezTo>
                  <a:pt x="42" y="3053"/>
                  <a:pt x="35" y="3044"/>
                  <a:pt x="29" y="3035"/>
                </a:cubicBezTo>
                <a:cubicBezTo>
                  <a:pt x="23" y="3025"/>
                  <a:pt x="17" y="3015"/>
                  <a:pt x="13" y="3004"/>
                </a:cubicBezTo>
                <a:cubicBezTo>
                  <a:pt x="8" y="2994"/>
                  <a:pt x="5" y="2983"/>
                  <a:pt x="3" y="2972"/>
                </a:cubicBezTo>
                <a:cubicBezTo>
                  <a:pt x="1" y="2961"/>
                  <a:pt x="0" y="2949"/>
                  <a:pt x="0" y="2938"/>
                </a:cubicBezTo>
                <a:close/>
              </a:path>
            </a:pathLst>
          </a:custGeom>
          <a:solidFill>
            <a:srgbClr val="1E40AF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347" name="任意多边形 3346"/>
          <p:cNvSpPr/>
          <p:nvPr/>
        </p:nvSpPr>
        <p:spPr>
          <a:xfrm>
            <a:off x="413640" y="4249080"/>
            <a:ext cx="3150720" cy="1120320"/>
          </a:xfrm>
          <a:custGeom>
            <a:avLst/>
            <a:gdLst/>
            <a:ahLst/>
            <a:cxnLst/>
            <a:rect l="0" t="0" r="r" b="b"/>
            <a:pathLst>
              <a:path w="8752" h="3112" fill="none">
                <a:moveTo>
                  <a:pt x="0" y="2938"/>
                </a:moveTo>
                <a:lnTo>
                  <a:pt x="0" y="174"/>
                </a:lnTo>
                <a:cubicBezTo>
                  <a:pt x="0" y="163"/>
                  <a:pt x="1" y="152"/>
                  <a:pt x="3" y="140"/>
                </a:cubicBezTo>
                <a:cubicBezTo>
                  <a:pt x="5" y="129"/>
                  <a:pt x="8" y="118"/>
                  <a:pt x="13" y="108"/>
                </a:cubicBezTo>
                <a:cubicBezTo>
                  <a:pt x="17" y="97"/>
                  <a:pt x="23" y="87"/>
                  <a:pt x="29" y="78"/>
                </a:cubicBezTo>
                <a:cubicBezTo>
                  <a:pt x="35" y="68"/>
                  <a:pt x="42" y="59"/>
                  <a:pt x="51" y="51"/>
                </a:cubicBezTo>
                <a:cubicBezTo>
                  <a:pt x="59" y="43"/>
                  <a:pt x="67" y="36"/>
                  <a:pt x="77" y="30"/>
                </a:cubicBezTo>
                <a:cubicBezTo>
                  <a:pt x="86" y="23"/>
                  <a:pt x="96" y="18"/>
                  <a:pt x="107" y="14"/>
                </a:cubicBezTo>
                <a:cubicBezTo>
                  <a:pt x="118" y="9"/>
                  <a:pt x="128" y="6"/>
                  <a:pt x="140" y="4"/>
                </a:cubicBezTo>
                <a:cubicBezTo>
                  <a:pt x="151" y="1"/>
                  <a:pt x="162" y="0"/>
                  <a:pt x="174" y="0"/>
                </a:cubicBezTo>
                <a:lnTo>
                  <a:pt x="8578" y="0"/>
                </a:lnTo>
                <a:cubicBezTo>
                  <a:pt x="8589" y="0"/>
                  <a:pt x="8601" y="1"/>
                  <a:pt x="8612" y="4"/>
                </a:cubicBezTo>
                <a:cubicBezTo>
                  <a:pt x="8623" y="6"/>
                  <a:pt x="8634" y="9"/>
                  <a:pt x="8644" y="14"/>
                </a:cubicBezTo>
                <a:cubicBezTo>
                  <a:pt x="8655" y="18"/>
                  <a:pt x="8665" y="23"/>
                  <a:pt x="8674" y="30"/>
                </a:cubicBezTo>
                <a:cubicBezTo>
                  <a:pt x="8684" y="36"/>
                  <a:pt x="8693" y="43"/>
                  <a:pt x="8701" y="51"/>
                </a:cubicBezTo>
                <a:cubicBezTo>
                  <a:pt x="8709" y="59"/>
                  <a:pt x="8716" y="68"/>
                  <a:pt x="8723" y="78"/>
                </a:cubicBezTo>
                <a:cubicBezTo>
                  <a:pt x="8729" y="87"/>
                  <a:pt x="8734" y="97"/>
                  <a:pt x="8739" y="108"/>
                </a:cubicBezTo>
                <a:cubicBezTo>
                  <a:pt x="8743" y="118"/>
                  <a:pt x="8746" y="129"/>
                  <a:pt x="8749" y="140"/>
                </a:cubicBezTo>
                <a:cubicBezTo>
                  <a:pt x="8751" y="152"/>
                  <a:pt x="8752" y="163"/>
                  <a:pt x="8752" y="174"/>
                </a:cubicBezTo>
                <a:lnTo>
                  <a:pt x="8752" y="2938"/>
                </a:lnTo>
                <a:cubicBezTo>
                  <a:pt x="8752" y="2949"/>
                  <a:pt x="8751" y="2961"/>
                  <a:pt x="8749" y="2972"/>
                </a:cubicBezTo>
                <a:cubicBezTo>
                  <a:pt x="8746" y="2983"/>
                  <a:pt x="8743" y="2994"/>
                  <a:pt x="8739" y="3004"/>
                </a:cubicBezTo>
                <a:cubicBezTo>
                  <a:pt x="8734" y="3015"/>
                  <a:pt x="8729" y="3025"/>
                  <a:pt x="8723" y="3035"/>
                </a:cubicBezTo>
                <a:cubicBezTo>
                  <a:pt x="8716" y="3044"/>
                  <a:pt x="8709" y="3053"/>
                  <a:pt x="8701" y="3061"/>
                </a:cubicBezTo>
                <a:cubicBezTo>
                  <a:pt x="8693" y="3069"/>
                  <a:pt x="8684" y="3076"/>
                  <a:pt x="8674" y="3083"/>
                </a:cubicBezTo>
                <a:cubicBezTo>
                  <a:pt x="8665" y="3089"/>
                  <a:pt x="8655" y="3094"/>
                  <a:pt x="8644" y="3099"/>
                </a:cubicBezTo>
                <a:cubicBezTo>
                  <a:pt x="8634" y="3103"/>
                  <a:pt x="8623" y="3106"/>
                  <a:pt x="8612" y="3109"/>
                </a:cubicBezTo>
                <a:cubicBezTo>
                  <a:pt x="8601" y="3111"/>
                  <a:pt x="8589" y="3112"/>
                  <a:pt x="8578" y="3112"/>
                </a:cubicBezTo>
                <a:lnTo>
                  <a:pt x="174" y="3112"/>
                </a:lnTo>
                <a:cubicBezTo>
                  <a:pt x="162" y="3112"/>
                  <a:pt x="151" y="3111"/>
                  <a:pt x="140" y="3109"/>
                </a:cubicBezTo>
                <a:cubicBezTo>
                  <a:pt x="128" y="3106"/>
                  <a:pt x="118" y="3103"/>
                  <a:pt x="107" y="3099"/>
                </a:cubicBezTo>
                <a:cubicBezTo>
                  <a:pt x="96" y="3094"/>
                  <a:pt x="86" y="3089"/>
                  <a:pt x="77" y="3083"/>
                </a:cubicBezTo>
                <a:cubicBezTo>
                  <a:pt x="67" y="3076"/>
                  <a:pt x="59" y="3069"/>
                  <a:pt x="51" y="3061"/>
                </a:cubicBezTo>
                <a:cubicBezTo>
                  <a:pt x="42" y="3053"/>
                  <a:pt x="35" y="3044"/>
                  <a:pt x="29" y="3035"/>
                </a:cubicBezTo>
                <a:cubicBezTo>
                  <a:pt x="23" y="3025"/>
                  <a:pt x="17" y="3015"/>
                  <a:pt x="13" y="3004"/>
                </a:cubicBezTo>
                <a:cubicBezTo>
                  <a:pt x="8" y="2994"/>
                  <a:pt x="5" y="2983"/>
                  <a:pt x="3" y="2972"/>
                </a:cubicBezTo>
                <a:cubicBezTo>
                  <a:pt x="1" y="2961"/>
                  <a:pt x="0" y="2949"/>
                  <a:pt x="0" y="2938"/>
                </a:cubicBezTo>
              </a:path>
            </a:pathLst>
          </a:custGeom>
          <a:ln w="8280">
            <a:solidFill>
              <a:srgbClr val="1D4ED8"/>
            </a:solidFill>
            <a:miter/>
          </a:ln>
        </p:spPr>
        <p:txBody>
          <a:bodyPr lIns="3960" tIns="3960" rIns="3960" bIns="396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3348" name="图片 3347"/>
          <p:cNvPicPr/>
          <p:nvPr/>
        </p:nvPicPr>
        <p:blipFill>
          <a:blip r:embed="rId3"/>
          <a:stretch/>
        </p:blipFill>
        <p:spPr>
          <a:xfrm>
            <a:off x="585000" y="4420800"/>
            <a:ext cx="250200" cy="250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349" name="文本框 3348"/>
          <p:cNvSpPr txBox="1"/>
          <p:nvPr/>
        </p:nvSpPr>
        <p:spPr>
          <a:xfrm>
            <a:off x="405360" y="3818160"/>
            <a:ext cx="1207800" cy="25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580" b="0" u="none" strike="noStrike">
                <a:solidFill>
                  <a:srgbClr val="A2F4FD"/>
                </a:solidFill>
                <a:effectLst/>
                <a:uFillTx/>
                <a:latin typeface="WenQuanYiZenHei"/>
                <a:ea typeface="WenQuanYiZenHei"/>
              </a:rPr>
              <a:t>本章主要内容</a:t>
            </a:r>
            <a:endParaRPr lang="en-US" sz="15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350" name="文本框 3349"/>
          <p:cNvSpPr txBox="1"/>
          <p:nvPr/>
        </p:nvSpPr>
        <p:spPr>
          <a:xfrm>
            <a:off x="931680" y="4435200"/>
            <a:ext cx="134172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嵌入生成模型选择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351" name="文本框 3350"/>
          <p:cNvSpPr txBox="1"/>
          <p:nvPr/>
        </p:nvSpPr>
        <p:spPr>
          <a:xfrm>
            <a:off x="580680" y="4809960"/>
            <a:ext cx="28170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如何根据检索任务需求选择合适的嵌入模型，在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352" name="任意多边形 3351"/>
          <p:cNvSpPr/>
          <p:nvPr/>
        </p:nvSpPr>
        <p:spPr>
          <a:xfrm>
            <a:off x="3772800" y="4249080"/>
            <a:ext cx="3159360" cy="1120320"/>
          </a:xfrm>
          <a:custGeom>
            <a:avLst/>
            <a:gdLst/>
            <a:ahLst/>
            <a:cxnLst/>
            <a:rect l="0" t="0" r="r" b="b"/>
            <a:pathLst>
              <a:path w="8776" h="3112">
                <a:moveTo>
                  <a:pt x="0" y="2938"/>
                </a:moveTo>
                <a:lnTo>
                  <a:pt x="0" y="174"/>
                </a:lnTo>
                <a:cubicBezTo>
                  <a:pt x="0" y="163"/>
                  <a:pt x="1" y="152"/>
                  <a:pt x="4" y="140"/>
                </a:cubicBezTo>
                <a:cubicBezTo>
                  <a:pt x="6" y="129"/>
                  <a:pt x="9" y="118"/>
                  <a:pt x="13" y="108"/>
                </a:cubicBezTo>
                <a:cubicBezTo>
                  <a:pt x="18" y="97"/>
                  <a:pt x="23" y="87"/>
                  <a:pt x="30" y="78"/>
                </a:cubicBezTo>
                <a:cubicBezTo>
                  <a:pt x="36" y="68"/>
                  <a:pt x="43" y="59"/>
                  <a:pt x="51" y="51"/>
                </a:cubicBezTo>
                <a:cubicBezTo>
                  <a:pt x="59" y="43"/>
                  <a:pt x="68" y="36"/>
                  <a:pt x="78" y="30"/>
                </a:cubicBezTo>
                <a:cubicBezTo>
                  <a:pt x="87" y="23"/>
                  <a:pt x="97" y="18"/>
                  <a:pt x="108" y="14"/>
                </a:cubicBezTo>
                <a:cubicBezTo>
                  <a:pt x="118" y="9"/>
                  <a:pt x="129" y="6"/>
                  <a:pt x="140" y="4"/>
                </a:cubicBezTo>
                <a:cubicBezTo>
                  <a:pt x="152" y="1"/>
                  <a:pt x="163" y="0"/>
                  <a:pt x="174" y="0"/>
                </a:cubicBezTo>
                <a:lnTo>
                  <a:pt x="8602" y="0"/>
                </a:lnTo>
                <a:cubicBezTo>
                  <a:pt x="8613" y="0"/>
                  <a:pt x="8624" y="1"/>
                  <a:pt x="8636" y="4"/>
                </a:cubicBezTo>
                <a:cubicBezTo>
                  <a:pt x="8647" y="6"/>
                  <a:pt x="8658" y="9"/>
                  <a:pt x="8668" y="14"/>
                </a:cubicBezTo>
                <a:cubicBezTo>
                  <a:pt x="8679" y="18"/>
                  <a:pt x="8689" y="23"/>
                  <a:pt x="8698" y="30"/>
                </a:cubicBezTo>
                <a:cubicBezTo>
                  <a:pt x="8708" y="36"/>
                  <a:pt x="8717" y="43"/>
                  <a:pt x="8725" y="51"/>
                </a:cubicBezTo>
                <a:cubicBezTo>
                  <a:pt x="8733" y="59"/>
                  <a:pt x="8740" y="68"/>
                  <a:pt x="8746" y="78"/>
                </a:cubicBezTo>
                <a:cubicBezTo>
                  <a:pt x="8753" y="87"/>
                  <a:pt x="8758" y="97"/>
                  <a:pt x="8762" y="108"/>
                </a:cubicBezTo>
                <a:cubicBezTo>
                  <a:pt x="8767" y="118"/>
                  <a:pt x="8770" y="129"/>
                  <a:pt x="8772" y="140"/>
                </a:cubicBezTo>
                <a:cubicBezTo>
                  <a:pt x="8775" y="152"/>
                  <a:pt x="8776" y="163"/>
                  <a:pt x="8776" y="174"/>
                </a:cubicBezTo>
                <a:lnTo>
                  <a:pt x="8776" y="2938"/>
                </a:lnTo>
                <a:cubicBezTo>
                  <a:pt x="8776" y="2949"/>
                  <a:pt x="8775" y="2961"/>
                  <a:pt x="8772" y="2972"/>
                </a:cubicBezTo>
                <a:cubicBezTo>
                  <a:pt x="8770" y="2983"/>
                  <a:pt x="8767" y="2994"/>
                  <a:pt x="8762" y="3004"/>
                </a:cubicBezTo>
                <a:cubicBezTo>
                  <a:pt x="8758" y="3015"/>
                  <a:pt x="8753" y="3025"/>
                  <a:pt x="8746" y="3035"/>
                </a:cubicBezTo>
                <a:cubicBezTo>
                  <a:pt x="8740" y="3044"/>
                  <a:pt x="8733" y="3053"/>
                  <a:pt x="8725" y="3061"/>
                </a:cubicBezTo>
                <a:cubicBezTo>
                  <a:pt x="8717" y="3069"/>
                  <a:pt x="8708" y="3076"/>
                  <a:pt x="8698" y="3083"/>
                </a:cubicBezTo>
                <a:cubicBezTo>
                  <a:pt x="8689" y="3089"/>
                  <a:pt x="8679" y="3094"/>
                  <a:pt x="8668" y="3099"/>
                </a:cubicBezTo>
                <a:cubicBezTo>
                  <a:pt x="8658" y="3103"/>
                  <a:pt x="8647" y="3106"/>
                  <a:pt x="8636" y="3109"/>
                </a:cubicBezTo>
                <a:cubicBezTo>
                  <a:pt x="8624" y="3111"/>
                  <a:pt x="8613" y="3112"/>
                  <a:pt x="8602" y="3112"/>
                </a:cubicBezTo>
                <a:lnTo>
                  <a:pt x="174" y="3112"/>
                </a:lnTo>
                <a:cubicBezTo>
                  <a:pt x="163" y="3112"/>
                  <a:pt x="152" y="3111"/>
                  <a:pt x="140" y="3109"/>
                </a:cubicBezTo>
                <a:cubicBezTo>
                  <a:pt x="129" y="3106"/>
                  <a:pt x="118" y="3103"/>
                  <a:pt x="108" y="3099"/>
                </a:cubicBezTo>
                <a:cubicBezTo>
                  <a:pt x="97" y="3094"/>
                  <a:pt x="87" y="3089"/>
                  <a:pt x="78" y="3083"/>
                </a:cubicBezTo>
                <a:cubicBezTo>
                  <a:pt x="68" y="3076"/>
                  <a:pt x="59" y="3069"/>
                  <a:pt x="51" y="3061"/>
                </a:cubicBezTo>
                <a:cubicBezTo>
                  <a:pt x="43" y="3053"/>
                  <a:pt x="36" y="3044"/>
                  <a:pt x="30" y="3035"/>
                </a:cubicBezTo>
                <a:cubicBezTo>
                  <a:pt x="23" y="3025"/>
                  <a:pt x="18" y="3015"/>
                  <a:pt x="13" y="3004"/>
                </a:cubicBezTo>
                <a:cubicBezTo>
                  <a:pt x="9" y="2994"/>
                  <a:pt x="6" y="2983"/>
                  <a:pt x="4" y="2972"/>
                </a:cubicBezTo>
                <a:cubicBezTo>
                  <a:pt x="1" y="2961"/>
                  <a:pt x="0" y="2949"/>
                  <a:pt x="0" y="2938"/>
                </a:cubicBezTo>
                <a:close/>
              </a:path>
            </a:pathLst>
          </a:custGeom>
          <a:solidFill>
            <a:srgbClr val="1E40AF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353" name="任意多边形 3352"/>
          <p:cNvSpPr/>
          <p:nvPr/>
        </p:nvSpPr>
        <p:spPr>
          <a:xfrm>
            <a:off x="3772800" y="4249080"/>
            <a:ext cx="3159360" cy="1120320"/>
          </a:xfrm>
          <a:custGeom>
            <a:avLst/>
            <a:gdLst/>
            <a:ahLst/>
            <a:cxnLst/>
            <a:rect l="0" t="0" r="r" b="b"/>
            <a:pathLst>
              <a:path w="8776" h="3112" fill="none">
                <a:moveTo>
                  <a:pt x="0" y="2938"/>
                </a:moveTo>
                <a:lnTo>
                  <a:pt x="0" y="174"/>
                </a:lnTo>
                <a:cubicBezTo>
                  <a:pt x="0" y="163"/>
                  <a:pt x="1" y="152"/>
                  <a:pt x="4" y="140"/>
                </a:cubicBezTo>
                <a:cubicBezTo>
                  <a:pt x="6" y="129"/>
                  <a:pt x="9" y="118"/>
                  <a:pt x="13" y="108"/>
                </a:cubicBezTo>
                <a:cubicBezTo>
                  <a:pt x="18" y="97"/>
                  <a:pt x="23" y="87"/>
                  <a:pt x="30" y="78"/>
                </a:cubicBezTo>
                <a:cubicBezTo>
                  <a:pt x="36" y="68"/>
                  <a:pt x="43" y="59"/>
                  <a:pt x="51" y="51"/>
                </a:cubicBezTo>
                <a:cubicBezTo>
                  <a:pt x="59" y="43"/>
                  <a:pt x="68" y="36"/>
                  <a:pt x="78" y="30"/>
                </a:cubicBezTo>
                <a:cubicBezTo>
                  <a:pt x="87" y="23"/>
                  <a:pt x="97" y="18"/>
                  <a:pt x="108" y="14"/>
                </a:cubicBezTo>
                <a:cubicBezTo>
                  <a:pt x="118" y="9"/>
                  <a:pt x="129" y="6"/>
                  <a:pt x="140" y="4"/>
                </a:cubicBezTo>
                <a:cubicBezTo>
                  <a:pt x="152" y="1"/>
                  <a:pt x="163" y="0"/>
                  <a:pt x="174" y="0"/>
                </a:cubicBezTo>
                <a:lnTo>
                  <a:pt x="8602" y="0"/>
                </a:lnTo>
                <a:cubicBezTo>
                  <a:pt x="8613" y="0"/>
                  <a:pt x="8624" y="1"/>
                  <a:pt x="8636" y="4"/>
                </a:cubicBezTo>
                <a:cubicBezTo>
                  <a:pt x="8647" y="6"/>
                  <a:pt x="8658" y="9"/>
                  <a:pt x="8668" y="14"/>
                </a:cubicBezTo>
                <a:cubicBezTo>
                  <a:pt x="8679" y="18"/>
                  <a:pt x="8689" y="23"/>
                  <a:pt x="8698" y="30"/>
                </a:cubicBezTo>
                <a:cubicBezTo>
                  <a:pt x="8708" y="36"/>
                  <a:pt x="8717" y="43"/>
                  <a:pt x="8725" y="51"/>
                </a:cubicBezTo>
                <a:cubicBezTo>
                  <a:pt x="8733" y="59"/>
                  <a:pt x="8740" y="68"/>
                  <a:pt x="8746" y="78"/>
                </a:cubicBezTo>
                <a:cubicBezTo>
                  <a:pt x="8753" y="87"/>
                  <a:pt x="8758" y="97"/>
                  <a:pt x="8762" y="108"/>
                </a:cubicBezTo>
                <a:cubicBezTo>
                  <a:pt x="8767" y="118"/>
                  <a:pt x="8770" y="129"/>
                  <a:pt x="8772" y="140"/>
                </a:cubicBezTo>
                <a:cubicBezTo>
                  <a:pt x="8775" y="152"/>
                  <a:pt x="8776" y="163"/>
                  <a:pt x="8776" y="174"/>
                </a:cubicBezTo>
                <a:lnTo>
                  <a:pt x="8776" y="2938"/>
                </a:lnTo>
                <a:cubicBezTo>
                  <a:pt x="8776" y="2949"/>
                  <a:pt x="8775" y="2961"/>
                  <a:pt x="8772" y="2972"/>
                </a:cubicBezTo>
                <a:cubicBezTo>
                  <a:pt x="8770" y="2983"/>
                  <a:pt x="8767" y="2994"/>
                  <a:pt x="8762" y="3004"/>
                </a:cubicBezTo>
                <a:cubicBezTo>
                  <a:pt x="8758" y="3015"/>
                  <a:pt x="8753" y="3025"/>
                  <a:pt x="8746" y="3035"/>
                </a:cubicBezTo>
                <a:cubicBezTo>
                  <a:pt x="8740" y="3044"/>
                  <a:pt x="8733" y="3053"/>
                  <a:pt x="8725" y="3061"/>
                </a:cubicBezTo>
                <a:cubicBezTo>
                  <a:pt x="8717" y="3069"/>
                  <a:pt x="8708" y="3076"/>
                  <a:pt x="8698" y="3083"/>
                </a:cubicBezTo>
                <a:cubicBezTo>
                  <a:pt x="8689" y="3089"/>
                  <a:pt x="8679" y="3094"/>
                  <a:pt x="8668" y="3099"/>
                </a:cubicBezTo>
                <a:cubicBezTo>
                  <a:pt x="8658" y="3103"/>
                  <a:pt x="8647" y="3106"/>
                  <a:pt x="8636" y="3109"/>
                </a:cubicBezTo>
                <a:cubicBezTo>
                  <a:pt x="8624" y="3111"/>
                  <a:pt x="8613" y="3112"/>
                  <a:pt x="8602" y="3112"/>
                </a:cubicBezTo>
                <a:lnTo>
                  <a:pt x="174" y="3112"/>
                </a:lnTo>
                <a:cubicBezTo>
                  <a:pt x="163" y="3112"/>
                  <a:pt x="152" y="3111"/>
                  <a:pt x="140" y="3109"/>
                </a:cubicBezTo>
                <a:cubicBezTo>
                  <a:pt x="129" y="3106"/>
                  <a:pt x="118" y="3103"/>
                  <a:pt x="108" y="3099"/>
                </a:cubicBezTo>
                <a:cubicBezTo>
                  <a:pt x="97" y="3094"/>
                  <a:pt x="87" y="3089"/>
                  <a:pt x="78" y="3083"/>
                </a:cubicBezTo>
                <a:cubicBezTo>
                  <a:pt x="68" y="3076"/>
                  <a:pt x="59" y="3069"/>
                  <a:pt x="51" y="3061"/>
                </a:cubicBezTo>
                <a:cubicBezTo>
                  <a:pt x="43" y="3053"/>
                  <a:pt x="36" y="3044"/>
                  <a:pt x="30" y="3035"/>
                </a:cubicBezTo>
                <a:cubicBezTo>
                  <a:pt x="23" y="3025"/>
                  <a:pt x="18" y="3015"/>
                  <a:pt x="13" y="3004"/>
                </a:cubicBezTo>
                <a:cubicBezTo>
                  <a:pt x="9" y="2994"/>
                  <a:pt x="6" y="2983"/>
                  <a:pt x="4" y="2972"/>
                </a:cubicBezTo>
                <a:cubicBezTo>
                  <a:pt x="1" y="2961"/>
                  <a:pt x="0" y="2949"/>
                  <a:pt x="0" y="2938"/>
                </a:cubicBezTo>
              </a:path>
            </a:pathLst>
          </a:custGeom>
          <a:ln w="8280">
            <a:solidFill>
              <a:srgbClr val="1D4ED8"/>
            </a:solidFill>
            <a:miter/>
          </a:ln>
        </p:spPr>
        <p:txBody>
          <a:bodyPr lIns="3960" tIns="3960" rIns="3960" bIns="396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3354" name="图片 3353"/>
          <p:cNvPicPr/>
          <p:nvPr/>
        </p:nvPicPr>
        <p:blipFill>
          <a:blip r:embed="rId4"/>
          <a:stretch/>
        </p:blipFill>
        <p:spPr>
          <a:xfrm>
            <a:off x="3944520" y="4420800"/>
            <a:ext cx="317160" cy="250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355" name="文本框 3354"/>
          <p:cNvSpPr txBox="1"/>
          <p:nvPr/>
        </p:nvSpPr>
        <p:spPr>
          <a:xfrm>
            <a:off x="580680" y="5010480"/>
            <a:ext cx="16099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语义理解和效率间找到平衡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356" name="文本框 3355"/>
          <p:cNvSpPr txBox="1"/>
          <p:nvPr/>
        </p:nvSpPr>
        <p:spPr>
          <a:xfrm>
            <a:off x="4363560" y="4435200"/>
            <a:ext cx="150948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文本嵌入生成与对比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357" name="文本框 3356"/>
          <p:cNvSpPr txBox="1"/>
          <p:nvPr/>
        </p:nvSpPr>
        <p:spPr>
          <a:xfrm>
            <a:off x="3945600" y="4809960"/>
            <a:ext cx="20124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使用不同模型生成文本嵌入，比较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358" name="文本框 3357"/>
          <p:cNvSpPr txBox="1"/>
          <p:nvPr/>
        </p:nvSpPr>
        <p:spPr>
          <a:xfrm>
            <a:off x="5951160" y="4814640"/>
            <a:ext cx="35244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DBEAFE"/>
                </a:solidFill>
                <a:effectLst/>
                <a:uFillTx/>
                <a:latin typeface="DejaVuSans"/>
                <a:ea typeface="DejaVuSans"/>
              </a:rPr>
              <a:t>BERT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359" name="文本框 3358"/>
          <p:cNvSpPr txBox="1"/>
          <p:nvPr/>
        </p:nvSpPr>
        <p:spPr>
          <a:xfrm>
            <a:off x="6292440" y="4809960"/>
            <a:ext cx="1350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与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360" name="文本框 3359"/>
          <p:cNvSpPr txBox="1"/>
          <p:nvPr/>
        </p:nvSpPr>
        <p:spPr>
          <a:xfrm>
            <a:off x="3945600" y="5015160"/>
            <a:ext cx="43776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DBEAFE"/>
                </a:solidFill>
                <a:effectLst/>
                <a:uFillTx/>
                <a:latin typeface="DejaVuSans"/>
                <a:ea typeface="DejaVuSans"/>
              </a:rPr>
              <a:t>SBERT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361" name="任意多边形 3360"/>
          <p:cNvSpPr/>
          <p:nvPr/>
        </p:nvSpPr>
        <p:spPr>
          <a:xfrm>
            <a:off x="7140600" y="4249080"/>
            <a:ext cx="3150720" cy="1120320"/>
          </a:xfrm>
          <a:custGeom>
            <a:avLst/>
            <a:gdLst/>
            <a:ahLst/>
            <a:cxnLst/>
            <a:rect l="0" t="0" r="r" b="b"/>
            <a:pathLst>
              <a:path w="8752" h="3112">
                <a:moveTo>
                  <a:pt x="0" y="2938"/>
                </a:moveTo>
                <a:lnTo>
                  <a:pt x="0" y="174"/>
                </a:lnTo>
                <a:cubicBezTo>
                  <a:pt x="0" y="163"/>
                  <a:pt x="1" y="152"/>
                  <a:pt x="3" y="140"/>
                </a:cubicBezTo>
                <a:cubicBezTo>
                  <a:pt x="6" y="129"/>
                  <a:pt x="9" y="118"/>
                  <a:pt x="13" y="108"/>
                </a:cubicBezTo>
                <a:cubicBezTo>
                  <a:pt x="18" y="97"/>
                  <a:pt x="23" y="87"/>
                  <a:pt x="29" y="78"/>
                </a:cubicBezTo>
                <a:cubicBezTo>
                  <a:pt x="36" y="68"/>
                  <a:pt x="43" y="59"/>
                  <a:pt x="51" y="51"/>
                </a:cubicBezTo>
                <a:cubicBezTo>
                  <a:pt x="59" y="43"/>
                  <a:pt x="68" y="36"/>
                  <a:pt x="77" y="30"/>
                </a:cubicBezTo>
                <a:cubicBezTo>
                  <a:pt x="87" y="23"/>
                  <a:pt x="97" y="18"/>
                  <a:pt x="108" y="14"/>
                </a:cubicBezTo>
                <a:cubicBezTo>
                  <a:pt x="118" y="9"/>
                  <a:pt x="129" y="6"/>
                  <a:pt x="140" y="4"/>
                </a:cubicBezTo>
                <a:cubicBezTo>
                  <a:pt x="151" y="1"/>
                  <a:pt x="163" y="0"/>
                  <a:pt x="174" y="0"/>
                </a:cubicBezTo>
                <a:lnTo>
                  <a:pt x="8578" y="0"/>
                </a:lnTo>
                <a:cubicBezTo>
                  <a:pt x="8590" y="0"/>
                  <a:pt x="8601" y="1"/>
                  <a:pt x="8612" y="4"/>
                </a:cubicBezTo>
                <a:cubicBezTo>
                  <a:pt x="8623" y="6"/>
                  <a:pt x="8634" y="9"/>
                  <a:pt x="8645" y="14"/>
                </a:cubicBezTo>
                <a:cubicBezTo>
                  <a:pt x="8655" y="18"/>
                  <a:pt x="8665" y="23"/>
                  <a:pt x="8675" y="30"/>
                </a:cubicBezTo>
                <a:cubicBezTo>
                  <a:pt x="8685" y="36"/>
                  <a:pt x="8693" y="43"/>
                  <a:pt x="8701" y="51"/>
                </a:cubicBezTo>
                <a:cubicBezTo>
                  <a:pt x="8709" y="59"/>
                  <a:pt x="8717" y="68"/>
                  <a:pt x="8723" y="78"/>
                </a:cubicBezTo>
                <a:cubicBezTo>
                  <a:pt x="8729" y="87"/>
                  <a:pt x="8735" y="97"/>
                  <a:pt x="8739" y="108"/>
                </a:cubicBezTo>
                <a:cubicBezTo>
                  <a:pt x="8743" y="118"/>
                  <a:pt x="8747" y="129"/>
                  <a:pt x="8749" y="140"/>
                </a:cubicBezTo>
                <a:cubicBezTo>
                  <a:pt x="8751" y="152"/>
                  <a:pt x="8752" y="163"/>
                  <a:pt x="8752" y="174"/>
                </a:cubicBezTo>
                <a:lnTo>
                  <a:pt x="8752" y="2938"/>
                </a:lnTo>
                <a:cubicBezTo>
                  <a:pt x="8752" y="2949"/>
                  <a:pt x="8751" y="2961"/>
                  <a:pt x="8749" y="2972"/>
                </a:cubicBezTo>
                <a:cubicBezTo>
                  <a:pt x="8747" y="2983"/>
                  <a:pt x="8743" y="2994"/>
                  <a:pt x="8739" y="3004"/>
                </a:cubicBezTo>
                <a:cubicBezTo>
                  <a:pt x="8735" y="3015"/>
                  <a:pt x="8729" y="3025"/>
                  <a:pt x="8723" y="3035"/>
                </a:cubicBezTo>
                <a:cubicBezTo>
                  <a:pt x="8717" y="3044"/>
                  <a:pt x="8709" y="3053"/>
                  <a:pt x="8701" y="3061"/>
                </a:cubicBezTo>
                <a:cubicBezTo>
                  <a:pt x="8693" y="3069"/>
                  <a:pt x="8685" y="3076"/>
                  <a:pt x="8675" y="3083"/>
                </a:cubicBezTo>
                <a:cubicBezTo>
                  <a:pt x="8665" y="3089"/>
                  <a:pt x="8655" y="3094"/>
                  <a:pt x="8645" y="3099"/>
                </a:cubicBezTo>
                <a:cubicBezTo>
                  <a:pt x="8634" y="3103"/>
                  <a:pt x="8623" y="3106"/>
                  <a:pt x="8612" y="3109"/>
                </a:cubicBezTo>
                <a:cubicBezTo>
                  <a:pt x="8601" y="3111"/>
                  <a:pt x="8590" y="3112"/>
                  <a:pt x="8578" y="3112"/>
                </a:cubicBezTo>
                <a:lnTo>
                  <a:pt x="174" y="3112"/>
                </a:lnTo>
                <a:cubicBezTo>
                  <a:pt x="163" y="3112"/>
                  <a:pt x="151" y="3111"/>
                  <a:pt x="140" y="3109"/>
                </a:cubicBezTo>
                <a:cubicBezTo>
                  <a:pt x="129" y="3106"/>
                  <a:pt x="118" y="3103"/>
                  <a:pt x="108" y="3099"/>
                </a:cubicBezTo>
                <a:cubicBezTo>
                  <a:pt x="97" y="3094"/>
                  <a:pt x="87" y="3089"/>
                  <a:pt x="77" y="3083"/>
                </a:cubicBezTo>
                <a:cubicBezTo>
                  <a:pt x="68" y="3076"/>
                  <a:pt x="59" y="3069"/>
                  <a:pt x="51" y="3061"/>
                </a:cubicBezTo>
                <a:cubicBezTo>
                  <a:pt x="43" y="3053"/>
                  <a:pt x="36" y="3044"/>
                  <a:pt x="29" y="3035"/>
                </a:cubicBezTo>
                <a:cubicBezTo>
                  <a:pt x="23" y="3025"/>
                  <a:pt x="18" y="3015"/>
                  <a:pt x="13" y="3004"/>
                </a:cubicBezTo>
                <a:cubicBezTo>
                  <a:pt x="9" y="2994"/>
                  <a:pt x="6" y="2983"/>
                  <a:pt x="3" y="2972"/>
                </a:cubicBezTo>
                <a:cubicBezTo>
                  <a:pt x="1" y="2961"/>
                  <a:pt x="0" y="2949"/>
                  <a:pt x="0" y="2938"/>
                </a:cubicBezTo>
                <a:close/>
              </a:path>
            </a:pathLst>
          </a:custGeom>
          <a:solidFill>
            <a:srgbClr val="1E40AF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362" name="任意多边形 3361"/>
          <p:cNvSpPr/>
          <p:nvPr/>
        </p:nvSpPr>
        <p:spPr>
          <a:xfrm>
            <a:off x="7140600" y="4249080"/>
            <a:ext cx="3150720" cy="1120320"/>
          </a:xfrm>
          <a:custGeom>
            <a:avLst/>
            <a:gdLst/>
            <a:ahLst/>
            <a:cxnLst/>
            <a:rect l="0" t="0" r="r" b="b"/>
            <a:pathLst>
              <a:path w="8752" h="3112" fill="none">
                <a:moveTo>
                  <a:pt x="0" y="2938"/>
                </a:moveTo>
                <a:lnTo>
                  <a:pt x="0" y="174"/>
                </a:lnTo>
                <a:cubicBezTo>
                  <a:pt x="0" y="163"/>
                  <a:pt x="1" y="152"/>
                  <a:pt x="3" y="140"/>
                </a:cubicBezTo>
                <a:cubicBezTo>
                  <a:pt x="6" y="129"/>
                  <a:pt x="9" y="118"/>
                  <a:pt x="13" y="108"/>
                </a:cubicBezTo>
                <a:cubicBezTo>
                  <a:pt x="18" y="97"/>
                  <a:pt x="23" y="87"/>
                  <a:pt x="29" y="78"/>
                </a:cubicBezTo>
                <a:cubicBezTo>
                  <a:pt x="36" y="68"/>
                  <a:pt x="43" y="59"/>
                  <a:pt x="51" y="51"/>
                </a:cubicBezTo>
                <a:cubicBezTo>
                  <a:pt x="59" y="43"/>
                  <a:pt x="68" y="36"/>
                  <a:pt x="77" y="30"/>
                </a:cubicBezTo>
                <a:cubicBezTo>
                  <a:pt x="87" y="23"/>
                  <a:pt x="97" y="18"/>
                  <a:pt x="108" y="14"/>
                </a:cubicBezTo>
                <a:cubicBezTo>
                  <a:pt x="118" y="9"/>
                  <a:pt x="129" y="6"/>
                  <a:pt x="140" y="4"/>
                </a:cubicBezTo>
                <a:cubicBezTo>
                  <a:pt x="151" y="1"/>
                  <a:pt x="163" y="0"/>
                  <a:pt x="174" y="0"/>
                </a:cubicBezTo>
                <a:lnTo>
                  <a:pt x="8578" y="0"/>
                </a:lnTo>
                <a:cubicBezTo>
                  <a:pt x="8590" y="0"/>
                  <a:pt x="8601" y="1"/>
                  <a:pt x="8612" y="4"/>
                </a:cubicBezTo>
                <a:cubicBezTo>
                  <a:pt x="8623" y="6"/>
                  <a:pt x="8634" y="9"/>
                  <a:pt x="8645" y="14"/>
                </a:cubicBezTo>
                <a:cubicBezTo>
                  <a:pt x="8655" y="18"/>
                  <a:pt x="8665" y="23"/>
                  <a:pt x="8675" y="30"/>
                </a:cubicBezTo>
                <a:cubicBezTo>
                  <a:pt x="8685" y="36"/>
                  <a:pt x="8693" y="43"/>
                  <a:pt x="8701" y="51"/>
                </a:cubicBezTo>
                <a:cubicBezTo>
                  <a:pt x="8709" y="59"/>
                  <a:pt x="8717" y="68"/>
                  <a:pt x="8723" y="78"/>
                </a:cubicBezTo>
                <a:cubicBezTo>
                  <a:pt x="8729" y="87"/>
                  <a:pt x="8735" y="97"/>
                  <a:pt x="8739" y="108"/>
                </a:cubicBezTo>
                <a:cubicBezTo>
                  <a:pt x="8743" y="118"/>
                  <a:pt x="8747" y="129"/>
                  <a:pt x="8749" y="140"/>
                </a:cubicBezTo>
                <a:cubicBezTo>
                  <a:pt x="8751" y="152"/>
                  <a:pt x="8752" y="163"/>
                  <a:pt x="8752" y="174"/>
                </a:cubicBezTo>
                <a:lnTo>
                  <a:pt x="8752" y="2938"/>
                </a:lnTo>
                <a:cubicBezTo>
                  <a:pt x="8752" y="2949"/>
                  <a:pt x="8751" y="2961"/>
                  <a:pt x="8749" y="2972"/>
                </a:cubicBezTo>
                <a:cubicBezTo>
                  <a:pt x="8747" y="2983"/>
                  <a:pt x="8743" y="2994"/>
                  <a:pt x="8739" y="3004"/>
                </a:cubicBezTo>
                <a:cubicBezTo>
                  <a:pt x="8735" y="3015"/>
                  <a:pt x="8729" y="3025"/>
                  <a:pt x="8723" y="3035"/>
                </a:cubicBezTo>
                <a:cubicBezTo>
                  <a:pt x="8717" y="3044"/>
                  <a:pt x="8709" y="3053"/>
                  <a:pt x="8701" y="3061"/>
                </a:cubicBezTo>
                <a:cubicBezTo>
                  <a:pt x="8693" y="3069"/>
                  <a:pt x="8685" y="3076"/>
                  <a:pt x="8675" y="3083"/>
                </a:cubicBezTo>
                <a:cubicBezTo>
                  <a:pt x="8665" y="3089"/>
                  <a:pt x="8655" y="3094"/>
                  <a:pt x="8645" y="3099"/>
                </a:cubicBezTo>
                <a:cubicBezTo>
                  <a:pt x="8634" y="3103"/>
                  <a:pt x="8623" y="3106"/>
                  <a:pt x="8612" y="3109"/>
                </a:cubicBezTo>
                <a:cubicBezTo>
                  <a:pt x="8601" y="3111"/>
                  <a:pt x="8590" y="3112"/>
                  <a:pt x="8578" y="3112"/>
                </a:cubicBezTo>
                <a:lnTo>
                  <a:pt x="174" y="3112"/>
                </a:lnTo>
                <a:cubicBezTo>
                  <a:pt x="163" y="3112"/>
                  <a:pt x="151" y="3111"/>
                  <a:pt x="140" y="3109"/>
                </a:cubicBezTo>
                <a:cubicBezTo>
                  <a:pt x="129" y="3106"/>
                  <a:pt x="118" y="3103"/>
                  <a:pt x="108" y="3099"/>
                </a:cubicBezTo>
                <a:cubicBezTo>
                  <a:pt x="97" y="3094"/>
                  <a:pt x="87" y="3089"/>
                  <a:pt x="77" y="3083"/>
                </a:cubicBezTo>
                <a:cubicBezTo>
                  <a:pt x="68" y="3076"/>
                  <a:pt x="59" y="3069"/>
                  <a:pt x="51" y="3061"/>
                </a:cubicBezTo>
                <a:cubicBezTo>
                  <a:pt x="43" y="3053"/>
                  <a:pt x="36" y="3044"/>
                  <a:pt x="29" y="3035"/>
                </a:cubicBezTo>
                <a:cubicBezTo>
                  <a:pt x="23" y="3025"/>
                  <a:pt x="18" y="3015"/>
                  <a:pt x="13" y="3004"/>
                </a:cubicBezTo>
                <a:cubicBezTo>
                  <a:pt x="9" y="2994"/>
                  <a:pt x="6" y="2983"/>
                  <a:pt x="3" y="2972"/>
                </a:cubicBezTo>
                <a:cubicBezTo>
                  <a:pt x="1" y="2961"/>
                  <a:pt x="0" y="2949"/>
                  <a:pt x="0" y="2938"/>
                </a:cubicBezTo>
              </a:path>
            </a:pathLst>
          </a:custGeom>
          <a:ln w="8280">
            <a:solidFill>
              <a:srgbClr val="1D4ED8"/>
            </a:solidFill>
            <a:miter/>
          </a:ln>
        </p:spPr>
        <p:txBody>
          <a:bodyPr lIns="3960" tIns="3960" rIns="3960" bIns="396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3363" name="图片 3362"/>
          <p:cNvPicPr/>
          <p:nvPr/>
        </p:nvPicPr>
        <p:blipFill>
          <a:blip r:embed="rId5"/>
          <a:stretch/>
        </p:blipFill>
        <p:spPr>
          <a:xfrm>
            <a:off x="7311960" y="4420800"/>
            <a:ext cx="217080" cy="250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364" name="文本框 3363"/>
          <p:cNvSpPr txBox="1"/>
          <p:nvPr/>
        </p:nvSpPr>
        <p:spPr>
          <a:xfrm>
            <a:off x="4371480" y="5010480"/>
            <a:ext cx="16099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等模型在语义表示上的差异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365" name="文本框 3364"/>
          <p:cNvSpPr txBox="1"/>
          <p:nvPr/>
        </p:nvSpPr>
        <p:spPr>
          <a:xfrm>
            <a:off x="7628400" y="4435200"/>
            <a:ext cx="134172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嵌入的持久化存储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366" name="文本框 3365"/>
          <p:cNvSpPr txBox="1"/>
          <p:nvPr/>
        </p:nvSpPr>
        <p:spPr>
          <a:xfrm>
            <a:off x="7310520" y="4809960"/>
            <a:ext cx="28170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将生成的嵌入向量持久化存储，以支持大规模数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367" name="任意多边形 3366"/>
          <p:cNvSpPr/>
          <p:nvPr/>
        </p:nvSpPr>
        <p:spPr>
          <a:xfrm>
            <a:off x="1399680" y="1917720"/>
            <a:ext cx="7905600" cy="1554840"/>
          </a:xfrm>
          <a:custGeom>
            <a:avLst/>
            <a:gdLst/>
            <a:ahLst/>
            <a:cxnLst/>
            <a:rect l="0" t="0" r="r" b="b"/>
            <a:pathLst>
              <a:path w="21960" h="4319">
                <a:moveTo>
                  <a:pt x="0" y="4144"/>
                </a:moveTo>
                <a:lnTo>
                  <a:pt x="0" y="174"/>
                </a:lnTo>
                <a:cubicBezTo>
                  <a:pt x="0" y="163"/>
                  <a:pt x="1" y="151"/>
                  <a:pt x="3" y="140"/>
                </a:cubicBezTo>
                <a:cubicBezTo>
                  <a:pt x="5" y="129"/>
                  <a:pt x="9" y="118"/>
                  <a:pt x="13" y="107"/>
                </a:cubicBezTo>
                <a:cubicBezTo>
                  <a:pt x="17" y="97"/>
                  <a:pt x="23" y="87"/>
                  <a:pt x="29" y="77"/>
                </a:cubicBezTo>
                <a:cubicBezTo>
                  <a:pt x="35" y="68"/>
                  <a:pt x="43" y="59"/>
                  <a:pt x="51" y="51"/>
                </a:cubicBezTo>
                <a:cubicBezTo>
                  <a:pt x="59" y="43"/>
                  <a:pt x="68" y="36"/>
                  <a:pt x="77" y="29"/>
                </a:cubicBezTo>
                <a:cubicBezTo>
                  <a:pt x="87" y="23"/>
                  <a:pt x="97" y="18"/>
                  <a:pt x="107" y="13"/>
                </a:cubicBezTo>
                <a:cubicBezTo>
                  <a:pt x="118" y="9"/>
                  <a:pt x="129" y="5"/>
                  <a:pt x="140" y="3"/>
                </a:cubicBezTo>
                <a:cubicBezTo>
                  <a:pt x="151" y="1"/>
                  <a:pt x="162" y="0"/>
                  <a:pt x="174" y="0"/>
                </a:cubicBezTo>
                <a:lnTo>
                  <a:pt x="21786" y="0"/>
                </a:lnTo>
                <a:cubicBezTo>
                  <a:pt x="21798" y="0"/>
                  <a:pt x="21809" y="1"/>
                  <a:pt x="21820" y="3"/>
                </a:cubicBezTo>
                <a:cubicBezTo>
                  <a:pt x="21831" y="5"/>
                  <a:pt x="21842" y="9"/>
                  <a:pt x="21853" y="13"/>
                </a:cubicBezTo>
                <a:cubicBezTo>
                  <a:pt x="21863" y="18"/>
                  <a:pt x="21873" y="23"/>
                  <a:pt x="21883" y="29"/>
                </a:cubicBezTo>
                <a:cubicBezTo>
                  <a:pt x="21892" y="36"/>
                  <a:pt x="21901" y="43"/>
                  <a:pt x="21909" y="51"/>
                </a:cubicBezTo>
                <a:cubicBezTo>
                  <a:pt x="21917" y="59"/>
                  <a:pt x="21925" y="68"/>
                  <a:pt x="21931" y="77"/>
                </a:cubicBezTo>
                <a:cubicBezTo>
                  <a:pt x="21937" y="87"/>
                  <a:pt x="21943" y="97"/>
                  <a:pt x="21947" y="107"/>
                </a:cubicBezTo>
                <a:cubicBezTo>
                  <a:pt x="21951" y="118"/>
                  <a:pt x="21955" y="129"/>
                  <a:pt x="21957" y="140"/>
                </a:cubicBezTo>
                <a:cubicBezTo>
                  <a:pt x="21959" y="151"/>
                  <a:pt x="21960" y="163"/>
                  <a:pt x="21960" y="174"/>
                </a:cubicBezTo>
                <a:lnTo>
                  <a:pt x="21960" y="4144"/>
                </a:lnTo>
                <a:cubicBezTo>
                  <a:pt x="21960" y="4156"/>
                  <a:pt x="21959" y="4167"/>
                  <a:pt x="21957" y="4178"/>
                </a:cubicBezTo>
                <a:cubicBezTo>
                  <a:pt x="21955" y="4190"/>
                  <a:pt x="21951" y="4200"/>
                  <a:pt x="21947" y="4211"/>
                </a:cubicBezTo>
                <a:cubicBezTo>
                  <a:pt x="21943" y="4222"/>
                  <a:pt x="21937" y="4232"/>
                  <a:pt x="21931" y="4241"/>
                </a:cubicBezTo>
                <a:cubicBezTo>
                  <a:pt x="21925" y="4251"/>
                  <a:pt x="21917" y="4259"/>
                  <a:pt x="21909" y="4268"/>
                </a:cubicBezTo>
                <a:cubicBezTo>
                  <a:pt x="21901" y="4276"/>
                  <a:pt x="21892" y="4283"/>
                  <a:pt x="21883" y="4289"/>
                </a:cubicBezTo>
                <a:cubicBezTo>
                  <a:pt x="21873" y="4296"/>
                  <a:pt x="21863" y="4301"/>
                  <a:pt x="21853" y="4305"/>
                </a:cubicBezTo>
                <a:cubicBezTo>
                  <a:pt x="21842" y="4310"/>
                  <a:pt x="21831" y="4313"/>
                  <a:pt x="21820" y="4315"/>
                </a:cubicBezTo>
                <a:cubicBezTo>
                  <a:pt x="21809" y="4317"/>
                  <a:pt x="21798" y="4319"/>
                  <a:pt x="21786" y="4319"/>
                </a:cubicBezTo>
                <a:lnTo>
                  <a:pt x="174" y="4319"/>
                </a:lnTo>
                <a:cubicBezTo>
                  <a:pt x="162" y="4319"/>
                  <a:pt x="151" y="4317"/>
                  <a:pt x="140" y="4315"/>
                </a:cubicBezTo>
                <a:cubicBezTo>
                  <a:pt x="129" y="4313"/>
                  <a:pt x="118" y="4310"/>
                  <a:pt x="107" y="4305"/>
                </a:cubicBezTo>
                <a:cubicBezTo>
                  <a:pt x="97" y="4301"/>
                  <a:pt x="87" y="4296"/>
                  <a:pt x="77" y="4289"/>
                </a:cubicBezTo>
                <a:cubicBezTo>
                  <a:pt x="68" y="4283"/>
                  <a:pt x="59" y="4276"/>
                  <a:pt x="51" y="4268"/>
                </a:cubicBezTo>
                <a:cubicBezTo>
                  <a:pt x="43" y="4259"/>
                  <a:pt x="35" y="4251"/>
                  <a:pt x="29" y="4241"/>
                </a:cubicBezTo>
                <a:cubicBezTo>
                  <a:pt x="23" y="4232"/>
                  <a:pt x="17" y="4222"/>
                  <a:pt x="13" y="4211"/>
                </a:cubicBezTo>
                <a:cubicBezTo>
                  <a:pt x="9" y="4200"/>
                  <a:pt x="5" y="4190"/>
                  <a:pt x="3" y="4178"/>
                </a:cubicBezTo>
                <a:cubicBezTo>
                  <a:pt x="1" y="4167"/>
                  <a:pt x="0" y="4156"/>
                  <a:pt x="0" y="4144"/>
                </a:cubicBezTo>
                <a:close/>
              </a:path>
            </a:pathLst>
          </a:custGeom>
          <a:solidFill>
            <a:srgbClr val="1E40AF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368" name="任意多边形 3367"/>
          <p:cNvSpPr/>
          <p:nvPr/>
        </p:nvSpPr>
        <p:spPr>
          <a:xfrm>
            <a:off x="1399680" y="1917720"/>
            <a:ext cx="7905600" cy="1554840"/>
          </a:xfrm>
          <a:custGeom>
            <a:avLst/>
            <a:gdLst/>
            <a:ahLst/>
            <a:cxnLst/>
            <a:rect l="0" t="0" r="r" b="b"/>
            <a:pathLst>
              <a:path w="21960" h="4319" fill="none">
                <a:moveTo>
                  <a:pt x="0" y="4144"/>
                </a:moveTo>
                <a:lnTo>
                  <a:pt x="0" y="174"/>
                </a:lnTo>
                <a:cubicBezTo>
                  <a:pt x="0" y="163"/>
                  <a:pt x="1" y="151"/>
                  <a:pt x="3" y="140"/>
                </a:cubicBezTo>
                <a:cubicBezTo>
                  <a:pt x="5" y="129"/>
                  <a:pt x="9" y="118"/>
                  <a:pt x="13" y="107"/>
                </a:cubicBezTo>
                <a:cubicBezTo>
                  <a:pt x="17" y="97"/>
                  <a:pt x="23" y="87"/>
                  <a:pt x="29" y="77"/>
                </a:cubicBezTo>
                <a:cubicBezTo>
                  <a:pt x="35" y="68"/>
                  <a:pt x="43" y="59"/>
                  <a:pt x="51" y="51"/>
                </a:cubicBezTo>
                <a:cubicBezTo>
                  <a:pt x="59" y="43"/>
                  <a:pt x="68" y="36"/>
                  <a:pt x="77" y="29"/>
                </a:cubicBezTo>
                <a:cubicBezTo>
                  <a:pt x="87" y="23"/>
                  <a:pt x="97" y="18"/>
                  <a:pt x="107" y="13"/>
                </a:cubicBezTo>
                <a:cubicBezTo>
                  <a:pt x="118" y="9"/>
                  <a:pt x="129" y="5"/>
                  <a:pt x="140" y="3"/>
                </a:cubicBezTo>
                <a:cubicBezTo>
                  <a:pt x="151" y="1"/>
                  <a:pt x="162" y="0"/>
                  <a:pt x="174" y="0"/>
                </a:cubicBezTo>
                <a:lnTo>
                  <a:pt x="21786" y="0"/>
                </a:lnTo>
                <a:cubicBezTo>
                  <a:pt x="21798" y="0"/>
                  <a:pt x="21809" y="1"/>
                  <a:pt x="21820" y="3"/>
                </a:cubicBezTo>
                <a:cubicBezTo>
                  <a:pt x="21831" y="5"/>
                  <a:pt x="21842" y="9"/>
                  <a:pt x="21853" y="13"/>
                </a:cubicBezTo>
                <a:cubicBezTo>
                  <a:pt x="21863" y="18"/>
                  <a:pt x="21873" y="23"/>
                  <a:pt x="21883" y="29"/>
                </a:cubicBezTo>
                <a:cubicBezTo>
                  <a:pt x="21892" y="36"/>
                  <a:pt x="21901" y="43"/>
                  <a:pt x="21909" y="51"/>
                </a:cubicBezTo>
                <a:cubicBezTo>
                  <a:pt x="21917" y="59"/>
                  <a:pt x="21925" y="68"/>
                  <a:pt x="21931" y="77"/>
                </a:cubicBezTo>
                <a:cubicBezTo>
                  <a:pt x="21937" y="87"/>
                  <a:pt x="21943" y="97"/>
                  <a:pt x="21947" y="107"/>
                </a:cubicBezTo>
                <a:cubicBezTo>
                  <a:pt x="21951" y="118"/>
                  <a:pt x="21955" y="129"/>
                  <a:pt x="21957" y="140"/>
                </a:cubicBezTo>
                <a:cubicBezTo>
                  <a:pt x="21959" y="151"/>
                  <a:pt x="21960" y="163"/>
                  <a:pt x="21960" y="174"/>
                </a:cubicBezTo>
                <a:lnTo>
                  <a:pt x="21960" y="4144"/>
                </a:lnTo>
                <a:cubicBezTo>
                  <a:pt x="21960" y="4156"/>
                  <a:pt x="21959" y="4167"/>
                  <a:pt x="21957" y="4178"/>
                </a:cubicBezTo>
                <a:cubicBezTo>
                  <a:pt x="21955" y="4190"/>
                  <a:pt x="21951" y="4200"/>
                  <a:pt x="21947" y="4211"/>
                </a:cubicBezTo>
                <a:cubicBezTo>
                  <a:pt x="21943" y="4222"/>
                  <a:pt x="21937" y="4232"/>
                  <a:pt x="21931" y="4241"/>
                </a:cubicBezTo>
                <a:cubicBezTo>
                  <a:pt x="21925" y="4251"/>
                  <a:pt x="21917" y="4259"/>
                  <a:pt x="21909" y="4268"/>
                </a:cubicBezTo>
                <a:cubicBezTo>
                  <a:pt x="21901" y="4276"/>
                  <a:pt x="21892" y="4283"/>
                  <a:pt x="21883" y="4289"/>
                </a:cubicBezTo>
                <a:cubicBezTo>
                  <a:pt x="21873" y="4296"/>
                  <a:pt x="21863" y="4301"/>
                  <a:pt x="21853" y="4305"/>
                </a:cubicBezTo>
                <a:cubicBezTo>
                  <a:pt x="21842" y="4310"/>
                  <a:pt x="21831" y="4313"/>
                  <a:pt x="21820" y="4315"/>
                </a:cubicBezTo>
                <a:cubicBezTo>
                  <a:pt x="21809" y="4317"/>
                  <a:pt x="21798" y="4319"/>
                  <a:pt x="21786" y="4319"/>
                </a:cubicBezTo>
                <a:lnTo>
                  <a:pt x="174" y="4319"/>
                </a:lnTo>
                <a:cubicBezTo>
                  <a:pt x="162" y="4319"/>
                  <a:pt x="151" y="4317"/>
                  <a:pt x="140" y="4315"/>
                </a:cubicBezTo>
                <a:cubicBezTo>
                  <a:pt x="129" y="4313"/>
                  <a:pt x="118" y="4310"/>
                  <a:pt x="107" y="4305"/>
                </a:cubicBezTo>
                <a:cubicBezTo>
                  <a:pt x="97" y="4301"/>
                  <a:pt x="87" y="4296"/>
                  <a:pt x="77" y="4289"/>
                </a:cubicBezTo>
                <a:cubicBezTo>
                  <a:pt x="68" y="4283"/>
                  <a:pt x="59" y="4276"/>
                  <a:pt x="51" y="4268"/>
                </a:cubicBezTo>
                <a:cubicBezTo>
                  <a:pt x="43" y="4259"/>
                  <a:pt x="35" y="4251"/>
                  <a:pt x="29" y="4241"/>
                </a:cubicBezTo>
                <a:cubicBezTo>
                  <a:pt x="23" y="4232"/>
                  <a:pt x="17" y="4222"/>
                  <a:pt x="13" y="4211"/>
                </a:cubicBezTo>
                <a:cubicBezTo>
                  <a:pt x="9" y="4200"/>
                  <a:pt x="5" y="4190"/>
                  <a:pt x="3" y="4178"/>
                </a:cubicBezTo>
                <a:cubicBezTo>
                  <a:pt x="1" y="4167"/>
                  <a:pt x="0" y="4156"/>
                  <a:pt x="0" y="4144"/>
                </a:cubicBezTo>
              </a:path>
            </a:pathLst>
          </a:custGeom>
          <a:ln w="8280">
            <a:solidFill>
              <a:srgbClr val="1D4ED8"/>
            </a:solidFill>
            <a:miter/>
          </a:ln>
        </p:spPr>
        <p:txBody>
          <a:bodyPr lIns="3960" tIns="3960" rIns="3960" bIns="396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3369" name="图片 3368"/>
          <p:cNvPicPr/>
          <p:nvPr/>
        </p:nvPicPr>
        <p:blipFill>
          <a:blip r:embed="rId6"/>
          <a:stretch/>
        </p:blipFill>
        <p:spPr>
          <a:xfrm>
            <a:off x="2314800" y="2206080"/>
            <a:ext cx="300600" cy="400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370" name="文本框 3369"/>
          <p:cNvSpPr txBox="1"/>
          <p:nvPr/>
        </p:nvSpPr>
        <p:spPr>
          <a:xfrm>
            <a:off x="7310520" y="5010480"/>
            <a:ext cx="10735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据检索的性能需求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371" name="文本框 3370"/>
          <p:cNvSpPr txBox="1"/>
          <p:nvPr/>
        </p:nvSpPr>
        <p:spPr>
          <a:xfrm>
            <a:off x="2167920" y="2738160"/>
            <a:ext cx="60408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原始数据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3372" name="图片 3371"/>
          <p:cNvPicPr/>
          <p:nvPr/>
        </p:nvPicPr>
        <p:blipFill>
          <a:blip r:embed="rId7"/>
          <a:stretch/>
        </p:blipFill>
        <p:spPr>
          <a:xfrm>
            <a:off x="5155920" y="2122560"/>
            <a:ext cx="400680" cy="400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373" name="文本框 3372"/>
          <p:cNvSpPr txBox="1"/>
          <p:nvPr/>
        </p:nvSpPr>
        <p:spPr>
          <a:xfrm>
            <a:off x="1766880" y="3029400"/>
            <a:ext cx="140904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BFDBFE"/>
                </a:solidFill>
                <a:effectLst/>
                <a:uFillTx/>
                <a:latin typeface="WenQuanYiZenHei"/>
                <a:ea typeface="WenQuanYiZenHei"/>
              </a:rPr>
              <a:t>文本、图像等非结构化数据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374" name="文本框 3373"/>
          <p:cNvSpPr txBox="1"/>
          <p:nvPr/>
        </p:nvSpPr>
        <p:spPr>
          <a:xfrm>
            <a:off x="5051520" y="2654640"/>
            <a:ext cx="60408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嵌入模型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375" name="文本框 3374"/>
          <p:cNvSpPr txBox="1"/>
          <p:nvPr/>
        </p:nvSpPr>
        <p:spPr>
          <a:xfrm>
            <a:off x="4491000" y="2949840"/>
            <a:ext cx="30852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BFDBFE"/>
                </a:solidFill>
                <a:effectLst/>
                <a:uFillTx/>
                <a:latin typeface="DejaVuSans"/>
                <a:ea typeface="DejaVuSans"/>
              </a:rPr>
              <a:t>BERT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376" name="文本框 3375"/>
          <p:cNvSpPr txBox="1"/>
          <p:nvPr/>
        </p:nvSpPr>
        <p:spPr>
          <a:xfrm>
            <a:off x="4789440" y="2945880"/>
            <a:ext cx="11808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BFDBFE"/>
                </a:solidFill>
                <a:effectLst/>
                <a:uFillTx/>
                <a:latin typeface="WenQuanYiZenHei"/>
                <a:ea typeface="WenQuanYiZenHei"/>
              </a:rPr>
              <a:t>、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377" name="文本框 3376"/>
          <p:cNvSpPr txBox="1"/>
          <p:nvPr/>
        </p:nvSpPr>
        <p:spPr>
          <a:xfrm>
            <a:off x="4906440" y="2949840"/>
            <a:ext cx="23400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BFDBFE"/>
                </a:solidFill>
                <a:effectLst/>
                <a:uFillTx/>
                <a:latin typeface="DejaVuSans"/>
                <a:ea typeface="DejaVuSans"/>
              </a:rPr>
              <a:t>GPT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378" name="文本框 3377"/>
          <p:cNvSpPr txBox="1"/>
          <p:nvPr/>
        </p:nvSpPr>
        <p:spPr>
          <a:xfrm>
            <a:off x="5139000" y="2945880"/>
            <a:ext cx="11808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BFDBFE"/>
                </a:solidFill>
                <a:effectLst/>
                <a:uFillTx/>
                <a:latin typeface="WenQuanYiZenHei"/>
                <a:ea typeface="WenQuanYiZenHei"/>
              </a:rPr>
              <a:t>、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379" name="文本框 3378"/>
          <p:cNvSpPr txBox="1"/>
          <p:nvPr/>
        </p:nvSpPr>
        <p:spPr>
          <a:xfrm>
            <a:off x="5256000" y="2949840"/>
            <a:ext cx="38304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BFDBFE"/>
                </a:solidFill>
                <a:effectLst/>
                <a:uFillTx/>
                <a:latin typeface="DejaVuSans"/>
                <a:ea typeface="DejaVuSans"/>
              </a:rPr>
              <a:t>SBERT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380" name="文本框 3379"/>
          <p:cNvSpPr txBox="1"/>
          <p:nvPr/>
        </p:nvSpPr>
        <p:spPr>
          <a:xfrm>
            <a:off x="5628960" y="2945880"/>
            <a:ext cx="58752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BFDBFE"/>
                </a:solidFill>
                <a:effectLst/>
                <a:uFillTx/>
                <a:latin typeface="WenQuanYiZenHei"/>
                <a:ea typeface="WenQuanYiZenHei"/>
              </a:rPr>
              <a:t>等预训练模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3381" name="图片 3380"/>
          <p:cNvPicPr/>
          <p:nvPr/>
        </p:nvPicPr>
        <p:blipFill>
          <a:blip r:embed="rId8"/>
          <a:stretch/>
        </p:blipFill>
        <p:spPr>
          <a:xfrm>
            <a:off x="8064360" y="2206080"/>
            <a:ext cx="350640" cy="400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382" name="文本框 3381"/>
          <p:cNvSpPr txBox="1"/>
          <p:nvPr/>
        </p:nvSpPr>
        <p:spPr>
          <a:xfrm>
            <a:off x="5293800" y="3112920"/>
            <a:ext cx="11808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BFDBFE"/>
                </a:solidFill>
                <a:effectLst/>
                <a:uFillTx/>
                <a:latin typeface="WenQuanYiZenHei"/>
                <a:ea typeface="WenQuanYiZenHei"/>
              </a:rPr>
              <a:t>型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383" name="文本框 3382"/>
          <p:cNvSpPr txBox="1"/>
          <p:nvPr/>
        </p:nvSpPr>
        <p:spPr>
          <a:xfrm>
            <a:off x="7935480" y="2738160"/>
            <a:ext cx="60408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向量表示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3384" name="图片 3383"/>
          <p:cNvPicPr/>
          <p:nvPr/>
        </p:nvPicPr>
        <p:blipFill>
          <a:blip r:embed="rId9"/>
          <a:stretch/>
        </p:blipFill>
        <p:spPr>
          <a:xfrm>
            <a:off x="3818880" y="2598840"/>
            <a:ext cx="17496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385" name="任意多边形 3384"/>
          <p:cNvSpPr/>
          <p:nvPr/>
        </p:nvSpPr>
        <p:spPr>
          <a:xfrm>
            <a:off x="3334320" y="2686320"/>
            <a:ext cx="1153440" cy="25560"/>
          </a:xfrm>
          <a:custGeom>
            <a:avLst/>
            <a:gdLst/>
            <a:ahLst/>
            <a:cxnLst/>
            <a:rect l="0" t="0" r="r" b="b"/>
            <a:pathLst>
              <a:path w="3204" h="71">
                <a:moveTo>
                  <a:pt x="0" y="0"/>
                </a:moveTo>
                <a:lnTo>
                  <a:pt x="3204" y="0"/>
                </a:lnTo>
                <a:lnTo>
                  <a:pt x="3204" y="71"/>
                </a:lnTo>
                <a:lnTo>
                  <a:pt x="0" y="71"/>
                </a:lnTo>
                <a:lnTo>
                  <a:pt x="0" y="0"/>
                </a:lnTo>
                <a:close/>
              </a:path>
            </a:pathLst>
          </a:custGeom>
          <a:blipFill rotWithShape="0">
            <a:blip r:embed="rId10"/>
            <a:tile tx="0" ty="0" sx="133334" sy="133330" algn="ctr"/>
          </a:blip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3386" name="图片 3385"/>
          <p:cNvPicPr/>
          <p:nvPr/>
        </p:nvPicPr>
        <p:blipFill>
          <a:blip r:embed="rId11"/>
          <a:stretch/>
        </p:blipFill>
        <p:spPr>
          <a:xfrm>
            <a:off x="6710400" y="2598840"/>
            <a:ext cx="17496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387" name="任意多边形 3386"/>
          <p:cNvSpPr/>
          <p:nvPr/>
        </p:nvSpPr>
        <p:spPr>
          <a:xfrm>
            <a:off x="6217200" y="2686320"/>
            <a:ext cx="1153440" cy="25560"/>
          </a:xfrm>
          <a:custGeom>
            <a:avLst/>
            <a:gdLst/>
            <a:ahLst/>
            <a:cxnLst/>
            <a:rect l="0" t="0" r="r" b="b"/>
            <a:pathLst>
              <a:path w="3204" h="71">
                <a:moveTo>
                  <a:pt x="0" y="0"/>
                </a:moveTo>
                <a:lnTo>
                  <a:pt x="3204" y="0"/>
                </a:lnTo>
                <a:lnTo>
                  <a:pt x="3204" y="71"/>
                </a:lnTo>
                <a:lnTo>
                  <a:pt x="0" y="71"/>
                </a:lnTo>
                <a:lnTo>
                  <a:pt x="0" y="0"/>
                </a:lnTo>
                <a:close/>
              </a:path>
            </a:pathLst>
          </a:custGeom>
          <a:blipFill rotWithShape="0">
            <a:blip r:embed="rId12"/>
            <a:tile tx="0" ty="0" sx="133334" sy="133330" algn="ctr"/>
          </a:blip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388" name="任意多边形 3387"/>
          <p:cNvSpPr/>
          <p:nvPr/>
        </p:nvSpPr>
        <p:spPr>
          <a:xfrm>
            <a:off x="9551520" y="4495680"/>
            <a:ext cx="67320" cy="67320"/>
          </a:xfrm>
          <a:custGeom>
            <a:avLst/>
            <a:gdLst/>
            <a:ahLst/>
            <a:cxnLst/>
            <a:rect l="0" t="0" r="r" b="b"/>
            <a:pathLst>
              <a:path w="187" h="187">
                <a:moveTo>
                  <a:pt x="187" y="93"/>
                </a:moveTo>
                <a:cubicBezTo>
                  <a:pt x="187" y="105"/>
                  <a:pt x="184" y="117"/>
                  <a:pt x="180" y="129"/>
                </a:cubicBezTo>
                <a:cubicBezTo>
                  <a:pt x="175" y="140"/>
                  <a:pt x="168" y="150"/>
                  <a:pt x="160" y="159"/>
                </a:cubicBezTo>
                <a:cubicBezTo>
                  <a:pt x="151" y="167"/>
                  <a:pt x="141" y="174"/>
                  <a:pt x="129" y="179"/>
                </a:cubicBezTo>
                <a:cubicBezTo>
                  <a:pt x="118" y="183"/>
                  <a:pt x="106" y="187"/>
                  <a:pt x="94" y="187"/>
                </a:cubicBezTo>
                <a:cubicBezTo>
                  <a:pt x="82" y="187"/>
                  <a:pt x="70" y="183"/>
                  <a:pt x="58" y="179"/>
                </a:cubicBezTo>
                <a:cubicBezTo>
                  <a:pt x="47" y="174"/>
                  <a:pt x="37" y="167"/>
                  <a:pt x="28" y="159"/>
                </a:cubicBezTo>
                <a:cubicBezTo>
                  <a:pt x="20" y="150"/>
                  <a:pt x="12" y="140"/>
                  <a:pt x="7" y="129"/>
                </a:cubicBezTo>
                <a:cubicBezTo>
                  <a:pt x="2" y="117"/>
                  <a:pt x="0" y="105"/>
                  <a:pt x="0" y="93"/>
                </a:cubicBezTo>
                <a:cubicBezTo>
                  <a:pt x="0" y="81"/>
                  <a:pt x="2" y="69"/>
                  <a:pt x="7" y="57"/>
                </a:cubicBezTo>
                <a:cubicBezTo>
                  <a:pt x="12" y="46"/>
                  <a:pt x="20" y="36"/>
                  <a:pt x="28" y="27"/>
                </a:cubicBezTo>
                <a:cubicBezTo>
                  <a:pt x="37" y="19"/>
                  <a:pt x="47" y="12"/>
                  <a:pt x="58" y="7"/>
                </a:cubicBezTo>
                <a:cubicBezTo>
                  <a:pt x="70" y="2"/>
                  <a:pt x="82" y="0"/>
                  <a:pt x="94" y="0"/>
                </a:cubicBezTo>
                <a:cubicBezTo>
                  <a:pt x="106" y="0"/>
                  <a:pt x="118" y="2"/>
                  <a:pt x="129" y="7"/>
                </a:cubicBezTo>
                <a:cubicBezTo>
                  <a:pt x="141" y="12"/>
                  <a:pt x="151" y="19"/>
                  <a:pt x="160" y="27"/>
                </a:cubicBezTo>
                <a:cubicBezTo>
                  <a:pt x="168" y="36"/>
                  <a:pt x="175" y="46"/>
                  <a:pt x="180" y="57"/>
                </a:cubicBezTo>
                <a:cubicBezTo>
                  <a:pt x="184" y="69"/>
                  <a:pt x="187" y="81"/>
                  <a:pt x="187" y="93"/>
                </a:cubicBezTo>
                <a:close/>
              </a:path>
            </a:pathLst>
          </a:custGeom>
          <a:solidFill>
            <a:srgbClr val="00D3F3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389" name="任意多边形 3388"/>
          <p:cNvSpPr/>
          <p:nvPr/>
        </p:nvSpPr>
        <p:spPr>
          <a:xfrm>
            <a:off x="9768960" y="4704480"/>
            <a:ext cx="66960" cy="67320"/>
          </a:xfrm>
          <a:custGeom>
            <a:avLst/>
            <a:gdLst/>
            <a:ahLst/>
            <a:cxnLst/>
            <a:rect l="0" t="0" r="r" b="b"/>
            <a:pathLst>
              <a:path w="186" h="187">
                <a:moveTo>
                  <a:pt x="186" y="93"/>
                </a:moveTo>
                <a:cubicBezTo>
                  <a:pt x="186" y="106"/>
                  <a:pt x="184" y="117"/>
                  <a:pt x="179" y="129"/>
                </a:cubicBezTo>
                <a:cubicBezTo>
                  <a:pt x="174" y="140"/>
                  <a:pt x="168" y="150"/>
                  <a:pt x="159" y="159"/>
                </a:cubicBezTo>
                <a:cubicBezTo>
                  <a:pt x="149" y="169"/>
                  <a:pt x="139" y="175"/>
                  <a:pt x="128" y="180"/>
                </a:cubicBezTo>
                <a:cubicBezTo>
                  <a:pt x="117" y="185"/>
                  <a:pt x="105" y="187"/>
                  <a:pt x="92" y="187"/>
                </a:cubicBezTo>
                <a:cubicBezTo>
                  <a:pt x="80" y="187"/>
                  <a:pt x="68" y="185"/>
                  <a:pt x="57" y="180"/>
                </a:cubicBezTo>
                <a:cubicBezTo>
                  <a:pt x="46" y="175"/>
                  <a:pt x="35" y="169"/>
                  <a:pt x="27" y="159"/>
                </a:cubicBezTo>
                <a:cubicBezTo>
                  <a:pt x="18" y="150"/>
                  <a:pt x="11" y="140"/>
                  <a:pt x="7" y="129"/>
                </a:cubicBezTo>
                <a:cubicBezTo>
                  <a:pt x="2" y="117"/>
                  <a:pt x="0" y="106"/>
                  <a:pt x="0" y="93"/>
                </a:cubicBezTo>
                <a:cubicBezTo>
                  <a:pt x="0" y="81"/>
                  <a:pt x="2" y="69"/>
                  <a:pt x="7" y="58"/>
                </a:cubicBezTo>
                <a:cubicBezTo>
                  <a:pt x="11" y="46"/>
                  <a:pt x="18" y="36"/>
                  <a:pt x="27" y="28"/>
                </a:cubicBezTo>
                <a:cubicBezTo>
                  <a:pt x="35" y="19"/>
                  <a:pt x="46" y="12"/>
                  <a:pt x="57" y="8"/>
                </a:cubicBezTo>
                <a:cubicBezTo>
                  <a:pt x="68" y="3"/>
                  <a:pt x="80" y="0"/>
                  <a:pt x="92" y="0"/>
                </a:cubicBezTo>
                <a:cubicBezTo>
                  <a:pt x="105" y="0"/>
                  <a:pt x="117" y="3"/>
                  <a:pt x="128" y="8"/>
                </a:cubicBezTo>
                <a:cubicBezTo>
                  <a:pt x="139" y="12"/>
                  <a:pt x="149" y="19"/>
                  <a:pt x="159" y="28"/>
                </a:cubicBezTo>
                <a:cubicBezTo>
                  <a:pt x="168" y="36"/>
                  <a:pt x="174" y="46"/>
                  <a:pt x="179" y="58"/>
                </a:cubicBezTo>
                <a:cubicBezTo>
                  <a:pt x="184" y="69"/>
                  <a:pt x="186" y="81"/>
                  <a:pt x="186" y="93"/>
                </a:cubicBezTo>
                <a:close/>
              </a:path>
            </a:pathLst>
          </a:custGeom>
          <a:solidFill>
            <a:srgbClr val="60A5F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390" name="任意多边形 3389"/>
          <p:cNvSpPr/>
          <p:nvPr/>
        </p:nvSpPr>
        <p:spPr>
          <a:xfrm>
            <a:off x="9660240" y="5030640"/>
            <a:ext cx="66960" cy="66960"/>
          </a:xfrm>
          <a:custGeom>
            <a:avLst/>
            <a:gdLst/>
            <a:ahLst/>
            <a:cxnLst/>
            <a:rect l="0" t="0" r="r" b="b"/>
            <a:pathLst>
              <a:path w="186" h="186">
                <a:moveTo>
                  <a:pt x="186" y="93"/>
                </a:moveTo>
                <a:cubicBezTo>
                  <a:pt x="186" y="105"/>
                  <a:pt x="184" y="117"/>
                  <a:pt x="179" y="128"/>
                </a:cubicBezTo>
                <a:cubicBezTo>
                  <a:pt x="175" y="140"/>
                  <a:pt x="168" y="150"/>
                  <a:pt x="159" y="158"/>
                </a:cubicBezTo>
                <a:cubicBezTo>
                  <a:pt x="151" y="167"/>
                  <a:pt x="141" y="174"/>
                  <a:pt x="129" y="178"/>
                </a:cubicBezTo>
                <a:cubicBezTo>
                  <a:pt x="118" y="184"/>
                  <a:pt x="106" y="186"/>
                  <a:pt x="94" y="186"/>
                </a:cubicBezTo>
                <a:cubicBezTo>
                  <a:pt x="80" y="186"/>
                  <a:pt x="68" y="184"/>
                  <a:pt x="57" y="178"/>
                </a:cubicBezTo>
                <a:cubicBezTo>
                  <a:pt x="46" y="174"/>
                  <a:pt x="36" y="167"/>
                  <a:pt x="27" y="158"/>
                </a:cubicBezTo>
                <a:cubicBezTo>
                  <a:pt x="18" y="150"/>
                  <a:pt x="12" y="140"/>
                  <a:pt x="7" y="128"/>
                </a:cubicBezTo>
                <a:cubicBezTo>
                  <a:pt x="2" y="117"/>
                  <a:pt x="0" y="105"/>
                  <a:pt x="0" y="93"/>
                </a:cubicBezTo>
                <a:cubicBezTo>
                  <a:pt x="0" y="80"/>
                  <a:pt x="2" y="68"/>
                  <a:pt x="7" y="57"/>
                </a:cubicBezTo>
                <a:cubicBezTo>
                  <a:pt x="12" y="46"/>
                  <a:pt x="18" y="36"/>
                  <a:pt x="27" y="27"/>
                </a:cubicBezTo>
                <a:cubicBezTo>
                  <a:pt x="36" y="18"/>
                  <a:pt x="46" y="12"/>
                  <a:pt x="57" y="7"/>
                </a:cubicBezTo>
                <a:cubicBezTo>
                  <a:pt x="68" y="2"/>
                  <a:pt x="80" y="0"/>
                  <a:pt x="94" y="0"/>
                </a:cubicBezTo>
                <a:cubicBezTo>
                  <a:pt x="106" y="0"/>
                  <a:pt x="118" y="2"/>
                  <a:pt x="129" y="7"/>
                </a:cubicBezTo>
                <a:cubicBezTo>
                  <a:pt x="141" y="12"/>
                  <a:pt x="151" y="18"/>
                  <a:pt x="159" y="27"/>
                </a:cubicBezTo>
                <a:cubicBezTo>
                  <a:pt x="168" y="36"/>
                  <a:pt x="175" y="46"/>
                  <a:pt x="179" y="57"/>
                </a:cubicBezTo>
                <a:cubicBezTo>
                  <a:pt x="184" y="68"/>
                  <a:pt x="186" y="80"/>
                  <a:pt x="186" y="93"/>
                </a:cubicBezTo>
                <a:close/>
              </a:path>
            </a:pathLst>
          </a:custGeom>
          <a:solidFill>
            <a:srgbClr val="53EAFD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391" name="任意多边形 3390"/>
          <p:cNvSpPr/>
          <p:nvPr/>
        </p:nvSpPr>
        <p:spPr>
          <a:xfrm>
            <a:off x="10086480" y="4813200"/>
            <a:ext cx="66960" cy="67320"/>
          </a:xfrm>
          <a:custGeom>
            <a:avLst/>
            <a:gdLst/>
            <a:ahLst/>
            <a:cxnLst/>
            <a:rect l="0" t="0" r="r" b="b"/>
            <a:pathLst>
              <a:path w="186" h="187">
                <a:moveTo>
                  <a:pt x="186" y="94"/>
                </a:moveTo>
                <a:cubicBezTo>
                  <a:pt x="186" y="106"/>
                  <a:pt x="184" y="118"/>
                  <a:pt x="179" y="130"/>
                </a:cubicBezTo>
                <a:cubicBezTo>
                  <a:pt x="175" y="141"/>
                  <a:pt x="168" y="151"/>
                  <a:pt x="159" y="160"/>
                </a:cubicBezTo>
                <a:cubicBezTo>
                  <a:pt x="150" y="168"/>
                  <a:pt x="140" y="175"/>
                  <a:pt x="129" y="180"/>
                </a:cubicBezTo>
                <a:cubicBezTo>
                  <a:pt x="118" y="185"/>
                  <a:pt x="106" y="187"/>
                  <a:pt x="94" y="187"/>
                </a:cubicBezTo>
                <a:cubicBezTo>
                  <a:pt x="81" y="187"/>
                  <a:pt x="69" y="185"/>
                  <a:pt x="58" y="180"/>
                </a:cubicBezTo>
                <a:cubicBezTo>
                  <a:pt x="47" y="175"/>
                  <a:pt x="37" y="168"/>
                  <a:pt x="28" y="160"/>
                </a:cubicBezTo>
                <a:cubicBezTo>
                  <a:pt x="19" y="151"/>
                  <a:pt x="12" y="141"/>
                  <a:pt x="7" y="130"/>
                </a:cubicBezTo>
                <a:cubicBezTo>
                  <a:pt x="2" y="118"/>
                  <a:pt x="0" y="106"/>
                  <a:pt x="0" y="94"/>
                </a:cubicBezTo>
                <a:cubicBezTo>
                  <a:pt x="0" y="82"/>
                  <a:pt x="2" y="70"/>
                  <a:pt x="7" y="59"/>
                </a:cubicBezTo>
                <a:cubicBezTo>
                  <a:pt x="12" y="47"/>
                  <a:pt x="19" y="36"/>
                  <a:pt x="28" y="27"/>
                </a:cubicBezTo>
                <a:cubicBezTo>
                  <a:pt x="37" y="19"/>
                  <a:pt x="47" y="12"/>
                  <a:pt x="58" y="7"/>
                </a:cubicBezTo>
                <a:cubicBezTo>
                  <a:pt x="69" y="3"/>
                  <a:pt x="81" y="0"/>
                  <a:pt x="94" y="0"/>
                </a:cubicBezTo>
                <a:cubicBezTo>
                  <a:pt x="106" y="0"/>
                  <a:pt x="118" y="3"/>
                  <a:pt x="129" y="7"/>
                </a:cubicBezTo>
                <a:cubicBezTo>
                  <a:pt x="140" y="12"/>
                  <a:pt x="150" y="19"/>
                  <a:pt x="159" y="27"/>
                </a:cubicBezTo>
                <a:cubicBezTo>
                  <a:pt x="168" y="36"/>
                  <a:pt x="175" y="47"/>
                  <a:pt x="179" y="59"/>
                </a:cubicBezTo>
                <a:cubicBezTo>
                  <a:pt x="184" y="70"/>
                  <a:pt x="186" y="82"/>
                  <a:pt x="186" y="94"/>
                </a:cubicBezTo>
                <a:close/>
              </a:path>
            </a:pathLst>
          </a:custGeom>
          <a:solidFill>
            <a:srgbClr val="93C5FD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392" name="任意多边形 3391"/>
          <p:cNvSpPr/>
          <p:nvPr/>
        </p:nvSpPr>
        <p:spPr>
          <a:xfrm>
            <a:off x="9977760" y="5130720"/>
            <a:ext cx="67320" cy="67320"/>
          </a:xfrm>
          <a:custGeom>
            <a:avLst/>
            <a:gdLst/>
            <a:ahLst/>
            <a:cxnLst/>
            <a:rect l="0" t="0" r="r" b="b"/>
            <a:pathLst>
              <a:path w="187" h="187">
                <a:moveTo>
                  <a:pt x="187" y="94"/>
                </a:moveTo>
                <a:cubicBezTo>
                  <a:pt x="187" y="106"/>
                  <a:pt x="184" y="118"/>
                  <a:pt x="180" y="130"/>
                </a:cubicBezTo>
                <a:cubicBezTo>
                  <a:pt x="175" y="141"/>
                  <a:pt x="168" y="151"/>
                  <a:pt x="159" y="160"/>
                </a:cubicBezTo>
                <a:cubicBezTo>
                  <a:pt x="151" y="169"/>
                  <a:pt x="141" y="175"/>
                  <a:pt x="129" y="180"/>
                </a:cubicBezTo>
                <a:cubicBezTo>
                  <a:pt x="117" y="185"/>
                  <a:pt x="105" y="187"/>
                  <a:pt x="93" y="187"/>
                </a:cubicBezTo>
                <a:cubicBezTo>
                  <a:pt x="80" y="187"/>
                  <a:pt x="69" y="185"/>
                  <a:pt x="57" y="180"/>
                </a:cubicBezTo>
                <a:cubicBezTo>
                  <a:pt x="46" y="175"/>
                  <a:pt x="36" y="169"/>
                  <a:pt x="27" y="160"/>
                </a:cubicBezTo>
                <a:cubicBezTo>
                  <a:pt x="18" y="151"/>
                  <a:pt x="12" y="141"/>
                  <a:pt x="7" y="130"/>
                </a:cubicBezTo>
                <a:cubicBezTo>
                  <a:pt x="2" y="118"/>
                  <a:pt x="0" y="106"/>
                  <a:pt x="0" y="94"/>
                </a:cubicBezTo>
                <a:cubicBezTo>
                  <a:pt x="0" y="81"/>
                  <a:pt x="2" y="69"/>
                  <a:pt x="7" y="58"/>
                </a:cubicBezTo>
                <a:cubicBezTo>
                  <a:pt x="12" y="46"/>
                  <a:pt x="18" y="36"/>
                  <a:pt x="27" y="28"/>
                </a:cubicBezTo>
                <a:cubicBezTo>
                  <a:pt x="36" y="19"/>
                  <a:pt x="46" y="12"/>
                  <a:pt x="57" y="7"/>
                </a:cubicBezTo>
                <a:cubicBezTo>
                  <a:pt x="69" y="3"/>
                  <a:pt x="80" y="0"/>
                  <a:pt x="93" y="0"/>
                </a:cubicBezTo>
                <a:cubicBezTo>
                  <a:pt x="105" y="0"/>
                  <a:pt x="117" y="3"/>
                  <a:pt x="129" y="7"/>
                </a:cubicBezTo>
                <a:cubicBezTo>
                  <a:pt x="141" y="12"/>
                  <a:pt x="151" y="19"/>
                  <a:pt x="159" y="28"/>
                </a:cubicBezTo>
                <a:cubicBezTo>
                  <a:pt x="168" y="36"/>
                  <a:pt x="175" y="46"/>
                  <a:pt x="180" y="58"/>
                </a:cubicBezTo>
                <a:cubicBezTo>
                  <a:pt x="184" y="69"/>
                  <a:pt x="187" y="81"/>
                  <a:pt x="187" y="94"/>
                </a:cubicBezTo>
                <a:close/>
              </a:path>
            </a:pathLst>
          </a:custGeom>
          <a:solidFill>
            <a:srgbClr val="00D3F3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393" name="任意多边形 3392"/>
          <p:cNvSpPr/>
          <p:nvPr/>
        </p:nvSpPr>
        <p:spPr>
          <a:xfrm>
            <a:off x="10036080" y="4437360"/>
            <a:ext cx="67320" cy="66960"/>
          </a:xfrm>
          <a:custGeom>
            <a:avLst/>
            <a:gdLst/>
            <a:ahLst/>
            <a:cxnLst/>
            <a:rect l="0" t="0" r="r" b="b"/>
            <a:pathLst>
              <a:path w="187" h="186">
                <a:moveTo>
                  <a:pt x="187" y="92"/>
                </a:moveTo>
                <a:cubicBezTo>
                  <a:pt x="187" y="105"/>
                  <a:pt x="185" y="117"/>
                  <a:pt x="180" y="128"/>
                </a:cubicBezTo>
                <a:cubicBezTo>
                  <a:pt x="175" y="139"/>
                  <a:pt x="169" y="149"/>
                  <a:pt x="160" y="158"/>
                </a:cubicBezTo>
                <a:cubicBezTo>
                  <a:pt x="151" y="168"/>
                  <a:pt x="140" y="175"/>
                  <a:pt x="129" y="179"/>
                </a:cubicBezTo>
                <a:cubicBezTo>
                  <a:pt x="117" y="184"/>
                  <a:pt x="106" y="186"/>
                  <a:pt x="93" y="186"/>
                </a:cubicBezTo>
                <a:cubicBezTo>
                  <a:pt x="81" y="186"/>
                  <a:pt x="69" y="184"/>
                  <a:pt x="58" y="179"/>
                </a:cubicBezTo>
                <a:cubicBezTo>
                  <a:pt x="46" y="175"/>
                  <a:pt x="36" y="168"/>
                  <a:pt x="28" y="158"/>
                </a:cubicBezTo>
                <a:cubicBezTo>
                  <a:pt x="19" y="149"/>
                  <a:pt x="12" y="139"/>
                  <a:pt x="7" y="128"/>
                </a:cubicBezTo>
                <a:cubicBezTo>
                  <a:pt x="3" y="117"/>
                  <a:pt x="0" y="105"/>
                  <a:pt x="0" y="92"/>
                </a:cubicBezTo>
                <a:cubicBezTo>
                  <a:pt x="0" y="80"/>
                  <a:pt x="3" y="68"/>
                  <a:pt x="7" y="57"/>
                </a:cubicBezTo>
                <a:cubicBezTo>
                  <a:pt x="12" y="46"/>
                  <a:pt x="19" y="36"/>
                  <a:pt x="28" y="27"/>
                </a:cubicBezTo>
                <a:cubicBezTo>
                  <a:pt x="36" y="18"/>
                  <a:pt x="46" y="11"/>
                  <a:pt x="58" y="7"/>
                </a:cubicBezTo>
                <a:cubicBezTo>
                  <a:pt x="69" y="2"/>
                  <a:pt x="81" y="0"/>
                  <a:pt x="93" y="0"/>
                </a:cubicBezTo>
                <a:cubicBezTo>
                  <a:pt x="106" y="0"/>
                  <a:pt x="117" y="2"/>
                  <a:pt x="129" y="7"/>
                </a:cubicBezTo>
                <a:cubicBezTo>
                  <a:pt x="140" y="11"/>
                  <a:pt x="151" y="18"/>
                  <a:pt x="160" y="27"/>
                </a:cubicBezTo>
                <a:cubicBezTo>
                  <a:pt x="169" y="36"/>
                  <a:pt x="175" y="46"/>
                  <a:pt x="180" y="57"/>
                </a:cubicBezTo>
                <a:cubicBezTo>
                  <a:pt x="185" y="68"/>
                  <a:pt x="187" y="80"/>
                  <a:pt x="187" y="92"/>
                </a:cubicBezTo>
                <a:close/>
              </a:path>
            </a:pathLst>
          </a:custGeom>
          <a:solidFill>
            <a:srgbClr val="60A5F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394" name="任意多边形 3393"/>
          <p:cNvSpPr/>
          <p:nvPr/>
        </p:nvSpPr>
        <p:spPr>
          <a:xfrm>
            <a:off x="425880" y="5013720"/>
            <a:ext cx="3192840" cy="468360"/>
          </a:xfrm>
          <a:custGeom>
            <a:avLst/>
            <a:gdLst/>
            <a:ahLst/>
            <a:cxnLst/>
            <a:rect l="0" t="0" r="r" b="b"/>
            <a:pathLst>
              <a:path w="8869" h="1301">
                <a:moveTo>
                  <a:pt x="0" y="1301"/>
                </a:moveTo>
                <a:lnTo>
                  <a:pt x="0" y="0"/>
                </a:lnTo>
                <a:lnTo>
                  <a:pt x="8683" y="0"/>
                </a:lnTo>
                <a:cubicBezTo>
                  <a:pt x="8695" y="0"/>
                  <a:pt x="8707" y="2"/>
                  <a:pt x="8719" y="4"/>
                </a:cubicBezTo>
                <a:cubicBezTo>
                  <a:pt x="8731" y="6"/>
                  <a:pt x="8743" y="10"/>
                  <a:pt x="8754" y="14"/>
                </a:cubicBezTo>
                <a:cubicBezTo>
                  <a:pt x="8765" y="19"/>
                  <a:pt x="8776" y="25"/>
                  <a:pt x="8786" y="32"/>
                </a:cubicBezTo>
                <a:cubicBezTo>
                  <a:pt x="8796" y="38"/>
                  <a:pt x="8806" y="46"/>
                  <a:pt x="8814" y="55"/>
                </a:cubicBezTo>
                <a:cubicBezTo>
                  <a:pt x="8823" y="63"/>
                  <a:pt x="8831" y="73"/>
                  <a:pt x="8837" y="83"/>
                </a:cubicBezTo>
                <a:cubicBezTo>
                  <a:pt x="8844" y="93"/>
                  <a:pt x="8850" y="104"/>
                  <a:pt x="8855" y="115"/>
                </a:cubicBezTo>
                <a:cubicBezTo>
                  <a:pt x="8859" y="126"/>
                  <a:pt x="8863" y="138"/>
                  <a:pt x="8865" y="150"/>
                </a:cubicBezTo>
                <a:cubicBezTo>
                  <a:pt x="8868" y="162"/>
                  <a:pt x="8869" y="174"/>
                  <a:pt x="8869" y="186"/>
                </a:cubicBezTo>
                <a:lnTo>
                  <a:pt x="8869" y="1116"/>
                </a:lnTo>
                <a:cubicBezTo>
                  <a:pt x="8869" y="1128"/>
                  <a:pt x="8868" y="1140"/>
                  <a:pt x="8865" y="1152"/>
                </a:cubicBezTo>
                <a:cubicBezTo>
                  <a:pt x="8863" y="1164"/>
                  <a:pt x="8859" y="1175"/>
                  <a:pt x="8855" y="1187"/>
                </a:cubicBezTo>
                <a:cubicBezTo>
                  <a:pt x="8850" y="1198"/>
                  <a:pt x="8844" y="1209"/>
                  <a:pt x="8837" y="1219"/>
                </a:cubicBezTo>
                <a:cubicBezTo>
                  <a:pt x="8831" y="1229"/>
                  <a:pt x="8823" y="1238"/>
                  <a:pt x="8814" y="1247"/>
                </a:cubicBezTo>
                <a:cubicBezTo>
                  <a:pt x="8806" y="1255"/>
                  <a:pt x="8796" y="1263"/>
                  <a:pt x="8786" y="1270"/>
                </a:cubicBezTo>
                <a:cubicBezTo>
                  <a:pt x="8776" y="1277"/>
                  <a:pt x="8765" y="1282"/>
                  <a:pt x="8754" y="1287"/>
                </a:cubicBezTo>
                <a:cubicBezTo>
                  <a:pt x="8743" y="1292"/>
                  <a:pt x="8731" y="1295"/>
                  <a:pt x="8719" y="1298"/>
                </a:cubicBezTo>
                <a:cubicBezTo>
                  <a:pt x="8707" y="1300"/>
                  <a:pt x="8695" y="1301"/>
                  <a:pt x="8683" y="1301"/>
                </a:cubicBezTo>
                <a:lnTo>
                  <a:pt x="0" y="1301"/>
                </a:lnTo>
                <a:close/>
              </a:path>
            </a:pathLst>
          </a:custGeom>
          <a:solidFill>
            <a:srgbClr val="1E40AF">
              <a:alpha val="4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395" name="任意多边形 3394"/>
          <p:cNvSpPr/>
          <p:nvPr/>
        </p:nvSpPr>
        <p:spPr>
          <a:xfrm>
            <a:off x="409320" y="5013720"/>
            <a:ext cx="33840" cy="468360"/>
          </a:xfrm>
          <a:custGeom>
            <a:avLst/>
            <a:gdLst/>
            <a:ahLst/>
            <a:cxnLst/>
            <a:rect l="0" t="0" r="r" b="b"/>
            <a:pathLst>
              <a:path w="94" h="1301">
                <a:moveTo>
                  <a:pt x="0" y="0"/>
                </a:moveTo>
                <a:lnTo>
                  <a:pt x="94" y="0"/>
                </a:lnTo>
                <a:lnTo>
                  <a:pt x="94" y="1301"/>
                </a:lnTo>
                <a:lnTo>
                  <a:pt x="0" y="1301"/>
                </a:lnTo>
                <a:lnTo>
                  <a:pt x="0" y="0"/>
                </a:lnTo>
                <a:close/>
              </a:path>
            </a:pathLst>
          </a:custGeom>
          <a:solidFill>
            <a:srgbClr val="E5E7E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3396" name="图片 3395"/>
          <p:cNvPicPr/>
          <p:nvPr/>
        </p:nvPicPr>
        <p:blipFill>
          <a:blip r:embed="rId13"/>
          <a:stretch/>
        </p:blipFill>
        <p:spPr>
          <a:xfrm>
            <a:off x="576720" y="5164560"/>
            <a:ext cx="124920" cy="166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397" name="文本框 3396"/>
          <p:cNvSpPr txBox="1"/>
          <p:nvPr/>
        </p:nvSpPr>
        <p:spPr>
          <a:xfrm>
            <a:off x="7475760" y="3029400"/>
            <a:ext cx="152640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BFDBFE"/>
                </a:solidFill>
                <a:effectLst/>
                <a:uFillTx/>
                <a:latin typeface="WenQuanYiZenHei"/>
                <a:ea typeface="WenQuanYiZenHei"/>
              </a:rPr>
              <a:t>高维数值向量，保留语义信息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398" name="文本框 3397"/>
          <p:cNvSpPr txBox="1"/>
          <p:nvPr/>
        </p:nvSpPr>
        <p:spPr>
          <a:xfrm>
            <a:off x="798120" y="5160960"/>
            <a:ext cx="268308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高质量的嵌入是构建高效向量检索系统的基础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399" name="文本框 3398"/>
          <p:cNvSpPr txBox="1"/>
          <p:nvPr/>
        </p:nvSpPr>
        <p:spPr>
          <a:xfrm>
            <a:off x="10155600" y="5732640"/>
            <a:ext cx="41364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93C5FD"/>
                </a:solidFill>
                <a:effectLst/>
                <a:uFillTx/>
                <a:latin typeface="DejaVuSans"/>
                <a:ea typeface="DejaVuSans"/>
              </a:rPr>
              <a:t>17 / 21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00" name="任意多边形 3399"/>
          <p:cNvSpPr/>
          <p:nvPr/>
        </p:nvSpPr>
        <p:spPr>
          <a:xfrm>
            <a:off x="0" y="0"/>
            <a:ext cx="167400" cy="94320"/>
          </a:xfrm>
          <a:custGeom>
            <a:avLst/>
            <a:gdLst/>
            <a:ahLst/>
            <a:cxnLst/>
            <a:rect l="0" t="0" r="r" b="b"/>
            <a:pathLst>
              <a:path w="465" h="262">
                <a:moveTo>
                  <a:pt x="0" y="0"/>
                </a:moveTo>
                <a:lnTo>
                  <a:pt x="0" y="262"/>
                </a:lnTo>
                <a:lnTo>
                  <a:pt x="465" y="0"/>
                </a:lnTo>
                <a:lnTo>
                  <a:pt x="0" y="0"/>
                </a:lnTo>
                <a:close/>
              </a:path>
            </a:pathLst>
          </a:custGeom>
          <a:solidFill>
            <a:srgbClr val="111827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401" name="任意多边形 3400"/>
          <p:cNvSpPr/>
          <p:nvPr/>
        </p:nvSpPr>
        <p:spPr>
          <a:xfrm>
            <a:off x="0" y="0"/>
            <a:ext cx="334800" cy="188280"/>
          </a:xfrm>
          <a:custGeom>
            <a:avLst/>
            <a:gdLst/>
            <a:ahLst/>
            <a:cxnLst/>
            <a:rect l="0" t="0" r="r" b="b"/>
            <a:pathLst>
              <a:path w="930" h="523">
                <a:moveTo>
                  <a:pt x="464" y="0"/>
                </a:moveTo>
                <a:lnTo>
                  <a:pt x="0" y="262"/>
                </a:lnTo>
                <a:lnTo>
                  <a:pt x="0" y="523"/>
                </a:lnTo>
                <a:lnTo>
                  <a:pt x="930" y="0"/>
                </a:lnTo>
                <a:lnTo>
                  <a:pt x="464" y="0"/>
                </a:lnTo>
                <a:close/>
              </a:path>
            </a:pathLst>
          </a:custGeom>
          <a:solidFill>
            <a:srgbClr val="11182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402" name="任意多边形 3401"/>
          <p:cNvSpPr/>
          <p:nvPr/>
        </p:nvSpPr>
        <p:spPr>
          <a:xfrm>
            <a:off x="0" y="0"/>
            <a:ext cx="502200" cy="282240"/>
          </a:xfrm>
          <a:custGeom>
            <a:avLst/>
            <a:gdLst/>
            <a:ahLst/>
            <a:cxnLst/>
            <a:rect l="0" t="0" r="r" b="b"/>
            <a:pathLst>
              <a:path w="1395" h="784">
                <a:moveTo>
                  <a:pt x="930" y="0"/>
                </a:moveTo>
                <a:lnTo>
                  <a:pt x="0" y="523"/>
                </a:lnTo>
                <a:lnTo>
                  <a:pt x="0" y="784"/>
                </a:lnTo>
                <a:lnTo>
                  <a:pt x="1395" y="0"/>
                </a:lnTo>
                <a:lnTo>
                  <a:pt x="930" y="0"/>
                </a:lnTo>
                <a:close/>
              </a:path>
            </a:pathLst>
          </a:custGeom>
          <a:solidFill>
            <a:srgbClr val="111929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403" name="任意多边形 3402"/>
          <p:cNvSpPr/>
          <p:nvPr/>
        </p:nvSpPr>
        <p:spPr>
          <a:xfrm>
            <a:off x="0" y="0"/>
            <a:ext cx="669600" cy="376200"/>
          </a:xfrm>
          <a:custGeom>
            <a:avLst/>
            <a:gdLst/>
            <a:ahLst/>
            <a:cxnLst/>
            <a:rect l="0" t="0" r="r" b="b"/>
            <a:pathLst>
              <a:path w="1860" h="1045">
                <a:moveTo>
                  <a:pt x="1395" y="0"/>
                </a:moveTo>
                <a:lnTo>
                  <a:pt x="0" y="784"/>
                </a:lnTo>
                <a:lnTo>
                  <a:pt x="0" y="1045"/>
                </a:lnTo>
                <a:lnTo>
                  <a:pt x="1860" y="0"/>
                </a:lnTo>
                <a:lnTo>
                  <a:pt x="1395" y="0"/>
                </a:lnTo>
                <a:close/>
              </a:path>
            </a:pathLst>
          </a:custGeom>
          <a:solidFill>
            <a:srgbClr val="11192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404" name="任意多边形 3403"/>
          <p:cNvSpPr/>
          <p:nvPr/>
        </p:nvSpPr>
        <p:spPr>
          <a:xfrm>
            <a:off x="0" y="0"/>
            <a:ext cx="836640" cy="470160"/>
          </a:xfrm>
          <a:custGeom>
            <a:avLst/>
            <a:gdLst/>
            <a:ahLst/>
            <a:cxnLst/>
            <a:rect l="0" t="0" r="r" b="b"/>
            <a:pathLst>
              <a:path w="2324" h="1306">
                <a:moveTo>
                  <a:pt x="1860" y="0"/>
                </a:moveTo>
                <a:lnTo>
                  <a:pt x="0" y="1045"/>
                </a:lnTo>
                <a:lnTo>
                  <a:pt x="0" y="1306"/>
                </a:lnTo>
                <a:lnTo>
                  <a:pt x="2324" y="0"/>
                </a:lnTo>
                <a:lnTo>
                  <a:pt x="1860" y="0"/>
                </a:lnTo>
                <a:close/>
              </a:path>
            </a:pathLst>
          </a:custGeom>
          <a:solidFill>
            <a:srgbClr val="12192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405" name="任意多边形 3404"/>
          <p:cNvSpPr/>
          <p:nvPr/>
        </p:nvSpPr>
        <p:spPr>
          <a:xfrm>
            <a:off x="0" y="0"/>
            <a:ext cx="1004040" cy="564120"/>
          </a:xfrm>
          <a:custGeom>
            <a:avLst/>
            <a:gdLst/>
            <a:ahLst/>
            <a:cxnLst/>
            <a:rect l="0" t="0" r="r" b="b"/>
            <a:pathLst>
              <a:path w="2789" h="1567">
                <a:moveTo>
                  <a:pt x="2324" y="0"/>
                </a:moveTo>
                <a:lnTo>
                  <a:pt x="0" y="1306"/>
                </a:lnTo>
                <a:lnTo>
                  <a:pt x="0" y="1567"/>
                </a:lnTo>
                <a:lnTo>
                  <a:pt x="2789" y="0"/>
                </a:lnTo>
                <a:lnTo>
                  <a:pt x="2324" y="0"/>
                </a:lnTo>
                <a:close/>
              </a:path>
            </a:pathLst>
          </a:custGeom>
          <a:solidFill>
            <a:srgbClr val="12192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406" name="任意多边形 3405"/>
          <p:cNvSpPr/>
          <p:nvPr/>
        </p:nvSpPr>
        <p:spPr>
          <a:xfrm>
            <a:off x="0" y="0"/>
            <a:ext cx="1171440" cy="658080"/>
          </a:xfrm>
          <a:custGeom>
            <a:avLst/>
            <a:gdLst/>
            <a:ahLst/>
            <a:cxnLst/>
            <a:rect l="0" t="0" r="r" b="b"/>
            <a:pathLst>
              <a:path w="3254" h="1828">
                <a:moveTo>
                  <a:pt x="2789" y="0"/>
                </a:moveTo>
                <a:lnTo>
                  <a:pt x="0" y="1567"/>
                </a:lnTo>
                <a:lnTo>
                  <a:pt x="0" y="1828"/>
                </a:lnTo>
                <a:lnTo>
                  <a:pt x="3254" y="0"/>
                </a:lnTo>
                <a:lnTo>
                  <a:pt x="2789" y="0"/>
                </a:lnTo>
                <a:close/>
              </a:path>
            </a:pathLst>
          </a:custGeom>
          <a:solidFill>
            <a:srgbClr val="121A2C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407" name="任意多边形 3406"/>
          <p:cNvSpPr/>
          <p:nvPr/>
        </p:nvSpPr>
        <p:spPr>
          <a:xfrm>
            <a:off x="0" y="0"/>
            <a:ext cx="1338840" cy="752040"/>
          </a:xfrm>
          <a:custGeom>
            <a:avLst/>
            <a:gdLst/>
            <a:ahLst/>
            <a:cxnLst/>
            <a:rect l="0" t="0" r="r" b="b"/>
            <a:pathLst>
              <a:path w="3719" h="2089">
                <a:moveTo>
                  <a:pt x="3254" y="0"/>
                </a:moveTo>
                <a:lnTo>
                  <a:pt x="0" y="1828"/>
                </a:lnTo>
                <a:lnTo>
                  <a:pt x="0" y="2089"/>
                </a:lnTo>
                <a:lnTo>
                  <a:pt x="3719" y="0"/>
                </a:lnTo>
                <a:lnTo>
                  <a:pt x="3254" y="0"/>
                </a:lnTo>
                <a:close/>
              </a:path>
            </a:pathLst>
          </a:custGeom>
          <a:solidFill>
            <a:srgbClr val="121A2D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408" name="任意多边形 3407"/>
          <p:cNvSpPr/>
          <p:nvPr/>
        </p:nvSpPr>
        <p:spPr>
          <a:xfrm>
            <a:off x="0" y="0"/>
            <a:ext cx="1506240" cy="846000"/>
          </a:xfrm>
          <a:custGeom>
            <a:avLst/>
            <a:gdLst/>
            <a:ahLst/>
            <a:cxnLst/>
            <a:rect l="0" t="0" r="r" b="b"/>
            <a:pathLst>
              <a:path w="4184" h="2350">
                <a:moveTo>
                  <a:pt x="3719" y="0"/>
                </a:moveTo>
                <a:lnTo>
                  <a:pt x="0" y="2089"/>
                </a:lnTo>
                <a:lnTo>
                  <a:pt x="0" y="2350"/>
                </a:lnTo>
                <a:lnTo>
                  <a:pt x="4184" y="0"/>
                </a:lnTo>
                <a:lnTo>
                  <a:pt x="3719" y="0"/>
                </a:lnTo>
                <a:close/>
              </a:path>
            </a:pathLst>
          </a:custGeom>
          <a:solidFill>
            <a:srgbClr val="121A2E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409" name="任意多边形 3408"/>
          <p:cNvSpPr/>
          <p:nvPr/>
        </p:nvSpPr>
        <p:spPr>
          <a:xfrm>
            <a:off x="0" y="0"/>
            <a:ext cx="1673280" cy="939960"/>
          </a:xfrm>
          <a:custGeom>
            <a:avLst/>
            <a:gdLst/>
            <a:ahLst/>
            <a:cxnLst/>
            <a:rect l="0" t="0" r="r" b="b"/>
            <a:pathLst>
              <a:path w="4648" h="2611">
                <a:moveTo>
                  <a:pt x="4184" y="0"/>
                </a:moveTo>
                <a:lnTo>
                  <a:pt x="0" y="2350"/>
                </a:lnTo>
                <a:lnTo>
                  <a:pt x="0" y="2611"/>
                </a:lnTo>
                <a:lnTo>
                  <a:pt x="4648" y="0"/>
                </a:lnTo>
                <a:lnTo>
                  <a:pt x="4184" y="0"/>
                </a:lnTo>
                <a:close/>
              </a:path>
            </a:pathLst>
          </a:custGeom>
          <a:solidFill>
            <a:srgbClr val="121A2E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410" name="任意多边形 3409"/>
          <p:cNvSpPr/>
          <p:nvPr/>
        </p:nvSpPr>
        <p:spPr>
          <a:xfrm>
            <a:off x="0" y="0"/>
            <a:ext cx="1840680" cy="1033920"/>
          </a:xfrm>
          <a:custGeom>
            <a:avLst/>
            <a:gdLst/>
            <a:ahLst/>
            <a:cxnLst/>
            <a:rect l="0" t="0" r="r" b="b"/>
            <a:pathLst>
              <a:path w="5113" h="2872">
                <a:moveTo>
                  <a:pt x="4648" y="0"/>
                </a:moveTo>
                <a:lnTo>
                  <a:pt x="0" y="2611"/>
                </a:lnTo>
                <a:lnTo>
                  <a:pt x="0" y="2872"/>
                </a:lnTo>
                <a:lnTo>
                  <a:pt x="5113" y="0"/>
                </a:lnTo>
                <a:lnTo>
                  <a:pt x="4648" y="0"/>
                </a:lnTo>
                <a:close/>
              </a:path>
            </a:pathLst>
          </a:custGeom>
          <a:solidFill>
            <a:srgbClr val="121B2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411" name="任意多边形 3410"/>
          <p:cNvSpPr/>
          <p:nvPr/>
        </p:nvSpPr>
        <p:spPr>
          <a:xfrm>
            <a:off x="0" y="0"/>
            <a:ext cx="2008080" cy="1127880"/>
          </a:xfrm>
          <a:custGeom>
            <a:avLst/>
            <a:gdLst/>
            <a:ahLst/>
            <a:cxnLst/>
            <a:rect l="0" t="0" r="r" b="b"/>
            <a:pathLst>
              <a:path w="5578" h="3133">
                <a:moveTo>
                  <a:pt x="5113" y="0"/>
                </a:moveTo>
                <a:lnTo>
                  <a:pt x="0" y="2872"/>
                </a:lnTo>
                <a:lnTo>
                  <a:pt x="0" y="3133"/>
                </a:lnTo>
                <a:lnTo>
                  <a:pt x="5578" y="0"/>
                </a:lnTo>
                <a:lnTo>
                  <a:pt x="5113" y="0"/>
                </a:lnTo>
                <a:close/>
              </a:path>
            </a:pathLst>
          </a:custGeom>
          <a:solidFill>
            <a:srgbClr val="121B30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412" name="任意多边形 3411"/>
          <p:cNvSpPr/>
          <p:nvPr/>
        </p:nvSpPr>
        <p:spPr>
          <a:xfrm>
            <a:off x="0" y="0"/>
            <a:ext cx="2175480" cy="1221840"/>
          </a:xfrm>
          <a:custGeom>
            <a:avLst/>
            <a:gdLst/>
            <a:ahLst/>
            <a:cxnLst/>
            <a:rect l="0" t="0" r="r" b="b"/>
            <a:pathLst>
              <a:path w="6043" h="3394">
                <a:moveTo>
                  <a:pt x="5578" y="0"/>
                </a:moveTo>
                <a:lnTo>
                  <a:pt x="0" y="3133"/>
                </a:lnTo>
                <a:lnTo>
                  <a:pt x="0" y="3394"/>
                </a:lnTo>
                <a:lnTo>
                  <a:pt x="6043" y="0"/>
                </a:lnTo>
                <a:lnTo>
                  <a:pt x="5578" y="0"/>
                </a:lnTo>
                <a:close/>
              </a:path>
            </a:pathLst>
          </a:custGeom>
          <a:solidFill>
            <a:srgbClr val="121B31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413" name="任意多边形 3412"/>
          <p:cNvSpPr/>
          <p:nvPr/>
        </p:nvSpPr>
        <p:spPr>
          <a:xfrm>
            <a:off x="0" y="0"/>
            <a:ext cx="2342880" cy="1315800"/>
          </a:xfrm>
          <a:custGeom>
            <a:avLst/>
            <a:gdLst/>
            <a:ahLst/>
            <a:cxnLst/>
            <a:rect l="0" t="0" r="r" b="b"/>
            <a:pathLst>
              <a:path w="6508" h="3655">
                <a:moveTo>
                  <a:pt x="6043" y="0"/>
                </a:moveTo>
                <a:lnTo>
                  <a:pt x="0" y="3394"/>
                </a:lnTo>
                <a:lnTo>
                  <a:pt x="0" y="3655"/>
                </a:lnTo>
                <a:lnTo>
                  <a:pt x="6508" y="0"/>
                </a:lnTo>
                <a:lnTo>
                  <a:pt x="6043" y="0"/>
                </a:lnTo>
                <a:close/>
              </a:path>
            </a:pathLst>
          </a:custGeom>
          <a:solidFill>
            <a:srgbClr val="121C31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414" name="任意多边形 3413"/>
          <p:cNvSpPr/>
          <p:nvPr/>
        </p:nvSpPr>
        <p:spPr>
          <a:xfrm>
            <a:off x="0" y="0"/>
            <a:ext cx="2509920" cy="1409760"/>
          </a:xfrm>
          <a:custGeom>
            <a:avLst/>
            <a:gdLst/>
            <a:ahLst/>
            <a:cxnLst/>
            <a:rect l="0" t="0" r="r" b="b"/>
            <a:pathLst>
              <a:path w="6972" h="3916">
                <a:moveTo>
                  <a:pt x="6508" y="0"/>
                </a:moveTo>
                <a:lnTo>
                  <a:pt x="0" y="3655"/>
                </a:lnTo>
                <a:lnTo>
                  <a:pt x="0" y="3916"/>
                </a:lnTo>
                <a:lnTo>
                  <a:pt x="6972" y="0"/>
                </a:lnTo>
                <a:lnTo>
                  <a:pt x="6508" y="0"/>
                </a:lnTo>
                <a:close/>
              </a:path>
            </a:pathLst>
          </a:custGeom>
          <a:solidFill>
            <a:srgbClr val="131C3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415" name="任意多边形 3414"/>
          <p:cNvSpPr/>
          <p:nvPr/>
        </p:nvSpPr>
        <p:spPr>
          <a:xfrm>
            <a:off x="0" y="0"/>
            <a:ext cx="2677320" cy="1503720"/>
          </a:xfrm>
          <a:custGeom>
            <a:avLst/>
            <a:gdLst/>
            <a:ahLst/>
            <a:cxnLst/>
            <a:rect l="0" t="0" r="r" b="b"/>
            <a:pathLst>
              <a:path w="7437" h="4177">
                <a:moveTo>
                  <a:pt x="6972" y="0"/>
                </a:moveTo>
                <a:lnTo>
                  <a:pt x="0" y="3916"/>
                </a:lnTo>
                <a:lnTo>
                  <a:pt x="0" y="4177"/>
                </a:lnTo>
                <a:lnTo>
                  <a:pt x="7437" y="0"/>
                </a:lnTo>
                <a:lnTo>
                  <a:pt x="6972" y="0"/>
                </a:lnTo>
                <a:close/>
              </a:path>
            </a:pathLst>
          </a:custGeom>
          <a:solidFill>
            <a:srgbClr val="131C33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416" name="任意多边形 3415"/>
          <p:cNvSpPr/>
          <p:nvPr/>
        </p:nvSpPr>
        <p:spPr>
          <a:xfrm>
            <a:off x="0" y="0"/>
            <a:ext cx="2844720" cy="1597680"/>
          </a:xfrm>
          <a:custGeom>
            <a:avLst/>
            <a:gdLst/>
            <a:ahLst/>
            <a:cxnLst/>
            <a:rect l="0" t="0" r="r" b="b"/>
            <a:pathLst>
              <a:path w="7902" h="4438">
                <a:moveTo>
                  <a:pt x="7437" y="0"/>
                </a:moveTo>
                <a:lnTo>
                  <a:pt x="0" y="4177"/>
                </a:lnTo>
                <a:lnTo>
                  <a:pt x="0" y="4438"/>
                </a:lnTo>
                <a:lnTo>
                  <a:pt x="7902" y="0"/>
                </a:lnTo>
                <a:lnTo>
                  <a:pt x="7437" y="0"/>
                </a:lnTo>
                <a:close/>
              </a:path>
            </a:pathLst>
          </a:custGeom>
          <a:solidFill>
            <a:srgbClr val="131C3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417" name="任意多边形 3416"/>
          <p:cNvSpPr/>
          <p:nvPr/>
        </p:nvSpPr>
        <p:spPr>
          <a:xfrm>
            <a:off x="0" y="0"/>
            <a:ext cx="3012120" cy="1691640"/>
          </a:xfrm>
          <a:custGeom>
            <a:avLst/>
            <a:gdLst/>
            <a:ahLst/>
            <a:cxnLst/>
            <a:rect l="0" t="0" r="r" b="b"/>
            <a:pathLst>
              <a:path w="8367" h="4699">
                <a:moveTo>
                  <a:pt x="7902" y="0"/>
                </a:moveTo>
                <a:lnTo>
                  <a:pt x="0" y="4438"/>
                </a:lnTo>
                <a:lnTo>
                  <a:pt x="0" y="4699"/>
                </a:lnTo>
                <a:lnTo>
                  <a:pt x="8367" y="0"/>
                </a:lnTo>
                <a:lnTo>
                  <a:pt x="7902" y="0"/>
                </a:lnTo>
                <a:close/>
              </a:path>
            </a:pathLst>
          </a:custGeom>
          <a:solidFill>
            <a:srgbClr val="131D35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418" name="任意多边形 3417"/>
          <p:cNvSpPr/>
          <p:nvPr/>
        </p:nvSpPr>
        <p:spPr>
          <a:xfrm>
            <a:off x="0" y="0"/>
            <a:ext cx="3179520" cy="1785600"/>
          </a:xfrm>
          <a:custGeom>
            <a:avLst/>
            <a:gdLst/>
            <a:ahLst/>
            <a:cxnLst/>
            <a:rect l="0" t="0" r="r" b="b"/>
            <a:pathLst>
              <a:path w="8832" h="4960">
                <a:moveTo>
                  <a:pt x="8367" y="0"/>
                </a:moveTo>
                <a:lnTo>
                  <a:pt x="0" y="4699"/>
                </a:lnTo>
                <a:lnTo>
                  <a:pt x="0" y="4960"/>
                </a:lnTo>
                <a:lnTo>
                  <a:pt x="8832" y="0"/>
                </a:lnTo>
                <a:lnTo>
                  <a:pt x="8367" y="0"/>
                </a:lnTo>
                <a:close/>
              </a:path>
            </a:pathLst>
          </a:custGeom>
          <a:solidFill>
            <a:srgbClr val="131D35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419" name="任意多边形 3418"/>
          <p:cNvSpPr/>
          <p:nvPr/>
        </p:nvSpPr>
        <p:spPr>
          <a:xfrm>
            <a:off x="0" y="0"/>
            <a:ext cx="3346560" cy="1879560"/>
          </a:xfrm>
          <a:custGeom>
            <a:avLst/>
            <a:gdLst/>
            <a:ahLst/>
            <a:cxnLst/>
            <a:rect l="0" t="0" r="r" b="b"/>
            <a:pathLst>
              <a:path w="9296" h="5221">
                <a:moveTo>
                  <a:pt x="8832" y="0"/>
                </a:moveTo>
                <a:lnTo>
                  <a:pt x="0" y="4960"/>
                </a:lnTo>
                <a:lnTo>
                  <a:pt x="0" y="5221"/>
                </a:lnTo>
                <a:lnTo>
                  <a:pt x="9296" y="0"/>
                </a:lnTo>
                <a:lnTo>
                  <a:pt x="8832" y="0"/>
                </a:lnTo>
                <a:close/>
              </a:path>
            </a:pathLst>
          </a:custGeom>
          <a:solidFill>
            <a:srgbClr val="131D3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420" name="任意多边形 3419"/>
          <p:cNvSpPr/>
          <p:nvPr/>
        </p:nvSpPr>
        <p:spPr>
          <a:xfrm>
            <a:off x="0" y="0"/>
            <a:ext cx="3513960" cy="1973520"/>
          </a:xfrm>
          <a:custGeom>
            <a:avLst/>
            <a:gdLst/>
            <a:ahLst/>
            <a:cxnLst/>
            <a:rect l="0" t="0" r="r" b="b"/>
            <a:pathLst>
              <a:path w="9761" h="5482">
                <a:moveTo>
                  <a:pt x="9296" y="0"/>
                </a:moveTo>
                <a:lnTo>
                  <a:pt x="0" y="5221"/>
                </a:lnTo>
                <a:lnTo>
                  <a:pt x="0" y="5482"/>
                </a:lnTo>
                <a:lnTo>
                  <a:pt x="9761" y="0"/>
                </a:lnTo>
                <a:lnTo>
                  <a:pt x="9296" y="0"/>
                </a:lnTo>
                <a:close/>
              </a:path>
            </a:pathLst>
          </a:custGeom>
          <a:solidFill>
            <a:srgbClr val="131D37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421" name="任意多边形 3420"/>
          <p:cNvSpPr/>
          <p:nvPr/>
        </p:nvSpPr>
        <p:spPr>
          <a:xfrm>
            <a:off x="0" y="0"/>
            <a:ext cx="3681360" cy="2067480"/>
          </a:xfrm>
          <a:custGeom>
            <a:avLst/>
            <a:gdLst/>
            <a:ahLst/>
            <a:cxnLst/>
            <a:rect l="0" t="0" r="r" b="b"/>
            <a:pathLst>
              <a:path w="10226" h="5743">
                <a:moveTo>
                  <a:pt x="9761" y="0"/>
                </a:moveTo>
                <a:lnTo>
                  <a:pt x="0" y="5482"/>
                </a:lnTo>
                <a:lnTo>
                  <a:pt x="0" y="5743"/>
                </a:lnTo>
                <a:lnTo>
                  <a:pt x="10226" y="0"/>
                </a:lnTo>
                <a:lnTo>
                  <a:pt x="9761" y="0"/>
                </a:lnTo>
                <a:close/>
              </a:path>
            </a:pathLst>
          </a:custGeom>
          <a:solidFill>
            <a:srgbClr val="131E3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422" name="任意多边形 3421"/>
          <p:cNvSpPr/>
          <p:nvPr/>
        </p:nvSpPr>
        <p:spPr>
          <a:xfrm>
            <a:off x="0" y="0"/>
            <a:ext cx="3848760" cy="2161440"/>
          </a:xfrm>
          <a:custGeom>
            <a:avLst/>
            <a:gdLst/>
            <a:ahLst/>
            <a:cxnLst/>
            <a:rect l="0" t="0" r="r" b="b"/>
            <a:pathLst>
              <a:path w="10691" h="6004">
                <a:moveTo>
                  <a:pt x="10226" y="0"/>
                </a:moveTo>
                <a:lnTo>
                  <a:pt x="0" y="5743"/>
                </a:lnTo>
                <a:lnTo>
                  <a:pt x="0" y="6004"/>
                </a:lnTo>
                <a:lnTo>
                  <a:pt x="10691" y="0"/>
                </a:lnTo>
                <a:lnTo>
                  <a:pt x="10226" y="0"/>
                </a:lnTo>
                <a:close/>
              </a:path>
            </a:pathLst>
          </a:custGeom>
          <a:solidFill>
            <a:srgbClr val="131E3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423" name="任意多边形 3422"/>
          <p:cNvSpPr/>
          <p:nvPr/>
        </p:nvSpPr>
        <p:spPr>
          <a:xfrm>
            <a:off x="0" y="0"/>
            <a:ext cx="4016160" cy="2255400"/>
          </a:xfrm>
          <a:custGeom>
            <a:avLst/>
            <a:gdLst/>
            <a:ahLst/>
            <a:cxnLst/>
            <a:rect l="0" t="0" r="r" b="b"/>
            <a:pathLst>
              <a:path w="11156" h="6265">
                <a:moveTo>
                  <a:pt x="10691" y="0"/>
                </a:moveTo>
                <a:lnTo>
                  <a:pt x="0" y="6004"/>
                </a:lnTo>
                <a:lnTo>
                  <a:pt x="0" y="6265"/>
                </a:lnTo>
                <a:lnTo>
                  <a:pt x="11156" y="0"/>
                </a:lnTo>
                <a:lnTo>
                  <a:pt x="10691" y="0"/>
                </a:lnTo>
                <a:close/>
              </a:path>
            </a:pathLst>
          </a:custGeom>
          <a:solidFill>
            <a:srgbClr val="131E39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424" name="任意多边形 3423"/>
          <p:cNvSpPr/>
          <p:nvPr/>
        </p:nvSpPr>
        <p:spPr>
          <a:xfrm>
            <a:off x="0" y="0"/>
            <a:ext cx="4183200" cy="2349720"/>
          </a:xfrm>
          <a:custGeom>
            <a:avLst/>
            <a:gdLst/>
            <a:ahLst/>
            <a:cxnLst/>
            <a:rect l="0" t="0" r="r" b="b"/>
            <a:pathLst>
              <a:path w="11620" h="6527">
                <a:moveTo>
                  <a:pt x="11156" y="0"/>
                </a:moveTo>
                <a:lnTo>
                  <a:pt x="0" y="6265"/>
                </a:lnTo>
                <a:lnTo>
                  <a:pt x="0" y="6527"/>
                </a:lnTo>
                <a:lnTo>
                  <a:pt x="11620" y="0"/>
                </a:lnTo>
                <a:lnTo>
                  <a:pt x="11156" y="0"/>
                </a:lnTo>
                <a:close/>
              </a:path>
            </a:pathLst>
          </a:custGeom>
          <a:solidFill>
            <a:srgbClr val="141E3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425" name="任意多边形 3424"/>
          <p:cNvSpPr/>
          <p:nvPr/>
        </p:nvSpPr>
        <p:spPr>
          <a:xfrm>
            <a:off x="0" y="0"/>
            <a:ext cx="4350600" cy="2443680"/>
          </a:xfrm>
          <a:custGeom>
            <a:avLst/>
            <a:gdLst/>
            <a:ahLst/>
            <a:cxnLst/>
            <a:rect l="0" t="0" r="r" b="b"/>
            <a:pathLst>
              <a:path w="12085" h="6788">
                <a:moveTo>
                  <a:pt x="11620" y="0"/>
                </a:moveTo>
                <a:lnTo>
                  <a:pt x="0" y="6527"/>
                </a:lnTo>
                <a:lnTo>
                  <a:pt x="0" y="6788"/>
                </a:lnTo>
                <a:lnTo>
                  <a:pt x="12085" y="0"/>
                </a:lnTo>
                <a:lnTo>
                  <a:pt x="11620" y="0"/>
                </a:lnTo>
                <a:close/>
              </a:path>
            </a:pathLst>
          </a:custGeom>
          <a:solidFill>
            <a:srgbClr val="141F3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426" name="任意多边形 3425"/>
          <p:cNvSpPr/>
          <p:nvPr/>
        </p:nvSpPr>
        <p:spPr>
          <a:xfrm>
            <a:off x="0" y="0"/>
            <a:ext cx="4518000" cy="2537640"/>
          </a:xfrm>
          <a:custGeom>
            <a:avLst/>
            <a:gdLst/>
            <a:ahLst/>
            <a:cxnLst/>
            <a:rect l="0" t="0" r="r" b="b"/>
            <a:pathLst>
              <a:path w="12550" h="7049">
                <a:moveTo>
                  <a:pt x="12085" y="0"/>
                </a:moveTo>
                <a:lnTo>
                  <a:pt x="0" y="6788"/>
                </a:lnTo>
                <a:lnTo>
                  <a:pt x="0" y="7049"/>
                </a:lnTo>
                <a:lnTo>
                  <a:pt x="12550" y="0"/>
                </a:lnTo>
                <a:lnTo>
                  <a:pt x="12085" y="0"/>
                </a:lnTo>
                <a:close/>
              </a:path>
            </a:pathLst>
          </a:custGeom>
          <a:solidFill>
            <a:srgbClr val="141F3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427" name="任意多边形 3426"/>
          <p:cNvSpPr/>
          <p:nvPr/>
        </p:nvSpPr>
        <p:spPr>
          <a:xfrm>
            <a:off x="0" y="0"/>
            <a:ext cx="4685400" cy="2631600"/>
          </a:xfrm>
          <a:custGeom>
            <a:avLst/>
            <a:gdLst/>
            <a:ahLst/>
            <a:cxnLst/>
            <a:rect l="0" t="0" r="r" b="b"/>
            <a:pathLst>
              <a:path w="13015" h="7310">
                <a:moveTo>
                  <a:pt x="12550" y="0"/>
                </a:moveTo>
                <a:lnTo>
                  <a:pt x="0" y="7049"/>
                </a:lnTo>
                <a:lnTo>
                  <a:pt x="0" y="7310"/>
                </a:lnTo>
                <a:lnTo>
                  <a:pt x="13015" y="0"/>
                </a:lnTo>
                <a:lnTo>
                  <a:pt x="12550" y="0"/>
                </a:lnTo>
                <a:close/>
              </a:path>
            </a:pathLst>
          </a:custGeom>
          <a:solidFill>
            <a:srgbClr val="141F3C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428" name="任意多边形 3427"/>
          <p:cNvSpPr/>
          <p:nvPr/>
        </p:nvSpPr>
        <p:spPr>
          <a:xfrm>
            <a:off x="0" y="0"/>
            <a:ext cx="4852800" cy="2725560"/>
          </a:xfrm>
          <a:custGeom>
            <a:avLst/>
            <a:gdLst/>
            <a:ahLst/>
            <a:cxnLst/>
            <a:rect l="0" t="0" r="r" b="b"/>
            <a:pathLst>
              <a:path w="13480" h="7571">
                <a:moveTo>
                  <a:pt x="13015" y="0"/>
                </a:moveTo>
                <a:lnTo>
                  <a:pt x="0" y="7310"/>
                </a:lnTo>
                <a:lnTo>
                  <a:pt x="0" y="7571"/>
                </a:lnTo>
                <a:lnTo>
                  <a:pt x="13480" y="0"/>
                </a:lnTo>
                <a:lnTo>
                  <a:pt x="13015" y="0"/>
                </a:lnTo>
                <a:close/>
              </a:path>
            </a:pathLst>
          </a:custGeom>
          <a:solidFill>
            <a:srgbClr val="14203D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429" name="任意多边形 3428"/>
          <p:cNvSpPr/>
          <p:nvPr/>
        </p:nvSpPr>
        <p:spPr>
          <a:xfrm>
            <a:off x="0" y="0"/>
            <a:ext cx="5019840" cy="2819520"/>
          </a:xfrm>
          <a:custGeom>
            <a:avLst/>
            <a:gdLst/>
            <a:ahLst/>
            <a:cxnLst/>
            <a:rect l="0" t="0" r="r" b="b"/>
            <a:pathLst>
              <a:path w="13944" h="7832">
                <a:moveTo>
                  <a:pt x="13480" y="0"/>
                </a:moveTo>
                <a:lnTo>
                  <a:pt x="0" y="7571"/>
                </a:lnTo>
                <a:lnTo>
                  <a:pt x="0" y="7832"/>
                </a:lnTo>
                <a:lnTo>
                  <a:pt x="13944" y="0"/>
                </a:lnTo>
                <a:lnTo>
                  <a:pt x="13480" y="0"/>
                </a:lnTo>
                <a:close/>
              </a:path>
            </a:pathLst>
          </a:custGeom>
          <a:solidFill>
            <a:srgbClr val="14203E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430" name="任意多边形 3429"/>
          <p:cNvSpPr/>
          <p:nvPr/>
        </p:nvSpPr>
        <p:spPr>
          <a:xfrm>
            <a:off x="0" y="0"/>
            <a:ext cx="5187240" cy="2913480"/>
          </a:xfrm>
          <a:custGeom>
            <a:avLst/>
            <a:gdLst/>
            <a:ahLst/>
            <a:cxnLst/>
            <a:rect l="0" t="0" r="r" b="b"/>
            <a:pathLst>
              <a:path w="14409" h="8093">
                <a:moveTo>
                  <a:pt x="13944" y="0"/>
                </a:moveTo>
                <a:lnTo>
                  <a:pt x="0" y="7832"/>
                </a:lnTo>
                <a:lnTo>
                  <a:pt x="0" y="8093"/>
                </a:lnTo>
                <a:lnTo>
                  <a:pt x="14409" y="0"/>
                </a:lnTo>
                <a:lnTo>
                  <a:pt x="13944" y="0"/>
                </a:lnTo>
                <a:close/>
              </a:path>
            </a:pathLst>
          </a:custGeom>
          <a:solidFill>
            <a:srgbClr val="14203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431" name="任意多边形 3430"/>
          <p:cNvSpPr/>
          <p:nvPr/>
        </p:nvSpPr>
        <p:spPr>
          <a:xfrm>
            <a:off x="0" y="0"/>
            <a:ext cx="5354640" cy="3007440"/>
          </a:xfrm>
          <a:custGeom>
            <a:avLst/>
            <a:gdLst/>
            <a:ahLst/>
            <a:cxnLst/>
            <a:rect l="0" t="0" r="r" b="b"/>
            <a:pathLst>
              <a:path w="14874" h="8354">
                <a:moveTo>
                  <a:pt x="14409" y="0"/>
                </a:moveTo>
                <a:lnTo>
                  <a:pt x="0" y="8093"/>
                </a:lnTo>
                <a:lnTo>
                  <a:pt x="0" y="8354"/>
                </a:lnTo>
                <a:lnTo>
                  <a:pt x="14874" y="0"/>
                </a:lnTo>
                <a:lnTo>
                  <a:pt x="14409" y="0"/>
                </a:lnTo>
                <a:close/>
              </a:path>
            </a:pathLst>
          </a:custGeom>
          <a:solidFill>
            <a:srgbClr val="14203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432" name="任意多边形 3431"/>
          <p:cNvSpPr/>
          <p:nvPr/>
        </p:nvSpPr>
        <p:spPr>
          <a:xfrm>
            <a:off x="0" y="0"/>
            <a:ext cx="5522040" cy="3101400"/>
          </a:xfrm>
          <a:custGeom>
            <a:avLst/>
            <a:gdLst/>
            <a:ahLst/>
            <a:cxnLst/>
            <a:rect l="0" t="0" r="r" b="b"/>
            <a:pathLst>
              <a:path w="15339" h="8615">
                <a:moveTo>
                  <a:pt x="14874" y="0"/>
                </a:moveTo>
                <a:lnTo>
                  <a:pt x="0" y="8354"/>
                </a:lnTo>
                <a:lnTo>
                  <a:pt x="0" y="8615"/>
                </a:lnTo>
                <a:lnTo>
                  <a:pt x="15339" y="0"/>
                </a:lnTo>
                <a:lnTo>
                  <a:pt x="14874" y="0"/>
                </a:lnTo>
                <a:close/>
              </a:path>
            </a:pathLst>
          </a:custGeom>
          <a:solidFill>
            <a:srgbClr val="142140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433" name="任意多边形 3432"/>
          <p:cNvSpPr/>
          <p:nvPr/>
        </p:nvSpPr>
        <p:spPr>
          <a:xfrm>
            <a:off x="0" y="0"/>
            <a:ext cx="5689440" cy="3195360"/>
          </a:xfrm>
          <a:custGeom>
            <a:avLst/>
            <a:gdLst/>
            <a:ahLst/>
            <a:cxnLst/>
            <a:rect l="0" t="0" r="r" b="b"/>
            <a:pathLst>
              <a:path w="15804" h="8876">
                <a:moveTo>
                  <a:pt x="15339" y="0"/>
                </a:moveTo>
                <a:lnTo>
                  <a:pt x="0" y="8615"/>
                </a:lnTo>
                <a:lnTo>
                  <a:pt x="0" y="8876"/>
                </a:lnTo>
                <a:lnTo>
                  <a:pt x="15804" y="0"/>
                </a:lnTo>
                <a:lnTo>
                  <a:pt x="15339" y="0"/>
                </a:lnTo>
                <a:close/>
              </a:path>
            </a:pathLst>
          </a:custGeom>
          <a:solidFill>
            <a:srgbClr val="142141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434" name="任意多边形 3433"/>
          <p:cNvSpPr/>
          <p:nvPr/>
        </p:nvSpPr>
        <p:spPr>
          <a:xfrm>
            <a:off x="0" y="0"/>
            <a:ext cx="5856480" cy="3289320"/>
          </a:xfrm>
          <a:custGeom>
            <a:avLst/>
            <a:gdLst/>
            <a:ahLst/>
            <a:cxnLst/>
            <a:rect l="0" t="0" r="r" b="b"/>
            <a:pathLst>
              <a:path w="16268" h="9137">
                <a:moveTo>
                  <a:pt x="15804" y="0"/>
                </a:moveTo>
                <a:lnTo>
                  <a:pt x="0" y="8876"/>
                </a:lnTo>
                <a:lnTo>
                  <a:pt x="0" y="9137"/>
                </a:lnTo>
                <a:lnTo>
                  <a:pt x="16268" y="0"/>
                </a:lnTo>
                <a:lnTo>
                  <a:pt x="15804" y="0"/>
                </a:lnTo>
                <a:close/>
              </a:path>
            </a:pathLst>
          </a:custGeom>
          <a:solidFill>
            <a:srgbClr val="15214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435" name="任意多边形 3434"/>
          <p:cNvSpPr/>
          <p:nvPr/>
        </p:nvSpPr>
        <p:spPr>
          <a:xfrm>
            <a:off x="0" y="0"/>
            <a:ext cx="6023880" cy="3383280"/>
          </a:xfrm>
          <a:custGeom>
            <a:avLst/>
            <a:gdLst/>
            <a:ahLst/>
            <a:cxnLst/>
            <a:rect l="0" t="0" r="r" b="b"/>
            <a:pathLst>
              <a:path w="16733" h="9398">
                <a:moveTo>
                  <a:pt x="16268" y="0"/>
                </a:moveTo>
                <a:lnTo>
                  <a:pt x="0" y="9137"/>
                </a:lnTo>
                <a:lnTo>
                  <a:pt x="0" y="9398"/>
                </a:lnTo>
                <a:lnTo>
                  <a:pt x="16733" y="0"/>
                </a:lnTo>
                <a:lnTo>
                  <a:pt x="16268" y="0"/>
                </a:lnTo>
                <a:close/>
              </a:path>
            </a:pathLst>
          </a:custGeom>
          <a:solidFill>
            <a:srgbClr val="15214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436" name="任意多边形 3435"/>
          <p:cNvSpPr/>
          <p:nvPr/>
        </p:nvSpPr>
        <p:spPr>
          <a:xfrm>
            <a:off x="0" y="0"/>
            <a:ext cx="6191280" cy="3477240"/>
          </a:xfrm>
          <a:custGeom>
            <a:avLst/>
            <a:gdLst/>
            <a:ahLst/>
            <a:cxnLst/>
            <a:rect l="0" t="0" r="r" b="b"/>
            <a:pathLst>
              <a:path w="17198" h="9659">
                <a:moveTo>
                  <a:pt x="16733" y="0"/>
                </a:moveTo>
                <a:lnTo>
                  <a:pt x="0" y="9398"/>
                </a:lnTo>
                <a:lnTo>
                  <a:pt x="0" y="9659"/>
                </a:lnTo>
                <a:lnTo>
                  <a:pt x="17198" y="0"/>
                </a:lnTo>
                <a:lnTo>
                  <a:pt x="16733" y="0"/>
                </a:lnTo>
                <a:close/>
              </a:path>
            </a:pathLst>
          </a:custGeom>
          <a:solidFill>
            <a:srgbClr val="152243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437" name="任意多边形 3436"/>
          <p:cNvSpPr/>
          <p:nvPr/>
        </p:nvSpPr>
        <p:spPr>
          <a:xfrm>
            <a:off x="0" y="0"/>
            <a:ext cx="6358680" cy="3571200"/>
          </a:xfrm>
          <a:custGeom>
            <a:avLst/>
            <a:gdLst/>
            <a:ahLst/>
            <a:cxnLst/>
            <a:rect l="0" t="0" r="r" b="b"/>
            <a:pathLst>
              <a:path w="17663" h="9920">
                <a:moveTo>
                  <a:pt x="17198" y="0"/>
                </a:moveTo>
                <a:lnTo>
                  <a:pt x="0" y="9659"/>
                </a:lnTo>
                <a:lnTo>
                  <a:pt x="0" y="9920"/>
                </a:lnTo>
                <a:lnTo>
                  <a:pt x="17663" y="0"/>
                </a:lnTo>
                <a:lnTo>
                  <a:pt x="17198" y="0"/>
                </a:lnTo>
                <a:close/>
              </a:path>
            </a:pathLst>
          </a:custGeom>
          <a:solidFill>
            <a:srgbClr val="15224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438" name="任意多边形 3437"/>
          <p:cNvSpPr/>
          <p:nvPr/>
        </p:nvSpPr>
        <p:spPr>
          <a:xfrm>
            <a:off x="0" y="0"/>
            <a:ext cx="6526080" cy="3665160"/>
          </a:xfrm>
          <a:custGeom>
            <a:avLst/>
            <a:gdLst/>
            <a:ahLst/>
            <a:cxnLst/>
            <a:rect l="0" t="0" r="r" b="b"/>
            <a:pathLst>
              <a:path w="18128" h="10181">
                <a:moveTo>
                  <a:pt x="17663" y="0"/>
                </a:moveTo>
                <a:lnTo>
                  <a:pt x="0" y="9920"/>
                </a:lnTo>
                <a:lnTo>
                  <a:pt x="0" y="10181"/>
                </a:lnTo>
                <a:lnTo>
                  <a:pt x="18128" y="0"/>
                </a:lnTo>
                <a:lnTo>
                  <a:pt x="17663" y="0"/>
                </a:lnTo>
                <a:close/>
              </a:path>
            </a:pathLst>
          </a:custGeom>
          <a:solidFill>
            <a:srgbClr val="152245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439" name="任意多边形 3438"/>
          <p:cNvSpPr/>
          <p:nvPr/>
        </p:nvSpPr>
        <p:spPr>
          <a:xfrm>
            <a:off x="0" y="0"/>
            <a:ext cx="6693120" cy="3759120"/>
          </a:xfrm>
          <a:custGeom>
            <a:avLst/>
            <a:gdLst/>
            <a:ahLst/>
            <a:cxnLst/>
            <a:rect l="0" t="0" r="r" b="b"/>
            <a:pathLst>
              <a:path w="18592" h="10442">
                <a:moveTo>
                  <a:pt x="18128" y="0"/>
                </a:moveTo>
                <a:lnTo>
                  <a:pt x="0" y="10181"/>
                </a:lnTo>
                <a:lnTo>
                  <a:pt x="0" y="10442"/>
                </a:lnTo>
                <a:lnTo>
                  <a:pt x="18592" y="0"/>
                </a:lnTo>
                <a:lnTo>
                  <a:pt x="18128" y="0"/>
                </a:lnTo>
                <a:close/>
              </a:path>
            </a:pathLst>
          </a:custGeom>
          <a:solidFill>
            <a:srgbClr val="15224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440" name="任意多边形 3439"/>
          <p:cNvSpPr/>
          <p:nvPr/>
        </p:nvSpPr>
        <p:spPr>
          <a:xfrm>
            <a:off x="0" y="0"/>
            <a:ext cx="6860520" cy="3853080"/>
          </a:xfrm>
          <a:custGeom>
            <a:avLst/>
            <a:gdLst/>
            <a:ahLst/>
            <a:cxnLst/>
            <a:rect l="0" t="0" r="r" b="b"/>
            <a:pathLst>
              <a:path w="19057" h="10703">
                <a:moveTo>
                  <a:pt x="18592" y="0"/>
                </a:moveTo>
                <a:lnTo>
                  <a:pt x="0" y="10442"/>
                </a:lnTo>
                <a:lnTo>
                  <a:pt x="0" y="10703"/>
                </a:lnTo>
                <a:lnTo>
                  <a:pt x="19057" y="0"/>
                </a:lnTo>
                <a:lnTo>
                  <a:pt x="18592" y="0"/>
                </a:lnTo>
                <a:close/>
              </a:path>
            </a:pathLst>
          </a:custGeom>
          <a:solidFill>
            <a:srgbClr val="15234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441" name="任意多边形 3440"/>
          <p:cNvSpPr/>
          <p:nvPr/>
        </p:nvSpPr>
        <p:spPr>
          <a:xfrm>
            <a:off x="0" y="0"/>
            <a:ext cx="7027920" cy="3947040"/>
          </a:xfrm>
          <a:custGeom>
            <a:avLst/>
            <a:gdLst/>
            <a:ahLst/>
            <a:cxnLst/>
            <a:rect l="0" t="0" r="r" b="b"/>
            <a:pathLst>
              <a:path w="19522" h="10964">
                <a:moveTo>
                  <a:pt x="19057" y="0"/>
                </a:moveTo>
                <a:lnTo>
                  <a:pt x="0" y="10703"/>
                </a:lnTo>
                <a:lnTo>
                  <a:pt x="0" y="10964"/>
                </a:lnTo>
                <a:lnTo>
                  <a:pt x="19522" y="0"/>
                </a:lnTo>
                <a:lnTo>
                  <a:pt x="19057" y="0"/>
                </a:lnTo>
                <a:close/>
              </a:path>
            </a:pathLst>
          </a:custGeom>
          <a:solidFill>
            <a:srgbClr val="152347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442" name="任意多边形 3441"/>
          <p:cNvSpPr/>
          <p:nvPr/>
        </p:nvSpPr>
        <p:spPr>
          <a:xfrm>
            <a:off x="0" y="0"/>
            <a:ext cx="7195320" cy="4041000"/>
          </a:xfrm>
          <a:custGeom>
            <a:avLst/>
            <a:gdLst/>
            <a:ahLst/>
            <a:cxnLst/>
            <a:rect l="0" t="0" r="r" b="b"/>
            <a:pathLst>
              <a:path w="19987" h="11225">
                <a:moveTo>
                  <a:pt x="19522" y="0"/>
                </a:moveTo>
                <a:lnTo>
                  <a:pt x="0" y="10964"/>
                </a:lnTo>
                <a:lnTo>
                  <a:pt x="0" y="11225"/>
                </a:lnTo>
                <a:lnTo>
                  <a:pt x="19987" y="0"/>
                </a:lnTo>
                <a:lnTo>
                  <a:pt x="19522" y="0"/>
                </a:lnTo>
                <a:close/>
              </a:path>
            </a:pathLst>
          </a:custGeom>
          <a:solidFill>
            <a:srgbClr val="15234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443" name="任意多边形 3442"/>
          <p:cNvSpPr/>
          <p:nvPr/>
        </p:nvSpPr>
        <p:spPr>
          <a:xfrm>
            <a:off x="0" y="0"/>
            <a:ext cx="7362720" cy="4134960"/>
          </a:xfrm>
          <a:custGeom>
            <a:avLst/>
            <a:gdLst/>
            <a:ahLst/>
            <a:cxnLst/>
            <a:rect l="0" t="0" r="r" b="b"/>
            <a:pathLst>
              <a:path w="20452" h="11486">
                <a:moveTo>
                  <a:pt x="19987" y="0"/>
                </a:moveTo>
                <a:lnTo>
                  <a:pt x="0" y="11225"/>
                </a:lnTo>
                <a:lnTo>
                  <a:pt x="0" y="11486"/>
                </a:lnTo>
                <a:lnTo>
                  <a:pt x="20452" y="0"/>
                </a:lnTo>
                <a:lnTo>
                  <a:pt x="19987" y="0"/>
                </a:lnTo>
                <a:close/>
              </a:path>
            </a:pathLst>
          </a:custGeom>
          <a:solidFill>
            <a:srgbClr val="162349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444" name="任意多边形 3443"/>
          <p:cNvSpPr/>
          <p:nvPr/>
        </p:nvSpPr>
        <p:spPr>
          <a:xfrm>
            <a:off x="0" y="0"/>
            <a:ext cx="7529760" cy="4228920"/>
          </a:xfrm>
          <a:custGeom>
            <a:avLst/>
            <a:gdLst/>
            <a:ahLst/>
            <a:cxnLst/>
            <a:rect l="0" t="0" r="r" b="b"/>
            <a:pathLst>
              <a:path w="20916" h="11747">
                <a:moveTo>
                  <a:pt x="20452" y="0"/>
                </a:moveTo>
                <a:lnTo>
                  <a:pt x="0" y="11486"/>
                </a:lnTo>
                <a:lnTo>
                  <a:pt x="0" y="11747"/>
                </a:lnTo>
                <a:lnTo>
                  <a:pt x="20916" y="0"/>
                </a:lnTo>
                <a:lnTo>
                  <a:pt x="20452" y="0"/>
                </a:lnTo>
                <a:close/>
              </a:path>
            </a:pathLst>
          </a:custGeom>
          <a:solidFill>
            <a:srgbClr val="162449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445" name="任意多边形 3444"/>
          <p:cNvSpPr/>
          <p:nvPr/>
        </p:nvSpPr>
        <p:spPr>
          <a:xfrm>
            <a:off x="0" y="0"/>
            <a:ext cx="7697160" cy="4322880"/>
          </a:xfrm>
          <a:custGeom>
            <a:avLst/>
            <a:gdLst/>
            <a:ahLst/>
            <a:cxnLst/>
            <a:rect l="0" t="0" r="r" b="b"/>
            <a:pathLst>
              <a:path w="21381" h="12008">
                <a:moveTo>
                  <a:pt x="20916" y="0"/>
                </a:moveTo>
                <a:lnTo>
                  <a:pt x="0" y="11747"/>
                </a:lnTo>
                <a:lnTo>
                  <a:pt x="0" y="12008"/>
                </a:lnTo>
                <a:lnTo>
                  <a:pt x="21381" y="0"/>
                </a:lnTo>
                <a:lnTo>
                  <a:pt x="20916" y="0"/>
                </a:lnTo>
                <a:close/>
              </a:path>
            </a:pathLst>
          </a:custGeom>
          <a:solidFill>
            <a:srgbClr val="16244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446" name="任意多边形 3445"/>
          <p:cNvSpPr/>
          <p:nvPr/>
        </p:nvSpPr>
        <p:spPr>
          <a:xfrm>
            <a:off x="0" y="0"/>
            <a:ext cx="7864560" cy="4416840"/>
          </a:xfrm>
          <a:custGeom>
            <a:avLst/>
            <a:gdLst/>
            <a:ahLst/>
            <a:cxnLst/>
            <a:rect l="0" t="0" r="r" b="b"/>
            <a:pathLst>
              <a:path w="21846" h="12269">
                <a:moveTo>
                  <a:pt x="21381" y="0"/>
                </a:moveTo>
                <a:lnTo>
                  <a:pt x="0" y="12008"/>
                </a:lnTo>
                <a:lnTo>
                  <a:pt x="0" y="12269"/>
                </a:lnTo>
                <a:lnTo>
                  <a:pt x="21846" y="0"/>
                </a:lnTo>
                <a:lnTo>
                  <a:pt x="21381" y="0"/>
                </a:lnTo>
                <a:close/>
              </a:path>
            </a:pathLst>
          </a:custGeom>
          <a:solidFill>
            <a:srgbClr val="16244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447" name="任意多边形 3446"/>
          <p:cNvSpPr/>
          <p:nvPr/>
        </p:nvSpPr>
        <p:spPr>
          <a:xfrm>
            <a:off x="0" y="0"/>
            <a:ext cx="8031960" cy="4510800"/>
          </a:xfrm>
          <a:custGeom>
            <a:avLst/>
            <a:gdLst/>
            <a:ahLst/>
            <a:cxnLst/>
            <a:rect l="0" t="0" r="r" b="b"/>
            <a:pathLst>
              <a:path w="22311" h="12530">
                <a:moveTo>
                  <a:pt x="21846" y="0"/>
                </a:moveTo>
                <a:lnTo>
                  <a:pt x="0" y="12269"/>
                </a:lnTo>
                <a:lnTo>
                  <a:pt x="0" y="12530"/>
                </a:lnTo>
                <a:lnTo>
                  <a:pt x="22311" y="0"/>
                </a:lnTo>
                <a:lnTo>
                  <a:pt x="21846" y="0"/>
                </a:lnTo>
                <a:close/>
              </a:path>
            </a:pathLst>
          </a:custGeom>
          <a:solidFill>
            <a:srgbClr val="16254C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448" name="任意多边形 3447"/>
          <p:cNvSpPr/>
          <p:nvPr/>
        </p:nvSpPr>
        <p:spPr>
          <a:xfrm>
            <a:off x="0" y="0"/>
            <a:ext cx="8199360" cy="4604760"/>
          </a:xfrm>
          <a:custGeom>
            <a:avLst/>
            <a:gdLst/>
            <a:ahLst/>
            <a:cxnLst/>
            <a:rect l="0" t="0" r="r" b="b"/>
            <a:pathLst>
              <a:path w="22776" h="12791">
                <a:moveTo>
                  <a:pt x="22311" y="0"/>
                </a:moveTo>
                <a:lnTo>
                  <a:pt x="0" y="12530"/>
                </a:lnTo>
                <a:lnTo>
                  <a:pt x="0" y="12791"/>
                </a:lnTo>
                <a:lnTo>
                  <a:pt x="22776" y="0"/>
                </a:lnTo>
                <a:lnTo>
                  <a:pt x="22311" y="0"/>
                </a:lnTo>
                <a:close/>
              </a:path>
            </a:pathLst>
          </a:custGeom>
          <a:solidFill>
            <a:srgbClr val="16254C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449" name="任意多边形 3448"/>
          <p:cNvSpPr/>
          <p:nvPr/>
        </p:nvSpPr>
        <p:spPr>
          <a:xfrm>
            <a:off x="0" y="0"/>
            <a:ext cx="8366400" cy="4699080"/>
          </a:xfrm>
          <a:custGeom>
            <a:avLst/>
            <a:gdLst/>
            <a:ahLst/>
            <a:cxnLst/>
            <a:rect l="0" t="0" r="r" b="b"/>
            <a:pathLst>
              <a:path w="23240" h="13053">
                <a:moveTo>
                  <a:pt x="22776" y="0"/>
                </a:moveTo>
                <a:lnTo>
                  <a:pt x="0" y="12791"/>
                </a:lnTo>
                <a:lnTo>
                  <a:pt x="0" y="13053"/>
                </a:lnTo>
                <a:lnTo>
                  <a:pt x="23240" y="0"/>
                </a:lnTo>
                <a:lnTo>
                  <a:pt x="22776" y="0"/>
                </a:lnTo>
                <a:close/>
              </a:path>
            </a:pathLst>
          </a:custGeom>
          <a:solidFill>
            <a:srgbClr val="16254D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450" name="任意多边形 3449"/>
          <p:cNvSpPr/>
          <p:nvPr/>
        </p:nvSpPr>
        <p:spPr>
          <a:xfrm>
            <a:off x="0" y="0"/>
            <a:ext cx="8533800" cy="4793040"/>
          </a:xfrm>
          <a:custGeom>
            <a:avLst/>
            <a:gdLst/>
            <a:ahLst/>
            <a:cxnLst/>
            <a:rect l="0" t="0" r="r" b="b"/>
            <a:pathLst>
              <a:path w="23705" h="13314">
                <a:moveTo>
                  <a:pt x="23240" y="0"/>
                </a:moveTo>
                <a:lnTo>
                  <a:pt x="0" y="13053"/>
                </a:lnTo>
                <a:lnTo>
                  <a:pt x="0" y="13314"/>
                </a:lnTo>
                <a:lnTo>
                  <a:pt x="23705" y="0"/>
                </a:lnTo>
                <a:lnTo>
                  <a:pt x="23240" y="0"/>
                </a:lnTo>
                <a:close/>
              </a:path>
            </a:pathLst>
          </a:custGeom>
          <a:solidFill>
            <a:srgbClr val="16254E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451" name="任意多边形 3450"/>
          <p:cNvSpPr/>
          <p:nvPr/>
        </p:nvSpPr>
        <p:spPr>
          <a:xfrm>
            <a:off x="0" y="0"/>
            <a:ext cx="8701200" cy="4887000"/>
          </a:xfrm>
          <a:custGeom>
            <a:avLst/>
            <a:gdLst/>
            <a:ahLst/>
            <a:cxnLst/>
            <a:rect l="0" t="0" r="r" b="b"/>
            <a:pathLst>
              <a:path w="24170" h="13575">
                <a:moveTo>
                  <a:pt x="23705" y="0"/>
                </a:moveTo>
                <a:lnTo>
                  <a:pt x="0" y="13314"/>
                </a:lnTo>
                <a:lnTo>
                  <a:pt x="0" y="13575"/>
                </a:lnTo>
                <a:lnTo>
                  <a:pt x="24170" y="0"/>
                </a:lnTo>
                <a:lnTo>
                  <a:pt x="23705" y="0"/>
                </a:lnTo>
                <a:close/>
              </a:path>
            </a:pathLst>
          </a:custGeom>
          <a:solidFill>
            <a:srgbClr val="16264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452" name="任意多边形 3451"/>
          <p:cNvSpPr/>
          <p:nvPr/>
        </p:nvSpPr>
        <p:spPr>
          <a:xfrm>
            <a:off x="0" y="0"/>
            <a:ext cx="8868600" cy="4980960"/>
          </a:xfrm>
          <a:custGeom>
            <a:avLst/>
            <a:gdLst/>
            <a:ahLst/>
            <a:cxnLst/>
            <a:rect l="0" t="0" r="r" b="b"/>
            <a:pathLst>
              <a:path w="24635" h="13836">
                <a:moveTo>
                  <a:pt x="24170" y="0"/>
                </a:moveTo>
                <a:lnTo>
                  <a:pt x="0" y="13575"/>
                </a:lnTo>
                <a:lnTo>
                  <a:pt x="0" y="13836"/>
                </a:lnTo>
                <a:lnTo>
                  <a:pt x="24635" y="0"/>
                </a:lnTo>
                <a:lnTo>
                  <a:pt x="24170" y="0"/>
                </a:lnTo>
                <a:close/>
              </a:path>
            </a:pathLst>
          </a:custGeom>
          <a:solidFill>
            <a:srgbClr val="162650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453" name="任意多边形 3452"/>
          <p:cNvSpPr/>
          <p:nvPr/>
        </p:nvSpPr>
        <p:spPr>
          <a:xfrm>
            <a:off x="0" y="0"/>
            <a:ext cx="9036000" cy="5074920"/>
          </a:xfrm>
          <a:custGeom>
            <a:avLst/>
            <a:gdLst/>
            <a:ahLst/>
            <a:cxnLst/>
            <a:rect l="0" t="0" r="r" b="b"/>
            <a:pathLst>
              <a:path w="25100" h="14097">
                <a:moveTo>
                  <a:pt x="24635" y="0"/>
                </a:moveTo>
                <a:lnTo>
                  <a:pt x="0" y="13836"/>
                </a:lnTo>
                <a:lnTo>
                  <a:pt x="0" y="14097"/>
                </a:lnTo>
                <a:lnTo>
                  <a:pt x="25100" y="0"/>
                </a:lnTo>
                <a:lnTo>
                  <a:pt x="24635" y="0"/>
                </a:lnTo>
                <a:close/>
              </a:path>
            </a:pathLst>
          </a:custGeom>
          <a:solidFill>
            <a:srgbClr val="172650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454" name="任意多边形 3453"/>
          <p:cNvSpPr/>
          <p:nvPr/>
        </p:nvSpPr>
        <p:spPr>
          <a:xfrm>
            <a:off x="0" y="0"/>
            <a:ext cx="9203040" cy="5168880"/>
          </a:xfrm>
          <a:custGeom>
            <a:avLst/>
            <a:gdLst/>
            <a:ahLst/>
            <a:cxnLst/>
            <a:rect l="0" t="0" r="r" b="b"/>
            <a:pathLst>
              <a:path w="25564" h="14358">
                <a:moveTo>
                  <a:pt x="25100" y="0"/>
                </a:moveTo>
                <a:lnTo>
                  <a:pt x="0" y="14097"/>
                </a:lnTo>
                <a:lnTo>
                  <a:pt x="0" y="14358"/>
                </a:lnTo>
                <a:lnTo>
                  <a:pt x="25564" y="0"/>
                </a:lnTo>
                <a:lnTo>
                  <a:pt x="25100" y="0"/>
                </a:lnTo>
                <a:close/>
              </a:path>
            </a:pathLst>
          </a:custGeom>
          <a:solidFill>
            <a:srgbClr val="172651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455" name="任意多边形 3454"/>
          <p:cNvSpPr/>
          <p:nvPr/>
        </p:nvSpPr>
        <p:spPr>
          <a:xfrm>
            <a:off x="0" y="0"/>
            <a:ext cx="9370440" cy="5262840"/>
          </a:xfrm>
          <a:custGeom>
            <a:avLst/>
            <a:gdLst/>
            <a:ahLst/>
            <a:cxnLst/>
            <a:rect l="0" t="0" r="r" b="b"/>
            <a:pathLst>
              <a:path w="26029" h="14619">
                <a:moveTo>
                  <a:pt x="25564" y="0"/>
                </a:moveTo>
                <a:lnTo>
                  <a:pt x="0" y="14358"/>
                </a:lnTo>
                <a:lnTo>
                  <a:pt x="0" y="14619"/>
                </a:lnTo>
                <a:lnTo>
                  <a:pt x="26029" y="0"/>
                </a:lnTo>
                <a:lnTo>
                  <a:pt x="25564" y="0"/>
                </a:lnTo>
                <a:close/>
              </a:path>
            </a:pathLst>
          </a:custGeom>
          <a:solidFill>
            <a:srgbClr val="17275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456" name="任意多边形 3455"/>
          <p:cNvSpPr/>
          <p:nvPr/>
        </p:nvSpPr>
        <p:spPr>
          <a:xfrm>
            <a:off x="0" y="0"/>
            <a:ext cx="9537840" cy="5356800"/>
          </a:xfrm>
          <a:custGeom>
            <a:avLst/>
            <a:gdLst/>
            <a:ahLst/>
            <a:cxnLst/>
            <a:rect l="0" t="0" r="r" b="b"/>
            <a:pathLst>
              <a:path w="26494" h="14880">
                <a:moveTo>
                  <a:pt x="26029" y="0"/>
                </a:moveTo>
                <a:lnTo>
                  <a:pt x="0" y="14619"/>
                </a:lnTo>
                <a:lnTo>
                  <a:pt x="0" y="14880"/>
                </a:lnTo>
                <a:lnTo>
                  <a:pt x="26494" y="0"/>
                </a:lnTo>
                <a:lnTo>
                  <a:pt x="26029" y="0"/>
                </a:lnTo>
                <a:close/>
              </a:path>
            </a:pathLst>
          </a:custGeom>
          <a:solidFill>
            <a:srgbClr val="172753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457" name="任意多边形 3456"/>
          <p:cNvSpPr/>
          <p:nvPr/>
        </p:nvSpPr>
        <p:spPr>
          <a:xfrm>
            <a:off x="0" y="0"/>
            <a:ext cx="9705240" cy="5450760"/>
          </a:xfrm>
          <a:custGeom>
            <a:avLst/>
            <a:gdLst/>
            <a:ahLst/>
            <a:cxnLst/>
            <a:rect l="0" t="0" r="r" b="b"/>
            <a:pathLst>
              <a:path w="26959" h="15141">
                <a:moveTo>
                  <a:pt x="26494" y="0"/>
                </a:moveTo>
                <a:lnTo>
                  <a:pt x="0" y="14880"/>
                </a:lnTo>
                <a:lnTo>
                  <a:pt x="0" y="15141"/>
                </a:lnTo>
                <a:lnTo>
                  <a:pt x="26959" y="0"/>
                </a:lnTo>
                <a:lnTo>
                  <a:pt x="26494" y="0"/>
                </a:lnTo>
                <a:close/>
              </a:path>
            </a:pathLst>
          </a:custGeom>
          <a:solidFill>
            <a:srgbClr val="172753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458" name="任意多边形 3457"/>
          <p:cNvSpPr/>
          <p:nvPr/>
        </p:nvSpPr>
        <p:spPr>
          <a:xfrm>
            <a:off x="0" y="0"/>
            <a:ext cx="9872640" cy="5544720"/>
          </a:xfrm>
          <a:custGeom>
            <a:avLst/>
            <a:gdLst/>
            <a:ahLst/>
            <a:cxnLst/>
            <a:rect l="0" t="0" r="r" b="b"/>
            <a:pathLst>
              <a:path w="27424" h="15402">
                <a:moveTo>
                  <a:pt x="26959" y="0"/>
                </a:moveTo>
                <a:lnTo>
                  <a:pt x="0" y="15141"/>
                </a:lnTo>
                <a:lnTo>
                  <a:pt x="0" y="15402"/>
                </a:lnTo>
                <a:lnTo>
                  <a:pt x="27424" y="0"/>
                </a:lnTo>
                <a:lnTo>
                  <a:pt x="26959" y="0"/>
                </a:lnTo>
                <a:close/>
              </a:path>
            </a:pathLst>
          </a:custGeom>
          <a:solidFill>
            <a:srgbClr val="17275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459" name="任意多边形 3458"/>
          <p:cNvSpPr/>
          <p:nvPr/>
        </p:nvSpPr>
        <p:spPr>
          <a:xfrm>
            <a:off x="0" y="0"/>
            <a:ext cx="10039680" cy="5638680"/>
          </a:xfrm>
          <a:custGeom>
            <a:avLst/>
            <a:gdLst/>
            <a:ahLst/>
            <a:cxnLst/>
            <a:rect l="0" t="0" r="r" b="b"/>
            <a:pathLst>
              <a:path w="27888" h="15663">
                <a:moveTo>
                  <a:pt x="27424" y="0"/>
                </a:moveTo>
                <a:lnTo>
                  <a:pt x="0" y="15402"/>
                </a:lnTo>
                <a:lnTo>
                  <a:pt x="0" y="15663"/>
                </a:lnTo>
                <a:lnTo>
                  <a:pt x="27888" y="0"/>
                </a:lnTo>
                <a:lnTo>
                  <a:pt x="27424" y="0"/>
                </a:lnTo>
                <a:close/>
              </a:path>
            </a:pathLst>
          </a:custGeom>
          <a:solidFill>
            <a:srgbClr val="172855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460" name="任意多边形 3459"/>
          <p:cNvSpPr/>
          <p:nvPr/>
        </p:nvSpPr>
        <p:spPr>
          <a:xfrm>
            <a:off x="0" y="0"/>
            <a:ext cx="10207080" cy="5732640"/>
          </a:xfrm>
          <a:custGeom>
            <a:avLst/>
            <a:gdLst/>
            <a:ahLst/>
            <a:cxnLst/>
            <a:rect l="0" t="0" r="r" b="b"/>
            <a:pathLst>
              <a:path w="28353" h="15924">
                <a:moveTo>
                  <a:pt x="27888" y="0"/>
                </a:moveTo>
                <a:lnTo>
                  <a:pt x="0" y="15663"/>
                </a:lnTo>
                <a:lnTo>
                  <a:pt x="0" y="15924"/>
                </a:lnTo>
                <a:lnTo>
                  <a:pt x="28353" y="0"/>
                </a:lnTo>
                <a:lnTo>
                  <a:pt x="27888" y="0"/>
                </a:lnTo>
                <a:close/>
              </a:path>
            </a:pathLst>
          </a:custGeom>
          <a:solidFill>
            <a:srgbClr val="17285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461" name="任意多边形 3460"/>
          <p:cNvSpPr/>
          <p:nvPr/>
        </p:nvSpPr>
        <p:spPr>
          <a:xfrm>
            <a:off x="0" y="0"/>
            <a:ext cx="10374480" cy="5826600"/>
          </a:xfrm>
          <a:custGeom>
            <a:avLst/>
            <a:gdLst/>
            <a:ahLst/>
            <a:cxnLst/>
            <a:rect l="0" t="0" r="r" b="b"/>
            <a:pathLst>
              <a:path w="28818" h="16185">
                <a:moveTo>
                  <a:pt x="28353" y="0"/>
                </a:moveTo>
                <a:lnTo>
                  <a:pt x="0" y="15924"/>
                </a:lnTo>
                <a:lnTo>
                  <a:pt x="0" y="16185"/>
                </a:lnTo>
                <a:lnTo>
                  <a:pt x="28818" y="0"/>
                </a:lnTo>
                <a:lnTo>
                  <a:pt x="28353" y="0"/>
                </a:lnTo>
                <a:close/>
              </a:path>
            </a:pathLst>
          </a:custGeom>
          <a:solidFill>
            <a:srgbClr val="172857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462" name="任意多边形 3461"/>
          <p:cNvSpPr/>
          <p:nvPr/>
        </p:nvSpPr>
        <p:spPr>
          <a:xfrm>
            <a:off x="0" y="0"/>
            <a:ext cx="10541880" cy="5920560"/>
          </a:xfrm>
          <a:custGeom>
            <a:avLst/>
            <a:gdLst/>
            <a:ahLst/>
            <a:cxnLst/>
            <a:rect l="0" t="0" r="r" b="b"/>
            <a:pathLst>
              <a:path w="29283" h="16446">
                <a:moveTo>
                  <a:pt x="28818" y="0"/>
                </a:moveTo>
                <a:lnTo>
                  <a:pt x="0" y="16185"/>
                </a:lnTo>
                <a:lnTo>
                  <a:pt x="0" y="16446"/>
                </a:lnTo>
                <a:lnTo>
                  <a:pt x="29283" y="0"/>
                </a:lnTo>
                <a:lnTo>
                  <a:pt x="28818" y="0"/>
                </a:lnTo>
                <a:close/>
              </a:path>
            </a:pathLst>
          </a:custGeom>
          <a:solidFill>
            <a:srgbClr val="172957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463" name="任意多边形 3462"/>
          <p:cNvSpPr/>
          <p:nvPr/>
        </p:nvSpPr>
        <p:spPr>
          <a:xfrm>
            <a:off x="0" y="0"/>
            <a:ext cx="10704600" cy="6012000"/>
          </a:xfrm>
          <a:custGeom>
            <a:avLst/>
            <a:gdLst/>
            <a:ahLst/>
            <a:cxnLst/>
            <a:rect l="0" t="0" r="r" b="b"/>
            <a:pathLst>
              <a:path w="29735" h="16700">
                <a:moveTo>
                  <a:pt x="29283" y="0"/>
                </a:moveTo>
                <a:lnTo>
                  <a:pt x="0" y="16446"/>
                </a:lnTo>
                <a:lnTo>
                  <a:pt x="0" y="16700"/>
                </a:lnTo>
                <a:lnTo>
                  <a:pt x="29735" y="0"/>
                </a:lnTo>
                <a:lnTo>
                  <a:pt x="29283" y="0"/>
                </a:lnTo>
                <a:close/>
              </a:path>
            </a:pathLst>
          </a:custGeom>
          <a:solidFill>
            <a:srgbClr val="18295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464" name="任意多边形 3463"/>
          <p:cNvSpPr/>
          <p:nvPr/>
        </p:nvSpPr>
        <p:spPr>
          <a:xfrm>
            <a:off x="0" y="0"/>
            <a:ext cx="10704600" cy="6014520"/>
          </a:xfrm>
          <a:custGeom>
            <a:avLst/>
            <a:gdLst/>
            <a:ahLst/>
            <a:cxnLst/>
            <a:rect l="0" t="0" r="r" b="b"/>
            <a:pathLst>
              <a:path w="29735" h="16707">
                <a:moveTo>
                  <a:pt x="29735" y="0"/>
                </a:moveTo>
                <a:lnTo>
                  <a:pt x="0" y="16700"/>
                </a:lnTo>
                <a:lnTo>
                  <a:pt x="0" y="16707"/>
                </a:lnTo>
                <a:lnTo>
                  <a:pt x="29735" y="6"/>
                </a:lnTo>
                <a:lnTo>
                  <a:pt x="29735" y="0"/>
                </a:lnTo>
                <a:close/>
              </a:path>
            </a:pathLst>
          </a:custGeom>
          <a:solidFill>
            <a:srgbClr val="18295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465" name="任意多边形 3464"/>
          <p:cNvSpPr/>
          <p:nvPr/>
        </p:nvSpPr>
        <p:spPr>
          <a:xfrm>
            <a:off x="0" y="2160"/>
            <a:ext cx="10704600" cy="6014880"/>
          </a:xfrm>
          <a:custGeom>
            <a:avLst/>
            <a:gdLst/>
            <a:ahLst/>
            <a:cxnLst/>
            <a:rect l="0" t="0" r="r" b="b"/>
            <a:pathLst>
              <a:path w="29735" h="16708">
                <a:moveTo>
                  <a:pt x="29735" y="0"/>
                </a:moveTo>
                <a:lnTo>
                  <a:pt x="0" y="16701"/>
                </a:lnTo>
                <a:lnTo>
                  <a:pt x="0" y="16708"/>
                </a:lnTo>
                <a:lnTo>
                  <a:pt x="29735" y="7"/>
                </a:lnTo>
                <a:lnTo>
                  <a:pt x="29735" y="0"/>
                </a:lnTo>
                <a:close/>
              </a:path>
            </a:pathLst>
          </a:custGeom>
          <a:solidFill>
            <a:srgbClr val="182959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466" name="任意多边形 3465"/>
          <p:cNvSpPr/>
          <p:nvPr/>
        </p:nvSpPr>
        <p:spPr>
          <a:xfrm>
            <a:off x="0" y="4680"/>
            <a:ext cx="10704600" cy="6012360"/>
          </a:xfrm>
          <a:custGeom>
            <a:avLst/>
            <a:gdLst/>
            <a:ahLst/>
            <a:cxnLst/>
            <a:rect l="0" t="0" r="r" b="b"/>
            <a:pathLst>
              <a:path w="29735" h="16701">
                <a:moveTo>
                  <a:pt x="29735" y="0"/>
                </a:moveTo>
                <a:lnTo>
                  <a:pt x="0" y="16701"/>
                </a:lnTo>
                <a:lnTo>
                  <a:pt x="452" y="16701"/>
                </a:lnTo>
                <a:lnTo>
                  <a:pt x="29735" y="254"/>
                </a:lnTo>
                <a:lnTo>
                  <a:pt x="29735" y="0"/>
                </a:lnTo>
                <a:close/>
              </a:path>
            </a:pathLst>
          </a:custGeom>
          <a:solidFill>
            <a:srgbClr val="182959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467" name="任意多边形 3466"/>
          <p:cNvSpPr/>
          <p:nvPr/>
        </p:nvSpPr>
        <p:spPr>
          <a:xfrm>
            <a:off x="162720" y="96120"/>
            <a:ext cx="10541880" cy="5920920"/>
          </a:xfrm>
          <a:custGeom>
            <a:avLst/>
            <a:gdLst/>
            <a:ahLst/>
            <a:cxnLst/>
            <a:rect l="0" t="0" r="r" b="b"/>
            <a:pathLst>
              <a:path w="29283" h="16447">
                <a:moveTo>
                  <a:pt x="29283" y="0"/>
                </a:moveTo>
                <a:lnTo>
                  <a:pt x="0" y="16447"/>
                </a:lnTo>
                <a:lnTo>
                  <a:pt x="465" y="16447"/>
                </a:lnTo>
                <a:lnTo>
                  <a:pt x="29283" y="261"/>
                </a:lnTo>
                <a:lnTo>
                  <a:pt x="29283" y="0"/>
                </a:lnTo>
                <a:close/>
              </a:path>
            </a:pathLst>
          </a:custGeom>
          <a:solidFill>
            <a:srgbClr val="18295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468" name="任意多边形 3467"/>
          <p:cNvSpPr/>
          <p:nvPr/>
        </p:nvSpPr>
        <p:spPr>
          <a:xfrm>
            <a:off x="330120" y="190080"/>
            <a:ext cx="10374480" cy="5826960"/>
          </a:xfrm>
          <a:custGeom>
            <a:avLst/>
            <a:gdLst/>
            <a:ahLst/>
            <a:cxnLst/>
            <a:rect l="0" t="0" r="r" b="b"/>
            <a:pathLst>
              <a:path w="28818" h="16186">
                <a:moveTo>
                  <a:pt x="28818" y="0"/>
                </a:moveTo>
                <a:lnTo>
                  <a:pt x="0" y="16186"/>
                </a:lnTo>
                <a:lnTo>
                  <a:pt x="465" y="16186"/>
                </a:lnTo>
                <a:lnTo>
                  <a:pt x="28818" y="261"/>
                </a:lnTo>
                <a:lnTo>
                  <a:pt x="28818" y="0"/>
                </a:lnTo>
                <a:close/>
              </a:path>
            </a:pathLst>
          </a:custGeom>
          <a:solidFill>
            <a:srgbClr val="182A5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469" name="任意多边形 3468"/>
          <p:cNvSpPr/>
          <p:nvPr/>
        </p:nvSpPr>
        <p:spPr>
          <a:xfrm>
            <a:off x="497520" y="284040"/>
            <a:ext cx="10207080" cy="5733000"/>
          </a:xfrm>
          <a:custGeom>
            <a:avLst/>
            <a:gdLst/>
            <a:ahLst/>
            <a:cxnLst/>
            <a:rect l="0" t="0" r="r" b="b"/>
            <a:pathLst>
              <a:path w="28353" h="15925">
                <a:moveTo>
                  <a:pt x="28353" y="0"/>
                </a:moveTo>
                <a:lnTo>
                  <a:pt x="0" y="15925"/>
                </a:lnTo>
                <a:lnTo>
                  <a:pt x="465" y="15925"/>
                </a:lnTo>
                <a:lnTo>
                  <a:pt x="28353" y="261"/>
                </a:lnTo>
                <a:lnTo>
                  <a:pt x="28353" y="0"/>
                </a:lnTo>
                <a:close/>
              </a:path>
            </a:pathLst>
          </a:custGeom>
          <a:solidFill>
            <a:srgbClr val="182A5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470" name="任意多边形 3469"/>
          <p:cNvSpPr/>
          <p:nvPr/>
        </p:nvSpPr>
        <p:spPr>
          <a:xfrm>
            <a:off x="664920" y="378000"/>
            <a:ext cx="10039680" cy="5639040"/>
          </a:xfrm>
          <a:custGeom>
            <a:avLst/>
            <a:gdLst/>
            <a:ahLst/>
            <a:cxnLst/>
            <a:rect l="0" t="0" r="r" b="b"/>
            <a:pathLst>
              <a:path w="27888" h="15664">
                <a:moveTo>
                  <a:pt x="27888" y="0"/>
                </a:moveTo>
                <a:lnTo>
                  <a:pt x="0" y="15664"/>
                </a:lnTo>
                <a:lnTo>
                  <a:pt x="464" y="15664"/>
                </a:lnTo>
                <a:lnTo>
                  <a:pt x="27888" y="261"/>
                </a:lnTo>
                <a:lnTo>
                  <a:pt x="27888" y="0"/>
                </a:lnTo>
                <a:close/>
              </a:path>
            </a:pathLst>
          </a:custGeom>
          <a:solidFill>
            <a:srgbClr val="182A5C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471" name="任意多边形 3470"/>
          <p:cNvSpPr/>
          <p:nvPr/>
        </p:nvSpPr>
        <p:spPr>
          <a:xfrm>
            <a:off x="831960" y="471960"/>
            <a:ext cx="9872640" cy="5545080"/>
          </a:xfrm>
          <a:custGeom>
            <a:avLst/>
            <a:gdLst/>
            <a:ahLst/>
            <a:cxnLst/>
            <a:rect l="0" t="0" r="r" b="b"/>
            <a:pathLst>
              <a:path w="27424" h="15403">
                <a:moveTo>
                  <a:pt x="27424" y="0"/>
                </a:moveTo>
                <a:lnTo>
                  <a:pt x="0" y="15403"/>
                </a:lnTo>
                <a:lnTo>
                  <a:pt x="465" y="15403"/>
                </a:lnTo>
                <a:lnTo>
                  <a:pt x="27424" y="262"/>
                </a:lnTo>
                <a:lnTo>
                  <a:pt x="27424" y="0"/>
                </a:lnTo>
                <a:close/>
              </a:path>
            </a:pathLst>
          </a:custGeom>
          <a:solidFill>
            <a:srgbClr val="182A5D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472" name="任意多边形 3471"/>
          <p:cNvSpPr/>
          <p:nvPr/>
        </p:nvSpPr>
        <p:spPr>
          <a:xfrm>
            <a:off x="999360" y="566280"/>
            <a:ext cx="9705240" cy="5450760"/>
          </a:xfrm>
          <a:custGeom>
            <a:avLst/>
            <a:gdLst/>
            <a:ahLst/>
            <a:cxnLst/>
            <a:rect l="0" t="0" r="r" b="b"/>
            <a:pathLst>
              <a:path w="26959" h="15141">
                <a:moveTo>
                  <a:pt x="26959" y="0"/>
                </a:moveTo>
                <a:lnTo>
                  <a:pt x="0" y="15141"/>
                </a:lnTo>
                <a:lnTo>
                  <a:pt x="465" y="15141"/>
                </a:lnTo>
                <a:lnTo>
                  <a:pt x="26959" y="261"/>
                </a:lnTo>
                <a:lnTo>
                  <a:pt x="26959" y="0"/>
                </a:lnTo>
                <a:close/>
              </a:path>
            </a:pathLst>
          </a:custGeom>
          <a:solidFill>
            <a:srgbClr val="182B5D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473" name="任意多边形 3472"/>
          <p:cNvSpPr/>
          <p:nvPr/>
        </p:nvSpPr>
        <p:spPr>
          <a:xfrm>
            <a:off x="1166760" y="660240"/>
            <a:ext cx="9537840" cy="5356800"/>
          </a:xfrm>
          <a:custGeom>
            <a:avLst/>
            <a:gdLst/>
            <a:ahLst/>
            <a:cxnLst/>
            <a:rect l="0" t="0" r="r" b="b"/>
            <a:pathLst>
              <a:path w="26494" h="14880">
                <a:moveTo>
                  <a:pt x="26494" y="0"/>
                </a:moveTo>
                <a:lnTo>
                  <a:pt x="0" y="14880"/>
                </a:lnTo>
                <a:lnTo>
                  <a:pt x="465" y="14880"/>
                </a:lnTo>
                <a:lnTo>
                  <a:pt x="26494" y="261"/>
                </a:lnTo>
                <a:lnTo>
                  <a:pt x="26494" y="0"/>
                </a:lnTo>
                <a:close/>
              </a:path>
            </a:pathLst>
          </a:custGeom>
          <a:solidFill>
            <a:srgbClr val="182B5E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474" name="任意多边形 3473"/>
          <p:cNvSpPr/>
          <p:nvPr/>
        </p:nvSpPr>
        <p:spPr>
          <a:xfrm>
            <a:off x="1334160" y="754200"/>
            <a:ext cx="9370440" cy="5262840"/>
          </a:xfrm>
          <a:custGeom>
            <a:avLst/>
            <a:gdLst/>
            <a:ahLst/>
            <a:cxnLst/>
            <a:rect l="0" t="0" r="r" b="b"/>
            <a:pathLst>
              <a:path w="26029" h="14619">
                <a:moveTo>
                  <a:pt x="26029" y="0"/>
                </a:moveTo>
                <a:lnTo>
                  <a:pt x="0" y="14619"/>
                </a:lnTo>
                <a:lnTo>
                  <a:pt x="465" y="14619"/>
                </a:lnTo>
                <a:lnTo>
                  <a:pt x="26029" y="261"/>
                </a:lnTo>
                <a:lnTo>
                  <a:pt x="26029" y="0"/>
                </a:lnTo>
                <a:close/>
              </a:path>
            </a:pathLst>
          </a:custGeom>
          <a:solidFill>
            <a:srgbClr val="182B5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475" name="任意多边形 3474"/>
          <p:cNvSpPr/>
          <p:nvPr/>
        </p:nvSpPr>
        <p:spPr>
          <a:xfrm>
            <a:off x="1501560" y="848160"/>
            <a:ext cx="9203040" cy="5168880"/>
          </a:xfrm>
          <a:custGeom>
            <a:avLst/>
            <a:gdLst/>
            <a:ahLst/>
            <a:cxnLst/>
            <a:rect l="0" t="0" r="r" b="b"/>
            <a:pathLst>
              <a:path w="25564" h="14358">
                <a:moveTo>
                  <a:pt x="25564" y="0"/>
                </a:moveTo>
                <a:lnTo>
                  <a:pt x="0" y="14358"/>
                </a:lnTo>
                <a:lnTo>
                  <a:pt x="464" y="14358"/>
                </a:lnTo>
                <a:lnTo>
                  <a:pt x="25564" y="261"/>
                </a:lnTo>
                <a:lnTo>
                  <a:pt x="25564" y="0"/>
                </a:lnTo>
                <a:close/>
              </a:path>
            </a:pathLst>
          </a:custGeom>
          <a:solidFill>
            <a:srgbClr val="192B60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476" name="任意多边形 3475"/>
          <p:cNvSpPr/>
          <p:nvPr/>
        </p:nvSpPr>
        <p:spPr>
          <a:xfrm>
            <a:off x="1668600" y="942120"/>
            <a:ext cx="9036000" cy="5074920"/>
          </a:xfrm>
          <a:custGeom>
            <a:avLst/>
            <a:gdLst/>
            <a:ahLst/>
            <a:cxnLst/>
            <a:rect l="0" t="0" r="r" b="b"/>
            <a:pathLst>
              <a:path w="25100" h="14097">
                <a:moveTo>
                  <a:pt x="25100" y="0"/>
                </a:moveTo>
                <a:lnTo>
                  <a:pt x="0" y="14097"/>
                </a:lnTo>
                <a:lnTo>
                  <a:pt x="465" y="14097"/>
                </a:lnTo>
                <a:lnTo>
                  <a:pt x="25100" y="261"/>
                </a:lnTo>
                <a:lnTo>
                  <a:pt x="25100" y="0"/>
                </a:lnTo>
                <a:close/>
              </a:path>
            </a:pathLst>
          </a:custGeom>
          <a:solidFill>
            <a:srgbClr val="192C61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477" name="任意多边形 3476"/>
          <p:cNvSpPr/>
          <p:nvPr/>
        </p:nvSpPr>
        <p:spPr>
          <a:xfrm>
            <a:off x="1836000" y="1036080"/>
            <a:ext cx="8868600" cy="4980960"/>
          </a:xfrm>
          <a:custGeom>
            <a:avLst/>
            <a:gdLst/>
            <a:ahLst/>
            <a:cxnLst/>
            <a:rect l="0" t="0" r="r" b="b"/>
            <a:pathLst>
              <a:path w="24635" h="13836">
                <a:moveTo>
                  <a:pt x="24635" y="0"/>
                </a:moveTo>
                <a:lnTo>
                  <a:pt x="0" y="13836"/>
                </a:lnTo>
                <a:lnTo>
                  <a:pt x="465" y="13836"/>
                </a:lnTo>
                <a:lnTo>
                  <a:pt x="24635" y="261"/>
                </a:lnTo>
                <a:lnTo>
                  <a:pt x="24635" y="0"/>
                </a:lnTo>
                <a:close/>
              </a:path>
            </a:pathLst>
          </a:custGeom>
          <a:solidFill>
            <a:srgbClr val="192C61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478" name="任意多边形 3477"/>
          <p:cNvSpPr/>
          <p:nvPr/>
        </p:nvSpPr>
        <p:spPr>
          <a:xfrm>
            <a:off x="2003400" y="1130040"/>
            <a:ext cx="8701200" cy="4887000"/>
          </a:xfrm>
          <a:custGeom>
            <a:avLst/>
            <a:gdLst/>
            <a:ahLst/>
            <a:cxnLst/>
            <a:rect l="0" t="0" r="r" b="b"/>
            <a:pathLst>
              <a:path w="24170" h="13575">
                <a:moveTo>
                  <a:pt x="24170" y="0"/>
                </a:moveTo>
                <a:lnTo>
                  <a:pt x="0" y="13575"/>
                </a:lnTo>
                <a:lnTo>
                  <a:pt x="465" y="13575"/>
                </a:lnTo>
                <a:lnTo>
                  <a:pt x="24170" y="261"/>
                </a:lnTo>
                <a:lnTo>
                  <a:pt x="24170" y="0"/>
                </a:lnTo>
                <a:close/>
              </a:path>
            </a:pathLst>
          </a:custGeom>
          <a:solidFill>
            <a:srgbClr val="192C6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479" name="任意多边形 3478"/>
          <p:cNvSpPr/>
          <p:nvPr/>
        </p:nvSpPr>
        <p:spPr>
          <a:xfrm>
            <a:off x="2170800" y="1224000"/>
            <a:ext cx="8533800" cy="4793040"/>
          </a:xfrm>
          <a:custGeom>
            <a:avLst/>
            <a:gdLst/>
            <a:ahLst/>
            <a:cxnLst/>
            <a:rect l="0" t="0" r="r" b="b"/>
            <a:pathLst>
              <a:path w="23705" h="13314">
                <a:moveTo>
                  <a:pt x="23705" y="0"/>
                </a:moveTo>
                <a:lnTo>
                  <a:pt x="0" y="13314"/>
                </a:lnTo>
                <a:lnTo>
                  <a:pt x="465" y="13314"/>
                </a:lnTo>
                <a:lnTo>
                  <a:pt x="23705" y="261"/>
                </a:lnTo>
                <a:lnTo>
                  <a:pt x="23705" y="0"/>
                </a:lnTo>
                <a:close/>
              </a:path>
            </a:pathLst>
          </a:custGeom>
          <a:solidFill>
            <a:srgbClr val="192C63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480" name="任意多边形 3479"/>
          <p:cNvSpPr/>
          <p:nvPr/>
        </p:nvSpPr>
        <p:spPr>
          <a:xfrm>
            <a:off x="2338200" y="1317960"/>
            <a:ext cx="8366400" cy="4699080"/>
          </a:xfrm>
          <a:custGeom>
            <a:avLst/>
            <a:gdLst/>
            <a:ahLst/>
            <a:cxnLst/>
            <a:rect l="0" t="0" r="r" b="b"/>
            <a:pathLst>
              <a:path w="23240" h="13053">
                <a:moveTo>
                  <a:pt x="23240" y="0"/>
                </a:moveTo>
                <a:lnTo>
                  <a:pt x="0" y="13053"/>
                </a:lnTo>
                <a:lnTo>
                  <a:pt x="464" y="13053"/>
                </a:lnTo>
                <a:lnTo>
                  <a:pt x="23240" y="261"/>
                </a:lnTo>
                <a:lnTo>
                  <a:pt x="23240" y="0"/>
                </a:lnTo>
                <a:close/>
              </a:path>
            </a:pathLst>
          </a:custGeom>
          <a:solidFill>
            <a:srgbClr val="192D6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481" name="任意多边形 3480"/>
          <p:cNvSpPr/>
          <p:nvPr/>
        </p:nvSpPr>
        <p:spPr>
          <a:xfrm>
            <a:off x="2505240" y="1411920"/>
            <a:ext cx="8199360" cy="4605120"/>
          </a:xfrm>
          <a:custGeom>
            <a:avLst/>
            <a:gdLst/>
            <a:ahLst/>
            <a:cxnLst/>
            <a:rect l="0" t="0" r="r" b="b"/>
            <a:pathLst>
              <a:path w="22776" h="12792">
                <a:moveTo>
                  <a:pt x="22776" y="0"/>
                </a:moveTo>
                <a:lnTo>
                  <a:pt x="0" y="12792"/>
                </a:lnTo>
                <a:lnTo>
                  <a:pt x="465" y="12792"/>
                </a:lnTo>
                <a:lnTo>
                  <a:pt x="22776" y="261"/>
                </a:lnTo>
                <a:lnTo>
                  <a:pt x="22776" y="0"/>
                </a:lnTo>
                <a:close/>
              </a:path>
            </a:pathLst>
          </a:custGeom>
          <a:solidFill>
            <a:srgbClr val="192D6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482" name="任意多边形 3481"/>
          <p:cNvSpPr/>
          <p:nvPr/>
        </p:nvSpPr>
        <p:spPr>
          <a:xfrm>
            <a:off x="2672640" y="1505880"/>
            <a:ext cx="8031960" cy="4511160"/>
          </a:xfrm>
          <a:custGeom>
            <a:avLst/>
            <a:gdLst/>
            <a:ahLst/>
            <a:cxnLst/>
            <a:rect l="0" t="0" r="r" b="b"/>
            <a:pathLst>
              <a:path w="22311" h="12531">
                <a:moveTo>
                  <a:pt x="22311" y="0"/>
                </a:moveTo>
                <a:lnTo>
                  <a:pt x="0" y="12531"/>
                </a:lnTo>
                <a:lnTo>
                  <a:pt x="465" y="12531"/>
                </a:lnTo>
                <a:lnTo>
                  <a:pt x="22311" y="261"/>
                </a:lnTo>
                <a:lnTo>
                  <a:pt x="22311" y="0"/>
                </a:lnTo>
                <a:close/>
              </a:path>
            </a:pathLst>
          </a:custGeom>
          <a:solidFill>
            <a:srgbClr val="192D65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483" name="任意多边形 3482"/>
          <p:cNvSpPr/>
          <p:nvPr/>
        </p:nvSpPr>
        <p:spPr>
          <a:xfrm>
            <a:off x="2840040" y="1599840"/>
            <a:ext cx="7864560" cy="4417200"/>
          </a:xfrm>
          <a:custGeom>
            <a:avLst/>
            <a:gdLst/>
            <a:ahLst/>
            <a:cxnLst/>
            <a:rect l="0" t="0" r="r" b="b"/>
            <a:pathLst>
              <a:path w="21846" h="12270">
                <a:moveTo>
                  <a:pt x="21846" y="0"/>
                </a:moveTo>
                <a:lnTo>
                  <a:pt x="0" y="12270"/>
                </a:lnTo>
                <a:lnTo>
                  <a:pt x="465" y="12270"/>
                </a:lnTo>
                <a:lnTo>
                  <a:pt x="21846" y="261"/>
                </a:lnTo>
                <a:lnTo>
                  <a:pt x="21846" y="0"/>
                </a:lnTo>
                <a:close/>
              </a:path>
            </a:pathLst>
          </a:custGeom>
          <a:solidFill>
            <a:srgbClr val="192E6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484" name="任意多边形 3483"/>
          <p:cNvSpPr/>
          <p:nvPr/>
        </p:nvSpPr>
        <p:spPr>
          <a:xfrm>
            <a:off x="3007440" y="1693800"/>
            <a:ext cx="7697160" cy="4323240"/>
          </a:xfrm>
          <a:custGeom>
            <a:avLst/>
            <a:gdLst/>
            <a:ahLst/>
            <a:cxnLst/>
            <a:rect l="0" t="0" r="r" b="b"/>
            <a:pathLst>
              <a:path w="21381" h="12009">
                <a:moveTo>
                  <a:pt x="21381" y="0"/>
                </a:moveTo>
                <a:lnTo>
                  <a:pt x="0" y="12009"/>
                </a:lnTo>
                <a:lnTo>
                  <a:pt x="465" y="12009"/>
                </a:lnTo>
                <a:lnTo>
                  <a:pt x="21381" y="261"/>
                </a:lnTo>
                <a:lnTo>
                  <a:pt x="21381" y="0"/>
                </a:lnTo>
                <a:close/>
              </a:path>
            </a:pathLst>
          </a:custGeom>
          <a:solidFill>
            <a:srgbClr val="192E67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485" name="任意多边形 3484"/>
          <p:cNvSpPr/>
          <p:nvPr/>
        </p:nvSpPr>
        <p:spPr>
          <a:xfrm>
            <a:off x="3174840" y="1787760"/>
            <a:ext cx="7529760" cy="4229280"/>
          </a:xfrm>
          <a:custGeom>
            <a:avLst/>
            <a:gdLst/>
            <a:ahLst/>
            <a:cxnLst/>
            <a:rect l="0" t="0" r="r" b="b"/>
            <a:pathLst>
              <a:path w="20916" h="11748">
                <a:moveTo>
                  <a:pt x="20916" y="0"/>
                </a:moveTo>
                <a:lnTo>
                  <a:pt x="0" y="11748"/>
                </a:lnTo>
                <a:lnTo>
                  <a:pt x="464" y="11748"/>
                </a:lnTo>
                <a:lnTo>
                  <a:pt x="20916" y="261"/>
                </a:lnTo>
                <a:lnTo>
                  <a:pt x="20916" y="0"/>
                </a:lnTo>
                <a:close/>
              </a:path>
            </a:pathLst>
          </a:custGeom>
          <a:solidFill>
            <a:srgbClr val="1A2E6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486" name="任意多边形 3485"/>
          <p:cNvSpPr/>
          <p:nvPr/>
        </p:nvSpPr>
        <p:spPr>
          <a:xfrm>
            <a:off x="3341880" y="1881720"/>
            <a:ext cx="7362720" cy="4135320"/>
          </a:xfrm>
          <a:custGeom>
            <a:avLst/>
            <a:gdLst/>
            <a:ahLst/>
            <a:cxnLst/>
            <a:rect l="0" t="0" r="r" b="b"/>
            <a:pathLst>
              <a:path w="20452" h="11487">
                <a:moveTo>
                  <a:pt x="20452" y="0"/>
                </a:moveTo>
                <a:lnTo>
                  <a:pt x="0" y="11487"/>
                </a:lnTo>
                <a:lnTo>
                  <a:pt x="465" y="11487"/>
                </a:lnTo>
                <a:lnTo>
                  <a:pt x="20452" y="261"/>
                </a:lnTo>
                <a:lnTo>
                  <a:pt x="20452" y="0"/>
                </a:lnTo>
                <a:close/>
              </a:path>
            </a:pathLst>
          </a:custGeom>
          <a:solidFill>
            <a:srgbClr val="1A2E6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487" name="任意多边形 3486"/>
          <p:cNvSpPr/>
          <p:nvPr/>
        </p:nvSpPr>
        <p:spPr>
          <a:xfrm>
            <a:off x="3509280" y="1975680"/>
            <a:ext cx="7195320" cy="4041360"/>
          </a:xfrm>
          <a:custGeom>
            <a:avLst/>
            <a:gdLst/>
            <a:ahLst/>
            <a:cxnLst/>
            <a:rect l="0" t="0" r="r" b="b"/>
            <a:pathLst>
              <a:path w="19987" h="11226">
                <a:moveTo>
                  <a:pt x="19987" y="0"/>
                </a:moveTo>
                <a:lnTo>
                  <a:pt x="0" y="11226"/>
                </a:lnTo>
                <a:lnTo>
                  <a:pt x="466" y="11226"/>
                </a:lnTo>
                <a:lnTo>
                  <a:pt x="19987" y="262"/>
                </a:lnTo>
                <a:lnTo>
                  <a:pt x="19987" y="0"/>
                </a:lnTo>
                <a:close/>
              </a:path>
            </a:pathLst>
          </a:custGeom>
          <a:solidFill>
            <a:srgbClr val="1A2F69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488" name="任意多边形 3487"/>
          <p:cNvSpPr/>
          <p:nvPr/>
        </p:nvSpPr>
        <p:spPr>
          <a:xfrm>
            <a:off x="3676680" y="2069640"/>
            <a:ext cx="7027920" cy="3947400"/>
          </a:xfrm>
          <a:custGeom>
            <a:avLst/>
            <a:gdLst/>
            <a:ahLst/>
            <a:cxnLst/>
            <a:rect l="0" t="0" r="r" b="b"/>
            <a:pathLst>
              <a:path w="19522" h="10965">
                <a:moveTo>
                  <a:pt x="19522" y="0"/>
                </a:moveTo>
                <a:lnTo>
                  <a:pt x="0" y="10965"/>
                </a:lnTo>
                <a:lnTo>
                  <a:pt x="465" y="10965"/>
                </a:lnTo>
                <a:lnTo>
                  <a:pt x="19522" y="261"/>
                </a:lnTo>
                <a:lnTo>
                  <a:pt x="19522" y="0"/>
                </a:lnTo>
                <a:close/>
              </a:path>
            </a:pathLst>
          </a:custGeom>
          <a:solidFill>
            <a:srgbClr val="1A2F6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489" name="任意多边形 3488"/>
          <p:cNvSpPr/>
          <p:nvPr/>
        </p:nvSpPr>
        <p:spPr>
          <a:xfrm>
            <a:off x="3844080" y="2163600"/>
            <a:ext cx="6860520" cy="3853440"/>
          </a:xfrm>
          <a:custGeom>
            <a:avLst/>
            <a:gdLst/>
            <a:ahLst/>
            <a:cxnLst/>
            <a:rect l="0" t="0" r="r" b="b"/>
            <a:pathLst>
              <a:path w="19057" h="10704">
                <a:moveTo>
                  <a:pt x="19057" y="0"/>
                </a:moveTo>
                <a:lnTo>
                  <a:pt x="0" y="10704"/>
                </a:lnTo>
                <a:lnTo>
                  <a:pt x="465" y="10704"/>
                </a:lnTo>
                <a:lnTo>
                  <a:pt x="19057" y="261"/>
                </a:lnTo>
                <a:lnTo>
                  <a:pt x="19057" y="0"/>
                </a:lnTo>
                <a:close/>
              </a:path>
            </a:pathLst>
          </a:custGeom>
          <a:solidFill>
            <a:srgbClr val="1A2F6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490" name="任意多边形 3489"/>
          <p:cNvSpPr/>
          <p:nvPr/>
        </p:nvSpPr>
        <p:spPr>
          <a:xfrm>
            <a:off x="4011480" y="2257560"/>
            <a:ext cx="6693120" cy="3759480"/>
          </a:xfrm>
          <a:custGeom>
            <a:avLst/>
            <a:gdLst/>
            <a:ahLst/>
            <a:cxnLst/>
            <a:rect l="0" t="0" r="r" b="b"/>
            <a:pathLst>
              <a:path w="18592" h="10443">
                <a:moveTo>
                  <a:pt x="18592" y="0"/>
                </a:moveTo>
                <a:lnTo>
                  <a:pt x="0" y="10443"/>
                </a:lnTo>
                <a:lnTo>
                  <a:pt x="464" y="10443"/>
                </a:lnTo>
                <a:lnTo>
                  <a:pt x="18592" y="261"/>
                </a:lnTo>
                <a:lnTo>
                  <a:pt x="18592" y="0"/>
                </a:lnTo>
                <a:close/>
              </a:path>
            </a:pathLst>
          </a:custGeom>
          <a:solidFill>
            <a:srgbClr val="1A2F6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491" name="任意多边形 3490"/>
          <p:cNvSpPr/>
          <p:nvPr/>
        </p:nvSpPr>
        <p:spPr>
          <a:xfrm>
            <a:off x="4178520" y="2351520"/>
            <a:ext cx="6526080" cy="3665520"/>
          </a:xfrm>
          <a:custGeom>
            <a:avLst/>
            <a:gdLst/>
            <a:ahLst/>
            <a:cxnLst/>
            <a:rect l="0" t="0" r="r" b="b"/>
            <a:pathLst>
              <a:path w="18128" h="10182">
                <a:moveTo>
                  <a:pt x="18128" y="0"/>
                </a:moveTo>
                <a:lnTo>
                  <a:pt x="0" y="10182"/>
                </a:lnTo>
                <a:lnTo>
                  <a:pt x="465" y="10182"/>
                </a:lnTo>
                <a:lnTo>
                  <a:pt x="18128" y="261"/>
                </a:lnTo>
                <a:lnTo>
                  <a:pt x="18128" y="0"/>
                </a:lnTo>
                <a:close/>
              </a:path>
            </a:pathLst>
          </a:custGeom>
          <a:solidFill>
            <a:srgbClr val="1A306C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492" name="任意多边形 3491"/>
          <p:cNvSpPr/>
          <p:nvPr/>
        </p:nvSpPr>
        <p:spPr>
          <a:xfrm>
            <a:off x="4345920" y="2445480"/>
            <a:ext cx="6358680" cy="3571560"/>
          </a:xfrm>
          <a:custGeom>
            <a:avLst/>
            <a:gdLst/>
            <a:ahLst/>
            <a:cxnLst/>
            <a:rect l="0" t="0" r="r" b="b"/>
            <a:pathLst>
              <a:path w="17663" h="9921">
                <a:moveTo>
                  <a:pt x="17663" y="0"/>
                </a:moveTo>
                <a:lnTo>
                  <a:pt x="0" y="9921"/>
                </a:lnTo>
                <a:lnTo>
                  <a:pt x="465" y="9921"/>
                </a:lnTo>
                <a:lnTo>
                  <a:pt x="17663" y="261"/>
                </a:lnTo>
                <a:lnTo>
                  <a:pt x="17663" y="0"/>
                </a:lnTo>
                <a:close/>
              </a:path>
            </a:pathLst>
          </a:custGeom>
          <a:solidFill>
            <a:srgbClr val="1A306D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493" name="任意多边形 3492"/>
          <p:cNvSpPr/>
          <p:nvPr/>
        </p:nvSpPr>
        <p:spPr>
          <a:xfrm>
            <a:off x="4513320" y="2539440"/>
            <a:ext cx="6191280" cy="3477600"/>
          </a:xfrm>
          <a:custGeom>
            <a:avLst/>
            <a:gdLst/>
            <a:ahLst/>
            <a:cxnLst/>
            <a:rect l="0" t="0" r="r" b="b"/>
            <a:pathLst>
              <a:path w="17198" h="9660">
                <a:moveTo>
                  <a:pt x="17198" y="0"/>
                </a:moveTo>
                <a:lnTo>
                  <a:pt x="0" y="9660"/>
                </a:lnTo>
                <a:lnTo>
                  <a:pt x="465" y="9660"/>
                </a:lnTo>
                <a:lnTo>
                  <a:pt x="17198" y="261"/>
                </a:lnTo>
                <a:lnTo>
                  <a:pt x="17198" y="0"/>
                </a:lnTo>
                <a:close/>
              </a:path>
            </a:pathLst>
          </a:custGeom>
          <a:solidFill>
            <a:srgbClr val="1A306E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494" name="任意多边形 3493"/>
          <p:cNvSpPr/>
          <p:nvPr/>
        </p:nvSpPr>
        <p:spPr>
          <a:xfrm>
            <a:off x="4680720" y="2633400"/>
            <a:ext cx="6023880" cy="3383640"/>
          </a:xfrm>
          <a:custGeom>
            <a:avLst/>
            <a:gdLst/>
            <a:ahLst/>
            <a:cxnLst/>
            <a:rect l="0" t="0" r="r" b="b"/>
            <a:pathLst>
              <a:path w="16733" h="9399">
                <a:moveTo>
                  <a:pt x="16733" y="0"/>
                </a:moveTo>
                <a:lnTo>
                  <a:pt x="0" y="9399"/>
                </a:lnTo>
                <a:lnTo>
                  <a:pt x="465" y="9399"/>
                </a:lnTo>
                <a:lnTo>
                  <a:pt x="16733" y="261"/>
                </a:lnTo>
                <a:lnTo>
                  <a:pt x="16733" y="0"/>
                </a:lnTo>
                <a:close/>
              </a:path>
            </a:pathLst>
          </a:custGeom>
          <a:solidFill>
            <a:srgbClr val="1A306E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495" name="任意多边形 3494"/>
          <p:cNvSpPr/>
          <p:nvPr/>
        </p:nvSpPr>
        <p:spPr>
          <a:xfrm>
            <a:off x="4848120" y="2727360"/>
            <a:ext cx="5856480" cy="3289680"/>
          </a:xfrm>
          <a:custGeom>
            <a:avLst/>
            <a:gdLst/>
            <a:ahLst/>
            <a:cxnLst/>
            <a:rect l="0" t="0" r="r" b="b"/>
            <a:pathLst>
              <a:path w="16268" h="9138">
                <a:moveTo>
                  <a:pt x="16268" y="0"/>
                </a:moveTo>
                <a:lnTo>
                  <a:pt x="0" y="9138"/>
                </a:lnTo>
                <a:lnTo>
                  <a:pt x="464" y="9138"/>
                </a:lnTo>
                <a:lnTo>
                  <a:pt x="16268" y="262"/>
                </a:lnTo>
                <a:lnTo>
                  <a:pt x="16268" y="0"/>
                </a:lnTo>
                <a:close/>
              </a:path>
            </a:pathLst>
          </a:custGeom>
          <a:solidFill>
            <a:srgbClr val="1B316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496" name="任意多边形 3495"/>
          <p:cNvSpPr/>
          <p:nvPr/>
        </p:nvSpPr>
        <p:spPr>
          <a:xfrm>
            <a:off x="5015160" y="2821680"/>
            <a:ext cx="5689440" cy="3195360"/>
          </a:xfrm>
          <a:custGeom>
            <a:avLst/>
            <a:gdLst/>
            <a:ahLst/>
            <a:cxnLst/>
            <a:rect l="0" t="0" r="r" b="b"/>
            <a:pathLst>
              <a:path w="15804" h="8876">
                <a:moveTo>
                  <a:pt x="15804" y="0"/>
                </a:moveTo>
                <a:lnTo>
                  <a:pt x="0" y="8876"/>
                </a:lnTo>
                <a:lnTo>
                  <a:pt x="465" y="8876"/>
                </a:lnTo>
                <a:lnTo>
                  <a:pt x="15804" y="261"/>
                </a:lnTo>
                <a:lnTo>
                  <a:pt x="15804" y="0"/>
                </a:lnTo>
                <a:close/>
              </a:path>
            </a:pathLst>
          </a:custGeom>
          <a:solidFill>
            <a:srgbClr val="1B3170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497" name="任意多边形 3496"/>
          <p:cNvSpPr/>
          <p:nvPr/>
        </p:nvSpPr>
        <p:spPr>
          <a:xfrm>
            <a:off x="5182560" y="2915640"/>
            <a:ext cx="5522040" cy="3101400"/>
          </a:xfrm>
          <a:custGeom>
            <a:avLst/>
            <a:gdLst/>
            <a:ahLst/>
            <a:cxnLst/>
            <a:rect l="0" t="0" r="r" b="b"/>
            <a:pathLst>
              <a:path w="15339" h="8615">
                <a:moveTo>
                  <a:pt x="15339" y="0"/>
                </a:moveTo>
                <a:lnTo>
                  <a:pt x="0" y="8615"/>
                </a:lnTo>
                <a:lnTo>
                  <a:pt x="465" y="8615"/>
                </a:lnTo>
                <a:lnTo>
                  <a:pt x="15339" y="261"/>
                </a:lnTo>
                <a:lnTo>
                  <a:pt x="15339" y="0"/>
                </a:lnTo>
                <a:close/>
              </a:path>
            </a:pathLst>
          </a:custGeom>
          <a:solidFill>
            <a:srgbClr val="1B3171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498" name="任意多边形 3497"/>
          <p:cNvSpPr/>
          <p:nvPr/>
        </p:nvSpPr>
        <p:spPr>
          <a:xfrm>
            <a:off x="5349960" y="3009600"/>
            <a:ext cx="5354640" cy="3007440"/>
          </a:xfrm>
          <a:custGeom>
            <a:avLst/>
            <a:gdLst/>
            <a:ahLst/>
            <a:cxnLst/>
            <a:rect l="0" t="0" r="r" b="b"/>
            <a:pathLst>
              <a:path w="14874" h="8354">
                <a:moveTo>
                  <a:pt x="14874" y="0"/>
                </a:moveTo>
                <a:lnTo>
                  <a:pt x="0" y="8354"/>
                </a:lnTo>
                <a:lnTo>
                  <a:pt x="465" y="8354"/>
                </a:lnTo>
                <a:lnTo>
                  <a:pt x="14874" y="261"/>
                </a:lnTo>
                <a:lnTo>
                  <a:pt x="14874" y="0"/>
                </a:lnTo>
                <a:close/>
              </a:path>
            </a:pathLst>
          </a:custGeom>
          <a:solidFill>
            <a:srgbClr val="1B327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499" name="任意多边形 3498"/>
          <p:cNvSpPr/>
          <p:nvPr/>
        </p:nvSpPr>
        <p:spPr>
          <a:xfrm>
            <a:off x="5517360" y="3103560"/>
            <a:ext cx="5187240" cy="2913480"/>
          </a:xfrm>
          <a:custGeom>
            <a:avLst/>
            <a:gdLst/>
            <a:ahLst/>
            <a:cxnLst/>
            <a:rect l="0" t="0" r="r" b="b"/>
            <a:pathLst>
              <a:path w="14409" h="8093">
                <a:moveTo>
                  <a:pt x="14409" y="0"/>
                </a:moveTo>
                <a:lnTo>
                  <a:pt x="0" y="8093"/>
                </a:lnTo>
                <a:lnTo>
                  <a:pt x="465" y="8093"/>
                </a:lnTo>
                <a:lnTo>
                  <a:pt x="14409" y="261"/>
                </a:lnTo>
                <a:lnTo>
                  <a:pt x="14409" y="0"/>
                </a:lnTo>
                <a:close/>
              </a:path>
            </a:pathLst>
          </a:custGeom>
          <a:solidFill>
            <a:srgbClr val="1B327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500" name="任意多边形 3499"/>
          <p:cNvSpPr/>
          <p:nvPr/>
        </p:nvSpPr>
        <p:spPr>
          <a:xfrm>
            <a:off x="5684760" y="3197520"/>
            <a:ext cx="5019840" cy="2819520"/>
          </a:xfrm>
          <a:custGeom>
            <a:avLst/>
            <a:gdLst/>
            <a:ahLst/>
            <a:cxnLst/>
            <a:rect l="0" t="0" r="r" b="b"/>
            <a:pathLst>
              <a:path w="13944" h="7832">
                <a:moveTo>
                  <a:pt x="13944" y="0"/>
                </a:moveTo>
                <a:lnTo>
                  <a:pt x="0" y="7832"/>
                </a:lnTo>
                <a:lnTo>
                  <a:pt x="464" y="7832"/>
                </a:lnTo>
                <a:lnTo>
                  <a:pt x="13944" y="261"/>
                </a:lnTo>
                <a:lnTo>
                  <a:pt x="13944" y="0"/>
                </a:lnTo>
                <a:close/>
              </a:path>
            </a:pathLst>
          </a:custGeom>
          <a:solidFill>
            <a:srgbClr val="1B3273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501" name="任意多边形 3500"/>
          <p:cNvSpPr/>
          <p:nvPr/>
        </p:nvSpPr>
        <p:spPr>
          <a:xfrm>
            <a:off x="5851800" y="3291480"/>
            <a:ext cx="4852800" cy="2725560"/>
          </a:xfrm>
          <a:custGeom>
            <a:avLst/>
            <a:gdLst/>
            <a:ahLst/>
            <a:cxnLst/>
            <a:rect l="0" t="0" r="r" b="b"/>
            <a:pathLst>
              <a:path w="13480" h="7571">
                <a:moveTo>
                  <a:pt x="13480" y="0"/>
                </a:moveTo>
                <a:lnTo>
                  <a:pt x="0" y="7571"/>
                </a:lnTo>
                <a:lnTo>
                  <a:pt x="465" y="7571"/>
                </a:lnTo>
                <a:lnTo>
                  <a:pt x="13480" y="261"/>
                </a:lnTo>
                <a:lnTo>
                  <a:pt x="13480" y="0"/>
                </a:lnTo>
                <a:close/>
              </a:path>
            </a:pathLst>
          </a:custGeom>
          <a:solidFill>
            <a:srgbClr val="1B327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502" name="任意多边形 3501"/>
          <p:cNvSpPr/>
          <p:nvPr/>
        </p:nvSpPr>
        <p:spPr>
          <a:xfrm>
            <a:off x="6019200" y="3385440"/>
            <a:ext cx="4685400" cy="2631600"/>
          </a:xfrm>
          <a:custGeom>
            <a:avLst/>
            <a:gdLst/>
            <a:ahLst/>
            <a:cxnLst/>
            <a:rect l="0" t="0" r="r" b="b"/>
            <a:pathLst>
              <a:path w="13015" h="7310">
                <a:moveTo>
                  <a:pt x="13015" y="0"/>
                </a:moveTo>
                <a:lnTo>
                  <a:pt x="0" y="7310"/>
                </a:lnTo>
                <a:lnTo>
                  <a:pt x="465" y="7310"/>
                </a:lnTo>
                <a:lnTo>
                  <a:pt x="13015" y="261"/>
                </a:lnTo>
                <a:lnTo>
                  <a:pt x="13015" y="0"/>
                </a:lnTo>
                <a:close/>
              </a:path>
            </a:pathLst>
          </a:custGeom>
          <a:solidFill>
            <a:srgbClr val="1B3375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503" name="任意多边形 3502"/>
          <p:cNvSpPr/>
          <p:nvPr/>
        </p:nvSpPr>
        <p:spPr>
          <a:xfrm>
            <a:off x="6186600" y="3479400"/>
            <a:ext cx="4518000" cy="2537640"/>
          </a:xfrm>
          <a:custGeom>
            <a:avLst/>
            <a:gdLst/>
            <a:ahLst/>
            <a:cxnLst/>
            <a:rect l="0" t="0" r="r" b="b"/>
            <a:pathLst>
              <a:path w="12550" h="7049">
                <a:moveTo>
                  <a:pt x="12550" y="0"/>
                </a:moveTo>
                <a:lnTo>
                  <a:pt x="0" y="7049"/>
                </a:lnTo>
                <a:lnTo>
                  <a:pt x="465" y="7049"/>
                </a:lnTo>
                <a:lnTo>
                  <a:pt x="12550" y="261"/>
                </a:lnTo>
                <a:lnTo>
                  <a:pt x="12550" y="0"/>
                </a:lnTo>
                <a:close/>
              </a:path>
            </a:pathLst>
          </a:custGeom>
          <a:solidFill>
            <a:srgbClr val="1B3375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504" name="任意多边形 3503"/>
          <p:cNvSpPr/>
          <p:nvPr/>
        </p:nvSpPr>
        <p:spPr>
          <a:xfrm>
            <a:off x="6354000" y="3573360"/>
            <a:ext cx="4350600" cy="2443680"/>
          </a:xfrm>
          <a:custGeom>
            <a:avLst/>
            <a:gdLst/>
            <a:ahLst/>
            <a:cxnLst/>
            <a:rect l="0" t="0" r="r" b="b"/>
            <a:pathLst>
              <a:path w="12085" h="6788">
                <a:moveTo>
                  <a:pt x="12085" y="0"/>
                </a:moveTo>
                <a:lnTo>
                  <a:pt x="0" y="6788"/>
                </a:lnTo>
                <a:lnTo>
                  <a:pt x="464" y="6788"/>
                </a:lnTo>
                <a:lnTo>
                  <a:pt x="12085" y="262"/>
                </a:lnTo>
                <a:lnTo>
                  <a:pt x="12085" y="0"/>
                </a:lnTo>
                <a:close/>
              </a:path>
            </a:pathLst>
          </a:custGeom>
          <a:solidFill>
            <a:srgbClr val="1B337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505" name="任意多边形 3504"/>
          <p:cNvSpPr/>
          <p:nvPr/>
        </p:nvSpPr>
        <p:spPr>
          <a:xfrm>
            <a:off x="6521040" y="3667320"/>
            <a:ext cx="4183560" cy="2349720"/>
          </a:xfrm>
          <a:custGeom>
            <a:avLst/>
            <a:gdLst/>
            <a:ahLst/>
            <a:cxnLst/>
            <a:rect l="0" t="0" r="r" b="b"/>
            <a:pathLst>
              <a:path w="11621" h="6527">
                <a:moveTo>
                  <a:pt x="11621" y="0"/>
                </a:moveTo>
                <a:lnTo>
                  <a:pt x="0" y="6527"/>
                </a:lnTo>
                <a:lnTo>
                  <a:pt x="465" y="6527"/>
                </a:lnTo>
                <a:lnTo>
                  <a:pt x="11621" y="261"/>
                </a:lnTo>
                <a:lnTo>
                  <a:pt x="11621" y="0"/>
                </a:lnTo>
                <a:close/>
              </a:path>
            </a:pathLst>
          </a:custGeom>
          <a:solidFill>
            <a:srgbClr val="1C3377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506" name="任意多边形 3505"/>
          <p:cNvSpPr/>
          <p:nvPr/>
        </p:nvSpPr>
        <p:spPr>
          <a:xfrm>
            <a:off x="6688440" y="3761280"/>
            <a:ext cx="4016160" cy="2255760"/>
          </a:xfrm>
          <a:custGeom>
            <a:avLst/>
            <a:gdLst/>
            <a:ahLst/>
            <a:cxnLst/>
            <a:rect l="0" t="0" r="r" b="b"/>
            <a:pathLst>
              <a:path w="11156" h="6266">
                <a:moveTo>
                  <a:pt x="11156" y="0"/>
                </a:moveTo>
                <a:lnTo>
                  <a:pt x="0" y="6266"/>
                </a:lnTo>
                <a:lnTo>
                  <a:pt x="465" y="6266"/>
                </a:lnTo>
                <a:lnTo>
                  <a:pt x="11156" y="261"/>
                </a:lnTo>
                <a:lnTo>
                  <a:pt x="11156" y="0"/>
                </a:lnTo>
                <a:close/>
              </a:path>
            </a:pathLst>
          </a:custGeom>
          <a:solidFill>
            <a:srgbClr val="1C347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507" name="任意多边形 3506"/>
          <p:cNvSpPr/>
          <p:nvPr/>
        </p:nvSpPr>
        <p:spPr>
          <a:xfrm>
            <a:off x="6855840" y="3855240"/>
            <a:ext cx="3848760" cy="2161800"/>
          </a:xfrm>
          <a:custGeom>
            <a:avLst/>
            <a:gdLst/>
            <a:ahLst/>
            <a:cxnLst/>
            <a:rect l="0" t="0" r="r" b="b"/>
            <a:pathLst>
              <a:path w="10691" h="6005">
                <a:moveTo>
                  <a:pt x="10691" y="0"/>
                </a:moveTo>
                <a:lnTo>
                  <a:pt x="0" y="6005"/>
                </a:lnTo>
                <a:lnTo>
                  <a:pt x="465" y="6005"/>
                </a:lnTo>
                <a:lnTo>
                  <a:pt x="10691" y="261"/>
                </a:lnTo>
                <a:lnTo>
                  <a:pt x="10691" y="0"/>
                </a:lnTo>
                <a:close/>
              </a:path>
            </a:pathLst>
          </a:custGeom>
          <a:solidFill>
            <a:srgbClr val="1C3479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508" name="任意多边形 3507"/>
          <p:cNvSpPr/>
          <p:nvPr/>
        </p:nvSpPr>
        <p:spPr>
          <a:xfrm>
            <a:off x="7023240" y="3949200"/>
            <a:ext cx="3681360" cy="2067840"/>
          </a:xfrm>
          <a:custGeom>
            <a:avLst/>
            <a:gdLst/>
            <a:ahLst/>
            <a:cxnLst/>
            <a:rect l="0" t="0" r="r" b="b"/>
            <a:pathLst>
              <a:path w="10226" h="5744">
                <a:moveTo>
                  <a:pt x="10226" y="0"/>
                </a:moveTo>
                <a:lnTo>
                  <a:pt x="0" y="5744"/>
                </a:lnTo>
                <a:lnTo>
                  <a:pt x="465" y="5744"/>
                </a:lnTo>
                <a:lnTo>
                  <a:pt x="10226" y="261"/>
                </a:lnTo>
                <a:lnTo>
                  <a:pt x="10226" y="0"/>
                </a:lnTo>
                <a:close/>
              </a:path>
            </a:pathLst>
          </a:custGeom>
          <a:solidFill>
            <a:srgbClr val="1C3479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509" name="任意多边形 3508"/>
          <p:cNvSpPr/>
          <p:nvPr/>
        </p:nvSpPr>
        <p:spPr>
          <a:xfrm>
            <a:off x="7190640" y="4043160"/>
            <a:ext cx="3513960" cy="1973880"/>
          </a:xfrm>
          <a:custGeom>
            <a:avLst/>
            <a:gdLst/>
            <a:ahLst/>
            <a:cxnLst/>
            <a:rect l="0" t="0" r="r" b="b"/>
            <a:pathLst>
              <a:path w="9761" h="5483">
                <a:moveTo>
                  <a:pt x="9761" y="0"/>
                </a:moveTo>
                <a:lnTo>
                  <a:pt x="0" y="5483"/>
                </a:lnTo>
                <a:lnTo>
                  <a:pt x="464" y="5483"/>
                </a:lnTo>
                <a:lnTo>
                  <a:pt x="9761" y="261"/>
                </a:lnTo>
                <a:lnTo>
                  <a:pt x="9761" y="0"/>
                </a:lnTo>
                <a:close/>
              </a:path>
            </a:pathLst>
          </a:custGeom>
          <a:solidFill>
            <a:srgbClr val="1C347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510" name="任意多边形 3509"/>
          <p:cNvSpPr/>
          <p:nvPr/>
        </p:nvSpPr>
        <p:spPr>
          <a:xfrm>
            <a:off x="7357680" y="4137120"/>
            <a:ext cx="3346920" cy="1879920"/>
          </a:xfrm>
          <a:custGeom>
            <a:avLst/>
            <a:gdLst/>
            <a:ahLst/>
            <a:cxnLst/>
            <a:rect l="0" t="0" r="r" b="b"/>
            <a:pathLst>
              <a:path w="9297" h="5222">
                <a:moveTo>
                  <a:pt x="9297" y="0"/>
                </a:moveTo>
                <a:lnTo>
                  <a:pt x="0" y="5222"/>
                </a:lnTo>
                <a:lnTo>
                  <a:pt x="465" y="5222"/>
                </a:lnTo>
                <a:lnTo>
                  <a:pt x="9297" y="261"/>
                </a:lnTo>
                <a:lnTo>
                  <a:pt x="9297" y="0"/>
                </a:lnTo>
                <a:close/>
              </a:path>
            </a:pathLst>
          </a:custGeom>
          <a:solidFill>
            <a:srgbClr val="1C357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511" name="任意多边形 3510"/>
          <p:cNvSpPr/>
          <p:nvPr/>
        </p:nvSpPr>
        <p:spPr>
          <a:xfrm>
            <a:off x="7525080" y="4231080"/>
            <a:ext cx="3179520" cy="1785960"/>
          </a:xfrm>
          <a:custGeom>
            <a:avLst/>
            <a:gdLst/>
            <a:ahLst/>
            <a:cxnLst/>
            <a:rect l="0" t="0" r="r" b="b"/>
            <a:pathLst>
              <a:path w="8832" h="4961">
                <a:moveTo>
                  <a:pt x="8832" y="0"/>
                </a:moveTo>
                <a:lnTo>
                  <a:pt x="0" y="4961"/>
                </a:lnTo>
                <a:lnTo>
                  <a:pt x="465" y="4961"/>
                </a:lnTo>
                <a:lnTo>
                  <a:pt x="8832" y="261"/>
                </a:lnTo>
                <a:lnTo>
                  <a:pt x="8832" y="0"/>
                </a:lnTo>
                <a:close/>
              </a:path>
            </a:pathLst>
          </a:custGeom>
          <a:solidFill>
            <a:srgbClr val="1C357C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512" name="任意多边形 3511"/>
          <p:cNvSpPr/>
          <p:nvPr/>
        </p:nvSpPr>
        <p:spPr>
          <a:xfrm>
            <a:off x="7692480" y="4325040"/>
            <a:ext cx="3012120" cy="1692000"/>
          </a:xfrm>
          <a:custGeom>
            <a:avLst/>
            <a:gdLst/>
            <a:ahLst/>
            <a:cxnLst/>
            <a:rect l="0" t="0" r="r" b="b"/>
            <a:pathLst>
              <a:path w="8367" h="4700">
                <a:moveTo>
                  <a:pt x="8367" y="0"/>
                </a:moveTo>
                <a:lnTo>
                  <a:pt x="0" y="4700"/>
                </a:lnTo>
                <a:lnTo>
                  <a:pt x="465" y="4700"/>
                </a:lnTo>
                <a:lnTo>
                  <a:pt x="8367" y="261"/>
                </a:lnTo>
                <a:lnTo>
                  <a:pt x="8367" y="0"/>
                </a:lnTo>
                <a:close/>
              </a:path>
            </a:pathLst>
          </a:custGeom>
          <a:solidFill>
            <a:srgbClr val="1C357C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513" name="任意多边形 3512"/>
          <p:cNvSpPr/>
          <p:nvPr/>
        </p:nvSpPr>
        <p:spPr>
          <a:xfrm>
            <a:off x="7859880" y="4419000"/>
            <a:ext cx="2844720" cy="1598040"/>
          </a:xfrm>
          <a:custGeom>
            <a:avLst/>
            <a:gdLst/>
            <a:ahLst/>
            <a:cxnLst/>
            <a:rect l="0" t="0" r="r" b="b"/>
            <a:pathLst>
              <a:path w="7902" h="4439">
                <a:moveTo>
                  <a:pt x="7902" y="0"/>
                </a:moveTo>
                <a:lnTo>
                  <a:pt x="0" y="4439"/>
                </a:lnTo>
                <a:lnTo>
                  <a:pt x="465" y="4439"/>
                </a:lnTo>
                <a:lnTo>
                  <a:pt x="7902" y="261"/>
                </a:lnTo>
                <a:lnTo>
                  <a:pt x="7902" y="0"/>
                </a:lnTo>
                <a:close/>
              </a:path>
            </a:pathLst>
          </a:custGeom>
          <a:solidFill>
            <a:srgbClr val="1C357D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514" name="任意多边形 3513"/>
          <p:cNvSpPr/>
          <p:nvPr/>
        </p:nvSpPr>
        <p:spPr>
          <a:xfrm>
            <a:off x="8027280" y="4512960"/>
            <a:ext cx="2677320" cy="1504080"/>
          </a:xfrm>
          <a:custGeom>
            <a:avLst/>
            <a:gdLst/>
            <a:ahLst/>
            <a:cxnLst/>
            <a:rect l="0" t="0" r="r" b="b"/>
            <a:pathLst>
              <a:path w="7437" h="4178">
                <a:moveTo>
                  <a:pt x="7437" y="0"/>
                </a:moveTo>
                <a:lnTo>
                  <a:pt x="0" y="4178"/>
                </a:lnTo>
                <a:lnTo>
                  <a:pt x="464" y="4178"/>
                </a:lnTo>
                <a:lnTo>
                  <a:pt x="7437" y="261"/>
                </a:lnTo>
                <a:lnTo>
                  <a:pt x="7437" y="0"/>
                </a:lnTo>
                <a:close/>
              </a:path>
            </a:pathLst>
          </a:custGeom>
          <a:solidFill>
            <a:srgbClr val="1D367E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515" name="任意多边形 3514"/>
          <p:cNvSpPr/>
          <p:nvPr/>
        </p:nvSpPr>
        <p:spPr>
          <a:xfrm>
            <a:off x="8194320" y="4606920"/>
            <a:ext cx="2510280" cy="1410120"/>
          </a:xfrm>
          <a:custGeom>
            <a:avLst/>
            <a:gdLst/>
            <a:ahLst/>
            <a:cxnLst/>
            <a:rect l="0" t="0" r="r" b="b"/>
            <a:pathLst>
              <a:path w="6973" h="3917">
                <a:moveTo>
                  <a:pt x="6973" y="0"/>
                </a:moveTo>
                <a:lnTo>
                  <a:pt x="0" y="3917"/>
                </a:lnTo>
                <a:lnTo>
                  <a:pt x="465" y="3917"/>
                </a:lnTo>
                <a:lnTo>
                  <a:pt x="6973" y="261"/>
                </a:lnTo>
                <a:lnTo>
                  <a:pt x="6973" y="0"/>
                </a:lnTo>
                <a:close/>
              </a:path>
            </a:pathLst>
          </a:custGeom>
          <a:solidFill>
            <a:srgbClr val="1D367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516" name="任意多边形 3515"/>
          <p:cNvSpPr/>
          <p:nvPr/>
        </p:nvSpPr>
        <p:spPr>
          <a:xfrm>
            <a:off x="8361720" y="4700880"/>
            <a:ext cx="2342880" cy="1316160"/>
          </a:xfrm>
          <a:custGeom>
            <a:avLst/>
            <a:gdLst/>
            <a:ahLst/>
            <a:cxnLst/>
            <a:rect l="0" t="0" r="r" b="b"/>
            <a:pathLst>
              <a:path w="6508" h="3656">
                <a:moveTo>
                  <a:pt x="6508" y="0"/>
                </a:moveTo>
                <a:lnTo>
                  <a:pt x="0" y="3656"/>
                </a:lnTo>
                <a:lnTo>
                  <a:pt x="465" y="3656"/>
                </a:lnTo>
                <a:lnTo>
                  <a:pt x="6508" y="261"/>
                </a:lnTo>
                <a:lnTo>
                  <a:pt x="6508" y="0"/>
                </a:lnTo>
                <a:close/>
              </a:path>
            </a:pathLst>
          </a:custGeom>
          <a:solidFill>
            <a:srgbClr val="1D367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517" name="任意多边形 3516"/>
          <p:cNvSpPr/>
          <p:nvPr/>
        </p:nvSpPr>
        <p:spPr>
          <a:xfrm>
            <a:off x="8529120" y="4794840"/>
            <a:ext cx="2175480" cy="1222200"/>
          </a:xfrm>
          <a:custGeom>
            <a:avLst/>
            <a:gdLst/>
            <a:ahLst/>
            <a:cxnLst/>
            <a:rect l="0" t="0" r="r" b="b"/>
            <a:pathLst>
              <a:path w="6043" h="3395">
                <a:moveTo>
                  <a:pt x="6043" y="0"/>
                </a:moveTo>
                <a:lnTo>
                  <a:pt x="0" y="3395"/>
                </a:lnTo>
                <a:lnTo>
                  <a:pt x="465" y="3395"/>
                </a:lnTo>
                <a:lnTo>
                  <a:pt x="6043" y="261"/>
                </a:lnTo>
                <a:lnTo>
                  <a:pt x="6043" y="0"/>
                </a:lnTo>
                <a:close/>
              </a:path>
            </a:pathLst>
          </a:custGeom>
          <a:solidFill>
            <a:srgbClr val="1D3780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518" name="任意多边形 3517"/>
          <p:cNvSpPr/>
          <p:nvPr/>
        </p:nvSpPr>
        <p:spPr>
          <a:xfrm>
            <a:off x="8696520" y="4888800"/>
            <a:ext cx="2008080" cy="1128240"/>
          </a:xfrm>
          <a:custGeom>
            <a:avLst/>
            <a:gdLst/>
            <a:ahLst/>
            <a:cxnLst/>
            <a:rect l="0" t="0" r="r" b="b"/>
            <a:pathLst>
              <a:path w="5578" h="3134">
                <a:moveTo>
                  <a:pt x="5578" y="0"/>
                </a:moveTo>
                <a:lnTo>
                  <a:pt x="0" y="3134"/>
                </a:lnTo>
                <a:lnTo>
                  <a:pt x="465" y="3134"/>
                </a:lnTo>
                <a:lnTo>
                  <a:pt x="5578" y="261"/>
                </a:lnTo>
                <a:lnTo>
                  <a:pt x="5578" y="0"/>
                </a:lnTo>
                <a:close/>
              </a:path>
            </a:pathLst>
          </a:custGeom>
          <a:solidFill>
            <a:srgbClr val="1D3781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519" name="任意多边形 3518"/>
          <p:cNvSpPr/>
          <p:nvPr/>
        </p:nvSpPr>
        <p:spPr>
          <a:xfrm>
            <a:off x="8863920" y="4982760"/>
            <a:ext cx="1840680" cy="1034280"/>
          </a:xfrm>
          <a:custGeom>
            <a:avLst/>
            <a:gdLst/>
            <a:ahLst/>
            <a:cxnLst/>
            <a:rect l="0" t="0" r="r" b="b"/>
            <a:pathLst>
              <a:path w="5113" h="2873">
                <a:moveTo>
                  <a:pt x="5113" y="0"/>
                </a:moveTo>
                <a:lnTo>
                  <a:pt x="0" y="2873"/>
                </a:lnTo>
                <a:lnTo>
                  <a:pt x="464" y="2873"/>
                </a:lnTo>
                <a:lnTo>
                  <a:pt x="5113" y="261"/>
                </a:lnTo>
                <a:lnTo>
                  <a:pt x="5113" y="0"/>
                </a:lnTo>
                <a:close/>
              </a:path>
            </a:pathLst>
          </a:custGeom>
          <a:solidFill>
            <a:srgbClr val="1D378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520" name="任意多边形 3519"/>
          <p:cNvSpPr/>
          <p:nvPr/>
        </p:nvSpPr>
        <p:spPr>
          <a:xfrm>
            <a:off x="9030960" y="5076720"/>
            <a:ext cx="1673640" cy="940320"/>
          </a:xfrm>
          <a:custGeom>
            <a:avLst/>
            <a:gdLst/>
            <a:ahLst/>
            <a:cxnLst/>
            <a:rect l="0" t="0" r="r" b="b"/>
            <a:pathLst>
              <a:path w="4649" h="2612">
                <a:moveTo>
                  <a:pt x="4649" y="0"/>
                </a:moveTo>
                <a:lnTo>
                  <a:pt x="0" y="2612"/>
                </a:lnTo>
                <a:lnTo>
                  <a:pt x="465" y="2612"/>
                </a:lnTo>
                <a:lnTo>
                  <a:pt x="4649" y="263"/>
                </a:lnTo>
                <a:lnTo>
                  <a:pt x="4649" y="0"/>
                </a:lnTo>
                <a:close/>
              </a:path>
            </a:pathLst>
          </a:custGeom>
          <a:solidFill>
            <a:srgbClr val="1D3783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521" name="任意多边形 3520"/>
          <p:cNvSpPr/>
          <p:nvPr/>
        </p:nvSpPr>
        <p:spPr>
          <a:xfrm>
            <a:off x="9198360" y="5171040"/>
            <a:ext cx="1506240" cy="846000"/>
          </a:xfrm>
          <a:custGeom>
            <a:avLst/>
            <a:gdLst/>
            <a:ahLst/>
            <a:cxnLst/>
            <a:rect l="0" t="0" r="r" b="b"/>
            <a:pathLst>
              <a:path w="4184" h="2350">
                <a:moveTo>
                  <a:pt x="4184" y="0"/>
                </a:moveTo>
                <a:lnTo>
                  <a:pt x="0" y="2350"/>
                </a:lnTo>
                <a:lnTo>
                  <a:pt x="465" y="2350"/>
                </a:lnTo>
                <a:lnTo>
                  <a:pt x="4184" y="261"/>
                </a:lnTo>
                <a:lnTo>
                  <a:pt x="4184" y="0"/>
                </a:lnTo>
                <a:close/>
              </a:path>
            </a:pathLst>
          </a:custGeom>
          <a:solidFill>
            <a:srgbClr val="1D3883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522" name="任意多边形 3521"/>
          <p:cNvSpPr/>
          <p:nvPr/>
        </p:nvSpPr>
        <p:spPr>
          <a:xfrm>
            <a:off x="9365760" y="5265000"/>
            <a:ext cx="1338840" cy="752040"/>
          </a:xfrm>
          <a:custGeom>
            <a:avLst/>
            <a:gdLst/>
            <a:ahLst/>
            <a:cxnLst/>
            <a:rect l="0" t="0" r="r" b="b"/>
            <a:pathLst>
              <a:path w="3719" h="2089">
                <a:moveTo>
                  <a:pt x="3719" y="0"/>
                </a:moveTo>
                <a:lnTo>
                  <a:pt x="0" y="2089"/>
                </a:lnTo>
                <a:lnTo>
                  <a:pt x="465" y="2089"/>
                </a:lnTo>
                <a:lnTo>
                  <a:pt x="3719" y="261"/>
                </a:lnTo>
                <a:lnTo>
                  <a:pt x="3719" y="0"/>
                </a:lnTo>
                <a:close/>
              </a:path>
            </a:pathLst>
          </a:custGeom>
          <a:solidFill>
            <a:srgbClr val="1D388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523" name="任意多边形 3522"/>
          <p:cNvSpPr/>
          <p:nvPr/>
        </p:nvSpPr>
        <p:spPr>
          <a:xfrm>
            <a:off x="9533160" y="5358960"/>
            <a:ext cx="1171440" cy="658080"/>
          </a:xfrm>
          <a:custGeom>
            <a:avLst/>
            <a:gdLst/>
            <a:ahLst/>
            <a:cxnLst/>
            <a:rect l="0" t="0" r="r" b="b"/>
            <a:pathLst>
              <a:path w="3254" h="1828">
                <a:moveTo>
                  <a:pt x="3254" y="0"/>
                </a:moveTo>
                <a:lnTo>
                  <a:pt x="0" y="1828"/>
                </a:lnTo>
                <a:lnTo>
                  <a:pt x="465" y="1828"/>
                </a:lnTo>
                <a:lnTo>
                  <a:pt x="3254" y="261"/>
                </a:lnTo>
                <a:lnTo>
                  <a:pt x="3254" y="0"/>
                </a:lnTo>
                <a:close/>
              </a:path>
            </a:pathLst>
          </a:custGeom>
          <a:solidFill>
            <a:srgbClr val="1D3885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524" name="任意多边形 3523"/>
          <p:cNvSpPr/>
          <p:nvPr/>
        </p:nvSpPr>
        <p:spPr>
          <a:xfrm>
            <a:off x="9700560" y="5452920"/>
            <a:ext cx="1004040" cy="564120"/>
          </a:xfrm>
          <a:custGeom>
            <a:avLst/>
            <a:gdLst/>
            <a:ahLst/>
            <a:cxnLst/>
            <a:rect l="0" t="0" r="r" b="b"/>
            <a:pathLst>
              <a:path w="2789" h="1567">
                <a:moveTo>
                  <a:pt x="2789" y="0"/>
                </a:moveTo>
                <a:lnTo>
                  <a:pt x="0" y="1567"/>
                </a:lnTo>
                <a:lnTo>
                  <a:pt x="464" y="1567"/>
                </a:lnTo>
                <a:lnTo>
                  <a:pt x="2789" y="261"/>
                </a:lnTo>
                <a:lnTo>
                  <a:pt x="2789" y="0"/>
                </a:lnTo>
                <a:close/>
              </a:path>
            </a:pathLst>
          </a:custGeom>
          <a:solidFill>
            <a:srgbClr val="1E388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525" name="任意多边形 3524"/>
          <p:cNvSpPr/>
          <p:nvPr/>
        </p:nvSpPr>
        <p:spPr>
          <a:xfrm>
            <a:off x="9867600" y="5546880"/>
            <a:ext cx="837000" cy="470160"/>
          </a:xfrm>
          <a:custGeom>
            <a:avLst/>
            <a:gdLst/>
            <a:ahLst/>
            <a:cxnLst/>
            <a:rect l="0" t="0" r="r" b="b"/>
            <a:pathLst>
              <a:path w="2325" h="1306">
                <a:moveTo>
                  <a:pt x="2325" y="0"/>
                </a:moveTo>
                <a:lnTo>
                  <a:pt x="0" y="1306"/>
                </a:lnTo>
                <a:lnTo>
                  <a:pt x="465" y="1306"/>
                </a:lnTo>
                <a:lnTo>
                  <a:pt x="2325" y="261"/>
                </a:lnTo>
                <a:lnTo>
                  <a:pt x="2325" y="0"/>
                </a:lnTo>
                <a:close/>
              </a:path>
            </a:pathLst>
          </a:custGeom>
          <a:solidFill>
            <a:srgbClr val="1E398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526" name="任意多边形 3525"/>
          <p:cNvSpPr/>
          <p:nvPr/>
        </p:nvSpPr>
        <p:spPr>
          <a:xfrm>
            <a:off x="10035000" y="5640840"/>
            <a:ext cx="669600" cy="376200"/>
          </a:xfrm>
          <a:custGeom>
            <a:avLst/>
            <a:gdLst/>
            <a:ahLst/>
            <a:cxnLst/>
            <a:rect l="0" t="0" r="r" b="b"/>
            <a:pathLst>
              <a:path w="1860" h="1045">
                <a:moveTo>
                  <a:pt x="1860" y="0"/>
                </a:moveTo>
                <a:lnTo>
                  <a:pt x="0" y="1045"/>
                </a:lnTo>
                <a:lnTo>
                  <a:pt x="465" y="1045"/>
                </a:lnTo>
                <a:lnTo>
                  <a:pt x="1860" y="261"/>
                </a:lnTo>
                <a:lnTo>
                  <a:pt x="1860" y="0"/>
                </a:lnTo>
                <a:close/>
              </a:path>
            </a:pathLst>
          </a:custGeom>
          <a:solidFill>
            <a:srgbClr val="1E3987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527" name="任意多边形 3526"/>
          <p:cNvSpPr/>
          <p:nvPr/>
        </p:nvSpPr>
        <p:spPr>
          <a:xfrm>
            <a:off x="10202400" y="5734800"/>
            <a:ext cx="502200" cy="282240"/>
          </a:xfrm>
          <a:custGeom>
            <a:avLst/>
            <a:gdLst/>
            <a:ahLst/>
            <a:cxnLst/>
            <a:rect l="0" t="0" r="r" b="b"/>
            <a:pathLst>
              <a:path w="1395" h="784">
                <a:moveTo>
                  <a:pt x="1395" y="0"/>
                </a:moveTo>
                <a:lnTo>
                  <a:pt x="0" y="784"/>
                </a:lnTo>
                <a:lnTo>
                  <a:pt x="466" y="784"/>
                </a:lnTo>
                <a:lnTo>
                  <a:pt x="1395" y="262"/>
                </a:lnTo>
                <a:lnTo>
                  <a:pt x="1395" y="0"/>
                </a:lnTo>
                <a:close/>
              </a:path>
            </a:pathLst>
          </a:custGeom>
          <a:solidFill>
            <a:srgbClr val="1E398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528" name="任意多边形 3527"/>
          <p:cNvSpPr/>
          <p:nvPr/>
        </p:nvSpPr>
        <p:spPr>
          <a:xfrm>
            <a:off x="10369800" y="5828760"/>
            <a:ext cx="334800" cy="188280"/>
          </a:xfrm>
          <a:custGeom>
            <a:avLst/>
            <a:gdLst/>
            <a:ahLst/>
            <a:cxnLst/>
            <a:rect l="0" t="0" r="r" b="b"/>
            <a:pathLst>
              <a:path w="930" h="523">
                <a:moveTo>
                  <a:pt x="930" y="0"/>
                </a:moveTo>
                <a:lnTo>
                  <a:pt x="0" y="523"/>
                </a:lnTo>
                <a:lnTo>
                  <a:pt x="466" y="523"/>
                </a:lnTo>
                <a:lnTo>
                  <a:pt x="930" y="262"/>
                </a:lnTo>
                <a:lnTo>
                  <a:pt x="930" y="0"/>
                </a:lnTo>
                <a:close/>
              </a:path>
            </a:pathLst>
          </a:custGeom>
          <a:solidFill>
            <a:srgbClr val="1E3989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529" name="任意多边形 3528"/>
          <p:cNvSpPr/>
          <p:nvPr/>
        </p:nvSpPr>
        <p:spPr>
          <a:xfrm>
            <a:off x="10537200" y="5922720"/>
            <a:ext cx="167400" cy="94320"/>
          </a:xfrm>
          <a:custGeom>
            <a:avLst/>
            <a:gdLst/>
            <a:ahLst/>
            <a:cxnLst/>
            <a:rect l="0" t="0" r="r" b="b"/>
            <a:pathLst>
              <a:path w="465" h="262">
                <a:moveTo>
                  <a:pt x="465" y="0"/>
                </a:moveTo>
                <a:lnTo>
                  <a:pt x="0" y="262"/>
                </a:lnTo>
                <a:lnTo>
                  <a:pt x="465" y="262"/>
                </a:lnTo>
                <a:lnTo>
                  <a:pt x="465" y="0"/>
                </a:lnTo>
                <a:close/>
              </a:path>
            </a:pathLst>
          </a:custGeom>
          <a:solidFill>
            <a:srgbClr val="1E3A8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3530" name="图片 3529"/>
          <p:cNvPicPr/>
          <p:nvPr/>
        </p:nvPicPr>
        <p:blipFill>
          <a:blip r:embed="rId2"/>
          <a:stretch/>
        </p:blipFill>
        <p:spPr>
          <a:xfrm>
            <a:off x="8280" y="0"/>
            <a:ext cx="10696320" cy="60163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531" name="任意多边形 3530"/>
          <p:cNvSpPr/>
          <p:nvPr/>
        </p:nvSpPr>
        <p:spPr>
          <a:xfrm>
            <a:off x="409320" y="802080"/>
            <a:ext cx="802440" cy="33840"/>
          </a:xfrm>
          <a:custGeom>
            <a:avLst/>
            <a:gdLst/>
            <a:ahLst/>
            <a:cxnLst/>
            <a:rect l="0" t="0" r="r" b="b"/>
            <a:pathLst>
              <a:path w="2229" h="94">
                <a:moveTo>
                  <a:pt x="0" y="0"/>
                </a:moveTo>
                <a:lnTo>
                  <a:pt x="2229" y="0"/>
                </a:lnTo>
                <a:lnTo>
                  <a:pt x="2229" y="94"/>
                </a:lnTo>
                <a:lnTo>
                  <a:pt x="0" y="94"/>
                </a:lnTo>
                <a:lnTo>
                  <a:pt x="0" y="0"/>
                </a:lnTo>
                <a:close/>
              </a:path>
            </a:pathLst>
          </a:custGeom>
          <a:solidFill>
            <a:srgbClr val="00D3F3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532" name="任意多边形 3531"/>
          <p:cNvSpPr/>
          <p:nvPr/>
        </p:nvSpPr>
        <p:spPr>
          <a:xfrm>
            <a:off x="413640" y="3998520"/>
            <a:ext cx="9886320" cy="1746720"/>
          </a:xfrm>
          <a:custGeom>
            <a:avLst/>
            <a:gdLst/>
            <a:ahLst/>
            <a:cxnLst/>
            <a:rect l="0" t="0" r="r" b="b"/>
            <a:pathLst>
              <a:path w="27462" h="4852">
                <a:moveTo>
                  <a:pt x="0" y="4678"/>
                </a:moveTo>
                <a:lnTo>
                  <a:pt x="0" y="174"/>
                </a:lnTo>
                <a:cubicBezTo>
                  <a:pt x="0" y="163"/>
                  <a:pt x="1" y="151"/>
                  <a:pt x="3" y="140"/>
                </a:cubicBezTo>
                <a:cubicBezTo>
                  <a:pt x="5" y="129"/>
                  <a:pt x="8" y="118"/>
                  <a:pt x="13" y="107"/>
                </a:cubicBezTo>
                <a:cubicBezTo>
                  <a:pt x="17" y="97"/>
                  <a:pt x="23" y="87"/>
                  <a:pt x="29" y="77"/>
                </a:cubicBezTo>
                <a:cubicBezTo>
                  <a:pt x="35" y="68"/>
                  <a:pt x="42" y="59"/>
                  <a:pt x="51" y="51"/>
                </a:cubicBezTo>
                <a:cubicBezTo>
                  <a:pt x="59" y="43"/>
                  <a:pt x="67" y="36"/>
                  <a:pt x="77" y="29"/>
                </a:cubicBezTo>
                <a:cubicBezTo>
                  <a:pt x="86" y="23"/>
                  <a:pt x="96" y="18"/>
                  <a:pt x="107" y="13"/>
                </a:cubicBezTo>
                <a:cubicBezTo>
                  <a:pt x="118" y="9"/>
                  <a:pt x="128" y="6"/>
                  <a:pt x="140" y="3"/>
                </a:cubicBezTo>
                <a:cubicBezTo>
                  <a:pt x="151" y="1"/>
                  <a:pt x="162" y="0"/>
                  <a:pt x="174" y="0"/>
                </a:cubicBezTo>
                <a:lnTo>
                  <a:pt x="27287" y="0"/>
                </a:lnTo>
                <a:cubicBezTo>
                  <a:pt x="27299" y="0"/>
                  <a:pt x="27310" y="1"/>
                  <a:pt x="27321" y="3"/>
                </a:cubicBezTo>
                <a:cubicBezTo>
                  <a:pt x="27333" y="6"/>
                  <a:pt x="27344" y="9"/>
                  <a:pt x="27354" y="13"/>
                </a:cubicBezTo>
                <a:cubicBezTo>
                  <a:pt x="27365" y="18"/>
                  <a:pt x="27375" y="23"/>
                  <a:pt x="27384" y="29"/>
                </a:cubicBezTo>
                <a:cubicBezTo>
                  <a:pt x="27394" y="36"/>
                  <a:pt x="27403" y="43"/>
                  <a:pt x="27411" y="51"/>
                </a:cubicBezTo>
                <a:cubicBezTo>
                  <a:pt x="27419" y="59"/>
                  <a:pt x="27426" y="68"/>
                  <a:pt x="27432" y="77"/>
                </a:cubicBezTo>
                <a:cubicBezTo>
                  <a:pt x="27439" y="87"/>
                  <a:pt x="27444" y="97"/>
                  <a:pt x="27448" y="107"/>
                </a:cubicBezTo>
                <a:cubicBezTo>
                  <a:pt x="27453" y="118"/>
                  <a:pt x="27456" y="129"/>
                  <a:pt x="27458" y="140"/>
                </a:cubicBezTo>
                <a:cubicBezTo>
                  <a:pt x="27460" y="151"/>
                  <a:pt x="27462" y="163"/>
                  <a:pt x="27462" y="174"/>
                </a:cubicBezTo>
                <a:lnTo>
                  <a:pt x="27462" y="4678"/>
                </a:lnTo>
                <a:cubicBezTo>
                  <a:pt x="27462" y="4690"/>
                  <a:pt x="27460" y="4701"/>
                  <a:pt x="27458" y="4712"/>
                </a:cubicBezTo>
                <a:cubicBezTo>
                  <a:pt x="27456" y="4724"/>
                  <a:pt x="27453" y="4734"/>
                  <a:pt x="27448" y="4745"/>
                </a:cubicBezTo>
                <a:cubicBezTo>
                  <a:pt x="27444" y="4756"/>
                  <a:pt x="27439" y="4766"/>
                  <a:pt x="27432" y="4775"/>
                </a:cubicBezTo>
                <a:cubicBezTo>
                  <a:pt x="27426" y="4785"/>
                  <a:pt x="27419" y="4793"/>
                  <a:pt x="27411" y="4801"/>
                </a:cubicBezTo>
                <a:cubicBezTo>
                  <a:pt x="27403" y="4810"/>
                  <a:pt x="27394" y="4817"/>
                  <a:pt x="27384" y="4823"/>
                </a:cubicBezTo>
                <a:cubicBezTo>
                  <a:pt x="27375" y="4829"/>
                  <a:pt x="27365" y="4835"/>
                  <a:pt x="27354" y="4839"/>
                </a:cubicBezTo>
                <a:cubicBezTo>
                  <a:pt x="27344" y="4844"/>
                  <a:pt x="27333" y="4847"/>
                  <a:pt x="27321" y="4849"/>
                </a:cubicBezTo>
                <a:cubicBezTo>
                  <a:pt x="27310" y="4851"/>
                  <a:pt x="27299" y="4852"/>
                  <a:pt x="27287" y="4852"/>
                </a:cubicBezTo>
                <a:lnTo>
                  <a:pt x="174" y="4852"/>
                </a:lnTo>
                <a:cubicBezTo>
                  <a:pt x="162" y="4852"/>
                  <a:pt x="151" y="4851"/>
                  <a:pt x="140" y="4849"/>
                </a:cubicBezTo>
                <a:cubicBezTo>
                  <a:pt x="128" y="4847"/>
                  <a:pt x="118" y="4844"/>
                  <a:pt x="107" y="4839"/>
                </a:cubicBezTo>
                <a:cubicBezTo>
                  <a:pt x="96" y="4835"/>
                  <a:pt x="86" y="4829"/>
                  <a:pt x="77" y="4823"/>
                </a:cubicBezTo>
                <a:cubicBezTo>
                  <a:pt x="67" y="4817"/>
                  <a:pt x="59" y="4810"/>
                  <a:pt x="51" y="4801"/>
                </a:cubicBezTo>
                <a:cubicBezTo>
                  <a:pt x="42" y="4793"/>
                  <a:pt x="35" y="4785"/>
                  <a:pt x="29" y="4775"/>
                </a:cubicBezTo>
                <a:cubicBezTo>
                  <a:pt x="23" y="4766"/>
                  <a:pt x="17" y="4756"/>
                  <a:pt x="13" y="4745"/>
                </a:cubicBezTo>
                <a:cubicBezTo>
                  <a:pt x="8" y="4734"/>
                  <a:pt x="5" y="4724"/>
                  <a:pt x="3" y="4712"/>
                </a:cubicBezTo>
                <a:cubicBezTo>
                  <a:pt x="1" y="4701"/>
                  <a:pt x="0" y="4690"/>
                  <a:pt x="0" y="4678"/>
                </a:cubicBezTo>
                <a:close/>
              </a:path>
            </a:pathLst>
          </a:custGeom>
          <a:solidFill>
            <a:srgbClr val="1E40AF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533" name="任意多边形 3532"/>
          <p:cNvSpPr/>
          <p:nvPr/>
        </p:nvSpPr>
        <p:spPr>
          <a:xfrm>
            <a:off x="413640" y="3998520"/>
            <a:ext cx="9886320" cy="1746720"/>
          </a:xfrm>
          <a:custGeom>
            <a:avLst/>
            <a:gdLst/>
            <a:ahLst/>
            <a:cxnLst/>
            <a:rect l="0" t="0" r="r" b="b"/>
            <a:pathLst>
              <a:path w="27462" h="4852" fill="none">
                <a:moveTo>
                  <a:pt x="0" y="4678"/>
                </a:moveTo>
                <a:lnTo>
                  <a:pt x="0" y="174"/>
                </a:lnTo>
                <a:cubicBezTo>
                  <a:pt x="0" y="163"/>
                  <a:pt x="1" y="151"/>
                  <a:pt x="3" y="140"/>
                </a:cubicBezTo>
                <a:cubicBezTo>
                  <a:pt x="5" y="129"/>
                  <a:pt x="8" y="118"/>
                  <a:pt x="13" y="107"/>
                </a:cubicBezTo>
                <a:cubicBezTo>
                  <a:pt x="17" y="97"/>
                  <a:pt x="23" y="87"/>
                  <a:pt x="29" y="77"/>
                </a:cubicBezTo>
                <a:cubicBezTo>
                  <a:pt x="35" y="68"/>
                  <a:pt x="42" y="59"/>
                  <a:pt x="51" y="51"/>
                </a:cubicBezTo>
                <a:cubicBezTo>
                  <a:pt x="59" y="43"/>
                  <a:pt x="67" y="36"/>
                  <a:pt x="77" y="29"/>
                </a:cubicBezTo>
                <a:cubicBezTo>
                  <a:pt x="86" y="23"/>
                  <a:pt x="96" y="18"/>
                  <a:pt x="107" y="13"/>
                </a:cubicBezTo>
                <a:cubicBezTo>
                  <a:pt x="118" y="9"/>
                  <a:pt x="128" y="6"/>
                  <a:pt x="140" y="3"/>
                </a:cubicBezTo>
                <a:cubicBezTo>
                  <a:pt x="151" y="1"/>
                  <a:pt x="162" y="0"/>
                  <a:pt x="174" y="0"/>
                </a:cubicBezTo>
                <a:lnTo>
                  <a:pt x="27287" y="0"/>
                </a:lnTo>
                <a:cubicBezTo>
                  <a:pt x="27299" y="0"/>
                  <a:pt x="27310" y="1"/>
                  <a:pt x="27321" y="3"/>
                </a:cubicBezTo>
                <a:cubicBezTo>
                  <a:pt x="27333" y="6"/>
                  <a:pt x="27344" y="9"/>
                  <a:pt x="27354" y="13"/>
                </a:cubicBezTo>
                <a:cubicBezTo>
                  <a:pt x="27365" y="18"/>
                  <a:pt x="27375" y="23"/>
                  <a:pt x="27384" y="29"/>
                </a:cubicBezTo>
                <a:cubicBezTo>
                  <a:pt x="27394" y="36"/>
                  <a:pt x="27403" y="43"/>
                  <a:pt x="27411" y="51"/>
                </a:cubicBezTo>
                <a:cubicBezTo>
                  <a:pt x="27419" y="59"/>
                  <a:pt x="27426" y="68"/>
                  <a:pt x="27432" y="77"/>
                </a:cubicBezTo>
                <a:cubicBezTo>
                  <a:pt x="27439" y="87"/>
                  <a:pt x="27444" y="97"/>
                  <a:pt x="27448" y="107"/>
                </a:cubicBezTo>
                <a:cubicBezTo>
                  <a:pt x="27453" y="118"/>
                  <a:pt x="27456" y="129"/>
                  <a:pt x="27458" y="140"/>
                </a:cubicBezTo>
                <a:cubicBezTo>
                  <a:pt x="27460" y="151"/>
                  <a:pt x="27462" y="163"/>
                  <a:pt x="27462" y="174"/>
                </a:cubicBezTo>
                <a:lnTo>
                  <a:pt x="27462" y="4678"/>
                </a:lnTo>
                <a:cubicBezTo>
                  <a:pt x="27462" y="4690"/>
                  <a:pt x="27460" y="4701"/>
                  <a:pt x="27458" y="4712"/>
                </a:cubicBezTo>
                <a:cubicBezTo>
                  <a:pt x="27456" y="4724"/>
                  <a:pt x="27453" y="4734"/>
                  <a:pt x="27448" y="4745"/>
                </a:cubicBezTo>
                <a:cubicBezTo>
                  <a:pt x="27444" y="4756"/>
                  <a:pt x="27439" y="4766"/>
                  <a:pt x="27432" y="4775"/>
                </a:cubicBezTo>
                <a:cubicBezTo>
                  <a:pt x="27426" y="4785"/>
                  <a:pt x="27419" y="4793"/>
                  <a:pt x="27411" y="4801"/>
                </a:cubicBezTo>
                <a:cubicBezTo>
                  <a:pt x="27403" y="4810"/>
                  <a:pt x="27394" y="4817"/>
                  <a:pt x="27384" y="4823"/>
                </a:cubicBezTo>
                <a:cubicBezTo>
                  <a:pt x="27375" y="4829"/>
                  <a:pt x="27365" y="4835"/>
                  <a:pt x="27354" y="4839"/>
                </a:cubicBezTo>
                <a:cubicBezTo>
                  <a:pt x="27344" y="4844"/>
                  <a:pt x="27333" y="4847"/>
                  <a:pt x="27321" y="4849"/>
                </a:cubicBezTo>
                <a:cubicBezTo>
                  <a:pt x="27310" y="4851"/>
                  <a:pt x="27299" y="4852"/>
                  <a:pt x="27287" y="4852"/>
                </a:cubicBezTo>
                <a:lnTo>
                  <a:pt x="174" y="4852"/>
                </a:lnTo>
                <a:cubicBezTo>
                  <a:pt x="162" y="4852"/>
                  <a:pt x="151" y="4851"/>
                  <a:pt x="140" y="4849"/>
                </a:cubicBezTo>
                <a:cubicBezTo>
                  <a:pt x="128" y="4847"/>
                  <a:pt x="118" y="4844"/>
                  <a:pt x="107" y="4839"/>
                </a:cubicBezTo>
                <a:cubicBezTo>
                  <a:pt x="96" y="4835"/>
                  <a:pt x="86" y="4829"/>
                  <a:pt x="77" y="4823"/>
                </a:cubicBezTo>
                <a:cubicBezTo>
                  <a:pt x="67" y="4817"/>
                  <a:pt x="59" y="4810"/>
                  <a:pt x="51" y="4801"/>
                </a:cubicBezTo>
                <a:cubicBezTo>
                  <a:pt x="42" y="4793"/>
                  <a:pt x="35" y="4785"/>
                  <a:pt x="29" y="4775"/>
                </a:cubicBezTo>
                <a:cubicBezTo>
                  <a:pt x="23" y="4766"/>
                  <a:pt x="17" y="4756"/>
                  <a:pt x="13" y="4745"/>
                </a:cubicBezTo>
                <a:cubicBezTo>
                  <a:pt x="8" y="4734"/>
                  <a:pt x="5" y="4724"/>
                  <a:pt x="3" y="4712"/>
                </a:cubicBezTo>
                <a:cubicBezTo>
                  <a:pt x="1" y="4701"/>
                  <a:pt x="0" y="4690"/>
                  <a:pt x="0" y="4678"/>
                </a:cubicBezTo>
              </a:path>
            </a:pathLst>
          </a:custGeom>
          <a:ln w="8280">
            <a:solidFill>
              <a:srgbClr val="1D4ED8"/>
            </a:solidFill>
            <a:miter/>
          </a:ln>
        </p:spPr>
        <p:txBody>
          <a:bodyPr lIns="3960" tIns="3960" rIns="3960" bIns="396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534" name="文本框 3533"/>
          <p:cNvSpPr txBox="1"/>
          <p:nvPr/>
        </p:nvSpPr>
        <p:spPr>
          <a:xfrm>
            <a:off x="405360" y="378720"/>
            <a:ext cx="2402640" cy="378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237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嵌入生成模型选择</a:t>
            </a:r>
            <a:endParaRPr lang="en-US" sz="237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535" name="任意多边形 3534"/>
          <p:cNvSpPr/>
          <p:nvPr/>
        </p:nvSpPr>
        <p:spPr>
          <a:xfrm>
            <a:off x="409320" y="1604160"/>
            <a:ext cx="3209400" cy="2123280"/>
          </a:xfrm>
          <a:custGeom>
            <a:avLst/>
            <a:gdLst/>
            <a:ahLst/>
            <a:cxnLst/>
            <a:rect l="0" t="0" r="r" b="b"/>
            <a:pathLst>
              <a:path w="8915" h="5898">
                <a:moveTo>
                  <a:pt x="0" y="5712"/>
                </a:moveTo>
                <a:lnTo>
                  <a:pt x="0" y="186"/>
                </a:lnTo>
                <a:cubicBezTo>
                  <a:pt x="0" y="161"/>
                  <a:pt x="5" y="138"/>
                  <a:pt x="14" y="115"/>
                </a:cubicBezTo>
                <a:cubicBezTo>
                  <a:pt x="23" y="92"/>
                  <a:pt x="37" y="72"/>
                  <a:pt x="54" y="55"/>
                </a:cubicBezTo>
                <a:cubicBezTo>
                  <a:pt x="72" y="37"/>
                  <a:pt x="92" y="24"/>
                  <a:pt x="115" y="15"/>
                </a:cubicBezTo>
                <a:cubicBezTo>
                  <a:pt x="137" y="5"/>
                  <a:pt x="161" y="0"/>
                  <a:pt x="186" y="0"/>
                </a:cubicBezTo>
                <a:lnTo>
                  <a:pt x="8729" y="0"/>
                </a:lnTo>
                <a:cubicBezTo>
                  <a:pt x="8754" y="0"/>
                  <a:pt x="8777" y="5"/>
                  <a:pt x="8800" y="15"/>
                </a:cubicBezTo>
                <a:cubicBezTo>
                  <a:pt x="8823" y="24"/>
                  <a:pt x="8843" y="37"/>
                  <a:pt x="8860" y="55"/>
                </a:cubicBezTo>
                <a:cubicBezTo>
                  <a:pt x="8878" y="72"/>
                  <a:pt x="8891" y="92"/>
                  <a:pt x="8901" y="115"/>
                </a:cubicBezTo>
                <a:cubicBezTo>
                  <a:pt x="8910" y="138"/>
                  <a:pt x="8915" y="161"/>
                  <a:pt x="8915" y="186"/>
                </a:cubicBezTo>
                <a:lnTo>
                  <a:pt x="8915" y="5712"/>
                </a:lnTo>
                <a:cubicBezTo>
                  <a:pt x="8915" y="5736"/>
                  <a:pt x="8910" y="5760"/>
                  <a:pt x="8901" y="5783"/>
                </a:cubicBezTo>
                <a:cubicBezTo>
                  <a:pt x="8891" y="5806"/>
                  <a:pt x="8878" y="5826"/>
                  <a:pt x="8860" y="5843"/>
                </a:cubicBezTo>
                <a:cubicBezTo>
                  <a:pt x="8843" y="5861"/>
                  <a:pt x="8823" y="5874"/>
                  <a:pt x="8800" y="5883"/>
                </a:cubicBezTo>
                <a:cubicBezTo>
                  <a:pt x="8777" y="5893"/>
                  <a:pt x="8754" y="5898"/>
                  <a:pt x="8729" y="5898"/>
                </a:cubicBezTo>
                <a:lnTo>
                  <a:pt x="186" y="5898"/>
                </a:lnTo>
                <a:cubicBezTo>
                  <a:pt x="161" y="5898"/>
                  <a:pt x="137" y="5893"/>
                  <a:pt x="115" y="5883"/>
                </a:cubicBezTo>
                <a:cubicBezTo>
                  <a:pt x="92" y="5874"/>
                  <a:pt x="72" y="5861"/>
                  <a:pt x="54" y="5843"/>
                </a:cubicBezTo>
                <a:cubicBezTo>
                  <a:pt x="37" y="5826"/>
                  <a:pt x="23" y="5806"/>
                  <a:pt x="14" y="5783"/>
                </a:cubicBezTo>
                <a:cubicBezTo>
                  <a:pt x="5" y="5760"/>
                  <a:pt x="0" y="5736"/>
                  <a:pt x="0" y="5712"/>
                </a:cubicBezTo>
                <a:close/>
              </a:path>
            </a:pathLst>
          </a:custGeom>
          <a:solidFill>
            <a:srgbClr val="1E40AF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536" name="任意多边形 3535"/>
          <p:cNvSpPr/>
          <p:nvPr/>
        </p:nvSpPr>
        <p:spPr>
          <a:xfrm>
            <a:off x="409320" y="1604160"/>
            <a:ext cx="3209400" cy="2123280"/>
          </a:xfrm>
          <a:custGeom>
            <a:avLst/>
            <a:gdLst/>
            <a:ahLst/>
            <a:cxnLst/>
            <a:rect l="0" t="0" r="r" b="b"/>
            <a:pathLst>
              <a:path w="8915" h="5898">
                <a:moveTo>
                  <a:pt x="0" y="5712"/>
                </a:moveTo>
                <a:lnTo>
                  <a:pt x="0" y="186"/>
                </a:lnTo>
                <a:cubicBezTo>
                  <a:pt x="0" y="161"/>
                  <a:pt x="5" y="138"/>
                  <a:pt x="14" y="115"/>
                </a:cubicBezTo>
                <a:cubicBezTo>
                  <a:pt x="23" y="92"/>
                  <a:pt x="37" y="72"/>
                  <a:pt x="54" y="55"/>
                </a:cubicBezTo>
                <a:cubicBezTo>
                  <a:pt x="72" y="37"/>
                  <a:pt x="92" y="24"/>
                  <a:pt x="115" y="15"/>
                </a:cubicBezTo>
                <a:cubicBezTo>
                  <a:pt x="137" y="5"/>
                  <a:pt x="161" y="0"/>
                  <a:pt x="186" y="0"/>
                </a:cubicBezTo>
                <a:lnTo>
                  <a:pt x="8729" y="0"/>
                </a:lnTo>
                <a:cubicBezTo>
                  <a:pt x="8754" y="0"/>
                  <a:pt x="8777" y="5"/>
                  <a:pt x="8800" y="15"/>
                </a:cubicBezTo>
                <a:cubicBezTo>
                  <a:pt x="8823" y="24"/>
                  <a:pt x="8843" y="37"/>
                  <a:pt x="8860" y="55"/>
                </a:cubicBezTo>
                <a:cubicBezTo>
                  <a:pt x="8878" y="72"/>
                  <a:pt x="8891" y="92"/>
                  <a:pt x="8901" y="115"/>
                </a:cubicBezTo>
                <a:cubicBezTo>
                  <a:pt x="8910" y="138"/>
                  <a:pt x="8915" y="161"/>
                  <a:pt x="8915" y="186"/>
                </a:cubicBezTo>
                <a:lnTo>
                  <a:pt x="8915" y="5712"/>
                </a:lnTo>
                <a:cubicBezTo>
                  <a:pt x="8915" y="5736"/>
                  <a:pt x="8910" y="5760"/>
                  <a:pt x="8901" y="5783"/>
                </a:cubicBezTo>
                <a:cubicBezTo>
                  <a:pt x="8891" y="5806"/>
                  <a:pt x="8878" y="5826"/>
                  <a:pt x="8860" y="5843"/>
                </a:cubicBezTo>
                <a:cubicBezTo>
                  <a:pt x="8843" y="5861"/>
                  <a:pt x="8823" y="5874"/>
                  <a:pt x="8800" y="5883"/>
                </a:cubicBezTo>
                <a:cubicBezTo>
                  <a:pt x="8777" y="5893"/>
                  <a:pt x="8754" y="5898"/>
                  <a:pt x="8729" y="5898"/>
                </a:cubicBezTo>
                <a:lnTo>
                  <a:pt x="186" y="5898"/>
                </a:lnTo>
                <a:cubicBezTo>
                  <a:pt x="161" y="5898"/>
                  <a:pt x="137" y="5893"/>
                  <a:pt x="115" y="5883"/>
                </a:cubicBezTo>
                <a:cubicBezTo>
                  <a:pt x="92" y="5874"/>
                  <a:pt x="72" y="5861"/>
                  <a:pt x="54" y="5843"/>
                </a:cubicBezTo>
                <a:cubicBezTo>
                  <a:pt x="37" y="5826"/>
                  <a:pt x="23" y="5806"/>
                  <a:pt x="14" y="5783"/>
                </a:cubicBezTo>
                <a:cubicBezTo>
                  <a:pt x="5" y="5760"/>
                  <a:pt x="0" y="5736"/>
                  <a:pt x="0" y="5712"/>
                </a:cubicBezTo>
                <a:moveTo>
                  <a:pt x="23" y="186"/>
                </a:moveTo>
                <a:lnTo>
                  <a:pt x="23" y="5712"/>
                </a:lnTo>
                <a:cubicBezTo>
                  <a:pt x="23" y="5722"/>
                  <a:pt x="24" y="5733"/>
                  <a:pt x="26" y="5744"/>
                </a:cubicBezTo>
                <a:cubicBezTo>
                  <a:pt x="28" y="5754"/>
                  <a:pt x="31" y="5764"/>
                  <a:pt x="36" y="5774"/>
                </a:cubicBezTo>
                <a:cubicBezTo>
                  <a:pt x="40" y="5784"/>
                  <a:pt x="45" y="5793"/>
                  <a:pt x="51" y="5802"/>
                </a:cubicBezTo>
                <a:cubicBezTo>
                  <a:pt x="56" y="5811"/>
                  <a:pt x="63" y="5819"/>
                  <a:pt x="71" y="5827"/>
                </a:cubicBezTo>
                <a:cubicBezTo>
                  <a:pt x="78" y="5834"/>
                  <a:pt x="86" y="5841"/>
                  <a:pt x="95" y="5847"/>
                </a:cubicBezTo>
                <a:cubicBezTo>
                  <a:pt x="104" y="5853"/>
                  <a:pt x="114" y="5858"/>
                  <a:pt x="123" y="5862"/>
                </a:cubicBezTo>
                <a:cubicBezTo>
                  <a:pt x="133" y="5866"/>
                  <a:pt x="143" y="5869"/>
                  <a:pt x="154" y="5871"/>
                </a:cubicBezTo>
                <a:cubicBezTo>
                  <a:pt x="164" y="5873"/>
                  <a:pt x="175" y="5874"/>
                  <a:pt x="186" y="5874"/>
                </a:cubicBezTo>
                <a:lnTo>
                  <a:pt x="8729" y="5874"/>
                </a:lnTo>
                <a:cubicBezTo>
                  <a:pt x="8740" y="5874"/>
                  <a:pt x="8750" y="5873"/>
                  <a:pt x="8761" y="5871"/>
                </a:cubicBezTo>
                <a:cubicBezTo>
                  <a:pt x="8771" y="5869"/>
                  <a:pt x="8781" y="5866"/>
                  <a:pt x="8791" y="5862"/>
                </a:cubicBezTo>
                <a:cubicBezTo>
                  <a:pt x="8801" y="5858"/>
                  <a:pt x="8810" y="5853"/>
                  <a:pt x="8819" y="5847"/>
                </a:cubicBezTo>
                <a:cubicBezTo>
                  <a:pt x="8828" y="5841"/>
                  <a:pt x="8836" y="5834"/>
                  <a:pt x="8844" y="5827"/>
                </a:cubicBezTo>
                <a:cubicBezTo>
                  <a:pt x="8851" y="5819"/>
                  <a:pt x="8858" y="5811"/>
                  <a:pt x="8864" y="5802"/>
                </a:cubicBezTo>
                <a:cubicBezTo>
                  <a:pt x="8870" y="5793"/>
                  <a:pt x="8875" y="5784"/>
                  <a:pt x="8879" y="5774"/>
                </a:cubicBezTo>
                <a:cubicBezTo>
                  <a:pt x="8883" y="5764"/>
                  <a:pt x="8886" y="5754"/>
                  <a:pt x="8888" y="5744"/>
                </a:cubicBezTo>
                <a:cubicBezTo>
                  <a:pt x="8890" y="5733"/>
                  <a:pt x="8892" y="5722"/>
                  <a:pt x="8892" y="5712"/>
                </a:cubicBezTo>
                <a:lnTo>
                  <a:pt x="8892" y="186"/>
                </a:lnTo>
                <a:cubicBezTo>
                  <a:pt x="8892" y="175"/>
                  <a:pt x="8890" y="165"/>
                  <a:pt x="8888" y="154"/>
                </a:cubicBezTo>
                <a:cubicBezTo>
                  <a:pt x="8886" y="144"/>
                  <a:pt x="8883" y="134"/>
                  <a:pt x="8879" y="124"/>
                </a:cubicBezTo>
                <a:cubicBezTo>
                  <a:pt x="8875" y="114"/>
                  <a:pt x="8870" y="105"/>
                  <a:pt x="8864" y="96"/>
                </a:cubicBezTo>
                <a:cubicBezTo>
                  <a:pt x="8858" y="87"/>
                  <a:pt x="8851" y="79"/>
                  <a:pt x="8844" y="71"/>
                </a:cubicBezTo>
                <a:cubicBezTo>
                  <a:pt x="8836" y="64"/>
                  <a:pt x="8828" y="57"/>
                  <a:pt x="8819" y="51"/>
                </a:cubicBezTo>
                <a:cubicBezTo>
                  <a:pt x="8810" y="45"/>
                  <a:pt x="8801" y="40"/>
                  <a:pt x="8791" y="36"/>
                </a:cubicBezTo>
                <a:cubicBezTo>
                  <a:pt x="8781" y="32"/>
                  <a:pt x="8771" y="29"/>
                  <a:pt x="8761" y="27"/>
                </a:cubicBezTo>
                <a:cubicBezTo>
                  <a:pt x="8750" y="25"/>
                  <a:pt x="8740" y="24"/>
                  <a:pt x="8729" y="24"/>
                </a:cubicBezTo>
                <a:lnTo>
                  <a:pt x="186" y="24"/>
                </a:lnTo>
                <a:cubicBezTo>
                  <a:pt x="175" y="24"/>
                  <a:pt x="164" y="25"/>
                  <a:pt x="154" y="27"/>
                </a:cubicBezTo>
                <a:cubicBezTo>
                  <a:pt x="143" y="29"/>
                  <a:pt x="133" y="32"/>
                  <a:pt x="123" y="36"/>
                </a:cubicBezTo>
                <a:cubicBezTo>
                  <a:pt x="114" y="40"/>
                  <a:pt x="104" y="45"/>
                  <a:pt x="95" y="51"/>
                </a:cubicBezTo>
                <a:cubicBezTo>
                  <a:pt x="86" y="57"/>
                  <a:pt x="78" y="64"/>
                  <a:pt x="71" y="71"/>
                </a:cubicBezTo>
                <a:cubicBezTo>
                  <a:pt x="63" y="79"/>
                  <a:pt x="56" y="87"/>
                  <a:pt x="51" y="96"/>
                </a:cubicBezTo>
                <a:cubicBezTo>
                  <a:pt x="45" y="105"/>
                  <a:pt x="40" y="114"/>
                  <a:pt x="36" y="124"/>
                </a:cubicBezTo>
                <a:cubicBezTo>
                  <a:pt x="31" y="134"/>
                  <a:pt x="28" y="144"/>
                  <a:pt x="26" y="154"/>
                </a:cubicBezTo>
                <a:cubicBezTo>
                  <a:pt x="24" y="165"/>
                  <a:pt x="23" y="175"/>
                  <a:pt x="23" y="186"/>
                </a:cubicBezTo>
                <a:close/>
              </a:path>
            </a:pathLst>
          </a:custGeom>
          <a:solidFill>
            <a:srgbClr val="00BCD4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537" name="任意多边形 3536"/>
          <p:cNvSpPr/>
          <p:nvPr/>
        </p:nvSpPr>
        <p:spPr>
          <a:xfrm>
            <a:off x="584640" y="2481840"/>
            <a:ext cx="2858400" cy="50400"/>
          </a:xfrm>
          <a:custGeom>
            <a:avLst/>
            <a:gdLst/>
            <a:ahLst/>
            <a:cxnLst/>
            <a:rect l="0" t="0" r="r" b="b"/>
            <a:pathLst>
              <a:path w="7940" h="140">
                <a:moveTo>
                  <a:pt x="0" y="69"/>
                </a:moveTo>
                <a:cubicBezTo>
                  <a:pt x="0" y="60"/>
                  <a:pt x="2" y="51"/>
                  <a:pt x="6" y="43"/>
                </a:cubicBezTo>
                <a:cubicBezTo>
                  <a:pt x="9" y="34"/>
                  <a:pt x="14" y="27"/>
                  <a:pt x="21" y="20"/>
                </a:cubicBezTo>
                <a:cubicBezTo>
                  <a:pt x="27" y="14"/>
                  <a:pt x="35" y="9"/>
                  <a:pt x="43" y="5"/>
                </a:cubicBezTo>
                <a:cubicBezTo>
                  <a:pt x="52" y="2"/>
                  <a:pt x="61" y="0"/>
                  <a:pt x="70" y="0"/>
                </a:cubicBezTo>
                <a:lnTo>
                  <a:pt x="7871" y="0"/>
                </a:lnTo>
                <a:cubicBezTo>
                  <a:pt x="7880" y="0"/>
                  <a:pt x="7889" y="2"/>
                  <a:pt x="7897" y="5"/>
                </a:cubicBezTo>
                <a:cubicBezTo>
                  <a:pt x="7906" y="9"/>
                  <a:pt x="7913" y="14"/>
                  <a:pt x="7920" y="20"/>
                </a:cubicBezTo>
                <a:cubicBezTo>
                  <a:pt x="7926" y="27"/>
                  <a:pt x="7931" y="34"/>
                  <a:pt x="7935" y="43"/>
                </a:cubicBezTo>
                <a:cubicBezTo>
                  <a:pt x="7939" y="51"/>
                  <a:pt x="7940" y="60"/>
                  <a:pt x="7940" y="69"/>
                </a:cubicBezTo>
                <a:cubicBezTo>
                  <a:pt x="7940" y="79"/>
                  <a:pt x="7939" y="88"/>
                  <a:pt x="7935" y="96"/>
                </a:cubicBezTo>
                <a:cubicBezTo>
                  <a:pt x="7931" y="105"/>
                  <a:pt x="7926" y="112"/>
                  <a:pt x="7920" y="119"/>
                </a:cubicBezTo>
                <a:cubicBezTo>
                  <a:pt x="7913" y="125"/>
                  <a:pt x="7906" y="131"/>
                  <a:pt x="7897" y="135"/>
                </a:cubicBezTo>
                <a:cubicBezTo>
                  <a:pt x="7889" y="138"/>
                  <a:pt x="7880" y="140"/>
                  <a:pt x="7871" y="140"/>
                </a:cubicBezTo>
                <a:lnTo>
                  <a:pt x="70" y="140"/>
                </a:lnTo>
                <a:cubicBezTo>
                  <a:pt x="61" y="140"/>
                  <a:pt x="52" y="138"/>
                  <a:pt x="43" y="135"/>
                </a:cubicBezTo>
                <a:cubicBezTo>
                  <a:pt x="35" y="131"/>
                  <a:pt x="27" y="125"/>
                  <a:pt x="21" y="119"/>
                </a:cubicBezTo>
                <a:cubicBezTo>
                  <a:pt x="14" y="112"/>
                  <a:pt x="9" y="105"/>
                  <a:pt x="6" y="96"/>
                </a:cubicBezTo>
                <a:cubicBezTo>
                  <a:pt x="2" y="88"/>
                  <a:pt x="0" y="79"/>
                  <a:pt x="0" y="69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538" name="任意多边形 3537"/>
          <p:cNvSpPr/>
          <p:nvPr/>
        </p:nvSpPr>
        <p:spPr>
          <a:xfrm>
            <a:off x="584640" y="2481840"/>
            <a:ext cx="2139840" cy="50400"/>
          </a:xfrm>
          <a:custGeom>
            <a:avLst/>
            <a:gdLst/>
            <a:ahLst/>
            <a:cxnLst/>
            <a:rect l="0" t="0" r="r" b="b"/>
            <a:pathLst>
              <a:path w="5944" h="140">
                <a:moveTo>
                  <a:pt x="0" y="69"/>
                </a:moveTo>
                <a:cubicBezTo>
                  <a:pt x="0" y="60"/>
                  <a:pt x="2" y="51"/>
                  <a:pt x="6" y="43"/>
                </a:cubicBezTo>
                <a:cubicBezTo>
                  <a:pt x="9" y="34"/>
                  <a:pt x="14" y="27"/>
                  <a:pt x="21" y="20"/>
                </a:cubicBezTo>
                <a:cubicBezTo>
                  <a:pt x="27" y="14"/>
                  <a:pt x="35" y="9"/>
                  <a:pt x="43" y="5"/>
                </a:cubicBezTo>
                <a:cubicBezTo>
                  <a:pt x="52" y="2"/>
                  <a:pt x="61" y="0"/>
                  <a:pt x="70" y="0"/>
                </a:cubicBezTo>
                <a:lnTo>
                  <a:pt x="5874" y="0"/>
                </a:lnTo>
                <a:cubicBezTo>
                  <a:pt x="5884" y="0"/>
                  <a:pt x="5892" y="2"/>
                  <a:pt x="5901" y="5"/>
                </a:cubicBezTo>
                <a:cubicBezTo>
                  <a:pt x="5909" y="9"/>
                  <a:pt x="5917" y="14"/>
                  <a:pt x="5924" y="20"/>
                </a:cubicBezTo>
                <a:cubicBezTo>
                  <a:pt x="5930" y="27"/>
                  <a:pt x="5935" y="34"/>
                  <a:pt x="5939" y="43"/>
                </a:cubicBezTo>
                <a:cubicBezTo>
                  <a:pt x="5942" y="51"/>
                  <a:pt x="5944" y="60"/>
                  <a:pt x="5944" y="69"/>
                </a:cubicBezTo>
                <a:cubicBezTo>
                  <a:pt x="5944" y="79"/>
                  <a:pt x="5942" y="88"/>
                  <a:pt x="5939" y="96"/>
                </a:cubicBezTo>
                <a:cubicBezTo>
                  <a:pt x="5935" y="105"/>
                  <a:pt x="5930" y="112"/>
                  <a:pt x="5924" y="119"/>
                </a:cubicBezTo>
                <a:cubicBezTo>
                  <a:pt x="5917" y="125"/>
                  <a:pt x="5909" y="131"/>
                  <a:pt x="5901" y="135"/>
                </a:cubicBezTo>
                <a:cubicBezTo>
                  <a:pt x="5892" y="138"/>
                  <a:pt x="5884" y="140"/>
                  <a:pt x="5874" y="140"/>
                </a:cubicBezTo>
                <a:lnTo>
                  <a:pt x="70" y="140"/>
                </a:lnTo>
                <a:cubicBezTo>
                  <a:pt x="61" y="140"/>
                  <a:pt x="52" y="138"/>
                  <a:pt x="43" y="135"/>
                </a:cubicBezTo>
                <a:cubicBezTo>
                  <a:pt x="35" y="131"/>
                  <a:pt x="27" y="125"/>
                  <a:pt x="21" y="119"/>
                </a:cubicBezTo>
                <a:cubicBezTo>
                  <a:pt x="14" y="112"/>
                  <a:pt x="9" y="105"/>
                  <a:pt x="6" y="96"/>
                </a:cubicBezTo>
                <a:cubicBezTo>
                  <a:pt x="2" y="88"/>
                  <a:pt x="0" y="79"/>
                  <a:pt x="0" y="69"/>
                </a:cubicBezTo>
                <a:close/>
              </a:path>
            </a:pathLst>
          </a:custGeom>
          <a:solidFill>
            <a:srgbClr val="00D3F3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539" name="任意多边形 3538"/>
          <p:cNvSpPr/>
          <p:nvPr/>
        </p:nvSpPr>
        <p:spPr>
          <a:xfrm>
            <a:off x="584640" y="2899440"/>
            <a:ext cx="2858400" cy="50760"/>
          </a:xfrm>
          <a:custGeom>
            <a:avLst/>
            <a:gdLst/>
            <a:ahLst/>
            <a:cxnLst/>
            <a:rect l="0" t="0" r="r" b="b"/>
            <a:pathLst>
              <a:path w="7940" h="141">
                <a:moveTo>
                  <a:pt x="0" y="70"/>
                </a:moveTo>
                <a:cubicBezTo>
                  <a:pt x="0" y="61"/>
                  <a:pt x="2" y="52"/>
                  <a:pt x="6" y="43"/>
                </a:cubicBezTo>
                <a:cubicBezTo>
                  <a:pt x="9" y="35"/>
                  <a:pt x="14" y="27"/>
                  <a:pt x="21" y="21"/>
                </a:cubicBezTo>
                <a:cubicBezTo>
                  <a:pt x="27" y="14"/>
                  <a:pt x="35" y="9"/>
                  <a:pt x="43" y="6"/>
                </a:cubicBezTo>
                <a:cubicBezTo>
                  <a:pt x="52" y="2"/>
                  <a:pt x="61" y="0"/>
                  <a:pt x="70" y="0"/>
                </a:cubicBezTo>
                <a:lnTo>
                  <a:pt x="7871" y="0"/>
                </a:lnTo>
                <a:cubicBezTo>
                  <a:pt x="7880" y="0"/>
                  <a:pt x="7889" y="2"/>
                  <a:pt x="7897" y="6"/>
                </a:cubicBezTo>
                <a:cubicBezTo>
                  <a:pt x="7906" y="9"/>
                  <a:pt x="7913" y="14"/>
                  <a:pt x="7920" y="21"/>
                </a:cubicBezTo>
                <a:cubicBezTo>
                  <a:pt x="7926" y="27"/>
                  <a:pt x="7931" y="35"/>
                  <a:pt x="7935" y="43"/>
                </a:cubicBezTo>
                <a:cubicBezTo>
                  <a:pt x="7939" y="52"/>
                  <a:pt x="7940" y="61"/>
                  <a:pt x="7940" y="70"/>
                </a:cubicBezTo>
                <a:cubicBezTo>
                  <a:pt x="7940" y="80"/>
                  <a:pt x="7939" y="89"/>
                  <a:pt x="7935" y="98"/>
                </a:cubicBezTo>
                <a:cubicBezTo>
                  <a:pt x="7931" y="106"/>
                  <a:pt x="7926" y="114"/>
                  <a:pt x="7920" y="120"/>
                </a:cubicBezTo>
                <a:cubicBezTo>
                  <a:pt x="7913" y="127"/>
                  <a:pt x="7906" y="132"/>
                  <a:pt x="7897" y="135"/>
                </a:cubicBezTo>
                <a:cubicBezTo>
                  <a:pt x="7889" y="139"/>
                  <a:pt x="7880" y="141"/>
                  <a:pt x="7871" y="141"/>
                </a:cubicBezTo>
                <a:lnTo>
                  <a:pt x="70" y="141"/>
                </a:lnTo>
                <a:cubicBezTo>
                  <a:pt x="61" y="141"/>
                  <a:pt x="52" y="139"/>
                  <a:pt x="43" y="135"/>
                </a:cubicBezTo>
                <a:cubicBezTo>
                  <a:pt x="35" y="132"/>
                  <a:pt x="27" y="127"/>
                  <a:pt x="21" y="120"/>
                </a:cubicBezTo>
                <a:cubicBezTo>
                  <a:pt x="14" y="114"/>
                  <a:pt x="9" y="106"/>
                  <a:pt x="6" y="98"/>
                </a:cubicBezTo>
                <a:cubicBezTo>
                  <a:pt x="2" y="89"/>
                  <a:pt x="0" y="80"/>
                  <a:pt x="0" y="70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540" name="任意多边形 3539"/>
          <p:cNvSpPr/>
          <p:nvPr/>
        </p:nvSpPr>
        <p:spPr>
          <a:xfrm>
            <a:off x="584640" y="2899440"/>
            <a:ext cx="1713600" cy="50760"/>
          </a:xfrm>
          <a:custGeom>
            <a:avLst/>
            <a:gdLst/>
            <a:ahLst/>
            <a:cxnLst/>
            <a:rect l="0" t="0" r="r" b="b"/>
            <a:pathLst>
              <a:path w="4760" h="141">
                <a:moveTo>
                  <a:pt x="0" y="70"/>
                </a:moveTo>
                <a:cubicBezTo>
                  <a:pt x="0" y="61"/>
                  <a:pt x="2" y="52"/>
                  <a:pt x="6" y="43"/>
                </a:cubicBezTo>
                <a:cubicBezTo>
                  <a:pt x="9" y="35"/>
                  <a:pt x="14" y="27"/>
                  <a:pt x="21" y="21"/>
                </a:cubicBezTo>
                <a:cubicBezTo>
                  <a:pt x="27" y="14"/>
                  <a:pt x="35" y="9"/>
                  <a:pt x="43" y="6"/>
                </a:cubicBezTo>
                <a:cubicBezTo>
                  <a:pt x="52" y="2"/>
                  <a:pt x="61" y="0"/>
                  <a:pt x="70" y="0"/>
                </a:cubicBezTo>
                <a:lnTo>
                  <a:pt x="4690" y="0"/>
                </a:lnTo>
                <a:cubicBezTo>
                  <a:pt x="4700" y="0"/>
                  <a:pt x="4709" y="2"/>
                  <a:pt x="4717" y="6"/>
                </a:cubicBezTo>
                <a:cubicBezTo>
                  <a:pt x="4726" y="9"/>
                  <a:pt x="4733" y="14"/>
                  <a:pt x="4740" y="21"/>
                </a:cubicBezTo>
                <a:cubicBezTo>
                  <a:pt x="4746" y="27"/>
                  <a:pt x="4751" y="35"/>
                  <a:pt x="4755" y="43"/>
                </a:cubicBezTo>
                <a:cubicBezTo>
                  <a:pt x="4758" y="52"/>
                  <a:pt x="4760" y="61"/>
                  <a:pt x="4760" y="70"/>
                </a:cubicBezTo>
                <a:cubicBezTo>
                  <a:pt x="4760" y="80"/>
                  <a:pt x="4758" y="89"/>
                  <a:pt x="4755" y="98"/>
                </a:cubicBezTo>
                <a:cubicBezTo>
                  <a:pt x="4751" y="106"/>
                  <a:pt x="4746" y="114"/>
                  <a:pt x="4740" y="120"/>
                </a:cubicBezTo>
                <a:cubicBezTo>
                  <a:pt x="4733" y="127"/>
                  <a:pt x="4726" y="132"/>
                  <a:pt x="4717" y="135"/>
                </a:cubicBezTo>
                <a:cubicBezTo>
                  <a:pt x="4709" y="139"/>
                  <a:pt x="4700" y="141"/>
                  <a:pt x="4690" y="141"/>
                </a:cubicBezTo>
                <a:lnTo>
                  <a:pt x="70" y="141"/>
                </a:lnTo>
                <a:cubicBezTo>
                  <a:pt x="61" y="141"/>
                  <a:pt x="52" y="139"/>
                  <a:pt x="43" y="135"/>
                </a:cubicBezTo>
                <a:cubicBezTo>
                  <a:pt x="35" y="132"/>
                  <a:pt x="27" y="127"/>
                  <a:pt x="21" y="120"/>
                </a:cubicBezTo>
                <a:cubicBezTo>
                  <a:pt x="14" y="114"/>
                  <a:pt x="9" y="106"/>
                  <a:pt x="6" y="98"/>
                </a:cubicBezTo>
                <a:cubicBezTo>
                  <a:pt x="2" y="89"/>
                  <a:pt x="0" y="80"/>
                  <a:pt x="0" y="70"/>
                </a:cubicBezTo>
                <a:close/>
              </a:path>
            </a:pathLst>
          </a:custGeom>
          <a:solidFill>
            <a:srgbClr val="00D3F3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541" name="任意多边形 3540"/>
          <p:cNvSpPr/>
          <p:nvPr/>
        </p:nvSpPr>
        <p:spPr>
          <a:xfrm>
            <a:off x="584640" y="1779840"/>
            <a:ext cx="334800" cy="334440"/>
          </a:xfrm>
          <a:custGeom>
            <a:avLst/>
            <a:gdLst/>
            <a:ahLst/>
            <a:cxnLst/>
            <a:rect l="0" t="0" r="r" b="b"/>
            <a:pathLst>
              <a:path w="930" h="929">
                <a:moveTo>
                  <a:pt x="930" y="465"/>
                </a:moveTo>
                <a:cubicBezTo>
                  <a:pt x="930" y="496"/>
                  <a:pt x="927" y="526"/>
                  <a:pt x="921" y="556"/>
                </a:cubicBezTo>
                <a:cubicBezTo>
                  <a:pt x="915" y="586"/>
                  <a:pt x="906" y="615"/>
                  <a:pt x="895" y="643"/>
                </a:cubicBezTo>
                <a:cubicBezTo>
                  <a:pt x="883" y="671"/>
                  <a:pt x="869" y="698"/>
                  <a:pt x="852" y="723"/>
                </a:cubicBezTo>
                <a:cubicBezTo>
                  <a:pt x="835" y="748"/>
                  <a:pt x="816" y="772"/>
                  <a:pt x="794" y="793"/>
                </a:cubicBezTo>
                <a:cubicBezTo>
                  <a:pt x="772" y="815"/>
                  <a:pt x="749" y="834"/>
                  <a:pt x="724" y="851"/>
                </a:cubicBezTo>
                <a:cubicBezTo>
                  <a:pt x="698" y="868"/>
                  <a:pt x="671" y="882"/>
                  <a:pt x="642" y="894"/>
                </a:cubicBezTo>
                <a:cubicBezTo>
                  <a:pt x="614" y="906"/>
                  <a:pt x="585" y="915"/>
                  <a:pt x="555" y="920"/>
                </a:cubicBezTo>
                <a:cubicBezTo>
                  <a:pt x="525" y="926"/>
                  <a:pt x="495" y="929"/>
                  <a:pt x="465" y="929"/>
                </a:cubicBezTo>
                <a:cubicBezTo>
                  <a:pt x="434" y="929"/>
                  <a:pt x="404" y="926"/>
                  <a:pt x="374" y="920"/>
                </a:cubicBezTo>
                <a:cubicBezTo>
                  <a:pt x="344" y="915"/>
                  <a:pt x="315" y="906"/>
                  <a:pt x="287" y="894"/>
                </a:cubicBezTo>
                <a:cubicBezTo>
                  <a:pt x="259" y="882"/>
                  <a:pt x="232" y="868"/>
                  <a:pt x="207" y="851"/>
                </a:cubicBezTo>
                <a:cubicBezTo>
                  <a:pt x="181" y="834"/>
                  <a:pt x="158" y="815"/>
                  <a:pt x="136" y="793"/>
                </a:cubicBezTo>
                <a:cubicBezTo>
                  <a:pt x="115" y="772"/>
                  <a:pt x="96" y="748"/>
                  <a:pt x="79" y="723"/>
                </a:cubicBezTo>
                <a:cubicBezTo>
                  <a:pt x="62" y="698"/>
                  <a:pt x="47" y="671"/>
                  <a:pt x="36" y="643"/>
                </a:cubicBezTo>
                <a:cubicBezTo>
                  <a:pt x="24" y="615"/>
                  <a:pt x="15" y="586"/>
                  <a:pt x="9" y="556"/>
                </a:cubicBezTo>
                <a:cubicBezTo>
                  <a:pt x="3" y="526"/>
                  <a:pt x="0" y="496"/>
                  <a:pt x="0" y="465"/>
                </a:cubicBezTo>
                <a:cubicBezTo>
                  <a:pt x="0" y="435"/>
                  <a:pt x="3" y="404"/>
                  <a:pt x="9" y="375"/>
                </a:cubicBezTo>
                <a:cubicBezTo>
                  <a:pt x="15" y="345"/>
                  <a:pt x="24" y="316"/>
                  <a:pt x="36" y="287"/>
                </a:cubicBezTo>
                <a:cubicBezTo>
                  <a:pt x="47" y="259"/>
                  <a:pt x="62" y="233"/>
                  <a:pt x="79" y="207"/>
                </a:cubicBezTo>
                <a:cubicBezTo>
                  <a:pt x="96" y="182"/>
                  <a:pt x="115" y="157"/>
                  <a:pt x="136" y="136"/>
                </a:cubicBezTo>
                <a:cubicBezTo>
                  <a:pt x="158" y="114"/>
                  <a:pt x="181" y="95"/>
                  <a:pt x="207" y="78"/>
                </a:cubicBezTo>
                <a:cubicBezTo>
                  <a:pt x="232" y="61"/>
                  <a:pt x="259" y="47"/>
                  <a:pt x="287" y="35"/>
                </a:cubicBezTo>
                <a:cubicBezTo>
                  <a:pt x="315" y="24"/>
                  <a:pt x="344" y="15"/>
                  <a:pt x="374" y="9"/>
                </a:cubicBezTo>
                <a:cubicBezTo>
                  <a:pt x="404" y="3"/>
                  <a:pt x="434" y="0"/>
                  <a:pt x="465" y="0"/>
                </a:cubicBezTo>
                <a:cubicBezTo>
                  <a:pt x="495" y="0"/>
                  <a:pt x="525" y="3"/>
                  <a:pt x="555" y="9"/>
                </a:cubicBezTo>
                <a:cubicBezTo>
                  <a:pt x="585" y="15"/>
                  <a:pt x="614" y="24"/>
                  <a:pt x="642" y="35"/>
                </a:cubicBezTo>
                <a:cubicBezTo>
                  <a:pt x="671" y="47"/>
                  <a:pt x="698" y="61"/>
                  <a:pt x="724" y="78"/>
                </a:cubicBezTo>
                <a:cubicBezTo>
                  <a:pt x="749" y="95"/>
                  <a:pt x="772" y="114"/>
                  <a:pt x="794" y="136"/>
                </a:cubicBezTo>
                <a:cubicBezTo>
                  <a:pt x="816" y="157"/>
                  <a:pt x="835" y="182"/>
                  <a:pt x="852" y="207"/>
                </a:cubicBezTo>
                <a:cubicBezTo>
                  <a:pt x="869" y="233"/>
                  <a:pt x="883" y="259"/>
                  <a:pt x="895" y="287"/>
                </a:cubicBezTo>
                <a:cubicBezTo>
                  <a:pt x="906" y="316"/>
                  <a:pt x="915" y="345"/>
                  <a:pt x="921" y="375"/>
                </a:cubicBezTo>
                <a:cubicBezTo>
                  <a:pt x="927" y="404"/>
                  <a:pt x="930" y="435"/>
                  <a:pt x="930" y="465"/>
                </a:cubicBezTo>
                <a:close/>
              </a:path>
            </a:pathLst>
          </a:custGeom>
          <a:solidFill>
            <a:srgbClr val="1D4ED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3542" name="图片 3541"/>
          <p:cNvPicPr/>
          <p:nvPr/>
        </p:nvPicPr>
        <p:blipFill>
          <a:blip r:embed="rId3"/>
          <a:stretch/>
        </p:blipFill>
        <p:spPr>
          <a:xfrm>
            <a:off x="651960" y="1863720"/>
            <a:ext cx="191880" cy="166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543" name="文本框 3542"/>
          <p:cNvSpPr txBox="1"/>
          <p:nvPr/>
        </p:nvSpPr>
        <p:spPr>
          <a:xfrm>
            <a:off x="405360" y="1117800"/>
            <a:ext cx="855036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嵌入生成模型的选择对构建高效向量检索系统至关重要，不同模型在语义保留、上下文理解、处理速度方面各有特点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544" name="文本框 3543"/>
          <p:cNvSpPr txBox="1"/>
          <p:nvPr/>
        </p:nvSpPr>
        <p:spPr>
          <a:xfrm>
            <a:off x="1015200" y="1827720"/>
            <a:ext cx="583560" cy="235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580" b="1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BERT</a:t>
            </a:r>
            <a:endParaRPr lang="en-US" sz="15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545" name="文本框 3544"/>
          <p:cNvSpPr txBox="1"/>
          <p:nvPr/>
        </p:nvSpPr>
        <p:spPr>
          <a:xfrm>
            <a:off x="580680" y="2261160"/>
            <a:ext cx="5371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BFDBFE"/>
                </a:solidFill>
                <a:effectLst/>
                <a:uFillTx/>
                <a:latin typeface="WenQuanYiZenHei"/>
                <a:ea typeface="WenQuanYiZenHei"/>
              </a:rPr>
              <a:t>语义理解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546" name="文本框 3545"/>
          <p:cNvSpPr txBox="1"/>
          <p:nvPr/>
        </p:nvSpPr>
        <p:spPr>
          <a:xfrm>
            <a:off x="3171240" y="2261160"/>
            <a:ext cx="2689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53EAFD"/>
                </a:solidFill>
                <a:effectLst/>
                <a:uFillTx/>
                <a:latin typeface="WenQuanYiZenHei"/>
                <a:ea typeface="WenQuanYiZenHei"/>
              </a:rPr>
              <a:t>良好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547" name="文本框 3546"/>
          <p:cNvSpPr txBox="1"/>
          <p:nvPr/>
        </p:nvSpPr>
        <p:spPr>
          <a:xfrm>
            <a:off x="580680" y="2679120"/>
            <a:ext cx="9396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BFDBFE"/>
                </a:solidFill>
                <a:effectLst/>
                <a:uFillTx/>
                <a:latin typeface="WenQuanYiZenHei"/>
                <a:ea typeface="WenQuanYiZenHei"/>
              </a:rPr>
              <a:t>检索任务适用性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3548" name="图片 3547"/>
          <p:cNvPicPr/>
          <p:nvPr/>
        </p:nvPicPr>
        <p:blipFill>
          <a:blip r:embed="rId4"/>
          <a:stretch/>
        </p:blipFill>
        <p:spPr>
          <a:xfrm>
            <a:off x="585000" y="311688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549" name="文本框 3548"/>
          <p:cNvSpPr txBox="1"/>
          <p:nvPr/>
        </p:nvSpPr>
        <p:spPr>
          <a:xfrm>
            <a:off x="3171240" y="2679120"/>
            <a:ext cx="2689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53EAFD"/>
                </a:solidFill>
                <a:effectLst/>
                <a:uFillTx/>
                <a:latin typeface="WenQuanYiZenHei"/>
                <a:ea typeface="WenQuanYiZenHei"/>
              </a:rPr>
              <a:t>中等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3550" name="图片 3549"/>
          <p:cNvPicPr/>
          <p:nvPr/>
        </p:nvPicPr>
        <p:blipFill>
          <a:blip r:embed="rId4"/>
          <a:stretch/>
        </p:blipFill>
        <p:spPr>
          <a:xfrm>
            <a:off x="585000" y="338436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551" name="文本框 3550"/>
          <p:cNvSpPr txBox="1"/>
          <p:nvPr/>
        </p:nvSpPr>
        <p:spPr>
          <a:xfrm>
            <a:off x="781200" y="3097080"/>
            <a:ext cx="10735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保留词汇语义信息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552" name="文本框 3551"/>
          <p:cNvSpPr txBox="1"/>
          <p:nvPr/>
        </p:nvSpPr>
        <p:spPr>
          <a:xfrm>
            <a:off x="781200" y="3364200"/>
            <a:ext cx="8053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适合处理通用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553" name="文本框 3552"/>
          <p:cNvSpPr txBox="1"/>
          <p:nvPr/>
        </p:nvSpPr>
        <p:spPr>
          <a:xfrm>
            <a:off x="1583640" y="3368880"/>
            <a:ext cx="25668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DBEAFE"/>
                </a:solidFill>
                <a:effectLst/>
                <a:uFillTx/>
                <a:latin typeface="DejaVuSans"/>
                <a:ea typeface="DejaVuSans"/>
              </a:rPr>
              <a:t>NLP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554" name="任意多边形 3553"/>
          <p:cNvSpPr/>
          <p:nvPr/>
        </p:nvSpPr>
        <p:spPr>
          <a:xfrm>
            <a:off x="3751920" y="1604160"/>
            <a:ext cx="3209400" cy="2123280"/>
          </a:xfrm>
          <a:custGeom>
            <a:avLst/>
            <a:gdLst/>
            <a:ahLst/>
            <a:cxnLst/>
            <a:rect l="0" t="0" r="r" b="b"/>
            <a:pathLst>
              <a:path w="8915" h="5898">
                <a:moveTo>
                  <a:pt x="14" y="115"/>
                </a:moveTo>
                <a:cubicBezTo>
                  <a:pt x="24" y="92"/>
                  <a:pt x="37" y="72"/>
                  <a:pt x="55" y="55"/>
                </a:cubicBezTo>
                <a:cubicBezTo>
                  <a:pt x="72" y="37"/>
                  <a:pt x="92" y="24"/>
                  <a:pt x="115" y="15"/>
                </a:cubicBezTo>
                <a:cubicBezTo>
                  <a:pt x="138" y="5"/>
                  <a:pt x="161" y="0"/>
                  <a:pt x="186" y="0"/>
                </a:cubicBezTo>
                <a:lnTo>
                  <a:pt x="8729" y="0"/>
                </a:lnTo>
                <a:cubicBezTo>
                  <a:pt x="8754" y="0"/>
                  <a:pt x="8778" y="5"/>
                  <a:pt x="8800" y="15"/>
                </a:cubicBezTo>
                <a:cubicBezTo>
                  <a:pt x="8823" y="24"/>
                  <a:pt x="8843" y="37"/>
                  <a:pt x="8861" y="55"/>
                </a:cubicBezTo>
                <a:cubicBezTo>
                  <a:pt x="8878" y="72"/>
                  <a:pt x="8891" y="92"/>
                  <a:pt x="8901" y="115"/>
                </a:cubicBezTo>
                <a:cubicBezTo>
                  <a:pt x="8910" y="138"/>
                  <a:pt x="8915" y="161"/>
                  <a:pt x="8915" y="186"/>
                </a:cubicBezTo>
                <a:lnTo>
                  <a:pt x="8915" y="5712"/>
                </a:lnTo>
                <a:cubicBezTo>
                  <a:pt x="8915" y="5736"/>
                  <a:pt x="8910" y="5760"/>
                  <a:pt x="8901" y="5783"/>
                </a:cubicBezTo>
                <a:cubicBezTo>
                  <a:pt x="8891" y="5806"/>
                  <a:pt x="8878" y="5826"/>
                  <a:pt x="8861" y="5843"/>
                </a:cubicBezTo>
                <a:cubicBezTo>
                  <a:pt x="8843" y="5861"/>
                  <a:pt x="8823" y="5874"/>
                  <a:pt x="8800" y="5883"/>
                </a:cubicBezTo>
                <a:cubicBezTo>
                  <a:pt x="8778" y="5893"/>
                  <a:pt x="8754" y="5898"/>
                  <a:pt x="8729" y="5898"/>
                </a:cubicBezTo>
                <a:lnTo>
                  <a:pt x="186" y="5898"/>
                </a:lnTo>
                <a:cubicBezTo>
                  <a:pt x="161" y="5898"/>
                  <a:pt x="138" y="5893"/>
                  <a:pt x="115" y="5883"/>
                </a:cubicBezTo>
                <a:cubicBezTo>
                  <a:pt x="92" y="5874"/>
                  <a:pt x="72" y="5861"/>
                  <a:pt x="55" y="5843"/>
                </a:cubicBezTo>
                <a:cubicBezTo>
                  <a:pt x="37" y="5826"/>
                  <a:pt x="24" y="5806"/>
                  <a:pt x="14" y="5783"/>
                </a:cubicBezTo>
                <a:cubicBezTo>
                  <a:pt x="5" y="5760"/>
                  <a:pt x="0" y="5736"/>
                  <a:pt x="0" y="5712"/>
                </a:cubicBezTo>
                <a:lnTo>
                  <a:pt x="0" y="186"/>
                </a:lnTo>
                <a:cubicBezTo>
                  <a:pt x="0" y="161"/>
                  <a:pt x="5" y="138"/>
                  <a:pt x="14" y="115"/>
                </a:cubicBezTo>
                <a:close/>
              </a:path>
            </a:pathLst>
          </a:custGeom>
          <a:solidFill>
            <a:srgbClr val="1E40AF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555" name="任意多边形 3554"/>
          <p:cNvSpPr/>
          <p:nvPr/>
        </p:nvSpPr>
        <p:spPr>
          <a:xfrm>
            <a:off x="3751920" y="1604160"/>
            <a:ext cx="3209400" cy="2123280"/>
          </a:xfrm>
          <a:custGeom>
            <a:avLst/>
            <a:gdLst/>
            <a:ahLst/>
            <a:cxnLst/>
            <a:rect l="0" t="0" r="r" b="b"/>
            <a:pathLst>
              <a:path w="8915" h="5898">
                <a:moveTo>
                  <a:pt x="0" y="5712"/>
                </a:moveTo>
                <a:lnTo>
                  <a:pt x="0" y="186"/>
                </a:lnTo>
                <a:cubicBezTo>
                  <a:pt x="0" y="161"/>
                  <a:pt x="5" y="138"/>
                  <a:pt x="14" y="115"/>
                </a:cubicBezTo>
                <a:cubicBezTo>
                  <a:pt x="24" y="92"/>
                  <a:pt x="37" y="72"/>
                  <a:pt x="55" y="55"/>
                </a:cubicBezTo>
                <a:cubicBezTo>
                  <a:pt x="72" y="37"/>
                  <a:pt x="92" y="24"/>
                  <a:pt x="115" y="15"/>
                </a:cubicBezTo>
                <a:cubicBezTo>
                  <a:pt x="138" y="5"/>
                  <a:pt x="161" y="0"/>
                  <a:pt x="186" y="0"/>
                </a:cubicBezTo>
                <a:lnTo>
                  <a:pt x="8729" y="0"/>
                </a:lnTo>
                <a:cubicBezTo>
                  <a:pt x="8754" y="0"/>
                  <a:pt x="8778" y="5"/>
                  <a:pt x="8800" y="15"/>
                </a:cubicBezTo>
                <a:cubicBezTo>
                  <a:pt x="8823" y="24"/>
                  <a:pt x="8843" y="37"/>
                  <a:pt x="8861" y="55"/>
                </a:cubicBezTo>
                <a:cubicBezTo>
                  <a:pt x="8878" y="72"/>
                  <a:pt x="8891" y="92"/>
                  <a:pt x="8901" y="115"/>
                </a:cubicBezTo>
                <a:cubicBezTo>
                  <a:pt x="8910" y="138"/>
                  <a:pt x="8915" y="161"/>
                  <a:pt x="8915" y="186"/>
                </a:cubicBezTo>
                <a:lnTo>
                  <a:pt x="8915" y="5712"/>
                </a:lnTo>
                <a:cubicBezTo>
                  <a:pt x="8915" y="5736"/>
                  <a:pt x="8910" y="5760"/>
                  <a:pt x="8901" y="5783"/>
                </a:cubicBezTo>
                <a:cubicBezTo>
                  <a:pt x="8891" y="5806"/>
                  <a:pt x="8878" y="5826"/>
                  <a:pt x="8861" y="5843"/>
                </a:cubicBezTo>
                <a:cubicBezTo>
                  <a:pt x="8843" y="5861"/>
                  <a:pt x="8823" y="5874"/>
                  <a:pt x="8800" y="5883"/>
                </a:cubicBezTo>
                <a:cubicBezTo>
                  <a:pt x="8778" y="5893"/>
                  <a:pt x="8754" y="5898"/>
                  <a:pt x="8729" y="5898"/>
                </a:cubicBezTo>
                <a:lnTo>
                  <a:pt x="186" y="5898"/>
                </a:lnTo>
                <a:cubicBezTo>
                  <a:pt x="161" y="5898"/>
                  <a:pt x="138" y="5893"/>
                  <a:pt x="115" y="5883"/>
                </a:cubicBezTo>
                <a:cubicBezTo>
                  <a:pt x="92" y="5874"/>
                  <a:pt x="72" y="5861"/>
                  <a:pt x="55" y="5843"/>
                </a:cubicBezTo>
                <a:cubicBezTo>
                  <a:pt x="37" y="5826"/>
                  <a:pt x="24" y="5806"/>
                  <a:pt x="14" y="5783"/>
                </a:cubicBezTo>
                <a:cubicBezTo>
                  <a:pt x="5" y="5760"/>
                  <a:pt x="0" y="5736"/>
                  <a:pt x="0" y="5712"/>
                </a:cubicBezTo>
                <a:moveTo>
                  <a:pt x="23" y="186"/>
                </a:moveTo>
                <a:lnTo>
                  <a:pt x="23" y="5712"/>
                </a:lnTo>
                <a:cubicBezTo>
                  <a:pt x="23" y="5722"/>
                  <a:pt x="24" y="5733"/>
                  <a:pt x="26" y="5744"/>
                </a:cubicBezTo>
                <a:cubicBezTo>
                  <a:pt x="29" y="5754"/>
                  <a:pt x="32" y="5764"/>
                  <a:pt x="36" y="5774"/>
                </a:cubicBezTo>
                <a:cubicBezTo>
                  <a:pt x="40" y="5784"/>
                  <a:pt x="45" y="5793"/>
                  <a:pt x="51" y="5802"/>
                </a:cubicBezTo>
                <a:cubicBezTo>
                  <a:pt x="57" y="5811"/>
                  <a:pt x="63" y="5819"/>
                  <a:pt x="71" y="5827"/>
                </a:cubicBezTo>
                <a:cubicBezTo>
                  <a:pt x="79" y="5834"/>
                  <a:pt x="87" y="5841"/>
                  <a:pt x="96" y="5847"/>
                </a:cubicBezTo>
                <a:cubicBezTo>
                  <a:pt x="104" y="5853"/>
                  <a:pt x="114" y="5858"/>
                  <a:pt x="124" y="5862"/>
                </a:cubicBezTo>
                <a:cubicBezTo>
                  <a:pt x="134" y="5866"/>
                  <a:pt x="144" y="5869"/>
                  <a:pt x="154" y="5871"/>
                </a:cubicBezTo>
                <a:cubicBezTo>
                  <a:pt x="165" y="5873"/>
                  <a:pt x="175" y="5874"/>
                  <a:pt x="186" y="5874"/>
                </a:cubicBezTo>
                <a:lnTo>
                  <a:pt x="8729" y="5874"/>
                </a:lnTo>
                <a:cubicBezTo>
                  <a:pt x="8740" y="5874"/>
                  <a:pt x="8751" y="5873"/>
                  <a:pt x="8761" y="5871"/>
                </a:cubicBezTo>
                <a:cubicBezTo>
                  <a:pt x="8771" y="5869"/>
                  <a:pt x="8782" y="5866"/>
                  <a:pt x="8791" y="5862"/>
                </a:cubicBezTo>
                <a:cubicBezTo>
                  <a:pt x="8801" y="5858"/>
                  <a:pt x="8811" y="5853"/>
                  <a:pt x="8820" y="5847"/>
                </a:cubicBezTo>
                <a:cubicBezTo>
                  <a:pt x="8828" y="5841"/>
                  <a:pt x="8837" y="5834"/>
                  <a:pt x="8844" y="5827"/>
                </a:cubicBezTo>
                <a:cubicBezTo>
                  <a:pt x="8852" y="5819"/>
                  <a:pt x="8858" y="5811"/>
                  <a:pt x="8864" y="5802"/>
                </a:cubicBezTo>
                <a:cubicBezTo>
                  <a:pt x="8870" y="5793"/>
                  <a:pt x="8875" y="5784"/>
                  <a:pt x="8879" y="5774"/>
                </a:cubicBezTo>
                <a:cubicBezTo>
                  <a:pt x="8883" y="5764"/>
                  <a:pt x="8887" y="5754"/>
                  <a:pt x="8889" y="5744"/>
                </a:cubicBezTo>
                <a:cubicBezTo>
                  <a:pt x="8891" y="5733"/>
                  <a:pt x="8892" y="5722"/>
                  <a:pt x="8892" y="5712"/>
                </a:cubicBezTo>
                <a:lnTo>
                  <a:pt x="8892" y="186"/>
                </a:lnTo>
                <a:cubicBezTo>
                  <a:pt x="8892" y="175"/>
                  <a:pt x="8891" y="165"/>
                  <a:pt x="8889" y="154"/>
                </a:cubicBezTo>
                <a:cubicBezTo>
                  <a:pt x="8887" y="144"/>
                  <a:pt x="8883" y="134"/>
                  <a:pt x="8879" y="124"/>
                </a:cubicBezTo>
                <a:cubicBezTo>
                  <a:pt x="8875" y="114"/>
                  <a:pt x="8870" y="105"/>
                  <a:pt x="8864" y="96"/>
                </a:cubicBezTo>
                <a:cubicBezTo>
                  <a:pt x="8858" y="87"/>
                  <a:pt x="8852" y="79"/>
                  <a:pt x="8844" y="71"/>
                </a:cubicBezTo>
                <a:cubicBezTo>
                  <a:pt x="8837" y="64"/>
                  <a:pt x="8828" y="57"/>
                  <a:pt x="8820" y="51"/>
                </a:cubicBezTo>
                <a:cubicBezTo>
                  <a:pt x="8811" y="45"/>
                  <a:pt x="8801" y="40"/>
                  <a:pt x="8791" y="36"/>
                </a:cubicBezTo>
                <a:cubicBezTo>
                  <a:pt x="8782" y="32"/>
                  <a:pt x="8771" y="29"/>
                  <a:pt x="8761" y="27"/>
                </a:cubicBezTo>
                <a:cubicBezTo>
                  <a:pt x="8751" y="25"/>
                  <a:pt x="8740" y="24"/>
                  <a:pt x="8729" y="24"/>
                </a:cubicBezTo>
                <a:lnTo>
                  <a:pt x="186" y="24"/>
                </a:lnTo>
                <a:cubicBezTo>
                  <a:pt x="175" y="24"/>
                  <a:pt x="165" y="25"/>
                  <a:pt x="154" y="27"/>
                </a:cubicBezTo>
                <a:cubicBezTo>
                  <a:pt x="144" y="29"/>
                  <a:pt x="134" y="32"/>
                  <a:pt x="124" y="36"/>
                </a:cubicBezTo>
                <a:cubicBezTo>
                  <a:pt x="114" y="40"/>
                  <a:pt x="104" y="45"/>
                  <a:pt x="96" y="51"/>
                </a:cubicBezTo>
                <a:cubicBezTo>
                  <a:pt x="87" y="57"/>
                  <a:pt x="79" y="64"/>
                  <a:pt x="71" y="71"/>
                </a:cubicBezTo>
                <a:cubicBezTo>
                  <a:pt x="63" y="79"/>
                  <a:pt x="57" y="87"/>
                  <a:pt x="51" y="96"/>
                </a:cubicBezTo>
                <a:cubicBezTo>
                  <a:pt x="45" y="105"/>
                  <a:pt x="40" y="114"/>
                  <a:pt x="36" y="124"/>
                </a:cubicBezTo>
                <a:cubicBezTo>
                  <a:pt x="32" y="134"/>
                  <a:pt x="29" y="144"/>
                  <a:pt x="26" y="154"/>
                </a:cubicBezTo>
                <a:cubicBezTo>
                  <a:pt x="24" y="165"/>
                  <a:pt x="23" y="175"/>
                  <a:pt x="23" y="186"/>
                </a:cubicBezTo>
                <a:close/>
              </a:path>
            </a:pathLst>
          </a:custGeom>
          <a:solidFill>
            <a:srgbClr val="00BCD4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556" name="任意多边形 3555"/>
          <p:cNvSpPr/>
          <p:nvPr/>
        </p:nvSpPr>
        <p:spPr>
          <a:xfrm>
            <a:off x="3927600" y="2481840"/>
            <a:ext cx="2858400" cy="50400"/>
          </a:xfrm>
          <a:custGeom>
            <a:avLst/>
            <a:gdLst/>
            <a:ahLst/>
            <a:cxnLst/>
            <a:rect l="0" t="0" r="r" b="b"/>
            <a:pathLst>
              <a:path w="7940" h="140">
                <a:moveTo>
                  <a:pt x="0" y="69"/>
                </a:moveTo>
                <a:cubicBezTo>
                  <a:pt x="0" y="60"/>
                  <a:pt x="1" y="51"/>
                  <a:pt x="5" y="43"/>
                </a:cubicBezTo>
                <a:cubicBezTo>
                  <a:pt x="8" y="34"/>
                  <a:pt x="14" y="27"/>
                  <a:pt x="20" y="20"/>
                </a:cubicBezTo>
                <a:cubicBezTo>
                  <a:pt x="27" y="14"/>
                  <a:pt x="34" y="9"/>
                  <a:pt x="43" y="5"/>
                </a:cubicBezTo>
                <a:cubicBezTo>
                  <a:pt x="51" y="2"/>
                  <a:pt x="60" y="0"/>
                  <a:pt x="69" y="0"/>
                </a:cubicBezTo>
                <a:lnTo>
                  <a:pt x="7870" y="0"/>
                </a:lnTo>
                <a:cubicBezTo>
                  <a:pt x="7879" y="0"/>
                  <a:pt x="7888" y="2"/>
                  <a:pt x="7897" y="5"/>
                </a:cubicBezTo>
                <a:cubicBezTo>
                  <a:pt x="7905" y="9"/>
                  <a:pt x="7913" y="14"/>
                  <a:pt x="7919" y="20"/>
                </a:cubicBezTo>
                <a:cubicBezTo>
                  <a:pt x="7926" y="27"/>
                  <a:pt x="7931" y="34"/>
                  <a:pt x="7934" y="43"/>
                </a:cubicBezTo>
                <a:cubicBezTo>
                  <a:pt x="7938" y="51"/>
                  <a:pt x="7939" y="60"/>
                  <a:pt x="7940" y="69"/>
                </a:cubicBezTo>
                <a:cubicBezTo>
                  <a:pt x="7939" y="79"/>
                  <a:pt x="7938" y="88"/>
                  <a:pt x="7934" y="96"/>
                </a:cubicBezTo>
                <a:cubicBezTo>
                  <a:pt x="7931" y="105"/>
                  <a:pt x="7926" y="112"/>
                  <a:pt x="7919" y="119"/>
                </a:cubicBezTo>
                <a:cubicBezTo>
                  <a:pt x="7913" y="125"/>
                  <a:pt x="7905" y="131"/>
                  <a:pt x="7897" y="135"/>
                </a:cubicBezTo>
                <a:cubicBezTo>
                  <a:pt x="7888" y="138"/>
                  <a:pt x="7879" y="140"/>
                  <a:pt x="7870" y="140"/>
                </a:cubicBezTo>
                <a:lnTo>
                  <a:pt x="69" y="140"/>
                </a:lnTo>
                <a:cubicBezTo>
                  <a:pt x="60" y="140"/>
                  <a:pt x="51" y="138"/>
                  <a:pt x="43" y="135"/>
                </a:cubicBezTo>
                <a:cubicBezTo>
                  <a:pt x="34" y="131"/>
                  <a:pt x="27" y="125"/>
                  <a:pt x="20" y="119"/>
                </a:cubicBezTo>
                <a:cubicBezTo>
                  <a:pt x="14" y="112"/>
                  <a:pt x="8" y="105"/>
                  <a:pt x="5" y="96"/>
                </a:cubicBezTo>
                <a:cubicBezTo>
                  <a:pt x="1" y="88"/>
                  <a:pt x="0" y="79"/>
                  <a:pt x="0" y="69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557" name="任意多边形 3556"/>
          <p:cNvSpPr/>
          <p:nvPr/>
        </p:nvSpPr>
        <p:spPr>
          <a:xfrm>
            <a:off x="3927600" y="2481840"/>
            <a:ext cx="2565720" cy="50400"/>
          </a:xfrm>
          <a:custGeom>
            <a:avLst/>
            <a:gdLst/>
            <a:ahLst/>
            <a:cxnLst/>
            <a:rect l="0" t="0" r="r" b="b"/>
            <a:pathLst>
              <a:path w="7127" h="140">
                <a:moveTo>
                  <a:pt x="0" y="69"/>
                </a:moveTo>
                <a:cubicBezTo>
                  <a:pt x="0" y="60"/>
                  <a:pt x="1" y="51"/>
                  <a:pt x="5" y="43"/>
                </a:cubicBezTo>
                <a:cubicBezTo>
                  <a:pt x="8" y="34"/>
                  <a:pt x="14" y="27"/>
                  <a:pt x="20" y="20"/>
                </a:cubicBezTo>
                <a:cubicBezTo>
                  <a:pt x="27" y="14"/>
                  <a:pt x="34" y="9"/>
                  <a:pt x="43" y="5"/>
                </a:cubicBezTo>
                <a:cubicBezTo>
                  <a:pt x="51" y="2"/>
                  <a:pt x="60" y="0"/>
                  <a:pt x="69" y="0"/>
                </a:cubicBezTo>
                <a:lnTo>
                  <a:pt x="7057" y="0"/>
                </a:lnTo>
                <a:cubicBezTo>
                  <a:pt x="7067" y="0"/>
                  <a:pt x="7076" y="2"/>
                  <a:pt x="7084" y="5"/>
                </a:cubicBezTo>
                <a:cubicBezTo>
                  <a:pt x="7093" y="9"/>
                  <a:pt x="7100" y="14"/>
                  <a:pt x="7107" y="20"/>
                </a:cubicBezTo>
                <a:cubicBezTo>
                  <a:pt x="7113" y="27"/>
                  <a:pt x="7118" y="34"/>
                  <a:pt x="7122" y="43"/>
                </a:cubicBezTo>
                <a:cubicBezTo>
                  <a:pt x="7125" y="51"/>
                  <a:pt x="7127" y="60"/>
                  <a:pt x="7127" y="69"/>
                </a:cubicBezTo>
                <a:cubicBezTo>
                  <a:pt x="7127" y="79"/>
                  <a:pt x="7125" y="88"/>
                  <a:pt x="7122" y="96"/>
                </a:cubicBezTo>
                <a:cubicBezTo>
                  <a:pt x="7118" y="105"/>
                  <a:pt x="7113" y="112"/>
                  <a:pt x="7107" y="119"/>
                </a:cubicBezTo>
                <a:cubicBezTo>
                  <a:pt x="7100" y="125"/>
                  <a:pt x="7093" y="131"/>
                  <a:pt x="7084" y="135"/>
                </a:cubicBezTo>
                <a:cubicBezTo>
                  <a:pt x="7076" y="138"/>
                  <a:pt x="7067" y="140"/>
                  <a:pt x="7057" y="140"/>
                </a:cubicBezTo>
                <a:lnTo>
                  <a:pt x="69" y="140"/>
                </a:lnTo>
                <a:cubicBezTo>
                  <a:pt x="60" y="140"/>
                  <a:pt x="51" y="138"/>
                  <a:pt x="43" y="135"/>
                </a:cubicBezTo>
                <a:cubicBezTo>
                  <a:pt x="34" y="131"/>
                  <a:pt x="27" y="125"/>
                  <a:pt x="20" y="119"/>
                </a:cubicBezTo>
                <a:cubicBezTo>
                  <a:pt x="14" y="112"/>
                  <a:pt x="8" y="105"/>
                  <a:pt x="5" y="96"/>
                </a:cubicBezTo>
                <a:cubicBezTo>
                  <a:pt x="1" y="88"/>
                  <a:pt x="0" y="79"/>
                  <a:pt x="0" y="69"/>
                </a:cubicBezTo>
                <a:close/>
              </a:path>
            </a:pathLst>
          </a:custGeom>
          <a:solidFill>
            <a:srgbClr val="00D3F3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558" name="任意多边形 3557"/>
          <p:cNvSpPr/>
          <p:nvPr/>
        </p:nvSpPr>
        <p:spPr>
          <a:xfrm>
            <a:off x="3927600" y="2899440"/>
            <a:ext cx="2858400" cy="50760"/>
          </a:xfrm>
          <a:custGeom>
            <a:avLst/>
            <a:gdLst/>
            <a:ahLst/>
            <a:cxnLst/>
            <a:rect l="0" t="0" r="r" b="b"/>
            <a:pathLst>
              <a:path w="7940" h="141">
                <a:moveTo>
                  <a:pt x="0" y="70"/>
                </a:moveTo>
                <a:cubicBezTo>
                  <a:pt x="0" y="61"/>
                  <a:pt x="1" y="52"/>
                  <a:pt x="5" y="43"/>
                </a:cubicBezTo>
                <a:cubicBezTo>
                  <a:pt x="8" y="35"/>
                  <a:pt x="14" y="27"/>
                  <a:pt x="20" y="21"/>
                </a:cubicBezTo>
                <a:cubicBezTo>
                  <a:pt x="27" y="14"/>
                  <a:pt x="34" y="9"/>
                  <a:pt x="43" y="6"/>
                </a:cubicBezTo>
                <a:cubicBezTo>
                  <a:pt x="51" y="2"/>
                  <a:pt x="60" y="0"/>
                  <a:pt x="69" y="0"/>
                </a:cubicBezTo>
                <a:lnTo>
                  <a:pt x="7870" y="0"/>
                </a:lnTo>
                <a:cubicBezTo>
                  <a:pt x="7879" y="0"/>
                  <a:pt x="7888" y="2"/>
                  <a:pt x="7897" y="6"/>
                </a:cubicBezTo>
                <a:cubicBezTo>
                  <a:pt x="7905" y="9"/>
                  <a:pt x="7913" y="14"/>
                  <a:pt x="7919" y="21"/>
                </a:cubicBezTo>
                <a:cubicBezTo>
                  <a:pt x="7926" y="27"/>
                  <a:pt x="7931" y="35"/>
                  <a:pt x="7934" y="43"/>
                </a:cubicBezTo>
                <a:cubicBezTo>
                  <a:pt x="7938" y="52"/>
                  <a:pt x="7939" y="61"/>
                  <a:pt x="7940" y="70"/>
                </a:cubicBezTo>
                <a:cubicBezTo>
                  <a:pt x="7939" y="80"/>
                  <a:pt x="7938" y="89"/>
                  <a:pt x="7934" y="98"/>
                </a:cubicBezTo>
                <a:cubicBezTo>
                  <a:pt x="7931" y="106"/>
                  <a:pt x="7926" y="114"/>
                  <a:pt x="7919" y="120"/>
                </a:cubicBezTo>
                <a:cubicBezTo>
                  <a:pt x="7913" y="127"/>
                  <a:pt x="7905" y="132"/>
                  <a:pt x="7897" y="135"/>
                </a:cubicBezTo>
                <a:cubicBezTo>
                  <a:pt x="7888" y="139"/>
                  <a:pt x="7879" y="141"/>
                  <a:pt x="7870" y="141"/>
                </a:cubicBezTo>
                <a:lnTo>
                  <a:pt x="69" y="141"/>
                </a:lnTo>
                <a:cubicBezTo>
                  <a:pt x="60" y="141"/>
                  <a:pt x="51" y="139"/>
                  <a:pt x="43" y="135"/>
                </a:cubicBezTo>
                <a:cubicBezTo>
                  <a:pt x="34" y="132"/>
                  <a:pt x="27" y="127"/>
                  <a:pt x="20" y="120"/>
                </a:cubicBezTo>
                <a:cubicBezTo>
                  <a:pt x="14" y="114"/>
                  <a:pt x="8" y="106"/>
                  <a:pt x="5" y="98"/>
                </a:cubicBezTo>
                <a:cubicBezTo>
                  <a:pt x="1" y="89"/>
                  <a:pt x="0" y="80"/>
                  <a:pt x="0" y="70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559" name="任意多边形 3558"/>
          <p:cNvSpPr/>
          <p:nvPr/>
        </p:nvSpPr>
        <p:spPr>
          <a:xfrm>
            <a:off x="3927600" y="2899440"/>
            <a:ext cx="2565720" cy="50760"/>
          </a:xfrm>
          <a:custGeom>
            <a:avLst/>
            <a:gdLst/>
            <a:ahLst/>
            <a:cxnLst/>
            <a:rect l="0" t="0" r="r" b="b"/>
            <a:pathLst>
              <a:path w="7127" h="141">
                <a:moveTo>
                  <a:pt x="0" y="70"/>
                </a:moveTo>
                <a:cubicBezTo>
                  <a:pt x="0" y="61"/>
                  <a:pt x="1" y="52"/>
                  <a:pt x="5" y="43"/>
                </a:cubicBezTo>
                <a:cubicBezTo>
                  <a:pt x="8" y="35"/>
                  <a:pt x="14" y="27"/>
                  <a:pt x="20" y="21"/>
                </a:cubicBezTo>
                <a:cubicBezTo>
                  <a:pt x="27" y="14"/>
                  <a:pt x="34" y="9"/>
                  <a:pt x="43" y="6"/>
                </a:cubicBezTo>
                <a:cubicBezTo>
                  <a:pt x="51" y="2"/>
                  <a:pt x="60" y="0"/>
                  <a:pt x="69" y="0"/>
                </a:cubicBezTo>
                <a:lnTo>
                  <a:pt x="7057" y="0"/>
                </a:lnTo>
                <a:cubicBezTo>
                  <a:pt x="7067" y="0"/>
                  <a:pt x="7076" y="2"/>
                  <a:pt x="7084" y="6"/>
                </a:cubicBezTo>
                <a:cubicBezTo>
                  <a:pt x="7093" y="9"/>
                  <a:pt x="7100" y="14"/>
                  <a:pt x="7107" y="21"/>
                </a:cubicBezTo>
                <a:cubicBezTo>
                  <a:pt x="7113" y="27"/>
                  <a:pt x="7118" y="35"/>
                  <a:pt x="7122" y="43"/>
                </a:cubicBezTo>
                <a:cubicBezTo>
                  <a:pt x="7125" y="52"/>
                  <a:pt x="7127" y="61"/>
                  <a:pt x="7127" y="70"/>
                </a:cubicBezTo>
                <a:cubicBezTo>
                  <a:pt x="7127" y="80"/>
                  <a:pt x="7125" y="89"/>
                  <a:pt x="7122" y="98"/>
                </a:cubicBezTo>
                <a:cubicBezTo>
                  <a:pt x="7118" y="106"/>
                  <a:pt x="7113" y="114"/>
                  <a:pt x="7107" y="120"/>
                </a:cubicBezTo>
                <a:cubicBezTo>
                  <a:pt x="7100" y="127"/>
                  <a:pt x="7093" y="132"/>
                  <a:pt x="7084" y="135"/>
                </a:cubicBezTo>
                <a:cubicBezTo>
                  <a:pt x="7076" y="139"/>
                  <a:pt x="7067" y="141"/>
                  <a:pt x="7057" y="141"/>
                </a:cubicBezTo>
                <a:lnTo>
                  <a:pt x="69" y="141"/>
                </a:lnTo>
                <a:cubicBezTo>
                  <a:pt x="60" y="141"/>
                  <a:pt x="51" y="139"/>
                  <a:pt x="43" y="135"/>
                </a:cubicBezTo>
                <a:cubicBezTo>
                  <a:pt x="34" y="132"/>
                  <a:pt x="27" y="127"/>
                  <a:pt x="20" y="120"/>
                </a:cubicBezTo>
                <a:cubicBezTo>
                  <a:pt x="14" y="114"/>
                  <a:pt x="8" y="106"/>
                  <a:pt x="5" y="98"/>
                </a:cubicBezTo>
                <a:cubicBezTo>
                  <a:pt x="1" y="89"/>
                  <a:pt x="0" y="80"/>
                  <a:pt x="0" y="70"/>
                </a:cubicBezTo>
                <a:close/>
              </a:path>
            </a:pathLst>
          </a:custGeom>
          <a:solidFill>
            <a:srgbClr val="00D3F3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560" name="任意多边形 3559"/>
          <p:cNvSpPr/>
          <p:nvPr/>
        </p:nvSpPr>
        <p:spPr>
          <a:xfrm>
            <a:off x="3927600" y="1779840"/>
            <a:ext cx="334440" cy="334440"/>
          </a:xfrm>
          <a:custGeom>
            <a:avLst/>
            <a:gdLst/>
            <a:ahLst/>
            <a:cxnLst/>
            <a:rect l="0" t="0" r="r" b="b"/>
            <a:pathLst>
              <a:path w="929" h="929">
                <a:moveTo>
                  <a:pt x="929" y="465"/>
                </a:moveTo>
                <a:cubicBezTo>
                  <a:pt x="929" y="496"/>
                  <a:pt x="926" y="526"/>
                  <a:pt x="920" y="556"/>
                </a:cubicBezTo>
                <a:cubicBezTo>
                  <a:pt x="914" y="586"/>
                  <a:pt x="905" y="615"/>
                  <a:pt x="894" y="643"/>
                </a:cubicBezTo>
                <a:cubicBezTo>
                  <a:pt x="882" y="671"/>
                  <a:pt x="868" y="698"/>
                  <a:pt x="851" y="723"/>
                </a:cubicBezTo>
                <a:cubicBezTo>
                  <a:pt x="834" y="748"/>
                  <a:pt x="815" y="772"/>
                  <a:pt x="793" y="793"/>
                </a:cubicBezTo>
                <a:cubicBezTo>
                  <a:pt x="772" y="815"/>
                  <a:pt x="748" y="834"/>
                  <a:pt x="723" y="851"/>
                </a:cubicBezTo>
                <a:cubicBezTo>
                  <a:pt x="697" y="868"/>
                  <a:pt x="670" y="882"/>
                  <a:pt x="642" y="894"/>
                </a:cubicBezTo>
                <a:cubicBezTo>
                  <a:pt x="613" y="906"/>
                  <a:pt x="584" y="915"/>
                  <a:pt x="554" y="920"/>
                </a:cubicBezTo>
                <a:cubicBezTo>
                  <a:pt x="525" y="926"/>
                  <a:pt x="494" y="929"/>
                  <a:pt x="464" y="929"/>
                </a:cubicBezTo>
                <a:cubicBezTo>
                  <a:pt x="433" y="929"/>
                  <a:pt x="403" y="926"/>
                  <a:pt x="373" y="920"/>
                </a:cubicBezTo>
                <a:cubicBezTo>
                  <a:pt x="343" y="915"/>
                  <a:pt x="314" y="906"/>
                  <a:pt x="286" y="894"/>
                </a:cubicBezTo>
                <a:cubicBezTo>
                  <a:pt x="258" y="882"/>
                  <a:pt x="231" y="868"/>
                  <a:pt x="206" y="851"/>
                </a:cubicBezTo>
                <a:cubicBezTo>
                  <a:pt x="181" y="834"/>
                  <a:pt x="157" y="815"/>
                  <a:pt x="136" y="793"/>
                </a:cubicBezTo>
                <a:cubicBezTo>
                  <a:pt x="114" y="772"/>
                  <a:pt x="95" y="748"/>
                  <a:pt x="78" y="723"/>
                </a:cubicBezTo>
                <a:cubicBezTo>
                  <a:pt x="61" y="698"/>
                  <a:pt x="47" y="671"/>
                  <a:pt x="35" y="643"/>
                </a:cubicBezTo>
                <a:cubicBezTo>
                  <a:pt x="23" y="615"/>
                  <a:pt x="15" y="586"/>
                  <a:pt x="9" y="556"/>
                </a:cubicBezTo>
                <a:cubicBezTo>
                  <a:pt x="3" y="526"/>
                  <a:pt x="0" y="496"/>
                  <a:pt x="0" y="465"/>
                </a:cubicBezTo>
                <a:cubicBezTo>
                  <a:pt x="0" y="435"/>
                  <a:pt x="3" y="404"/>
                  <a:pt x="9" y="375"/>
                </a:cubicBezTo>
                <a:cubicBezTo>
                  <a:pt x="15" y="345"/>
                  <a:pt x="23" y="316"/>
                  <a:pt x="35" y="287"/>
                </a:cubicBezTo>
                <a:cubicBezTo>
                  <a:pt x="47" y="259"/>
                  <a:pt x="61" y="233"/>
                  <a:pt x="78" y="207"/>
                </a:cubicBezTo>
                <a:cubicBezTo>
                  <a:pt x="95" y="182"/>
                  <a:pt x="114" y="157"/>
                  <a:pt x="136" y="136"/>
                </a:cubicBezTo>
                <a:cubicBezTo>
                  <a:pt x="157" y="114"/>
                  <a:pt x="181" y="95"/>
                  <a:pt x="206" y="78"/>
                </a:cubicBezTo>
                <a:cubicBezTo>
                  <a:pt x="231" y="61"/>
                  <a:pt x="258" y="47"/>
                  <a:pt x="286" y="35"/>
                </a:cubicBezTo>
                <a:cubicBezTo>
                  <a:pt x="314" y="24"/>
                  <a:pt x="343" y="15"/>
                  <a:pt x="373" y="9"/>
                </a:cubicBezTo>
                <a:cubicBezTo>
                  <a:pt x="403" y="3"/>
                  <a:pt x="433" y="0"/>
                  <a:pt x="464" y="0"/>
                </a:cubicBezTo>
                <a:cubicBezTo>
                  <a:pt x="494" y="0"/>
                  <a:pt x="525" y="3"/>
                  <a:pt x="554" y="9"/>
                </a:cubicBezTo>
                <a:cubicBezTo>
                  <a:pt x="584" y="15"/>
                  <a:pt x="613" y="24"/>
                  <a:pt x="642" y="35"/>
                </a:cubicBezTo>
                <a:cubicBezTo>
                  <a:pt x="670" y="47"/>
                  <a:pt x="697" y="61"/>
                  <a:pt x="723" y="78"/>
                </a:cubicBezTo>
                <a:cubicBezTo>
                  <a:pt x="748" y="95"/>
                  <a:pt x="772" y="114"/>
                  <a:pt x="793" y="136"/>
                </a:cubicBezTo>
                <a:cubicBezTo>
                  <a:pt x="815" y="157"/>
                  <a:pt x="834" y="182"/>
                  <a:pt x="851" y="207"/>
                </a:cubicBezTo>
                <a:cubicBezTo>
                  <a:pt x="868" y="233"/>
                  <a:pt x="882" y="259"/>
                  <a:pt x="894" y="287"/>
                </a:cubicBezTo>
                <a:cubicBezTo>
                  <a:pt x="905" y="316"/>
                  <a:pt x="914" y="345"/>
                  <a:pt x="920" y="375"/>
                </a:cubicBezTo>
                <a:cubicBezTo>
                  <a:pt x="926" y="404"/>
                  <a:pt x="929" y="435"/>
                  <a:pt x="929" y="465"/>
                </a:cubicBezTo>
                <a:close/>
              </a:path>
            </a:pathLst>
          </a:custGeom>
          <a:solidFill>
            <a:srgbClr val="1D4ED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3561" name="图片 3560"/>
          <p:cNvPicPr/>
          <p:nvPr/>
        </p:nvPicPr>
        <p:blipFill>
          <a:blip r:embed="rId5"/>
          <a:stretch/>
        </p:blipFill>
        <p:spPr>
          <a:xfrm>
            <a:off x="3994560" y="1863720"/>
            <a:ext cx="191880" cy="166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562" name="文本框 3561"/>
          <p:cNvSpPr txBox="1"/>
          <p:nvPr/>
        </p:nvSpPr>
        <p:spPr>
          <a:xfrm>
            <a:off x="1838880" y="3364200"/>
            <a:ext cx="2689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任务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563" name="文本框 3562"/>
          <p:cNvSpPr txBox="1"/>
          <p:nvPr/>
        </p:nvSpPr>
        <p:spPr>
          <a:xfrm>
            <a:off x="4358160" y="1827720"/>
            <a:ext cx="728640" cy="235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580" b="1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SBERT</a:t>
            </a:r>
            <a:endParaRPr lang="en-US" sz="15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564" name="文本框 3563"/>
          <p:cNvSpPr txBox="1"/>
          <p:nvPr/>
        </p:nvSpPr>
        <p:spPr>
          <a:xfrm>
            <a:off x="3923640" y="2261160"/>
            <a:ext cx="6714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BFDBFE"/>
                </a:solidFill>
                <a:effectLst/>
                <a:uFillTx/>
                <a:latin typeface="WenQuanYiZenHei"/>
                <a:ea typeface="WenQuanYiZenHei"/>
              </a:rPr>
              <a:t>语义相似度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565" name="文本框 3564"/>
          <p:cNvSpPr txBox="1"/>
          <p:nvPr/>
        </p:nvSpPr>
        <p:spPr>
          <a:xfrm>
            <a:off x="6514200" y="2261160"/>
            <a:ext cx="2689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53EAFD"/>
                </a:solidFill>
                <a:effectLst/>
                <a:uFillTx/>
                <a:latin typeface="WenQuanYiZenHei"/>
                <a:ea typeface="WenQuanYiZenHei"/>
              </a:rPr>
              <a:t>优秀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566" name="文本框 3565"/>
          <p:cNvSpPr txBox="1"/>
          <p:nvPr/>
        </p:nvSpPr>
        <p:spPr>
          <a:xfrm>
            <a:off x="3923640" y="2679120"/>
            <a:ext cx="9396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BFDBFE"/>
                </a:solidFill>
                <a:effectLst/>
                <a:uFillTx/>
                <a:latin typeface="WenQuanYiZenHei"/>
                <a:ea typeface="WenQuanYiZenHei"/>
              </a:rPr>
              <a:t>检索任务适用性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3567" name="图片 3566"/>
          <p:cNvPicPr/>
          <p:nvPr/>
        </p:nvPicPr>
        <p:blipFill>
          <a:blip r:embed="rId4"/>
          <a:stretch/>
        </p:blipFill>
        <p:spPr>
          <a:xfrm>
            <a:off x="3927600" y="311688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568" name="文本框 3567"/>
          <p:cNvSpPr txBox="1"/>
          <p:nvPr/>
        </p:nvSpPr>
        <p:spPr>
          <a:xfrm>
            <a:off x="6647760" y="2679120"/>
            <a:ext cx="1350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53EAFD"/>
                </a:solidFill>
                <a:effectLst/>
                <a:uFillTx/>
                <a:latin typeface="WenQuanYiZenHei"/>
                <a:ea typeface="WenQuanYiZenHei"/>
              </a:rPr>
              <a:t>高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3569" name="图片 3568"/>
          <p:cNvPicPr/>
          <p:nvPr/>
        </p:nvPicPr>
        <p:blipFill>
          <a:blip r:embed="rId4"/>
          <a:stretch/>
        </p:blipFill>
        <p:spPr>
          <a:xfrm>
            <a:off x="3927600" y="338436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570" name="文本框 3569"/>
          <p:cNvSpPr txBox="1"/>
          <p:nvPr/>
        </p:nvSpPr>
        <p:spPr>
          <a:xfrm>
            <a:off x="4124160" y="3097080"/>
            <a:ext cx="14760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优化用于语义相似度任务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571" name="任意多边形 3570"/>
          <p:cNvSpPr/>
          <p:nvPr/>
        </p:nvSpPr>
        <p:spPr>
          <a:xfrm>
            <a:off x="7094520" y="1604160"/>
            <a:ext cx="3209400" cy="2123280"/>
          </a:xfrm>
          <a:custGeom>
            <a:avLst/>
            <a:gdLst/>
            <a:ahLst/>
            <a:cxnLst/>
            <a:rect l="0" t="0" r="r" b="b"/>
            <a:pathLst>
              <a:path w="8915" h="5898">
                <a:moveTo>
                  <a:pt x="0" y="5712"/>
                </a:moveTo>
                <a:lnTo>
                  <a:pt x="0" y="186"/>
                </a:lnTo>
                <a:cubicBezTo>
                  <a:pt x="0" y="161"/>
                  <a:pt x="5" y="138"/>
                  <a:pt x="15" y="115"/>
                </a:cubicBezTo>
                <a:cubicBezTo>
                  <a:pt x="24" y="92"/>
                  <a:pt x="37" y="72"/>
                  <a:pt x="55" y="55"/>
                </a:cubicBezTo>
                <a:cubicBezTo>
                  <a:pt x="72" y="37"/>
                  <a:pt x="92" y="24"/>
                  <a:pt x="115" y="15"/>
                </a:cubicBezTo>
                <a:cubicBezTo>
                  <a:pt x="138" y="5"/>
                  <a:pt x="161" y="0"/>
                  <a:pt x="186" y="0"/>
                </a:cubicBezTo>
                <a:lnTo>
                  <a:pt x="8729" y="0"/>
                </a:lnTo>
                <a:cubicBezTo>
                  <a:pt x="8754" y="0"/>
                  <a:pt x="8778" y="5"/>
                  <a:pt x="8801" y="15"/>
                </a:cubicBezTo>
                <a:cubicBezTo>
                  <a:pt x="8823" y="24"/>
                  <a:pt x="8843" y="37"/>
                  <a:pt x="8861" y="55"/>
                </a:cubicBezTo>
                <a:cubicBezTo>
                  <a:pt x="8878" y="72"/>
                  <a:pt x="8892" y="92"/>
                  <a:pt x="8901" y="115"/>
                </a:cubicBezTo>
                <a:cubicBezTo>
                  <a:pt x="8910" y="138"/>
                  <a:pt x="8915" y="161"/>
                  <a:pt x="8915" y="186"/>
                </a:cubicBezTo>
                <a:lnTo>
                  <a:pt x="8915" y="5712"/>
                </a:lnTo>
                <a:cubicBezTo>
                  <a:pt x="8915" y="5736"/>
                  <a:pt x="8910" y="5760"/>
                  <a:pt x="8901" y="5783"/>
                </a:cubicBezTo>
                <a:cubicBezTo>
                  <a:pt x="8892" y="5806"/>
                  <a:pt x="8878" y="5826"/>
                  <a:pt x="8861" y="5843"/>
                </a:cubicBezTo>
                <a:cubicBezTo>
                  <a:pt x="8843" y="5861"/>
                  <a:pt x="8823" y="5874"/>
                  <a:pt x="8801" y="5883"/>
                </a:cubicBezTo>
                <a:cubicBezTo>
                  <a:pt x="8778" y="5893"/>
                  <a:pt x="8754" y="5898"/>
                  <a:pt x="8729" y="5898"/>
                </a:cubicBezTo>
                <a:lnTo>
                  <a:pt x="186" y="5898"/>
                </a:lnTo>
                <a:cubicBezTo>
                  <a:pt x="161" y="5898"/>
                  <a:pt x="138" y="5893"/>
                  <a:pt x="115" y="5883"/>
                </a:cubicBezTo>
                <a:cubicBezTo>
                  <a:pt x="92" y="5874"/>
                  <a:pt x="72" y="5861"/>
                  <a:pt x="55" y="5843"/>
                </a:cubicBezTo>
                <a:cubicBezTo>
                  <a:pt x="37" y="5826"/>
                  <a:pt x="24" y="5806"/>
                  <a:pt x="15" y="5783"/>
                </a:cubicBezTo>
                <a:cubicBezTo>
                  <a:pt x="5" y="5760"/>
                  <a:pt x="0" y="5736"/>
                  <a:pt x="0" y="5712"/>
                </a:cubicBezTo>
                <a:close/>
              </a:path>
            </a:pathLst>
          </a:custGeom>
          <a:solidFill>
            <a:srgbClr val="1E40AF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572" name="任意多边形 3571"/>
          <p:cNvSpPr/>
          <p:nvPr/>
        </p:nvSpPr>
        <p:spPr>
          <a:xfrm>
            <a:off x="7094520" y="1604160"/>
            <a:ext cx="3209400" cy="2123280"/>
          </a:xfrm>
          <a:custGeom>
            <a:avLst/>
            <a:gdLst/>
            <a:ahLst/>
            <a:cxnLst/>
            <a:rect l="0" t="0" r="r" b="b"/>
            <a:pathLst>
              <a:path w="8915" h="5898">
                <a:moveTo>
                  <a:pt x="0" y="5712"/>
                </a:moveTo>
                <a:lnTo>
                  <a:pt x="0" y="186"/>
                </a:lnTo>
                <a:cubicBezTo>
                  <a:pt x="0" y="161"/>
                  <a:pt x="5" y="138"/>
                  <a:pt x="15" y="115"/>
                </a:cubicBezTo>
                <a:cubicBezTo>
                  <a:pt x="24" y="92"/>
                  <a:pt x="37" y="72"/>
                  <a:pt x="55" y="55"/>
                </a:cubicBezTo>
                <a:cubicBezTo>
                  <a:pt x="72" y="37"/>
                  <a:pt x="92" y="24"/>
                  <a:pt x="115" y="15"/>
                </a:cubicBezTo>
                <a:cubicBezTo>
                  <a:pt x="138" y="5"/>
                  <a:pt x="161" y="0"/>
                  <a:pt x="186" y="0"/>
                </a:cubicBezTo>
                <a:lnTo>
                  <a:pt x="8729" y="0"/>
                </a:lnTo>
                <a:cubicBezTo>
                  <a:pt x="8754" y="0"/>
                  <a:pt x="8778" y="5"/>
                  <a:pt x="8801" y="15"/>
                </a:cubicBezTo>
                <a:cubicBezTo>
                  <a:pt x="8823" y="24"/>
                  <a:pt x="8843" y="37"/>
                  <a:pt x="8861" y="55"/>
                </a:cubicBezTo>
                <a:cubicBezTo>
                  <a:pt x="8878" y="72"/>
                  <a:pt x="8892" y="92"/>
                  <a:pt x="8901" y="115"/>
                </a:cubicBezTo>
                <a:cubicBezTo>
                  <a:pt x="8910" y="138"/>
                  <a:pt x="8915" y="161"/>
                  <a:pt x="8915" y="186"/>
                </a:cubicBezTo>
                <a:lnTo>
                  <a:pt x="8915" y="5712"/>
                </a:lnTo>
                <a:cubicBezTo>
                  <a:pt x="8915" y="5736"/>
                  <a:pt x="8910" y="5760"/>
                  <a:pt x="8901" y="5783"/>
                </a:cubicBezTo>
                <a:cubicBezTo>
                  <a:pt x="8892" y="5806"/>
                  <a:pt x="8878" y="5826"/>
                  <a:pt x="8861" y="5843"/>
                </a:cubicBezTo>
                <a:cubicBezTo>
                  <a:pt x="8843" y="5861"/>
                  <a:pt x="8823" y="5874"/>
                  <a:pt x="8801" y="5883"/>
                </a:cubicBezTo>
                <a:cubicBezTo>
                  <a:pt x="8778" y="5893"/>
                  <a:pt x="8754" y="5898"/>
                  <a:pt x="8729" y="5898"/>
                </a:cubicBezTo>
                <a:lnTo>
                  <a:pt x="186" y="5898"/>
                </a:lnTo>
                <a:cubicBezTo>
                  <a:pt x="161" y="5898"/>
                  <a:pt x="138" y="5893"/>
                  <a:pt x="115" y="5883"/>
                </a:cubicBezTo>
                <a:cubicBezTo>
                  <a:pt x="92" y="5874"/>
                  <a:pt x="72" y="5861"/>
                  <a:pt x="55" y="5843"/>
                </a:cubicBezTo>
                <a:cubicBezTo>
                  <a:pt x="37" y="5826"/>
                  <a:pt x="24" y="5806"/>
                  <a:pt x="15" y="5783"/>
                </a:cubicBezTo>
                <a:cubicBezTo>
                  <a:pt x="5" y="5760"/>
                  <a:pt x="0" y="5736"/>
                  <a:pt x="0" y="5712"/>
                </a:cubicBezTo>
                <a:moveTo>
                  <a:pt x="24" y="186"/>
                </a:moveTo>
                <a:lnTo>
                  <a:pt x="24" y="5712"/>
                </a:lnTo>
                <a:cubicBezTo>
                  <a:pt x="24" y="5722"/>
                  <a:pt x="25" y="5733"/>
                  <a:pt x="27" y="5744"/>
                </a:cubicBezTo>
                <a:cubicBezTo>
                  <a:pt x="29" y="5754"/>
                  <a:pt x="32" y="5764"/>
                  <a:pt x="36" y="5774"/>
                </a:cubicBezTo>
                <a:cubicBezTo>
                  <a:pt x="40" y="5784"/>
                  <a:pt x="45" y="5793"/>
                  <a:pt x="51" y="5802"/>
                </a:cubicBezTo>
                <a:cubicBezTo>
                  <a:pt x="57" y="5811"/>
                  <a:pt x="64" y="5819"/>
                  <a:pt x="71" y="5827"/>
                </a:cubicBezTo>
                <a:cubicBezTo>
                  <a:pt x="79" y="5834"/>
                  <a:pt x="87" y="5841"/>
                  <a:pt x="96" y="5847"/>
                </a:cubicBezTo>
                <a:cubicBezTo>
                  <a:pt x="105" y="5853"/>
                  <a:pt x="114" y="5858"/>
                  <a:pt x="124" y="5862"/>
                </a:cubicBezTo>
                <a:cubicBezTo>
                  <a:pt x="134" y="5866"/>
                  <a:pt x="144" y="5869"/>
                  <a:pt x="154" y="5871"/>
                </a:cubicBezTo>
                <a:cubicBezTo>
                  <a:pt x="165" y="5873"/>
                  <a:pt x="175" y="5874"/>
                  <a:pt x="186" y="5874"/>
                </a:cubicBezTo>
                <a:lnTo>
                  <a:pt x="8729" y="5874"/>
                </a:lnTo>
                <a:cubicBezTo>
                  <a:pt x="8740" y="5874"/>
                  <a:pt x="8751" y="5873"/>
                  <a:pt x="8761" y="5871"/>
                </a:cubicBezTo>
                <a:cubicBezTo>
                  <a:pt x="8772" y="5869"/>
                  <a:pt x="8782" y="5866"/>
                  <a:pt x="8792" y="5862"/>
                </a:cubicBezTo>
                <a:cubicBezTo>
                  <a:pt x="8802" y="5858"/>
                  <a:pt x="8811" y="5853"/>
                  <a:pt x="8820" y="5847"/>
                </a:cubicBezTo>
                <a:cubicBezTo>
                  <a:pt x="8829" y="5841"/>
                  <a:pt x="8837" y="5834"/>
                  <a:pt x="8844" y="5827"/>
                </a:cubicBezTo>
                <a:cubicBezTo>
                  <a:pt x="8852" y="5819"/>
                  <a:pt x="8859" y="5811"/>
                  <a:pt x="8865" y="5802"/>
                </a:cubicBezTo>
                <a:cubicBezTo>
                  <a:pt x="8871" y="5793"/>
                  <a:pt x="8876" y="5784"/>
                  <a:pt x="8880" y="5774"/>
                </a:cubicBezTo>
                <a:cubicBezTo>
                  <a:pt x="8884" y="5764"/>
                  <a:pt x="8887" y="5754"/>
                  <a:pt x="8889" y="5744"/>
                </a:cubicBezTo>
                <a:cubicBezTo>
                  <a:pt x="8891" y="5733"/>
                  <a:pt x="8892" y="5722"/>
                  <a:pt x="8892" y="5712"/>
                </a:cubicBezTo>
                <a:lnTo>
                  <a:pt x="8892" y="186"/>
                </a:lnTo>
                <a:cubicBezTo>
                  <a:pt x="8892" y="175"/>
                  <a:pt x="8891" y="165"/>
                  <a:pt x="8889" y="154"/>
                </a:cubicBezTo>
                <a:cubicBezTo>
                  <a:pt x="8887" y="144"/>
                  <a:pt x="8884" y="134"/>
                  <a:pt x="8880" y="124"/>
                </a:cubicBezTo>
                <a:cubicBezTo>
                  <a:pt x="8876" y="114"/>
                  <a:pt x="8871" y="105"/>
                  <a:pt x="8865" y="96"/>
                </a:cubicBezTo>
                <a:cubicBezTo>
                  <a:pt x="8859" y="87"/>
                  <a:pt x="8852" y="79"/>
                  <a:pt x="8844" y="71"/>
                </a:cubicBezTo>
                <a:cubicBezTo>
                  <a:pt x="8837" y="64"/>
                  <a:pt x="8829" y="57"/>
                  <a:pt x="8820" y="51"/>
                </a:cubicBezTo>
                <a:cubicBezTo>
                  <a:pt x="8811" y="45"/>
                  <a:pt x="8802" y="40"/>
                  <a:pt x="8792" y="36"/>
                </a:cubicBezTo>
                <a:cubicBezTo>
                  <a:pt x="8782" y="32"/>
                  <a:pt x="8772" y="29"/>
                  <a:pt x="8761" y="27"/>
                </a:cubicBezTo>
                <a:cubicBezTo>
                  <a:pt x="8751" y="25"/>
                  <a:pt x="8740" y="24"/>
                  <a:pt x="8729" y="24"/>
                </a:cubicBezTo>
                <a:lnTo>
                  <a:pt x="186" y="24"/>
                </a:lnTo>
                <a:cubicBezTo>
                  <a:pt x="175" y="24"/>
                  <a:pt x="165" y="25"/>
                  <a:pt x="154" y="27"/>
                </a:cubicBezTo>
                <a:cubicBezTo>
                  <a:pt x="144" y="29"/>
                  <a:pt x="134" y="32"/>
                  <a:pt x="124" y="36"/>
                </a:cubicBezTo>
                <a:cubicBezTo>
                  <a:pt x="114" y="40"/>
                  <a:pt x="105" y="45"/>
                  <a:pt x="96" y="51"/>
                </a:cubicBezTo>
                <a:cubicBezTo>
                  <a:pt x="87" y="57"/>
                  <a:pt x="79" y="64"/>
                  <a:pt x="71" y="71"/>
                </a:cubicBezTo>
                <a:cubicBezTo>
                  <a:pt x="64" y="79"/>
                  <a:pt x="57" y="87"/>
                  <a:pt x="51" y="96"/>
                </a:cubicBezTo>
                <a:cubicBezTo>
                  <a:pt x="45" y="105"/>
                  <a:pt x="40" y="114"/>
                  <a:pt x="36" y="124"/>
                </a:cubicBezTo>
                <a:cubicBezTo>
                  <a:pt x="32" y="134"/>
                  <a:pt x="29" y="144"/>
                  <a:pt x="27" y="154"/>
                </a:cubicBezTo>
                <a:cubicBezTo>
                  <a:pt x="25" y="165"/>
                  <a:pt x="24" y="175"/>
                  <a:pt x="24" y="186"/>
                </a:cubicBezTo>
                <a:close/>
              </a:path>
            </a:pathLst>
          </a:custGeom>
          <a:solidFill>
            <a:srgbClr val="00BCD4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573" name="任意多边形 3572"/>
          <p:cNvSpPr/>
          <p:nvPr/>
        </p:nvSpPr>
        <p:spPr>
          <a:xfrm>
            <a:off x="7270200" y="2481840"/>
            <a:ext cx="2858400" cy="50400"/>
          </a:xfrm>
          <a:custGeom>
            <a:avLst/>
            <a:gdLst/>
            <a:ahLst/>
            <a:cxnLst/>
            <a:rect l="0" t="0" r="r" b="b"/>
            <a:pathLst>
              <a:path w="7940" h="140">
                <a:moveTo>
                  <a:pt x="0" y="69"/>
                </a:moveTo>
                <a:cubicBezTo>
                  <a:pt x="0" y="60"/>
                  <a:pt x="2" y="51"/>
                  <a:pt x="5" y="43"/>
                </a:cubicBezTo>
                <a:cubicBezTo>
                  <a:pt x="9" y="34"/>
                  <a:pt x="14" y="27"/>
                  <a:pt x="20" y="20"/>
                </a:cubicBezTo>
                <a:cubicBezTo>
                  <a:pt x="27" y="14"/>
                  <a:pt x="34" y="9"/>
                  <a:pt x="43" y="5"/>
                </a:cubicBezTo>
                <a:cubicBezTo>
                  <a:pt x="51" y="2"/>
                  <a:pt x="60" y="0"/>
                  <a:pt x="69" y="0"/>
                </a:cubicBezTo>
                <a:lnTo>
                  <a:pt x="7870" y="0"/>
                </a:lnTo>
                <a:cubicBezTo>
                  <a:pt x="7879" y="0"/>
                  <a:pt x="7888" y="2"/>
                  <a:pt x="7897" y="5"/>
                </a:cubicBezTo>
                <a:cubicBezTo>
                  <a:pt x="7905" y="9"/>
                  <a:pt x="7913" y="14"/>
                  <a:pt x="7919" y="20"/>
                </a:cubicBezTo>
                <a:cubicBezTo>
                  <a:pt x="7926" y="27"/>
                  <a:pt x="7931" y="34"/>
                  <a:pt x="7934" y="43"/>
                </a:cubicBezTo>
                <a:cubicBezTo>
                  <a:pt x="7938" y="51"/>
                  <a:pt x="7940" y="60"/>
                  <a:pt x="7940" y="69"/>
                </a:cubicBezTo>
                <a:cubicBezTo>
                  <a:pt x="7940" y="79"/>
                  <a:pt x="7938" y="88"/>
                  <a:pt x="7934" y="96"/>
                </a:cubicBezTo>
                <a:cubicBezTo>
                  <a:pt x="7931" y="105"/>
                  <a:pt x="7926" y="112"/>
                  <a:pt x="7919" y="119"/>
                </a:cubicBezTo>
                <a:cubicBezTo>
                  <a:pt x="7913" y="125"/>
                  <a:pt x="7905" y="131"/>
                  <a:pt x="7897" y="135"/>
                </a:cubicBezTo>
                <a:cubicBezTo>
                  <a:pt x="7888" y="138"/>
                  <a:pt x="7879" y="140"/>
                  <a:pt x="7870" y="140"/>
                </a:cubicBezTo>
                <a:lnTo>
                  <a:pt x="69" y="140"/>
                </a:lnTo>
                <a:cubicBezTo>
                  <a:pt x="60" y="140"/>
                  <a:pt x="51" y="138"/>
                  <a:pt x="43" y="135"/>
                </a:cubicBezTo>
                <a:cubicBezTo>
                  <a:pt x="34" y="131"/>
                  <a:pt x="27" y="125"/>
                  <a:pt x="20" y="119"/>
                </a:cubicBezTo>
                <a:cubicBezTo>
                  <a:pt x="14" y="112"/>
                  <a:pt x="9" y="105"/>
                  <a:pt x="5" y="96"/>
                </a:cubicBezTo>
                <a:cubicBezTo>
                  <a:pt x="2" y="88"/>
                  <a:pt x="0" y="79"/>
                  <a:pt x="0" y="69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574" name="任意多边形 3573"/>
          <p:cNvSpPr/>
          <p:nvPr/>
        </p:nvSpPr>
        <p:spPr>
          <a:xfrm>
            <a:off x="7270200" y="2481840"/>
            <a:ext cx="2423880" cy="50400"/>
          </a:xfrm>
          <a:custGeom>
            <a:avLst/>
            <a:gdLst/>
            <a:ahLst/>
            <a:cxnLst/>
            <a:rect l="0" t="0" r="r" b="b"/>
            <a:pathLst>
              <a:path w="6733" h="140">
                <a:moveTo>
                  <a:pt x="0" y="69"/>
                </a:moveTo>
                <a:cubicBezTo>
                  <a:pt x="0" y="60"/>
                  <a:pt x="2" y="51"/>
                  <a:pt x="5" y="43"/>
                </a:cubicBezTo>
                <a:cubicBezTo>
                  <a:pt x="9" y="34"/>
                  <a:pt x="14" y="27"/>
                  <a:pt x="20" y="20"/>
                </a:cubicBezTo>
                <a:cubicBezTo>
                  <a:pt x="27" y="14"/>
                  <a:pt x="34" y="9"/>
                  <a:pt x="43" y="5"/>
                </a:cubicBezTo>
                <a:cubicBezTo>
                  <a:pt x="51" y="2"/>
                  <a:pt x="60" y="0"/>
                  <a:pt x="69" y="0"/>
                </a:cubicBezTo>
                <a:lnTo>
                  <a:pt x="6663" y="0"/>
                </a:lnTo>
                <a:cubicBezTo>
                  <a:pt x="6672" y="0"/>
                  <a:pt x="6681" y="2"/>
                  <a:pt x="6690" y="5"/>
                </a:cubicBezTo>
                <a:cubicBezTo>
                  <a:pt x="6698" y="9"/>
                  <a:pt x="6706" y="14"/>
                  <a:pt x="6712" y="20"/>
                </a:cubicBezTo>
                <a:cubicBezTo>
                  <a:pt x="6719" y="27"/>
                  <a:pt x="6724" y="34"/>
                  <a:pt x="6727" y="43"/>
                </a:cubicBezTo>
                <a:cubicBezTo>
                  <a:pt x="6731" y="51"/>
                  <a:pt x="6733" y="60"/>
                  <a:pt x="6733" y="69"/>
                </a:cubicBezTo>
                <a:cubicBezTo>
                  <a:pt x="6733" y="79"/>
                  <a:pt x="6731" y="88"/>
                  <a:pt x="6727" y="96"/>
                </a:cubicBezTo>
                <a:cubicBezTo>
                  <a:pt x="6724" y="105"/>
                  <a:pt x="6719" y="112"/>
                  <a:pt x="6712" y="119"/>
                </a:cubicBezTo>
                <a:cubicBezTo>
                  <a:pt x="6706" y="125"/>
                  <a:pt x="6698" y="131"/>
                  <a:pt x="6690" y="135"/>
                </a:cubicBezTo>
                <a:cubicBezTo>
                  <a:pt x="6681" y="138"/>
                  <a:pt x="6672" y="140"/>
                  <a:pt x="6663" y="140"/>
                </a:cubicBezTo>
                <a:lnTo>
                  <a:pt x="69" y="140"/>
                </a:lnTo>
                <a:cubicBezTo>
                  <a:pt x="60" y="140"/>
                  <a:pt x="51" y="138"/>
                  <a:pt x="43" y="135"/>
                </a:cubicBezTo>
                <a:cubicBezTo>
                  <a:pt x="34" y="131"/>
                  <a:pt x="27" y="125"/>
                  <a:pt x="20" y="119"/>
                </a:cubicBezTo>
                <a:cubicBezTo>
                  <a:pt x="14" y="112"/>
                  <a:pt x="9" y="105"/>
                  <a:pt x="5" y="96"/>
                </a:cubicBezTo>
                <a:cubicBezTo>
                  <a:pt x="2" y="88"/>
                  <a:pt x="0" y="79"/>
                  <a:pt x="0" y="69"/>
                </a:cubicBezTo>
                <a:close/>
              </a:path>
            </a:pathLst>
          </a:custGeom>
          <a:solidFill>
            <a:srgbClr val="00D3F3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575" name="任意多边形 3574"/>
          <p:cNvSpPr/>
          <p:nvPr/>
        </p:nvSpPr>
        <p:spPr>
          <a:xfrm>
            <a:off x="7270200" y="2899440"/>
            <a:ext cx="2858400" cy="50760"/>
          </a:xfrm>
          <a:custGeom>
            <a:avLst/>
            <a:gdLst/>
            <a:ahLst/>
            <a:cxnLst/>
            <a:rect l="0" t="0" r="r" b="b"/>
            <a:pathLst>
              <a:path w="7940" h="141">
                <a:moveTo>
                  <a:pt x="0" y="70"/>
                </a:moveTo>
                <a:cubicBezTo>
                  <a:pt x="0" y="61"/>
                  <a:pt x="2" y="52"/>
                  <a:pt x="5" y="43"/>
                </a:cubicBezTo>
                <a:cubicBezTo>
                  <a:pt x="9" y="35"/>
                  <a:pt x="14" y="27"/>
                  <a:pt x="20" y="21"/>
                </a:cubicBezTo>
                <a:cubicBezTo>
                  <a:pt x="27" y="14"/>
                  <a:pt x="34" y="9"/>
                  <a:pt x="43" y="6"/>
                </a:cubicBezTo>
                <a:cubicBezTo>
                  <a:pt x="51" y="2"/>
                  <a:pt x="60" y="0"/>
                  <a:pt x="69" y="0"/>
                </a:cubicBezTo>
                <a:lnTo>
                  <a:pt x="7870" y="0"/>
                </a:lnTo>
                <a:cubicBezTo>
                  <a:pt x="7879" y="0"/>
                  <a:pt x="7888" y="2"/>
                  <a:pt x="7897" y="6"/>
                </a:cubicBezTo>
                <a:cubicBezTo>
                  <a:pt x="7905" y="9"/>
                  <a:pt x="7913" y="14"/>
                  <a:pt x="7919" y="21"/>
                </a:cubicBezTo>
                <a:cubicBezTo>
                  <a:pt x="7926" y="27"/>
                  <a:pt x="7931" y="35"/>
                  <a:pt x="7934" y="43"/>
                </a:cubicBezTo>
                <a:cubicBezTo>
                  <a:pt x="7938" y="52"/>
                  <a:pt x="7940" y="61"/>
                  <a:pt x="7940" y="70"/>
                </a:cubicBezTo>
                <a:cubicBezTo>
                  <a:pt x="7940" y="80"/>
                  <a:pt x="7938" y="89"/>
                  <a:pt x="7934" y="98"/>
                </a:cubicBezTo>
                <a:cubicBezTo>
                  <a:pt x="7931" y="106"/>
                  <a:pt x="7926" y="114"/>
                  <a:pt x="7919" y="120"/>
                </a:cubicBezTo>
                <a:cubicBezTo>
                  <a:pt x="7913" y="127"/>
                  <a:pt x="7905" y="132"/>
                  <a:pt x="7897" y="135"/>
                </a:cubicBezTo>
                <a:cubicBezTo>
                  <a:pt x="7888" y="139"/>
                  <a:pt x="7879" y="141"/>
                  <a:pt x="7870" y="141"/>
                </a:cubicBezTo>
                <a:lnTo>
                  <a:pt x="69" y="141"/>
                </a:lnTo>
                <a:cubicBezTo>
                  <a:pt x="60" y="141"/>
                  <a:pt x="51" y="139"/>
                  <a:pt x="43" y="135"/>
                </a:cubicBezTo>
                <a:cubicBezTo>
                  <a:pt x="34" y="132"/>
                  <a:pt x="27" y="127"/>
                  <a:pt x="20" y="120"/>
                </a:cubicBezTo>
                <a:cubicBezTo>
                  <a:pt x="14" y="114"/>
                  <a:pt x="9" y="106"/>
                  <a:pt x="5" y="98"/>
                </a:cubicBezTo>
                <a:cubicBezTo>
                  <a:pt x="2" y="89"/>
                  <a:pt x="0" y="80"/>
                  <a:pt x="0" y="70"/>
                </a:cubicBezTo>
                <a:close/>
              </a:path>
            </a:pathLst>
          </a:custGeom>
          <a:solidFill>
            <a:srgbClr val="FFFFFF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576" name="任意多边形 3575"/>
          <p:cNvSpPr/>
          <p:nvPr/>
        </p:nvSpPr>
        <p:spPr>
          <a:xfrm>
            <a:off x="7270200" y="2899440"/>
            <a:ext cx="1855440" cy="50760"/>
          </a:xfrm>
          <a:custGeom>
            <a:avLst/>
            <a:gdLst/>
            <a:ahLst/>
            <a:cxnLst/>
            <a:rect l="0" t="0" r="r" b="b"/>
            <a:pathLst>
              <a:path w="5154" h="141">
                <a:moveTo>
                  <a:pt x="0" y="70"/>
                </a:moveTo>
                <a:cubicBezTo>
                  <a:pt x="0" y="61"/>
                  <a:pt x="2" y="52"/>
                  <a:pt x="5" y="43"/>
                </a:cubicBezTo>
                <a:cubicBezTo>
                  <a:pt x="9" y="35"/>
                  <a:pt x="14" y="27"/>
                  <a:pt x="20" y="21"/>
                </a:cubicBezTo>
                <a:cubicBezTo>
                  <a:pt x="27" y="14"/>
                  <a:pt x="34" y="9"/>
                  <a:pt x="43" y="6"/>
                </a:cubicBezTo>
                <a:cubicBezTo>
                  <a:pt x="51" y="2"/>
                  <a:pt x="60" y="0"/>
                  <a:pt x="69" y="0"/>
                </a:cubicBezTo>
                <a:lnTo>
                  <a:pt x="5085" y="0"/>
                </a:lnTo>
                <a:cubicBezTo>
                  <a:pt x="5094" y="0"/>
                  <a:pt x="5103" y="2"/>
                  <a:pt x="5111" y="6"/>
                </a:cubicBezTo>
                <a:cubicBezTo>
                  <a:pt x="5120" y="9"/>
                  <a:pt x="5127" y="14"/>
                  <a:pt x="5134" y="21"/>
                </a:cubicBezTo>
                <a:cubicBezTo>
                  <a:pt x="5140" y="27"/>
                  <a:pt x="5145" y="35"/>
                  <a:pt x="5149" y="43"/>
                </a:cubicBezTo>
                <a:cubicBezTo>
                  <a:pt x="5152" y="52"/>
                  <a:pt x="5154" y="61"/>
                  <a:pt x="5154" y="70"/>
                </a:cubicBezTo>
                <a:cubicBezTo>
                  <a:pt x="5154" y="80"/>
                  <a:pt x="5152" y="89"/>
                  <a:pt x="5149" y="98"/>
                </a:cubicBezTo>
                <a:cubicBezTo>
                  <a:pt x="5145" y="106"/>
                  <a:pt x="5140" y="114"/>
                  <a:pt x="5134" y="120"/>
                </a:cubicBezTo>
                <a:cubicBezTo>
                  <a:pt x="5127" y="127"/>
                  <a:pt x="5120" y="132"/>
                  <a:pt x="5111" y="135"/>
                </a:cubicBezTo>
                <a:cubicBezTo>
                  <a:pt x="5103" y="139"/>
                  <a:pt x="5094" y="141"/>
                  <a:pt x="5085" y="141"/>
                </a:cubicBezTo>
                <a:lnTo>
                  <a:pt x="69" y="141"/>
                </a:lnTo>
                <a:cubicBezTo>
                  <a:pt x="60" y="141"/>
                  <a:pt x="51" y="139"/>
                  <a:pt x="43" y="135"/>
                </a:cubicBezTo>
                <a:cubicBezTo>
                  <a:pt x="34" y="132"/>
                  <a:pt x="27" y="127"/>
                  <a:pt x="20" y="120"/>
                </a:cubicBezTo>
                <a:cubicBezTo>
                  <a:pt x="14" y="114"/>
                  <a:pt x="9" y="106"/>
                  <a:pt x="5" y="98"/>
                </a:cubicBezTo>
                <a:cubicBezTo>
                  <a:pt x="2" y="89"/>
                  <a:pt x="0" y="80"/>
                  <a:pt x="0" y="70"/>
                </a:cubicBezTo>
                <a:close/>
              </a:path>
            </a:pathLst>
          </a:custGeom>
          <a:solidFill>
            <a:srgbClr val="00D3F3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577" name="任意多边形 3576"/>
          <p:cNvSpPr/>
          <p:nvPr/>
        </p:nvSpPr>
        <p:spPr>
          <a:xfrm>
            <a:off x="7270200" y="1779840"/>
            <a:ext cx="334440" cy="334440"/>
          </a:xfrm>
          <a:custGeom>
            <a:avLst/>
            <a:gdLst/>
            <a:ahLst/>
            <a:cxnLst/>
            <a:rect l="0" t="0" r="r" b="b"/>
            <a:pathLst>
              <a:path w="929" h="929">
                <a:moveTo>
                  <a:pt x="929" y="465"/>
                </a:moveTo>
                <a:cubicBezTo>
                  <a:pt x="929" y="496"/>
                  <a:pt x="926" y="526"/>
                  <a:pt x="920" y="556"/>
                </a:cubicBezTo>
                <a:cubicBezTo>
                  <a:pt x="915" y="586"/>
                  <a:pt x="906" y="615"/>
                  <a:pt x="894" y="643"/>
                </a:cubicBezTo>
                <a:cubicBezTo>
                  <a:pt x="882" y="671"/>
                  <a:pt x="868" y="698"/>
                  <a:pt x="851" y="723"/>
                </a:cubicBezTo>
                <a:cubicBezTo>
                  <a:pt x="834" y="748"/>
                  <a:pt x="815" y="772"/>
                  <a:pt x="793" y="793"/>
                </a:cubicBezTo>
                <a:cubicBezTo>
                  <a:pt x="772" y="815"/>
                  <a:pt x="748" y="834"/>
                  <a:pt x="723" y="851"/>
                </a:cubicBezTo>
                <a:cubicBezTo>
                  <a:pt x="698" y="868"/>
                  <a:pt x="670" y="882"/>
                  <a:pt x="642" y="894"/>
                </a:cubicBezTo>
                <a:cubicBezTo>
                  <a:pt x="614" y="906"/>
                  <a:pt x="585" y="915"/>
                  <a:pt x="555" y="920"/>
                </a:cubicBezTo>
                <a:cubicBezTo>
                  <a:pt x="525" y="926"/>
                  <a:pt x="495" y="929"/>
                  <a:pt x="464" y="929"/>
                </a:cubicBezTo>
                <a:cubicBezTo>
                  <a:pt x="434" y="929"/>
                  <a:pt x="403" y="926"/>
                  <a:pt x="374" y="920"/>
                </a:cubicBezTo>
                <a:cubicBezTo>
                  <a:pt x="344" y="915"/>
                  <a:pt x="315" y="906"/>
                  <a:pt x="286" y="894"/>
                </a:cubicBezTo>
                <a:cubicBezTo>
                  <a:pt x="258" y="882"/>
                  <a:pt x="232" y="868"/>
                  <a:pt x="206" y="851"/>
                </a:cubicBezTo>
                <a:cubicBezTo>
                  <a:pt x="181" y="834"/>
                  <a:pt x="157" y="815"/>
                  <a:pt x="136" y="793"/>
                </a:cubicBezTo>
                <a:cubicBezTo>
                  <a:pt x="114" y="772"/>
                  <a:pt x="95" y="748"/>
                  <a:pt x="78" y="723"/>
                </a:cubicBezTo>
                <a:cubicBezTo>
                  <a:pt x="61" y="698"/>
                  <a:pt x="47" y="671"/>
                  <a:pt x="35" y="643"/>
                </a:cubicBezTo>
                <a:cubicBezTo>
                  <a:pt x="24" y="615"/>
                  <a:pt x="15" y="586"/>
                  <a:pt x="9" y="556"/>
                </a:cubicBezTo>
                <a:cubicBezTo>
                  <a:pt x="3" y="526"/>
                  <a:pt x="0" y="496"/>
                  <a:pt x="0" y="465"/>
                </a:cubicBezTo>
                <a:cubicBezTo>
                  <a:pt x="0" y="435"/>
                  <a:pt x="3" y="404"/>
                  <a:pt x="9" y="375"/>
                </a:cubicBezTo>
                <a:cubicBezTo>
                  <a:pt x="15" y="345"/>
                  <a:pt x="24" y="316"/>
                  <a:pt x="35" y="287"/>
                </a:cubicBezTo>
                <a:cubicBezTo>
                  <a:pt x="47" y="259"/>
                  <a:pt x="61" y="233"/>
                  <a:pt x="78" y="207"/>
                </a:cubicBezTo>
                <a:cubicBezTo>
                  <a:pt x="95" y="182"/>
                  <a:pt x="114" y="157"/>
                  <a:pt x="136" y="136"/>
                </a:cubicBezTo>
                <a:cubicBezTo>
                  <a:pt x="157" y="114"/>
                  <a:pt x="181" y="95"/>
                  <a:pt x="206" y="78"/>
                </a:cubicBezTo>
                <a:cubicBezTo>
                  <a:pt x="232" y="61"/>
                  <a:pt x="258" y="47"/>
                  <a:pt x="286" y="35"/>
                </a:cubicBezTo>
                <a:cubicBezTo>
                  <a:pt x="315" y="24"/>
                  <a:pt x="344" y="15"/>
                  <a:pt x="374" y="9"/>
                </a:cubicBezTo>
                <a:cubicBezTo>
                  <a:pt x="403" y="3"/>
                  <a:pt x="434" y="0"/>
                  <a:pt x="464" y="0"/>
                </a:cubicBezTo>
                <a:cubicBezTo>
                  <a:pt x="495" y="0"/>
                  <a:pt x="525" y="3"/>
                  <a:pt x="555" y="9"/>
                </a:cubicBezTo>
                <a:cubicBezTo>
                  <a:pt x="585" y="15"/>
                  <a:pt x="614" y="24"/>
                  <a:pt x="642" y="35"/>
                </a:cubicBezTo>
                <a:cubicBezTo>
                  <a:pt x="670" y="47"/>
                  <a:pt x="698" y="61"/>
                  <a:pt x="723" y="78"/>
                </a:cubicBezTo>
                <a:cubicBezTo>
                  <a:pt x="748" y="95"/>
                  <a:pt x="772" y="114"/>
                  <a:pt x="793" y="136"/>
                </a:cubicBezTo>
                <a:cubicBezTo>
                  <a:pt x="815" y="157"/>
                  <a:pt x="834" y="182"/>
                  <a:pt x="851" y="207"/>
                </a:cubicBezTo>
                <a:cubicBezTo>
                  <a:pt x="868" y="233"/>
                  <a:pt x="882" y="259"/>
                  <a:pt x="894" y="287"/>
                </a:cubicBezTo>
                <a:cubicBezTo>
                  <a:pt x="906" y="316"/>
                  <a:pt x="915" y="345"/>
                  <a:pt x="920" y="375"/>
                </a:cubicBezTo>
                <a:cubicBezTo>
                  <a:pt x="926" y="404"/>
                  <a:pt x="929" y="435"/>
                  <a:pt x="929" y="465"/>
                </a:cubicBezTo>
                <a:close/>
              </a:path>
            </a:pathLst>
          </a:custGeom>
          <a:solidFill>
            <a:srgbClr val="1D4ED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3578" name="图片 3577"/>
          <p:cNvPicPr/>
          <p:nvPr/>
        </p:nvPicPr>
        <p:blipFill>
          <a:blip r:embed="rId6"/>
          <a:stretch/>
        </p:blipFill>
        <p:spPr>
          <a:xfrm>
            <a:off x="7353720" y="1863720"/>
            <a:ext cx="166680" cy="166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579" name="文本框 3578"/>
          <p:cNvSpPr txBox="1"/>
          <p:nvPr/>
        </p:nvSpPr>
        <p:spPr>
          <a:xfrm>
            <a:off x="4124160" y="3364200"/>
            <a:ext cx="13417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句子级语义表示更准确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580" name="文本框 3579"/>
          <p:cNvSpPr txBox="1"/>
          <p:nvPr/>
        </p:nvSpPr>
        <p:spPr>
          <a:xfrm>
            <a:off x="7700760" y="1827720"/>
            <a:ext cx="450360" cy="235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580" b="1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GPT</a:t>
            </a:r>
            <a:endParaRPr lang="en-US" sz="15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581" name="文本框 3580"/>
          <p:cNvSpPr txBox="1"/>
          <p:nvPr/>
        </p:nvSpPr>
        <p:spPr>
          <a:xfrm>
            <a:off x="7266240" y="2261160"/>
            <a:ext cx="6714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BFDBFE"/>
                </a:solidFill>
                <a:effectLst/>
                <a:uFillTx/>
                <a:latin typeface="WenQuanYiZenHei"/>
                <a:ea typeface="WenQuanYiZenHei"/>
              </a:rPr>
              <a:t>上下文理解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582" name="文本框 3581"/>
          <p:cNvSpPr txBox="1"/>
          <p:nvPr/>
        </p:nvSpPr>
        <p:spPr>
          <a:xfrm>
            <a:off x="9856800" y="2261160"/>
            <a:ext cx="2689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53EAFD"/>
                </a:solidFill>
                <a:effectLst/>
                <a:uFillTx/>
                <a:latin typeface="WenQuanYiZenHei"/>
                <a:ea typeface="WenQuanYiZenHei"/>
              </a:rPr>
              <a:t>优秀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583" name="文本框 3582"/>
          <p:cNvSpPr txBox="1"/>
          <p:nvPr/>
        </p:nvSpPr>
        <p:spPr>
          <a:xfrm>
            <a:off x="7266240" y="2679120"/>
            <a:ext cx="9396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BFDBFE"/>
                </a:solidFill>
                <a:effectLst/>
                <a:uFillTx/>
                <a:latin typeface="WenQuanYiZenHei"/>
                <a:ea typeface="WenQuanYiZenHei"/>
              </a:rPr>
              <a:t>检索任务适用性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3584" name="图片 3583"/>
          <p:cNvPicPr/>
          <p:nvPr/>
        </p:nvPicPr>
        <p:blipFill>
          <a:blip r:embed="rId4"/>
          <a:stretch/>
        </p:blipFill>
        <p:spPr>
          <a:xfrm>
            <a:off x="7270200" y="311688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585" name="文本框 3584"/>
          <p:cNvSpPr txBox="1"/>
          <p:nvPr/>
        </p:nvSpPr>
        <p:spPr>
          <a:xfrm>
            <a:off x="9856800" y="2679120"/>
            <a:ext cx="2689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53EAFD"/>
                </a:solidFill>
                <a:effectLst/>
                <a:uFillTx/>
                <a:latin typeface="WenQuanYiZenHei"/>
                <a:ea typeface="WenQuanYiZenHei"/>
              </a:rPr>
              <a:t>中等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3586" name="图片 3585"/>
          <p:cNvPicPr/>
          <p:nvPr/>
        </p:nvPicPr>
        <p:blipFill>
          <a:blip r:embed="rId4"/>
          <a:stretch/>
        </p:blipFill>
        <p:spPr>
          <a:xfrm>
            <a:off x="7270200" y="338436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587" name="文本框 3586"/>
          <p:cNvSpPr txBox="1"/>
          <p:nvPr/>
        </p:nvSpPr>
        <p:spPr>
          <a:xfrm>
            <a:off x="7466760" y="3097080"/>
            <a:ext cx="14760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理解长文本和复杂上下文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588" name="文本框 3587"/>
          <p:cNvSpPr txBox="1"/>
          <p:nvPr/>
        </p:nvSpPr>
        <p:spPr>
          <a:xfrm>
            <a:off x="7466760" y="3364200"/>
            <a:ext cx="9396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适合生成式任务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3589" name="图片 3588"/>
          <p:cNvPicPr/>
          <p:nvPr/>
        </p:nvPicPr>
        <p:blipFill>
          <a:blip r:embed="rId7"/>
          <a:stretch/>
        </p:blipFill>
        <p:spPr>
          <a:xfrm>
            <a:off x="585000" y="4571280"/>
            <a:ext cx="166680" cy="166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590" name="文本框 3589"/>
          <p:cNvSpPr txBox="1"/>
          <p:nvPr/>
        </p:nvSpPr>
        <p:spPr>
          <a:xfrm>
            <a:off x="580680" y="4177440"/>
            <a:ext cx="1811160" cy="25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580" b="0" u="none" strike="noStrike">
                <a:solidFill>
                  <a:srgbClr val="A2F4FD"/>
                </a:solidFill>
                <a:effectLst/>
                <a:uFillTx/>
                <a:latin typeface="WenQuanYiZenHei"/>
                <a:ea typeface="WenQuanYiZenHei"/>
              </a:rPr>
              <a:t>选择模型的关键因素</a:t>
            </a:r>
            <a:endParaRPr lang="en-US" sz="15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591" name="文本框 3590"/>
          <p:cNvSpPr txBox="1"/>
          <p:nvPr/>
        </p:nvSpPr>
        <p:spPr>
          <a:xfrm>
            <a:off x="848160" y="4593240"/>
            <a:ext cx="60408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任务需求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592" name="文本框 3591"/>
          <p:cNvSpPr txBox="1"/>
          <p:nvPr/>
        </p:nvSpPr>
        <p:spPr>
          <a:xfrm>
            <a:off x="848160" y="4818240"/>
            <a:ext cx="33534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信息检索、问答系统等对语义关联度要求较高的场景选择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3593" name="图片 3592"/>
          <p:cNvPicPr/>
          <p:nvPr/>
        </p:nvPicPr>
        <p:blipFill>
          <a:blip r:embed="rId8"/>
          <a:stretch/>
        </p:blipFill>
        <p:spPr>
          <a:xfrm>
            <a:off x="5490360" y="4571280"/>
            <a:ext cx="150120" cy="166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594" name="文本框 3593"/>
          <p:cNvSpPr txBox="1"/>
          <p:nvPr/>
        </p:nvSpPr>
        <p:spPr>
          <a:xfrm>
            <a:off x="4190760" y="4822920"/>
            <a:ext cx="43776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DBEAFE"/>
                </a:solidFill>
                <a:effectLst/>
                <a:uFillTx/>
                <a:latin typeface="DejaVuSans"/>
                <a:ea typeface="DejaVuSans"/>
              </a:rPr>
              <a:t>SBERT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595" name="文本框 3594"/>
          <p:cNvSpPr txBox="1"/>
          <p:nvPr/>
        </p:nvSpPr>
        <p:spPr>
          <a:xfrm>
            <a:off x="5736960" y="4593240"/>
            <a:ext cx="60408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数据规模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3596" name="图片 3595"/>
          <p:cNvPicPr/>
          <p:nvPr/>
        </p:nvPicPr>
        <p:blipFill>
          <a:blip r:embed="rId9"/>
          <a:stretch/>
        </p:blipFill>
        <p:spPr>
          <a:xfrm>
            <a:off x="585000" y="5139360"/>
            <a:ext cx="124920" cy="166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597" name="文本框 3596"/>
          <p:cNvSpPr txBox="1"/>
          <p:nvPr/>
        </p:nvSpPr>
        <p:spPr>
          <a:xfrm>
            <a:off x="5736960" y="4818240"/>
            <a:ext cx="321948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大规模数据集可能需要更轻量级的模型以提高处理速度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598" name="文本框 3597"/>
          <p:cNvSpPr txBox="1"/>
          <p:nvPr/>
        </p:nvSpPr>
        <p:spPr>
          <a:xfrm>
            <a:off x="806400" y="5161680"/>
            <a:ext cx="60408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性能要求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3599" name="图片 3598"/>
          <p:cNvPicPr/>
          <p:nvPr/>
        </p:nvPicPr>
        <p:blipFill>
          <a:blip r:embed="rId10"/>
          <a:stretch/>
        </p:blipFill>
        <p:spPr>
          <a:xfrm>
            <a:off x="5490360" y="5139360"/>
            <a:ext cx="166680" cy="166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600" name="文本框 3599"/>
          <p:cNvSpPr txBox="1"/>
          <p:nvPr/>
        </p:nvSpPr>
        <p:spPr>
          <a:xfrm>
            <a:off x="806400" y="5386680"/>
            <a:ext cx="321948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在精度和速度之间平衡，根据应用场景选择合适的模型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601" name="文本框 3600"/>
          <p:cNvSpPr txBox="1"/>
          <p:nvPr/>
        </p:nvSpPr>
        <p:spPr>
          <a:xfrm>
            <a:off x="5753520" y="5161680"/>
            <a:ext cx="60408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实证评估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602" name="文本框 3601"/>
          <p:cNvSpPr txBox="1"/>
          <p:nvPr/>
        </p:nvSpPr>
        <p:spPr>
          <a:xfrm>
            <a:off x="5753520" y="5386680"/>
            <a:ext cx="295128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通过相似度矩阵对比评估模型在实际任务中的表现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603" name="文本框 3602"/>
          <p:cNvSpPr txBox="1"/>
          <p:nvPr/>
        </p:nvSpPr>
        <p:spPr>
          <a:xfrm>
            <a:off x="433440" y="5962680"/>
            <a:ext cx="843480" cy="151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50" b="0" u="none" strike="noStrike">
                <a:solidFill>
                  <a:srgbClr val="BFDBFE"/>
                </a:solidFill>
                <a:effectLst/>
                <a:uFillTx/>
                <a:latin typeface="WenQuanYiZenHei"/>
                <a:ea typeface="WenQuanYiZenHei"/>
              </a:rPr>
              <a:t>示例：实验表明</a:t>
            </a:r>
            <a:endParaRPr lang="en-US" sz="9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604" name="文本框 3603"/>
          <p:cNvSpPr txBox="1"/>
          <p:nvPr/>
        </p:nvSpPr>
        <p:spPr>
          <a:xfrm>
            <a:off x="1251360" y="5966640"/>
            <a:ext cx="393120" cy="140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50" b="0" u="none" strike="noStrike">
                <a:solidFill>
                  <a:srgbClr val="BFDBFE"/>
                </a:solidFill>
                <a:effectLst/>
                <a:uFillTx/>
                <a:latin typeface="DejaVuSans"/>
                <a:ea typeface="DejaVuSans"/>
              </a:rPr>
              <a:t>SBERT</a:t>
            </a:r>
            <a:endParaRPr lang="en-US" sz="9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605" name="文本框 3604"/>
          <p:cNvSpPr txBox="1"/>
          <p:nvPr/>
        </p:nvSpPr>
        <p:spPr>
          <a:xfrm>
            <a:off x="1625040" y="5962680"/>
            <a:ext cx="2926440" cy="151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50" b="0" u="none" strike="noStrike">
                <a:solidFill>
                  <a:srgbClr val="BFDBFE"/>
                </a:solidFill>
                <a:effectLst/>
                <a:uFillTx/>
                <a:latin typeface="WenQuanYiZenHei"/>
                <a:ea typeface="WenQuanYiZenHei"/>
              </a:rPr>
              <a:t>在语义相似度和检索任务中表现更优 相似度矩阵数值（</a:t>
            </a:r>
            <a:endParaRPr lang="en-US" sz="9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606" name="文本框 3605"/>
          <p:cNvSpPr txBox="1"/>
          <p:nvPr/>
        </p:nvSpPr>
        <p:spPr>
          <a:xfrm>
            <a:off x="4548960" y="5966640"/>
            <a:ext cx="881640" cy="140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50" b="0" u="none" strike="noStrike">
                <a:solidFill>
                  <a:srgbClr val="BFDBFE"/>
                </a:solidFill>
                <a:effectLst/>
                <a:uFillTx/>
                <a:latin typeface="DejaVuSans"/>
                <a:ea typeface="DejaVuSans"/>
              </a:rPr>
              <a:t>0 9012 0 9123</a:t>
            </a:r>
            <a:endParaRPr lang="en-US" sz="9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607" name="文本框 3606"/>
          <p:cNvSpPr txBox="1"/>
          <p:nvPr/>
        </p:nvSpPr>
        <p:spPr>
          <a:xfrm>
            <a:off x="5410800" y="5962680"/>
            <a:ext cx="361800" cy="151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50" b="0" u="none" strike="noStrike">
                <a:solidFill>
                  <a:srgbClr val="BFDBFE"/>
                </a:solidFill>
                <a:effectLst/>
                <a:uFillTx/>
                <a:latin typeface="WenQuanYiZenHei"/>
                <a:ea typeface="WenQuanYiZenHei"/>
              </a:rPr>
              <a:t>）高于</a:t>
            </a:r>
            <a:endParaRPr lang="en-US" sz="9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608" name="文本框 3607"/>
          <p:cNvSpPr txBox="1"/>
          <p:nvPr/>
        </p:nvSpPr>
        <p:spPr>
          <a:xfrm>
            <a:off x="5760720" y="5966640"/>
            <a:ext cx="316440" cy="140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50" b="0" u="none" strike="noStrike">
                <a:solidFill>
                  <a:srgbClr val="BFDBFE"/>
                </a:solidFill>
                <a:effectLst/>
                <a:uFillTx/>
                <a:latin typeface="DejaVuSans"/>
                <a:ea typeface="DejaVuSans"/>
              </a:rPr>
              <a:t>BERT</a:t>
            </a:r>
            <a:endParaRPr lang="en-US" sz="9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609" name="文本框 3608"/>
          <p:cNvSpPr txBox="1"/>
          <p:nvPr/>
        </p:nvSpPr>
        <p:spPr>
          <a:xfrm>
            <a:off x="6060240" y="5962680"/>
            <a:ext cx="120960" cy="151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50" b="0" u="none" strike="noStrike">
                <a:solidFill>
                  <a:srgbClr val="BFDBFE"/>
                </a:solidFill>
                <a:effectLst/>
                <a:uFillTx/>
                <a:latin typeface="WenQuanYiZenHei"/>
                <a:ea typeface="WenQuanYiZenHei"/>
              </a:rPr>
              <a:t>（</a:t>
            </a:r>
            <a:endParaRPr lang="en-US" sz="9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610" name="文本框 3609"/>
          <p:cNvSpPr txBox="1"/>
          <p:nvPr/>
        </p:nvSpPr>
        <p:spPr>
          <a:xfrm>
            <a:off x="6176160" y="5966640"/>
            <a:ext cx="881640" cy="140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50" b="0" u="none" strike="noStrike">
                <a:solidFill>
                  <a:srgbClr val="BFDBFE"/>
                </a:solidFill>
                <a:effectLst/>
                <a:uFillTx/>
                <a:latin typeface="DejaVuSans"/>
                <a:ea typeface="DejaVuSans"/>
              </a:rPr>
              <a:t>0 6312 0 7654</a:t>
            </a:r>
            <a:endParaRPr lang="en-US" sz="9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611" name="文本框 3610"/>
          <p:cNvSpPr txBox="1"/>
          <p:nvPr/>
        </p:nvSpPr>
        <p:spPr>
          <a:xfrm>
            <a:off x="7038360" y="5962680"/>
            <a:ext cx="120960" cy="151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50" b="0" u="none" strike="noStrike">
                <a:solidFill>
                  <a:srgbClr val="BFDBFE"/>
                </a:solidFill>
                <a:effectLst/>
                <a:uFillTx/>
                <a:latin typeface="WenQuanYiZenHei"/>
                <a:ea typeface="WenQuanYiZenHei"/>
              </a:rPr>
              <a:t>）</a:t>
            </a:r>
            <a:endParaRPr lang="en-US" sz="9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612" name="文本框 3611"/>
          <p:cNvSpPr txBox="1"/>
          <p:nvPr/>
        </p:nvSpPr>
        <p:spPr>
          <a:xfrm>
            <a:off x="10155600" y="5732640"/>
            <a:ext cx="41364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93C5FD"/>
                </a:solidFill>
                <a:effectLst/>
                <a:uFillTx/>
                <a:latin typeface="DejaVuSans"/>
                <a:ea typeface="DejaVuSans"/>
              </a:rPr>
              <a:t>18 / 21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13" name="任意多边形 3612"/>
          <p:cNvSpPr/>
          <p:nvPr/>
        </p:nvSpPr>
        <p:spPr>
          <a:xfrm>
            <a:off x="0" y="0"/>
            <a:ext cx="167400" cy="94320"/>
          </a:xfrm>
          <a:custGeom>
            <a:avLst/>
            <a:gdLst/>
            <a:ahLst/>
            <a:cxnLst/>
            <a:rect l="0" t="0" r="r" b="b"/>
            <a:pathLst>
              <a:path w="465" h="262">
                <a:moveTo>
                  <a:pt x="0" y="0"/>
                </a:moveTo>
                <a:lnTo>
                  <a:pt x="0" y="262"/>
                </a:lnTo>
                <a:lnTo>
                  <a:pt x="465" y="0"/>
                </a:lnTo>
                <a:lnTo>
                  <a:pt x="0" y="0"/>
                </a:lnTo>
                <a:close/>
              </a:path>
            </a:pathLst>
          </a:custGeom>
          <a:solidFill>
            <a:srgbClr val="111827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614" name="任意多边形 3613"/>
          <p:cNvSpPr/>
          <p:nvPr/>
        </p:nvSpPr>
        <p:spPr>
          <a:xfrm>
            <a:off x="0" y="0"/>
            <a:ext cx="334800" cy="188280"/>
          </a:xfrm>
          <a:custGeom>
            <a:avLst/>
            <a:gdLst/>
            <a:ahLst/>
            <a:cxnLst/>
            <a:rect l="0" t="0" r="r" b="b"/>
            <a:pathLst>
              <a:path w="930" h="523">
                <a:moveTo>
                  <a:pt x="464" y="0"/>
                </a:moveTo>
                <a:lnTo>
                  <a:pt x="0" y="262"/>
                </a:lnTo>
                <a:lnTo>
                  <a:pt x="0" y="523"/>
                </a:lnTo>
                <a:lnTo>
                  <a:pt x="930" y="0"/>
                </a:lnTo>
                <a:lnTo>
                  <a:pt x="464" y="0"/>
                </a:lnTo>
                <a:close/>
              </a:path>
            </a:pathLst>
          </a:custGeom>
          <a:solidFill>
            <a:srgbClr val="11182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615" name="任意多边形 3614"/>
          <p:cNvSpPr/>
          <p:nvPr/>
        </p:nvSpPr>
        <p:spPr>
          <a:xfrm>
            <a:off x="0" y="0"/>
            <a:ext cx="502200" cy="282240"/>
          </a:xfrm>
          <a:custGeom>
            <a:avLst/>
            <a:gdLst/>
            <a:ahLst/>
            <a:cxnLst/>
            <a:rect l="0" t="0" r="r" b="b"/>
            <a:pathLst>
              <a:path w="1395" h="784">
                <a:moveTo>
                  <a:pt x="930" y="0"/>
                </a:moveTo>
                <a:lnTo>
                  <a:pt x="0" y="523"/>
                </a:lnTo>
                <a:lnTo>
                  <a:pt x="0" y="784"/>
                </a:lnTo>
                <a:lnTo>
                  <a:pt x="1395" y="0"/>
                </a:lnTo>
                <a:lnTo>
                  <a:pt x="930" y="0"/>
                </a:lnTo>
                <a:close/>
              </a:path>
            </a:pathLst>
          </a:custGeom>
          <a:solidFill>
            <a:srgbClr val="111929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616" name="任意多边形 3615"/>
          <p:cNvSpPr/>
          <p:nvPr/>
        </p:nvSpPr>
        <p:spPr>
          <a:xfrm>
            <a:off x="0" y="0"/>
            <a:ext cx="669600" cy="376200"/>
          </a:xfrm>
          <a:custGeom>
            <a:avLst/>
            <a:gdLst/>
            <a:ahLst/>
            <a:cxnLst/>
            <a:rect l="0" t="0" r="r" b="b"/>
            <a:pathLst>
              <a:path w="1860" h="1045">
                <a:moveTo>
                  <a:pt x="1395" y="0"/>
                </a:moveTo>
                <a:lnTo>
                  <a:pt x="0" y="784"/>
                </a:lnTo>
                <a:lnTo>
                  <a:pt x="0" y="1045"/>
                </a:lnTo>
                <a:lnTo>
                  <a:pt x="1860" y="0"/>
                </a:lnTo>
                <a:lnTo>
                  <a:pt x="1395" y="0"/>
                </a:lnTo>
                <a:close/>
              </a:path>
            </a:pathLst>
          </a:custGeom>
          <a:solidFill>
            <a:srgbClr val="11192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617" name="任意多边形 3616"/>
          <p:cNvSpPr/>
          <p:nvPr/>
        </p:nvSpPr>
        <p:spPr>
          <a:xfrm>
            <a:off x="0" y="0"/>
            <a:ext cx="836640" cy="470160"/>
          </a:xfrm>
          <a:custGeom>
            <a:avLst/>
            <a:gdLst/>
            <a:ahLst/>
            <a:cxnLst/>
            <a:rect l="0" t="0" r="r" b="b"/>
            <a:pathLst>
              <a:path w="2324" h="1306">
                <a:moveTo>
                  <a:pt x="1860" y="0"/>
                </a:moveTo>
                <a:lnTo>
                  <a:pt x="0" y="1045"/>
                </a:lnTo>
                <a:lnTo>
                  <a:pt x="0" y="1306"/>
                </a:lnTo>
                <a:lnTo>
                  <a:pt x="2324" y="0"/>
                </a:lnTo>
                <a:lnTo>
                  <a:pt x="1860" y="0"/>
                </a:lnTo>
                <a:close/>
              </a:path>
            </a:pathLst>
          </a:custGeom>
          <a:solidFill>
            <a:srgbClr val="12192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618" name="任意多边形 3617"/>
          <p:cNvSpPr/>
          <p:nvPr/>
        </p:nvSpPr>
        <p:spPr>
          <a:xfrm>
            <a:off x="0" y="0"/>
            <a:ext cx="1004040" cy="564120"/>
          </a:xfrm>
          <a:custGeom>
            <a:avLst/>
            <a:gdLst/>
            <a:ahLst/>
            <a:cxnLst/>
            <a:rect l="0" t="0" r="r" b="b"/>
            <a:pathLst>
              <a:path w="2789" h="1567">
                <a:moveTo>
                  <a:pt x="2324" y="0"/>
                </a:moveTo>
                <a:lnTo>
                  <a:pt x="0" y="1306"/>
                </a:lnTo>
                <a:lnTo>
                  <a:pt x="0" y="1567"/>
                </a:lnTo>
                <a:lnTo>
                  <a:pt x="2789" y="0"/>
                </a:lnTo>
                <a:lnTo>
                  <a:pt x="2324" y="0"/>
                </a:lnTo>
                <a:close/>
              </a:path>
            </a:pathLst>
          </a:custGeom>
          <a:solidFill>
            <a:srgbClr val="12192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619" name="任意多边形 3618"/>
          <p:cNvSpPr/>
          <p:nvPr/>
        </p:nvSpPr>
        <p:spPr>
          <a:xfrm>
            <a:off x="0" y="0"/>
            <a:ext cx="1171440" cy="658080"/>
          </a:xfrm>
          <a:custGeom>
            <a:avLst/>
            <a:gdLst/>
            <a:ahLst/>
            <a:cxnLst/>
            <a:rect l="0" t="0" r="r" b="b"/>
            <a:pathLst>
              <a:path w="3254" h="1828">
                <a:moveTo>
                  <a:pt x="2789" y="0"/>
                </a:moveTo>
                <a:lnTo>
                  <a:pt x="0" y="1567"/>
                </a:lnTo>
                <a:lnTo>
                  <a:pt x="0" y="1828"/>
                </a:lnTo>
                <a:lnTo>
                  <a:pt x="3254" y="0"/>
                </a:lnTo>
                <a:lnTo>
                  <a:pt x="2789" y="0"/>
                </a:lnTo>
                <a:close/>
              </a:path>
            </a:pathLst>
          </a:custGeom>
          <a:solidFill>
            <a:srgbClr val="121A2C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620" name="任意多边形 3619"/>
          <p:cNvSpPr/>
          <p:nvPr/>
        </p:nvSpPr>
        <p:spPr>
          <a:xfrm>
            <a:off x="0" y="0"/>
            <a:ext cx="1338840" cy="752040"/>
          </a:xfrm>
          <a:custGeom>
            <a:avLst/>
            <a:gdLst/>
            <a:ahLst/>
            <a:cxnLst/>
            <a:rect l="0" t="0" r="r" b="b"/>
            <a:pathLst>
              <a:path w="3719" h="2089">
                <a:moveTo>
                  <a:pt x="3254" y="0"/>
                </a:moveTo>
                <a:lnTo>
                  <a:pt x="0" y="1828"/>
                </a:lnTo>
                <a:lnTo>
                  <a:pt x="0" y="2089"/>
                </a:lnTo>
                <a:lnTo>
                  <a:pt x="3719" y="0"/>
                </a:lnTo>
                <a:lnTo>
                  <a:pt x="3254" y="0"/>
                </a:lnTo>
                <a:close/>
              </a:path>
            </a:pathLst>
          </a:custGeom>
          <a:solidFill>
            <a:srgbClr val="121A2D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621" name="任意多边形 3620"/>
          <p:cNvSpPr/>
          <p:nvPr/>
        </p:nvSpPr>
        <p:spPr>
          <a:xfrm>
            <a:off x="0" y="0"/>
            <a:ext cx="1506240" cy="846000"/>
          </a:xfrm>
          <a:custGeom>
            <a:avLst/>
            <a:gdLst/>
            <a:ahLst/>
            <a:cxnLst/>
            <a:rect l="0" t="0" r="r" b="b"/>
            <a:pathLst>
              <a:path w="4184" h="2350">
                <a:moveTo>
                  <a:pt x="3719" y="0"/>
                </a:moveTo>
                <a:lnTo>
                  <a:pt x="0" y="2089"/>
                </a:lnTo>
                <a:lnTo>
                  <a:pt x="0" y="2350"/>
                </a:lnTo>
                <a:lnTo>
                  <a:pt x="4184" y="0"/>
                </a:lnTo>
                <a:lnTo>
                  <a:pt x="3719" y="0"/>
                </a:lnTo>
                <a:close/>
              </a:path>
            </a:pathLst>
          </a:custGeom>
          <a:solidFill>
            <a:srgbClr val="121A2E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622" name="任意多边形 3621"/>
          <p:cNvSpPr/>
          <p:nvPr/>
        </p:nvSpPr>
        <p:spPr>
          <a:xfrm>
            <a:off x="0" y="0"/>
            <a:ext cx="1673280" cy="939960"/>
          </a:xfrm>
          <a:custGeom>
            <a:avLst/>
            <a:gdLst/>
            <a:ahLst/>
            <a:cxnLst/>
            <a:rect l="0" t="0" r="r" b="b"/>
            <a:pathLst>
              <a:path w="4648" h="2611">
                <a:moveTo>
                  <a:pt x="4184" y="0"/>
                </a:moveTo>
                <a:lnTo>
                  <a:pt x="0" y="2350"/>
                </a:lnTo>
                <a:lnTo>
                  <a:pt x="0" y="2611"/>
                </a:lnTo>
                <a:lnTo>
                  <a:pt x="4648" y="0"/>
                </a:lnTo>
                <a:lnTo>
                  <a:pt x="4184" y="0"/>
                </a:lnTo>
                <a:close/>
              </a:path>
            </a:pathLst>
          </a:custGeom>
          <a:solidFill>
            <a:srgbClr val="121A2E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623" name="任意多边形 3622"/>
          <p:cNvSpPr/>
          <p:nvPr/>
        </p:nvSpPr>
        <p:spPr>
          <a:xfrm>
            <a:off x="0" y="0"/>
            <a:ext cx="1840680" cy="1033920"/>
          </a:xfrm>
          <a:custGeom>
            <a:avLst/>
            <a:gdLst/>
            <a:ahLst/>
            <a:cxnLst/>
            <a:rect l="0" t="0" r="r" b="b"/>
            <a:pathLst>
              <a:path w="5113" h="2872">
                <a:moveTo>
                  <a:pt x="4648" y="0"/>
                </a:moveTo>
                <a:lnTo>
                  <a:pt x="0" y="2611"/>
                </a:lnTo>
                <a:lnTo>
                  <a:pt x="0" y="2872"/>
                </a:lnTo>
                <a:lnTo>
                  <a:pt x="5113" y="0"/>
                </a:lnTo>
                <a:lnTo>
                  <a:pt x="4648" y="0"/>
                </a:lnTo>
                <a:close/>
              </a:path>
            </a:pathLst>
          </a:custGeom>
          <a:solidFill>
            <a:srgbClr val="121B2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624" name="任意多边形 3623"/>
          <p:cNvSpPr/>
          <p:nvPr/>
        </p:nvSpPr>
        <p:spPr>
          <a:xfrm>
            <a:off x="0" y="0"/>
            <a:ext cx="2008080" cy="1127880"/>
          </a:xfrm>
          <a:custGeom>
            <a:avLst/>
            <a:gdLst/>
            <a:ahLst/>
            <a:cxnLst/>
            <a:rect l="0" t="0" r="r" b="b"/>
            <a:pathLst>
              <a:path w="5578" h="3133">
                <a:moveTo>
                  <a:pt x="5113" y="0"/>
                </a:moveTo>
                <a:lnTo>
                  <a:pt x="0" y="2872"/>
                </a:lnTo>
                <a:lnTo>
                  <a:pt x="0" y="3133"/>
                </a:lnTo>
                <a:lnTo>
                  <a:pt x="5578" y="0"/>
                </a:lnTo>
                <a:lnTo>
                  <a:pt x="5113" y="0"/>
                </a:lnTo>
                <a:close/>
              </a:path>
            </a:pathLst>
          </a:custGeom>
          <a:solidFill>
            <a:srgbClr val="121B30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625" name="任意多边形 3624"/>
          <p:cNvSpPr/>
          <p:nvPr/>
        </p:nvSpPr>
        <p:spPr>
          <a:xfrm>
            <a:off x="0" y="0"/>
            <a:ext cx="2175480" cy="1221840"/>
          </a:xfrm>
          <a:custGeom>
            <a:avLst/>
            <a:gdLst/>
            <a:ahLst/>
            <a:cxnLst/>
            <a:rect l="0" t="0" r="r" b="b"/>
            <a:pathLst>
              <a:path w="6043" h="3394">
                <a:moveTo>
                  <a:pt x="5578" y="0"/>
                </a:moveTo>
                <a:lnTo>
                  <a:pt x="0" y="3133"/>
                </a:lnTo>
                <a:lnTo>
                  <a:pt x="0" y="3394"/>
                </a:lnTo>
                <a:lnTo>
                  <a:pt x="6043" y="0"/>
                </a:lnTo>
                <a:lnTo>
                  <a:pt x="5578" y="0"/>
                </a:lnTo>
                <a:close/>
              </a:path>
            </a:pathLst>
          </a:custGeom>
          <a:solidFill>
            <a:srgbClr val="121B31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626" name="任意多边形 3625"/>
          <p:cNvSpPr/>
          <p:nvPr/>
        </p:nvSpPr>
        <p:spPr>
          <a:xfrm>
            <a:off x="0" y="0"/>
            <a:ext cx="2342880" cy="1315800"/>
          </a:xfrm>
          <a:custGeom>
            <a:avLst/>
            <a:gdLst/>
            <a:ahLst/>
            <a:cxnLst/>
            <a:rect l="0" t="0" r="r" b="b"/>
            <a:pathLst>
              <a:path w="6508" h="3655">
                <a:moveTo>
                  <a:pt x="6043" y="0"/>
                </a:moveTo>
                <a:lnTo>
                  <a:pt x="0" y="3394"/>
                </a:lnTo>
                <a:lnTo>
                  <a:pt x="0" y="3655"/>
                </a:lnTo>
                <a:lnTo>
                  <a:pt x="6508" y="0"/>
                </a:lnTo>
                <a:lnTo>
                  <a:pt x="6043" y="0"/>
                </a:lnTo>
                <a:close/>
              </a:path>
            </a:pathLst>
          </a:custGeom>
          <a:solidFill>
            <a:srgbClr val="121C31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627" name="任意多边形 3626"/>
          <p:cNvSpPr/>
          <p:nvPr/>
        </p:nvSpPr>
        <p:spPr>
          <a:xfrm>
            <a:off x="0" y="0"/>
            <a:ext cx="2509920" cy="1409760"/>
          </a:xfrm>
          <a:custGeom>
            <a:avLst/>
            <a:gdLst/>
            <a:ahLst/>
            <a:cxnLst/>
            <a:rect l="0" t="0" r="r" b="b"/>
            <a:pathLst>
              <a:path w="6972" h="3916">
                <a:moveTo>
                  <a:pt x="6508" y="0"/>
                </a:moveTo>
                <a:lnTo>
                  <a:pt x="0" y="3655"/>
                </a:lnTo>
                <a:lnTo>
                  <a:pt x="0" y="3916"/>
                </a:lnTo>
                <a:lnTo>
                  <a:pt x="6972" y="0"/>
                </a:lnTo>
                <a:lnTo>
                  <a:pt x="6508" y="0"/>
                </a:lnTo>
                <a:close/>
              </a:path>
            </a:pathLst>
          </a:custGeom>
          <a:solidFill>
            <a:srgbClr val="131C3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628" name="任意多边形 3627"/>
          <p:cNvSpPr/>
          <p:nvPr/>
        </p:nvSpPr>
        <p:spPr>
          <a:xfrm>
            <a:off x="0" y="0"/>
            <a:ext cx="2677320" cy="1503720"/>
          </a:xfrm>
          <a:custGeom>
            <a:avLst/>
            <a:gdLst/>
            <a:ahLst/>
            <a:cxnLst/>
            <a:rect l="0" t="0" r="r" b="b"/>
            <a:pathLst>
              <a:path w="7437" h="4177">
                <a:moveTo>
                  <a:pt x="6972" y="0"/>
                </a:moveTo>
                <a:lnTo>
                  <a:pt x="0" y="3916"/>
                </a:lnTo>
                <a:lnTo>
                  <a:pt x="0" y="4177"/>
                </a:lnTo>
                <a:lnTo>
                  <a:pt x="7437" y="0"/>
                </a:lnTo>
                <a:lnTo>
                  <a:pt x="6972" y="0"/>
                </a:lnTo>
                <a:close/>
              </a:path>
            </a:pathLst>
          </a:custGeom>
          <a:solidFill>
            <a:srgbClr val="131C33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629" name="任意多边形 3628"/>
          <p:cNvSpPr/>
          <p:nvPr/>
        </p:nvSpPr>
        <p:spPr>
          <a:xfrm>
            <a:off x="0" y="0"/>
            <a:ext cx="2844720" cy="1597680"/>
          </a:xfrm>
          <a:custGeom>
            <a:avLst/>
            <a:gdLst/>
            <a:ahLst/>
            <a:cxnLst/>
            <a:rect l="0" t="0" r="r" b="b"/>
            <a:pathLst>
              <a:path w="7902" h="4438">
                <a:moveTo>
                  <a:pt x="7437" y="0"/>
                </a:moveTo>
                <a:lnTo>
                  <a:pt x="0" y="4177"/>
                </a:lnTo>
                <a:lnTo>
                  <a:pt x="0" y="4438"/>
                </a:lnTo>
                <a:lnTo>
                  <a:pt x="7902" y="0"/>
                </a:lnTo>
                <a:lnTo>
                  <a:pt x="7437" y="0"/>
                </a:lnTo>
                <a:close/>
              </a:path>
            </a:pathLst>
          </a:custGeom>
          <a:solidFill>
            <a:srgbClr val="131C3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630" name="任意多边形 3629"/>
          <p:cNvSpPr/>
          <p:nvPr/>
        </p:nvSpPr>
        <p:spPr>
          <a:xfrm>
            <a:off x="0" y="0"/>
            <a:ext cx="3012120" cy="1691640"/>
          </a:xfrm>
          <a:custGeom>
            <a:avLst/>
            <a:gdLst/>
            <a:ahLst/>
            <a:cxnLst/>
            <a:rect l="0" t="0" r="r" b="b"/>
            <a:pathLst>
              <a:path w="8367" h="4699">
                <a:moveTo>
                  <a:pt x="7902" y="0"/>
                </a:moveTo>
                <a:lnTo>
                  <a:pt x="0" y="4438"/>
                </a:lnTo>
                <a:lnTo>
                  <a:pt x="0" y="4699"/>
                </a:lnTo>
                <a:lnTo>
                  <a:pt x="8367" y="0"/>
                </a:lnTo>
                <a:lnTo>
                  <a:pt x="7902" y="0"/>
                </a:lnTo>
                <a:close/>
              </a:path>
            </a:pathLst>
          </a:custGeom>
          <a:solidFill>
            <a:srgbClr val="131D35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631" name="任意多边形 3630"/>
          <p:cNvSpPr/>
          <p:nvPr/>
        </p:nvSpPr>
        <p:spPr>
          <a:xfrm>
            <a:off x="0" y="0"/>
            <a:ext cx="3179520" cy="1785600"/>
          </a:xfrm>
          <a:custGeom>
            <a:avLst/>
            <a:gdLst/>
            <a:ahLst/>
            <a:cxnLst/>
            <a:rect l="0" t="0" r="r" b="b"/>
            <a:pathLst>
              <a:path w="8832" h="4960">
                <a:moveTo>
                  <a:pt x="8367" y="0"/>
                </a:moveTo>
                <a:lnTo>
                  <a:pt x="0" y="4699"/>
                </a:lnTo>
                <a:lnTo>
                  <a:pt x="0" y="4960"/>
                </a:lnTo>
                <a:lnTo>
                  <a:pt x="8832" y="0"/>
                </a:lnTo>
                <a:lnTo>
                  <a:pt x="8367" y="0"/>
                </a:lnTo>
                <a:close/>
              </a:path>
            </a:pathLst>
          </a:custGeom>
          <a:solidFill>
            <a:srgbClr val="131D35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632" name="任意多边形 3631"/>
          <p:cNvSpPr/>
          <p:nvPr/>
        </p:nvSpPr>
        <p:spPr>
          <a:xfrm>
            <a:off x="0" y="0"/>
            <a:ext cx="3346560" cy="1879560"/>
          </a:xfrm>
          <a:custGeom>
            <a:avLst/>
            <a:gdLst/>
            <a:ahLst/>
            <a:cxnLst/>
            <a:rect l="0" t="0" r="r" b="b"/>
            <a:pathLst>
              <a:path w="9296" h="5221">
                <a:moveTo>
                  <a:pt x="8832" y="0"/>
                </a:moveTo>
                <a:lnTo>
                  <a:pt x="0" y="4960"/>
                </a:lnTo>
                <a:lnTo>
                  <a:pt x="0" y="5221"/>
                </a:lnTo>
                <a:lnTo>
                  <a:pt x="9296" y="0"/>
                </a:lnTo>
                <a:lnTo>
                  <a:pt x="8832" y="0"/>
                </a:lnTo>
                <a:close/>
              </a:path>
            </a:pathLst>
          </a:custGeom>
          <a:solidFill>
            <a:srgbClr val="131D3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633" name="任意多边形 3632"/>
          <p:cNvSpPr/>
          <p:nvPr/>
        </p:nvSpPr>
        <p:spPr>
          <a:xfrm>
            <a:off x="0" y="0"/>
            <a:ext cx="3513960" cy="1973520"/>
          </a:xfrm>
          <a:custGeom>
            <a:avLst/>
            <a:gdLst/>
            <a:ahLst/>
            <a:cxnLst/>
            <a:rect l="0" t="0" r="r" b="b"/>
            <a:pathLst>
              <a:path w="9761" h="5482">
                <a:moveTo>
                  <a:pt x="9296" y="0"/>
                </a:moveTo>
                <a:lnTo>
                  <a:pt x="0" y="5221"/>
                </a:lnTo>
                <a:lnTo>
                  <a:pt x="0" y="5482"/>
                </a:lnTo>
                <a:lnTo>
                  <a:pt x="9761" y="0"/>
                </a:lnTo>
                <a:lnTo>
                  <a:pt x="9296" y="0"/>
                </a:lnTo>
                <a:close/>
              </a:path>
            </a:pathLst>
          </a:custGeom>
          <a:solidFill>
            <a:srgbClr val="131D37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634" name="任意多边形 3633"/>
          <p:cNvSpPr/>
          <p:nvPr/>
        </p:nvSpPr>
        <p:spPr>
          <a:xfrm>
            <a:off x="0" y="0"/>
            <a:ext cx="3681360" cy="2067480"/>
          </a:xfrm>
          <a:custGeom>
            <a:avLst/>
            <a:gdLst/>
            <a:ahLst/>
            <a:cxnLst/>
            <a:rect l="0" t="0" r="r" b="b"/>
            <a:pathLst>
              <a:path w="10226" h="5743">
                <a:moveTo>
                  <a:pt x="9761" y="0"/>
                </a:moveTo>
                <a:lnTo>
                  <a:pt x="0" y="5482"/>
                </a:lnTo>
                <a:lnTo>
                  <a:pt x="0" y="5743"/>
                </a:lnTo>
                <a:lnTo>
                  <a:pt x="10226" y="0"/>
                </a:lnTo>
                <a:lnTo>
                  <a:pt x="9761" y="0"/>
                </a:lnTo>
                <a:close/>
              </a:path>
            </a:pathLst>
          </a:custGeom>
          <a:solidFill>
            <a:srgbClr val="131E3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635" name="任意多边形 3634"/>
          <p:cNvSpPr/>
          <p:nvPr/>
        </p:nvSpPr>
        <p:spPr>
          <a:xfrm>
            <a:off x="0" y="0"/>
            <a:ext cx="3848760" cy="2161440"/>
          </a:xfrm>
          <a:custGeom>
            <a:avLst/>
            <a:gdLst/>
            <a:ahLst/>
            <a:cxnLst/>
            <a:rect l="0" t="0" r="r" b="b"/>
            <a:pathLst>
              <a:path w="10691" h="6004">
                <a:moveTo>
                  <a:pt x="10226" y="0"/>
                </a:moveTo>
                <a:lnTo>
                  <a:pt x="0" y="5743"/>
                </a:lnTo>
                <a:lnTo>
                  <a:pt x="0" y="6004"/>
                </a:lnTo>
                <a:lnTo>
                  <a:pt x="10691" y="0"/>
                </a:lnTo>
                <a:lnTo>
                  <a:pt x="10226" y="0"/>
                </a:lnTo>
                <a:close/>
              </a:path>
            </a:pathLst>
          </a:custGeom>
          <a:solidFill>
            <a:srgbClr val="131E3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636" name="任意多边形 3635"/>
          <p:cNvSpPr/>
          <p:nvPr/>
        </p:nvSpPr>
        <p:spPr>
          <a:xfrm>
            <a:off x="0" y="0"/>
            <a:ext cx="4016160" cy="2255400"/>
          </a:xfrm>
          <a:custGeom>
            <a:avLst/>
            <a:gdLst/>
            <a:ahLst/>
            <a:cxnLst/>
            <a:rect l="0" t="0" r="r" b="b"/>
            <a:pathLst>
              <a:path w="11156" h="6265">
                <a:moveTo>
                  <a:pt x="10691" y="0"/>
                </a:moveTo>
                <a:lnTo>
                  <a:pt x="0" y="6004"/>
                </a:lnTo>
                <a:lnTo>
                  <a:pt x="0" y="6265"/>
                </a:lnTo>
                <a:lnTo>
                  <a:pt x="11156" y="0"/>
                </a:lnTo>
                <a:lnTo>
                  <a:pt x="10691" y="0"/>
                </a:lnTo>
                <a:close/>
              </a:path>
            </a:pathLst>
          </a:custGeom>
          <a:solidFill>
            <a:srgbClr val="131E39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637" name="任意多边形 3636"/>
          <p:cNvSpPr/>
          <p:nvPr/>
        </p:nvSpPr>
        <p:spPr>
          <a:xfrm>
            <a:off x="0" y="0"/>
            <a:ext cx="4183200" cy="2349720"/>
          </a:xfrm>
          <a:custGeom>
            <a:avLst/>
            <a:gdLst/>
            <a:ahLst/>
            <a:cxnLst/>
            <a:rect l="0" t="0" r="r" b="b"/>
            <a:pathLst>
              <a:path w="11620" h="6527">
                <a:moveTo>
                  <a:pt x="11156" y="0"/>
                </a:moveTo>
                <a:lnTo>
                  <a:pt x="0" y="6265"/>
                </a:lnTo>
                <a:lnTo>
                  <a:pt x="0" y="6527"/>
                </a:lnTo>
                <a:lnTo>
                  <a:pt x="11620" y="0"/>
                </a:lnTo>
                <a:lnTo>
                  <a:pt x="11156" y="0"/>
                </a:lnTo>
                <a:close/>
              </a:path>
            </a:pathLst>
          </a:custGeom>
          <a:solidFill>
            <a:srgbClr val="141E3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638" name="任意多边形 3637"/>
          <p:cNvSpPr/>
          <p:nvPr/>
        </p:nvSpPr>
        <p:spPr>
          <a:xfrm>
            <a:off x="0" y="0"/>
            <a:ext cx="4350600" cy="2443680"/>
          </a:xfrm>
          <a:custGeom>
            <a:avLst/>
            <a:gdLst/>
            <a:ahLst/>
            <a:cxnLst/>
            <a:rect l="0" t="0" r="r" b="b"/>
            <a:pathLst>
              <a:path w="12085" h="6788">
                <a:moveTo>
                  <a:pt x="11620" y="0"/>
                </a:moveTo>
                <a:lnTo>
                  <a:pt x="0" y="6527"/>
                </a:lnTo>
                <a:lnTo>
                  <a:pt x="0" y="6788"/>
                </a:lnTo>
                <a:lnTo>
                  <a:pt x="12085" y="0"/>
                </a:lnTo>
                <a:lnTo>
                  <a:pt x="11620" y="0"/>
                </a:lnTo>
                <a:close/>
              </a:path>
            </a:pathLst>
          </a:custGeom>
          <a:solidFill>
            <a:srgbClr val="141F3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639" name="任意多边形 3638"/>
          <p:cNvSpPr/>
          <p:nvPr/>
        </p:nvSpPr>
        <p:spPr>
          <a:xfrm>
            <a:off x="0" y="0"/>
            <a:ext cx="4518000" cy="2537640"/>
          </a:xfrm>
          <a:custGeom>
            <a:avLst/>
            <a:gdLst/>
            <a:ahLst/>
            <a:cxnLst/>
            <a:rect l="0" t="0" r="r" b="b"/>
            <a:pathLst>
              <a:path w="12550" h="7049">
                <a:moveTo>
                  <a:pt x="12085" y="0"/>
                </a:moveTo>
                <a:lnTo>
                  <a:pt x="0" y="6788"/>
                </a:lnTo>
                <a:lnTo>
                  <a:pt x="0" y="7049"/>
                </a:lnTo>
                <a:lnTo>
                  <a:pt x="12550" y="0"/>
                </a:lnTo>
                <a:lnTo>
                  <a:pt x="12085" y="0"/>
                </a:lnTo>
                <a:close/>
              </a:path>
            </a:pathLst>
          </a:custGeom>
          <a:solidFill>
            <a:srgbClr val="141F3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640" name="任意多边形 3639"/>
          <p:cNvSpPr/>
          <p:nvPr/>
        </p:nvSpPr>
        <p:spPr>
          <a:xfrm>
            <a:off x="0" y="0"/>
            <a:ext cx="4685400" cy="2631600"/>
          </a:xfrm>
          <a:custGeom>
            <a:avLst/>
            <a:gdLst/>
            <a:ahLst/>
            <a:cxnLst/>
            <a:rect l="0" t="0" r="r" b="b"/>
            <a:pathLst>
              <a:path w="13015" h="7310">
                <a:moveTo>
                  <a:pt x="12550" y="0"/>
                </a:moveTo>
                <a:lnTo>
                  <a:pt x="0" y="7049"/>
                </a:lnTo>
                <a:lnTo>
                  <a:pt x="0" y="7310"/>
                </a:lnTo>
                <a:lnTo>
                  <a:pt x="13015" y="0"/>
                </a:lnTo>
                <a:lnTo>
                  <a:pt x="12550" y="0"/>
                </a:lnTo>
                <a:close/>
              </a:path>
            </a:pathLst>
          </a:custGeom>
          <a:solidFill>
            <a:srgbClr val="141F3C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641" name="任意多边形 3640"/>
          <p:cNvSpPr/>
          <p:nvPr/>
        </p:nvSpPr>
        <p:spPr>
          <a:xfrm>
            <a:off x="0" y="0"/>
            <a:ext cx="4852800" cy="2725560"/>
          </a:xfrm>
          <a:custGeom>
            <a:avLst/>
            <a:gdLst/>
            <a:ahLst/>
            <a:cxnLst/>
            <a:rect l="0" t="0" r="r" b="b"/>
            <a:pathLst>
              <a:path w="13480" h="7571">
                <a:moveTo>
                  <a:pt x="13015" y="0"/>
                </a:moveTo>
                <a:lnTo>
                  <a:pt x="0" y="7310"/>
                </a:lnTo>
                <a:lnTo>
                  <a:pt x="0" y="7571"/>
                </a:lnTo>
                <a:lnTo>
                  <a:pt x="13480" y="0"/>
                </a:lnTo>
                <a:lnTo>
                  <a:pt x="13015" y="0"/>
                </a:lnTo>
                <a:close/>
              </a:path>
            </a:pathLst>
          </a:custGeom>
          <a:solidFill>
            <a:srgbClr val="14203D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642" name="任意多边形 3641"/>
          <p:cNvSpPr/>
          <p:nvPr/>
        </p:nvSpPr>
        <p:spPr>
          <a:xfrm>
            <a:off x="0" y="0"/>
            <a:ext cx="5019840" cy="2819520"/>
          </a:xfrm>
          <a:custGeom>
            <a:avLst/>
            <a:gdLst/>
            <a:ahLst/>
            <a:cxnLst/>
            <a:rect l="0" t="0" r="r" b="b"/>
            <a:pathLst>
              <a:path w="13944" h="7832">
                <a:moveTo>
                  <a:pt x="13480" y="0"/>
                </a:moveTo>
                <a:lnTo>
                  <a:pt x="0" y="7571"/>
                </a:lnTo>
                <a:lnTo>
                  <a:pt x="0" y="7832"/>
                </a:lnTo>
                <a:lnTo>
                  <a:pt x="13944" y="0"/>
                </a:lnTo>
                <a:lnTo>
                  <a:pt x="13480" y="0"/>
                </a:lnTo>
                <a:close/>
              </a:path>
            </a:pathLst>
          </a:custGeom>
          <a:solidFill>
            <a:srgbClr val="14203E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643" name="任意多边形 3642"/>
          <p:cNvSpPr/>
          <p:nvPr/>
        </p:nvSpPr>
        <p:spPr>
          <a:xfrm>
            <a:off x="0" y="0"/>
            <a:ext cx="5187240" cy="2913480"/>
          </a:xfrm>
          <a:custGeom>
            <a:avLst/>
            <a:gdLst/>
            <a:ahLst/>
            <a:cxnLst/>
            <a:rect l="0" t="0" r="r" b="b"/>
            <a:pathLst>
              <a:path w="14409" h="8093">
                <a:moveTo>
                  <a:pt x="13944" y="0"/>
                </a:moveTo>
                <a:lnTo>
                  <a:pt x="0" y="7832"/>
                </a:lnTo>
                <a:lnTo>
                  <a:pt x="0" y="8093"/>
                </a:lnTo>
                <a:lnTo>
                  <a:pt x="14409" y="0"/>
                </a:lnTo>
                <a:lnTo>
                  <a:pt x="13944" y="0"/>
                </a:lnTo>
                <a:close/>
              </a:path>
            </a:pathLst>
          </a:custGeom>
          <a:solidFill>
            <a:srgbClr val="14203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644" name="任意多边形 3643"/>
          <p:cNvSpPr/>
          <p:nvPr/>
        </p:nvSpPr>
        <p:spPr>
          <a:xfrm>
            <a:off x="0" y="0"/>
            <a:ext cx="5354640" cy="3007440"/>
          </a:xfrm>
          <a:custGeom>
            <a:avLst/>
            <a:gdLst/>
            <a:ahLst/>
            <a:cxnLst/>
            <a:rect l="0" t="0" r="r" b="b"/>
            <a:pathLst>
              <a:path w="14874" h="8354">
                <a:moveTo>
                  <a:pt x="14409" y="0"/>
                </a:moveTo>
                <a:lnTo>
                  <a:pt x="0" y="8093"/>
                </a:lnTo>
                <a:lnTo>
                  <a:pt x="0" y="8354"/>
                </a:lnTo>
                <a:lnTo>
                  <a:pt x="14874" y="0"/>
                </a:lnTo>
                <a:lnTo>
                  <a:pt x="14409" y="0"/>
                </a:lnTo>
                <a:close/>
              </a:path>
            </a:pathLst>
          </a:custGeom>
          <a:solidFill>
            <a:srgbClr val="14203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645" name="任意多边形 3644"/>
          <p:cNvSpPr/>
          <p:nvPr/>
        </p:nvSpPr>
        <p:spPr>
          <a:xfrm>
            <a:off x="0" y="0"/>
            <a:ext cx="5522040" cy="3101400"/>
          </a:xfrm>
          <a:custGeom>
            <a:avLst/>
            <a:gdLst/>
            <a:ahLst/>
            <a:cxnLst/>
            <a:rect l="0" t="0" r="r" b="b"/>
            <a:pathLst>
              <a:path w="15339" h="8615">
                <a:moveTo>
                  <a:pt x="14874" y="0"/>
                </a:moveTo>
                <a:lnTo>
                  <a:pt x="0" y="8354"/>
                </a:lnTo>
                <a:lnTo>
                  <a:pt x="0" y="8615"/>
                </a:lnTo>
                <a:lnTo>
                  <a:pt x="15339" y="0"/>
                </a:lnTo>
                <a:lnTo>
                  <a:pt x="14874" y="0"/>
                </a:lnTo>
                <a:close/>
              </a:path>
            </a:pathLst>
          </a:custGeom>
          <a:solidFill>
            <a:srgbClr val="142140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646" name="任意多边形 3645"/>
          <p:cNvSpPr/>
          <p:nvPr/>
        </p:nvSpPr>
        <p:spPr>
          <a:xfrm>
            <a:off x="0" y="0"/>
            <a:ext cx="5689440" cy="3195360"/>
          </a:xfrm>
          <a:custGeom>
            <a:avLst/>
            <a:gdLst/>
            <a:ahLst/>
            <a:cxnLst/>
            <a:rect l="0" t="0" r="r" b="b"/>
            <a:pathLst>
              <a:path w="15804" h="8876">
                <a:moveTo>
                  <a:pt x="15339" y="0"/>
                </a:moveTo>
                <a:lnTo>
                  <a:pt x="0" y="8615"/>
                </a:lnTo>
                <a:lnTo>
                  <a:pt x="0" y="8876"/>
                </a:lnTo>
                <a:lnTo>
                  <a:pt x="15804" y="0"/>
                </a:lnTo>
                <a:lnTo>
                  <a:pt x="15339" y="0"/>
                </a:lnTo>
                <a:close/>
              </a:path>
            </a:pathLst>
          </a:custGeom>
          <a:solidFill>
            <a:srgbClr val="142141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647" name="任意多边形 3646"/>
          <p:cNvSpPr/>
          <p:nvPr/>
        </p:nvSpPr>
        <p:spPr>
          <a:xfrm>
            <a:off x="0" y="0"/>
            <a:ext cx="5856480" cy="3289320"/>
          </a:xfrm>
          <a:custGeom>
            <a:avLst/>
            <a:gdLst/>
            <a:ahLst/>
            <a:cxnLst/>
            <a:rect l="0" t="0" r="r" b="b"/>
            <a:pathLst>
              <a:path w="16268" h="9137">
                <a:moveTo>
                  <a:pt x="15804" y="0"/>
                </a:moveTo>
                <a:lnTo>
                  <a:pt x="0" y="8876"/>
                </a:lnTo>
                <a:lnTo>
                  <a:pt x="0" y="9137"/>
                </a:lnTo>
                <a:lnTo>
                  <a:pt x="16268" y="0"/>
                </a:lnTo>
                <a:lnTo>
                  <a:pt x="15804" y="0"/>
                </a:lnTo>
                <a:close/>
              </a:path>
            </a:pathLst>
          </a:custGeom>
          <a:solidFill>
            <a:srgbClr val="15214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648" name="任意多边形 3647"/>
          <p:cNvSpPr/>
          <p:nvPr/>
        </p:nvSpPr>
        <p:spPr>
          <a:xfrm>
            <a:off x="0" y="0"/>
            <a:ext cx="6023880" cy="3383280"/>
          </a:xfrm>
          <a:custGeom>
            <a:avLst/>
            <a:gdLst/>
            <a:ahLst/>
            <a:cxnLst/>
            <a:rect l="0" t="0" r="r" b="b"/>
            <a:pathLst>
              <a:path w="16733" h="9398">
                <a:moveTo>
                  <a:pt x="16268" y="0"/>
                </a:moveTo>
                <a:lnTo>
                  <a:pt x="0" y="9137"/>
                </a:lnTo>
                <a:lnTo>
                  <a:pt x="0" y="9398"/>
                </a:lnTo>
                <a:lnTo>
                  <a:pt x="16733" y="0"/>
                </a:lnTo>
                <a:lnTo>
                  <a:pt x="16268" y="0"/>
                </a:lnTo>
                <a:close/>
              </a:path>
            </a:pathLst>
          </a:custGeom>
          <a:solidFill>
            <a:srgbClr val="15214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649" name="任意多边形 3648"/>
          <p:cNvSpPr/>
          <p:nvPr/>
        </p:nvSpPr>
        <p:spPr>
          <a:xfrm>
            <a:off x="0" y="0"/>
            <a:ext cx="6191280" cy="3477240"/>
          </a:xfrm>
          <a:custGeom>
            <a:avLst/>
            <a:gdLst/>
            <a:ahLst/>
            <a:cxnLst/>
            <a:rect l="0" t="0" r="r" b="b"/>
            <a:pathLst>
              <a:path w="17198" h="9659">
                <a:moveTo>
                  <a:pt x="16733" y="0"/>
                </a:moveTo>
                <a:lnTo>
                  <a:pt x="0" y="9398"/>
                </a:lnTo>
                <a:lnTo>
                  <a:pt x="0" y="9659"/>
                </a:lnTo>
                <a:lnTo>
                  <a:pt x="17198" y="0"/>
                </a:lnTo>
                <a:lnTo>
                  <a:pt x="16733" y="0"/>
                </a:lnTo>
                <a:close/>
              </a:path>
            </a:pathLst>
          </a:custGeom>
          <a:solidFill>
            <a:srgbClr val="152243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650" name="任意多边形 3649"/>
          <p:cNvSpPr/>
          <p:nvPr/>
        </p:nvSpPr>
        <p:spPr>
          <a:xfrm>
            <a:off x="0" y="0"/>
            <a:ext cx="6358680" cy="3571200"/>
          </a:xfrm>
          <a:custGeom>
            <a:avLst/>
            <a:gdLst/>
            <a:ahLst/>
            <a:cxnLst/>
            <a:rect l="0" t="0" r="r" b="b"/>
            <a:pathLst>
              <a:path w="17663" h="9920">
                <a:moveTo>
                  <a:pt x="17198" y="0"/>
                </a:moveTo>
                <a:lnTo>
                  <a:pt x="0" y="9659"/>
                </a:lnTo>
                <a:lnTo>
                  <a:pt x="0" y="9920"/>
                </a:lnTo>
                <a:lnTo>
                  <a:pt x="17663" y="0"/>
                </a:lnTo>
                <a:lnTo>
                  <a:pt x="17198" y="0"/>
                </a:lnTo>
                <a:close/>
              </a:path>
            </a:pathLst>
          </a:custGeom>
          <a:solidFill>
            <a:srgbClr val="15224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651" name="任意多边形 3650"/>
          <p:cNvSpPr/>
          <p:nvPr/>
        </p:nvSpPr>
        <p:spPr>
          <a:xfrm>
            <a:off x="0" y="0"/>
            <a:ext cx="6526080" cy="3665160"/>
          </a:xfrm>
          <a:custGeom>
            <a:avLst/>
            <a:gdLst/>
            <a:ahLst/>
            <a:cxnLst/>
            <a:rect l="0" t="0" r="r" b="b"/>
            <a:pathLst>
              <a:path w="18128" h="10181">
                <a:moveTo>
                  <a:pt x="17663" y="0"/>
                </a:moveTo>
                <a:lnTo>
                  <a:pt x="0" y="9920"/>
                </a:lnTo>
                <a:lnTo>
                  <a:pt x="0" y="10181"/>
                </a:lnTo>
                <a:lnTo>
                  <a:pt x="18128" y="0"/>
                </a:lnTo>
                <a:lnTo>
                  <a:pt x="17663" y="0"/>
                </a:lnTo>
                <a:close/>
              </a:path>
            </a:pathLst>
          </a:custGeom>
          <a:solidFill>
            <a:srgbClr val="152245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652" name="任意多边形 3651"/>
          <p:cNvSpPr/>
          <p:nvPr/>
        </p:nvSpPr>
        <p:spPr>
          <a:xfrm>
            <a:off x="0" y="0"/>
            <a:ext cx="6693120" cy="3759120"/>
          </a:xfrm>
          <a:custGeom>
            <a:avLst/>
            <a:gdLst/>
            <a:ahLst/>
            <a:cxnLst/>
            <a:rect l="0" t="0" r="r" b="b"/>
            <a:pathLst>
              <a:path w="18592" h="10442">
                <a:moveTo>
                  <a:pt x="18128" y="0"/>
                </a:moveTo>
                <a:lnTo>
                  <a:pt x="0" y="10181"/>
                </a:lnTo>
                <a:lnTo>
                  <a:pt x="0" y="10442"/>
                </a:lnTo>
                <a:lnTo>
                  <a:pt x="18592" y="0"/>
                </a:lnTo>
                <a:lnTo>
                  <a:pt x="18128" y="0"/>
                </a:lnTo>
                <a:close/>
              </a:path>
            </a:pathLst>
          </a:custGeom>
          <a:solidFill>
            <a:srgbClr val="15224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653" name="任意多边形 3652"/>
          <p:cNvSpPr/>
          <p:nvPr/>
        </p:nvSpPr>
        <p:spPr>
          <a:xfrm>
            <a:off x="0" y="0"/>
            <a:ext cx="6860520" cy="3853080"/>
          </a:xfrm>
          <a:custGeom>
            <a:avLst/>
            <a:gdLst/>
            <a:ahLst/>
            <a:cxnLst/>
            <a:rect l="0" t="0" r="r" b="b"/>
            <a:pathLst>
              <a:path w="19057" h="10703">
                <a:moveTo>
                  <a:pt x="18592" y="0"/>
                </a:moveTo>
                <a:lnTo>
                  <a:pt x="0" y="10442"/>
                </a:lnTo>
                <a:lnTo>
                  <a:pt x="0" y="10703"/>
                </a:lnTo>
                <a:lnTo>
                  <a:pt x="19057" y="0"/>
                </a:lnTo>
                <a:lnTo>
                  <a:pt x="18592" y="0"/>
                </a:lnTo>
                <a:close/>
              </a:path>
            </a:pathLst>
          </a:custGeom>
          <a:solidFill>
            <a:srgbClr val="15234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654" name="任意多边形 3653"/>
          <p:cNvSpPr/>
          <p:nvPr/>
        </p:nvSpPr>
        <p:spPr>
          <a:xfrm>
            <a:off x="0" y="0"/>
            <a:ext cx="7027920" cy="3947040"/>
          </a:xfrm>
          <a:custGeom>
            <a:avLst/>
            <a:gdLst/>
            <a:ahLst/>
            <a:cxnLst/>
            <a:rect l="0" t="0" r="r" b="b"/>
            <a:pathLst>
              <a:path w="19522" h="10964">
                <a:moveTo>
                  <a:pt x="19057" y="0"/>
                </a:moveTo>
                <a:lnTo>
                  <a:pt x="0" y="10703"/>
                </a:lnTo>
                <a:lnTo>
                  <a:pt x="0" y="10964"/>
                </a:lnTo>
                <a:lnTo>
                  <a:pt x="19522" y="0"/>
                </a:lnTo>
                <a:lnTo>
                  <a:pt x="19057" y="0"/>
                </a:lnTo>
                <a:close/>
              </a:path>
            </a:pathLst>
          </a:custGeom>
          <a:solidFill>
            <a:srgbClr val="152347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655" name="任意多边形 3654"/>
          <p:cNvSpPr/>
          <p:nvPr/>
        </p:nvSpPr>
        <p:spPr>
          <a:xfrm>
            <a:off x="0" y="0"/>
            <a:ext cx="7195320" cy="4041000"/>
          </a:xfrm>
          <a:custGeom>
            <a:avLst/>
            <a:gdLst/>
            <a:ahLst/>
            <a:cxnLst/>
            <a:rect l="0" t="0" r="r" b="b"/>
            <a:pathLst>
              <a:path w="19987" h="11225">
                <a:moveTo>
                  <a:pt x="19522" y="0"/>
                </a:moveTo>
                <a:lnTo>
                  <a:pt x="0" y="10964"/>
                </a:lnTo>
                <a:lnTo>
                  <a:pt x="0" y="11225"/>
                </a:lnTo>
                <a:lnTo>
                  <a:pt x="19987" y="0"/>
                </a:lnTo>
                <a:lnTo>
                  <a:pt x="19522" y="0"/>
                </a:lnTo>
                <a:close/>
              </a:path>
            </a:pathLst>
          </a:custGeom>
          <a:solidFill>
            <a:srgbClr val="15234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656" name="任意多边形 3655"/>
          <p:cNvSpPr/>
          <p:nvPr/>
        </p:nvSpPr>
        <p:spPr>
          <a:xfrm>
            <a:off x="0" y="0"/>
            <a:ext cx="7362720" cy="4134960"/>
          </a:xfrm>
          <a:custGeom>
            <a:avLst/>
            <a:gdLst/>
            <a:ahLst/>
            <a:cxnLst/>
            <a:rect l="0" t="0" r="r" b="b"/>
            <a:pathLst>
              <a:path w="20452" h="11486">
                <a:moveTo>
                  <a:pt x="19987" y="0"/>
                </a:moveTo>
                <a:lnTo>
                  <a:pt x="0" y="11225"/>
                </a:lnTo>
                <a:lnTo>
                  <a:pt x="0" y="11486"/>
                </a:lnTo>
                <a:lnTo>
                  <a:pt x="20452" y="0"/>
                </a:lnTo>
                <a:lnTo>
                  <a:pt x="19987" y="0"/>
                </a:lnTo>
                <a:close/>
              </a:path>
            </a:pathLst>
          </a:custGeom>
          <a:solidFill>
            <a:srgbClr val="162349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657" name="任意多边形 3656"/>
          <p:cNvSpPr/>
          <p:nvPr/>
        </p:nvSpPr>
        <p:spPr>
          <a:xfrm>
            <a:off x="0" y="0"/>
            <a:ext cx="7529760" cy="4228920"/>
          </a:xfrm>
          <a:custGeom>
            <a:avLst/>
            <a:gdLst/>
            <a:ahLst/>
            <a:cxnLst/>
            <a:rect l="0" t="0" r="r" b="b"/>
            <a:pathLst>
              <a:path w="20916" h="11747">
                <a:moveTo>
                  <a:pt x="20452" y="0"/>
                </a:moveTo>
                <a:lnTo>
                  <a:pt x="0" y="11486"/>
                </a:lnTo>
                <a:lnTo>
                  <a:pt x="0" y="11747"/>
                </a:lnTo>
                <a:lnTo>
                  <a:pt x="20916" y="0"/>
                </a:lnTo>
                <a:lnTo>
                  <a:pt x="20452" y="0"/>
                </a:lnTo>
                <a:close/>
              </a:path>
            </a:pathLst>
          </a:custGeom>
          <a:solidFill>
            <a:srgbClr val="162449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658" name="任意多边形 3657"/>
          <p:cNvSpPr/>
          <p:nvPr/>
        </p:nvSpPr>
        <p:spPr>
          <a:xfrm>
            <a:off x="0" y="0"/>
            <a:ext cx="7697160" cy="4322880"/>
          </a:xfrm>
          <a:custGeom>
            <a:avLst/>
            <a:gdLst/>
            <a:ahLst/>
            <a:cxnLst/>
            <a:rect l="0" t="0" r="r" b="b"/>
            <a:pathLst>
              <a:path w="21381" h="12008">
                <a:moveTo>
                  <a:pt x="20916" y="0"/>
                </a:moveTo>
                <a:lnTo>
                  <a:pt x="0" y="11747"/>
                </a:lnTo>
                <a:lnTo>
                  <a:pt x="0" y="12008"/>
                </a:lnTo>
                <a:lnTo>
                  <a:pt x="21381" y="0"/>
                </a:lnTo>
                <a:lnTo>
                  <a:pt x="20916" y="0"/>
                </a:lnTo>
                <a:close/>
              </a:path>
            </a:pathLst>
          </a:custGeom>
          <a:solidFill>
            <a:srgbClr val="16244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659" name="任意多边形 3658"/>
          <p:cNvSpPr/>
          <p:nvPr/>
        </p:nvSpPr>
        <p:spPr>
          <a:xfrm>
            <a:off x="0" y="0"/>
            <a:ext cx="7864560" cy="4416840"/>
          </a:xfrm>
          <a:custGeom>
            <a:avLst/>
            <a:gdLst/>
            <a:ahLst/>
            <a:cxnLst/>
            <a:rect l="0" t="0" r="r" b="b"/>
            <a:pathLst>
              <a:path w="21846" h="12269">
                <a:moveTo>
                  <a:pt x="21381" y="0"/>
                </a:moveTo>
                <a:lnTo>
                  <a:pt x="0" y="12008"/>
                </a:lnTo>
                <a:lnTo>
                  <a:pt x="0" y="12269"/>
                </a:lnTo>
                <a:lnTo>
                  <a:pt x="21846" y="0"/>
                </a:lnTo>
                <a:lnTo>
                  <a:pt x="21381" y="0"/>
                </a:lnTo>
                <a:close/>
              </a:path>
            </a:pathLst>
          </a:custGeom>
          <a:solidFill>
            <a:srgbClr val="16244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660" name="任意多边形 3659"/>
          <p:cNvSpPr/>
          <p:nvPr/>
        </p:nvSpPr>
        <p:spPr>
          <a:xfrm>
            <a:off x="0" y="0"/>
            <a:ext cx="8031960" cy="4510800"/>
          </a:xfrm>
          <a:custGeom>
            <a:avLst/>
            <a:gdLst/>
            <a:ahLst/>
            <a:cxnLst/>
            <a:rect l="0" t="0" r="r" b="b"/>
            <a:pathLst>
              <a:path w="22311" h="12530">
                <a:moveTo>
                  <a:pt x="21846" y="0"/>
                </a:moveTo>
                <a:lnTo>
                  <a:pt x="0" y="12269"/>
                </a:lnTo>
                <a:lnTo>
                  <a:pt x="0" y="12530"/>
                </a:lnTo>
                <a:lnTo>
                  <a:pt x="22311" y="0"/>
                </a:lnTo>
                <a:lnTo>
                  <a:pt x="21846" y="0"/>
                </a:lnTo>
                <a:close/>
              </a:path>
            </a:pathLst>
          </a:custGeom>
          <a:solidFill>
            <a:srgbClr val="16254C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661" name="任意多边形 3660"/>
          <p:cNvSpPr/>
          <p:nvPr/>
        </p:nvSpPr>
        <p:spPr>
          <a:xfrm>
            <a:off x="0" y="0"/>
            <a:ext cx="8199360" cy="4604760"/>
          </a:xfrm>
          <a:custGeom>
            <a:avLst/>
            <a:gdLst/>
            <a:ahLst/>
            <a:cxnLst/>
            <a:rect l="0" t="0" r="r" b="b"/>
            <a:pathLst>
              <a:path w="22776" h="12791">
                <a:moveTo>
                  <a:pt x="22311" y="0"/>
                </a:moveTo>
                <a:lnTo>
                  <a:pt x="0" y="12530"/>
                </a:lnTo>
                <a:lnTo>
                  <a:pt x="0" y="12791"/>
                </a:lnTo>
                <a:lnTo>
                  <a:pt x="22776" y="0"/>
                </a:lnTo>
                <a:lnTo>
                  <a:pt x="22311" y="0"/>
                </a:lnTo>
                <a:close/>
              </a:path>
            </a:pathLst>
          </a:custGeom>
          <a:solidFill>
            <a:srgbClr val="16254C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662" name="任意多边形 3661"/>
          <p:cNvSpPr/>
          <p:nvPr/>
        </p:nvSpPr>
        <p:spPr>
          <a:xfrm>
            <a:off x="0" y="0"/>
            <a:ext cx="8366400" cy="4699080"/>
          </a:xfrm>
          <a:custGeom>
            <a:avLst/>
            <a:gdLst/>
            <a:ahLst/>
            <a:cxnLst/>
            <a:rect l="0" t="0" r="r" b="b"/>
            <a:pathLst>
              <a:path w="23240" h="13053">
                <a:moveTo>
                  <a:pt x="22776" y="0"/>
                </a:moveTo>
                <a:lnTo>
                  <a:pt x="0" y="12791"/>
                </a:lnTo>
                <a:lnTo>
                  <a:pt x="0" y="13053"/>
                </a:lnTo>
                <a:lnTo>
                  <a:pt x="23240" y="0"/>
                </a:lnTo>
                <a:lnTo>
                  <a:pt x="22776" y="0"/>
                </a:lnTo>
                <a:close/>
              </a:path>
            </a:pathLst>
          </a:custGeom>
          <a:solidFill>
            <a:srgbClr val="16254D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663" name="任意多边形 3662"/>
          <p:cNvSpPr/>
          <p:nvPr/>
        </p:nvSpPr>
        <p:spPr>
          <a:xfrm>
            <a:off x="0" y="0"/>
            <a:ext cx="8533800" cy="4793040"/>
          </a:xfrm>
          <a:custGeom>
            <a:avLst/>
            <a:gdLst/>
            <a:ahLst/>
            <a:cxnLst/>
            <a:rect l="0" t="0" r="r" b="b"/>
            <a:pathLst>
              <a:path w="23705" h="13314">
                <a:moveTo>
                  <a:pt x="23240" y="0"/>
                </a:moveTo>
                <a:lnTo>
                  <a:pt x="0" y="13053"/>
                </a:lnTo>
                <a:lnTo>
                  <a:pt x="0" y="13314"/>
                </a:lnTo>
                <a:lnTo>
                  <a:pt x="23705" y="0"/>
                </a:lnTo>
                <a:lnTo>
                  <a:pt x="23240" y="0"/>
                </a:lnTo>
                <a:close/>
              </a:path>
            </a:pathLst>
          </a:custGeom>
          <a:solidFill>
            <a:srgbClr val="16254E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664" name="任意多边形 3663"/>
          <p:cNvSpPr/>
          <p:nvPr/>
        </p:nvSpPr>
        <p:spPr>
          <a:xfrm>
            <a:off x="0" y="0"/>
            <a:ext cx="8701200" cy="4887000"/>
          </a:xfrm>
          <a:custGeom>
            <a:avLst/>
            <a:gdLst/>
            <a:ahLst/>
            <a:cxnLst/>
            <a:rect l="0" t="0" r="r" b="b"/>
            <a:pathLst>
              <a:path w="24170" h="13575">
                <a:moveTo>
                  <a:pt x="23705" y="0"/>
                </a:moveTo>
                <a:lnTo>
                  <a:pt x="0" y="13314"/>
                </a:lnTo>
                <a:lnTo>
                  <a:pt x="0" y="13575"/>
                </a:lnTo>
                <a:lnTo>
                  <a:pt x="24170" y="0"/>
                </a:lnTo>
                <a:lnTo>
                  <a:pt x="23705" y="0"/>
                </a:lnTo>
                <a:close/>
              </a:path>
            </a:pathLst>
          </a:custGeom>
          <a:solidFill>
            <a:srgbClr val="16264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665" name="任意多边形 3664"/>
          <p:cNvSpPr/>
          <p:nvPr/>
        </p:nvSpPr>
        <p:spPr>
          <a:xfrm>
            <a:off x="0" y="0"/>
            <a:ext cx="8868600" cy="4980960"/>
          </a:xfrm>
          <a:custGeom>
            <a:avLst/>
            <a:gdLst/>
            <a:ahLst/>
            <a:cxnLst/>
            <a:rect l="0" t="0" r="r" b="b"/>
            <a:pathLst>
              <a:path w="24635" h="13836">
                <a:moveTo>
                  <a:pt x="24170" y="0"/>
                </a:moveTo>
                <a:lnTo>
                  <a:pt x="0" y="13575"/>
                </a:lnTo>
                <a:lnTo>
                  <a:pt x="0" y="13836"/>
                </a:lnTo>
                <a:lnTo>
                  <a:pt x="24635" y="0"/>
                </a:lnTo>
                <a:lnTo>
                  <a:pt x="24170" y="0"/>
                </a:lnTo>
                <a:close/>
              </a:path>
            </a:pathLst>
          </a:custGeom>
          <a:solidFill>
            <a:srgbClr val="162650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666" name="任意多边形 3665"/>
          <p:cNvSpPr/>
          <p:nvPr/>
        </p:nvSpPr>
        <p:spPr>
          <a:xfrm>
            <a:off x="0" y="0"/>
            <a:ext cx="9036000" cy="5074920"/>
          </a:xfrm>
          <a:custGeom>
            <a:avLst/>
            <a:gdLst/>
            <a:ahLst/>
            <a:cxnLst/>
            <a:rect l="0" t="0" r="r" b="b"/>
            <a:pathLst>
              <a:path w="25100" h="14097">
                <a:moveTo>
                  <a:pt x="24635" y="0"/>
                </a:moveTo>
                <a:lnTo>
                  <a:pt x="0" y="13836"/>
                </a:lnTo>
                <a:lnTo>
                  <a:pt x="0" y="14097"/>
                </a:lnTo>
                <a:lnTo>
                  <a:pt x="25100" y="0"/>
                </a:lnTo>
                <a:lnTo>
                  <a:pt x="24635" y="0"/>
                </a:lnTo>
                <a:close/>
              </a:path>
            </a:pathLst>
          </a:custGeom>
          <a:solidFill>
            <a:srgbClr val="172650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667" name="任意多边形 3666"/>
          <p:cNvSpPr/>
          <p:nvPr/>
        </p:nvSpPr>
        <p:spPr>
          <a:xfrm>
            <a:off x="0" y="0"/>
            <a:ext cx="9203040" cy="5168880"/>
          </a:xfrm>
          <a:custGeom>
            <a:avLst/>
            <a:gdLst/>
            <a:ahLst/>
            <a:cxnLst/>
            <a:rect l="0" t="0" r="r" b="b"/>
            <a:pathLst>
              <a:path w="25564" h="14358">
                <a:moveTo>
                  <a:pt x="25100" y="0"/>
                </a:moveTo>
                <a:lnTo>
                  <a:pt x="0" y="14097"/>
                </a:lnTo>
                <a:lnTo>
                  <a:pt x="0" y="14358"/>
                </a:lnTo>
                <a:lnTo>
                  <a:pt x="25564" y="0"/>
                </a:lnTo>
                <a:lnTo>
                  <a:pt x="25100" y="0"/>
                </a:lnTo>
                <a:close/>
              </a:path>
            </a:pathLst>
          </a:custGeom>
          <a:solidFill>
            <a:srgbClr val="172651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668" name="任意多边形 3667"/>
          <p:cNvSpPr/>
          <p:nvPr/>
        </p:nvSpPr>
        <p:spPr>
          <a:xfrm>
            <a:off x="0" y="0"/>
            <a:ext cx="9370440" cy="5262840"/>
          </a:xfrm>
          <a:custGeom>
            <a:avLst/>
            <a:gdLst/>
            <a:ahLst/>
            <a:cxnLst/>
            <a:rect l="0" t="0" r="r" b="b"/>
            <a:pathLst>
              <a:path w="26029" h="14619">
                <a:moveTo>
                  <a:pt x="25564" y="0"/>
                </a:moveTo>
                <a:lnTo>
                  <a:pt x="0" y="14358"/>
                </a:lnTo>
                <a:lnTo>
                  <a:pt x="0" y="14619"/>
                </a:lnTo>
                <a:lnTo>
                  <a:pt x="26029" y="0"/>
                </a:lnTo>
                <a:lnTo>
                  <a:pt x="25564" y="0"/>
                </a:lnTo>
                <a:close/>
              </a:path>
            </a:pathLst>
          </a:custGeom>
          <a:solidFill>
            <a:srgbClr val="17275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669" name="任意多边形 3668"/>
          <p:cNvSpPr/>
          <p:nvPr/>
        </p:nvSpPr>
        <p:spPr>
          <a:xfrm>
            <a:off x="0" y="0"/>
            <a:ext cx="9537840" cy="5356800"/>
          </a:xfrm>
          <a:custGeom>
            <a:avLst/>
            <a:gdLst/>
            <a:ahLst/>
            <a:cxnLst/>
            <a:rect l="0" t="0" r="r" b="b"/>
            <a:pathLst>
              <a:path w="26494" h="14880">
                <a:moveTo>
                  <a:pt x="26029" y="0"/>
                </a:moveTo>
                <a:lnTo>
                  <a:pt x="0" y="14619"/>
                </a:lnTo>
                <a:lnTo>
                  <a:pt x="0" y="14880"/>
                </a:lnTo>
                <a:lnTo>
                  <a:pt x="26494" y="0"/>
                </a:lnTo>
                <a:lnTo>
                  <a:pt x="26029" y="0"/>
                </a:lnTo>
                <a:close/>
              </a:path>
            </a:pathLst>
          </a:custGeom>
          <a:solidFill>
            <a:srgbClr val="172753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670" name="任意多边形 3669"/>
          <p:cNvSpPr/>
          <p:nvPr/>
        </p:nvSpPr>
        <p:spPr>
          <a:xfrm>
            <a:off x="0" y="0"/>
            <a:ext cx="9705240" cy="5450760"/>
          </a:xfrm>
          <a:custGeom>
            <a:avLst/>
            <a:gdLst/>
            <a:ahLst/>
            <a:cxnLst/>
            <a:rect l="0" t="0" r="r" b="b"/>
            <a:pathLst>
              <a:path w="26959" h="15141">
                <a:moveTo>
                  <a:pt x="26494" y="0"/>
                </a:moveTo>
                <a:lnTo>
                  <a:pt x="0" y="14880"/>
                </a:lnTo>
                <a:lnTo>
                  <a:pt x="0" y="15141"/>
                </a:lnTo>
                <a:lnTo>
                  <a:pt x="26959" y="0"/>
                </a:lnTo>
                <a:lnTo>
                  <a:pt x="26494" y="0"/>
                </a:lnTo>
                <a:close/>
              </a:path>
            </a:pathLst>
          </a:custGeom>
          <a:solidFill>
            <a:srgbClr val="172753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671" name="任意多边形 3670"/>
          <p:cNvSpPr/>
          <p:nvPr/>
        </p:nvSpPr>
        <p:spPr>
          <a:xfrm>
            <a:off x="0" y="0"/>
            <a:ext cx="9872640" cy="5544720"/>
          </a:xfrm>
          <a:custGeom>
            <a:avLst/>
            <a:gdLst/>
            <a:ahLst/>
            <a:cxnLst/>
            <a:rect l="0" t="0" r="r" b="b"/>
            <a:pathLst>
              <a:path w="27424" h="15402">
                <a:moveTo>
                  <a:pt x="26959" y="0"/>
                </a:moveTo>
                <a:lnTo>
                  <a:pt x="0" y="15141"/>
                </a:lnTo>
                <a:lnTo>
                  <a:pt x="0" y="15402"/>
                </a:lnTo>
                <a:lnTo>
                  <a:pt x="27424" y="0"/>
                </a:lnTo>
                <a:lnTo>
                  <a:pt x="26959" y="0"/>
                </a:lnTo>
                <a:close/>
              </a:path>
            </a:pathLst>
          </a:custGeom>
          <a:solidFill>
            <a:srgbClr val="17275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672" name="任意多边形 3671"/>
          <p:cNvSpPr/>
          <p:nvPr/>
        </p:nvSpPr>
        <p:spPr>
          <a:xfrm>
            <a:off x="0" y="0"/>
            <a:ext cx="10039680" cy="5638680"/>
          </a:xfrm>
          <a:custGeom>
            <a:avLst/>
            <a:gdLst/>
            <a:ahLst/>
            <a:cxnLst/>
            <a:rect l="0" t="0" r="r" b="b"/>
            <a:pathLst>
              <a:path w="27888" h="15663">
                <a:moveTo>
                  <a:pt x="27424" y="0"/>
                </a:moveTo>
                <a:lnTo>
                  <a:pt x="0" y="15402"/>
                </a:lnTo>
                <a:lnTo>
                  <a:pt x="0" y="15663"/>
                </a:lnTo>
                <a:lnTo>
                  <a:pt x="27888" y="0"/>
                </a:lnTo>
                <a:lnTo>
                  <a:pt x="27424" y="0"/>
                </a:lnTo>
                <a:close/>
              </a:path>
            </a:pathLst>
          </a:custGeom>
          <a:solidFill>
            <a:srgbClr val="172855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673" name="任意多边形 3672"/>
          <p:cNvSpPr/>
          <p:nvPr/>
        </p:nvSpPr>
        <p:spPr>
          <a:xfrm>
            <a:off x="0" y="0"/>
            <a:ext cx="10207080" cy="5732640"/>
          </a:xfrm>
          <a:custGeom>
            <a:avLst/>
            <a:gdLst/>
            <a:ahLst/>
            <a:cxnLst/>
            <a:rect l="0" t="0" r="r" b="b"/>
            <a:pathLst>
              <a:path w="28353" h="15924">
                <a:moveTo>
                  <a:pt x="27888" y="0"/>
                </a:moveTo>
                <a:lnTo>
                  <a:pt x="0" y="15663"/>
                </a:lnTo>
                <a:lnTo>
                  <a:pt x="0" y="15924"/>
                </a:lnTo>
                <a:lnTo>
                  <a:pt x="28353" y="0"/>
                </a:lnTo>
                <a:lnTo>
                  <a:pt x="27888" y="0"/>
                </a:lnTo>
                <a:close/>
              </a:path>
            </a:pathLst>
          </a:custGeom>
          <a:solidFill>
            <a:srgbClr val="17285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674" name="任意多边形 3673"/>
          <p:cNvSpPr/>
          <p:nvPr/>
        </p:nvSpPr>
        <p:spPr>
          <a:xfrm>
            <a:off x="0" y="0"/>
            <a:ext cx="10374480" cy="5826600"/>
          </a:xfrm>
          <a:custGeom>
            <a:avLst/>
            <a:gdLst/>
            <a:ahLst/>
            <a:cxnLst/>
            <a:rect l="0" t="0" r="r" b="b"/>
            <a:pathLst>
              <a:path w="28818" h="16185">
                <a:moveTo>
                  <a:pt x="28353" y="0"/>
                </a:moveTo>
                <a:lnTo>
                  <a:pt x="0" y="15924"/>
                </a:lnTo>
                <a:lnTo>
                  <a:pt x="0" y="16185"/>
                </a:lnTo>
                <a:lnTo>
                  <a:pt x="28818" y="0"/>
                </a:lnTo>
                <a:lnTo>
                  <a:pt x="28353" y="0"/>
                </a:lnTo>
                <a:close/>
              </a:path>
            </a:pathLst>
          </a:custGeom>
          <a:solidFill>
            <a:srgbClr val="172857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675" name="任意多边形 3674"/>
          <p:cNvSpPr/>
          <p:nvPr/>
        </p:nvSpPr>
        <p:spPr>
          <a:xfrm>
            <a:off x="0" y="0"/>
            <a:ext cx="10541880" cy="5920560"/>
          </a:xfrm>
          <a:custGeom>
            <a:avLst/>
            <a:gdLst/>
            <a:ahLst/>
            <a:cxnLst/>
            <a:rect l="0" t="0" r="r" b="b"/>
            <a:pathLst>
              <a:path w="29283" h="16446">
                <a:moveTo>
                  <a:pt x="28818" y="0"/>
                </a:moveTo>
                <a:lnTo>
                  <a:pt x="0" y="16185"/>
                </a:lnTo>
                <a:lnTo>
                  <a:pt x="0" y="16446"/>
                </a:lnTo>
                <a:lnTo>
                  <a:pt x="29283" y="0"/>
                </a:lnTo>
                <a:lnTo>
                  <a:pt x="28818" y="0"/>
                </a:lnTo>
                <a:close/>
              </a:path>
            </a:pathLst>
          </a:custGeom>
          <a:solidFill>
            <a:srgbClr val="172957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676" name="任意多边形 3675"/>
          <p:cNvSpPr/>
          <p:nvPr/>
        </p:nvSpPr>
        <p:spPr>
          <a:xfrm>
            <a:off x="0" y="0"/>
            <a:ext cx="10704600" cy="6012000"/>
          </a:xfrm>
          <a:custGeom>
            <a:avLst/>
            <a:gdLst/>
            <a:ahLst/>
            <a:cxnLst/>
            <a:rect l="0" t="0" r="r" b="b"/>
            <a:pathLst>
              <a:path w="29735" h="16700">
                <a:moveTo>
                  <a:pt x="29283" y="0"/>
                </a:moveTo>
                <a:lnTo>
                  <a:pt x="0" y="16446"/>
                </a:lnTo>
                <a:lnTo>
                  <a:pt x="0" y="16700"/>
                </a:lnTo>
                <a:lnTo>
                  <a:pt x="29735" y="0"/>
                </a:lnTo>
                <a:lnTo>
                  <a:pt x="29283" y="0"/>
                </a:lnTo>
                <a:close/>
              </a:path>
            </a:pathLst>
          </a:custGeom>
          <a:solidFill>
            <a:srgbClr val="18295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677" name="任意多边形 3676"/>
          <p:cNvSpPr/>
          <p:nvPr/>
        </p:nvSpPr>
        <p:spPr>
          <a:xfrm>
            <a:off x="0" y="0"/>
            <a:ext cx="10704600" cy="6014520"/>
          </a:xfrm>
          <a:custGeom>
            <a:avLst/>
            <a:gdLst/>
            <a:ahLst/>
            <a:cxnLst/>
            <a:rect l="0" t="0" r="r" b="b"/>
            <a:pathLst>
              <a:path w="29735" h="16707">
                <a:moveTo>
                  <a:pt x="29735" y="0"/>
                </a:moveTo>
                <a:lnTo>
                  <a:pt x="0" y="16700"/>
                </a:lnTo>
                <a:lnTo>
                  <a:pt x="0" y="16707"/>
                </a:lnTo>
                <a:lnTo>
                  <a:pt x="29735" y="6"/>
                </a:lnTo>
                <a:lnTo>
                  <a:pt x="29735" y="0"/>
                </a:lnTo>
                <a:close/>
              </a:path>
            </a:pathLst>
          </a:custGeom>
          <a:solidFill>
            <a:srgbClr val="18295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678" name="任意多边形 3677"/>
          <p:cNvSpPr/>
          <p:nvPr/>
        </p:nvSpPr>
        <p:spPr>
          <a:xfrm>
            <a:off x="0" y="2160"/>
            <a:ext cx="10704600" cy="6014880"/>
          </a:xfrm>
          <a:custGeom>
            <a:avLst/>
            <a:gdLst/>
            <a:ahLst/>
            <a:cxnLst/>
            <a:rect l="0" t="0" r="r" b="b"/>
            <a:pathLst>
              <a:path w="29735" h="16708">
                <a:moveTo>
                  <a:pt x="29735" y="0"/>
                </a:moveTo>
                <a:lnTo>
                  <a:pt x="0" y="16701"/>
                </a:lnTo>
                <a:lnTo>
                  <a:pt x="0" y="16708"/>
                </a:lnTo>
                <a:lnTo>
                  <a:pt x="29735" y="7"/>
                </a:lnTo>
                <a:lnTo>
                  <a:pt x="29735" y="0"/>
                </a:lnTo>
                <a:close/>
              </a:path>
            </a:pathLst>
          </a:custGeom>
          <a:solidFill>
            <a:srgbClr val="182959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679" name="任意多边形 3678"/>
          <p:cNvSpPr/>
          <p:nvPr/>
        </p:nvSpPr>
        <p:spPr>
          <a:xfrm>
            <a:off x="0" y="4680"/>
            <a:ext cx="10704600" cy="6012360"/>
          </a:xfrm>
          <a:custGeom>
            <a:avLst/>
            <a:gdLst/>
            <a:ahLst/>
            <a:cxnLst/>
            <a:rect l="0" t="0" r="r" b="b"/>
            <a:pathLst>
              <a:path w="29735" h="16701">
                <a:moveTo>
                  <a:pt x="29735" y="0"/>
                </a:moveTo>
                <a:lnTo>
                  <a:pt x="0" y="16701"/>
                </a:lnTo>
                <a:lnTo>
                  <a:pt x="452" y="16701"/>
                </a:lnTo>
                <a:lnTo>
                  <a:pt x="29735" y="254"/>
                </a:lnTo>
                <a:lnTo>
                  <a:pt x="29735" y="0"/>
                </a:lnTo>
                <a:close/>
              </a:path>
            </a:pathLst>
          </a:custGeom>
          <a:solidFill>
            <a:srgbClr val="182959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680" name="任意多边形 3679"/>
          <p:cNvSpPr/>
          <p:nvPr/>
        </p:nvSpPr>
        <p:spPr>
          <a:xfrm>
            <a:off x="162720" y="96120"/>
            <a:ext cx="10541880" cy="5920920"/>
          </a:xfrm>
          <a:custGeom>
            <a:avLst/>
            <a:gdLst/>
            <a:ahLst/>
            <a:cxnLst/>
            <a:rect l="0" t="0" r="r" b="b"/>
            <a:pathLst>
              <a:path w="29283" h="16447">
                <a:moveTo>
                  <a:pt x="29283" y="0"/>
                </a:moveTo>
                <a:lnTo>
                  <a:pt x="0" y="16447"/>
                </a:lnTo>
                <a:lnTo>
                  <a:pt x="465" y="16447"/>
                </a:lnTo>
                <a:lnTo>
                  <a:pt x="29283" y="261"/>
                </a:lnTo>
                <a:lnTo>
                  <a:pt x="29283" y="0"/>
                </a:lnTo>
                <a:close/>
              </a:path>
            </a:pathLst>
          </a:custGeom>
          <a:solidFill>
            <a:srgbClr val="18295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681" name="任意多边形 3680"/>
          <p:cNvSpPr/>
          <p:nvPr/>
        </p:nvSpPr>
        <p:spPr>
          <a:xfrm>
            <a:off x="330120" y="190080"/>
            <a:ext cx="10374480" cy="5826960"/>
          </a:xfrm>
          <a:custGeom>
            <a:avLst/>
            <a:gdLst/>
            <a:ahLst/>
            <a:cxnLst/>
            <a:rect l="0" t="0" r="r" b="b"/>
            <a:pathLst>
              <a:path w="28818" h="16186">
                <a:moveTo>
                  <a:pt x="28818" y="0"/>
                </a:moveTo>
                <a:lnTo>
                  <a:pt x="0" y="16186"/>
                </a:lnTo>
                <a:lnTo>
                  <a:pt x="465" y="16186"/>
                </a:lnTo>
                <a:lnTo>
                  <a:pt x="28818" y="261"/>
                </a:lnTo>
                <a:lnTo>
                  <a:pt x="28818" y="0"/>
                </a:lnTo>
                <a:close/>
              </a:path>
            </a:pathLst>
          </a:custGeom>
          <a:solidFill>
            <a:srgbClr val="182A5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682" name="任意多边形 3681"/>
          <p:cNvSpPr/>
          <p:nvPr/>
        </p:nvSpPr>
        <p:spPr>
          <a:xfrm>
            <a:off x="497520" y="284040"/>
            <a:ext cx="10207080" cy="5733000"/>
          </a:xfrm>
          <a:custGeom>
            <a:avLst/>
            <a:gdLst/>
            <a:ahLst/>
            <a:cxnLst/>
            <a:rect l="0" t="0" r="r" b="b"/>
            <a:pathLst>
              <a:path w="28353" h="15925">
                <a:moveTo>
                  <a:pt x="28353" y="0"/>
                </a:moveTo>
                <a:lnTo>
                  <a:pt x="0" y="15925"/>
                </a:lnTo>
                <a:lnTo>
                  <a:pt x="465" y="15925"/>
                </a:lnTo>
                <a:lnTo>
                  <a:pt x="28353" y="261"/>
                </a:lnTo>
                <a:lnTo>
                  <a:pt x="28353" y="0"/>
                </a:lnTo>
                <a:close/>
              </a:path>
            </a:pathLst>
          </a:custGeom>
          <a:solidFill>
            <a:srgbClr val="182A5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683" name="任意多边形 3682"/>
          <p:cNvSpPr/>
          <p:nvPr/>
        </p:nvSpPr>
        <p:spPr>
          <a:xfrm>
            <a:off x="664920" y="378000"/>
            <a:ext cx="10039680" cy="5639040"/>
          </a:xfrm>
          <a:custGeom>
            <a:avLst/>
            <a:gdLst/>
            <a:ahLst/>
            <a:cxnLst/>
            <a:rect l="0" t="0" r="r" b="b"/>
            <a:pathLst>
              <a:path w="27888" h="15664">
                <a:moveTo>
                  <a:pt x="27888" y="0"/>
                </a:moveTo>
                <a:lnTo>
                  <a:pt x="0" y="15664"/>
                </a:lnTo>
                <a:lnTo>
                  <a:pt x="464" y="15664"/>
                </a:lnTo>
                <a:lnTo>
                  <a:pt x="27888" y="261"/>
                </a:lnTo>
                <a:lnTo>
                  <a:pt x="27888" y="0"/>
                </a:lnTo>
                <a:close/>
              </a:path>
            </a:pathLst>
          </a:custGeom>
          <a:solidFill>
            <a:srgbClr val="182A5C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684" name="任意多边形 3683"/>
          <p:cNvSpPr/>
          <p:nvPr/>
        </p:nvSpPr>
        <p:spPr>
          <a:xfrm>
            <a:off x="831960" y="471960"/>
            <a:ext cx="9872640" cy="5545080"/>
          </a:xfrm>
          <a:custGeom>
            <a:avLst/>
            <a:gdLst/>
            <a:ahLst/>
            <a:cxnLst/>
            <a:rect l="0" t="0" r="r" b="b"/>
            <a:pathLst>
              <a:path w="27424" h="15403">
                <a:moveTo>
                  <a:pt x="27424" y="0"/>
                </a:moveTo>
                <a:lnTo>
                  <a:pt x="0" y="15403"/>
                </a:lnTo>
                <a:lnTo>
                  <a:pt x="465" y="15403"/>
                </a:lnTo>
                <a:lnTo>
                  <a:pt x="27424" y="262"/>
                </a:lnTo>
                <a:lnTo>
                  <a:pt x="27424" y="0"/>
                </a:lnTo>
                <a:close/>
              </a:path>
            </a:pathLst>
          </a:custGeom>
          <a:solidFill>
            <a:srgbClr val="182A5D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685" name="任意多边形 3684"/>
          <p:cNvSpPr/>
          <p:nvPr/>
        </p:nvSpPr>
        <p:spPr>
          <a:xfrm>
            <a:off x="999360" y="566280"/>
            <a:ext cx="9705240" cy="5450760"/>
          </a:xfrm>
          <a:custGeom>
            <a:avLst/>
            <a:gdLst/>
            <a:ahLst/>
            <a:cxnLst/>
            <a:rect l="0" t="0" r="r" b="b"/>
            <a:pathLst>
              <a:path w="26959" h="15141">
                <a:moveTo>
                  <a:pt x="26959" y="0"/>
                </a:moveTo>
                <a:lnTo>
                  <a:pt x="0" y="15141"/>
                </a:lnTo>
                <a:lnTo>
                  <a:pt x="465" y="15141"/>
                </a:lnTo>
                <a:lnTo>
                  <a:pt x="26959" y="261"/>
                </a:lnTo>
                <a:lnTo>
                  <a:pt x="26959" y="0"/>
                </a:lnTo>
                <a:close/>
              </a:path>
            </a:pathLst>
          </a:custGeom>
          <a:solidFill>
            <a:srgbClr val="182B5D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686" name="任意多边形 3685"/>
          <p:cNvSpPr/>
          <p:nvPr/>
        </p:nvSpPr>
        <p:spPr>
          <a:xfrm>
            <a:off x="1166760" y="660240"/>
            <a:ext cx="9537840" cy="5356800"/>
          </a:xfrm>
          <a:custGeom>
            <a:avLst/>
            <a:gdLst/>
            <a:ahLst/>
            <a:cxnLst/>
            <a:rect l="0" t="0" r="r" b="b"/>
            <a:pathLst>
              <a:path w="26494" h="14880">
                <a:moveTo>
                  <a:pt x="26494" y="0"/>
                </a:moveTo>
                <a:lnTo>
                  <a:pt x="0" y="14880"/>
                </a:lnTo>
                <a:lnTo>
                  <a:pt x="465" y="14880"/>
                </a:lnTo>
                <a:lnTo>
                  <a:pt x="26494" y="261"/>
                </a:lnTo>
                <a:lnTo>
                  <a:pt x="26494" y="0"/>
                </a:lnTo>
                <a:close/>
              </a:path>
            </a:pathLst>
          </a:custGeom>
          <a:solidFill>
            <a:srgbClr val="182B5E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687" name="任意多边形 3686"/>
          <p:cNvSpPr/>
          <p:nvPr/>
        </p:nvSpPr>
        <p:spPr>
          <a:xfrm>
            <a:off x="1334160" y="754200"/>
            <a:ext cx="9370440" cy="5262840"/>
          </a:xfrm>
          <a:custGeom>
            <a:avLst/>
            <a:gdLst/>
            <a:ahLst/>
            <a:cxnLst/>
            <a:rect l="0" t="0" r="r" b="b"/>
            <a:pathLst>
              <a:path w="26029" h="14619">
                <a:moveTo>
                  <a:pt x="26029" y="0"/>
                </a:moveTo>
                <a:lnTo>
                  <a:pt x="0" y="14619"/>
                </a:lnTo>
                <a:lnTo>
                  <a:pt x="465" y="14619"/>
                </a:lnTo>
                <a:lnTo>
                  <a:pt x="26029" y="261"/>
                </a:lnTo>
                <a:lnTo>
                  <a:pt x="26029" y="0"/>
                </a:lnTo>
                <a:close/>
              </a:path>
            </a:pathLst>
          </a:custGeom>
          <a:solidFill>
            <a:srgbClr val="182B5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688" name="任意多边形 3687"/>
          <p:cNvSpPr/>
          <p:nvPr/>
        </p:nvSpPr>
        <p:spPr>
          <a:xfrm>
            <a:off x="1501560" y="848160"/>
            <a:ext cx="9203040" cy="5168880"/>
          </a:xfrm>
          <a:custGeom>
            <a:avLst/>
            <a:gdLst/>
            <a:ahLst/>
            <a:cxnLst/>
            <a:rect l="0" t="0" r="r" b="b"/>
            <a:pathLst>
              <a:path w="25564" h="14358">
                <a:moveTo>
                  <a:pt x="25564" y="0"/>
                </a:moveTo>
                <a:lnTo>
                  <a:pt x="0" y="14358"/>
                </a:lnTo>
                <a:lnTo>
                  <a:pt x="464" y="14358"/>
                </a:lnTo>
                <a:lnTo>
                  <a:pt x="25564" y="261"/>
                </a:lnTo>
                <a:lnTo>
                  <a:pt x="25564" y="0"/>
                </a:lnTo>
                <a:close/>
              </a:path>
            </a:pathLst>
          </a:custGeom>
          <a:solidFill>
            <a:srgbClr val="192B60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689" name="任意多边形 3688"/>
          <p:cNvSpPr/>
          <p:nvPr/>
        </p:nvSpPr>
        <p:spPr>
          <a:xfrm>
            <a:off x="1668600" y="942120"/>
            <a:ext cx="9036000" cy="5074920"/>
          </a:xfrm>
          <a:custGeom>
            <a:avLst/>
            <a:gdLst/>
            <a:ahLst/>
            <a:cxnLst/>
            <a:rect l="0" t="0" r="r" b="b"/>
            <a:pathLst>
              <a:path w="25100" h="14097">
                <a:moveTo>
                  <a:pt x="25100" y="0"/>
                </a:moveTo>
                <a:lnTo>
                  <a:pt x="0" y="14097"/>
                </a:lnTo>
                <a:lnTo>
                  <a:pt x="465" y="14097"/>
                </a:lnTo>
                <a:lnTo>
                  <a:pt x="25100" y="261"/>
                </a:lnTo>
                <a:lnTo>
                  <a:pt x="25100" y="0"/>
                </a:lnTo>
                <a:close/>
              </a:path>
            </a:pathLst>
          </a:custGeom>
          <a:solidFill>
            <a:srgbClr val="192C61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690" name="任意多边形 3689"/>
          <p:cNvSpPr/>
          <p:nvPr/>
        </p:nvSpPr>
        <p:spPr>
          <a:xfrm>
            <a:off x="1836000" y="1036080"/>
            <a:ext cx="8868600" cy="4980960"/>
          </a:xfrm>
          <a:custGeom>
            <a:avLst/>
            <a:gdLst/>
            <a:ahLst/>
            <a:cxnLst/>
            <a:rect l="0" t="0" r="r" b="b"/>
            <a:pathLst>
              <a:path w="24635" h="13836">
                <a:moveTo>
                  <a:pt x="24635" y="0"/>
                </a:moveTo>
                <a:lnTo>
                  <a:pt x="0" y="13836"/>
                </a:lnTo>
                <a:lnTo>
                  <a:pt x="465" y="13836"/>
                </a:lnTo>
                <a:lnTo>
                  <a:pt x="24635" y="261"/>
                </a:lnTo>
                <a:lnTo>
                  <a:pt x="24635" y="0"/>
                </a:lnTo>
                <a:close/>
              </a:path>
            </a:pathLst>
          </a:custGeom>
          <a:solidFill>
            <a:srgbClr val="192C61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691" name="任意多边形 3690"/>
          <p:cNvSpPr/>
          <p:nvPr/>
        </p:nvSpPr>
        <p:spPr>
          <a:xfrm>
            <a:off x="2003400" y="1130040"/>
            <a:ext cx="8701200" cy="4887000"/>
          </a:xfrm>
          <a:custGeom>
            <a:avLst/>
            <a:gdLst/>
            <a:ahLst/>
            <a:cxnLst/>
            <a:rect l="0" t="0" r="r" b="b"/>
            <a:pathLst>
              <a:path w="24170" h="13575">
                <a:moveTo>
                  <a:pt x="24170" y="0"/>
                </a:moveTo>
                <a:lnTo>
                  <a:pt x="0" y="13575"/>
                </a:lnTo>
                <a:lnTo>
                  <a:pt x="465" y="13575"/>
                </a:lnTo>
                <a:lnTo>
                  <a:pt x="24170" y="261"/>
                </a:lnTo>
                <a:lnTo>
                  <a:pt x="24170" y="0"/>
                </a:lnTo>
                <a:close/>
              </a:path>
            </a:pathLst>
          </a:custGeom>
          <a:solidFill>
            <a:srgbClr val="192C6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692" name="任意多边形 3691"/>
          <p:cNvSpPr/>
          <p:nvPr/>
        </p:nvSpPr>
        <p:spPr>
          <a:xfrm>
            <a:off x="2170800" y="1224000"/>
            <a:ext cx="8533800" cy="4793040"/>
          </a:xfrm>
          <a:custGeom>
            <a:avLst/>
            <a:gdLst/>
            <a:ahLst/>
            <a:cxnLst/>
            <a:rect l="0" t="0" r="r" b="b"/>
            <a:pathLst>
              <a:path w="23705" h="13314">
                <a:moveTo>
                  <a:pt x="23705" y="0"/>
                </a:moveTo>
                <a:lnTo>
                  <a:pt x="0" y="13314"/>
                </a:lnTo>
                <a:lnTo>
                  <a:pt x="465" y="13314"/>
                </a:lnTo>
                <a:lnTo>
                  <a:pt x="23705" y="261"/>
                </a:lnTo>
                <a:lnTo>
                  <a:pt x="23705" y="0"/>
                </a:lnTo>
                <a:close/>
              </a:path>
            </a:pathLst>
          </a:custGeom>
          <a:solidFill>
            <a:srgbClr val="192C63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693" name="任意多边形 3692"/>
          <p:cNvSpPr/>
          <p:nvPr/>
        </p:nvSpPr>
        <p:spPr>
          <a:xfrm>
            <a:off x="2338200" y="1317960"/>
            <a:ext cx="8366400" cy="4699080"/>
          </a:xfrm>
          <a:custGeom>
            <a:avLst/>
            <a:gdLst/>
            <a:ahLst/>
            <a:cxnLst/>
            <a:rect l="0" t="0" r="r" b="b"/>
            <a:pathLst>
              <a:path w="23240" h="13053">
                <a:moveTo>
                  <a:pt x="23240" y="0"/>
                </a:moveTo>
                <a:lnTo>
                  <a:pt x="0" y="13053"/>
                </a:lnTo>
                <a:lnTo>
                  <a:pt x="464" y="13053"/>
                </a:lnTo>
                <a:lnTo>
                  <a:pt x="23240" y="261"/>
                </a:lnTo>
                <a:lnTo>
                  <a:pt x="23240" y="0"/>
                </a:lnTo>
                <a:close/>
              </a:path>
            </a:pathLst>
          </a:custGeom>
          <a:solidFill>
            <a:srgbClr val="192D6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694" name="任意多边形 3693"/>
          <p:cNvSpPr/>
          <p:nvPr/>
        </p:nvSpPr>
        <p:spPr>
          <a:xfrm>
            <a:off x="2505240" y="1411920"/>
            <a:ext cx="8199360" cy="4605120"/>
          </a:xfrm>
          <a:custGeom>
            <a:avLst/>
            <a:gdLst/>
            <a:ahLst/>
            <a:cxnLst/>
            <a:rect l="0" t="0" r="r" b="b"/>
            <a:pathLst>
              <a:path w="22776" h="12792">
                <a:moveTo>
                  <a:pt x="22776" y="0"/>
                </a:moveTo>
                <a:lnTo>
                  <a:pt x="0" y="12792"/>
                </a:lnTo>
                <a:lnTo>
                  <a:pt x="465" y="12792"/>
                </a:lnTo>
                <a:lnTo>
                  <a:pt x="22776" y="261"/>
                </a:lnTo>
                <a:lnTo>
                  <a:pt x="22776" y="0"/>
                </a:lnTo>
                <a:close/>
              </a:path>
            </a:pathLst>
          </a:custGeom>
          <a:solidFill>
            <a:srgbClr val="192D6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695" name="任意多边形 3694"/>
          <p:cNvSpPr/>
          <p:nvPr/>
        </p:nvSpPr>
        <p:spPr>
          <a:xfrm>
            <a:off x="2672640" y="1505880"/>
            <a:ext cx="8031960" cy="4511160"/>
          </a:xfrm>
          <a:custGeom>
            <a:avLst/>
            <a:gdLst/>
            <a:ahLst/>
            <a:cxnLst/>
            <a:rect l="0" t="0" r="r" b="b"/>
            <a:pathLst>
              <a:path w="22311" h="12531">
                <a:moveTo>
                  <a:pt x="22311" y="0"/>
                </a:moveTo>
                <a:lnTo>
                  <a:pt x="0" y="12531"/>
                </a:lnTo>
                <a:lnTo>
                  <a:pt x="465" y="12531"/>
                </a:lnTo>
                <a:lnTo>
                  <a:pt x="22311" y="261"/>
                </a:lnTo>
                <a:lnTo>
                  <a:pt x="22311" y="0"/>
                </a:lnTo>
                <a:close/>
              </a:path>
            </a:pathLst>
          </a:custGeom>
          <a:solidFill>
            <a:srgbClr val="192D65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696" name="任意多边形 3695"/>
          <p:cNvSpPr/>
          <p:nvPr/>
        </p:nvSpPr>
        <p:spPr>
          <a:xfrm>
            <a:off x="2840040" y="1599840"/>
            <a:ext cx="7864560" cy="4417200"/>
          </a:xfrm>
          <a:custGeom>
            <a:avLst/>
            <a:gdLst/>
            <a:ahLst/>
            <a:cxnLst/>
            <a:rect l="0" t="0" r="r" b="b"/>
            <a:pathLst>
              <a:path w="21846" h="12270">
                <a:moveTo>
                  <a:pt x="21846" y="0"/>
                </a:moveTo>
                <a:lnTo>
                  <a:pt x="0" y="12270"/>
                </a:lnTo>
                <a:lnTo>
                  <a:pt x="465" y="12270"/>
                </a:lnTo>
                <a:lnTo>
                  <a:pt x="21846" y="261"/>
                </a:lnTo>
                <a:lnTo>
                  <a:pt x="21846" y="0"/>
                </a:lnTo>
                <a:close/>
              </a:path>
            </a:pathLst>
          </a:custGeom>
          <a:solidFill>
            <a:srgbClr val="192E6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697" name="任意多边形 3696"/>
          <p:cNvSpPr/>
          <p:nvPr/>
        </p:nvSpPr>
        <p:spPr>
          <a:xfrm>
            <a:off x="3007440" y="1693800"/>
            <a:ext cx="7697160" cy="4323240"/>
          </a:xfrm>
          <a:custGeom>
            <a:avLst/>
            <a:gdLst/>
            <a:ahLst/>
            <a:cxnLst/>
            <a:rect l="0" t="0" r="r" b="b"/>
            <a:pathLst>
              <a:path w="21381" h="12009">
                <a:moveTo>
                  <a:pt x="21381" y="0"/>
                </a:moveTo>
                <a:lnTo>
                  <a:pt x="0" y="12009"/>
                </a:lnTo>
                <a:lnTo>
                  <a:pt x="465" y="12009"/>
                </a:lnTo>
                <a:lnTo>
                  <a:pt x="21381" y="261"/>
                </a:lnTo>
                <a:lnTo>
                  <a:pt x="21381" y="0"/>
                </a:lnTo>
                <a:close/>
              </a:path>
            </a:pathLst>
          </a:custGeom>
          <a:solidFill>
            <a:srgbClr val="192E67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698" name="任意多边形 3697"/>
          <p:cNvSpPr/>
          <p:nvPr/>
        </p:nvSpPr>
        <p:spPr>
          <a:xfrm>
            <a:off x="3174840" y="1787760"/>
            <a:ext cx="7529760" cy="4229280"/>
          </a:xfrm>
          <a:custGeom>
            <a:avLst/>
            <a:gdLst/>
            <a:ahLst/>
            <a:cxnLst/>
            <a:rect l="0" t="0" r="r" b="b"/>
            <a:pathLst>
              <a:path w="20916" h="11748">
                <a:moveTo>
                  <a:pt x="20916" y="0"/>
                </a:moveTo>
                <a:lnTo>
                  <a:pt x="0" y="11748"/>
                </a:lnTo>
                <a:lnTo>
                  <a:pt x="464" y="11748"/>
                </a:lnTo>
                <a:lnTo>
                  <a:pt x="20916" y="261"/>
                </a:lnTo>
                <a:lnTo>
                  <a:pt x="20916" y="0"/>
                </a:lnTo>
                <a:close/>
              </a:path>
            </a:pathLst>
          </a:custGeom>
          <a:solidFill>
            <a:srgbClr val="1A2E6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699" name="任意多边形 3698"/>
          <p:cNvSpPr/>
          <p:nvPr/>
        </p:nvSpPr>
        <p:spPr>
          <a:xfrm>
            <a:off x="3341880" y="1881720"/>
            <a:ext cx="7362720" cy="4135320"/>
          </a:xfrm>
          <a:custGeom>
            <a:avLst/>
            <a:gdLst/>
            <a:ahLst/>
            <a:cxnLst/>
            <a:rect l="0" t="0" r="r" b="b"/>
            <a:pathLst>
              <a:path w="20452" h="11487">
                <a:moveTo>
                  <a:pt x="20452" y="0"/>
                </a:moveTo>
                <a:lnTo>
                  <a:pt x="0" y="11487"/>
                </a:lnTo>
                <a:lnTo>
                  <a:pt x="465" y="11487"/>
                </a:lnTo>
                <a:lnTo>
                  <a:pt x="20452" y="261"/>
                </a:lnTo>
                <a:lnTo>
                  <a:pt x="20452" y="0"/>
                </a:lnTo>
                <a:close/>
              </a:path>
            </a:pathLst>
          </a:custGeom>
          <a:solidFill>
            <a:srgbClr val="1A2E6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700" name="任意多边形 3699"/>
          <p:cNvSpPr/>
          <p:nvPr/>
        </p:nvSpPr>
        <p:spPr>
          <a:xfrm>
            <a:off x="3509280" y="1975680"/>
            <a:ext cx="7195320" cy="4041360"/>
          </a:xfrm>
          <a:custGeom>
            <a:avLst/>
            <a:gdLst/>
            <a:ahLst/>
            <a:cxnLst/>
            <a:rect l="0" t="0" r="r" b="b"/>
            <a:pathLst>
              <a:path w="19987" h="11226">
                <a:moveTo>
                  <a:pt x="19987" y="0"/>
                </a:moveTo>
                <a:lnTo>
                  <a:pt x="0" y="11226"/>
                </a:lnTo>
                <a:lnTo>
                  <a:pt x="466" y="11226"/>
                </a:lnTo>
                <a:lnTo>
                  <a:pt x="19987" y="262"/>
                </a:lnTo>
                <a:lnTo>
                  <a:pt x="19987" y="0"/>
                </a:lnTo>
                <a:close/>
              </a:path>
            </a:pathLst>
          </a:custGeom>
          <a:solidFill>
            <a:srgbClr val="1A2F69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701" name="任意多边形 3700"/>
          <p:cNvSpPr/>
          <p:nvPr/>
        </p:nvSpPr>
        <p:spPr>
          <a:xfrm>
            <a:off x="3676680" y="2069640"/>
            <a:ext cx="7027920" cy="3947400"/>
          </a:xfrm>
          <a:custGeom>
            <a:avLst/>
            <a:gdLst/>
            <a:ahLst/>
            <a:cxnLst/>
            <a:rect l="0" t="0" r="r" b="b"/>
            <a:pathLst>
              <a:path w="19522" h="10965">
                <a:moveTo>
                  <a:pt x="19522" y="0"/>
                </a:moveTo>
                <a:lnTo>
                  <a:pt x="0" y="10965"/>
                </a:lnTo>
                <a:lnTo>
                  <a:pt x="465" y="10965"/>
                </a:lnTo>
                <a:lnTo>
                  <a:pt x="19522" y="261"/>
                </a:lnTo>
                <a:lnTo>
                  <a:pt x="19522" y="0"/>
                </a:lnTo>
                <a:close/>
              </a:path>
            </a:pathLst>
          </a:custGeom>
          <a:solidFill>
            <a:srgbClr val="1A2F6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702" name="任意多边形 3701"/>
          <p:cNvSpPr/>
          <p:nvPr/>
        </p:nvSpPr>
        <p:spPr>
          <a:xfrm>
            <a:off x="3844080" y="2163600"/>
            <a:ext cx="6860520" cy="3853440"/>
          </a:xfrm>
          <a:custGeom>
            <a:avLst/>
            <a:gdLst/>
            <a:ahLst/>
            <a:cxnLst/>
            <a:rect l="0" t="0" r="r" b="b"/>
            <a:pathLst>
              <a:path w="19057" h="10704">
                <a:moveTo>
                  <a:pt x="19057" y="0"/>
                </a:moveTo>
                <a:lnTo>
                  <a:pt x="0" y="10704"/>
                </a:lnTo>
                <a:lnTo>
                  <a:pt x="465" y="10704"/>
                </a:lnTo>
                <a:lnTo>
                  <a:pt x="19057" y="261"/>
                </a:lnTo>
                <a:lnTo>
                  <a:pt x="19057" y="0"/>
                </a:lnTo>
                <a:close/>
              </a:path>
            </a:pathLst>
          </a:custGeom>
          <a:solidFill>
            <a:srgbClr val="1A2F6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703" name="任意多边形 3702"/>
          <p:cNvSpPr/>
          <p:nvPr/>
        </p:nvSpPr>
        <p:spPr>
          <a:xfrm>
            <a:off x="4011480" y="2257560"/>
            <a:ext cx="6693120" cy="3759480"/>
          </a:xfrm>
          <a:custGeom>
            <a:avLst/>
            <a:gdLst/>
            <a:ahLst/>
            <a:cxnLst/>
            <a:rect l="0" t="0" r="r" b="b"/>
            <a:pathLst>
              <a:path w="18592" h="10443">
                <a:moveTo>
                  <a:pt x="18592" y="0"/>
                </a:moveTo>
                <a:lnTo>
                  <a:pt x="0" y="10443"/>
                </a:lnTo>
                <a:lnTo>
                  <a:pt x="464" y="10443"/>
                </a:lnTo>
                <a:lnTo>
                  <a:pt x="18592" y="261"/>
                </a:lnTo>
                <a:lnTo>
                  <a:pt x="18592" y="0"/>
                </a:lnTo>
                <a:close/>
              </a:path>
            </a:pathLst>
          </a:custGeom>
          <a:solidFill>
            <a:srgbClr val="1A2F6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704" name="任意多边形 3703"/>
          <p:cNvSpPr/>
          <p:nvPr/>
        </p:nvSpPr>
        <p:spPr>
          <a:xfrm>
            <a:off x="4178520" y="2351520"/>
            <a:ext cx="6526080" cy="3665520"/>
          </a:xfrm>
          <a:custGeom>
            <a:avLst/>
            <a:gdLst/>
            <a:ahLst/>
            <a:cxnLst/>
            <a:rect l="0" t="0" r="r" b="b"/>
            <a:pathLst>
              <a:path w="18128" h="10182">
                <a:moveTo>
                  <a:pt x="18128" y="0"/>
                </a:moveTo>
                <a:lnTo>
                  <a:pt x="0" y="10182"/>
                </a:lnTo>
                <a:lnTo>
                  <a:pt x="465" y="10182"/>
                </a:lnTo>
                <a:lnTo>
                  <a:pt x="18128" y="261"/>
                </a:lnTo>
                <a:lnTo>
                  <a:pt x="18128" y="0"/>
                </a:lnTo>
                <a:close/>
              </a:path>
            </a:pathLst>
          </a:custGeom>
          <a:solidFill>
            <a:srgbClr val="1A306C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705" name="任意多边形 3704"/>
          <p:cNvSpPr/>
          <p:nvPr/>
        </p:nvSpPr>
        <p:spPr>
          <a:xfrm>
            <a:off x="4345920" y="2445480"/>
            <a:ext cx="6358680" cy="3571560"/>
          </a:xfrm>
          <a:custGeom>
            <a:avLst/>
            <a:gdLst/>
            <a:ahLst/>
            <a:cxnLst/>
            <a:rect l="0" t="0" r="r" b="b"/>
            <a:pathLst>
              <a:path w="17663" h="9921">
                <a:moveTo>
                  <a:pt x="17663" y="0"/>
                </a:moveTo>
                <a:lnTo>
                  <a:pt x="0" y="9921"/>
                </a:lnTo>
                <a:lnTo>
                  <a:pt x="465" y="9921"/>
                </a:lnTo>
                <a:lnTo>
                  <a:pt x="17663" y="261"/>
                </a:lnTo>
                <a:lnTo>
                  <a:pt x="17663" y="0"/>
                </a:lnTo>
                <a:close/>
              </a:path>
            </a:pathLst>
          </a:custGeom>
          <a:solidFill>
            <a:srgbClr val="1A306D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706" name="任意多边形 3705"/>
          <p:cNvSpPr/>
          <p:nvPr/>
        </p:nvSpPr>
        <p:spPr>
          <a:xfrm>
            <a:off x="4513320" y="2539440"/>
            <a:ext cx="6191280" cy="3477600"/>
          </a:xfrm>
          <a:custGeom>
            <a:avLst/>
            <a:gdLst/>
            <a:ahLst/>
            <a:cxnLst/>
            <a:rect l="0" t="0" r="r" b="b"/>
            <a:pathLst>
              <a:path w="17198" h="9660">
                <a:moveTo>
                  <a:pt x="17198" y="0"/>
                </a:moveTo>
                <a:lnTo>
                  <a:pt x="0" y="9660"/>
                </a:lnTo>
                <a:lnTo>
                  <a:pt x="465" y="9660"/>
                </a:lnTo>
                <a:lnTo>
                  <a:pt x="17198" y="261"/>
                </a:lnTo>
                <a:lnTo>
                  <a:pt x="17198" y="0"/>
                </a:lnTo>
                <a:close/>
              </a:path>
            </a:pathLst>
          </a:custGeom>
          <a:solidFill>
            <a:srgbClr val="1A306E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707" name="任意多边形 3706"/>
          <p:cNvSpPr/>
          <p:nvPr/>
        </p:nvSpPr>
        <p:spPr>
          <a:xfrm>
            <a:off x="4680720" y="2633400"/>
            <a:ext cx="6023880" cy="3383640"/>
          </a:xfrm>
          <a:custGeom>
            <a:avLst/>
            <a:gdLst/>
            <a:ahLst/>
            <a:cxnLst/>
            <a:rect l="0" t="0" r="r" b="b"/>
            <a:pathLst>
              <a:path w="16733" h="9399">
                <a:moveTo>
                  <a:pt x="16733" y="0"/>
                </a:moveTo>
                <a:lnTo>
                  <a:pt x="0" y="9399"/>
                </a:lnTo>
                <a:lnTo>
                  <a:pt x="465" y="9399"/>
                </a:lnTo>
                <a:lnTo>
                  <a:pt x="16733" y="261"/>
                </a:lnTo>
                <a:lnTo>
                  <a:pt x="16733" y="0"/>
                </a:lnTo>
                <a:close/>
              </a:path>
            </a:pathLst>
          </a:custGeom>
          <a:solidFill>
            <a:srgbClr val="1A306E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708" name="任意多边形 3707"/>
          <p:cNvSpPr/>
          <p:nvPr/>
        </p:nvSpPr>
        <p:spPr>
          <a:xfrm>
            <a:off x="4848120" y="2727360"/>
            <a:ext cx="5856480" cy="3289680"/>
          </a:xfrm>
          <a:custGeom>
            <a:avLst/>
            <a:gdLst/>
            <a:ahLst/>
            <a:cxnLst/>
            <a:rect l="0" t="0" r="r" b="b"/>
            <a:pathLst>
              <a:path w="16268" h="9138">
                <a:moveTo>
                  <a:pt x="16268" y="0"/>
                </a:moveTo>
                <a:lnTo>
                  <a:pt x="0" y="9138"/>
                </a:lnTo>
                <a:lnTo>
                  <a:pt x="464" y="9138"/>
                </a:lnTo>
                <a:lnTo>
                  <a:pt x="16268" y="262"/>
                </a:lnTo>
                <a:lnTo>
                  <a:pt x="16268" y="0"/>
                </a:lnTo>
                <a:close/>
              </a:path>
            </a:pathLst>
          </a:custGeom>
          <a:solidFill>
            <a:srgbClr val="1B316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709" name="任意多边形 3708"/>
          <p:cNvSpPr/>
          <p:nvPr/>
        </p:nvSpPr>
        <p:spPr>
          <a:xfrm>
            <a:off x="5015160" y="2821680"/>
            <a:ext cx="5689440" cy="3195360"/>
          </a:xfrm>
          <a:custGeom>
            <a:avLst/>
            <a:gdLst/>
            <a:ahLst/>
            <a:cxnLst/>
            <a:rect l="0" t="0" r="r" b="b"/>
            <a:pathLst>
              <a:path w="15804" h="8876">
                <a:moveTo>
                  <a:pt x="15804" y="0"/>
                </a:moveTo>
                <a:lnTo>
                  <a:pt x="0" y="8876"/>
                </a:lnTo>
                <a:lnTo>
                  <a:pt x="465" y="8876"/>
                </a:lnTo>
                <a:lnTo>
                  <a:pt x="15804" y="261"/>
                </a:lnTo>
                <a:lnTo>
                  <a:pt x="15804" y="0"/>
                </a:lnTo>
                <a:close/>
              </a:path>
            </a:pathLst>
          </a:custGeom>
          <a:solidFill>
            <a:srgbClr val="1B3170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710" name="任意多边形 3709"/>
          <p:cNvSpPr/>
          <p:nvPr/>
        </p:nvSpPr>
        <p:spPr>
          <a:xfrm>
            <a:off x="5182560" y="2915640"/>
            <a:ext cx="5522040" cy="3101400"/>
          </a:xfrm>
          <a:custGeom>
            <a:avLst/>
            <a:gdLst/>
            <a:ahLst/>
            <a:cxnLst/>
            <a:rect l="0" t="0" r="r" b="b"/>
            <a:pathLst>
              <a:path w="15339" h="8615">
                <a:moveTo>
                  <a:pt x="15339" y="0"/>
                </a:moveTo>
                <a:lnTo>
                  <a:pt x="0" y="8615"/>
                </a:lnTo>
                <a:lnTo>
                  <a:pt x="465" y="8615"/>
                </a:lnTo>
                <a:lnTo>
                  <a:pt x="15339" y="261"/>
                </a:lnTo>
                <a:lnTo>
                  <a:pt x="15339" y="0"/>
                </a:lnTo>
                <a:close/>
              </a:path>
            </a:pathLst>
          </a:custGeom>
          <a:solidFill>
            <a:srgbClr val="1B3171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711" name="任意多边形 3710"/>
          <p:cNvSpPr/>
          <p:nvPr/>
        </p:nvSpPr>
        <p:spPr>
          <a:xfrm>
            <a:off x="5349960" y="3009600"/>
            <a:ext cx="5354640" cy="3007440"/>
          </a:xfrm>
          <a:custGeom>
            <a:avLst/>
            <a:gdLst/>
            <a:ahLst/>
            <a:cxnLst/>
            <a:rect l="0" t="0" r="r" b="b"/>
            <a:pathLst>
              <a:path w="14874" h="8354">
                <a:moveTo>
                  <a:pt x="14874" y="0"/>
                </a:moveTo>
                <a:lnTo>
                  <a:pt x="0" y="8354"/>
                </a:lnTo>
                <a:lnTo>
                  <a:pt x="465" y="8354"/>
                </a:lnTo>
                <a:lnTo>
                  <a:pt x="14874" y="261"/>
                </a:lnTo>
                <a:lnTo>
                  <a:pt x="14874" y="0"/>
                </a:lnTo>
                <a:close/>
              </a:path>
            </a:pathLst>
          </a:custGeom>
          <a:solidFill>
            <a:srgbClr val="1B327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712" name="任意多边形 3711"/>
          <p:cNvSpPr/>
          <p:nvPr/>
        </p:nvSpPr>
        <p:spPr>
          <a:xfrm>
            <a:off x="5517360" y="3103560"/>
            <a:ext cx="5187240" cy="2913480"/>
          </a:xfrm>
          <a:custGeom>
            <a:avLst/>
            <a:gdLst/>
            <a:ahLst/>
            <a:cxnLst/>
            <a:rect l="0" t="0" r="r" b="b"/>
            <a:pathLst>
              <a:path w="14409" h="8093">
                <a:moveTo>
                  <a:pt x="14409" y="0"/>
                </a:moveTo>
                <a:lnTo>
                  <a:pt x="0" y="8093"/>
                </a:lnTo>
                <a:lnTo>
                  <a:pt x="465" y="8093"/>
                </a:lnTo>
                <a:lnTo>
                  <a:pt x="14409" y="261"/>
                </a:lnTo>
                <a:lnTo>
                  <a:pt x="14409" y="0"/>
                </a:lnTo>
                <a:close/>
              </a:path>
            </a:pathLst>
          </a:custGeom>
          <a:solidFill>
            <a:srgbClr val="1B327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713" name="任意多边形 3712"/>
          <p:cNvSpPr/>
          <p:nvPr/>
        </p:nvSpPr>
        <p:spPr>
          <a:xfrm>
            <a:off x="5684760" y="3197520"/>
            <a:ext cx="5019840" cy="2819520"/>
          </a:xfrm>
          <a:custGeom>
            <a:avLst/>
            <a:gdLst/>
            <a:ahLst/>
            <a:cxnLst/>
            <a:rect l="0" t="0" r="r" b="b"/>
            <a:pathLst>
              <a:path w="13944" h="7832">
                <a:moveTo>
                  <a:pt x="13944" y="0"/>
                </a:moveTo>
                <a:lnTo>
                  <a:pt x="0" y="7832"/>
                </a:lnTo>
                <a:lnTo>
                  <a:pt x="464" y="7832"/>
                </a:lnTo>
                <a:lnTo>
                  <a:pt x="13944" y="261"/>
                </a:lnTo>
                <a:lnTo>
                  <a:pt x="13944" y="0"/>
                </a:lnTo>
                <a:close/>
              </a:path>
            </a:pathLst>
          </a:custGeom>
          <a:solidFill>
            <a:srgbClr val="1B3273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714" name="任意多边形 3713"/>
          <p:cNvSpPr/>
          <p:nvPr/>
        </p:nvSpPr>
        <p:spPr>
          <a:xfrm>
            <a:off x="5851800" y="3291480"/>
            <a:ext cx="4852800" cy="2725560"/>
          </a:xfrm>
          <a:custGeom>
            <a:avLst/>
            <a:gdLst/>
            <a:ahLst/>
            <a:cxnLst/>
            <a:rect l="0" t="0" r="r" b="b"/>
            <a:pathLst>
              <a:path w="13480" h="7571">
                <a:moveTo>
                  <a:pt x="13480" y="0"/>
                </a:moveTo>
                <a:lnTo>
                  <a:pt x="0" y="7571"/>
                </a:lnTo>
                <a:lnTo>
                  <a:pt x="465" y="7571"/>
                </a:lnTo>
                <a:lnTo>
                  <a:pt x="13480" y="261"/>
                </a:lnTo>
                <a:lnTo>
                  <a:pt x="13480" y="0"/>
                </a:lnTo>
                <a:close/>
              </a:path>
            </a:pathLst>
          </a:custGeom>
          <a:solidFill>
            <a:srgbClr val="1B327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715" name="任意多边形 3714"/>
          <p:cNvSpPr/>
          <p:nvPr/>
        </p:nvSpPr>
        <p:spPr>
          <a:xfrm>
            <a:off x="6019200" y="3385440"/>
            <a:ext cx="4685400" cy="2631600"/>
          </a:xfrm>
          <a:custGeom>
            <a:avLst/>
            <a:gdLst/>
            <a:ahLst/>
            <a:cxnLst/>
            <a:rect l="0" t="0" r="r" b="b"/>
            <a:pathLst>
              <a:path w="13015" h="7310">
                <a:moveTo>
                  <a:pt x="13015" y="0"/>
                </a:moveTo>
                <a:lnTo>
                  <a:pt x="0" y="7310"/>
                </a:lnTo>
                <a:lnTo>
                  <a:pt x="465" y="7310"/>
                </a:lnTo>
                <a:lnTo>
                  <a:pt x="13015" y="261"/>
                </a:lnTo>
                <a:lnTo>
                  <a:pt x="13015" y="0"/>
                </a:lnTo>
                <a:close/>
              </a:path>
            </a:pathLst>
          </a:custGeom>
          <a:solidFill>
            <a:srgbClr val="1B3375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716" name="任意多边形 3715"/>
          <p:cNvSpPr/>
          <p:nvPr/>
        </p:nvSpPr>
        <p:spPr>
          <a:xfrm>
            <a:off x="6186600" y="3479400"/>
            <a:ext cx="4518000" cy="2537640"/>
          </a:xfrm>
          <a:custGeom>
            <a:avLst/>
            <a:gdLst/>
            <a:ahLst/>
            <a:cxnLst/>
            <a:rect l="0" t="0" r="r" b="b"/>
            <a:pathLst>
              <a:path w="12550" h="7049">
                <a:moveTo>
                  <a:pt x="12550" y="0"/>
                </a:moveTo>
                <a:lnTo>
                  <a:pt x="0" y="7049"/>
                </a:lnTo>
                <a:lnTo>
                  <a:pt x="465" y="7049"/>
                </a:lnTo>
                <a:lnTo>
                  <a:pt x="12550" y="261"/>
                </a:lnTo>
                <a:lnTo>
                  <a:pt x="12550" y="0"/>
                </a:lnTo>
                <a:close/>
              </a:path>
            </a:pathLst>
          </a:custGeom>
          <a:solidFill>
            <a:srgbClr val="1B3375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717" name="任意多边形 3716"/>
          <p:cNvSpPr/>
          <p:nvPr/>
        </p:nvSpPr>
        <p:spPr>
          <a:xfrm>
            <a:off x="6354000" y="3573360"/>
            <a:ext cx="4350600" cy="2443680"/>
          </a:xfrm>
          <a:custGeom>
            <a:avLst/>
            <a:gdLst/>
            <a:ahLst/>
            <a:cxnLst/>
            <a:rect l="0" t="0" r="r" b="b"/>
            <a:pathLst>
              <a:path w="12085" h="6788">
                <a:moveTo>
                  <a:pt x="12085" y="0"/>
                </a:moveTo>
                <a:lnTo>
                  <a:pt x="0" y="6788"/>
                </a:lnTo>
                <a:lnTo>
                  <a:pt x="464" y="6788"/>
                </a:lnTo>
                <a:lnTo>
                  <a:pt x="12085" y="262"/>
                </a:lnTo>
                <a:lnTo>
                  <a:pt x="12085" y="0"/>
                </a:lnTo>
                <a:close/>
              </a:path>
            </a:pathLst>
          </a:custGeom>
          <a:solidFill>
            <a:srgbClr val="1B337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718" name="任意多边形 3717"/>
          <p:cNvSpPr/>
          <p:nvPr/>
        </p:nvSpPr>
        <p:spPr>
          <a:xfrm>
            <a:off x="6521040" y="3667320"/>
            <a:ext cx="4183560" cy="2349720"/>
          </a:xfrm>
          <a:custGeom>
            <a:avLst/>
            <a:gdLst/>
            <a:ahLst/>
            <a:cxnLst/>
            <a:rect l="0" t="0" r="r" b="b"/>
            <a:pathLst>
              <a:path w="11621" h="6527">
                <a:moveTo>
                  <a:pt x="11621" y="0"/>
                </a:moveTo>
                <a:lnTo>
                  <a:pt x="0" y="6527"/>
                </a:lnTo>
                <a:lnTo>
                  <a:pt x="465" y="6527"/>
                </a:lnTo>
                <a:lnTo>
                  <a:pt x="11621" y="261"/>
                </a:lnTo>
                <a:lnTo>
                  <a:pt x="11621" y="0"/>
                </a:lnTo>
                <a:close/>
              </a:path>
            </a:pathLst>
          </a:custGeom>
          <a:solidFill>
            <a:srgbClr val="1C3377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719" name="任意多边形 3718"/>
          <p:cNvSpPr/>
          <p:nvPr/>
        </p:nvSpPr>
        <p:spPr>
          <a:xfrm>
            <a:off x="6688440" y="3761280"/>
            <a:ext cx="4016160" cy="2255760"/>
          </a:xfrm>
          <a:custGeom>
            <a:avLst/>
            <a:gdLst/>
            <a:ahLst/>
            <a:cxnLst/>
            <a:rect l="0" t="0" r="r" b="b"/>
            <a:pathLst>
              <a:path w="11156" h="6266">
                <a:moveTo>
                  <a:pt x="11156" y="0"/>
                </a:moveTo>
                <a:lnTo>
                  <a:pt x="0" y="6266"/>
                </a:lnTo>
                <a:lnTo>
                  <a:pt x="465" y="6266"/>
                </a:lnTo>
                <a:lnTo>
                  <a:pt x="11156" y="261"/>
                </a:lnTo>
                <a:lnTo>
                  <a:pt x="11156" y="0"/>
                </a:lnTo>
                <a:close/>
              </a:path>
            </a:pathLst>
          </a:custGeom>
          <a:solidFill>
            <a:srgbClr val="1C347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720" name="任意多边形 3719"/>
          <p:cNvSpPr/>
          <p:nvPr/>
        </p:nvSpPr>
        <p:spPr>
          <a:xfrm>
            <a:off x="6855840" y="3855240"/>
            <a:ext cx="3848760" cy="2161800"/>
          </a:xfrm>
          <a:custGeom>
            <a:avLst/>
            <a:gdLst/>
            <a:ahLst/>
            <a:cxnLst/>
            <a:rect l="0" t="0" r="r" b="b"/>
            <a:pathLst>
              <a:path w="10691" h="6005">
                <a:moveTo>
                  <a:pt x="10691" y="0"/>
                </a:moveTo>
                <a:lnTo>
                  <a:pt x="0" y="6005"/>
                </a:lnTo>
                <a:lnTo>
                  <a:pt x="465" y="6005"/>
                </a:lnTo>
                <a:lnTo>
                  <a:pt x="10691" y="261"/>
                </a:lnTo>
                <a:lnTo>
                  <a:pt x="10691" y="0"/>
                </a:lnTo>
                <a:close/>
              </a:path>
            </a:pathLst>
          </a:custGeom>
          <a:solidFill>
            <a:srgbClr val="1C3479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721" name="任意多边形 3720"/>
          <p:cNvSpPr/>
          <p:nvPr/>
        </p:nvSpPr>
        <p:spPr>
          <a:xfrm>
            <a:off x="7023240" y="3949200"/>
            <a:ext cx="3681360" cy="2067840"/>
          </a:xfrm>
          <a:custGeom>
            <a:avLst/>
            <a:gdLst/>
            <a:ahLst/>
            <a:cxnLst/>
            <a:rect l="0" t="0" r="r" b="b"/>
            <a:pathLst>
              <a:path w="10226" h="5744">
                <a:moveTo>
                  <a:pt x="10226" y="0"/>
                </a:moveTo>
                <a:lnTo>
                  <a:pt x="0" y="5744"/>
                </a:lnTo>
                <a:lnTo>
                  <a:pt x="465" y="5744"/>
                </a:lnTo>
                <a:lnTo>
                  <a:pt x="10226" y="261"/>
                </a:lnTo>
                <a:lnTo>
                  <a:pt x="10226" y="0"/>
                </a:lnTo>
                <a:close/>
              </a:path>
            </a:pathLst>
          </a:custGeom>
          <a:solidFill>
            <a:srgbClr val="1C3479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722" name="任意多边形 3721"/>
          <p:cNvSpPr/>
          <p:nvPr/>
        </p:nvSpPr>
        <p:spPr>
          <a:xfrm>
            <a:off x="7190640" y="4043160"/>
            <a:ext cx="3513960" cy="1973880"/>
          </a:xfrm>
          <a:custGeom>
            <a:avLst/>
            <a:gdLst/>
            <a:ahLst/>
            <a:cxnLst/>
            <a:rect l="0" t="0" r="r" b="b"/>
            <a:pathLst>
              <a:path w="9761" h="5483">
                <a:moveTo>
                  <a:pt x="9761" y="0"/>
                </a:moveTo>
                <a:lnTo>
                  <a:pt x="0" y="5483"/>
                </a:lnTo>
                <a:lnTo>
                  <a:pt x="464" y="5483"/>
                </a:lnTo>
                <a:lnTo>
                  <a:pt x="9761" y="261"/>
                </a:lnTo>
                <a:lnTo>
                  <a:pt x="9761" y="0"/>
                </a:lnTo>
                <a:close/>
              </a:path>
            </a:pathLst>
          </a:custGeom>
          <a:solidFill>
            <a:srgbClr val="1C347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723" name="任意多边形 3722"/>
          <p:cNvSpPr/>
          <p:nvPr/>
        </p:nvSpPr>
        <p:spPr>
          <a:xfrm>
            <a:off x="7357680" y="4137120"/>
            <a:ext cx="3346920" cy="1879920"/>
          </a:xfrm>
          <a:custGeom>
            <a:avLst/>
            <a:gdLst/>
            <a:ahLst/>
            <a:cxnLst/>
            <a:rect l="0" t="0" r="r" b="b"/>
            <a:pathLst>
              <a:path w="9297" h="5222">
                <a:moveTo>
                  <a:pt x="9297" y="0"/>
                </a:moveTo>
                <a:lnTo>
                  <a:pt x="0" y="5222"/>
                </a:lnTo>
                <a:lnTo>
                  <a:pt x="465" y="5222"/>
                </a:lnTo>
                <a:lnTo>
                  <a:pt x="9297" y="261"/>
                </a:lnTo>
                <a:lnTo>
                  <a:pt x="9297" y="0"/>
                </a:lnTo>
                <a:close/>
              </a:path>
            </a:pathLst>
          </a:custGeom>
          <a:solidFill>
            <a:srgbClr val="1C357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724" name="任意多边形 3723"/>
          <p:cNvSpPr/>
          <p:nvPr/>
        </p:nvSpPr>
        <p:spPr>
          <a:xfrm>
            <a:off x="7525080" y="4231080"/>
            <a:ext cx="3179520" cy="1785960"/>
          </a:xfrm>
          <a:custGeom>
            <a:avLst/>
            <a:gdLst/>
            <a:ahLst/>
            <a:cxnLst/>
            <a:rect l="0" t="0" r="r" b="b"/>
            <a:pathLst>
              <a:path w="8832" h="4961">
                <a:moveTo>
                  <a:pt x="8832" y="0"/>
                </a:moveTo>
                <a:lnTo>
                  <a:pt x="0" y="4961"/>
                </a:lnTo>
                <a:lnTo>
                  <a:pt x="465" y="4961"/>
                </a:lnTo>
                <a:lnTo>
                  <a:pt x="8832" y="261"/>
                </a:lnTo>
                <a:lnTo>
                  <a:pt x="8832" y="0"/>
                </a:lnTo>
                <a:close/>
              </a:path>
            </a:pathLst>
          </a:custGeom>
          <a:solidFill>
            <a:srgbClr val="1C357C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725" name="任意多边形 3724"/>
          <p:cNvSpPr/>
          <p:nvPr/>
        </p:nvSpPr>
        <p:spPr>
          <a:xfrm>
            <a:off x="7692480" y="4325040"/>
            <a:ext cx="3012120" cy="1692000"/>
          </a:xfrm>
          <a:custGeom>
            <a:avLst/>
            <a:gdLst/>
            <a:ahLst/>
            <a:cxnLst/>
            <a:rect l="0" t="0" r="r" b="b"/>
            <a:pathLst>
              <a:path w="8367" h="4700">
                <a:moveTo>
                  <a:pt x="8367" y="0"/>
                </a:moveTo>
                <a:lnTo>
                  <a:pt x="0" y="4700"/>
                </a:lnTo>
                <a:lnTo>
                  <a:pt x="465" y="4700"/>
                </a:lnTo>
                <a:lnTo>
                  <a:pt x="8367" y="261"/>
                </a:lnTo>
                <a:lnTo>
                  <a:pt x="8367" y="0"/>
                </a:lnTo>
                <a:close/>
              </a:path>
            </a:pathLst>
          </a:custGeom>
          <a:solidFill>
            <a:srgbClr val="1C357C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726" name="任意多边形 3725"/>
          <p:cNvSpPr/>
          <p:nvPr/>
        </p:nvSpPr>
        <p:spPr>
          <a:xfrm>
            <a:off x="7859880" y="4419000"/>
            <a:ext cx="2844720" cy="1598040"/>
          </a:xfrm>
          <a:custGeom>
            <a:avLst/>
            <a:gdLst/>
            <a:ahLst/>
            <a:cxnLst/>
            <a:rect l="0" t="0" r="r" b="b"/>
            <a:pathLst>
              <a:path w="7902" h="4439">
                <a:moveTo>
                  <a:pt x="7902" y="0"/>
                </a:moveTo>
                <a:lnTo>
                  <a:pt x="0" y="4439"/>
                </a:lnTo>
                <a:lnTo>
                  <a:pt x="465" y="4439"/>
                </a:lnTo>
                <a:lnTo>
                  <a:pt x="7902" y="261"/>
                </a:lnTo>
                <a:lnTo>
                  <a:pt x="7902" y="0"/>
                </a:lnTo>
                <a:close/>
              </a:path>
            </a:pathLst>
          </a:custGeom>
          <a:solidFill>
            <a:srgbClr val="1C357D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727" name="任意多边形 3726"/>
          <p:cNvSpPr/>
          <p:nvPr/>
        </p:nvSpPr>
        <p:spPr>
          <a:xfrm>
            <a:off x="8027280" y="4512960"/>
            <a:ext cx="2677320" cy="1504080"/>
          </a:xfrm>
          <a:custGeom>
            <a:avLst/>
            <a:gdLst/>
            <a:ahLst/>
            <a:cxnLst/>
            <a:rect l="0" t="0" r="r" b="b"/>
            <a:pathLst>
              <a:path w="7437" h="4178">
                <a:moveTo>
                  <a:pt x="7437" y="0"/>
                </a:moveTo>
                <a:lnTo>
                  <a:pt x="0" y="4178"/>
                </a:lnTo>
                <a:lnTo>
                  <a:pt x="464" y="4178"/>
                </a:lnTo>
                <a:lnTo>
                  <a:pt x="7437" y="261"/>
                </a:lnTo>
                <a:lnTo>
                  <a:pt x="7437" y="0"/>
                </a:lnTo>
                <a:close/>
              </a:path>
            </a:pathLst>
          </a:custGeom>
          <a:solidFill>
            <a:srgbClr val="1D367E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728" name="任意多边形 3727"/>
          <p:cNvSpPr/>
          <p:nvPr/>
        </p:nvSpPr>
        <p:spPr>
          <a:xfrm>
            <a:off x="8194320" y="4606920"/>
            <a:ext cx="2510280" cy="1410120"/>
          </a:xfrm>
          <a:custGeom>
            <a:avLst/>
            <a:gdLst/>
            <a:ahLst/>
            <a:cxnLst/>
            <a:rect l="0" t="0" r="r" b="b"/>
            <a:pathLst>
              <a:path w="6973" h="3917">
                <a:moveTo>
                  <a:pt x="6973" y="0"/>
                </a:moveTo>
                <a:lnTo>
                  <a:pt x="0" y="3917"/>
                </a:lnTo>
                <a:lnTo>
                  <a:pt x="465" y="3917"/>
                </a:lnTo>
                <a:lnTo>
                  <a:pt x="6973" y="261"/>
                </a:lnTo>
                <a:lnTo>
                  <a:pt x="6973" y="0"/>
                </a:lnTo>
                <a:close/>
              </a:path>
            </a:pathLst>
          </a:custGeom>
          <a:solidFill>
            <a:srgbClr val="1D367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729" name="任意多边形 3728"/>
          <p:cNvSpPr/>
          <p:nvPr/>
        </p:nvSpPr>
        <p:spPr>
          <a:xfrm>
            <a:off x="8361720" y="4700880"/>
            <a:ext cx="2342880" cy="1316160"/>
          </a:xfrm>
          <a:custGeom>
            <a:avLst/>
            <a:gdLst/>
            <a:ahLst/>
            <a:cxnLst/>
            <a:rect l="0" t="0" r="r" b="b"/>
            <a:pathLst>
              <a:path w="6508" h="3656">
                <a:moveTo>
                  <a:pt x="6508" y="0"/>
                </a:moveTo>
                <a:lnTo>
                  <a:pt x="0" y="3656"/>
                </a:lnTo>
                <a:lnTo>
                  <a:pt x="465" y="3656"/>
                </a:lnTo>
                <a:lnTo>
                  <a:pt x="6508" y="261"/>
                </a:lnTo>
                <a:lnTo>
                  <a:pt x="6508" y="0"/>
                </a:lnTo>
                <a:close/>
              </a:path>
            </a:pathLst>
          </a:custGeom>
          <a:solidFill>
            <a:srgbClr val="1D367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730" name="任意多边形 3729"/>
          <p:cNvSpPr/>
          <p:nvPr/>
        </p:nvSpPr>
        <p:spPr>
          <a:xfrm>
            <a:off x="8529120" y="4794840"/>
            <a:ext cx="2175480" cy="1222200"/>
          </a:xfrm>
          <a:custGeom>
            <a:avLst/>
            <a:gdLst/>
            <a:ahLst/>
            <a:cxnLst/>
            <a:rect l="0" t="0" r="r" b="b"/>
            <a:pathLst>
              <a:path w="6043" h="3395">
                <a:moveTo>
                  <a:pt x="6043" y="0"/>
                </a:moveTo>
                <a:lnTo>
                  <a:pt x="0" y="3395"/>
                </a:lnTo>
                <a:lnTo>
                  <a:pt x="465" y="3395"/>
                </a:lnTo>
                <a:lnTo>
                  <a:pt x="6043" y="261"/>
                </a:lnTo>
                <a:lnTo>
                  <a:pt x="6043" y="0"/>
                </a:lnTo>
                <a:close/>
              </a:path>
            </a:pathLst>
          </a:custGeom>
          <a:solidFill>
            <a:srgbClr val="1D3780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731" name="任意多边形 3730"/>
          <p:cNvSpPr/>
          <p:nvPr/>
        </p:nvSpPr>
        <p:spPr>
          <a:xfrm>
            <a:off x="8696520" y="4888800"/>
            <a:ext cx="2008080" cy="1128240"/>
          </a:xfrm>
          <a:custGeom>
            <a:avLst/>
            <a:gdLst/>
            <a:ahLst/>
            <a:cxnLst/>
            <a:rect l="0" t="0" r="r" b="b"/>
            <a:pathLst>
              <a:path w="5578" h="3134">
                <a:moveTo>
                  <a:pt x="5578" y="0"/>
                </a:moveTo>
                <a:lnTo>
                  <a:pt x="0" y="3134"/>
                </a:lnTo>
                <a:lnTo>
                  <a:pt x="465" y="3134"/>
                </a:lnTo>
                <a:lnTo>
                  <a:pt x="5578" y="261"/>
                </a:lnTo>
                <a:lnTo>
                  <a:pt x="5578" y="0"/>
                </a:lnTo>
                <a:close/>
              </a:path>
            </a:pathLst>
          </a:custGeom>
          <a:solidFill>
            <a:srgbClr val="1D3781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732" name="任意多边形 3731"/>
          <p:cNvSpPr/>
          <p:nvPr/>
        </p:nvSpPr>
        <p:spPr>
          <a:xfrm>
            <a:off x="8863920" y="4982760"/>
            <a:ext cx="1840680" cy="1034280"/>
          </a:xfrm>
          <a:custGeom>
            <a:avLst/>
            <a:gdLst/>
            <a:ahLst/>
            <a:cxnLst/>
            <a:rect l="0" t="0" r="r" b="b"/>
            <a:pathLst>
              <a:path w="5113" h="2873">
                <a:moveTo>
                  <a:pt x="5113" y="0"/>
                </a:moveTo>
                <a:lnTo>
                  <a:pt x="0" y="2873"/>
                </a:lnTo>
                <a:lnTo>
                  <a:pt x="464" y="2873"/>
                </a:lnTo>
                <a:lnTo>
                  <a:pt x="5113" y="261"/>
                </a:lnTo>
                <a:lnTo>
                  <a:pt x="5113" y="0"/>
                </a:lnTo>
                <a:close/>
              </a:path>
            </a:pathLst>
          </a:custGeom>
          <a:solidFill>
            <a:srgbClr val="1D378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733" name="任意多边形 3732"/>
          <p:cNvSpPr/>
          <p:nvPr/>
        </p:nvSpPr>
        <p:spPr>
          <a:xfrm>
            <a:off x="9030960" y="5076720"/>
            <a:ext cx="1673640" cy="940320"/>
          </a:xfrm>
          <a:custGeom>
            <a:avLst/>
            <a:gdLst/>
            <a:ahLst/>
            <a:cxnLst/>
            <a:rect l="0" t="0" r="r" b="b"/>
            <a:pathLst>
              <a:path w="4649" h="2612">
                <a:moveTo>
                  <a:pt x="4649" y="0"/>
                </a:moveTo>
                <a:lnTo>
                  <a:pt x="0" y="2612"/>
                </a:lnTo>
                <a:lnTo>
                  <a:pt x="465" y="2612"/>
                </a:lnTo>
                <a:lnTo>
                  <a:pt x="4649" y="263"/>
                </a:lnTo>
                <a:lnTo>
                  <a:pt x="4649" y="0"/>
                </a:lnTo>
                <a:close/>
              </a:path>
            </a:pathLst>
          </a:custGeom>
          <a:solidFill>
            <a:srgbClr val="1D3783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734" name="任意多边形 3733"/>
          <p:cNvSpPr/>
          <p:nvPr/>
        </p:nvSpPr>
        <p:spPr>
          <a:xfrm>
            <a:off x="9198360" y="5171040"/>
            <a:ext cx="1506240" cy="846000"/>
          </a:xfrm>
          <a:custGeom>
            <a:avLst/>
            <a:gdLst/>
            <a:ahLst/>
            <a:cxnLst/>
            <a:rect l="0" t="0" r="r" b="b"/>
            <a:pathLst>
              <a:path w="4184" h="2350">
                <a:moveTo>
                  <a:pt x="4184" y="0"/>
                </a:moveTo>
                <a:lnTo>
                  <a:pt x="0" y="2350"/>
                </a:lnTo>
                <a:lnTo>
                  <a:pt x="465" y="2350"/>
                </a:lnTo>
                <a:lnTo>
                  <a:pt x="4184" y="261"/>
                </a:lnTo>
                <a:lnTo>
                  <a:pt x="4184" y="0"/>
                </a:lnTo>
                <a:close/>
              </a:path>
            </a:pathLst>
          </a:custGeom>
          <a:solidFill>
            <a:srgbClr val="1D3883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735" name="任意多边形 3734"/>
          <p:cNvSpPr/>
          <p:nvPr/>
        </p:nvSpPr>
        <p:spPr>
          <a:xfrm>
            <a:off x="9365760" y="5265000"/>
            <a:ext cx="1338840" cy="752040"/>
          </a:xfrm>
          <a:custGeom>
            <a:avLst/>
            <a:gdLst/>
            <a:ahLst/>
            <a:cxnLst/>
            <a:rect l="0" t="0" r="r" b="b"/>
            <a:pathLst>
              <a:path w="3719" h="2089">
                <a:moveTo>
                  <a:pt x="3719" y="0"/>
                </a:moveTo>
                <a:lnTo>
                  <a:pt x="0" y="2089"/>
                </a:lnTo>
                <a:lnTo>
                  <a:pt x="465" y="2089"/>
                </a:lnTo>
                <a:lnTo>
                  <a:pt x="3719" y="261"/>
                </a:lnTo>
                <a:lnTo>
                  <a:pt x="3719" y="0"/>
                </a:lnTo>
                <a:close/>
              </a:path>
            </a:pathLst>
          </a:custGeom>
          <a:solidFill>
            <a:srgbClr val="1D388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736" name="任意多边形 3735"/>
          <p:cNvSpPr/>
          <p:nvPr/>
        </p:nvSpPr>
        <p:spPr>
          <a:xfrm>
            <a:off x="9533160" y="5358960"/>
            <a:ext cx="1171440" cy="658080"/>
          </a:xfrm>
          <a:custGeom>
            <a:avLst/>
            <a:gdLst/>
            <a:ahLst/>
            <a:cxnLst/>
            <a:rect l="0" t="0" r="r" b="b"/>
            <a:pathLst>
              <a:path w="3254" h="1828">
                <a:moveTo>
                  <a:pt x="3254" y="0"/>
                </a:moveTo>
                <a:lnTo>
                  <a:pt x="0" y="1828"/>
                </a:lnTo>
                <a:lnTo>
                  <a:pt x="465" y="1828"/>
                </a:lnTo>
                <a:lnTo>
                  <a:pt x="3254" y="261"/>
                </a:lnTo>
                <a:lnTo>
                  <a:pt x="3254" y="0"/>
                </a:lnTo>
                <a:close/>
              </a:path>
            </a:pathLst>
          </a:custGeom>
          <a:solidFill>
            <a:srgbClr val="1D3885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737" name="任意多边形 3736"/>
          <p:cNvSpPr/>
          <p:nvPr/>
        </p:nvSpPr>
        <p:spPr>
          <a:xfrm>
            <a:off x="9700560" y="5452920"/>
            <a:ext cx="1004040" cy="564120"/>
          </a:xfrm>
          <a:custGeom>
            <a:avLst/>
            <a:gdLst/>
            <a:ahLst/>
            <a:cxnLst/>
            <a:rect l="0" t="0" r="r" b="b"/>
            <a:pathLst>
              <a:path w="2789" h="1567">
                <a:moveTo>
                  <a:pt x="2789" y="0"/>
                </a:moveTo>
                <a:lnTo>
                  <a:pt x="0" y="1567"/>
                </a:lnTo>
                <a:lnTo>
                  <a:pt x="464" y="1567"/>
                </a:lnTo>
                <a:lnTo>
                  <a:pt x="2789" y="261"/>
                </a:lnTo>
                <a:lnTo>
                  <a:pt x="2789" y="0"/>
                </a:lnTo>
                <a:close/>
              </a:path>
            </a:pathLst>
          </a:custGeom>
          <a:solidFill>
            <a:srgbClr val="1E388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738" name="任意多边形 3737"/>
          <p:cNvSpPr/>
          <p:nvPr/>
        </p:nvSpPr>
        <p:spPr>
          <a:xfrm>
            <a:off x="9867600" y="5546880"/>
            <a:ext cx="837000" cy="470160"/>
          </a:xfrm>
          <a:custGeom>
            <a:avLst/>
            <a:gdLst/>
            <a:ahLst/>
            <a:cxnLst/>
            <a:rect l="0" t="0" r="r" b="b"/>
            <a:pathLst>
              <a:path w="2325" h="1306">
                <a:moveTo>
                  <a:pt x="2325" y="0"/>
                </a:moveTo>
                <a:lnTo>
                  <a:pt x="0" y="1306"/>
                </a:lnTo>
                <a:lnTo>
                  <a:pt x="465" y="1306"/>
                </a:lnTo>
                <a:lnTo>
                  <a:pt x="2325" y="261"/>
                </a:lnTo>
                <a:lnTo>
                  <a:pt x="2325" y="0"/>
                </a:lnTo>
                <a:close/>
              </a:path>
            </a:pathLst>
          </a:custGeom>
          <a:solidFill>
            <a:srgbClr val="1E398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739" name="任意多边形 3738"/>
          <p:cNvSpPr/>
          <p:nvPr/>
        </p:nvSpPr>
        <p:spPr>
          <a:xfrm>
            <a:off x="10035000" y="5640840"/>
            <a:ext cx="669600" cy="376200"/>
          </a:xfrm>
          <a:custGeom>
            <a:avLst/>
            <a:gdLst/>
            <a:ahLst/>
            <a:cxnLst/>
            <a:rect l="0" t="0" r="r" b="b"/>
            <a:pathLst>
              <a:path w="1860" h="1045">
                <a:moveTo>
                  <a:pt x="1860" y="0"/>
                </a:moveTo>
                <a:lnTo>
                  <a:pt x="0" y="1045"/>
                </a:lnTo>
                <a:lnTo>
                  <a:pt x="465" y="1045"/>
                </a:lnTo>
                <a:lnTo>
                  <a:pt x="1860" y="261"/>
                </a:lnTo>
                <a:lnTo>
                  <a:pt x="1860" y="0"/>
                </a:lnTo>
                <a:close/>
              </a:path>
            </a:pathLst>
          </a:custGeom>
          <a:solidFill>
            <a:srgbClr val="1E3987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740" name="任意多边形 3739"/>
          <p:cNvSpPr/>
          <p:nvPr/>
        </p:nvSpPr>
        <p:spPr>
          <a:xfrm>
            <a:off x="10202400" y="5734800"/>
            <a:ext cx="502200" cy="282240"/>
          </a:xfrm>
          <a:custGeom>
            <a:avLst/>
            <a:gdLst/>
            <a:ahLst/>
            <a:cxnLst/>
            <a:rect l="0" t="0" r="r" b="b"/>
            <a:pathLst>
              <a:path w="1395" h="784">
                <a:moveTo>
                  <a:pt x="1395" y="0"/>
                </a:moveTo>
                <a:lnTo>
                  <a:pt x="0" y="784"/>
                </a:lnTo>
                <a:lnTo>
                  <a:pt x="466" y="784"/>
                </a:lnTo>
                <a:lnTo>
                  <a:pt x="1395" y="262"/>
                </a:lnTo>
                <a:lnTo>
                  <a:pt x="1395" y="0"/>
                </a:lnTo>
                <a:close/>
              </a:path>
            </a:pathLst>
          </a:custGeom>
          <a:solidFill>
            <a:srgbClr val="1E398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741" name="任意多边形 3740"/>
          <p:cNvSpPr/>
          <p:nvPr/>
        </p:nvSpPr>
        <p:spPr>
          <a:xfrm>
            <a:off x="10369800" y="5828760"/>
            <a:ext cx="334800" cy="188280"/>
          </a:xfrm>
          <a:custGeom>
            <a:avLst/>
            <a:gdLst/>
            <a:ahLst/>
            <a:cxnLst/>
            <a:rect l="0" t="0" r="r" b="b"/>
            <a:pathLst>
              <a:path w="930" h="523">
                <a:moveTo>
                  <a:pt x="930" y="0"/>
                </a:moveTo>
                <a:lnTo>
                  <a:pt x="0" y="523"/>
                </a:lnTo>
                <a:lnTo>
                  <a:pt x="466" y="523"/>
                </a:lnTo>
                <a:lnTo>
                  <a:pt x="930" y="262"/>
                </a:lnTo>
                <a:lnTo>
                  <a:pt x="930" y="0"/>
                </a:lnTo>
                <a:close/>
              </a:path>
            </a:pathLst>
          </a:custGeom>
          <a:solidFill>
            <a:srgbClr val="1E3989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742" name="任意多边形 3741"/>
          <p:cNvSpPr/>
          <p:nvPr/>
        </p:nvSpPr>
        <p:spPr>
          <a:xfrm>
            <a:off x="10537200" y="5922720"/>
            <a:ext cx="167400" cy="94320"/>
          </a:xfrm>
          <a:custGeom>
            <a:avLst/>
            <a:gdLst/>
            <a:ahLst/>
            <a:cxnLst/>
            <a:rect l="0" t="0" r="r" b="b"/>
            <a:pathLst>
              <a:path w="465" h="262">
                <a:moveTo>
                  <a:pt x="465" y="0"/>
                </a:moveTo>
                <a:lnTo>
                  <a:pt x="0" y="262"/>
                </a:lnTo>
                <a:lnTo>
                  <a:pt x="465" y="262"/>
                </a:lnTo>
                <a:lnTo>
                  <a:pt x="465" y="0"/>
                </a:lnTo>
                <a:close/>
              </a:path>
            </a:pathLst>
          </a:custGeom>
          <a:solidFill>
            <a:srgbClr val="1E3A8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3743" name="图片 3742"/>
          <p:cNvPicPr/>
          <p:nvPr/>
        </p:nvPicPr>
        <p:blipFill>
          <a:blip r:embed="rId2"/>
          <a:stretch/>
        </p:blipFill>
        <p:spPr>
          <a:xfrm>
            <a:off x="8280" y="0"/>
            <a:ext cx="10696320" cy="60163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744" name="任意多边形 3743"/>
          <p:cNvSpPr/>
          <p:nvPr/>
        </p:nvSpPr>
        <p:spPr>
          <a:xfrm>
            <a:off x="409320" y="100080"/>
            <a:ext cx="802440" cy="33840"/>
          </a:xfrm>
          <a:custGeom>
            <a:avLst/>
            <a:gdLst/>
            <a:ahLst/>
            <a:cxnLst/>
            <a:rect l="0" t="0" r="r" b="b"/>
            <a:pathLst>
              <a:path w="2229" h="94">
                <a:moveTo>
                  <a:pt x="0" y="0"/>
                </a:moveTo>
                <a:lnTo>
                  <a:pt x="2229" y="0"/>
                </a:lnTo>
                <a:lnTo>
                  <a:pt x="2229" y="94"/>
                </a:lnTo>
                <a:lnTo>
                  <a:pt x="0" y="94"/>
                </a:lnTo>
                <a:lnTo>
                  <a:pt x="0" y="0"/>
                </a:lnTo>
                <a:close/>
              </a:path>
            </a:pathLst>
          </a:custGeom>
          <a:solidFill>
            <a:srgbClr val="00D3F3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745" name="任意多边形 3744"/>
          <p:cNvSpPr/>
          <p:nvPr/>
        </p:nvSpPr>
        <p:spPr>
          <a:xfrm>
            <a:off x="413640" y="338400"/>
            <a:ext cx="4738320" cy="1044720"/>
          </a:xfrm>
          <a:custGeom>
            <a:avLst/>
            <a:gdLst/>
            <a:ahLst/>
            <a:cxnLst/>
            <a:rect l="0" t="0" r="r" b="b"/>
            <a:pathLst>
              <a:path w="13162" h="2902">
                <a:moveTo>
                  <a:pt x="0" y="2728"/>
                </a:moveTo>
                <a:lnTo>
                  <a:pt x="0" y="174"/>
                </a:lnTo>
                <a:cubicBezTo>
                  <a:pt x="0" y="162"/>
                  <a:pt x="1" y="151"/>
                  <a:pt x="3" y="140"/>
                </a:cubicBezTo>
                <a:cubicBezTo>
                  <a:pt x="5" y="129"/>
                  <a:pt x="8" y="118"/>
                  <a:pt x="13" y="107"/>
                </a:cubicBezTo>
                <a:cubicBezTo>
                  <a:pt x="17" y="97"/>
                  <a:pt x="23" y="87"/>
                  <a:pt x="29" y="77"/>
                </a:cubicBezTo>
                <a:cubicBezTo>
                  <a:pt x="35" y="67"/>
                  <a:pt x="42" y="59"/>
                  <a:pt x="51" y="51"/>
                </a:cubicBezTo>
                <a:cubicBezTo>
                  <a:pt x="59" y="43"/>
                  <a:pt x="67" y="35"/>
                  <a:pt x="77" y="29"/>
                </a:cubicBezTo>
                <a:cubicBezTo>
                  <a:pt x="86" y="23"/>
                  <a:pt x="96" y="17"/>
                  <a:pt x="107" y="13"/>
                </a:cubicBezTo>
                <a:cubicBezTo>
                  <a:pt x="118" y="9"/>
                  <a:pt x="128" y="5"/>
                  <a:pt x="140" y="3"/>
                </a:cubicBezTo>
                <a:cubicBezTo>
                  <a:pt x="151" y="1"/>
                  <a:pt x="162" y="0"/>
                  <a:pt x="174" y="0"/>
                </a:cubicBezTo>
                <a:lnTo>
                  <a:pt x="12988" y="0"/>
                </a:lnTo>
                <a:cubicBezTo>
                  <a:pt x="13000" y="0"/>
                  <a:pt x="13011" y="1"/>
                  <a:pt x="13022" y="3"/>
                </a:cubicBezTo>
                <a:cubicBezTo>
                  <a:pt x="13033" y="5"/>
                  <a:pt x="13044" y="9"/>
                  <a:pt x="13055" y="13"/>
                </a:cubicBezTo>
                <a:cubicBezTo>
                  <a:pt x="13065" y="17"/>
                  <a:pt x="13075" y="23"/>
                  <a:pt x="13085" y="29"/>
                </a:cubicBezTo>
                <a:cubicBezTo>
                  <a:pt x="13094" y="35"/>
                  <a:pt x="13103" y="43"/>
                  <a:pt x="13111" y="51"/>
                </a:cubicBezTo>
                <a:cubicBezTo>
                  <a:pt x="13119" y="59"/>
                  <a:pt x="13127" y="67"/>
                  <a:pt x="13133" y="77"/>
                </a:cubicBezTo>
                <a:cubicBezTo>
                  <a:pt x="13139" y="87"/>
                  <a:pt x="13145" y="97"/>
                  <a:pt x="13149" y="107"/>
                </a:cubicBezTo>
                <a:cubicBezTo>
                  <a:pt x="13153" y="118"/>
                  <a:pt x="13157" y="129"/>
                  <a:pt x="13159" y="140"/>
                </a:cubicBezTo>
                <a:cubicBezTo>
                  <a:pt x="13161" y="151"/>
                  <a:pt x="13162" y="162"/>
                  <a:pt x="13162" y="174"/>
                </a:cubicBezTo>
                <a:lnTo>
                  <a:pt x="13162" y="2728"/>
                </a:lnTo>
                <a:cubicBezTo>
                  <a:pt x="13162" y="2740"/>
                  <a:pt x="13161" y="2751"/>
                  <a:pt x="13159" y="2762"/>
                </a:cubicBezTo>
                <a:cubicBezTo>
                  <a:pt x="13157" y="2773"/>
                  <a:pt x="13153" y="2784"/>
                  <a:pt x="13149" y="2795"/>
                </a:cubicBezTo>
                <a:cubicBezTo>
                  <a:pt x="13145" y="2805"/>
                  <a:pt x="13139" y="2815"/>
                  <a:pt x="13133" y="2825"/>
                </a:cubicBezTo>
                <a:cubicBezTo>
                  <a:pt x="13127" y="2834"/>
                  <a:pt x="13119" y="2843"/>
                  <a:pt x="13111" y="2851"/>
                </a:cubicBezTo>
                <a:cubicBezTo>
                  <a:pt x="13103" y="2859"/>
                  <a:pt x="13094" y="2867"/>
                  <a:pt x="13085" y="2873"/>
                </a:cubicBezTo>
                <a:cubicBezTo>
                  <a:pt x="13075" y="2879"/>
                  <a:pt x="13065" y="2885"/>
                  <a:pt x="13055" y="2889"/>
                </a:cubicBezTo>
                <a:cubicBezTo>
                  <a:pt x="13044" y="2893"/>
                  <a:pt x="13033" y="2897"/>
                  <a:pt x="13022" y="2899"/>
                </a:cubicBezTo>
                <a:cubicBezTo>
                  <a:pt x="13011" y="2901"/>
                  <a:pt x="13000" y="2902"/>
                  <a:pt x="12988" y="2902"/>
                </a:cubicBezTo>
                <a:lnTo>
                  <a:pt x="174" y="2902"/>
                </a:lnTo>
                <a:cubicBezTo>
                  <a:pt x="162" y="2902"/>
                  <a:pt x="151" y="2901"/>
                  <a:pt x="140" y="2899"/>
                </a:cubicBezTo>
                <a:cubicBezTo>
                  <a:pt x="128" y="2897"/>
                  <a:pt x="118" y="2893"/>
                  <a:pt x="107" y="2889"/>
                </a:cubicBezTo>
                <a:cubicBezTo>
                  <a:pt x="96" y="2885"/>
                  <a:pt x="86" y="2879"/>
                  <a:pt x="77" y="2873"/>
                </a:cubicBezTo>
                <a:cubicBezTo>
                  <a:pt x="67" y="2867"/>
                  <a:pt x="59" y="2859"/>
                  <a:pt x="51" y="2851"/>
                </a:cubicBezTo>
                <a:cubicBezTo>
                  <a:pt x="42" y="2843"/>
                  <a:pt x="35" y="2834"/>
                  <a:pt x="29" y="2825"/>
                </a:cubicBezTo>
                <a:cubicBezTo>
                  <a:pt x="23" y="2815"/>
                  <a:pt x="17" y="2805"/>
                  <a:pt x="13" y="2795"/>
                </a:cubicBezTo>
                <a:cubicBezTo>
                  <a:pt x="8" y="2784"/>
                  <a:pt x="5" y="2773"/>
                  <a:pt x="3" y="2762"/>
                </a:cubicBezTo>
                <a:cubicBezTo>
                  <a:pt x="1" y="2751"/>
                  <a:pt x="0" y="2740"/>
                  <a:pt x="0" y="2728"/>
                </a:cubicBezTo>
                <a:close/>
              </a:path>
            </a:pathLst>
          </a:custGeom>
          <a:solidFill>
            <a:srgbClr val="1E40AF">
              <a:alpha val="4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746" name="任意多边形 3745"/>
          <p:cNvSpPr/>
          <p:nvPr/>
        </p:nvSpPr>
        <p:spPr>
          <a:xfrm>
            <a:off x="413640" y="338400"/>
            <a:ext cx="4738320" cy="1044720"/>
          </a:xfrm>
          <a:custGeom>
            <a:avLst/>
            <a:gdLst/>
            <a:ahLst/>
            <a:cxnLst/>
            <a:rect l="0" t="0" r="r" b="b"/>
            <a:pathLst>
              <a:path w="13162" h="2902" fill="none">
                <a:moveTo>
                  <a:pt x="0" y="2728"/>
                </a:moveTo>
                <a:lnTo>
                  <a:pt x="0" y="174"/>
                </a:lnTo>
                <a:cubicBezTo>
                  <a:pt x="0" y="162"/>
                  <a:pt x="1" y="151"/>
                  <a:pt x="3" y="140"/>
                </a:cubicBezTo>
                <a:cubicBezTo>
                  <a:pt x="5" y="129"/>
                  <a:pt x="8" y="118"/>
                  <a:pt x="13" y="107"/>
                </a:cubicBezTo>
                <a:cubicBezTo>
                  <a:pt x="17" y="97"/>
                  <a:pt x="23" y="87"/>
                  <a:pt x="29" y="77"/>
                </a:cubicBezTo>
                <a:cubicBezTo>
                  <a:pt x="35" y="67"/>
                  <a:pt x="42" y="59"/>
                  <a:pt x="51" y="51"/>
                </a:cubicBezTo>
                <a:cubicBezTo>
                  <a:pt x="59" y="43"/>
                  <a:pt x="67" y="35"/>
                  <a:pt x="77" y="29"/>
                </a:cubicBezTo>
                <a:cubicBezTo>
                  <a:pt x="86" y="23"/>
                  <a:pt x="96" y="17"/>
                  <a:pt x="107" y="13"/>
                </a:cubicBezTo>
                <a:cubicBezTo>
                  <a:pt x="118" y="9"/>
                  <a:pt x="128" y="5"/>
                  <a:pt x="140" y="3"/>
                </a:cubicBezTo>
                <a:cubicBezTo>
                  <a:pt x="151" y="1"/>
                  <a:pt x="162" y="0"/>
                  <a:pt x="174" y="0"/>
                </a:cubicBezTo>
                <a:lnTo>
                  <a:pt x="12988" y="0"/>
                </a:lnTo>
                <a:cubicBezTo>
                  <a:pt x="13000" y="0"/>
                  <a:pt x="13011" y="1"/>
                  <a:pt x="13022" y="3"/>
                </a:cubicBezTo>
                <a:cubicBezTo>
                  <a:pt x="13033" y="5"/>
                  <a:pt x="13044" y="9"/>
                  <a:pt x="13055" y="13"/>
                </a:cubicBezTo>
                <a:cubicBezTo>
                  <a:pt x="13065" y="17"/>
                  <a:pt x="13075" y="23"/>
                  <a:pt x="13085" y="29"/>
                </a:cubicBezTo>
                <a:cubicBezTo>
                  <a:pt x="13094" y="35"/>
                  <a:pt x="13103" y="43"/>
                  <a:pt x="13111" y="51"/>
                </a:cubicBezTo>
                <a:cubicBezTo>
                  <a:pt x="13119" y="59"/>
                  <a:pt x="13127" y="67"/>
                  <a:pt x="13133" y="77"/>
                </a:cubicBezTo>
                <a:cubicBezTo>
                  <a:pt x="13139" y="87"/>
                  <a:pt x="13145" y="97"/>
                  <a:pt x="13149" y="107"/>
                </a:cubicBezTo>
                <a:cubicBezTo>
                  <a:pt x="13153" y="118"/>
                  <a:pt x="13157" y="129"/>
                  <a:pt x="13159" y="140"/>
                </a:cubicBezTo>
                <a:cubicBezTo>
                  <a:pt x="13161" y="151"/>
                  <a:pt x="13162" y="162"/>
                  <a:pt x="13162" y="174"/>
                </a:cubicBezTo>
                <a:lnTo>
                  <a:pt x="13162" y="2728"/>
                </a:lnTo>
                <a:cubicBezTo>
                  <a:pt x="13162" y="2740"/>
                  <a:pt x="13161" y="2751"/>
                  <a:pt x="13159" y="2762"/>
                </a:cubicBezTo>
                <a:cubicBezTo>
                  <a:pt x="13157" y="2773"/>
                  <a:pt x="13153" y="2784"/>
                  <a:pt x="13149" y="2795"/>
                </a:cubicBezTo>
                <a:cubicBezTo>
                  <a:pt x="13145" y="2805"/>
                  <a:pt x="13139" y="2815"/>
                  <a:pt x="13133" y="2825"/>
                </a:cubicBezTo>
                <a:cubicBezTo>
                  <a:pt x="13127" y="2834"/>
                  <a:pt x="13119" y="2843"/>
                  <a:pt x="13111" y="2851"/>
                </a:cubicBezTo>
                <a:cubicBezTo>
                  <a:pt x="13103" y="2859"/>
                  <a:pt x="13094" y="2867"/>
                  <a:pt x="13085" y="2873"/>
                </a:cubicBezTo>
                <a:cubicBezTo>
                  <a:pt x="13075" y="2879"/>
                  <a:pt x="13065" y="2885"/>
                  <a:pt x="13055" y="2889"/>
                </a:cubicBezTo>
                <a:cubicBezTo>
                  <a:pt x="13044" y="2893"/>
                  <a:pt x="13033" y="2897"/>
                  <a:pt x="13022" y="2899"/>
                </a:cubicBezTo>
                <a:cubicBezTo>
                  <a:pt x="13011" y="2901"/>
                  <a:pt x="13000" y="2902"/>
                  <a:pt x="12988" y="2902"/>
                </a:cubicBezTo>
                <a:lnTo>
                  <a:pt x="174" y="2902"/>
                </a:lnTo>
                <a:cubicBezTo>
                  <a:pt x="162" y="2902"/>
                  <a:pt x="151" y="2901"/>
                  <a:pt x="140" y="2899"/>
                </a:cubicBezTo>
                <a:cubicBezTo>
                  <a:pt x="128" y="2897"/>
                  <a:pt x="118" y="2893"/>
                  <a:pt x="107" y="2889"/>
                </a:cubicBezTo>
                <a:cubicBezTo>
                  <a:pt x="96" y="2885"/>
                  <a:pt x="86" y="2879"/>
                  <a:pt x="77" y="2873"/>
                </a:cubicBezTo>
                <a:cubicBezTo>
                  <a:pt x="67" y="2867"/>
                  <a:pt x="59" y="2859"/>
                  <a:pt x="51" y="2851"/>
                </a:cubicBezTo>
                <a:cubicBezTo>
                  <a:pt x="42" y="2843"/>
                  <a:pt x="35" y="2834"/>
                  <a:pt x="29" y="2825"/>
                </a:cubicBezTo>
                <a:cubicBezTo>
                  <a:pt x="23" y="2815"/>
                  <a:pt x="17" y="2805"/>
                  <a:pt x="13" y="2795"/>
                </a:cubicBezTo>
                <a:cubicBezTo>
                  <a:pt x="8" y="2784"/>
                  <a:pt x="5" y="2773"/>
                  <a:pt x="3" y="2762"/>
                </a:cubicBezTo>
                <a:cubicBezTo>
                  <a:pt x="1" y="2751"/>
                  <a:pt x="0" y="2740"/>
                  <a:pt x="0" y="2728"/>
                </a:cubicBezTo>
              </a:path>
            </a:pathLst>
          </a:custGeom>
          <a:ln w="8280">
            <a:solidFill>
              <a:srgbClr val="1D4ED8"/>
            </a:solidFill>
            <a:miter/>
          </a:ln>
        </p:spPr>
        <p:txBody>
          <a:bodyPr lIns="3960" tIns="3960" rIns="3960" bIns="396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3747" name="图片 3746"/>
          <p:cNvPicPr/>
          <p:nvPr/>
        </p:nvPicPr>
        <p:blipFill>
          <a:blip r:embed="rId3"/>
          <a:stretch/>
        </p:blipFill>
        <p:spPr>
          <a:xfrm>
            <a:off x="551520" y="484560"/>
            <a:ext cx="317160" cy="250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748" name="文本框 3747"/>
          <p:cNvSpPr txBox="1"/>
          <p:nvPr/>
        </p:nvSpPr>
        <p:spPr>
          <a:xfrm>
            <a:off x="405360" y="-323280"/>
            <a:ext cx="2492640" cy="378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237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文本嵌入 成与对比</a:t>
            </a:r>
            <a:endParaRPr lang="en-US" sz="237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749" name="文本框 3748"/>
          <p:cNvSpPr txBox="1"/>
          <p:nvPr/>
        </p:nvSpPr>
        <p:spPr>
          <a:xfrm>
            <a:off x="965160" y="490680"/>
            <a:ext cx="583560" cy="235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580" b="1" u="none" strike="noStrike">
                <a:solidFill>
                  <a:srgbClr val="FCD34D"/>
                </a:solidFill>
                <a:effectLst/>
                <a:uFillTx/>
                <a:latin typeface="DejaVuSans"/>
                <a:ea typeface="DejaVuSans"/>
              </a:rPr>
              <a:t>BERT</a:t>
            </a:r>
            <a:endParaRPr lang="en-US" sz="15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750" name="文本框 3749"/>
          <p:cNvSpPr txBox="1"/>
          <p:nvPr/>
        </p:nvSpPr>
        <p:spPr>
          <a:xfrm>
            <a:off x="547200" y="857160"/>
            <a:ext cx="442656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专为理解自然语言而设计，生成的嵌入保留了词汇的语义信息，适合处理通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751" name="文本框 3750"/>
          <p:cNvSpPr txBox="1"/>
          <p:nvPr/>
        </p:nvSpPr>
        <p:spPr>
          <a:xfrm>
            <a:off x="547200" y="1058040"/>
            <a:ext cx="1350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用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752" name="文本框 3751"/>
          <p:cNvSpPr txBox="1"/>
          <p:nvPr/>
        </p:nvSpPr>
        <p:spPr>
          <a:xfrm>
            <a:off x="681120" y="1062720"/>
            <a:ext cx="25668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DBEAFE"/>
                </a:solidFill>
                <a:effectLst/>
                <a:uFillTx/>
                <a:latin typeface="DejaVuSans"/>
                <a:ea typeface="DejaVuSans"/>
              </a:rPr>
              <a:t>NLP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753" name="任意多边形 3752"/>
          <p:cNvSpPr/>
          <p:nvPr/>
        </p:nvSpPr>
        <p:spPr>
          <a:xfrm>
            <a:off x="5553000" y="338400"/>
            <a:ext cx="4746960" cy="1044720"/>
          </a:xfrm>
          <a:custGeom>
            <a:avLst/>
            <a:gdLst/>
            <a:ahLst/>
            <a:cxnLst/>
            <a:rect l="0" t="0" r="r" b="b"/>
            <a:pathLst>
              <a:path w="13186" h="2902">
                <a:moveTo>
                  <a:pt x="0" y="2728"/>
                </a:moveTo>
                <a:lnTo>
                  <a:pt x="0" y="174"/>
                </a:lnTo>
                <a:cubicBezTo>
                  <a:pt x="0" y="162"/>
                  <a:pt x="1" y="151"/>
                  <a:pt x="3" y="140"/>
                </a:cubicBezTo>
                <a:cubicBezTo>
                  <a:pt x="5" y="129"/>
                  <a:pt x="8" y="118"/>
                  <a:pt x="13" y="107"/>
                </a:cubicBezTo>
                <a:cubicBezTo>
                  <a:pt x="17" y="97"/>
                  <a:pt x="23" y="87"/>
                  <a:pt x="29" y="77"/>
                </a:cubicBezTo>
                <a:cubicBezTo>
                  <a:pt x="35" y="67"/>
                  <a:pt x="42" y="59"/>
                  <a:pt x="51" y="51"/>
                </a:cubicBezTo>
                <a:cubicBezTo>
                  <a:pt x="59" y="43"/>
                  <a:pt x="67" y="35"/>
                  <a:pt x="77" y="29"/>
                </a:cubicBezTo>
                <a:cubicBezTo>
                  <a:pt x="86" y="23"/>
                  <a:pt x="96" y="17"/>
                  <a:pt x="107" y="13"/>
                </a:cubicBezTo>
                <a:cubicBezTo>
                  <a:pt x="118" y="9"/>
                  <a:pt x="128" y="5"/>
                  <a:pt x="140" y="3"/>
                </a:cubicBezTo>
                <a:cubicBezTo>
                  <a:pt x="151" y="1"/>
                  <a:pt x="162" y="0"/>
                  <a:pt x="174" y="0"/>
                </a:cubicBezTo>
                <a:lnTo>
                  <a:pt x="13011" y="0"/>
                </a:lnTo>
                <a:cubicBezTo>
                  <a:pt x="13023" y="0"/>
                  <a:pt x="13034" y="1"/>
                  <a:pt x="13045" y="3"/>
                </a:cubicBezTo>
                <a:cubicBezTo>
                  <a:pt x="13057" y="5"/>
                  <a:pt x="13068" y="9"/>
                  <a:pt x="13078" y="13"/>
                </a:cubicBezTo>
                <a:cubicBezTo>
                  <a:pt x="13089" y="17"/>
                  <a:pt x="13099" y="23"/>
                  <a:pt x="13108" y="29"/>
                </a:cubicBezTo>
                <a:cubicBezTo>
                  <a:pt x="13118" y="35"/>
                  <a:pt x="13127" y="43"/>
                  <a:pt x="13135" y="51"/>
                </a:cubicBezTo>
                <a:cubicBezTo>
                  <a:pt x="13143" y="59"/>
                  <a:pt x="13150" y="67"/>
                  <a:pt x="13156" y="77"/>
                </a:cubicBezTo>
                <a:cubicBezTo>
                  <a:pt x="13163" y="87"/>
                  <a:pt x="13168" y="97"/>
                  <a:pt x="13172" y="107"/>
                </a:cubicBezTo>
                <a:cubicBezTo>
                  <a:pt x="13177" y="118"/>
                  <a:pt x="13180" y="129"/>
                  <a:pt x="13182" y="140"/>
                </a:cubicBezTo>
                <a:cubicBezTo>
                  <a:pt x="13184" y="151"/>
                  <a:pt x="13186" y="162"/>
                  <a:pt x="13186" y="174"/>
                </a:cubicBezTo>
                <a:lnTo>
                  <a:pt x="13186" y="2728"/>
                </a:lnTo>
                <a:cubicBezTo>
                  <a:pt x="13186" y="2740"/>
                  <a:pt x="13184" y="2751"/>
                  <a:pt x="13182" y="2762"/>
                </a:cubicBezTo>
                <a:cubicBezTo>
                  <a:pt x="13180" y="2773"/>
                  <a:pt x="13177" y="2784"/>
                  <a:pt x="13172" y="2795"/>
                </a:cubicBezTo>
                <a:cubicBezTo>
                  <a:pt x="13168" y="2805"/>
                  <a:pt x="13163" y="2815"/>
                  <a:pt x="13156" y="2825"/>
                </a:cubicBezTo>
                <a:cubicBezTo>
                  <a:pt x="13150" y="2834"/>
                  <a:pt x="13143" y="2843"/>
                  <a:pt x="13135" y="2851"/>
                </a:cubicBezTo>
                <a:cubicBezTo>
                  <a:pt x="13127" y="2859"/>
                  <a:pt x="13118" y="2867"/>
                  <a:pt x="13108" y="2873"/>
                </a:cubicBezTo>
                <a:cubicBezTo>
                  <a:pt x="13099" y="2879"/>
                  <a:pt x="13089" y="2885"/>
                  <a:pt x="13078" y="2889"/>
                </a:cubicBezTo>
                <a:cubicBezTo>
                  <a:pt x="13068" y="2893"/>
                  <a:pt x="13057" y="2897"/>
                  <a:pt x="13045" y="2899"/>
                </a:cubicBezTo>
                <a:cubicBezTo>
                  <a:pt x="13034" y="2901"/>
                  <a:pt x="13023" y="2902"/>
                  <a:pt x="13011" y="2902"/>
                </a:cubicBezTo>
                <a:lnTo>
                  <a:pt x="174" y="2902"/>
                </a:lnTo>
                <a:cubicBezTo>
                  <a:pt x="162" y="2902"/>
                  <a:pt x="151" y="2901"/>
                  <a:pt x="140" y="2899"/>
                </a:cubicBezTo>
                <a:cubicBezTo>
                  <a:pt x="128" y="2897"/>
                  <a:pt x="118" y="2893"/>
                  <a:pt x="107" y="2889"/>
                </a:cubicBezTo>
                <a:cubicBezTo>
                  <a:pt x="96" y="2885"/>
                  <a:pt x="86" y="2879"/>
                  <a:pt x="77" y="2873"/>
                </a:cubicBezTo>
                <a:cubicBezTo>
                  <a:pt x="67" y="2867"/>
                  <a:pt x="59" y="2859"/>
                  <a:pt x="51" y="2851"/>
                </a:cubicBezTo>
                <a:cubicBezTo>
                  <a:pt x="42" y="2843"/>
                  <a:pt x="35" y="2834"/>
                  <a:pt x="29" y="2825"/>
                </a:cubicBezTo>
                <a:cubicBezTo>
                  <a:pt x="23" y="2815"/>
                  <a:pt x="17" y="2805"/>
                  <a:pt x="13" y="2795"/>
                </a:cubicBezTo>
                <a:cubicBezTo>
                  <a:pt x="8" y="2784"/>
                  <a:pt x="5" y="2773"/>
                  <a:pt x="3" y="2762"/>
                </a:cubicBezTo>
                <a:cubicBezTo>
                  <a:pt x="1" y="2751"/>
                  <a:pt x="0" y="2740"/>
                  <a:pt x="0" y="2728"/>
                </a:cubicBezTo>
                <a:close/>
              </a:path>
            </a:pathLst>
          </a:custGeom>
          <a:solidFill>
            <a:srgbClr val="1E40AF">
              <a:alpha val="4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754" name="任意多边形 3753"/>
          <p:cNvSpPr/>
          <p:nvPr/>
        </p:nvSpPr>
        <p:spPr>
          <a:xfrm>
            <a:off x="5553000" y="338400"/>
            <a:ext cx="4746960" cy="1044720"/>
          </a:xfrm>
          <a:custGeom>
            <a:avLst/>
            <a:gdLst/>
            <a:ahLst/>
            <a:cxnLst/>
            <a:rect l="0" t="0" r="r" b="b"/>
            <a:pathLst>
              <a:path w="13186" h="2902" fill="none">
                <a:moveTo>
                  <a:pt x="0" y="2728"/>
                </a:moveTo>
                <a:lnTo>
                  <a:pt x="0" y="174"/>
                </a:lnTo>
                <a:cubicBezTo>
                  <a:pt x="0" y="162"/>
                  <a:pt x="1" y="151"/>
                  <a:pt x="3" y="140"/>
                </a:cubicBezTo>
                <a:cubicBezTo>
                  <a:pt x="5" y="129"/>
                  <a:pt x="8" y="118"/>
                  <a:pt x="13" y="107"/>
                </a:cubicBezTo>
                <a:cubicBezTo>
                  <a:pt x="17" y="97"/>
                  <a:pt x="23" y="87"/>
                  <a:pt x="29" y="77"/>
                </a:cubicBezTo>
                <a:cubicBezTo>
                  <a:pt x="35" y="67"/>
                  <a:pt x="42" y="59"/>
                  <a:pt x="51" y="51"/>
                </a:cubicBezTo>
                <a:cubicBezTo>
                  <a:pt x="59" y="43"/>
                  <a:pt x="67" y="35"/>
                  <a:pt x="77" y="29"/>
                </a:cubicBezTo>
                <a:cubicBezTo>
                  <a:pt x="86" y="23"/>
                  <a:pt x="96" y="17"/>
                  <a:pt x="107" y="13"/>
                </a:cubicBezTo>
                <a:cubicBezTo>
                  <a:pt x="118" y="9"/>
                  <a:pt x="128" y="5"/>
                  <a:pt x="140" y="3"/>
                </a:cubicBezTo>
                <a:cubicBezTo>
                  <a:pt x="151" y="1"/>
                  <a:pt x="162" y="0"/>
                  <a:pt x="174" y="0"/>
                </a:cubicBezTo>
                <a:lnTo>
                  <a:pt x="13011" y="0"/>
                </a:lnTo>
                <a:cubicBezTo>
                  <a:pt x="13023" y="0"/>
                  <a:pt x="13034" y="1"/>
                  <a:pt x="13045" y="3"/>
                </a:cubicBezTo>
                <a:cubicBezTo>
                  <a:pt x="13057" y="5"/>
                  <a:pt x="13068" y="9"/>
                  <a:pt x="13078" y="13"/>
                </a:cubicBezTo>
                <a:cubicBezTo>
                  <a:pt x="13089" y="17"/>
                  <a:pt x="13099" y="23"/>
                  <a:pt x="13108" y="29"/>
                </a:cubicBezTo>
                <a:cubicBezTo>
                  <a:pt x="13118" y="35"/>
                  <a:pt x="13127" y="43"/>
                  <a:pt x="13135" y="51"/>
                </a:cubicBezTo>
                <a:cubicBezTo>
                  <a:pt x="13143" y="59"/>
                  <a:pt x="13150" y="67"/>
                  <a:pt x="13156" y="77"/>
                </a:cubicBezTo>
                <a:cubicBezTo>
                  <a:pt x="13163" y="87"/>
                  <a:pt x="13168" y="97"/>
                  <a:pt x="13172" y="107"/>
                </a:cubicBezTo>
                <a:cubicBezTo>
                  <a:pt x="13177" y="118"/>
                  <a:pt x="13180" y="129"/>
                  <a:pt x="13182" y="140"/>
                </a:cubicBezTo>
                <a:cubicBezTo>
                  <a:pt x="13184" y="151"/>
                  <a:pt x="13186" y="162"/>
                  <a:pt x="13186" y="174"/>
                </a:cubicBezTo>
                <a:lnTo>
                  <a:pt x="13186" y="2728"/>
                </a:lnTo>
                <a:cubicBezTo>
                  <a:pt x="13186" y="2740"/>
                  <a:pt x="13184" y="2751"/>
                  <a:pt x="13182" y="2762"/>
                </a:cubicBezTo>
                <a:cubicBezTo>
                  <a:pt x="13180" y="2773"/>
                  <a:pt x="13177" y="2784"/>
                  <a:pt x="13172" y="2795"/>
                </a:cubicBezTo>
                <a:cubicBezTo>
                  <a:pt x="13168" y="2805"/>
                  <a:pt x="13163" y="2815"/>
                  <a:pt x="13156" y="2825"/>
                </a:cubicBezTo>
                <a:cubicBezTo>
                  <a:pt x="13150" y="2834"/>
                  <a:pt x="13143" y="2843"/>
                  <a:pt x="13135" y="2851"/>
                </a:cubicBezTo>
                <a:cubicBezTo>
                  <a:pt x="13127" y="2859"/>
                  <a:pt x="13118" y="2867"/>
                  <a:pt x="13108" y="2873"/>
                </a:cubicBezTo>
                <a:cubicBezTo>
                  <a:pt x="13099" y="2879"/>
                  <a:pt x="13089" y="2885"/>
                  <a:pt x="13078" y="2889"/>
                </a:cubicBezTo>
                <a:cubicBezTo>
                  <a:pt x="13068" y="2893"/>
                  <a:pt x="13057" y="2897"/>
                  <a:pt x="13045" y="2899"/>
                </a:cubicBezTo>
                <a:cubicBezTo>
                  <a:pt x="13034" y="2901"/>
                  <a:pt x="13023" y="2902"/>
                  <a:pt x="13011" y="2902"/>
                </a:cubicBezTo>
                <a:lnTo>
                  <a:pt x="174" y="2902"/>
                </a:lnTo>
                <a:cubicBezTo>
                  <a:pt x="162" y="2902"/>
                  <a:pt x="151" y="2901"/>
                  <a:pt x="140" y="2899"/>
                </a:cubicBezTo>
                <a:cubicBezTo>
                  <a:pt x="128" y="2897"/>
                  <a:pt x="118" y="2893"/>
                  <a:pt x="107" y="2889"/>
                </a:cubicBezTo>
                <a:cubicBezTo>
                  <a:pt x="96" y="2885"/>
                  <a:pt x="86" y="2879"/>
                  <a:pt x="77" y="2873"/>
                </a:cubicBezTo>
                <a:cubicBezTo>
                  <a:pt x="67" y="2867"/>
                  <a:pt x="59" y="2859"/>
                  <a:pt x="51" y="2851"/>
                </a:cubicBezTo>
                <a:cubicBezTo>
                  <a:pt x="42" y="2843"/>
                  <a:pt x="35" y="2834"/>
                  <a:pt x="29" y="2825"/>
                </a:cubicBezTo>
                <a:cubicBezTo>
                  <a:pt x="23" y="2815"/>
                  <a:pt x="17" y="2805"/>
                  <a:pt x="13" y="2795"/>
                </a:cubicBezTo>
                <a:cubicBezTo>
                  <a:pt x="8" y="2784"/>
                  <a:pt x="5" y="2773"/>
                  <a:pt x="3" y="2762"/>
                </a:cubicBezTo>
                <a:cubicBezTo>
                  <a:pt x="1" y="2751"/>
                  <a:pt x="0" y="2740"/>
                  <a:pt x="0" y="2728"/>
                </a:cubicBezTo>
              </a:path>
            </a:pathLst>
          </a:custGeom>
          <a:ln w="8280">
            <a:solidFill>
              <a:srgbClr val="1D4ED8"/>
            </a:solidFill>
            <a:miter/>
          </a:ln>
        </p:spPr>
        <p:txBody>
          <a:bodyPr lIns="3960" tIns="3960" rIns="3960" bIns="396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3755" name="图片 3754"/>
          <p:cNvPicPr/>
          <p:nvPr/>
        </p:nvPicPr>
        <p:blipFill>
          <a:blip r:embed="rId4"/>
          <a:stretch/>
        </p:blipFill>
        <p:spPr>
          <a:xfrm>
            <a:off x="5690880" y="484560"/>
            <a:ext cx="283680" cy="250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756" name="文本框 3755"/>
          <p:cNvSpPr txBox="1"/>
          <p:nvPr/>
        </p:nvSpPr>
        <p:spPr>
          <a:xfrm>
            <a:off x="936360" y="1058040"/>
            <a:ext cx="2689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任务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757" name="文本框 3756"/>
          <p:cNvSpPr txBox="1"/>
          <p:nvPr/>
        </p:nvSpPr>
        <p:spPr>
          <a:xfrm>
            <a:off x="6076800" y="490680"/>
            <a:ext cx="728640" cy="235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580" b="1" u="none" strike="noStrike">
                <a:solidFill>
                  <a:srgbClr val="53EAFD"/>
                </a:solidFill>
                <a:effectLst/>
                <a:uFillTx/>
                <a:latin typeface="DejaVuSans"/>
                <a:ea typeface="DejaVuSans"/>
              </a:rPr>
              <a:t>SBERT</a:t>
            </a:r>
            <a:endParaRPr lang="en-US" sz="15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758" name="文本框 3757"/>
          <p:cNvSpPr txBox="1"/>
          <p:nvPr/>
        </p:nvSpPr>
        <p:spPr>
          <a:xfrm>
            <a:off x="5692320" y="857160"/>
            <a:ext cx="442656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专门优化用于语义相似度任务的变体模型，引入句子级语义表示，更适合检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759" name="任意多边形 3758"/>
          <p:cNvSpPr/>
          <p:nvPr/>
        </p:nvSpPr>
        <p:spPr>
          <a:xfrm>
            <a:off x="413640" y="1591920"/>
            <a:ext cx="9886320" cy="844200"/>
          </a:xfrm>
          <a:custGeom>
            <a:avLst/>
            <a:gdLst/>
            <a:ahLst/>
            <a:cxnLst/>
            <a:rect l="0" t="0" r="r" b="b"/>
            <a:pathLst>
              <a:path w="27462" h="2345">
                <a:moveTo>
                  <a:pt x="0" y="2171"/>
                </a:moveTo>
                <a:lnTo>
                  <a:pt x="0" y="174"/>
                </a:lnTo>
                <a:cubicBezTo>
                  <a:pt x="0" y="162"/>
                  <a:pt x="1" y="151"/>
                  <a:pt x="3" y="140"/>
                </a:cubicBezTo>
                <a:cubicBezTo>
                  <a:pt x="5" y="129"/>
                  <a:pt x="8" y="118"/>
                  <a:pt x="13" y="107"/>
                </a:cubicBezTo>
                <a:cubicBezTo>
                  <a:pt x="17" y="96"/>
                  <a:pt x="23" y="86"/>
                  <a:pt x="29" y="77"/>
                </a:cubicBezTo>
                <a:cubicBezTo>
                  <a:pt x="35" y="67"/>
                  <a:pt x="42" y="59"/>
                  <a:pt x="51" y="51"/>
                </a:cubicBezTo>
                <a:cubicBezTo>
                  <a:pt x="59" y="42"/>
                  <a:pt x="67" y="35"/>
                  <a:pt x="77" y="29"/>
                </a:cubicBezTo>
                <a:cubicBezTo>
                  <a:pt x="86" y="23"/>
                  <a:pt x="96" y="17"/>
                  <a:pt x="107" y="13"/>
                </a:cubicBezTo>
                <a:cubicBezTo>
                  <a:pt x="118" y="8"/>
                  <a:pt x="128" y="5"/>
                  <a:pt x="140" y="3"/>
                </a:cubicBezTo>
                <a:cubicBezTo>
                  <a:pt x="151" y="1"/>
                  <a:pt x="162" y="0"/>
                  <a:pt x="174" y="0"/>
                </a:cubicBezTo>
                <a:lnTo>
                  <a:pt x="27287" y="0"/>
                </a:lnTo>
                <a:cubicBezTo>
                  <a:pt x="27299" y="0"/>
                  <a:pt x="27310" y="1"/>
                  <a:pt x="27321" y="3"/>
                </a:cubicBezTo>
                <a:cubicBezTo>
                  <a:pt x="27333" y="5"/>
                  <a:pt x="27344" y="8"/>
                  <a:pt x="27354" y="13"/>
                </a:cubicBezTo>
                <a:cubicBezTo>
                  <a:pt x="27365" y="17"/>
                  <a:pt x="27375" y="23"/>
                  <a:pt x="27384" y="29"/>
                </a:cubicBezTo>
                <a:cubicBezTo>
                  <a:pt x="27394" y="35"/>
                  <a:pt x="27403" y="42"/>
                  <a:pt x="27411" y="51"/>
                </a:cubicBezTo>
                <a:cubicBezTo>
                  <a:pt x="27419" y="59"/>
                  <a:pt x="27426" y="67"/>
                  <a:pt x="27432" y="77"/>
                </a:cubicBezTo>
                <a:cubicBezTo>
                  <a:pt x="27439" y="86"/>
                  <a:pt x="27444" y="96"/>
                  <a:pt x="27448" y="107"/>
                </a:cubicBezTo>
                <a:cubicBezTo>
                  <a:pt x="27453" y="118"/>
                  <a:pt x="27456" y="129"/>
                  <a:pt x="27458" y="140"/>
                </a:cubicBezTo>
                <a:cubicBezTo>
                  <a:pt x="27460" y="151"/>
                  <a:pt x="27462" y="162"/>
                  <a:pt x="27462" y="174"/>
                </a:cubicBezTo>
                <a:lnTo>
                  <a:pt x="27462" y="2171"/>
                </a:lnTo>
                <a:cubicBezTo>
                  <a:pt x="27462" y="2182"/>
                  <a:pt x="27460" y="2194"/>
                  <a:pt x="27458" y="2205"/>
                </a:cubicBezTo>
                <a:cubicBezTo>
                  <a:pt x="27456" y="2216"/>
                  <a:pt x="27453" y="2227"/>
                  <a:pt x="27448" y="2238"/>
                </a:cubicBezTo>
                <a:cubicBezTo>
                  <a:pt x="27444" y="2248"/>
                  <a:pt x="27439" y="2258"/>
                  <a:pt x="27432" y="2268"/>
                </a:cubicBezTo>
                <a:cubicBezTo>
                  <a:pt x="27426" y="2277"/>
                  <a:pt x="27419" y="2286"/>
                  <a:pt x="27411" y="2294"/>
                </a:cubicBezTo>
                <a:cubicBezTo>
                  <a:pt x="27403" y="2302"/>
                  <a:pt x="27394" y="2309"/>
                  <a:pt x="27384" y="2316"/>
                </a:cubicBezTo>
                <a:cubicBezTo>
                  <a:pt x="27375" y="2322"/>
                  <a:pt x="27365" y="2327"/>
                  <a:pt x="27354" y="2332"/>
                </a:cubicBezTo>
                <a:cubicBezTo>
                  <a:pt x="27344" y="2336"/>
                  <a:pt x="27333" y="2340"/>
                  <a:pt x="27321" y="2342"/>
                </a:cubicBezTo>
                <a:cubicBezTo>
                  <a:pt x="27310" y="2344"/>
                  <a:pt x="27299" y="2345"/>
                  <a:pt x="27287" y="2345"/>
                </a:cubicBezTo>
                <a:lnTo>
                  <a:pt x="174" y="2345"/>
                </a:lnTo>
                <a:cubicBezTo>
                  <a:pt x="162" y="2345"/>
                  <a:pt x="151" y="2344"/>
                  <a:pt x="140" y="2342"/>
                </a:cubicBezTo>
                <a:cubicBezTo>
                  <a:pt x="128" y="2340"/>
                  <a:pt x="118" y="2336"/>
                  <a:pt x="107" y="2332"/>
                </a:cubicBezTo>
                <a:cubicBezTo>
                  <a:pt x="96" y="2327"/>
                  <a:pt x="86" y="2322"/>
                  <a:pt x="77" y="2316"/>
                </a:cubicBezTo>
                <a:cubicBezTo>
                  <a:pt x="67" y="2309"/>
                  <a:pt x="59" y="2302"/>
                  <a:pt x="51" y="2294"/>
                </a:cubicBezTo>
                <a:cubicBezTo>
                  <a:pt x="42" y="2286"/>
                  <a:pt x="35" y="2277"/>
                  <a:pt x="29" y="2268"/>
                </a:cubicBezTo>
                <a:cubicBezTo>
                  <a:pt x="23" y="2258"/>
                  <a:pt x="17" y="2248"/>
                  <a:pt x="13" y="2238"/>
                </a:cubicBezTo>
                <a:cubicBezTo>
                  <a:pt x="8" y="2227"/>
                  <a:pt x="5" y="2216"/>
                  <a:pt x="3" y="2205"/>
                </a:cubicBezTo>
                <a:cubicBezTo>
                  <a:pt x="1" y="2194"/>
                  <a:pt x="0" y="2182"/>
                  <a:pt x="0" y="2171"/>
                </a:cubicBezTo>
                <a:close/>
              </a:path>
            </a:pathLst>
          </a:custGeom>
          <a:solidFill>
            <a:srgbClr val="1E3A8A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760" name="任意多边形 3759"/>
          <p:cNvSpPr/>
          <p:nvPr/>
        </p:nvSpPr>
        <p:spPr>
          <a:xfrm>
            <a:off x="413640" y="1591920"/>
            <a:ext cx="9886320" cy="844200"/>
          </a:xfrm>
          <a:custGeom>
            <a:avLst/>
            <a:gdLst/>
            <a:ahLst/>
            <a:cxnLst/>
            <a:rect l="0" t="0" r="r" b="b"/>
            <a:pathLst>
              <a:path w="27462" h="2345" fill="none">
                <a:moveTo>
                  <a:pt x="0" y="2171"/>
                </a:moveTo>
                <a:lnTo>
                  <a:pt x="0" y="174"/>
                </a:lnTo>
                <a:cubicBezTo>
                  <a:pt x="0" y="162"/>
                  <a:pt x="1" y="151"/>
                  <a:pt x="3" y="140"/>
                </a:cubicBezTo>
                <a:cubicBezTo>
                  <a:pt x="5" y="129"/>
                  <a:pt x="8" y="118"/>
                  <a:pt x="13" y="107"/>
                </a:cubicBezTo>
                <a:cubicBezTo>
                  <a:pt x="17" y="96"/>
                  <a:pt x="23" y="86"/>
                  <a:pt x="29" y="77"/>
                </a:cubicBezTo>
                <a:cubicBezTo>
                  <a:pt x="35" y="67"/>
                  <a:pt x="42" y="59"/>
                  <a:pt x="51" y="51"/>
                </a:cubicBezTo>
                <a:cubicBezTo>
                  <a:pt x="59" y="42"/>
                  <a:pt x="67" y="35"/>
                  <a:pt x="77" y="29"/>
                </a:cubicBezTo>
                <a:cubicBezTo>
                  <a:pt x="86" y="23"/>
                  <a:pt x="96" y="17"/>
                  <a:pt x="107" y="13"/>
                </a:cubicBezTo>
                <a:cubicBezTo>
                  <a:pt x="118" y="8"/>
                  <a:pt x="128" y="5"/>
                  <a:pt x="140" y="3"/>
                </a:cubicBezTo>
                <a:cubicBezTo>
                  <a:pt x="151" y="1"/>
                  <a:pt x="162" y="0"/>
                  <a:pt x="174" y="0"/>
                </a:cubicBezTo>
                <a:lnTo>
                  <a:pt x="27287" y="0"/>
                </a:lnTo>
                <a:cubicBezTo>
                  <a:pt x="27299" y="0"/>
                  <a:pt x="27310" y="1"/>
                  <a:pt x="27321" y="3"/>
                </a:cubicBezTo>
                <a:cubicBezTo>
                  <a:pt x="27333" y="5"/>
                  <a:pt x="27344" y="8"/>
                  <a:pt x="27354" y="13"/>
                </a:cubicBezTo>
                <a:cubicBezTo>
                  <a:pt x="27365" y="17"/>
                  <a:pt x="27375" y="23"/>
                  <a:pt x="27384" y="29"/>
                </a:cubicBezTo>
                <a:cubicBezTo>
                  <a:pt x="27394" y="35"/>
                  <a:pt x="27403" y="42"/>
                  <a:pt x="27411" y="51"/>
                </a:cubicBezTo>
                <a:cubicBezTo>
                  <a:pt x="27419" y="59"/>
                  <a:pt x="27426" y="67"/>
                  <a:pt x="27432" y="77"/>
                </a:cubicBezTo>
                <a:cubicBezTo>
                  <a:pt x="27439" y="86"/>
                  <a:pt x="27444" y="96"/>
                  <a:pt x="27448" y="107"/>
                </a:cubicBezTo>
                <a:cubicBezTo>
                  <a:pt x="27453" y="118"/>
                  <a:pt x="27456" y="129"/>
                  <a:pt x="27458" y="140"/>
                </a:cubicBezTo>
                <a:cubicBezTo>
                  <a:pt x="27460" y="151"/>
                  <a:pt x="27462" y="162"/>
                  <a:pt x="27462" y="174"/>
                </a:cubicBezTo>
                <a:lnTo>
                  <a:pt x="27462" y="2171"/>
                </a:lnTo>
                <a:cubicBezTo>
                  <a:pt x="27462" y="2182"/>
                  <a:pt x="27460" y="2194"/>
                  <a:pt x="27458" y="2205"/>
                </a:cubicBezTo>
                <a:cubicBezTo>
                  <a:pt x="27456" y="2216"/>
                  <a:pt x="27453" y="2227"/>
                  <a:pt x="27448" y="2238"/>
                </a:cubicBezTo>
                <a:cubicBezTo>
                  <a:pt x="27444" y="2248"/>
                  <a:pt x="27439" y="2258"/>
                  <a:pt x="27432" y="2268"/>
                </a:cubicBezTo>
                <a:cubicBezTo>
                  <a:pt x="27426" y="2277"/>
                  <a:pt x="27419" y="2286"/>
                  <a:pt x="27411" y="2294"/>
                </a:cubicBezTo>
                <a:cubicBezTo>
                  <a:pt x="27403" y="2302"/>
                  <a:pt x="27394" y="2309"/>
                  <a:pt x="27384" y="2316"/>
                </a:cubicBezTo>
                <a:cubicBezTo>
                  <a:pt x="27375" y="2322"/>
                  <a:pt x="27365" y="2327"/>
                  <a:pt x="27354" y="2332"/>
                </a:cubicBezTo>
                <a:cubicBezTo>
                  <a:pt x="27344" y="2336"/>
                  <a:pt x="27333" y="2340"/>
                  <a:pt x="27321" y="2342"/>
                </a:cubicBezTo>
                <a:cubicBezTo>
                  <a:pt x="27310" y="2344"/>
                  <a:pt x="27299" y="2345"/>
                  <a:pt x="27287" y="2345"/>
                </a:cubicBezTo>
                <a:lnTo>
                  <a:pt x="174" y="2345"/>
                </a:lnTo>
                <a:cubicBezTo>
                  <a:pt x="162" y="2345"/>
                  <a:pt x="151" y="2344"/>
                  <a:pt x="140" y="2342"/>
                </a:cubicBezTo>
                <a:cubicBezTo>
                  <a:pt x="128" y="2340"/>
                  <a:pt x="118" y="2336"/>
                  <a:pt x="107" y="2332"/>
                </a:cubicBezTo>
                <a:cubicBezTo>
                  <a:pt x="96" y="2327"/>
                  <a:pt x="86" y="2322"/>
                  <a:pt x="77" y="2316"/>
                </a:cubicBezTo>
                <a:cubicBezTo>
                  <a:pt x="67" y="2309"/>
                  <a:pt x="59" y="2302"/>
                  <a:pt x="51" y="2294"/>
                </a:cubicBezTo>
                <a:cubicBezTo>
                  <a:pt x="42" y="2286"/>
                  <a:pt x="35" y="2277"/>
                  <a:pt x="29" y="2268"/>
                </a:cubicBezTo>
                <a:cubicBezTo>
                  <a:pt x="23" y="2258"/>
                  <a:pt x="17" y="2248"/>
                  <a:pt x="13" y="2238"/>
                </a:cubicBezTo>
                <a:cubicBezTo>
                  <a:pt x="8" y="2227"/>
                  <a:pt x="5" y="2216"/>
                  <a:pt x="3" y="2205"/>
                </a:cubicBezTo>
                <a:cubicBezTo>
                  <a:pt x="1" y="2194"/>
                  <a:pt x="0" y="2182"/>
                  <a:pt x="0" y="2171"/>
                </a:cubicBezTo>
              </a:path>
            </a:pathLst>
          </a:custGeom>
          <a:ln w="8280">
            <a:solidFill>
              <a:srgbClr val="1E40AF"/>
            </a:solidFill>
            <a:miter/>
          </a:ln>
        </p:spPr>
        <p:txBody>
          <a:bodyPr lIns="3960" tIns="3960" rIns="3960" bIns="396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3761" name="图片 3760"/>
          <p:cNvPicPr/>
          <p:nvPr/>
        </p:nvPicPr>
        <p:blipFill>
          <a:blip r:embed="rId5"/>
          <a:stretch/>
        </p:blipFill>
        <p:spPr>
          <a:xfrm>
            <a:off x="518040" y="1746720"/>
            <a:ext cx="12492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762" name="文本框 3761"/>
          <p:cNvSpPr txBox="1"/>
          <p:nvPr/>
        </p:nvSpPr>
        <p:spPr>
          <a:xfrm>
            <a:off x="5692320" y="1058040"/>
            <a:ext cx="4032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索任务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763" name="文本框 3762"/>
          <p:cNvSpPr txBox="1"/>
          <p:nvPr/>
        </p:nvSpPr>
        <p:spPr>
          <a:xfrm>
            <a:off x="706320" y="1718640"/>
            <a:ext cx="60408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示例文本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764" name="文本框 3763"/>
          <p:cNvSpPr txBox="1"/>
          <p:nvPr/>
        </p:nvSpPr>
        <p:spPr>
          <a:xfrm>
            <a:off x="514080" y="2014200"/>
            <a:ext cx="15012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BFDBFE"/>
                </a:solidFill>
                <a:effectLst/>
                <a:uFillTx/>
                <a:latin typeface="DejaVuSans"/>
                <a:ea typeface="DejaVuSans"/>
              </a:rPr>
              <a:t>1. 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765" name="文本框 3764"/>
          <p:cNvSpPr txBox="1"/>
          <p:nvPr/>
        </p:nvSpPr>
        <p:spPr>
          <a:xfrm>
            <a:off x="662760" y="2009880"/>
            <a:ext cx="129168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BFDBFE"/>
                </a:solidFill>
                <a:effectLst/>
                <a:uFillTx/>
                <a:latin typeface="WenQuanYiZenHei"/>
                <a:ea typeface="WenQuanYiZenHei"/>
              </a:rPr>
              <a:t>如何管理糖尿病的饮食？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766" name="文本框 3765"/>
          <p:cNvSpPr txBox="1"/>
          <p:nvPr/>
        </p:nvSpPr>
        <p:spPr>
          <a:xfrm>
            <a:off x="514080" y="2181240"/>
            <a:ext cx="15012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BFDBFE"/>
                </a:solidFill>
                <a:effectLst/>
                <a:uFillTx/>
                <a:latin typeface="DejaVuSans"/>
                <a:ea typeface="DejaVuSans"/>
              </a:rPr>
              <a:t>2. 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767" name="文本框 3766"/>
          <p:cNvSpPr txBox="1"/>
          <p:nvPr/>
        </p:nvSpPr>
        <p:spPr>
          <a:xfrm>
            <a:off x="662760" y="2176920"/>
            <a:ext cx="129168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BFDBFE"/>
                </a:solidFill>
                <a:effectLst/>
                <a:uFillTx/>
                <a:latin typeface="WenQuanYiZenHei"/>
                <a:ea typeface="WenQuanYiZenHei"/>
              </a:rPr>
              <a:t>什么是健康的饮食习惯？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768" name="文本框 3767"/>
          <p:cNvSpPr txBox="1"/>
          <p:nvPr/>
        </p:nvSpPr>
        <p:spPr>
          <a:xfrm>
            <a:off x="5419440" y="2014200"/>
            <a:ext cx="15012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BFDBFE"/>
                </a:solidFill>
                <a:effectLst/>
                <a:uFillTx/>
                <a:latin typeface="DejaVuSans"/>
                <a:ea typeface="DejaVuSans"/>
              </a:rPr>
              <a:t>3. 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769" name="文本框 3768"/>
          <p:cNvSpPr txBox="1"/>
          <p:nvPr/>
        </p:nvSpPr>
        <p:spPr>
          <a:xfrm>
            <a:off x="5568120" y="2009880"/>
            <a:ext cx="140904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BFDBFE"/>
                </a:solidFill>
                <a:effectLst/>
                <a:uFillTx/>
                <a:latin typeface="WenQuanYiZenHei"/>
                <a:ea typeface="WenQuanYiZenHei"/>
              </a:rPr>
              <a:t>糖尿病患者应避免高糖食物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770" name="文本框 3769"/>
          <p:cNvSpPr txBox="1"/>
          <p:nvPr/>
        </p:nvSpPr>
        <p:spPr>
          <a:xfrm>
            <a:off x="5419440" y="2181240"/>
            <a:ext cx="15012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BFDBFE"/>
                </a:solidFill>
                <a:effectLst/>
                <a:uFillTx/>
                <a:latin typeface="DejaVuSans"/>
                <a:ea typeface="DejaVuSans"/>
              </a:rPr>
              <a:t>4. 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771" name="文本框 3770"/>
          <p:cNvSpPr txBox="1"/>
          <p:nvPr/>
        </p:nvSpPr>
        <p:spPr>
          <a:xfrm>
            <a:off x="5568120" y="2176920"/>
            <a:ext cx="105696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BFDBFE"/>
                </a:solidFill>
                <a:effectLst/>
                <a:uFillTx/>
                <a:latin typeface="WenQuanYiZenHei"/>
                <a:ea typeface="WenQuanYiZenHei"/>
              </a:rPr>
              <a:t>糖尿病与饮食的关系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772" name="文本框 3771"/>
          <p:cNvSpPr txBox="1"/>
          <p:nvPr/>
        </p:nvSpPr>
        <p:spPr>
          <a:xfrm>
            <a:off x="405360" y="2661120"/>
            <a:ext cx="544680" cy="1954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320" b="1" u="none" strike="noStrike">
                <a:solidFill>
                  <a:srgbClr val="FCD34D"/>
                </a:solidFill>
                <a:effectLst/>
                <a:uFillTx/>
                <a:latin typeface="DejaVuSans"/>
                <a:ea typeface="DejaVuSans"/>
              </a:rPr>
              <a:t>BERT 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3773" name="图片 3772"/>
          <p:cNvPicPr/>
          <p:nvPr/>
        </p:nvPicPr>
        <p:blipFill>
          <a:blip r:embed="rId6"/>
          <a:stretch/>
        </p:blipFill>
        <p:spPr>
          <a:xfrm>
            <a:off x="409320" y="2975040"/>
            <a:ext cx="2172240" cy="21722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774" name="文本框 3773"/>
          <p:cNvSpPr txBox="1"/>
          <p:nvPr/>
        </p:nvSpPr>
        <p:spPr>
          <a:xfrm>
            <a:off x="940320" y="2655360"/>
            <a:ext cx="83880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CD34D"/>
                </a:solidFill>
                <a:effectLst/>
                <a:uFillTx/>
                <a:latin typeface="WenQuanYiZenHei"/>
                <a:ea typeface="WenQuanYiZenHei"/>
              </a:rPr>
              <a:t>相似度矩阵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775" name="文本框 3774"/>
          <p:cNvSpPr txBox="1"/>
          <p:nvPr/>
        </p:nvSpPr>
        <p:spPr>
          <a:xfrm>
            <a:off x="5550480" y="2661120"/>
            <a:ext cx="665640" cy="1954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320" b="1" u="none" strike="noStrike">
                <a:solidFill>
                  <a:srgbClr val="53EAFD"/>
                </a:solidFill>
                <a:effectLst/>
                <a:uFillTx/>
                <a:latin typeface="DejaVuSans"/>
                <a:ea typeface="DejaVuSans"/>
              </a:rPr>
              <a:t>SBERT 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3776" name="图片 3775"/>
          <p:cNvPicPr/>
          <p:nvPr/>
        </p:nvPicPr>
        <p:blipFill>
          <a:blip r:embed="rId7"/>
          <a:stretch/>
        </p:blipFill>
        <p:spPr>
          <a:xfrm>
            <a:off x="5548680" y="2975040"/>
            <a:ext cx="2172240" cy="21639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777" name="任意多边形 3776"/>
          <p:cNvSpPr/>
          <p:nvPr/>
        </p:nvSpPr>
        <p:spPr>
          <a:xfrm>
            <a:off x="413640" y="5285520"/>
            <a:ext cx="9886320" cy="731520"/>
          </a:xfrm>
          <a:custGeom>
            <a:avLst/>
            <a:gdLst/>
            <a:ahLst/>
            <a:cxnLst/>
            <a:rect l="0" t="0" r="r" b="b"/>
            <a:pathLst>
              <a:path w="27462" h="2032">
                <a:moveTo>
                  <a:pt x="0" y="1893"/>
                </a:moveTo>
                <a:lnTo>
                  <a:pt x="0" y="174"/>
                </a:lnTo>
                <a:cubicBezTo>
                  <a:pt x="0" y="162"/>
                  <a:pt x="1" y="151"/>
                  <a:pt x="3" y="140"/>
                </a:cubicBezTo>
                <a:cubicBezTo>
                  <a:pt x="5" y="129"/>
                  <a:pt x="8" y="118"/>
                  <a:pt x="13" y="107"/>
                </a:cubicBezTo>
                <a:cubicBezTo>
                  <a:pt x="17" y="97"/>
                  <a:pt x="23" y="87"/>
                  <a:pt x="29" y="77"/>
                </a:cubicBezTo>
                <a:cubicBezTo>
                  <a:pt x="35" y="68"/>
                  <a:pt x="42" y="59"/>
                  <a:pt x="51" y="51"/>
                </a:cubicBezTo>
                <a:cubicBezTo>
                  <a:pt x="59" y="43"/>
                  <a:pt x="67" y="35"/>
                  <a:pt x="77" y="29"/>
                </a:cubicBezTo>
                <a:cubicBezTo>
                  <a:pt x="86" y="23"/>
                  <a:pt x="96" y="17"/>
                  <a:pt x="107" y="13"/>
                </a:cubicBezTo>
                <a:cubicBezTo>
                  <a:pt x="118" y="9"/>
                  <a:pt x="128" y="5"/>
                  <a:pt x="140" y="3"/>
                </a:cubicBezTo>
                <a:cubicBezTo>
                  <a:pt x="151" y="1"/>
                  <a:pt x="162" y="0"/>
                  <a:pt x="174" y="0"/>
                </a:cubicBezTo>
                <a:lnTo>
                  <a:pt x="27287" y="0"/>
                </a:lnTo>
                <a:cubicBezTo>
                  <a:pt x="27299" y="0"/>
                  <a:pt x="27310" y="1"/>
                  <a:pt x="27321" y="3"/>
                </a:cubicBezTo>
                <a:cubicBezTo>
                  <a:pt x="27333" y="5"/>
                  <a:pt x="27344" y="9"/>
                  <a:pt x="27354" y="13"/>
                </a:cubicBezTo>
                <a:cubicBezTo>
                  <a:pt x="27365" y="17"/>
                  <a:pt x="27375" y="23"/>
                  <a:pt x="27384" y="29"/>
                </a:cubicBezTo>
                <a:cubicBezTo>
                  <a:pt x="27394" y="35"/>
                  <a:pt x="27403" y="43"/>
                  <a:pt x="27411" y="51"/>
                </a:cubicBezTo>
                <a:cubicBezTo>
                  <a:pt x="27419" y="59"/>
                  <a:pt x="27426" y="68"/>
                  <a:pt x="27432" y="77"/>
                </a:cubicBezTo>
                <a:cubicBezTo>
                  <a:pt x="27439" y="87"/>
                  <a:pt x="27444" y="97"/>
                  <a:pt x="27448" y="107"/>
                </a:cubicBezTo>
                <a:cubicBezTo>
                  <a:pt x="27453" y="118"/>
                  <a:pt x="27456" y="129"/>
                  <a:pt x="27458" y="140"/>
                </a:cubicBezTo>
                <a:cubicBezTo>
                  <a:pt x="27460" y="151"/>
                  <a:pt x="27462" y="162"/>
                  <a:pt x="27462" y="174"/>
                </a:cubicBezTo>
                <a:lnTo>
                  <a:pt x="27462" y="1893"/>
                </a:lnTo>
                <a:cubicBezTo>
                  <a:pt x="27462" y="1904"/>
                  <a:pt x="27460" y="1915"/>
                  <a:pt x="27458" y="1927"/>
                </a:cubicBezTo>
                <a:cubicBezTo>
                  <a:pt x="27456" y="1938"/>
                  <a:pt x="27453" y="1949"/>
                  <a:pt x="27448" y="1959"/>
                </a:cubicBezTo>
                <a:cubicBezTo>
                  <a:pt x="27444" y="1970"/>
                  <a:pt x="27439" y="1980"/>
                  <a:pt x="27432" y="1989"/>
                </a:cubicBezTo>
                <a:cubicBezTo>
                  <a:pt x="27426" y="1999"/>
                  <a:pt x="27419" y="2008"/>
                  <a:pt x="27411" y="2016"/>
                </a:cubicBezTo>
                <a:cubicBezTo>
                  <a:pt x="27405" y="2022"/>
                  <a:pt x="27399" y="2027"/>
                  <a:pt x="27392" y="2032"/>
                </a:cubicBezTo>
                <a:lnTo>
                  <a:pt x="69" y="2032"/>
                </a:lnTo>
                <a:cubicBezTo>
                  <a:pt x="63" y="2027"/>
                  <a:pt x="56" y="2022"/>
                  <a:pt x="51" y="2016"/>
                </a:cubicBezTo>
                <a:cubicBezTo>
                  <a:pt x="42" y="2008"/>
                  <a:pt x="35" y="1999"/>
                  <a:pt x="29" y="1989"/>
                </a:cubicBezTo>
                <a:cubicBezTo>
                  <a:pt x="23" y="1980"/>
                  <a:pt x="17" y="1970"/>
                  <a:pt x="13" y="1959"/>
                </a:cubicBezTo>
                <a:cubicBezTo>
                  <a:pt x="8" y="1949"/>
                  <a:pt x="5" y="1938"/>
                  <a:pt x="3" y="1927"/>
                </a:cubicBezTo>
                <a:cubicBezTo>
                  <a:pt x="1" y="1915"/>
                  <a:pt x="0" y="1904"/>
                  <a:pt x="0" y="1893"/>
                </a:cubicBezTo>
                <a:close/>
              </a:path>
            </a:pathLst>
          </a:custGeom>
          <a:solidFill>
            <a:srgbClr val="1E40AF">
              <a:alpha val="4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778" name="任意多边形 3777"/>
          <p:cNvSpPr/>
          <p:nvPr/>
        </p:nvSpPr>
        <p:spPr>
          <a:xfrm>
            <a:off x="413640" y="5285520"/>
            <a:ext cx="9886320" cy="731520"/>
          </a:xfrm>
          <a:custGeom>
            <a:avLst/>
            <a:gdLst/>
            <a:ahLst/>
            <a:cxnLst/>
            <a:rect l="0" t="0" r="r" b="b"/>
            <a:pathLst>
              <a:path w="27462" h="2032" fill="none">
                <a:moveTo>
                  <a:pt x="69" y="2032"/>
                </a:moveTo>
                <a:cubicBezTo>
                  <a:pt x="63" y="2027"/>
                  <a:pt x="56" y="2022"/>
                  <a:pt x="51" y="2016"/>
                </a:cubicBezTo>
                <a:cubicBezTo>
                  <a:pt x="42" y="2008"/>
                  <a:pt x="35" y="1999"/>
                  <a:pt x="29" y="1989"/>
                </a:cubicBezTo>
                <a:cubicBezTo>
                  <a:pt x="23" y="1980"/>
                  <a:pt x="17" y="1970"/>
                  <a:pt x="13" y="1959"/>
                </a:cubicBezTo>
                <a:cubicBezTo>
                  <a:pt x="8" y="1949"/>
                  <a:pt x="5" y="1938"/>
                  <a:pt x="3" y="1927"/>
                </a:cubicBezTo>
                <a:cubicBezTo>
                  <a:pt x="1" y="1915"/>
                  <a:pt x="0" y="1904"/>
                  <a:pt x="0" y="1893"/>
                </a:cubicBezTo>
                <a:lnTo>
                  <a:pt x="0" y="174"/>
                </a:lnTo>
                <a:cubicBezTo>
                  <a:pt x="0" y="162"/>
                  <a:pt x="1" y="151"/>
                  <a:pt x="3" y="140"/>
                </a:cubicBezTo>
                <a:cubicBezTo>
                  <a:pt x="5" y="129"/>
                  <a:pt x="8" y="118"/>
                  <a:pt x="13" y="107"/>
                </a:cubicBezTo>
                <a:cubicBezTo>
                  <a:pt x="17" y="97"/>
                  <a:pt x="23" y="87"/>
                  <a:pt x="29" y="77"/>
                </a:cubicBezTo>
                <a:cubicBezTo>
                  <a:pt x="35" y="68"/>
                  <a:pt x="42" y="59"/>
                  <a:pt x="51" y="51"/>
                </a:cubicBezTo>
                <a:cubicBezTo>
                  <a:pt x="59" y="43"/>
                  <a:pt x="67" y="35"/>
                  <a:pt x="77" y="29"/>
                </a:cubicBezTo>
                <a:cubicBezTo>
                  <a:pt x="86" y="23"/>
                  <a:pt x="96" y="17"/>
                  <a:pt x="107" y="13"/>
                </a:cubicBezTo>
                <a:cubicBezTo>
                  <a:pt x="118" y="9"/>
                  <a:pt x="128" y="5"/>
                  <a:pt x="140" y="3"/>
                </a:cubicBezTo>
                <a:cubicBezTo>
                  <a:pt x="151" y="1"/>
                  <a:pt x="162" y="0"/>
                  <a:pt x="174" y="0"/>
                </a:cubicBezTo>
                <a:lnTo>
                  <a:pt x="27287" y="0"/>
                </a:lnTo>
                <a:cubicBezTo>
                  <a:pt x="27299" y="0"/>
                  <a:pt x="27310" y="1"/>
                  <a:pt x="27321" y="3"/>
                </a:cubicBezTo>
                <a:cubicBezTo>
                  <a:pt x="27333" y="5"/>
                  <a:pt x="27344" y="9"/>
                  <a:pt x="27354" y="13"/>
                </a:cubicBezTo>
                <a:cubicBezTo>
                  <a:pt x="27365" y="17"/>
                  <a:pt x="27375" y="23"/>
                  <a:pt x="27384" y="29"/>
                </a:cubicBezTo>
                <a:cubicBezTo>
                  <a:pt x="27394" y="35"/>
                  <a:pt x="27403" y="43"/>
                  <a:pt x="27411" y="51"/>
                </a:cubicBezTo>
                <a:cubicBezTo>
                  <a:pt x="27419" y="59"/>
                  <a:pt x="27426" y="68"/>
                  <a:pt x="27432" y="77"/>
                </a:cubicBezTo>
                <a:cubicBezTo>
                  <a:pt x="27439" y="87"/>
                  <a:pt x="27444" y="97"/>
                  <a:pt x="27448" y="107"/>
                </a:cubicBezTo>
                <a:cubicBezTo>
                  <a:pt x="27453" y="118"/>
                  <a:pt x="27456" y="129"/>
                  <a:pt x="27458" y="140"/>
                </a:cubicBezTo>
                <a:cubicBezTo>
                  <a:pt x="27460" y="151"/>
                  <a:pt x="27462" y="162"/>
                  <a:pt x="27462" y="174"/>
                </a:cubicBezTo>
                <a:lnTo>
                  <a:pt x="27462" y="1893"/>
                </a:lnTo>
                <a:cubicBezTo>
                  <a:pt x="27462" y="1904"/>
                  <a:pt x="27460" y="1915"/>
                  <a:pt x="27458" y="1927"/>
                </a:cubicBezTo>
                <a:cubicBezTo>
                  <a:pt x="27456" y="1938"/>
                  <a:pt x="27453" y="1949"/>
                  <a:pt x="27448" y="1959"/>
                </a:cubicBezTo>
                <a:cubicBezTo>
                  <a:pt x="27444" y="1970"/>
                  <a:pt x="27439" y="1980"/>
                  <a:pt x="27432" y="1989"/>
                </a:cubicBezTo>
                <a:cubicBezTo>
                  <a:pt x="27426" y="1999"/>
                  <a:pt x="27419" y="2008"/>
                  <a:pt x="27411" y="2016"/>
                </a:cubicBezTo>
                <a:cubicBezTo>
                  <a:pt x="27405" y="2022"/>
                  <a:pt x="27399" y="2027"/>
                  <a:pt x="27392" y="2032"/>
                </a:cubicBezTo>
              </a:path>
            </a:pathLst>
          </a:custGeom>
          <a:ln w="8280">
            <a:solidFill>
              <a:srgbClr val="1D4ED8"/>
            </a:solidFill>
            <a:miter/>
          </a:ln>
        </p:spPr>
        <p:txBody>
          <a:bodyPr lIns="3960" tIns="3960" rIns="3960" bIns="396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3779" name="图片 3778"/>
          <p:cNvPicPr/>
          <p:nvPr/>
        </p:nvPicPr>
        <p:blipFill>
          <a:blip r:embed="rId8"/>
          <a:stretch/>
        </p:blipFill>
        <p:spPr>
          <a:xfrm>
            <a:off x="551520" y="5557320"/>
            <a:ext cx="15012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780" name="文本框 3779"/>
          <p:cNvSpPr txBox="1"/>
          <p:nvPr/>
        </p:nvSpPr>
        <p:spPr>
          <a:xfrm>
            <a:off x="6205680" y="2655360"/>
            <a:ext cx="83880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53EAFD"/>
                </a:solidFill>
                <a:effectLst/>
                <a:uFillTx/>
                <a:latin typeface="WenQuanYiZenHei"/>
                <a:ea typeface="WenQuanYiZenHei"/>
              </a:rPr>
              <a:t>相似度矩阵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781" name="文本框 3780"/>
          <p:cNvSpPr txBox="1"/>
          <p:nvPr/>
        </p:nvSpPr>
        <p:spPr>
          <a:xfrm>
            <a:off x="798120" y="5445720"/>
            <a:ext cx="60408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关键发现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782" name="文本框 3781"/>
          <p:cNvSpPr txBox="1"/>
          <p:nvPr/>
        </p:nvSpPr>
        <p:spPr>
          <a:xfrm>
            <a:off x="798120" y="5708880"/>
            <a:ext cx="43776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DBEAFE"/>
                </a:solidFill>
                <a:effectLst/>
                <a:uFillTx/>
                <a:latin typeface="DejaVuSans"/>
                <a:ea typeface="DejaVuSans"/>
              </a:rPr>
              <a:t>SBERT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783" name="文本框 3782"/>
          <p:cNvSpPr txBox="1"/>
          <p:nvPr/>
        </p:nvSpPr>
        <p:spPr>
          <a:xfrm>
            <a:off x="1224000" y="5704200"/>
            <a:ext cx="25488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在语义相似度上表现更优（相关文本相似度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784" name="文本框 3783"/>
          <p:cNvSpPr txBox="1"/>
          <p:nvPr/>
        </p:nvSpPr>
        <p:spPr>
          <a:xfrm>
            <a:off x="3764520" y="5708880"/>
            <a:ext cx="117360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DBEAFE"/>
                </a:solidFill>
                <a:effectLst/>
                <a:uFillTx/>
                <a:latin typeface="DejaVuSans"/>
                <a:ea typeface="DejaVuSans"/>
              </a:rPr>
              <a:t>0.9123 vs 0.6123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785" name="文本框 3784"/>
          <p:cNvSpPr txBox="1"/>
          <p:nvPr/>
        </p:nvSpPr>
        <p:spPr>
          <a:xfrm>
            <a:off x="4933800" y="5704200"/>
            <a:ext cx="429228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），更适合用于信息检索、问答系统等对语义关联度要求较高的应用场景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786" name="文本框 3785"/>
          <p:cNvSpPr txBox="1"/>
          <p:nvPr/>
        </p:nvSpPr>
        <p:spPr>
          <a:xfrm>
            <a:off x="10155600" y="5030640"/>
            <a:ext cx="41364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93C5FD"/>
                </a:solidFill>
                <a:effectLst/>
                <a:uFillTx/>
                <a:latin typeface="DejaVuSans"/>
                <a:ea typeface="DejaVuSans"/>
              </a:rPr>
              <a:t>19 / 21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任意多边形 159"/>
          <p:cNvSpPr/>
          <p:nvPr/>
        </p:nvSpPr>
        <p:spPr>
          <a:xfrm>
            <a:off x="0" y="0"/>
            <a:ext cx="167400" cy="94320"/>
          </a:xfrm>
          <a:custGeom>
            <a:avLst/>
            <a:gdLst/>
            <a:ahLst/>
            <a:cxnLst/>
            <a:rect l="0" t="0" r="r" b="b"/>
            <a:pathLst>
              <a:path w="465" h="262">
                <a:moveTo>
                  <a:pt x="0" y="0"/>
                </a:moveTo>
                <a:lnTo>
                  <a:pt x="0" y="262"/>
                </a:lnTo>
                <a:lnTo>
                  <a:pt x="465" y="0"/>
                </a:lnTo>
                <a:lnTo>
                  <a:pt x="0" y="0"/>
                </a:lnTo>
                <a:close/>
              </a:path>
            </a:pathLst>
          </a:custGeom>
          <a:solidFill>
            <a:srgbClr val="111827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61" name="任意多边形 160"/>
          <p:cNvSpPr/>
          <p:nvPr/>
        </p:nvSpPr>
        <p:spPr>
          <a:xfrm>
            <a:off x="0" y="0"/>
            <a:ext cx="334800" cy="188280"/>
          </a:xfrm>
          <a:custGeom>
            <a:avLst/>
            <a:gdLst/>
            <a:ahLst/>
            <a:cxnLst/>
            <a:rect l="0" t="0" r="r" b="b"/>
            <a:pathLst>
              <a:path w="930" h="523">
                <a:moveTo>
                  <a:pt x="464" y="0"/>
                </a:moveTo>
                <a:lnTo>
                  <a:pt x="0" y="262"/>
                </a:lnTo>
                <a:lnTo>
                  <a:pt x="0" y="523"/>
                </a:lnTo>
                <a:lnTo>
                  <a:pt x="930" y="0"/>
                </a:lnTo>
                <a:lnTo>
                  <a:pt x="464" y="0"/>
                </a:lnTo>
                <a:close/>
              </a:path>
            </a:pathLst>
          </a:custGeom>
          <a:solidFill>
            <a:srgbClr val="11182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62" name="任意多边形 161"/>
          <p:cNvSpPr/>
          <p:nvPr/>
        </p:nvSpPr>
        <p:spPr>
          <a:xfrm>
            <a:off x="0" y="0"/>
            <a:ext cx="502200" cy="282240"/>
          </a:xfrm>
          <a:custGeom>
            <a:avLst/>
            <a:gdLst/>
            <a:ahLst/>
            <a:cxnLst/>
            <a:rect l="0" t="0" r="r" b="b"/>
            <a:pathLst>
              <a:path w="1395" h="784">
                <a:moveTo>
                  <a:pt x="930" y="0"/>
                </a:moveTo>
                <a:lnTo>
                  <a:pt x="0" y="523"/>
                </a:lnTo>
                <a:lnTo>
                  <a:pt x="0" y="784"/>
                </a:lnTo>
                <a:lnTo>
                  <a:pt x="1395" y="0"/>
                </a:lnTo>
                <a:lnTo>
                  <a:pt x="930" y="0"/>
                </a:lnTo>
                <a:close/>
              </a:path>
            </a:pathLst>
          </a:custGeom>
          <a:solidFill>
            <a:srgbClr val="111929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63" name="任意多边形 162"/>
          <p:cNvSpPr/>
          <p:nvPr/>
        </p:nvSpPr>
        <p:spPr>
          <a:xfrm>
            <a:off x="0" y="0"/>
            <a:ext cx="669600" cy="376200"/>
          </a:xfrm>
          <a:custGeom>
            <a:avLst/>
            <a:gdLst/>
            <a:ahLst/>
            <a:cxnLst/>
            <a:rect l="0" t="0" r="r" b="b"/>
            <a:pathLst>
              <a:path w="1860" h="1045">
                <a:moveTo>
                  <a:pt x="1395" y="0"/>
                </a:moveTo>
                <a:lnTo>
                  <a:pt x="0" y="784"/>
                </a:lnTo>
                <a:lnTo>
                  <a:pt x="0" y="1045"/>
                </a:lnTo>
                <a:lnTo>
                  <a:pt x="1860" y="0"/>
                </a:lnTo>
                <a:lnTo>
                  <a:pt x="1395" y="0"/>
                </a:lnTo>
                <a:close/>
              </a:path>
            </a:pathLst>
          </a:custGeom>
          <a:solidFill>
            <a:srgbClr val="11192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64" name="任意多边形 163"/>
          <p:cNvSpPr/>
          <p:nvPr/>
        </p:nvSpPr>
        <p:spPr>
          <a:xfrm>
            <a:off x="0" y="0"/>
            <a:ext cx="836640" cy="470160"/>
          </a:xfrm>
          <a:custGeom>
            <a:avLst/>
            <a:gdLst/>
            <a:ahLst/>
            <a:cxnLst/>
            <a:rect l="0" t="0" r="r" b="b"/>
            <a:pathLst>
              <a:path w="2324" h="1306">
                <a:moveTo>
                  <a:pt x="1860" y="0"/>
                </a:moveTo>
                <a:lnTo>
                  <a:pt x="0" y="1045"/>
                </a:lnTo>
                <a:lnTo>
                  <a:pt x="0" y="1306"/>
                </a:lnTo>
                <a:lnTo>
                  <a:pt x="2324" y="0"/>
                </a:lnTo>
                <a:lnTo>
                  <a:pt x="1860" y="0"/>
                </a:lnTo>
                <a:close/>
              </a:path>
            </a:pathLst>
          </a:custGeom>
          <a:solidFill>
            <a:srgbClr val="12192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65" name="任意多边形 164"/>
          <p:cNvSpPr/>
          <p:nvPr/>
        </p:nvSpPr>
        <p:spPr>
          <a:xfrm>
            <a:off x="0" y="0"/>
            <a:ext cx="1004040" cy="564120"/>
          </a:xfrm>
          <a:custGeom>
            <a:avLst/>
            <a:gdLst/>
            <a:ahLst/>
            <a:cxnLst/>
            <a:rect l="0" t="0" r="r" b="b"/>
            <a:pathLst>
              <a:path w="2789" h="1567">
                <a:moveTo>
                  <a:pt x="2324" y="0"/>
                </a:moveTo>
                <a:lnTo>
                  <a:pt x="0" y="1306"/>
                </a:lnTo>
                <a:lnTo>
                  <a:pt x="0" y="1567"/>
                </a:lnTo>
                <a:lnTo>
                  <a:pt x="2789" y="0"/>
                </a:lnTo>
                <a:lnTo>
                  <a:pt x="2324" y="0"/>
                </a:lnTo>
                <a:close/>
              </a:path>
            </a:pathLst>
          </a:custGeom>
          <a:solidFill>
            <a:srgbClr val="12192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66" name="任意多边形 165"/>
          <p:cNvSpPr/>
          <p:nvPr/>
        </p:nvSpPr>
        <p:spPr>
          <a:xfrm>
            <a:off x="0" y="0"/>
            <a:ext cx="1171440" cy="658080"/>
          </a:xfrm>
          <a:custGeom>
            <a:avLst/>
            <a:gdLst/>
            <a:ahLst/>
            <a:cxnLst/>
            <a:rect l="0" t="0" r="r" b="b"/>
            <a:pathLst>
              <a:path w="3254" h="1828">
                <a:moveTo>
                  <a:pt x="2789" y="0"/>
                </a:moveTo>
                <a:lnTo>
                  <a:pt x="0" y="1567"/>
                </a:lnTo>
                <a:lnTo>
                  <a:pt x="0" y="1828"/>
                </a:lnTo>
                <a:lnTo>
                  <a:pt x="3254" y="0"/>
                </a:lnTo>
                <a:lnTo>
                  <a:pt x="2789" y="0"/>
                </a:lnTo>
                <a:close/>
              </a:path>
            </a:pathLst>
          </a:custGeom>
          <a:solidFill>
            <a:srgbClr val="121A2C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67" name="任意多边形 166"/>
          <p:cNvSpPr/>
          <p:nvPr/>
        </p:nvSpPr>
        <p:spPr>
          <a:xfrm>
            <a:off x="0" y="0"/>
            <a:ext cx="1338840" cy="752040"/>
          </a:xfrm>
          <a:custGeom>
            <a:avLst/>
            <a:gdLst/>
            <a:ahLst/>
            <a:cxnLst/>
            <a:rect l="0" t="0" r="r" b="b"/>
            <a:pathLst>
              <a:path w="3719" h="2089">
                <a:moveTo>
                  <a:pt x="3254" y="0"/>
                </a:moveTo>
                <a:lnTo>
                  <a:pt x="0" y="1828"/>
                </a:lnTo>
                <a:lnTo>
                  <a:pt x="0" y="2089"/>
                </a:lnTo>
                <a:lnTo>
                  <a:pt x="3719" y="0"/>
                </a:lnTo>
                <a:lnTo>
                  <a:pt x="3254" y="0"/>
                </a:lnTo>
                <a:close/>
              </a:path>
            </a:pathLst>
          </a:custGeom>
          <a:solidFill>
            <a:srgbClr val="121A2D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68" name="任意多边形 167"/>
          <p:cNvSpPr/>
          <p:nvPr/>
        </p:nvSpPr>
        <p:spPr>
          <a:xfrm>
            <a:off x="0" y="0"/>
            <a:ext cx="1506240" cy="846000"/>
          </a:xfrm>
          <a:custGeom>
            <a:avLst/>
            <a:gdLst/>
            <a:ahLst/>
            <a:cxnLst/>
            <a:rect l="0" t="0" r="r" b="b"/>
            <a:pathLst>
              <a:path w="4184" h="2350">
                <a:moveTo>
                  <a:pt x="3719" y="0"/>
                </a:moveTo>
                <a:lnTo>
                  <a:pt x="0" y="2089"/>
                </a:lnTo>
                <a:lnTo>
                  <a:pt x="0" y="2350"/>
                </a:lnTo>
                <a:lnTo>
                  <a:pt x="4184" y="0"/>
                </a:lnTo>
                <a:lnTo>
                  <a:pt x="3719" y="0"/>
                </a:lnTo>
                <a:close/>
              </a:path>
            </a:pathLst>
          </a:custGeom>
          <a:solidFill>
            <a:srgbClr val="121A2E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69" name="任意多边形 168"/>
          <p:cNvSpPr/>
          <p:nvPr/>
        </p:nvSpPr>
        <p:spPr>
          <a:xfrm>
            <a:off x="0" y="0"/>
            <a:ext cx="1673280" cy="939960"/>
          </a:xfrm>
          <a:custGeom>
            <a:avLst/>
            <a:gdLst/>
            <a:ahLst/>
            <a:cxnLst/>
            <a:rect l="0" t="0" r="r" b="b"/>
            <a:pathLst>
              <a:path w="4648" h="2611">
                <a:moveTo>
                  <a:pt x="4184" y="0"/>
                </a:moveTo>
                <a:lnTo>
                  <a:pt x="0" y="2350"/>
                </a:lnTo>
                <a:lnTo>
                  <a:pt x="0" y="2611"/>
                </a:lnTo>
                <a:lnTo>
                  <a:pt x="4648" y="0"/>
                </a:lnTo>
                <a:lnTo>
                  <a:pt x="4184" y="0"/>
                </a:lnTo>
                <a:close/>
              </a:path>
            </a:pathLst>
          </a:custGeom>
          <a:solidFill>
            <a:srgbClr val="121A2E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70" name="任意多边形 169"/>
          <p:cNvSpPr/>
          <p:nvPr/>
        </p:nvSpPr>
        <p:spPr>
          <a:xfrm>
            <a:off x="0" y="0"/>
            <a:ext cx="1840680" cy="1033920"/>
          </a:xfrm>
          <a:custGeom>
            <a:avLst/>
            <a:gdLst/>
            <a:ahLst/>
            <a:cxnLst/>
            <a:rect l="0" t="0" r="r" b="b"/>
            <a:pathLst>
              <a:path w="5113" h="2872">
                <a:moveTo>
                  <a:pt x="4648" y="0"/>
                </a:moveTo>
                <a:lnTo>
                  <a:pt x="0" y="2611"/>
                </a:lnTo>
                <a:lnTo>
                  <a:pt x="0" y="2872"/>
                </a:lnTo>
                <a:lnTo>
                  <a:pt x="5113" y="0"/>
                </a:lnTo>
                <a:lnTo>
                  <a:pt x="4648" y="0"/>
                </a:lnTo>
                <a:close/>
              </a:path>
            </a:pathLst>
          </a:custGeom>
          <a:solidFill>
            <a:srgbClr val="121B2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71" name="任意多边形 170"/>
          <p:cNvSpPr/>
          <p:nvPr/>
        </p:nvSpPr>
        <p:spPr>
          <a:xfrm>
            <a:off x="0" y="0"/>
            <a:ext cx="2008080" cy="1127880"/>
          </a:xfrm>
          <a:custGeom>
            <a:avLst/>
            <a:gdLst/>
            <a:ahLst/>
            <a:cxnLst/>
            <a:rect l="0" t="0" r="r" b="b"/>
            <a:pathLst>
              <a:path w="5578" h="3133">
                <a:moveTo>
                  <a:pt x="5113" y="0"/>
                </a:moveTo>
                <a:lnTo>
                  <a:pt x="0" y="2872"/>
                </a:lnTo>
                <a:lnTo>
                  <a:pt x="0" y="3133"/>
                </a:lnTo>
                <a:lnTo>
                  <a:pt x="5578" y="0"/>
                </a:lnTo>
                <a:lnTo>
                  <a:pt x="5113" y="0"/>
                </a:lnTo>
                <a:close/>
              </a:path>
            </a:pathLst>
          </a:custGeom>
          <a:solidFill>
            <a:srgbClr val="121B30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72" name="任意多边形 171"/>
          <p:cNvSpPr/>
          <p:nvPr/>
        </p:nvSpPr>
        <p:spPr>
          <a:xfrm>
            <a:off x="0" y="0"/>
            <a:ext cx="2175480" cy="1221840"/>
          </a:xfrm>
          <a:custGeom>
            <a:avLst/>
            <a:gdLst/>
            <a:ahLst/>
            <a:cxnLst/>
            <a:rect l="0" t="0" r="r" b="b"/>
            <a:pathLst>
              <a:path w="6043" h="3394">
                <a:moveTo>
                  <a:pt x="5578" y="0"/>
                </a:moveTo>
                <a:lnTo>
                  <a:pt x="0" y="3133"/>
                </a:lnTo>
                <a:lnTo>
                  <a:pt x="0" y="3394"/>
                </a:lnTo>
                <a:lnTo>
                  <a:pt x="6043" y="0"/>
                </a:lnTo>
                <a:lnTo>
                  <a:pt x="5578" y="0"/>
                </a:lnTo>
                <a:close/>
              </a:path>
            </a:pathLst>
          </a:custGeom>
          <a:solidFill>
            <a:srgbClr val="121B31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73" name="任意多边形 172"/>
          <p:cNvSpPr/>
          <p:nvPr/>
        </p:nvSpPr>
        <p:spPr>
          <a:xfrm>
            <a:off x="0" y="0"/>
            <a:ext cx="2342880" cy="1315800"/>
          </a:xfrm>
          <a:custGeom>
            <a:avLst/>
            <a:gdLst/>
            <a:ahLst/>
            <a:cxnLst/>
            <a:rect l="0" t="0" r="r" b="b"/>
            <a:pathLst>
              <a:path w="6508" h="3655">
                <a:moveTo>
                  <a:pt x="6043" y="0"/>
                </a:moveTo>
                <a:lnTo>
                  <a:pt x="0" y="3394"/>
                </a:lnTo>
                <a:lnTo>
                  <a:pt x="0" y="3655"/>
                </a:lnTo>
                <a:lnTo>
                  <a:pt x="6508" y="0"/>
                </a:lnTo>
                <a:lnTo>
                  <a:pt x="6043" y="0"/>
                </a:lnTo>
                <a:close/>
              </a:path>
            </a:pathLst>
          </a:custGeom>
          <a:solidFill>
            <a:srgbClr val="121C31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74" name="任意多边形 173"/>
          <p:cNvSpPr/>
          <p:nvPr/>
        </p:nvSpPr>
        <p:spPr>
          <a:xfrm>
            <a:off x="0" y="0"/>
            <a:ext cx="2509920" cy="1409760"/>
          </a:xfrm>
          <a:custGeom>
            <a:avLst/>
            <a:gdLst/>
            <a:ahLst/>
            <a:cxnLst/>
            <a:rect l="0" t="0" r="r" b="b"/>
            <a:pathLst>
              <a:path w="6972" h="3916">
                <a:moveTo>
                  <a:pt x="6508" y="0"/>
                </a:moveTo>
                <a:lnTo>
                  <a:pt x="0" y="3655"/>
                </a:lnTo>
                <a:lnTo>
                  <a:pt x="0" y="3916"/>
                </a:lnTo>
                <a:lnTo>
                  <a:pt x="6972" y="0"/>
                </a:lnTo>
                <a:lnTo>
                  <a:pt x="6508" y="0"/>
                </a:lnTo>
                <a:close/>
              </a:path>
            </a:pathLst>
          </a:custGeom>
          <a:solidFill>
            <a:srgbClr val="131C3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75" name="任意多边形 174"/>
          <p:cNvSpPr/>
          <p:nvPr/>
        </p:nvSpPr>
        <p:spPr>
          <a:xfrm>
            <a:off x="0" y="0"/>
            <a:ext cx="2677320" cy="1503720"/>
          </a:xfrm>
          <a:custGeom>
            <a:avLst/>
            <a:gdLst/>
            <a:ahLst/>
            <a:cxnLst/>
            <a:rect l="0" t="0" r="r" b="b"/>
            <a:pathLst>
              <a:path w="7437" h="4177">
                <a:moveTo>
                  <a:pt x="6972" y="0"/>
                </a:moveTo>
                <a:lnTo>
                  <a:pt x="0" y="3916"/>
                </a:lnTo>
                <a:lnTo>
                  <a:pt x="0" y="4177"/>
                </a:lnTo>
                <a:lnTo>
                  <a:pt x="7437" y="0"/>
                </a:lnTo>
                <a:lnTo>
                  <a:pt x="6972" y="0"/>
                </a:lnTo>
                <a:close/>
              </a:path>
            </a:pathLst>
          </a:custGeom>
          <a:solidFill>
            <a:srgbClr val="131C33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76" name="任意多边形 175"/>
          <p:cNvSpPr/>
          <p:nvPr/>
        </p:nvSpPr>
        <p:spPr>
          <a:xfrm>
            <a:off x="0" y="0"/>
            <a:ext cx="2844720" cy="1597680"/>
          </a:xfrm>
          <a:custGeom>
            <a:avLst/>
            <a:gdLst/>
            <a:ahLst/>
            <a:cxnLst/>
            <a:rect l="0" t="0" r="r" b="b"/>
            <a:pathLst>
              <a:path w="7902" h="4438">
                <a:moveTo>
                  <a:pt x="7437" y="0"/>
                </a:moveTo>
                <a:lnTo>
                  <a:pt x="0" y="4177"/>
                </a:lnTo>
                <a:lnTo>
                  <a:pt x="0" y="4438"/>
                </a:lnTo>
                <a:lnTo>
                  <a:pt x="7902" y="0"/>
                </a:lnTo>
                <a:lnTo>
                  <a:pt x="7437" y="0"/>
                </a:lnTo>
                <a:close/>
              </a:path>
            </a:pathLst>
          </a:custGeom>
          <a:solidFill>
            <a:srgbClr val="131C3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77" name="任意多边形 176"/>
          <p:cNvSpPr/>
          <p:nvPr/>
        </p:nvSpPr>
        <p:spPr>
          <a:xfrm>
            <a:off x="0" y="0"/>
            <a:ext cx="3012120" cy="1691640"/>
          </a:xfrm>
          <a:custGeom>
            <a:avLst/>
            <a:gdLst/>
            <a:ahLst/>
            <a:cxnLst/>
            <a:rect l="0" t="0" r="r" b="b"/>
            <a:pathLst>
              <a:path w="8367" h="4699">
                <a:moveTo>
                  <a:pt x="7902" y="0"/>
                </a:moveTo>
                <a:lnTo>
                  <a:pt x="0" y="4438"/>
                </a:lnTo>
                <a:lnTo>
                  <a:pt x="0" y="4699"/>
                </a:lnTo>
                <a:lnTo>
                  <a:pt x="8367" y="0"/>
                </a:lnTo>
                <a:lnTo>
                  <a:pt x="7902" y="0"/>
                </a:lnTo>
                <a:close/>
              </a:path>
            </a:pathLst>
          </a:custGeom>
          <a:solidFill>
            <a:srgbClr val="131D35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78" name="任意多边形 177"/>
          <p:cNvSpPr/>
          <p:nvPr/>
        </p:nvSpPr>
        <p:spPr>
          <a:xfrm>
            <a:off x="0" y="0"/>
            <a:ext cx="3179520" cy="1785600"/>
          </a:xfrm>
          <a:custGeom>
            <a:avLst/>
            <a:gdLst/>
            <a:ahLst/>
            <a:cxnLst/>
            <a:rect l="0" t="0" r="r" b="b"/>
            <a:pathLst>
              <a:path w="8832" h="4960">
                <a:moveTo>
                  <a:pt x="8367" y="0"/>
                </a:moveTo>
                <a:lnTo>
                  <a:pt x="0" y="4699"/>
                </a:lnTo>
                <a:lnTo>
                  <a:pt x="0" y="4960"/>
                </a:lnTo>
                <a:lnTo>
                  <a:pt x="8832" y="0"/>
                </a:lnTo>
                <a:lnTo>
                  <a:pt x="8367" y="0"/>
                </a:lnTo>
                <a:close/>
              </a:path>
            </a:pathLst>
          </a:custGeom>
          <a:solidFill>
            <a:srgbClr val="131D35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79" name="任意多边形 178"/>
          <p:cNvSpPr/>
          <p:nvPr/>
        </p:nvSpPr>
        <p:spPr>
          <a:xfrm>
            <a:off x="0" y="0"/>
            <a:ext cx="3346560" cy="1879560"/>
          </a:xfrm>
          <a:custGeom>
            <a:avLst/>
            <a:gdLst/>
            <a:ahLst/>
            <a:cxnLst/>
            <a:rect l="0" t="0" r="r" b="b"/>
            <a:pathLst>
              <a:path w="9296" h="5221">
                <a:moveTo>
                  <a:pt x="8832" y="0"/>
                </a:moveTo>
                <a:lnTo>
                  <a:pt x="0" y="4960"/>
                </a:lnTo>
                <a:lnTo>
                  <a:pt x="0" y="5221"/>
                </a:lnTo>
                <a:lnTo>
                  <a:pt x="9296" y="0"/>
                </a:lnTo>
                <a:lnTo>
                  <a:pt x="8832" y="0"/>
                </a:lnTo>
                <a:close/>
              </a:path>
            </a:pathLst>
          </a:custGeom>
          <a:solidFill>
            <a:srgbClr val="131D3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80" name="任意多边形 179"/>
          <p:cNvSpPr/>
          <p:nvPr/>
        </p:nvSpPr>
        <p:spPr>
          <a:xfrm>
            <a:off x="0" y="0"/>
            <a:ext cx="3513960" cy="1973520"/>
          </a:xfrm>
          <a:custGeom>
            <a:avLst/>
            <a:gdLst/>
            <a:ahLst/>
            <a:cxnLst/>
            <a:rect l="0" t="0" r="r" b="b"/>
            <a:pathLst>
              <a:path w="9761" h="5482">
                <a:moveTo>
                  <a:pt x="9296" y="0"/>
                </a:moveTo>
                <a:lnTo>
                  <a:pt x="0" y="5221"/>
                </a:lnTo>
                <a:lnTo>
                  <a:pt x="0" y="5482"/>
                </a:lnTo>
                <a:lnTo>
                  <a:pt x="9761" y="0"/>
                </a:lnTo>
                <a:lnTo>
                  <a:pt x="9296" y="0"/>
                </a:lnTo>
                <a:close/>
              </a:path>
            </a:pathLst>
          </a:custGeom>
          <a:solidFill>
            <a:srgbClr val="131D37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81" name="任意多边形 180"/>
          <p:cNvSpPr/>
          <p:nvPr/>
        </p:nvSpPr>
        <p:spPr>
          <a:xfrm>
            <a:off x="0" y="0"/>
            <a:ext cx="3681360" cy="2067480"/>
          </a:xfrm>
          <a:custGeom>
            <a:avLst/>
            <a:gdLst/>
            <a:ahLst/>
            <a:cxnLst/>
            <a:rect l="0" t="0" r="r" b="b"/>
            <a:pathLst>
              <a:path w="10226" h="5743">
                <a:moveTo>
                  <a:pt x="9761" y="0"/>
                </a:moveTo>
                <a:lnTo>
                  <a:pt x="0" y="5482"/>
                </a:lnTo>
                <a:lnTo>
                  <a:pt x="0" y="5743"/>
                </a:lnTo>
                <a:lnTo>
                  <a:pt x="10226" y="0"/>
                </a:lnTo>
                <a:lnTo>
                  <a:pt x="9761" y="0"/>
                </a:lnTo>
                <a:close/>
              </a:path>
            </a:pathLst>
          </a:custGeom>
          <a:solidFill>
            <a:srgbClr val="131E3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82" name="任意多边形 181"/>
          <p:cNvSpPr/>
          <p:nvPr/>
        </p:nvSpPr>
        <p:spPr>
          <a:xfrm>
            <a:off x="0" y="0"/>
            <a:ext cx="3848760" cy="2161440"/>
          </a:xfrm>
          <a:custGeom>
            <a:avLst/>
            <a:gdLst/>
            <a:ahLst/>
            <a:cxnLst/>
            <a:rect l="0" t="0" r="r" b="b"/>
            <a:pathLst>
              <a:path w="10691" h="6004">
                <a:moveTo>
                  <a:pt x="10226" y="0"/>
                </a:moveTo>
                <a:lnTo>
                  <a:pt x="0" y="5743"/>
                </a:lnTo>
                <a:lnTo>
                  <a:pt x="0" y="6004"/>
                </a:lnTo>
                <a:lnTo>
                  <a:pt x="10691" y="0"/>
                </a:lnTo>
                <a:lnTo>
                  <a:pt x="10226" y="0"/>
                </a:lnTo>
                <a:close/>
              </a:path>
            </a:pathLst>
          </a:custGeom>
          <a:solidFill>
            <a:srgbClr val="131E3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83" name="任意多边形 182"/>
          <p:cNvSpPr/>
          <p:nvPr/>
        </p:nvSpPr>
        <p:spPr>
          <a:xfrm>
            <a:off x="0" y="0"/>
            <a:ext cx="4016160" cy="2255400"/>
          </a:xfrm>
          <a:custGeom>
            <a:avLst/>
            <a:gdLst/>
            <a:ahLst/>
            <a:cxnLst/>
            <a:rect l="0" t="0" r="r" b="b"/>
            <a:pathLst>
              <a:path w="11156" h="6265">
                <a:moveTo>
                  <a:pt x="10691" y="0"/>
                </a:moveTo>
                <a:lnTo>
                  <a:pt x="0" y="6004"/>
                </a:lnTo>
                <a:lnTo>
                  <a:pt x="0" y="6265"/>
                </a:lnTo>
                <a:lnTo>
                  <a:pt x="11156" y="0"/>
                </a:lnTo>
                <a:lnTo>
                  <a:pt x="10691" y="0"/>
                </a:lnTo>
                <a:close/>
              </a:path>
            </a:pathLst>
          </a:custGeom>
          <a:solidFill>
            <a:srgbClr val="131E39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84" name="任意多边形 183"/>
          <p:cNvSpPr/>
          <p:nvPr/>
        </p:nvSpPr>
        <p:spPr>
          <a:xfrm>
            <a:off x="0" y="0"/>
            <a:ext cx="4183200" cy="2349720"/>
          </a:xfrm>
          <a:custGeom>
            <a:avLst/>
            <a:gdLst/>
            <a:ahLst/>
            <a:cxnLst/>
            <a:rect l="0" t="0" r="r" b="b"/>
            <a:pathLst>
              <a:path w="11620" h="6527">
                <a:moveTo>
                  <a:pt x="11156" y="0"/>
                </a:moveTo>
                <a:lnTo>
                  <a:pt x="0" y="6265"/>
                </a:lnTo>
                <a:lnTo>
                  <a:pt x="0" y="6527"/>
                </a:lnTo>
                <a:lnTo>
                  <a:pt x="11620" y="0"/>
                </a:lnTo>
                <a:lnTo>
                  <a:pt x="11156" y="0"/>
                </a:lnTo>
                <a:close/>
              </a:path>
            </a:pathLst>
          </a:custGeom>
          <a:solidFill>
            <a:srgbClr val="141E3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85" name="任意多边形 184"/>
          <p:cNvSpPr/>
          <p:nvPr/>
        </p:nvSpPr>
        <p:spPr>
          <a:xfrm>
            <a:off x="0" y="0"/>
            <a:ext cx="4350600" cy="2443680"/>
          </a:xfrm>
          <a:custGeom>
            <a:avLst/>
            <a:gdLst/>
            <a:ahLst/>
            <a:cxnLst/>
            <a:rect l="0" t="0" r="r" b="b"/>
            <a:pathLst>
              <a:path w="12085" h="6788">
                <a:moveTo>
                  <a:pt x="11620" y="0"/>
                </a:moveTo>
                <a:lnTo>
                  <a:pt x="0" y="6527"/>
                </a:lnTo>
                <a:lnTo>
                  <a:pt x="0" y="6788"/>
                </a:lnTo>
                <a:lnTo>
                  <a:pt x="12085" y="0"/>
                </a:lnTo>
                <a:lnTo>
                  <a:pt x="11620" y="0"/>
                </a:lnTo>
                <a:close/>
              </a:path>
            </a:pathLst>
          </a:custGeom>
          <a:solidFill>
            <a:srgbClr val="141F3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86" name="任意多边形 185"/>
          <p:cNvSpPr/>
          <p:nvPr/>
        </p:nvSpPr>
        <p:spPr>
          <a:xfrm>
            <a:off x="0" y="0"/>
            <a:ext cx="4518000" cy="2537640"/>
          </a:xfrm>
          <a:custGeom>
            <a:avLst/>
            <a:gdLst/>
            <a:ahLst/>
            <a:cxnLst/>
            <a:rect l="0" t="0" r="r" b="b"/>
            <a:pathLst>
              <a:path w="12550" h="7049">
                <a:moveTo>
                  <a:pt x="12085" y="0"/>
                </a:moveTo>
                <a:lnTo>
                  <a:pt x="0" y="6788"/>
                </a:lnTo>
                <a:lnTo>
                  <a:pt x="0" y="7049"/>
                </a:lnTo>
                <a:lnTo>
                  <a:pt x="12550" y="0"/>
                </a:lnTo>
                <a:lnTo>
                  <a:pt x="12085" y="0"/>
                </a:lnTo>
                <a:close/>
              </a:path>
            </a:pathLst>
          </a:custGeom>
          <a:solidFill>
            <a:srgbClr val="141F3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87" name="任意多边形 186"/>
          <p:cNvSpPr/>
          <p:nvPr/>
        </p:nvSpPr>
        <p:spPr>
          <a:xfrm>
            <a:off x="0" y="0"/>
            <a:ext cx="4685400" cy="2631600"/>
          </a:xfrm>
          <a:custGeom>
            <a:avLst/>
            <a:gdLst/>
            <a:ahLst/>
            <a:cxnLst/>
            <a:rect l="0" t="0" r="r" b="b"/>
            <a:pathLst>
              <a:path w="13015" h="7310">
                <a:moveTo>
                  <a:pt x="12550" y="0"/>
                </a:moveTo>
                <a:lnTo>
                  <a:pt x="0" y="7049"/>
                </a:lnTo>
                <a:lnTo>
                  <a:pt x="0" y="7310"/>
                </a:lnTo>
                <a:lnTo>
                  <a:pt x="13015" y="0"/>
                </a:lnTo>
                <a:lnTo>
                  <a:pt x="12550" y="0"/>
                </a:lnTo>
                <a:close/>
              </a:path>
            </a:pathLst>
          </a:custGeom>
          <a:solidFill>
            <a:srgbClr val="141F3C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88" name="任意多边形 187"/>
          <p:cNvSpPr/>
          <p:nvPr/>
        </p:nvSpPr>
        <p:spPr>
          <a:xfrm>
            <a:off x="0" y="0"/>
            <a:ext cx="4852800" cy="2725560"/>
          </a:xfrm>
          <a:custGeom>
            <a:avLst/>
            <a:gdLst/>
            <a:ahLst/>
            <a:cxnLst/>
            <a:rect l="0" t="0" r="r" b="b"/>
            <a:pathLst>
              <a:path w="13480" h="7571">
                <a:moveTo>
                  <a:pt x="13015" y="0"/>
                </a:moveTo>
                <a:lnTo>
                  <a:pt x="0" y="7310"/>
                </a:lnTo>
                <a:lnTo>
                  <a:pt x="0" y="7571"/>
                </a:lnTo>
                <a:lnTo>
                  <a:pt x="13480" y="0"/>
                </a:lnTo>
                <a:lnTo>
                  <a:pt x="13015" y="0"/>
                </a:lnTo>
                <a:close/>
              </a:path>
            </a:pathLst>
          </a:custGeom>
          <a:solidFill>
            <a:srgbClr val="14203D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89" name="任意多边形 188"/>
          <p:cNvSpPr/>
          <p:nvPr/>
        </p:nvSpPr>
        <p:spPr>
          <a:xfrm>
            <a:off x="0" y="0"/>
            <a:ext cx="5019840" cy="2819520"/>
          </a:xfrm>
          <a:custGeom>
            <a:avLst/>
            <a:gdLst/>
            <a:ahLst/>
            <a:cxnLst/>
            <a:rect l="0" t="0" r="r" b="b"/>
            <a:pathLst>
              <a:path w="13944" h="7832">
                <a:moveTo>
                  <a:pt x="13480" y="0"/>
                </a:moveTo>
                <a:lnTo>
                  <a:pt x="0" y="7571"/>
                </a:lnTo>
                <a:lnTo>
                  <a:pt x="0" y="7832"/>
                </a:lnTo>
                <a:lnTo>
                  <a:pt x="13944" y="0"/>
                </a:lnTo>
                <a:lnTo>
                  <a:pt x="13480" y="0"/>
                </a:lnTo>
                <a:close/>
              </a:path>
            </a:pathLst>
          </a:custGeom>
          <a:solidFill>
            <a:srgbClr val="14203E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90" name="任意多边形 189"/>
          <p:cNvSpPr/>
          <p:nvPr/>
        </p:nvSpPr>
        <p:spPr>
          <a:xfrm>
            <a:off x="0" y="0"/>
            <a:ext cx="5187240" cy="2913480"/>
          </a:xfrm>
          <a:custGeom>
            <a:avLst/>
            <a:gdLst/>
            <a:ahLst/>
            <a:cxnLst/>
            <a:rect l="0" t="0" r="r" b="b"/>
            <a:pathLst>
              <a:path w="14409" h="8093">
                <a:moveTo>
                  <a:pt x="13944" y="0"/>
                </a:moveTo>
                <a:lnTo>
                  <a:pt x="0" y="7832"/>
                </a:lnTo>
                <a:lnTo>
                  <a:pt x="0" y="8093"/>
                </a:lnTo>
                <a:lnTo>
                  <a:pt x="14409" y="0"/>
                </a:lnTo>
                <a:lnTo>
                  <a:pt x="13944" y="0"/>
                </a:lnTo>
                <a:close/>
              </a:path>
            </a:pathLst>
          </a:custGeom>
          <a:solidFill>
            <a:srgbClr val="14203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91" name="任意多边形 190"/>
          <p:cNvSpPr/>
          <p:nvPr/>
        </p:nvSpPr>
        <p:spPr>
          <a:xfrm>
            <a:off x="0" y="0"/>
            <a:ext cx="5354640" cy="3007440"/>
          </a:xfrm>
          <a:custGeom>
            <a:avLst/>
            <a:gdLst/>
            <a:ahLst/>
            <a:cxnLst/>
            <a:rect l="0" t="0" r="r" b="b"/>
            <a:pathLst>
              <a:path w="14874" h="8354">
                <a:moveTo>
                  <a:pt x="14409" y="0"/>
                </a:moveTo>
                <a:lnTo>
                  <a:pt x="0" y="8093"/>
                </a:lnTo>
                <a:lnTo>
                  <a:pt x="0" y="8354"/>
                </a:lnTo>
                <a:lnTo>
                  <a:pt x="14874" y="0"/>
                </a:lnTo>
                <a:lnTo>
                  <a:pt x="14409" y="0"/>
                </a:lnTo>
                <a:close/>
              </a:path>
            </a:pathLst>
          </a:custGeom>
          <a:solidFill>
            <a:srgbClr val="14203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92" name="任意多边形 191"/>
          <p:cNvSpPr/>
          <p:nvPr/>
        </p:nvSpPr>
        <p:spPr>
          <a:xfrm>
            <a:off x="0" y="0"/>
            <a:ext cx="5522040" cy="3101400"/>
          </a:xfrm>
          <a:custGeom>
            <a:avLst/>
            <a:gdLst/>
            <a:ahLst/>
            <a:cxnLst/>
            <a:rect l="0" t="0" r="r" b="b"/>
            <a:pathLst>
              <a:path w="15339" h="8615">
                <a:moveTo>
                  <a:pt x="14874" y="0"/>
                </a:moveTo>
                <a:lnTo>
                  <a:pt x="0" y="8354"/>
                </a:lnTo>
                <a:lnTo>
                  <a:pt x="0" y="8615"/>
                </a:lnTo>
                <a:lnTo>
                  <a:pt x="15339" y="0"/>
                </a:lnTo>
                <a:lnTo>
                  <a:pt x="14874" y="0"/>
                </a:lnTo>
                <a:close/>
              </a:path>
            </a:pathLst>
          </a:custGeom>
          <a:solidFill>
            <a:srgbClr val="142140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93" name="任意多边形 192"/>
          <p:cNvSpPr/>
          <p:nvPr/>
        </p:nvSpPr>
        <p:spPr>
          <a:xfrm>
            <a:off x="0" y="0"/>
            <a:ext cx="5689440" cy="3195360"/>
          </a:xfrm>
          <a:custGeom>
            <a:avLst/>
            <a:gdLst/>
            <a:ahLst/>
            <a:cxnLst/>
            <a:rect l="0" t="0" r="r" b="b"/>
            <a:pathLst>
              <a:path w="15804" h="8876">
                <a:moveTo>
                  <a:pt x="15339" y="0"/>
                </a:moveTo>
                <a:lnTo>
                  <a:pt x="0" y="8615"/>
                </a:lnTo>
                <a:lnTo>
                  <a:pt x="0" y="8876"/>
                </a:lnTo>
                <a:lnTo>
                  <a:pt x="15804" y="0"/>
                </a:lnTo>
                <a:lnTo>
                  <a:pt x="15339" y="0"/>
                </a:lnTo>
                <a:close/>
              </a:path>
            </a:pathLst>
          </a:custGeom>
          <a:solidFill>
            <a:srgbClr val="142141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94" name="任意多边形 193"/>
          <p:cNvSpPr/>
          <p:nvPr/>
        </p:nvSpPr>
        <p:spPr>
          <a:xfrm>
            <a:off x="0" y="0"/>
            <a:ext cx="5856480" cy="3289320"/>
          </a:xfrm>
          <a:custGeom>
            <a:avLst/>
            <a:gdLst/>
            <a:ahLst/>
            <a:cxnLst/>
            <a:rect l="0" t="0" r="r" b="b"/>
            <a:pathLst>
              <a:path w="16268" h="9137">
                <a:moveTo>
                  <a:pt x="15804" y="0"/>
                </a:moveTo>
                <a:lnTo>
                  <a:pt x="0" y="8876"/>
                </a:lnTo>
                <a:lnTo>
                  <a:pt x="0" y="9137"/>
                </a:lnTo>
                <a:lnTo>
                  <a:pt x="16268" y="0"/>
                </a:lnTo>
                <a:lnTo>
                  <a:pt x="15804" y="0"/>
                </a:lnTo>
                <a:close/>
              </a:path>
            </a:pathLst>
          </a:custGeom>
          <a:solidFill>
            <a:srgbClr val="15214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95" name="任意多边形 194"/>
          <p:cNvSpPr/>
          <p:nvPr/>
        </p:nvSpPr>
        <p:spPr>
          <a:xfrm>
            <a:off x="0" y="0"/>
            <a:ext cx="6023880" cy="3383280"/>
          </a:xfrm>
          <a:custGeom>
            <a:avLst/>
            <a:gdLst/>
            <a:ahLst/>
            <a:cxnLst/>
            <a:rect l="0" t="0" r="r" b="b"/>
            <a:pathLst>
              <a:path w="16733" h="9398">
                <a:moveTo>
                  <a:pt x="16268" y="0"/>
                </a:moveTo>
                <a:lnTo>
                  <a:pt x="0" y="9137"/>
                </a:lnTo>
                <a:lnTo>
                  <a:pt x="0" y="9398"/>
                </a:lnTo>
                <a:lnTo>
                  <a:pt x="16733" y="0"/>
                </a:lnTo>
                <a:lnTo>
                  <a:pt x="16268" y="0"/>
                </a:lnTo>
                <a:close/>
              </a:path>
            </a:pathLst>
          </a:custGeom>
          <a:solidFill>
            <a:srgbClr val="15214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96" name="任意多边形 195"/>
          <p:cNvSpPr/>
          <p:nvPr/>
        </p:nvSpPr>
        <p:spPr>
          <a:xfrm>
            <a:off x="0" y="0"/>
            <a:ext cx="6191280" cy="3477240"/>
          </a:xfrm>
          <a:custGeom>
            <a:avLst/>
            <a:gdLst/>
            <a:ahLst/>
            <a:cxnLst/>
            <a:rect l="0" t="0" r="r" b="b"/>
            <a:pathLst>
              <a:path w="17198" h="9659">
                <a:moveTo>
                  <a:pt x="16733" y="0"/>
                </a:moveTo>
                <a:lnTo>
                  <a:pt x="0" y="9398"/>
                </a:lnTo>
                <a:lnTo>
                  <a:pt x="0" y="9659"/>
                </a:lnTo>
                <a:lnTo>
                  <a:pt x="17198" y="0"/>
                </a:lnTo>
                <a:lnTo>
                  <a:pt x="16733" y="0"/>
                </a:lnTo>
                <a:close/>
              </a:path>
            </a:pathLst>
          </a:custGeom>
          <a:solidFill>
            <a:srgbClr val="152243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97" name="任意多边形 196"/>
          <p:cNvSpPr/>
          <p:nvPr/>
        </p:nvSpPr>
        <p:spPr>
          <a:xfrm>
            <a:off x="0" y="0"/>
            <a:ext cx="6358680" cy="3571200"/>
          </a:xfrm>
          <a:custGeom>
            <a:avLst/>
            <a:gdLst/>
            <a:ahLst/>
            <a:cxnLst/>
            <a:rect l="0" t="0" r="r" b="b"/>
            <a:pathLst>
              <a:path w="17663" h="9920">
                <a:moveTo>
                  <a:pt x="17198" y="0"/>
                </a:moveTo>
                <a:lnTo>
                  <a:pt x="0" y="9659"/>
                </a:lnTo>
                <a:lnTo>
                  <a:pt x="0" y="9920"/>
                </a:lnTo>
                <a:lnTo>
                  <a:pt x="17663" y="0"/>
                </a:lnTo>
                <a:lnTo>
                  <a:pt x="17198" y="0"/>
                </a:lnTo>
                <a:close/>
              </a:path>
            </a:pathLst>
          </a:custGeom>
          <a:solidFill>
            <a:srgbClr val="15224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98" name="任意多边形 197"/>
          <p:cNvSpPr/>
          <p:nvPr/>
        </p:nvSpPr>
        <p:spPr>
          <a:xfrm>
            <a:off x="0" y="0"/>
            <a:ext cx="6526080" cy="3665160"/>
          </a:xfrm>
          <a:custGeom>
            <a:avLst/>
            <a:gdLst/>
            <a:ahLst/>
            <a:cxnLst/>
            <a:rect l="0" t="0" r="r" b="b"/>
            <a:pathLst>
              <a:path w="18128" h="10181">
                <a:moveTo>
                  <a:pt x="17663" y="0"/>
                </a:moveTo>
                <a:lnTo>
                  <a:pt x="0" y="9920"/>
                </a:lnTo>
                <a:lnTo>
                  <a:pt x="0" y="10181"/>
                </a:lnTo>
                <a:lnTo>
                  <a:pt x="18128" y="0"/>
                </a:lnTo>
                <a:lnTo>
                  <a:pt x="17663" y="0"/>
                </a:lnTo>
                <a:close/>
              </a:path>
            </a:pathLst>
          </a:custGeom>
          <a:solidFill>
            <a:srgbClr val="152245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99" name="任意多边形 198"/>
          <p:cNvSpPr/>
          <p:nvPr/>
        </p:nvSpPr>
        <p:spPr>
          <a:xfrm>
            <a:off x="0" y="0"/>
            <a:ext cx="6693120" cy="3759120"/>
          </a:xfrm>
          <a:custGeom>
            <a:avLst/>
            <a:gdLst/>
            <a:ahLst/>
            <a:cxnLst/>
            <a:rect l="0" t="0" r="r" b="b"/>
            <a:pathLst>
              <a:path w="18592" h="10442">
                <a:moveTo>
                  <a:pt x="18128" y="0"/>
                </a:moveTo>
                <a:lnTo>
                  <a:pt x="0" y="10181"/>
                </a:lnTo>
                <a:lnTo>
                  <a:pt x="0" y="10442"/>
                </a:lnTo>
                <a:lnTo>
                  <a:pt x="18592" y="0"/>
                </a:lnTo>
                <a:lnTo>
                  <a:pt x="18128" y="0"/>
                </a:lnTo>
                <a:close/>
              </a:path>
            </a:pathLst>
          </a:custGeom>
          <a:solidFill>
            <a:srgbClr val="15224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00" name="任意多边形 199"/>
          <p:cNvSpPr/>
          <p:nvPr/>
        </p:nvSpPr>
        <p:spPr>
          <a:xfrm>
            <a:off x="0" y="0"/>
            <a:ext cx="6860520" cy="3853080"/>
          </a:xfrm>
          <a:custGeom>
            <a:avLst/>
            <a:gdLst/>
            <a:ahLst/>
            <a:cxnLst/>
            <a:rect l="0" t="0" r="r" b="b"/>
            <a:pathLst>
              <a:path w="19057" h="10703">
                <a:moveTo>
                  <a:pt x="18592" y="0"/>
                </a:moveTo>
                <a:lnTo>
                  <a:pt x="0" y="10442"/>
                </a:lnTo>
                <a:lnTo>
                  <a:pt x="0" y="10703"/>
                </a:lnTo>
                <a:lnTo>
                  <a:pt x="19057" y="0"/>
                </a:lnTo>
                <a:lnTo>
                  <a:pt x="18592" y="0"/>
                </a:lnTo>
                <a:close/>
              </a:path>
            </a:pathLst>
          </a:custGeom>
          <a:solidFill>
            <a:srgbClr val="15234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01" name="任意多边形 200"/>
          <p:cNvSpPr/>
          <p:nvPr/>
        </p:nvSpPr>
        <p:spPr>
          <a:xfrm>
            <a:off x="0" y="0"/>
            <a:ext cx="7027920" cy="3947040"/>
          </a:xfrm>
          <a:custGeom>
            <a:avLst/>
            <a:gdLst/>
            <a:ahLst/>
            <a:cxnLst/>
            <a:rect l="0" t="0" r="r" b="b"/>
            <a:pathLst>
              <a:path w="19522" h="10964">
                <a:moveTo>
                  <a:pt x="19057" y="0"/>
                </a:moveTo>
                <a:lnTo>
                  <a:pt x="0" y="10703"/>
                </a:lnTo>
                <a:lnTo>
                  <a:pt x="0" y="10964"/>
                </a:lnTo>
                <a:lnTo>
                  <a:pt x="19522" y="0"/>
                </a:lnTo>
                <a:lnTo>
                  <a:pt x="19057" y="0"/>
                </a:lnTo>
                <a:close/>
              </a:path>
            </a:pathLst>
          </a:custGeom>
          <a:solidFill>
            <a:srgbClr val="152347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02" name="任意多边形 201"/>
          <p:cNvSpPr/>
          <p:nvPr/>
        </p:nvSpPr>
        <p:spPr>
          <a:xfrm>
            <a:off x="0" y="0"/>
            <a:ext cx="7195320" cy="4041000"/>
          </a:xfrm>
          <a:custGeom>
            <a:avLst/>
            <a:gdLst/>
            <a:ahLst/>
            <a:cxnLst/>
            <a:rect l="0" t="0" r="r" b="b"/>
            <a:pathLst>
              <a:path w="19987" h="11225">
                <a:moveTo>
                  <a:pt x="19522" y="0"/>
                </a:moveTo>
                <a:lnTo>
                  <a:pt x="0" y="10964"/>
                </a:lnTo>
                <a:lnTo>
                  <a:pt x="0" y="11225"/>
                </a:lnTo>
                <a:lnTo>
                  <a:pt x="19987" y="0"/>
                </a:lnTo>
                <a:lnTo>
                  <a:pt x="19522" y="0"/>
                </a:lnTo>
                <a:close/>
              </a:path>
            </a:pathLst>
          </a:custGeom>
          <a:solidFill>
            <a:srgbClr val="15234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03" name="任意多边形 202"/>
          <p:cNvSpPr/>
          <p:nvPr/>
        </p:nvSpPr>
        <p:spPr>
          <a:xfrm>
            <a:off x="0" y="0"/>
            <a:ext cx="7362720" cy="4134960"/>
          </a:xfrm>
          <a:custGeom>
            <a:avLst/>
            <a:gdLst/>
            <a:ahLst/>
            <a:cxnLst/>
            <a:rect l="0" t="0" r="r" b="b"/>
            <a:pathLst>
              <a:path w="20452" h="11486">
                <a:moveTo>
                  <a:pt x="19987" y="0"/>
                </a:moveTo>
                <a:lnTo>
                  <a:pt x="0" y="11225"/>
                </a:lnTo>
                <a:lnTo>
                  <a:pt x="0" y="11486"/>
                </a:lnTo>
                <a:lnTo>
                  <a:pt x="20452" y="0"/>
                </a:lnTo>
                <a:lnTo>
                  <a:pt x="19987" y="0"/>
                </a:lnTo>
                <a:close/>
              </a:path>
            </a:pathLst>
          </a:custGeom>
          <a:solidFill>
            <a:srgbClr val="162349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04" name="任意多边形 203"/>
          <p:cNvSpPr/>
          <p:nvPr/>
        </p:nvSpPr>
        <p:spPr>
          <a:xfrm>
            <a:off x="0" y="0"/>
            <a:ext cx="7529760" cy="4228920"/>
          </a:xfrm>
          <a:custGeom>
            <a:avLst/>
            <a:gdLst/>
            <a:ahLst/>
            <a:cxnLst/>
            <a:rect l="0" t="0" r="r" b="b"/>
            <a:pathLst>
              <a:path w="20916" h="11747">
                <a:moveTo>
                  <a:pt x="20452" y="0"/>
                </a:moveTo>
                <a:lnTo>
                  <a:pt x="0" y="11486"/>
                </a:lnTo>
                <a:lnTo>
                  <a:pt x="0" y="11747"/>
                </a:lnTo>
                <a:lnTo>
                  <a:pt x="20916" y="0"/>
                </a:lnTo>
                <a:lnTo>
                  <a:pt x="20452" y="0"/>
                </a:lnTo>
                <a:close/>
              </a:path>
            </a:pathLst>
          </a:custGeom>
          <a:solidFill>
            <a:srgbClr val="162449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05" name="任意多边形 204"/>
          <p:cNvSpPr/>
          <p:nvPr/>
        </p:nvSpPr>
        <p:spPr>
          <a:xfrm>
            <a:off x="0" y="0"/>
            <a:ext cx="7697160" cy="4322880"/>
          </a:xfrm>
          <a:custGeom>
            <a:avLst/>
            <a:gdLst/>
            <a:ahLst/>
            <a:cxnLst/>
            <a:rect l="0" t="0" r="r" b="b"/>
            <a:pathLst>
              <a:path w="21381" h="12008">
                <a:moveTo>
                  <a:pt x="20916" y="0"/>
                </a:moveTo>
                <a:lnTo>
                  <a:pt x="0" y="11747"/>
                </a:lnTo>
                <a:lnTo>
                  <a:pt x="0" y="12008"/>
                </a:lnTo>
                <a:lnTo>
                  <a:pt x="21381" y="0"/>
                </a:lnTo>
                <a:lnTo>
                  <a:pt x="20916" y="0"/>
                </a:lnTo>
                <a:close/>
              </a:path>
            </a:pathLst>
          </a:custGeom>
          <a:solidFill>
            <a:srgbClr val="16244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06" name="任意多边形 205"/>
          <p:cNvSpPr/>
          <p:nvPr/>
        </p:nvSpPr>
        <p:spPr>
          <a:xfrm>
            <a:off x="0" y="0"/>
            <a:ext cx="7864560" cy="4416840"/>
          </a:xfrm>
          <a:custGeom>
            <a:avLst/>
            <a:gdLst/>
            <a:ahLst/>
            <a:cxnLst/>
            <a:rect l="0" t="0" r="r" b="b"/>
            <a:pathLst>
              <a:path w="21846" h="12269">
                <a:moveTo>
                  <a:pt x="21381" y="0"/>
                </a:moveTo>
                <a:lnTo>
                  <a:pt x="0" y="12008"/>
                </a:lnTo>
                <a:lnTo>
                  <a:pt x="0" y="12269"/>
                </a:lnTo>
                <a:lnTo>
                  <a:pt x="21846" y="0"/>
                </a:lnTo>
                <a:lnTo>
                  <a:pt x="21381" y="0"/>
                </a:lnTo>
                <a:close/>
              </a:path>
            </a:pathLst>
          </a:custGeom>
          <a:solidFill>
            <a:srgbClr val="16244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07" name="任意多边形 206"/>
          <p:cNvSpPr/>
          <p:nvPr/>
        </p:nvSpPr>
        <p:spPr>
          <a:xfrm>
            <a:off x="0" y="0"/>
            <a:ext cx="8031960" cy="4510800"/>
          </a:xfrm>
          <a:custGeom>
            <a:avLst/>
            <a:gdLst/>
            <a:ahLst/>
            <a:cxnLst/>
            <a:rect l="0" t="0" r="r" b="b"/>
            <a:pathLst>
              <a:path w="22311" h="12530">
                <a:moveTo>
                  <a:pt x="21846" y="0"/>
                </a:moveTo>
                <a:lnTo>
                  <a:pt x="0" y="12269"/>
                </a:lnTo>
                <a:lnTo>
                  <a:pt x="0" y="12530"/>
                </a:lnTo>
                <a:lnTo>
                  <a:pt x="22311" y="0"/>
                </a:lnTo>
                <a:lnTo>
                  <a:pt x="21846" y="0"/>
                </a:lnTo>
                <a:close/>
              </a:path>
            </a:pathLst>
          </a:custGeom>
          <a:solidFill>
            <a:srgbClr val="16254C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08" name="任意多边形 207"/>
          <p:cNvSpPr/>
          <p:nvPr/>
        </p:nvSpPr>
        <p:spPr>
          <a:xfrm>
            <a:off x="0" y="0"/>
            <a:ext cx="8199360" cy="4604760"/>
          </a:xfrm>
          <a:custGeom>
            <a:avLst/>
            <a:gdLst/>
            <a:ahLst/>
            <a:cxnLst/>
            <a:rect l="0" t="0" r="r" b="b"/>
            <a:pathLst>
              <a:path w="22776" h="12791">
                <a:moveTo>
                  <a:pt x="22311" y="0"/>
                </a:moveTo>
                <a:lnTo>
                  <a:pt x="0" y="12530"/>
                </a:lnTo>
                <a:lnTo>
                  <a:pt x="0" y="12791"/>
                </a:lnTo>
                <a:lnTo>
                  <a:pt x="22776" y="0"/>
                </a:lnTo>
                <a:lnTo>
                  <a:pt x="22311" y="0"/>
                </a:lnTo>
                <a:close/>
              </a:path>
            </a:pathLst>
          </a:custGeom>
          <a:solidFill>
            <a:srgbClr val="16254C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09" name="任意多边形 208"/>
          <p:cNvSpPr/>
          <p:nvPr/>
        </p:nvSpPr>
        <p:spPr>
          <a:xfrm>
            <a:off x="0" y="0"/>
            <a:ext cx="8366400" cy="4699080"/>
          </a:xfrm>
          <a:custGeom>
            <a:avLst/>
            <a:gdLst/>
            <a:ahLst/>
            <a:cxnLst/>
            <a:rect l="0" t="0" r="r" b="b"/>
            <a:pathLst>
              <a:path w="23240" h="13053">
                <a:moveTo>
                  <a:pt x="22776" y="0"/>
                </a:moveTo>
                <a:lnTo>
                  <a:pt x="0" y="12791"/>
                </a:lnTo>
                <a:lnTo>
                  <a:pt x="0" y="13053"/>
                </a:lnTo>
                <a:lnTo>
                  <a:pt x="23240" y="0"/>
                </a:lnTo>
                <a:lnTo>
                  <a:pt x="22776" y="0"/>
                </a:lnTo>
                <a:close/>
              </a:path>
            </a:pathLst>
          </a:custGeom>
          <a:solidFill>
            <a:srgbClr val="16254D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10" name="任意多边形 209"/>
          <p:cNvSpPr/>
          <p:nvPr/>
        </p:nvSpPr>
        <p:spPr>
          <a:xfrm>
            <a:off x="0" y="0"/>
            <a:ext cx="8533800" cy="4793040"/>
          </a:xfrm>
          <a:custGeom>
            <a:avLst/>
            <a:gdLst/>
            <a:ahLst/>
            <a:cxnLst/>
            <a:rect l="0" t="0" r="r" b="b"/>
            <a:pathLst>
              <a:path w="23705" h="13314">
                <a:moveTo>
                  <a:pt x="23240" y="0"/>
                </a:moveTo>
                <a:lnTo>
                  <a:pt x="0" y="13053"/>
                </a:lnTo>
                <a:lnTo>
                  <a:pt x="0" y="13314"/>
                </a:lnTo>
                <a:lnTo>
                  <a:pt x="23705" y="0"/>
                </a:lnTo>
                <a:lnTo>
                  <a:pt x="23240" y="0"/>
                </a:lnTo>
                <a:close/>
              </a:path>
            </a:pathLst>
          </a:custGeom>
          <a:solidFill>
            <a:srgbClr val="16254E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11" name="任意多边形 210"/>
          <p:cNvSpPr/>
          <p:nvPr/>
        </p:nvSpPr>
        <p:spPr>
          <a:xfrm>
            <a:off x="0" y="0"/>
            <a:ext cx="8701200" cy="4887000"/>
          </a:xfrm>
          <a:custGeom>
            <a:avLst/>
            <a:gdLst/>
            <a:ahLst/>
            <a:cxnLst/>
            <a:rect l="0" t="0" r="r" b="b"/>
            <a:pathLst>
              <a:path w="24170" h="13575">
                <a:moveTo>
                  <a:pt x="23705" y="0"/>
                </a:moveTo>
                <a:lnTo>
                  <a:pt x="0" y="13314"/>
                </a:lnTo>
                <a:lnTo>
                  <a:pt x="0" y="13575"/>
                </a:lnTo>
                <a:lnTo>
                  <a:pt x="24170" y="0"/>
                </a:lnTo>
                <a:lnTo>
                  <a:pt x="23705" y="0"/>
                </a:lnTo>
                <a:close/>
              </a:path>
            </a:pathLst>
          </a:custGeom>
          <a:solidFill>
            <a:srgbClr val="16264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12" name="任意多边形 211"/>
          <p:cNvSpPr/>
          <p:nvPr/>
        </p:nvSpPr>
        <p:spPr>
          <a:xfrm>
            <a:off x="0" y="0"/>
            <a:ext cx="8868600" cy="4980960"/>
          </a:xfrm>
          <a:custGeom>
            <a:avLst/>
            <a:gdLst/>
            <a:ahLst/>
            <a:cxnLst/>
            <a:rect l="0" t="0" r="r" b="b"/>
            <a:pathLst>
              <a:path w="24635" h="13836">
                <a:moveTo>
                  <a:pt x="24170" y="0"/>
                </a:moveTo>
                <a:lnTo>
                  <a:pt x="0" y="13575"/>
                </a:lnTo>
                <a:lnTo>
                  <a:pt x="0" y="13836"/>
                </a:lnTo>
                <a:lnTo>
                  <a:pt x="24635" y="0"/>
                </a:lnTo>
                <a:lnTo>
                  <a:pt x="24170" y="0"/>
                </a:lnTo>
                <a:close/>
              </a:path>
            </a:pathLst>
          </a:custGeom>
          <a:solidFill>
            <a:srgbClr val="162650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13" name="任意多边形 212"/>
          <p:cNvSpPr/>
          <p:nvPr/>
        </p:nvSpPr>
        <p:spPr>
          <a:xfrm>
            <a:off x="0" y="0"/>
            <a:ext cx="9036000" cy="5074920"/>
          </a:xfrm>
          <a:custGeom>
            <a:avLst/>
            <a:gdLst/>
            <a:ahLst/>
            <a:cxnLst/>
            <a:rect l="0" t="0" r="r" b="b"/>
            <a:pathLst>
              <a:path w="25100" h="14097">
                <a:moveTo>
                  <a:pt x="24635" y="0"/>
                </a:moveTo>
                <a:lnTo>
                  <a:pt x="0" y="13836"/>
                </a:lnTo>
                <a:lnTo>
                  <a:pt x="0" y="14097"/>
                </a:lnTo>
                <a:lnTo>
                  <a:pt x="25100" y="0"/>
                </a:lnTo>
                <a:lnTo>
                  <a:pt x="24635" y="0"/>
                </a:lnTo>
                <a:close/>
              </a:path>
            </a:pathLst>
          </a:custGeom>
          <a:solidFill>
            <a:srgbClr val="172650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14" name="任意多边形 213"/>
          <p:cNvSpPr/>
          <p:nvPr/>
        </p:nvSpPr>
        <p:spPr>
          <a:xfrm>
            <a:off x="0" y="0"/>
            <a:ext cx="9203040" cy="5168880"/>
          </a:xfrm>
          <a:custGeom>
            <a:avLst/>
            <a:gdLst/>
            <a:ahLst/>
            <a:cxnLst/>
            <a:rect l="0" t="0" r="r" b="b"/>
            <a:pathLst>
              <a:path w="25564" h="14358">
                <a:moveTo>
                  <a:pt x="25100" y="0"/>
                </a:moveTo>
                <a:lnTo>
                  <a:pt x="0" y="14097"/>
                </a:lnTo>
                <a:lnTo>
                  <a:pt x="0" y="14358"/>
                </a:lnTo>
                <a:lnTo>
                  <a:pt x="25564" y="0"/>
                </a:lnTo>
                <a:lnTo>
                  <a:pt x="25100" y="0"/>
                </a:lnTo>
                <a:close/>
              </a:path>
            </a:pathLst>
          </a:custGeom>
          <a:solidFill>
            <a:srgbClr val="172651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15" name="任意多边形 214"/>
          <p:cNvSpPr/>
          <p:nvPr/>
        </p:nvSpPr>
        <p:spPr>
          <a:xfrm>
            <a:off x="0" y="0"/>
            <a:ext cx="9370440" cy="5262840"/>
          </a:xfrm>
          <a:custGeom>
            <a:avLst/>
            <a:gdLst/>
            <a:ahLst/>
            <a:cxnLst/>
            <a:rect l="0" t="0" r="r" b="b"/>
            <a:pathLst>
              <a:path w="26029" h="14619">
                <a:moveTo>
                  <a:pt x="25564" y="0"/>
                </a:moveTo>
                <a:lnTo>
                  <a:pt x="0" y="14358"/>
                </a:lnTo>
                <a:lnTo>
                  <a:pt x="0" y="14619"/>
                </a:lnTo>
                <a:lnTo>
                  <a:pt x="26029" y="0"/>
                </a:lnTo>
                <a:lnTo>
                  <a:pt x="25564" y="0"/>
                </a:lnTo>
                <a:close/>
              </a:path>
            </a:pathLst>
          </a:custGeom>
          <a:solidFill>
            <a:srgbClr val="17275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16" name="任意多边形 215"/>
          <p:cNvSpPr/>
          <p:nvPr/>
        </p:nvSpPr>
        <p:spPr>
          <a:xfrm>
            <a:off x="0" y="0"/>
            <a:ext cx="9537840" cy="5356800"/>
          </a:xfrm>
          <a:custGeom>
            <a:avLst/>
            <a:gdLst/>
            <a:ahLst/>
            <a:cxnLst/>
            <a:rect l="0" t="0" r="r" b="b"/>
            <a:pathLst>
              <a:path w="26494" h="14880">
                <a:moveTo>
                  <a:pt x="26029" y="0"/>
                </a:moveTo>
                <a:lnTo>
                  <a:pt x="0" y="14619"/>
                </a:lnTo>
                <a:lnTo>
                  <a:pt x="0" y="14880"/>
                </a:lnTo>
                <a:lnTo>
                  <a:pt x="26494" y="0"/>
                </a:lnTo>
                <a:lnTo>
                  <a:pt x="26029" y="0"/>
                </a:lnTo>
                <a:close/>
              </a:path>
            </a:pathLst>
          </a:custGeom>
          <a:solidFill>
            <a:srgbClr val="172753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17" name="任意多边形 216"/>
          <p:cNvSpPr/>
          <p:nvPr/>
        </p:nvSpPr>
        <p:spPr>
          <a:xfrm>
            <a:off x="0" y="0"/>
            <a:ext cx="9705240" cy="5450760"/>
          </a:xfrm>
          <a:custGeom>
            <a:avLst/>
            <a:gdLst/>
            <a:ahLst/>
            <a:cxnLst/>
            <a:rect l="0" t="0" r="r" b="b"/>
            <a:pathLst>
              <a:path w="26959" h="15141">
                <a:moveTo>
                  <a:pt x="26494" y="0"/>
                </a:moveTo>
                <a:lnTo>
                  <a:pt x="0" y="14880"/>
                </a:lnTo>
                <a:lnTo>
                  <a:pt x="0" y="15141"/>
                </a:lnTo>
                <a:lnTo>
                  <a:pt x="26959" y="0"/>
                </a:lnTo>
                <a:lnTo>
                  <a:pt x="26494" y="0"/>
                </a:lnTo>
                <a:close/>
              </a:path>
            </a:pathLst>
          </a:custGeom>
          <a:solidFill>
            <a:srgbClr val="172753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18" name="任意多边形 217"/>
          <p:cNvSpPr/>
          <p:nvPr/>
        </p:nvSpPr>
        <p:spPr>
          <a:xfrm>
            <a:off x="0" y="0"/>
            <a:ext cx="9872640" cy="5544720"/>
          </a:xfrm>
          <a:custGeom>
            <a:avLst/>
            <a:gdLst/>
            <a:ahLst/>
            <a:cxnLst/>
            <a:rect l="0" t="0" r="r" b="b"/>
            <a:pathLst>
              <a:path w="27424" h="15402">
                <a:moveTo>
                  <a:pt x="26959" y="0"/>
                </a:moveTo>
                <a:lnTo>
                  <a:pt x="0" y="15141"/>
                </a:lnTo>
                <a:lnTo>
                  <a:pt x="0" y="15402"/>
                </a:lnTo>
                <a:lnTo>
                  <a:pt x="27424" y="0"/>
                </a:lnTo>
                <a:lnTo>
                  <a:pt x="26959" y="0"/>
                </a:lnTo>
                <a:close/>
              </a:path>
            </a:pathLst>
          </a:custGeom>
          <a:solidFill>
            <a:srgbClr val="17275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19" name="任意多边形 218"/>
          <p:cNvSpPr/>
          <p:nvPr/>
        </p:nvSpPr>
        <p:spPr>
          <a:xfrm>
            <a:off x="0" y="0"/>
            <a:ext cx="10039680" cy="5638680"/>
          </a:xfrm>
          <a:custGeom>
            <a:avLst/>
            <a:gdLst/>
            <a:ahLst/>
            <a:cxnLst/>
            <a:rect l="0" t="0" r="r" b="b"/>
            <a:pathLst>
              <a:path w="27888" h="15663">
                <a:moveTo>
                  <a:pt x="27424" y="0"/>
                </a:moveTo>
                <a:lnTo>
                  <a:pt x="0" y="15402"/>
                </a:lnTo>
                <a:lnTo>
                  <a:pt x="0" y="15663"/>
                </a:lnTo>
                <a:lnTo>
                  <a:pt x="27888" y="0"/>
                </a:lnTo>
                <a:lnTo>
                  <a:pt x="27424" y="0"/>
                </a:lnTo>
                <a:close/>
              </a:path>
            </a:pathLst>
          </a:custGeom>
          <a:solidFill>
            <a:srgbClr val="172855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20" name="任意多边形 219"/>
          <p:cNvSpPr/>
          <p:nvPr/>
        </p:nvSpPr>
        <p:spPr>
          <a:xfrm>
            <a:off x="0" y="0"/>
            <a:ext cx="10207080" cy="5732640"/>
          </a:xfrm>
          <a:custGeom>
            <a:avLst/>
            <a:gdLst/>
            <a:ahLst/>
            <a:cxnLst/>
            <a:rect l="0" t="0" r="r" b="b"/>
            <a:pathLst>
              <a:path w="28353" h="15924">
                <a:moveTo>
                  <a:pt x="27888" y="0"/>
                </a:moveTo>
                <a:lnTo>
                  <a:pt x="0" y="15663"/>
                </a:lnTo>
                <a:lnTo>
                  <a:pt x="0" y="15924"/>
                </a:lnTo>
                <a:lnTo>
                  <a:pt x="28353" y="0"/>
                </a:lnTo>
                <a:lnTo>
                  <a:pt x="27888" y="0"/>
                </a:lnTo>
                <a:close/>
              </a:path>
            </a:pathLst>
          </a:custGeom>
          <a:solidFill>
            <a:srgbClr val="17285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21" name="任意多边形 220"/>
          <p:cNvSpPr/>
          <p:nvPr/>
        </p:nvSpPr>
        <p:spPr>
          <a:xfrm>
            <a:off x="0" y="0"/>
            <a:ext cx="10374480" cy="5826600"/>
          </a:xfrm>
          <a:custGeom>
            <a:avLst/>
            <a:gdLst/>
            <a:ahLst/>
            <a:cxnLst/>
            <a:rect l="0" t="0" r="r" b="b"/>
            <a:pathLst>
              <a:path w="28818" h="16185">
                <a:moveTo>
                  <a:pt x="28353" y="0"/>
                </a:moveTo>
                <a:lnTo>
                  <a:pt x="0" y="15924"/>
                </a:lnTo>
                <a:lnTo>
                  <a:pt x="0" y="16185"/>
                </a:lnTo>
                <a:lnTo>
                  <a:pt x="28818" y="0"/>
                </a:lnTo>
                <a:lnTo>
                  <a:pt x="28353" y="0"/>
                </a:lnTo>
                <a:close/>
              </a:path>
            </a:pathLst>
          </a:custGeom>
          <a:solidFill>
            <a:srgbClr val="172857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22" name="任意多边形 221"/>
          <p:cNvSpPr/>
          <p:nvPr/>
        </p:nvSpPr>
        <p:spPr>
          <a:xfrm>
            <a:off x="0" y="0"/>
            <a:ext cx="10541880" cy="5920560"/>
          </a:xfrm>
          <a:custGeom>
            <a:avLst/>
            <a:gdLst/>
            <a:ahLst/>
            <a:cxnLst/>
            <a:rect l="0" t="0" r="r" b="b"/>
            <a:pathLst>
              <a:path w="29283" h="16446">
                <a:moveTo>
                  <a:pt x="28818" y="0"/>
                </a:moveTo>
                <a:lnTo>
                  <a:pt x="0" y="16185"/>
                </a:lnTo>
                <a:lnTo>
                  <a:pt x="0" y="16446"/>
                </a:lnTo>
                <a:lnTo>
                  <a:pt x="29283" y="0"/>
                </a:lnTo>
                <a:lnTo>
                  <a:pt x="28818" y="0"/>
                </a:lnTo>
                <a:close/>
              </a:path>
            </a:pathLst>
          </a:custGeom>
          <a:solidFill>
            <a:srgbClr val="172957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23" name="任意多边形 222"/>
          <p:cNvSpPr/>
          <p:nvPr/>
        </p:nvSpPr>
        <p:spPr>
          <a:xfrm>
            <a:off x="0" y="0"/>
            <a:ext cx="10704600" cy="6012000"/>
          </a:xfrm>
          <a:custGeom>
            <a:avLst/>
            <a:gdLst/>
            <a:ahLst/>
            <a:cxnLst/>
            <a:rect l="0" t="0" r="r" b="b"/>
            <a:pathLst>
              <a:path w="29735" h="16700">
                <a:moveTo>
                  <a:pt x="29283" y="0"/>
                </a:moveTo>
                <a:lnTo>
                  <a:pt x="0" y="16446"/>
                </a:lnTo>
                <a:lnTo>
                  <a:pt x="0" y="16700"/>
                </a:lnTo>
                <a:lnTo>
                  <a:pt x="29735" y="0"/>
                </a:lnTo>
                <a:lnTo>
                  <a:pt x="29283" y="0"/>
                </a:lnTo>
                <a:close/>
              </a:path>
            </a:pathLst>
          </a:custGeom>
          <a:solidFill>
            <a:srgbClr val="18295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24" name="任意多边形 223"/>
          <p:cNvSpPr/>
          <p:nvPr/>
        </p:nvSpPr>
        <p:spPr>
          <a:xfrm>
            <a:off x="0" y="0"/>
            <a:ext cx="10704600" cy="6014520"/>
          </a:xfrm>
          <a:custGeom>
            <a:avLst/>
            <a:gdLst/>
            <a:ahLst/>
            <a:cxnLst/>
            <a:rect l="0" t="0" r="r" b="b"/>
            <a:pathLst>
              <a:path w="29735" h="16707">
                <a:moveTo>
                  <a:pt x="29735" y="0"/>
                </a:moveTo>
                <a:lnTo>
                  <a:pt x="0" y="16700"/>
                </a:lnTo>
                <a:lnTo>
                  <a:pt x="0" y="16707"/>
                </a:lnTo>
                <a:lnTo>
                  <a:pt x="29735" y="6"/>
                </a:lnTo>
                <a:lnTo>
                  <a:pt x="29735" y="0"/>
                </a:lnTo>
                <a:close/>
              </a:path>
            </a:pathLst>
          </a:custGeom>
          <a:solidFill>
            <a:srgbClr val="18295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25" name="任意多边形 224"/>
          <p:cNvSpPr/>
          <p:nvPr/>
        </p:nvSpPr>
        <p:spPr>
          <a:xfrm>
            <a:off x="0" y="2160"/>
            <a:ext cx="10704600" cy="6014880"/>
          </a:xfrm>
          <a:custGeom>
            <a:avLst/>
            <a:gdLst/>
            <a:ahLst/>
            <a:cxnLst/>
            <a:rect l="0" t="0" r="r" b="b"/>
            <a:pathLst>
              <a:path w="29735" h="16708">
                <a:moveTo>
                  <a:pt x="29735" y="0"/>
                </a:moveTo>
                <a:lnTo>
                  <a:pt x="0" y="16701"/>
                </a:lnTo>
                <a:lnTo>
                  <a:pt x="0" y="16708"/>
                </a:lnTo>
                <a:lnTo>
                  <a:pt x="29735" y="7"/>
                </a:lnTo>
                <a:lnTo>
                  <a:pt x="29735" y="0"/>
                </a:lnTo>
                <a:close/>
              </a:path>
            </a:pathLst>
          </a:custGeom>
          <a:solidFill>
            <a:srgbClr val="182959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26" name="任意多边形 225"/>
          <p:cNvSpPr/>
          <p:nvPr/>
        </p:nvSpPr>
        <p:spPr>
          <a:xfrm>
            <a:off x="0" y="4680"/>
            <a:ext cx="10704600" cy="6012360"/>
          </a:xfrm>
          <a:custGeom>
            <a:avLst/>
            <a:gdLst/>
            <a:ahLst/>
            <a:cxnLst/>
            <a:rect l="0" t="0" r="r" b="b"/>
            <a:pathLst>
              <a:path w="29735" h="16701">
                <a:moveTo>
                  <a:pt x="29735" y="0"/>
                </a:moveTo>
                <a:lnTo>
                  <a:pt x="0" y="16701"/>
                </a:lnTo>
                <a:lnTo>
                  <a:pt x="452" y="16701"/>
                </a:lnTo>
                <a:lnTo>
                  <a:pt x="29735" y="254"/>
                </a:lnTo>
                <a:lnTo>
                  <a:pt x="29735" y="0"/>
                </a:lnTo>
                <a:close/>
              </a:path>
            </a:pathLst>
          </a:custGeom>
          <a:solidFill>
            <a:srgbClr val="182959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27" name="任意多边形 226"/>
          <p:cNvSpPr/>
          <p:nvPr/>
        </p:nvSpPr>
        <p:spPr>
          <a:xfrm>
            <a:off x="162720" y="96120"/>
            <a:ext cx="10541880" cy="5920920"/>
          </a:xfrm>
          <a:custGeom>
            <a:avLst/>
            <a:gdLst/>
            <a:ahLst/>
            <a:cxnLst/>
            <a:rect l="0" t="0" r="r" b="b"/>
            <a:pathLst>
              <a:path w="29283" h="16447">
                <a:moveTo>
                  <a:pt x="29283" y="0"/>
                </a:moveTo>
                <a:lnTo>
                  <a:pt x="0" y="16447"/>
                </a:lnTo>
                <a:lnTo>
                  <a:pt x="465" y="16447"/>
                </a:lnTo>
                <a:lnTo>
                  <a:pt x="29283" y="261"/>
                </a:lnTo>
                <a:lnTo>
                  <a:pt x="29283" y="0"/>
                </a:lnTo>
                <a:close/>
              </a:path>
            </a:pathLst>
          </a:custGeom>
          <a:solidFill>
            <a:srgbClr val="18295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28" name="任意多边形 227"/>
          <p:cNvSpPr/>
          <p:nvPr/>
        </p:nvSpPr>
        <p:spPr>
          <a:xfrm>
            <a:off x="330120" y="190080"/>
            <a:ext cx="10374480" cy="5826960"/>
          </a:xfrm>
          <a:custGeom>
            <a:avLst/>
            <a:gdLst/>
            <a:ahLst/>
            <a:cxnLst/>
            <a:rect l="0" t="0" r="r" b="b"/>
            <a:pathLst>
              <a:path w="28818" h="16186">
                <a:moveTo>
                  <a:pt x="28818" y="0"/>
                </a:moveTo>
                <a:lnTo>
                  <a:pt x="0" y="16186"/>
                </a:lnTo>
                <a:lnTo>
                  <a:pt x="465" y="16186"/>
                </a:lnTo>
                <a:lnTo>
                  <a:pt x="28818" y="261"/>
                </a:lnTo>
                <a:lnTo>
                  <a:pt x="28818" y="0"/>
                </a:lnTo>
                <a:close/>
              </a:path>
            </a:pathLst>
          </a:custGeom>
          <a:solidFill>
            <a:srgbClr val="182A5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29" name="任意多边形 228"/>
          <p:cNvSpPr/>
          <p:nvPr/>
        </p:nvSpPr>
        <p:spPr>
          <a:xfrm>
            <a:off x="497520" y="284040"/>
            <a:ext cx="10207080" cy="5733000"/>
          </a:xfrm>
          <a:custGeom>
            <a:avLst/>
            <a:gdLst/>
            <a:ahLst/>
            <a:cxnLst/>
            <a:rect l="0" t="0" r="r" b="b"/>
            <a:pathLst>
              <a:path w="28353" h="15925">
                <a:moveTo>
                  <a:pt x="28353" y="0"/>
                </a:moveTo>
                <a:lnTo>
                  <a:pt x="0" y="15925"/>
                </a:lnTo>
                <a:lnTo>
                  <a:pt x="465" y="15925"/>
                </a:lnTo>
                <a:lnTo>
                  <a:pt x="28353" y="261"/>
                </a:lnTo>
                <a:lnTo>
                  <a:pt x="28353" y="0"/>
                </a:lnTo>
                <a:close/>
              </a:path>
            </a:pathLst>
          </a:custGeom>
          <a:solidFill>
            <a:srgbClr val="182A5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30" name="任意多边形 229"/>
          <p:cNvSpPr/>
          <p:nvPr/>
        </p:nvSpPr>
        <p:spPr>
          <a:xfrm>
            <a:off x="664920" y="378000"/>
            <a:ext cx="10039680" cy="5639040"/>
          </a:xfrm>
          <a:custGeom>
            <a:avLst/>
            <a:gdLst/>
            <a:ahLst/>
            <a:cxnLst/>
            <a:rect l="0" t="0" r="r" b="b"/>
            <a:pathLst>
              <a:path w="27888" h="15664">
                <a:moveTo>
                  <a:pt x="27888" y="0"/>
                </a:moveTo>
                <a:lnTo>
                  <a:pt x="0" y="15664"/>
                </a:lnTo>
                <a:lnTo>
                  <a:pt x="464" y="15664"/>
                </a:lnTo>
                <a:lnTo>
                  <a:pt x="27888" y="261"/>
                </a:lnTo>
                <a:lnTo>
                  <a:pt x="27888" y="0"/>
                </a:lnTo>
                <a:close/>
              </a:path>
            </a:pathLst>
          </a:custGeom>
          <a:solidFill>
            <a:srgbClr val="182A5C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31" name="任意多边形 230"/>
          <p:cNvSpPr/>
          <p:nvPr/>
        </p:nvSpPr>
        <p:spPr>
          <a:xfrm>
            <a:off x="831960" y="471960"/>
            <a:ext cx="9872640" cy="5545080"/>
          </a:xfrm>
          <a:custGeom>
            <a:avLst/>
            <a:gdLst/>
            <a:ahLst/>
            <a:cxnLst/>
            <a:rect l="0" t="0" r="r" b="b"/>
            <a:pathLst>
              <a:path w="27424" h="15403">
                <a:moveTo>
                  <a:pt x="27424" y="0"/>
                </a:moveTo>
                <a:lnTo>
                  <a:pt x="0" y="15403"/>
                </a:lnTo>
                <a:lnTo>
                  <a:pt x="465" y="15403"/>
                </a:lnTo>
                <a:lnTo>
                  <a:pt x="27424" y="262"/>
                </a:lnTo>
                <a:lnTo>
                  <a:pt x="27424" y="0"/>
                </a:lnTo>
                <a:close/>
              </a:path>
            </a:pathLst>
          </a:custGeom>
          <a:solidFill>
            <a:srgbClr val="182A5D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32" name="任意多边形 231"/>
          <p:cNvSpPr/>
          <p:nvPr/>
        </p:nvSpPr>
        <p:spPr>
          <a:xfrm>
            <a:off x="999360" y="566280"/>
            <a:ext cx="9705240" cy="5450760"/>
          </a:xfrm>
          <a:custGeom>
            <a:avLst/>
            <a:gdLst/>
            <a:ahLst/>
            <a:cxnLst/>
            <a:rect l="0" t="0" r="r" b="b"/>
            <a:pathLst>
              <a:path w="26959" h="15141">
                <a:moveTo>
                  <a:pt x="26959" y="0"/>
                </a:moveTo>
                <a:lnTo>
                  <a:pt x="0" y="15141"/>
                </a:lnTo>
                <a:lnTo>
                  <a:pt x="465" y="15141"/>
                </a:lnTo>
                <a:lnTo>
                  <a:pt x="26959" y="261"/>
                </a:lnTo>
                <a:lnTo>
                  <a:pt x="26959" y="0"/>
                </a:lnTo>
                <a:close/>
              </a:path>
            </a:pathLst>
          </a:custGeom>
          <a:solidFill>
            <a:srgbClr val="182B5D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33" name="任意多边形 232"/>
          <p:cNvSpPr/>
          <p:nvPr/>
        </p:nvSpPr>
        <p:spPr>
          <a:xfrm>
            <a:off x="1166760" y="660240"/>
            <a:ext cx="9537840" cy="5356800"/>
          </a:xfrm>
          <a:custGeom>
            <a:avLst/>
            <a:gdLst/>
            <a:ahLst/>
            <a:cxnLst/>
            <a:rect l="0" t="0" r="r" b="b"/>
            <a:pathLst>
              <a:path w="26494" h="14880">
                <a:moveTo>
                  <a:pt x="26494" y="0"/>
                </a:moveTo>
                <a:lnTo>
                  <a:pt x="0" y="14880"/>
                </a:lnTo>
                <a:lnTo>
                  <a:pt x="465" y="14880"/>
                </a:lnTo>
                <a:lnTo>
                  <a:pt x="26494" y="261"/>
                </a:lnTo>
                <a:lnTo>
                  <a:pt x="26494" y="0"/>
                </a:lnTo>
                <a:close/>
              </a:path>
            </a:pathLst>
          </a:custGeom>
          <a:solidFill>
            <a:srgbClr val="182B5E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34" name="任意多边形 233"/>
          <p:cNvSpPr/>
          <p:nvPr/>
        </p:nvSpPr>
        <p:spPr>
          <a:xfrm>
            <a:off x="1334160" y="754200"/>
            <a:ext cx="9370440" cy="5262840"/>
          </a:xfrm>
          <a:custGeom>
            <a:avLst/>
            <a:gdLst/>
            <a:ahLst/>
            <a:cxnLst/>
            <a:rect l="0" t="0" r="r" b="b"/>
            <a:pathLst>
              <a:path w="26029" h="14619">
                <a:moveTo>
                  <a:pt x="26029" y="0"/>
                </a:moveTo>
                <a:lnTo>
                  <a:pt x="0" y="14619"/>
                </a:lnTo>
                <a:lnTo>
                  <a:pt x="465" y="14619"/>
                </a:lnTo>
                <a:lnTo>
                  <a:pt x="26029" y="261"/>
                </a:lnTo>
                <a:lnTo>
                  <a:pt x="26029" y="0"/>
                </a:lnTo>
                <a:close/>
              </a:path>
            </a:pathLst>
          </a:custGeom>
          <a:solidFill>
            <a:srgbClr val="182B5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35" name="任意多边形 234"/>
          <p:cNvSpPr/>
          <p:nvPr/>
        </p:nvSpPr>
        <p:spPr>
          <a:xfrm>
            <a:off x="1501560" y="848160"/>
            <a:ext cx="9203040" cy="5168880"/>
          </a:xfrm>
          <a:custGeom>
            <a:avLst/>
            <a:gdLst/>
            <a:ahLst/>
            <a:cxnLst/>
            <a:rect l="0" t="0" r="r" b="b"/>
            <a:pathLst>
              <a:path w="25564" h="14358">
                <a:moveTo>
                  <a:pt x="25564" y="0"/>
                </a:moveTo>
                <a:lnTo>
                  <a:pt x="0" y="14358"/>
                </a:lnTo>
                <a:lnTo>
                  <a:pt x="464" y="14358"/>
                </a:lnTo>
                <a:lnTo>
                  <a:pt x="25564" y="261"/>
                </a:lnTo>
                <a:lnTo>
                  <a:pt x="25564" y="0"/>
                </a:lnTo>
                <a:close/>
              </a:path>
            </a:pathLst>
          </a:custGeom>
          <a:solidFill>
            <a:srgbClr val="192B60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36" name="任意多边形 235"/>
          <p:cNvSpPr/>
          <p:nvPr/>
        </p:nvSpPr>
        <p:spPr>
          <a:xfrm>
            <a:off x="1668600" y="942120"/>
            <a:ext cx="9036000" cy="5074920"/>
          </a:xfrm>
          <a:custGeom>
            <a:avLst/>
            <a:gdLst/>
            <a:ahLst/>
            <a:cxnLst/>
            <a:rect l="0" t="0" r="r" b="b"/>
            <a:pathLst>
              <a:path w="25100" h="14097">
                <a:moveTo>
                  <a:pt x="25100" y="0"/>
                </a:moveTo>
                <a:lnTo>
                  <a:pt x="0" y="14097"/>
                </a:lnTo>
                <a:lnTo>
                  <a:pt x="465" y="14097"/>
                </a:lnTo>
                <a:lnTo>
                  <a:pt x="25100" y="261"/>
                </a:lnTo>
                <a:lnTo>
                  <a:pt x="25100" y="0"/>
                </a:lnTo>
                <a:close/>
              </a:path>
            </a:pathLst>
          </a:custGeom>
          <a:solidFill>
            <a:srgbClr val="192C61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37" name="任意多边形 236"/>
          <p:cNvSpPr/>
          <p:nvPr/>
        </p:nvSpPr>
        <p:spPr>
          <a:xfrm>
            <a:off x="1836000" y="1036080"/>
            <a:ext cx="8868600" cy="4980960"/>
          </a:xfrm>
          <a:custGeom>
            <a:avLst/>
            <a:gdLst/>
            <a:ahLst/>
            <a:cxnLst/>
            <a:rect l="0" t="0" r="r" b="b"/>
            <a:pathLst>
              <a:path w="24635" h="13836">
                <a:moveTo>
                  <a:pt x="24635" y="0"/>
                </a:moveTo>
                <a:lnTo>
                  <a:pt x="0" y="13836"/>
                </a:lnTo>
                <a:lnTo>
                  <a:pt x="465" y="13836"/>
                </a:lnTo>
                <a:lnTo>
                  <a:pt x="24635" y="261"/>
                </a:lnTo>
                <a:lnTo>
                  <a:pt x="24635" y="0"/>
                </a:lnTo>
                <a:close/>
              </a:path>
            </a:pathLst>
          </a:custGeom>
          <a:solidFill>
            <a:srgbClr val="192C61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38" name="任意多边形 237"/>
          <p:cNvSpPr/>
          <p:nvPr/>
        </p:nvSpPr>
        <p:spPr>
          <a:xfrm>
            <a:off x="2003400" y="1130040"/>
            <a:ext cx="8701200" cy="4887000"/>
          </a:xfrm>
          <a:custGeom>
            <a:avLst/>
            <a:gdLst/>
            <a:ahLst/>
            <a:cxnLst/>
            <a:rect l="0" t="0" r="r" b="b"/>
            <a:pathLst>
              <a:path w="24170" h="13575">
                <a:moveTo>
                  <a:pt x="24170" y="0"/>
                </a:moveTo>
                <a:lnTo>
                  <a:pt x="0" y="13575"/>
                </a:lnTo>
                <a:lnTo>
                  <a:pt x="465" y="13575"/>
                </a:lnTo>
                <a:lnTo>
                  <a:pt x="24170" y="261"/>
                </a:lnTo>
                <a:lnTo>
                  <a:pt x="24170" y="0"/>
                </a:lnTo>
                <a:close/>
              </a:path>
            </a:pathLst>
          </a:custGeom>
          <a:solidFill>
            <a:srgbClr val="192C6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39" name="任意多边形 238"/>
          <p:cNvSpPr/>
          <p:nvPr/>
        </p:nvSpPr>
        <p:spPr>
          <a:xfrm>
            <a:off x="2170800" y="1224000"/>
            <a:ext cx="8533800" cy="4793040"/>
          </a:xfrm>
          <a:custGeom>
            <a:avLst/>
            <a:gdLst/>
            <a:ahLst/>
            <a:cxnLst/>
            <a:rect l="0" t="0" r="r" b="b"/>
            <a:pathLst>
              <a:path w="23705" h="13314">
                <a:moveTo>
                  <a:pt x="23705" y="0"/>
                </a:moveTo>
                <a:lnTo>
                  <a:pt x="0" y="13314"/>
                </a:lnTo>
                <a:lnTo>
                  <a:pt x="465" y="13314"/>
                </a:lnTo>
                <a:lnTo>
                  <a:pt x="23705" y="261"/>
                </a:lnTo>
                <a:lnTo>
                  <a:pt x="23705" y="0"/>
                </a:lnTo>
                <a:close/>
              </a:path>
            </a:pathLst>
          </a:custGeom>
          <a:solidFill>
            <a:srgbClr val="192C63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40" name="任意多边形 239"/>
          <p:cNvSpPr/>
          <p:nvPr/>
        </p:nvSpPr>
        <p:spPr>
          <a:xfrm>
            <a:off x="2338200" y="1317960"/>
            <a:ext cx="8366400" cy="4699080"/>
          </a:xfrm>
          <a:custGeom>
            <a:avLst/>
            <a:gdLst/>
            <a:ahLst/>
            <a:cxnLst/>
            <a:rect l="0" t="0" r="r" b="b"/>
            <a:pathLst>
              <a:path w="23240" h="13053">
                <a:moveTo>
                  <a:pt x="23240" y="0"/>
                </a:moveTo>
                <a:lnTo>
                  <a:pt x="0" y="13053"/>
                </a:lnTo>
                <a:lnTo>
                  <a:pt x="464" y="13053"/>
                </a:lnTo>
                <a:lnTo>
                  <a:pt x="23240" y="261"/>
                </a:lnTo>
                <a:lnTo>
                  <a:pt x="23240" y="0"/>
                </a:lnTo>
                <a:close/>
              </a:path>
            </a:pathLst>
          </a:custGeom>
          <a:solidFill>
            <a:srgbClr val="192D6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41" name="任意多边形 240"/>
          <p:cNvSpPr/>
          <p:nvPr/>
        </p:nvSpPr>
        <p:spPr>
          <a:xfrm>
            <a:off x="2505240" y="1411920"/>
            <a:ext cx="8199360" cy="4605120"/>
          </a:xfrm>
          <a:custGeom>
            <a:avLst/>
            <a:gdLst/>
            <a:ahLst/>
            <a:cxnLst/>
            <a:rect l="0" t="0" r="r" b="b"/>
            <a:pathLst>
              <a:path w="22776" h="12792">
                <a:moveTo>
                  <a:pt x="22776" y="0"/>
                </a:moveTo>
                <a:lnTo>
                  <a:pt x="0" y="12792"/>
                </a:lnTo>
                <a:lnTo>
                  <a:pt x="465" y="12792"/>
                </a:lnTo>
                <a:lnTo>
                  <a:pt x="22776" y="261"/>
                </a:lnTo>
                <a:lnTo>
                  <a:pt x="22776" y="0"/>
                </a:lnTo>
                <a:close/>
              </a:path>
            </a:pathLst>
          </a:custGeom>
          <a:solidFill>
            <a:srgbClr val="192D6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42" name="任意多边形 241"/>
          <p:cNvSpPr/>
          <p:nvPr/>
        </p:nvSpPr>
        <p:spPr>
          <a:xfrm>
            <a:off x="2672640" y="1505880"/>
            <a:ext cx="8031960" cy="4511160"/>
          </a:xfrm>
          <a:custGeom>
            <a:avLst/>
            <a:gdLst/>
            <a:ahLst/>
            <a:cxnLst/>
            <a:rect l="0" t="0" r="r" b="b"/>
            <a:pathLst>
              <a:path w="22311" h="12531">
                <a:moveTo>
                  <a:pt x="22311" y="0"/>
                </a:moveTo>
                <a:lnTo>
                  <a:pt x="0" y="12531"/>
                </a:lnTo>
                <a:lnTo>
                  <a:pt x="465" y="12531"/>
                </a:lnTo>
                <a:lnTo>
                  <a:pt x="22311" y="261"/>
                </a:lnTo>
                <a:lnTo>
                  <a:pt x="22311" y="0"/>
                </a:lnTo>
                <a:close/>
              </a:path>
            </a:pathLst>
          </a:custGeom>
          <a:solidFill>
            <a:srgbClr val="192D65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43" name="任意多边形 242"/>
          <p:cNvSpPr/>
          <p:nvPr/>
        </p:nvSpPr>
        <p:spPr>
          <a:xfrm>
            <a:off x="2840040" y="1599840"/>
            <a:ext cx="7864560" cy="4417200"/>
          </a:xfrm>
          <a:custGeom>
            <a:avLst/>
            <a:gdLst/>
            <a:ahLst/>
            <a:cxnLst/>
            <a:rect l="0" t="0" r="r" b="b"/>
            <a:pathLst>
              <a:path w="21846" h="12270">
                <a:moveTo>
                  <a:pt x="21846" y="0"/>
                </a:moveTo>
                <a:lnTo>
                  <a:pt x="0" y="12270"/>
                </a:lnTo>
                <a:lnTo>
                  <a:pt x="465" y="12270"/>
                </a:lnTo>
                <a:lnTo>
                  <a:pt x="21846" y="261"/>
                </a:lnTo>
                <a:lnTo>
                  <a:pt x="21846" y="0"/>
                </a:lnTo>
                <a:close/>
              </a:path>
            </a:pathLst>
          </a:custGeom>
          <a:solidFill>
            <a:srgbClr val="192E6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44" name="任意多边形 243"/>
          <p:cNvSpPr/>
          <p:nvPr/>
        </p:nvSpPr>
        <p:spPr>
          <a:xfrm>
            <a:off x="3007440" y="1693800"/>
            <a:ext cx="7697160" cy="4323240"/>
          </a:xfrm>
          <a:custGeom>
            <a:avLst/>
            <a:gdLst/>
            <a:ahLst/>
            <a:cxnLst/>
            <a:rect l="0" t="0" r="r" b="b"/>
            <a:pathLst>
              <a:path w="21381" h="12009">
                <a:moveTo>
                  <a:pt x="21381" y="0"/>
                </a:moveTo>
                <a:lnTo>
                  <a:pt x="0" y="12009"/>
                </a:lnTo>
                <a:lnTo>
                  <a:pt x="465" y="12009"/>
                </a:lnTo>
                <a:lnTo>
                  <a:pt x="21381" y="261"/>
                </a:lnTo>
                <a:lnTo>
                  <a:pt x="21381" y="0"/>
                </a:lnTo>
                <a:close/>
              </a:path>
            </a:pathLst>
          </a:custGeom>
          <a:solidFill>
            <a:srgbClr val="192E67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45" name="任意多边形 244"/>
          <p:cNvSpPr/>
          <p:nvPr/>
        </p:nvSpPr>
        <p:spPr>
          <a:xfrm>
            <a:off x="3174840" y="1787760"/>
            <a:ext cx="7529760" cy="4229280"/>
          </a:xfrm>
          <a:custGeom>
            <a:avLst/>
            <a:gdLst/>
            <a:ahLst/>
            <a:cxnLst/>
            <a:rect l="0" t="0" r="r" b="b"/>
            <a:pathLst>
              <a:path w="20916" h="11748">
                <a:moveTo>
                  <a:pt x="20916" y="0"/>
                </a:moveTo>
                <a:lnTo>
                  <a:pt x="0" y="11748"/>
                </a:lnTo>
                <a:lnTo>
                  <a:pt x="464" y="11748"/>
                </a:lnTo>
                <a:lnTo>
                  <a:pt x="20916" y="261"/>
                </a:lnTo>
                <a:lnTo>
                  <a:pt x="20916" y="0"/>
                </a:lnTo>
                <a:close/>
              </a:path>
            </a:pathLst>
          </a:custGeom>
          <a:solidFill>
            <a:srgbClr val="1A2E6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46" name="任意多边形 245"/>
          <p:cNvSpPr/>
          <p:nvPr/>
        </p:nvSpPr>
        <p:spPr>
          <a:xfrm>
            <a:off x="3341880" y="1881720"/>
            <a:ext cx="7362720" cy="4135320"/>
          </a:xfrm>
          <a:custGeom>
            <a:avLst/>
            <a:gdLst/>
            <a:ahLst/>
            <a:cxnLst/>
            <a:rect l="0" t="0" r="r" b="b"/>
            <a:pathLst>
              <a:path w="20452" h="11487">
                <a:moveTo>
                  <a:pt x="20452" y="0"/>
                </a:moveTo>
                <a:lnTo>
                  <a:pt x="0" y="11487"/>
                </a:lnTo>
                <a:lnTo>
                  <a:pt x="465" y="11487"/>
                </a:lnTo>
                <a:lnTo>
                  <a:pt x="20452" y="261"/>
                </a:lnTo>
                <a:lnTo>
                  <a:pt x="20452" y="0"/>
                </a:lnTo>
                <a:close/>
              </a:path>
            </a:pathLst>
          </a:custGeom>
          <a:solidFill>
            <a:srgbClr val="1A2E6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47" name="任意多边形 246"/>
          <p:cNvSpPr/>
          <p:nvPr/>
        </p:nvSpPr>
        <p:spPr>
          <a:xfrm>
            <a:off x="3509280" y="1975680"/>
            <a:ext cx="7195320" cy="4041360"/>
          </a:xfrm>
          <a:custGeom>
            <a:avLst/>
            <a:gdLst/>
            <a:ahLst/>
            <a:cxnLst/>
            <a:rect l="0" t="0" r="r" b="b"/>
            <a:pathLst>
              <a:path w="19987" h="11226">
                <a:moveTo>
                  <a:pt x="19987" y="0"/>
                </a:moveTo>
                <a:lnTo>
                  <a:pt x="0" y="11226"/>
                </a:lnTo>
                <a:lnTo>
                  <a:pt x="466" y="11226"/>
                </a:lnTo>
                <a:lnTo>
                  <a:pt x="19987" y="262"/>
                </a:lnTo>
                <a:lnTo>
                  <a:pt x="19987" y="0"/>
                </a:lnTo>
                <a:close/>
              </a:path>
            </a:pathLst>
          </a:custGeom>
          <a:solidFill>
            <a:srgbClr val="1A2F69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48" name="任意多边形 247"/>
          <p:cNvSpPr/>
          <p:nvPr/>
        </p:nvSpPr>
        <p:spPr>
          <a:xfrm>
            <a:off x="3676680" y="2069640"/>
            <a:ext cx="7027920" cy="3947400"/>
          </a:xfrm>
          <a:custGeom>
            <a:avLst/>
            <a:gdLst/>
            <a:ahLst/>
            <a:cxnLst/>
            <a:rect l="0" t="0" r="r" b="b"/>
            <a:pathLst>
              <a:path w="19522" h="10965">
                <a:moveTo>
                  <a:pt x="19522" y="0"/>
                </a:moveTo>
                <a:lnTo>
                  <a:pt x="0" y="10965"/>
                </a:lnTo>
                <a:lnTo>
                  <a:pt x="465" y="10965"/>
                </a:lnTo>
                <a:lnTo>
                  <a:pt x="19522" y="261"/>
                </a:lnTo>
                <a:lnTo>
                  <a:pt x="19522" y="0"/>
                </a:lnTo>
                <a:close/>
              </a:path>
            </a:pathLst>
          </a:custGeom>
          <a:solidFill>
            <a:srgbClr val="1A2F6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49" name="任意多边形 248"/>
          <p:cNvSpPr/>
          <p:nvPr/>
        </p:nvSpPr>
        <p:spPr>
          <a:xfrm>
            <a:off x="3844080" y="2163600"/>
            <a:ext cx="6860520" cy="3853440"/>
          </a:xfrm>
          <a:custGeom>
            <a:avLst/>
            <a:gdLst/>
            <a:ahLst/>
            <a:cxnLst/>
            <a:rect l="0" t="0" r="r" b="b"/>
            <a:pathLst>
              <a:path w="19057" h="10704">
                <a:moveTo>
                  <a:pt x="19057" y="0"/>
                </a:moveTo>
                <a:lnTo>
                  <a:pt x="0" y="10704"/>
                </a:lnTo>
                <a:lnTo>
                  <a:pt x="465" y="10704"/>
                </a:lnTo>
                <a:lnTo>
                  <a:pt x="19057" y="261"/>
                </a:lnTo>
                <a:lnTo>
                  <a:pt x="19057" y="0"/>
                </a:lnTo>
                <a:close/>
              </a:path>
            </a:pathLst>
          </a:custGeom>
          <a:solidFill>
            <a:srgbClr val="1A2F6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50" name="任意多边形 249"/>
          <p:cNvSpPr/>
          <p:nvPr/>
        </p:nvSpPr>
        <p:spPr>
          <a:xfrm>
            <a:off x="4011480" y="2257560"/>
            <a:ext cx="6693120" cy="3759480"/>
          </a:xfrm>
          <a:custGeom>
            <a:avLst/>
            <a:gdLst/>
            <a:ahLst/>
            <a:cxnLst/>
            <a:rect l="0" t="0" r="r" b="b"/>
            <a:pathLst>
              <a:path w="18592" h="10443">
                <a:moveTo>
                  <a:pt x="18592" y="0"/>
                </a:moveTo>
                <a:lnTo>
                  <a:pt x="0" y="10443"/>
                </a:lnTo>
                <a:lnTo>
                  <a:pt x="464" y="10443"/>
                </a:lnTo>
                <a:lnTo>
                  <a:pt x="18592" y="261"/>
                </a:lnTo>
                <a:lnTo>
                  <a:pt x="18592" y="0"/>
                </a:lnTo>
                <a:close/>
              </a:path>
            </a:pathLst>
          </a:custGeom>
          <a:solidFill>
            <a:srgbClr val="1A2F6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51" name="任意多边形 250"/>
          <p:cNvSpPr/>
          <p:nvPr/>
        </p:nvSpPr>
        <p:spPr>
          <a:xfrm>
            <a:off x="4178520" y="2351520"/>
            <a:ext cx="6526080" cy="3665520"/>
          </a:xfrm>
          <a:custGeom>
            <a:avLst/>
            <a:gdLst/>
            <a:ahLst/>
            <a:cxnLst/>
            <a:rect l="0" t="0" r="r" b="b"/>
            <a:pathLst>
              <a:path w="18128" h="10182">
                <a:moveTo>
                  <a:pt x="18128" y="0"/>
                </a:moveTo>
                <a:lnTo>
                  <a:pt x="0" y="10182"/>
                </a:lnTo>
                <a:lnTo>
                  <a:pt x="465" y="10182"/>
                </a:lnTo>
                <a:lnTo>
                  <a:pt x="18128" y="261"/>
                </a:lnTo>
                <a:lnTo>
                  <a:pt x="18128" y="0"/>
                </a:lnTo>
                <a:close/>
              </a:path>
            </a:pathLst>
          </a:custGeom>
          <a:solidFill>
            <a:srgbClr val="1A306C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52" name="任意多边形 251"/>
          <p:cNvSpPr/>
          <p:nvPr/>
        </p:nvSpPr>
        <p:spPr>
          <a:xfrm>
            <a:off x="4345920" y="2445480"/>
            <a:ext cx="6358680" cy="3571560"/>
          </a:xfrm>
          <a:custGeom>
            <a:avLst/>
            <a:gdLst/>
            <a:ahLst/>
            <a:cxnLst/>
            <a:rect l="0" t="0" r="r" b="b"/>
            <a:pathLst>
              <a:path w="17663" h="9921">
                <a:moveTo>
                  <a:pt x="17663" y="0"/>
                </a:moveTo>
                <a:lnTo>
                  <a:pt x="0" y="9921"/>
                </a:lnTo>
                <a:lnTo>
                  <a:pt x="465" y="9921"/>
                </a:lnTo>
                <a:lnTo>
                  <a:pt x="17663" y="261"/>
                </a:lnTo>
                <a:lnTo>
                  <a:pt x="17663" y="0"/>
                </a:lnTo>
                <a:close/>
              </a:path>
            </a:pathLst>
          </a:custGeom>
          <a:solidFill>
            <a:srgbClr val="1A306D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53" name="任意多边形 252"/>
          <p:cNvSpPr/>
          <p:nvPr/>
        </p:nvSpPr>
        <p:spPr>
          <a:xfrm>
            <a:off x="4513320" y="2539440"/>
            <a:ext cx="6191280" cy="3477600"/>
          </a:xfrm>
          <a:custGeom>
            <a:avLst/>
            <a:gdLst/>
            <a:ahLst/>
            <a:cxnLst/>
            <a:rect l="0" t="0" r="r" b="b"/>
            <a:pathLst>
              <a:path w="17198" h="9660">
                <a:moveTo>
                  <a:pt x="17198" y="0"/>
                </a:moveTo>
                <a:lnTo>
                  <a:pt x="0" y="9660"/>
                </a:lnTo>
                <a:lnTo>
                  <a:pt x="465" y="9660"/>
                </a:lnTo>
                <a:lnTo>
                  <a:pt x="17198" y="261"/>
                </a:lnTo>
                <a:lnTo>
                  <a:pt x="17198" y="0"/>
                </a:lnTo>
                <a:close/>
              </a:path>
            </a:pathLst>
          </a:custGeom>
          <a:solidFill>
            <a:srgbClr val="1A306E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54" name="任意多边形 253"/>
          <p:cNvSpPr/>
          <p:nvPr/>
        </p:nvSpPr>
        <p:spPr>
          <a:xfrm>
            <a:off x="4680720" y="2633400"/>
            <a:ext cx="6023880" cy="3383640"/>
          </a:xfrm>
          <a:custGeom>
            <a:avLst/>
            <a:gdLst/>
            <a:ahLst/>
            <a:cxnLst/>
            <a:rect l="0" t="0" r="r" b="b"/>
            <a:pathLst>
              <a:path w="16733" h="9399">
                <a:moveTo>
                  <a:pt x="16733" y="0"/>
                </a:moveTo>
                <a:lnTo>
                  <a:pt x="0" y="9399"/>
                </a:lnTo>
                <a:lnTo>
                  <a:pt x="465" y="9399"/>
                </a:lnTo>
                <a:lnTo>
                  <a:pt x="16733" y="261"/>
                </a:lnTo>
                <a:lnTo>
                  <a:pt x="16733" y="0"/>
                </a:lnTo>
                <a:close/>
              </a:path>
            </a:pathLst>
          </a:custGeom>
          <a:solidFill>
            <a:srgbClr val="1A306E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55" name="任意多边形 254"/>
          <p:cNvSpPr/>
          <p:nvPr/>
        </p:nvSpPr>
        <p:spPr>
          <a:xfrm>
            <a:off x="4848120" y="2727360"/>
            <a:ext cx="5856480" cy="3289680"/>
          </a:xfrm>
          <a:custGeom>
            <a:avLst/>
            <a:gdLst/>
            <a:ahLst/>
            <a:cxnLst/>
            <a:rect l="0" t="0" r="r" b="b"/>
            <a:pathLst>
              <a:path w="16268" h="9138">
                <a:moveTo>
                  <a:pt x="16268" y="0"/>
                </a:moveTo>
                <a:lnTo>
                  <a:pt x="0" y="9138"/>
                </a:lnTo>
                <a:lnTo>
                  <a:pt x="464" y="9138"/>
                </a:lnTo>
                <a:lnTo>
                  <a:pt x="16268" y="262"/>
                </a:lnTo>
                <a:lnTo>
                  <a:pt x="16268" y="0"/>
                </a:lnTo>
                <a:close/>
              </a:path>
            </a:pathLst>
          </a:custGeom>
          <a:solidFill>
            <a:srgbClr val="1B316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56" name="任意多边形 255"/>
          <p:cNvSpPr/>
          <p:nvPr/>
        </p:nvSpPr>
        <p:spPr>
          <a:xfrm>
            <a:off x="5015160" y="2821680"/>
            <a:ext cx="5689440" cy="3195360"/>
          </a:xfrm>
          <a:custGeom>
            <a:avLst/>
            <a:gdLst/>
            <a:ahLst/>
            <a:cxnLst/>
            <a:rect l="0" t="0" r="r" b="b"/>
            <a:pathLst>
              <a:path w="15804" h="8876">
                <a:moveTo>
                  <a:pt x="15804" y="0"/>
                </a:moveTo>
                <a:lnTo>
                  <a:pt x="0" y="8876"/>
                </a:lnTo>
                <a:lnTo>
                  <a:pt x="465" y="8876"/>
                </a:lnTo>
                <a:lnTo>
                  <a:pt x="15804" y="261"/>
                </a:lnTo>
                <a:lnTo>
                  <a:pt x="15804" y="0"/>
                </a:lnTo>
                <a:close/>
              </a:path>
            </a:pathLst>
          </a:custGeom>
          <a:solidFill>
            <a:srgbClr val="1B3170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57" name="任意多边形 256"/>
          <p:cNvSpPr/>
          <p:nvPr/>
        </p:nvSpPr>
        <p:spPr>
          <a:xfrm>
            <a:off x="5182560" y="2915640"/>
            <a:ext cx="5522040" cy="3101400"/>
          </a:xfrm>
          <a:custGeom>
            <a:avLst/>
            <a:gdLst/>
            <a:ahLst/>
            <a:cxnLst/>
            <a:rect l="0" t="0" r="r" b="b"/>
            <a:pathLst>
              <a:path w="15339" h="8615">
                <a:moveTo>
                  <a:pt x="15339" y="0"/>
                </a:moveTo>
                <a:lnTo>
                  <a:pt x="0" y="8615"/>
                </a:lnTo>
                <a:lnTo>
                  <a:pt x="465" y="8615"/>
                </a:lnTo>
                <a:lnTo>
                  <a:pt x="15339" y="261"/>
                </a:lnTo>
                <a:lnTo>
                  <a:pt x="15339" y="0"/>
                </a:lnTo>
                <a:close/>
              </a:path>
            </a:pathLst>
          </a:custGeom>
          <a:solidFill>
            <a:srgbClr val="1B3171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58" name="任意多边形 257"/>
          <p:cNvSpPr/>
          <p:nvPr/>
        </p:nvSpPr>
        <p:spPr>
          <a:xfrm>
            <a:off x="5349960" y="3009600"/>
            <a:ext cx="5354640" cy="3007440"/>
          </a:xfrm>
          <a:custGeom>
            <a:avLst/>
            <a:gdLst/>
            <a:ahLst/>
            <a:cxnLst/>
            <a:rect l="0" t="0" r="r" b="b"/>
            <a:pathLst>
              <a:path w="14874" h="8354">
                <a:moveTo>
                  <a:pt x="14874" y="0"/>
                </a:moveTo>
                <a:lnTo>
                  <a:pt x="0" y="8354"/>
                </a:lnTo>
                <a:lnTo>
                  <a:pt x="465" y="8354"/>
                </a:lnTo>
                <a:lnTo>
                  <a:pt x="14874" y="261"/>
                </a:lnTo>
                <a:lnTo>
                  <a:pt x="14874" y="0"/>
                </a:lnTo>
                <a:close/>
              </a:path>
            </a:pathLst>
          </a:custGeom>
          <a:solidFill>
            <a:srgbClr val="1B327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59" name="任意多边形 258"/>
          <p:cNvSpPr/>
          <p:nvPr/>
        </p:nvSpPr>
        <p:spPr>
          <a:xfrm>
            <a:off x="5517360" y="3103560"/>
            <a:ext cx="5187240" cy="2913480"/>
          </a:xfrm>
          <a:custGeom>
            <a:avLst/>
            <a:gdLst/>
            <a:ahLst/>
            <a:cxnLst/>
            <a:rect l="0" t="0" r="r" b="b"/>
            <a:pathLst>
              <a:path w="14409" h="8093">
                <a:moveTo>
                  <a:pt x="14409" y="0"/>
                </a:moveTo>
                <a:lnTo>
                  <a:pt x="0" y="8093"/>
                </a:lnTo>
                <a:lnTo>
                  <a:pt x="465" y="8093"/>
                </a:lnTo>
                <a:lnTo>
                  <a:pt x="14409" y="261"/>
                </a:lnTo>
                <a:lnTo>
                  <a:pt x="14409" y="0"/>
                </a:lnTo>
                <a:close/>
              </a:path>
            </a:pathLst>
          </a:custGeom>
          <a:solidFill>
            <a:srgbClr val="1B327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60" name="任意多边形 259"/>
          <p:cNvSpPr/>
          <p:nvPr/>
        </p:nvSpPr>
        <p:spPr>
          <a:xfrm>
            <a:off x="5684760" y="3197520"/>
            <a:ext cx="5019840" cy="2819520"/>
          </a:xfrm>
          <a:custGeom>
            <a:avLst/>
            <a:gdLst/>
            <a:ahLst/>
            <a:cxnLst/>
            <a:rect l="0" t="0" r="r" b="b"/>
            <a:pathLst>
              <a:path w="13944" h="7832">
                <a:moveTo>
                  <a:pt x="13944" y="0"/>
                </a:moveTo>
                <a:lnTo>
                  <a:pt x="0" y="7832"/>
                </a:lnTo>
                <a:lnTo>
                  <a:pt x="464" y="7832"/>
                </a:lnTo>
                <a:lnTo>
                  <a:pt x="13944" y="261"/>
                </a:lnTo>
                <a:lnTo>
                  <a:pt x="13944" y="0"/>
                </a:lnTo>
                <a:close/>
              </a:path>
            </a:pathLst>
          </a:custGeom>
          <a:solidFill>
            <a:srgbClr val="1B3273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61" name="任意多边形 260"/>
          <p:cNvSpPr/>
          <p:nvPr/>
        </p:nvSpPr>
        <p:spPr>
          <a:xfrm>
            <a:off x="5851800" y="3291480"/>
            <a:ext cx="4852800" cy="2725560"/>
          </a:xfrm>
          <a:custGeom>
            <a:avLst/>
            <a:gdLst/>
            <a:ahLst/>
            <a:cxnLst/>
            <a:rect l="0" t="0" r="r" b="b"/>
            <a:pathLst>
              <a:path w="13480" h="7571">
                <a:moveTo>
                  <a:pt x="13480" y="0"/>
                </a:moveTo>
                <a:lnTo>
                  <a:pt x="0" y="7571"/>
                </a:lnTo>
                <a:lnTo>
                  <a:pt x="465" y="7571"/>
                </a:lnTo>
                <a:lnTo>
                  <a:pt x="13480" y="261"/>
                </a:lnTo>
                <a:lnTo>
                  <a:pt x="13480" y="0"/>
                </a:lnTo>
                <a:close/>
              </a:path>
            </a:pathLst>
          </a:custGeom>
          <a:solidFill>
            <a:srgbClr val="1B327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62" name="任意多边形 261"/>
          <p:cNvSpPr/>
          <p:nvPr/>
        </p:nvSpPr>
        <p:spPr>
          <a:xfrm>
            <a:off x="6019200" y="3385440"/>
            <a:ext cx="4685400" cy="2631600"/>
          </a:xfrm>
          <a:custGeom>
            <a:avLst/>
            <a:gdLst/>
            <a:ahLst/>
            <a:cxnLst/>
            <a:rect l="0" t="0" r="r" b="b"/>
            <a:pathLst>
              <a:path w="13015" h="7310">
                <a:moveTo>
                  <a:pt x="13015" y="0"/>
                </a:moveTo>
                <a:lnTo>
                  <a:pt x="0" y="7310"/>
                </a:lnTo>
                <a:lnTo>
                  <a:pt x="465" y="7310"/>
                </a:lnTo>
                <a:lnTo>
                  <a:pt x="13015" y="261"/>
                </a:lnTo>
                <a:lnTo>
                  <a:pt x="13015" y="0"/>
                </a:lnTo>
                <a:close/>
              </a:path>
            </a:pathLst>
          </a:custGeom>
          <a:solidFill>
            <a:srgbClr val="1B3375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63" name="任意多边形 262"/>
          <p:cNvSpPr/>
          <p:nvPr/>
        </p:nvSpPr>
        <p:spPr>
          <a:xfrm>
            <a:off x="6186600" y="3479400"/>
            <a:ext cx="4518000" cy="2537640"/>
          </a:xfrm>
          <a:custGeom>
            <a:avLst/>
            <a:gdLst/>
            <a:ahLst/>
            <a:cxnLst/>
            <a:rect l="0" t="0" r="r" b="b"/>
            <a:pathLst>
              <a:path w="12550" h="7049">
                <a:moveTo>
                  <a:pt x="12550" y="0"/>
                </a:moveTo>
                <a:lnTo>
                  <a:pt x="0" y="7049"/>
                </a:lnTo>
                <a:lnTo>
                  <a:pt x="465" y="7049"/>
                </a:lnTo>
                <a:lnTo>
                  <a:pt x="12550" y="261"/>
                </a:lnTo>
                <a:lnTo>
                  <a:pt x="12550" y="0"/>
                </a:lnTo>
                <a:close/>
              </a:path>
            </a:pathLst>
          </a:custGeom>
          <a:solidFill>
            <a:srgbClr val="1B3375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64" name="任意多边形 263"/>
          <p:cNvSpPr/>
          <p:nvPr/>
        </p:nvSpPr>
        <p:spPr>
          <a:xfrm>
            <a:off x="6354000" y="3573360"/>
            <a:ext cx="4350600" cy="2443680"/>
          </a:xfrm>
          <a:custGeom>
            <a:avLst/>
            <a:gdLst/>
            <a:ahLst/>
            <a:cxnLst/>
            <a:rect l="0" t="0" r="r" b="b"/>
            <a:pathLst>
              <a:path w="12085" h="6788">
                <a:moveTo>
                  <a:pt x="12085" y="0"/>
                </a:moveTo>
                <a:lnTo>
                  <a:pt x="0" y="6788"/>
                </a:lnTo>
                <a:lnTo>
                  <a:pt x="464" y="6788"/>
                </a:lnTo>
                <a:lnTo>
                  <a:pt x="12085" y="262"/>
                </a:lnTo>
                <a:lnTo>
                  <a:pt x="12085" y="0"/>
                </a:lnTo>
                <a:close/>
              </a:path>
            </a:pathLst>
          </a:custGeom>
          <a:solidFill>
            <a:srgbClr val="1B337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65" name="任意多边形 264"/>
          <p:cNvSpPr/>
          <p:nvPr/>
        </p:nvSpPr>
        <p:spPr>
          <a:xfrm>
            <a:off x="6521040" y="3667320"/>
            <a:ext cx="4183560" cy="2349720"/>
          </a:xfrm>
          <a:custGeom>
            <a:avLst/>
            <a:gdLst/>
            <a:ahLst/>
            <a:cxnLst/>
            <a:rect l="0" t="0" r="r" b="b"/>
            <a:pathLst>
              <a:path w="11621" h="6527">
                <a:moveTo>
                  <a:pt x="11621" y="0"/>
                </a:moveTo>
                <a:lnTo>
                  <a:pt x="0" y="6527"/>
                </a:lnTo>
                <a:lnTo>
                  <a:pt x="465" y="6527"/>
                </a:lnTo>
                <a:lnTo>
                  <a:pt x="11621" y="261"/>
                </a:lnTo>
                <a:lnTo>
                  <a:pt x="11621" y="0"/>
                </a:lnTo>
                <a:close/>
              </a:path>
            </a:pathLst>
          </a:custGeom>
          <a:solidFill>
            <a:srgbClr val="1C3377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66" name="任意多边形 265"/>
          <p:cNvSpPr/>
          <p:nvPr/>
        </p:nvSpPr>
        <p:spPr>
          <a:xfrm>
            <a:off x="6688440" y="3761280"/>
            <a:ext cx="4016160" cy="2255760"/>
          </a:xfrm>
          <a:custGeom>
            <a:avLst/>
            <a:gdLst/>
            <a:ahLst/>
            <a:cxnLst/>
            <a:rect l="0" t="0" r="r" b="b"/>
            <a:pathLst>
              <a:path w="11156" h="6266">
                <a:moveTo>
                  <a:pt x="11156" y="0"/>
                </a:moveTo>
                <a:lnTo>
                  <a:pt x="0" y="6266"/>
                </a:lnTo>
                <a:lnTo>
                  <a:pt x="465" y="6266"/>
                </a:lnTo>
                <a:lnTo>
                  <a:pt x="11156" y="261"/>
                </a:lnTo>
                <a:lnTo>
                  <a:pt x="11156" y="0"/>
                </a:lnTo>
                <a:close/>
              </a:path>
            </a:pathLst>
          </a:custGeom>
          <a:solidFill>
            <a:srgbClr val="1C347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67" name="任意多边形 266"/>
          <p:cNvSpPr/>
          <p:nvPr/>
        </p:nvSpPr>
        <p:spPr>
          <a:xfrm>
            <a:off x="6855840" y="3855240"/>
            <a:ext cx="3848760" cy="2161800"/>
          </a:xfrm>
          <a:custGeom>
            <a:avLst/>
            <a:gdLst/>
            <a:ahLst/>
            <a:cxnLst/>
            <a:rect l="0" t="0" r="r" b="b"/>
            <a:pathLst>
              <a:path w="10691" h="6005">
                <a:moveTo>
                  <a:pt x="10691" y="0"/>
                </a:moveTo>
                <a:lnTo>
                  <a:pt x="0" y="6005"/>
                </a:lnTo>
                <a:lnTo>
                  <a:pt x="465" y="6005"/>
                </a:lnTo>
                <a:lnTo>
                  <a:pt x="10691" y="261"/>
                </a:lnTo>
                <a:lnTo>
                  <a:pt x="10691" y="0"/>
                </a:lnTo>
                <a:close/>
              </a:path>
            </a:pathLst>
          </a:custGeom>
          <a:solidFill>
            <a:srgbClr val="1C3479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68" name="任意多边形 267"/>
          <p:cNvSpPr/>
          <p:nvPr/>
        </p:nvSpPr>
        <p:spPr>
          <a:xfrm>
            <a:off x="7023240" y="3949200"/>
            <a:ext cx="3681360" cy="2067840"/>
          </a:xfrm>
          <a:custGeom>
            <a:avLst/>
            <a:gdLst/>
            <a:ahLst/>
            <a:cxnLst/>
            <a:rect l="0" t="0" r="r" b="b"/>
            <a:pathLst>
              <a:path w="10226" h="5744">
                <a:moveTo>
                  <a:pt x="10226" y="0"/>
                </a:moveTo>
                <a:lnTo>
                  <a:pt x="0" y="5744"/>
                </a:lnTo>
                <a:lnTo>
                  <a:pt x="465" y="5744"/>
                </a:lnTo>
                <a:lnTo>
                  <a:pt x="10226" y="261"/>
                </a:lnTo>
                <a:lnTo>
                  <a:pt x="10226" y="0"/>
                </a:lnTo>
                <a:close/>
              </a:path>
            </a:pathLst>
          </a:custGeom>
          <a:solidFill>
            <a:srgbClr val="1C3479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69" name="任意多边形 268"/>
          <p:cNvSpPr/>
          <p:nvPr/>
        </p:nvSpPr>
        <p:spPr>
          <a:xfrm>
            <a:off x="7190640" y="4043160"/>
            <a:ext cx="3513960" cy="1973880"/>
          </a:xfrm>
          <a:custGeom>
            <a:avLst/>
            <a:gdLst/>
            <a:ahLst/>
            <a:cxnLst/>
            <a:rect l="0" t="0" r="r" b="b"/>
            <a:pathLst>
              <a:path w="9761" h="5483">
                <a:moveTo>
                  <a:pt x="9761" y="0"/>
                </a:moveTo>
                <a:lnTo>
                  <a:pt x="0" y="5483"/>
                </a:lnTo>
                <a:lnTo>
                  <a:pt x="464" y="5483"/>
                </a:lnTo>
                <a:lnTo>
                  <a:pt x="9761" y="261"/>
                </a:lnTo>
                <a:lnTo>
                  <a:pt x="9761" y="0"/>
                </a:lnTo>
                <a:close/>
              </a:path>
            </a:pathLst>
          </a:custGeom>
          <a:solidFill>
            <a:srgbClr val="1C347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70" name="任意多边形 269"/>
          <p:cNvSpPr/>
          <p:nvPr/>
        </p:nvSpPr>
        <p:spPr>
          <a:xfrm>
            <a:off x="7357680" y="4137120"/>
            <a:ext cx="3346920" cy="1879920"/>
          </a:xfrm>
          <a:custGeom>
            <a:avLst/>
            <a:gdLst/>
            <a:ahLst/>
            <a:cxnLst/>
            <a:rect l="0" t="0" r="r" b="b"/>
            <a:pathLst>
              <a:path w="9297" h="5222">
                <a:moveTo>
                  <a:pt x="9297" y="0"/>
                </a:moveTo>
                <a:lnTo>
                  <a:pt x="0" y="5222"/>
                </a:lnTo>
                <a:lnTo>
                  <a:pt x="465" y="5222"/>
                </a:lnTo>
                <a:lnTo>
                  <a:pt x="9297" y="261"/>
                </a:lnTo>
                <a:lnTo>
                  <a:pt x="9297" y="0"/>
                </a:lnTo>
                <a:close/>
              </a:path>
            </a:pathLst>
          </a:custGeom>
          <a:solidFill>
            <a:srgbClr val="1C357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71" name="任意多边形 270"/>
          <p:cNvSpPr/>
          <p:nvPr/>
        </p:nvSpPr>
        <p:spPr>
          <a:xfrm>
            <a:off x="7525080" y="4231080"/>
            <a:ext cx="3179520" cy="1785960"/>
          </a:xfrm>
          <a:custGeom>
            <a:avLst/>
            <a:gdLst/>
            <a:ahLst/>
            <a:cxnLst/>
            <a:rect l="0" t="0" r="r" b="b"/>
            <a:pathLst>
              <a:path w="8832" h="4961">
                <a:moveTo>
                  <a:pt x="8832" y="0"/>
                </a:moveTo>
                <a:lnTo>
                  <a:pt x="0" y="4961"/>
                </a:lnTo>
                <a:lnTo>
                  <a:pt x="465" y="4961"/>
                </a:lnTo>
                <a:lnTo>
                  <a:pt x="8832" y="261"/>
                </a:lnTo>
                <a:lnTo>
                  <a:pt x="8832" y="0"/>
                </a:lnTo>
                <a:close/>
              </a:path>
            </a:pathLst>
          </a:custGeom>
          <a:solidFill>
            <a:srgbClr val="1C357C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72" name="任意多边形 271"/>
          <p:cNvSpPr/>
          <p:nvPr/>
        </p:nvSpPr>
        <p:spPr>
          <a:xfrm>
            <a:off x="7692480" y="4325040"/>
            <a:ext cx="3012120" cy="1692000"/>
          </a:xfrm>
          <a:custGeom>
            <a:avLst/>
            <a:gdLst/>
            <a:ahLst/>
            <a:cxnLst/>
            <a:rect l="0" t="0" r="r" b="b"/>
            <a:pathLst>
              <a:path w="8367" h="4700">
                <a:moveTo>
                  <a:pt x="8367" y="0"/>
                </a:moveTo>
                <a:lnTo>
                  <a:pt x="0" y="4700"/>
                </a:lnTo>
                <a:lnTo>
                  <a:pt x="465" y="4700"/>
                </a:lnTo>
                <a:lnTo>
                  <a:pt x="8367" y="261"/>
                </a:lnTo>
                <a:lnTo>
                  <a:pt x="8367" y="0"/>
                </a:lnTo>
                <a:close/>
              </a:path>
            </a:pathLst>
          </a:custGeom>
          <a:solidFill>
            <a:srgbClr val="1C357C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73" name="任意多边形 272"/>
          <p:cNvSpPr/>
          <p:nvPr/>
        </p:nvSpPr>
        <p:spPr>
          <a:xfrm>
            <a:off x="7859880" y="4419000"/>
            <a:ext cx="2844720" cy="1598040"/>
          </a:xfrm>
          <a:custGeom>
            <a:avLst/>
            <a:gdLst/>
            <a:ahLst/>
            <a:cxnLst/>
            <a:rect l="0" t="0" r="r" b="b"/>
            <a:pathLst>
              <a:path w="7902" h="4439">
                <a:moveTo>
                  <a:pt x="7902" y="0"/>
                </a:moveTo>
                <a:lnTo>
                  <a:pt x="0" y="4439"/>
                </a:lnTo>
                <a:lnTo>
                  <a:pt x="465" y="4439"/>
                </a:lnTo>
                <a:lnTo>
                  <a:pt x="7902" y="261"/>
                </a:lnTo>
                <a:lnTo>
                  <a:pt x="7902" y="0"/>
                </a:lnTo>
                <a:close/>
              </a:path>
            </a:pathLst>
          </a:custGeom>
          <a:solidFill>
            <a:srgbClr val="1C357D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74" name="任意多边形 273"/>
          <p:cNvSpPr/>
          <p:nvPr/>
        </p:nvSpPr>
        <p:spPr>
          <a:xfrm>
            <a:off x="8027280" y="4512960"/>
            <a:ext cx="2677320" cy="1504080"/>
          </a:xfrm>
          <a:custGeom>
            <a:avLst/>
            <a:gdLst/>
            <a:ahLst/>
            <a:cxnLst/>
            <a:rect l="0" t="0" r="r" b="b"/>
            <a:pathLst>
              <a:path w="7437" h="4178">
                <a:moveTo>
                  <a:pt x="7437" y="0"/>
                </a:moveTo>
                <a:lnTo>
                  <a:pt x="0" y="4178"/>
                </a:lnTo>
                <a:lnTo>
                  <a:pt x="464" y="4178"/>
                </a:lnTo>
                <a:lnTo>
                  <a:pt x="7437" y="261"/>
                </a:lnTo>
                <a:lnTo>
                  <a:pt x="7437" y="0"/>
                </a:lnTo>
                <a:close/>
              </a:path>
            </a:pathLst>
          </a:custGeom>
          <a:solidFill>
            <a:srgbClr val="1D367E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75" name="任意多边形 274"/>
          <p:cNvSpPr/>
          <p:nvPr/>
        </p:nvSpPr>
        <p:spPr>
          <a:xfrm>
            <a:off x="8194320" y="4606920"/>
            <a:ext cx="2510280" cy="1410120"/>
          </a:xfrm>
          <a:custGeom>
            <a:avLst/>
            <a:gdLst/>
            <a:ahLst/>
            <a:cxnLst/>
            <a:rect l="0" t="0" r="r" b="b"/>
            <a:pathLst>
              <a:path w="6973" h="3917">
                <a:moveTo>
                  <a:pt x="6973" y="0"/>
                </a:moveTo>
                <a:lnTo>
                  <a:pt x="0" y="3917"/>
                </a:lnTo>
                <a:lnTo>
                  <a:pt x="465" y="3917"/>
                </a:lnTo>
                <a:lnTo>
                  <a:pt x="6973" y="261"/>
                </a:lnTo>
                <a:lnTo>
                  <a:pt x="6973" y="0"/>
                </a:lnTo>
                <a:close/>
              </a:path>
            </a:pathLst>
          </a:custGeom>
          <a:solidFill>
            <a:srgbClr val="1D367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76" name="任意多边形 275"/>
          <p:cNvSpPr/>
          <p:nvPr/>
        </p:nvSpPr>
        <p:spPr>
          <a:xfrm>
            <a:off x="8361720" y="4700880"/>
            <a:ext cx="2342880" cy="1316160"/>
          </a:xfrm>
          <a:custGeom>
            <a:avLst/>
            <a:gdLst/>
            <a:ahLst/>
            <a:cxnLst/>
            <a:rect l="0" t="0" r="r" b="b"/>
            <a:pathLst>
              <a:path w="6508" h="3656">
                <a:moveTo>
                  <a:pt x="6508" y="0"/>
                </a:moveTo>
                <a:lnTo>
                  <a:pt x="0" y="3656"/>
                </a:lnTo>
                <a:lnTo>
                  <a:pt x="465" y="3656"/>
                </a:lnTo>
                <a:lnTo>
                  <a:pt x="6508" y="261"/>
                </a:lnTo>
                <a:lnTo>
                  <a:pt x="6508" y="0"/>
                </a:lnTo>
                <a:close/>
              </a:path>
            </a:pathLst>
          </a:custGeom>
          <a:solidFill>
            <a:srgbClr val="1D367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77" name="任意多边形 276"/>
          <p:cNvSpPr/>
          <p:nvPr/>
        </p:nvSpPr>
        <p:spPr>
          <a:xfrm>
            <a:off x="8529120" y="4794840"/>
            <a:ext cx="2175480" cy="1222200"/>
          </a:xfrm>
          <a:custGeom>
            <a:avLst/>
            <a:gdLst/>
            <a:ahLst/>
            <a:cxnLst/>
            <a:rect l="0" t="0" r="r" b="b"/>
            <a:pathLst>
              <a:path w="6043" h="3395">
                <a:moveTo>
                  <a:pt x="6043" y="0"/>
                </a:moveTo>
                <a:lnTo>
                  <a:pt x="0" y="3395"/>
                </a:lnTo>
                <a:lnTo>
                  <a:pt x="465" y="3395"/>
                </a:lnTo>
                <a:lnTo>
                  <a:pt x="6043" y="261"/>
                </a:lnTo>
                <a:lnTo>
                  <a:pt x="6043" y="0"/>
                </a:lnTo>
                <a:close/>
              </a:path>
            </a:pathLst>
          </a:custGeom>
          <a:solidFill>
            <a:srgbClr val="1D3780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78" name="任意多边形 277"/>
          <p:cNvSpPr/>
          <p:nvPr/>
        </p:nvSpPr>
        <p:spPr>
          <a:xfrm>
            <a:off x="8696520" y="4888800"/>
            <a:ext cx="2008080" cy="1128240"/>
          </a:xfrm>
          <a:custGeom>
            <a:avLst/>
            <a:gdLst/>
            <a:ahLst/>
            <a:cxnLst/>
            <a:rect l="0" t="0" r="r" b="b"/>
            <a:pathLst>
              <a:path w="5578" h="3134">
                <a:moveTo>
                  <a:pt x="5578" y="0"/>
                </a:moveTo>
                <a:lnTo>
                  <a:pt x="0" y="3134"/>
                </a:lnTo>
                <a:lnTo>
                  <a:pt x="465" y="3134"/>
                </a:lnTo>
                <a:lnTo>
                  <a:pt x="5578" y="261"/>
                </a:lnTo>
                <a:lnTo>
                  <a:pt x="5578" y="0"/>
                </a:lnTo>
                <a:close/>
              </a:path>
            </a:pathLst>
          </a:custGeom>
          <a:solidFill>
            <a:srgbClr val="1D3781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79" name="任意多边形 278"/>
          <p:cNvSpPr/>
          <p:nvPr/>
        </p:nvSpPr>
        <p:spPr>
          <a:xfrm>
            <a:off x="8863920" y="4982760"/>
            <a:ext cx="1840680" cy="1034280"/>
          </a:xfrm>
          <a:custGeom>
            <a:avLst/>
            <a:gdLst/>
            <a:ahLst/>
            <a:cxnLst/>
            <a:rect l="0" t="0" r="r" b="b"/>
            <a:pathLst>
              <a:path w="5113" h="2873">
                <a:moveTo>
                  <a:pt x="5113" y="0"/>
                </a:moveTo>
                <a:lnTo>
                  <a:pt x="0" y="2873"/>
                </a:lnTo>
                <a:lnTo>
                  <a:pt x="464" y="2873"/>
                </a:lnTo>
                <a:lnTo>
                  <a:pt x="5113" y="261"/>
                </a:lnTo>
                <a:lnTo>
                  <a:pt x="5113" y="0"/>
                </a:lnTo>
                <a:close/>
              </a:path>
            </a:pathLst>
          </a:custGeom>
          <a:solidFill>
            <a:srgbClr val="1D378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80" name="任意多边形 279"/>
          <p:cNvSpPr/>
          <p:nvPr/>
        </p:nvSpPr>
        <p:spPr>
          <a:xfrm>
            <a:off x="9030960" y="5076720"/>
            <a:ext cx="1673640" cy="940320"/>
          </a:xfrm>
          <a:custGeom>
            <a:avLst/>
            <a:gdLst/>
            <a:ahLst/>
            <a:cxnLst/>
            <a:rect l="0" t="0" r="r" b="b"/>
            <a:pathLst>
              <a:path w="4649" h="2612">
                <a:moveTo>
                  <a:pt x="4649" y="0"/>
                </a:moveTo>
                <a:lnTo>
                  <a:pt x="0" y="2612"/>
                </a:lnTo>
                <a:lnTo>
                  <a:pt x="465" y="2612"/>
                </a:lnTo>
                <a:lnTo>
                  <a:pt x="4649" y="263"/>
                </a:lnTo>
                <a:lnTo>
                  <a:pt x="4649" y="0"/>
                </a:lnTo>
                <a:close/>
              </a:path>
            </a:pathLst>
          </a:custGeom>
          <a:solidFill>
            <a:srgbClr val="1D3783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81" name="任意多边形 280"/>
          <p:cNvSpPr/>
          <p:nvPr/>
        </p:nvSpPr>
        <p:spPr>
          <a:xfrm>
            <a:off x="9198360" y="5171040"/>
            <a:ext cx="1506240" cy="846000"/>
          </a:xfrm>
          <a:custGeom>
            <a:avLst/>
            <a:gdLst/>
            <a:ahLst/>
            <a:cxnLst/>
            <a:rect l="0" t="0" r="r" b="b"/>
            <a:pathLst>
              <a:path w="4184" h="2350">
                <a:moveTo>
                  <a:pt x="4184" y="0"/>
                </a:moveTo>
                <a:lnTo>
                  <a:pt x="0" y="2350"/>
                </a:lnTo>
                <a:lnTo>
                  <a:pt x="465" y="2350"/>
                </a:lnTo>
                <a:lnTo>
                  <a:pt x="4184" y="261"/>
                </a:lnTo>
                <a:lnTo>
                  <a:pt x="4184" y="0"/>
                </a:lnTo>
                <a:close/>
              </a:path>
            </a:pathLst>
          </a:custGeom>
          <a:solidFill>
            <a:srgbClr val="1D3883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82" name="任意多边形 281"/>
          <p:cNvSpPr/>
          <p:nvPr/>
        </p:nvSpPr>
        <p:spPr>
          <a:xfrm>
            <a:off x="9365760" y="5265000"/>
            <a:ext cx="1338840" cy="752040"/>
          </a:xfrm>
          <a:custGeom>
            <a:avLst/>
            <a:gdLst/>
            <a:ahLst/>
            <a:cxnLst/>
            <a:rect l="0" t="0" r="r" b="b"/>
            <a:pathLst>
              <a:path w="3719" h="2089">
                <a:moveTo>
                  <a:pt x="3719" y="0"/>
                </a:moveTo>
                <a:lnTo>
                  <a:pt x="0" y="2089"/>
                </a:lnTo>
                <a:lnTo>
                  <a:pt x="465" y="2089"/>
                </a:lnTo>
                <a:lnTo>
                  <a:pt x="3719" y="261"/>
                </a:lnTo>
                <a:lnTo>
                  <a:pt x="3719" y="0"/>
                </a:lnTo>
                <a:close/>
              </a:path>
            </a:pathLst>
          </a:custGeom>
          <a:solidFill>
            <a:srgbClr val="1D388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83" name="任意多边形 282"/>
          <p:cNvSpPr/>
          <p:nvPr/>
        </p:nvSpPr>
        <p:spPr>
          <a:xfrm>
            <a:off x="9533160" y="5358960"/>
            <a:ext cx="1171440" cy="658080"/>
          </a:xfrm>
          <a:custGeom>
            <a:avLst/>
            <a:gdLst/>
            <a:ahLst/>
            <a:cxnLst/>
            <a:rect l="0" t="0" r="r" b="b"/>
            <a:pathLst>
              <a:path w="3254" h="1828">
                <a:moveTo>
                  <a:pt x="3254" y="0"/>
                </a:moveTo>
                <a:lnTo>
                  <a:pt x="0" y="1828"/>
                </a:lnTo>
                <a:lnTo>
                  <a:pt x="465" y="1828"/>
                </a:lnTo>
                <a:lnTo>
                  <a:pt x="3254" y="261"/>
                </a:lnTo>
                <a:lnTo>
                  <a:pt x="3254" y="0"/>
                </a:lnTo>
                <a:close/>
              </a:path>
            </a:pathLst>
          </a:custGeom>
          <a:solidFill>
            <a:srgbClr val="1D3885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84" name="任意多边形 283"/>
          <p:cNvSpPr/>
          <p:nvPr/>
        </p:nvSpPr>
        <p:spPr>
          <a:xfrm>
            <a:off x="9700560" y="5452920"/>
            <a:ext cx="1004040" cy="564120"/>
          </a:xfrm>
          <a:custGeom>
            <a:avLst/>
            <a:gdLst/>
            <a:ahLst/>
            <a:cxnLst/>
            <a:rect l="0" t="0" r="r" b="b"/>
            <a:pathLst>
              <a:path w="2789" h="1567">
                <a:moveTo>
                  <a:pt x="2789" y="0"/>
                </a:moveTo>
                <a:lnTo>
                  <a:pt x="0" y="1567"/>
                </a:lnTo>
                <a:lnTo>
                  <a:pt x="464" y="1567"/>
                </a:lnTo>
                <a:lnTo>
                  <a:pt x="2789" y="261"/>
                </a:lnTo>
                <a:lnTo>
                  <a:pt x="2789" y="0"/>
                </a:lnTo>
                <a:close/>
              </a:path>
            </a:pathLst>
          </a:custGeom>
          <a:solidFill>
            <a:srgbClr val="1E388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85" name="任意多边形 284"/>
          <p:cNvSpPr/>
          <p:nvPr/>
        </p:nvSpPr>
        <p:spPr>
          <a:xfrm>
            <a:off x="9867600" y="5546880"/>
            <a:ext cx="837000" cy="470160"/>
          </a:xfrm>
          <a:custGeom>
            <a:avLst/>
            <a:gdLst/>
            <a:ahLst/>
            <a:cxnLst/>
            <a:rect l="0" t="0" r="r" b="b"/>
            <a:pathLst>
              <a:path w="2325" h="1306">
                <a:moveTo>
                  <a:pt x="2325" y="0"/>
                </a:moveTo>
                <a:lnTo>
                  <a:pt x="0" y="1306"/>
                </a:lnTo>
                <a:lnTo>
                  <a:pt x="465" y="1306"/>
                </a:lnTo>
                <a:lnTo>
                  <a:pt x="2325" y="261"/>
                </a:lnTo>
                <a:lnTo>
                  <a:pt x="2325" y="0"/>
                </a:lnTo>
                <a:close/>
              </a:path>
            </a:pathLst>
          </a:custGeom>
          <a:solidFill>
            <a:srgbClr val="1E398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86" name="任意多边形 285"/>
          <p:cNvSpPr/>
          <p:nvPr/>
        </p:nvSpPr>
        <p:spPr>
          <a:xfrm>
            <a:off x="10035000" y="5640840"/>
            <a:ext cx="669600" cy="376200"/>
          </a:xfrm>
          <a:custGeom>
            <a:avLst/>
            <a:gdLst/>
            <a:ahLst/>
            <a:cxnLst/>
            <a:rect l="0" t="0" r="r" b="b"/>
            <a:pathLst>
              <a:path w="1860" h="1045">
                <a:moveTo>
                  <a:pt x="1860" y="0"/>
                </a:moveTo>
                <a:lnTo>
                  <a:pt x="0" y="1045"/>
                </a:lnTo>
                <a:lnTo>
                  <a:pt x="465" y="1045"/>
                </a:lnTo>
                <a:lnTo>
                  <a:pt x="1860" y="261"/>
                </a:lnTo>
                <a:lnTo>
                  <a:pt x="1860" y="0"/>
                </a:lnTo>
                <a:close/>
              </a:path>
            </a:pathLst>
          </a:custGeom>
          <a:solidFill>
            <a:srgbClr val="1E3987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87" name="任意多边形 286"/>
          <p:cNvSpPr/>
          <p:nvPr/>
        </p:nvSpPr>
        <p:spPr>
          <a:xfrm>
            <a:off x="10202400" y="5734800"/>
            <a:ext cx="502200" cy="282240"/>
          </a:xfrm>
          <a:custGeom>
            <a:avLst/>
            <a:gdLst/>
            <a:ahLst/>
            <a:cxnLst/>
            <a:rect l="0" t="0" r="r" b="b"/>
            <a:pathLst>
              <a:path w="1395" h="784">
                <a:moveTo>
                  <a:pt x="1395" y="0"/>
                </a:moveTo>
                <a:lnTo>
                  <a:pt x="0" y="784"/>
                </a:lnTo>
                <a:lnTo>
                  <a:pt x="466" y="784"/>
                </a:lnTo>
                <a:lnTo>
                  <a:pt x="1395" y="262"/>
                </a:lnTo>
                <a:lnTo>
                  <a:pt x="1395" y="0"/>
                </a:lnTo>
                <a:close/>
              </a:path>
            </a:pathLst>
          </a:custGeom>
          <a:solidFill>
            <a:srgbClr val="1E398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88" name="任意多边形 287"/>
          <p:cNvSpPr/>
          <p:nvPr/>
        </p:nvSpPr>
        <p:spPr>
          <a:xfrm>
            <a:off x="10369800" y="5828760"/>
            <a:ext cx="334800" cy="188280"/>
          </a:xfrm>
          <a:custGeom>
            <a:avLst/>
            <a:gdLst/>
            <a:ahLst/>
            <a:cxnLst/>
            <a:rect l="0" t="0" r="r" b="b"/>
            <a:pathLst>
              <a:path w="930" h="523">
                <a:moveTo>
                  <a:pt x="930" y="0"/>
                </a:moveTo>
                <a:lnTo>
                  <a:pt x="0" y="523"/>
                </a:lnTo>
                <a:lnTo>
                  <a:pt x="466" y="523"/>
                </a:lnTo>
                <a:lnTo>
                  <a:pt x="930" y="262"/>
                </a:lnTo>
                <a:lnTo>
                  <a:pt x="930" y="0"/>
                </a:lnTo>
                <a:close/>
              </a:path>
            </a:pathLst>
          </a:custGeom>
          <a:solidFill>
            <a:srgbClr val="1E3989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89" name="任意多边形 288"/>
          <p:cNvSpPr/>
          <p:nvPr/>
        </p:nvSpPr>
        <p:spPr>
          <a:xfrm>
            <a:off x="10537200" y="5922720"/>
            <a:ext cx="167400" cy="94320"/>
          </a:xfrm>
          <a:custGeom>
            <a:avLst/>
            <a:gdLst/>
            <a:ahLst/>
            <a:cxnLst/>
            <a:rect l="0" t="0" r="r" b="b"/>
            <a:pathLst>
              <a:path w="465" h="262">
                <a:moveTo>
                  <a:pt x="465" y="0"/>
                </a:moveTo>
                <a:lnTo>
                  <a:pt x="0" y="262"/>
                </a:lnTo>
                <a:lnTo>
                  <a:pt x="465" y="262"/>
                </a:lnTo>
                <a:lnTo>
                  <a:pt x="465" y="0"/>
                </a:lnTo>
                <a:close/>
              </a:path>
            </a:pathLst>
          </a:custGeom>
          <a:solidFill>
            <a:srgbClr val="1E3A8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290" name="图片 289"/>
          <p:cNvPicPr/>
          <p:nvPr/>
        </p:nvPicPr>
        <p:blipFill>
          <a:blip r:embed="rId2"/>
          <a:stretch/>
        </p:blipFill>
        <p:spPr>
          <a:xfrm>
            <a:off x="8280" y="0"/>
            <a:ext cx="10696320" cy="60163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91" name="任意多边形 290"/>
          <p:cNvSpPr/>
          <p:nvPr/>
        </p:nvSpPr>
        <p:spPr>
          <a:xfrm>
            <a:off x="409320" y="802080"/>
            <a:ext cx="802440" cy="33840"/>
          </a:xfrm>
          <a:custGeom>
            <a:avLst/>
            <a:gdLst/>
            <a:ahLst/>
            <a:cxnLst/>
            <a:rect l="0" t="0" r="r" b="b"/>
            <a:pathLst>
              <a:path w="2229" h="94">
                <a:moveTo>
                  <a:pt x="0" y="0"/>
                </a:moveTo>
                <a:lnTo>
                  <a:pt x="2229" y="0"/>
                </a:lnTo>
                <a:lnTo>
                  <a:pt x="2229" y="94"/>
                </a:lnTo>
                <a:lnTo>
                  <a:pt x="0" y="94"/>
                </a:lnTo>
                <a:lnTo>
                  <a:pt x="0" y="0"/>
                </a:lnTo>
                <a:close/>
              </a:path>
            </a:pathLst>
          </a:custGeom>
          <a:solidFill>
            <a:srgbClr val="00D3F3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94" name="任意多边形 293"/>
          <p:cNvSpPr/>
          <p:nvPr/>
        </p:nvSpPr>
        <p:spPr>
          <a:xfrm>
            <a:off x="413640" y="4500000"/>
            <a:ext cx="5657760" cy="510120"/>
          </a:xfrm>
          <a:custGeom>
            <a:avLst/>
            <a:gdLst/>
            <a:ahLst/>
            <a:cxnLst/>
            <a:rect l="0" t="0" r="r" b="b"/>
            <a:pathLst>
              <a:path w="15716" h="1417">
                <a:moveTo>
                  <a:pt x="0" y="1243"/>
                </a:moveTo>
                <a:lnTo>
                  <a:pt x="0" y="174"/>
                </a:lnTo>
                <a:cubicBezTo>
                  <a:pt x="0" y="162"/>
                  <a:pt x="1" y="151"/>
                  <a:pt x="3" y="140"/>
                </a:cubicBezTo>
                <a:cubicBezTo>
                  <a:pt x="5" y="129"/>
                  <a:pt x="8" y="118"/>
                  <a:pt x="13" y="107"/>
                </a:cubicBezTo>
                <a:cubicBezTo>
                  <a:pt x="17" y="97"/>
                  <a:pt x="23" y="87"/>
                  <a:pt x="29" y="77"/>
                </a:cubicBezTo>
                <a:cubicBezTo>
                  <a:pt x="35" y="68"/>
                  <a:pt x="42" y="59"/>
                  <a:pt x="51" y="51"/>
                </a:cubicBezTo>
                <a:cubicBezTo>
                  <a:pt x="59" y="43"/>
                  <a:pt x="67" y="35"/>
                  <a:pt x="77" y="29"/>
                </a:cubicBezTo>
                <a:cubicBezTo>
                  <a:pt x="86" y="23"/>
                  <a:pt x="96" y="17"/>
                  <a:pt x="107" y="13"/>
                </a:cubicBezTo>
                <a:cubicBezTo>
                  <a:pt x="118" y="9"/>
                  <a:pt x="128" y="5"/>
                  <a:pt x="140" y="3"/>
                </a:cubicBezTo>
                <a:cubicBezTo>
                  <a:pt x="151" y="1"/>
                  <a:pt x="162" y="0"/>
                  <a:pt x="174" y="0"/>
                </a:cubicBezTo>
                <a:lnTo>
                  <a:pt x="15542" y="0"/>
                </a:lnTo>
                <a:cubicBezTo>
                  <a:pt x="15553" y="0"/>
                  <a:pt x="15564" y="1"/>
                  <a:pt x="15576" y="3"/>
                </a:cubicBezTo>
                <a:cubicBezTo>
                  <a:pt x="15587" y="5"/>
                  <a:pt x="15598" y="9"/>
                  <a:pt x="15608" y="13"/>
                </a:cubicBezTo>
                <a:cubicBezTo>
                  <a:pt x="15619" y="17"/>
                  <a:pt x="15629" y="23"/>
                  <a:pt x="15638" y="29"/>
                </a:cubicBezTo>
                <a:cubicBezTo>
                  <a:pt x="15648" y="35"/>
                  <a:pt x="15657" y="43"/>
                  <a:pt x="15665" y="51"/>
                </a:cubicBezTo>
                <a:cubicBezTo>
                  <a:pt x="15673" y="59"/>
                  <a:pt x="15680" y="68"/>
                  <a:pt x="15686" y="77"/>
                </a:cubicBezTo>
                <a:cubicBezTo>
                  <a:pt x="15693" y="87"/>
                  <a:pt x="15698" y="97"/>
                  <a:pt x="15703" y="107"/>
                </a:cubicBezTo>
                <a:cubicBezTo>
                  <a:pt x="15707" y="118"/>
                  <a:pt x="15710" y="129"/>
                  <a:pt x="15712" y="140"/>
                </a:cubicBezTo>
                <a:cubicBezTo>
                  <a:pt x="15715" y="151"/>
                  <a:pt x="15716" y="162"/>
                  <a:pt x="15716" y="174"/>
                </a:cubicBezTo>
                <a:lnTo>
                  <a:pt x="15716" y="1243"/>
                </a:lnTo>
                <a:cubicBezTo>
                  <a:pt x="15716" y="1254"/>
                  <a:pt x="15715" y="1265"/>
                  <a:pt x="15712" y="1277"/>
                </a:cubicBezTo>
                <a:cubicBezTo>
                  <a:pt x="15710" y="1288"/>
                  <a:pt x="15707" y="1299"/>
                  <a:pt x="15703" y="1309"/>
                </a:cubicBezTo>
                <a:cubicBezTo>
                  <a:pt x="15698" y="1320"/>
                  <a:pt x="15693" y="1330"/>
                  <a:pt x="15686" y="1339"/>
                </a:cubicBezTo>
                <a:cubicBezTo>
                  <a:pt x="15680" y="1349"/>
                  <a:pt x="15673" y="1358"/>
                  <a:pt x="15665" y="1366"/>
                </a:cubicBezTo>
                <a:cubicBezTo>
                  <a:pt x="15657" y="1374"/>
                  <a:pt x="15648" y="1381"/>
                  <a:pt x="15638" y="1387"/>
                </a:cubicBezTo>
                <a:cubicBezTo>
                  <a:pt x="15629" y="1394"/>
                  <a:pt x="15619" y="1399"/>
                  <a:pt x="15608" y="1403"/>
                </a:cubicBezTo>
                <a:cubicBezTo>
                  <a:pt x="15598" y="1408"/>
                  <a:pt x="15587" y="1411"/>
                  <a:pt x="15576" y="1413"/>
                </a:cubicBezTo>
                <a:cubicBezTo>
                  <a:pt x="15564" y="1416"/>
                  <a:pt x="15553" y="1417"/>
                  <a:pt x="15542" y="1417"/>
                </a:cubicBezTo>
                <a:lnTo>
                  <a:pt x="174" y="1417"/>
                </a:lnTo>
                <a:cubicBezTo>
                  <a:pt x="162" y="1417"/>
                  <a:pt x="151" y="1416"/>
                  <a:pt x="140" y="1413"/>
                </a:cubicBezTo>
                <a:cubicBezTo>
                  <a:pt x="128" y="1411"/>
                  <a:pt x="118" y="1408"/>
                  <a:pt x="107" y="1403"/>
                </a:cubicBezTo>
                <a:cubicBezTo>
                  <a:pt x="96" y="1399"/>
                  <a:pt x="86" y="1394"/>
                  <a:pt x="77" y="1387"/>
                </a:cubicBezTo>
                <a:cubicBezTo>
                  <a:pt x="67" y="1381"/>
                  <a:pt x="59" y="1374"/>
                  <a:pt x="51" y="1366"/>
                </a:cubicBezTo>
                <a:cubicBezTo>
                  <a:pt x="42" y="1358"/>
                  <a:pt x="35" y="1349"/>
                  <a:pt x="29" y="1339"/>
                </a:cubicBezTo>
                <a:cubicBezTo>
                  <a:pt x="23" y="1330"/>
                  <a:pt x="17" y="1320"/>
                  <a:pt x="13" y="1309"/>
                </a:cubicBezTo>
                <a:cubicBezTo>
                  <a:pt x="8" y="1299"/>
                  <a:pt x="5" y="1288"/>
                  <a:pt x="3" y="1277"/>
                </a:cubicBezTo>
                <a:cubicBezTo>
                  <a:pt x="1" y="1265"/>
                  <a:pt x="0" y="1254"/>
                  <a:pt x="0" y="1243"/>
                </a:cubicBezTo>
                <a:close/>
              </a:path>
            </a:pathLst>
          </a:custGeom>
          <a:solidFill>
            <a:srgbClr val="1E40AF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95" name="任意多边形 294"/>
          <p:cNvSpPr/>
          <p:nvPr/>
        </p:nvSpPr>
        <p:spPr>
          <a:xfrm>
            <a:off x="413640" y="4500000"/>
            <a:ext cx="5657760" cy="510120"/>
          </a:xfrm>
          <a:custGeom>
            <a:avLst/>
            <a:gdLst/>
            <a:ahLst/>
            <a:cxnLst/>
            <a:rect l="0" t="0" r="r" b="b"/>
            <a:pathLst>
              <a:path w="15716" h="1417" fill="none">
                <a:moveTo>
                  <a:pt x="0" y="1243"/>
                </a:moveTo>
                <a:lnTo>
                  <a:pt x="0" y="174"/>
                </a:lnTo>
                <a:cubicBezTo>
                  <a:pt x="0" y="162"/>
                  <a:pt x="1" y="151"/>
                  <a:pt x="3" y="140"/>
                </a:cubicBezTo>
                <a:cubicBezTo>
                  <a:pt x="5" y="129"/>
                  <a:pt x="8" y="118"/>
                  <a:pt x="13" y="107"/>
                </a:cubicBezTo>
                <a:cubicBezTo>
                  <a:pt x="17" y="97"/>
                  <a:pt x="23" y="87"/>
                  <a:pt x="29" y="77"/>
                </a:cubicBezTo>
                <a:cubicBezTo>
                  <a:pt x="35" y="68"/>
                  <a:pt x="42" y="59"/>
                  <a:pt x="51" y="51"/>
                </a:cubicBezTo>
                <a:cubicBezTo>
                  <a:pt x="59" y="43"/>
                  <a:pt x="67" y="35"/>
                  <a:pt x="77" y="29"/>
                </a:cubicBezTo>
                <a:cubicBezTo>
                  <a:pt x="86" y="23"/>
                  <a:pt x="96" y="17"/>
                  <a:pt x="107" y="13"/>
                </a:cubicBezTo>
                <a:cubicBezTo>
                  <a:pt x="118" y="9"/>
                  <a:pt x="128" y="5"/>
                  <a:pt x="140" y="3"/>
                </a:cubicBezTo>
                <a:cubicBezTo>
                  <a:pt x="151" y="1"/>
                  <a:pt x="162" y="0"/>
                  <a:pt x="174" y="0"/>
                </a:cubicBezTo>
                <a:lnTo>
                  <a:pt x="15542" y="0"/>
                </a:lnTo>
                <a:cubicBezTo>
                  <a:pt x="15553" y="0"/>
                  <a:pt x="15564" y="1"/>
                  <a:pt x="15576" y="3"/>
                </a:cubicBezTo>
                <a:cubicBezTo>
                  <a:pt x="15587" y="5"/>
                  <a:pt x="15598" y="9"/>
                  <a:pt x="15608" y="13"/>
                </a:cubicBezTo>
                <a:cubicBezTo>
                  <a:pt x="15619" y="17"/>
                  <a:pt x="15629" y="23"/>
                  <a:pt x="15638" y="29"/>
                </a:cubicBezTo>
                <a:cubicBezTo>
                  <a:pt x="15648" y="35"/>
                  <a:pt x="15657" y="43"/>
                  <a:pt x="15665" y="51"/>
                </a:cubicBezTo>
                <a:cubicBezTo>
                  <a:pt x="15673" y="59"/>
                  <a:pt x="15680" y="68"/>
                  <a:pt x="15686" y="77"/>
                </a:cubicBezTo>
                <a:cubicBezTo>
                  <a:pt x="15693" y="87"/>
                  <a:pt x="15698" y="97"/>
                  <a:pt x="15703" y="107"/>
                </a:cubicBezTo>
                <a:cubicBezTo>
                  <a:pt x="15707" y="118"/>
                  <a:pt x="15710" y="129"/>
                  <a:pt x="15712" y="140"/>
                </a:cubicBezTo>
                <a:cubicBezTo>
                  <a:pt x="15715" y="151"/>
                  <a:pt x="15716" y="162"/>
                  <a:pt x="15716" y="174"/>
                </a:cubicBezTo>
                <a:lnTo>
                  <a:pt x="15716" y="1243"/>
                </a:lnTo>
                <a:cubicBezTo>
                  <a:pt x="15716" y="1254"/>
                  <a:pt x="15715" y="1265"/>
                  <a:pt x="15712" y="1277"/>
                </a:cubicBezTo>
                <a:cubicBezTo>
                  <a:pt x="15710" y="1288"/>
                  <a:pt x="15707" y="1299"/>
                  <a:pt x="15703" y="1309"/>
                </a:cubicBezTo>
                <a:cubicBezTo>
                  <a:pt x="15698" y="1320"/>
                  <a:pt x="15693" y="1330"/>
                  <a:pt x="15686" y="1339"/>
                </a:cubicBezTo>
                <a:cubicBezTo>
                  <a:pt x="15680" y="1349"/>
                  <a:pt x="15673" y="1358"/>
                  <a:pt x="15665" y="1366"/>
                </a:cubicBezTo>
                <a:cubicBezTo>
                  <a:pt x="15657" y="1374"/>
                  <a:pt x="15648" y="1381"/>
                  <a:pt x="15638" y="1387"/>
                </a:cubicBezTo>
                <a:cubicBezTo>
                  <a:pt x="15629" y="1394"/>
                  <a:pt x="15619" y="1399"/>
                  <a:pt x="15608" y="1403"/>
                </a:cubicBezTo>
                <a:cubicBezTo>
                  <a:pt x="15598" y="1408"/>
                  <a:pt x="15587" y="1411"/>
                  <a:pt x="15576" y="1413"/>
                </a:cubicBezTo>
                <a:cubicBezTo>
                  <a:pt x="15564" y="1416"/>
                  <a:pt x="15553" y="1417"/>
                  <a:pt x="15542" y="1417"/>
                </a:cubicBezTo>
                <a:lnTo>
                  <a:pt x="174" y="1417"/>
                </a:lnTo>
                <a:cubicBezTo>
                  <a:pt x="162" y="1417"/>
                  <a:pt x="151" y="1416"/>
                  <a:pt x="140" y="1413"/>
                </a:cubicBezTo>
                <a:cubicBezTo>
                  <a:pt x="128" y="1411"/>
                  <a:pt x="118" y="1408"/>
                  <a:pt x="107" y="1403"/>
                </a:cubicBezTo>
                <a:cubicBezTo>
                  <a:pt x="96" y="1399"/>
                  <a:pt x="86" y="1394"/>
                  <a:pt x="77" y="1387"/>
                </a:cubicBezTo>
                <a:cubicBezTo>
                  <a:pt x="67" y="1381"/>
                  <a:pt x="59" y="1374"/>
                  <a:pt x="51" y="1366"/>
                </a:cubicBezTo>
                <a:cubicBezTo>
                  <a:pt x="42" y="1358"/>
                  <a:pt x="35" y="1349"/>
                  <a:pt x="29" y="1339"/>
                </a:cubicBezTo>
                <a:cubicBezTo>
                  <a:pt x="23" y="1330"/>
                  <a:pt x="17" y="1320"/>
                  <a:pt x="13" y="1309"/>
                </a:cubicBezTo>
                <a:cubicBezTo>
                  <a:pt x="8" y="1299"/>
                  <a:pt x="5" y="1288"/>
                  <a:pt x="3" y="1277"/>
                </a:cubicBezTo>
                <a:cubicBezTo>
                  <a:pt x="1" y="1265"/>
                  <a:pt x="0" y="1254"/>
                  <a:pt x="0" y="1243"/>
                </a:cubicBezTo>
              </a:path>
            </a:pathLst>
          </a:custGeom>
          <a:ln w="8280">
            <a:solidFill>
              <a:srgbClr val="1D4ED8"/>
            </a:solidFill>
            <a:miter/>
          </a:ln>
        </p:spPr>
        <p:txBody>
          <a:bodyPr lIns="3960" tIns="3960" rIns="3960" bIns="396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96" name="文本框 295"/>
          <p:cNvSpPr txBox="1"/>
          <p:nvPr/>
        </p:nvSpPr>
        <p:spPr>
          <a:xfrm>
            <a:off x="433705" y="363600"/>
            <a:ext cx="2741135" cy="364715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2370" b="0" u="none" strike="noStrike" dirty="0" smtClean="0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向量</a:t>
            </a:r>
            <a:r>
              <a:rPr lang="zh-CN" sz="2370" b="0" u="none" strike="noStrike" dirty="0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检索的基本概念</a:t>
            </a:r>
            <a:endParaRPr lang="en-US" sz="2370" b="0" u="none" strike="noStrike" dirty="0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97" name="文本框 296"/>
          <p:cNvSpPr txBox="1"/>
          <p:nvPr/>
        </p:nvSpPr>
        <p:spPr>
          <a:xfrm>
            <a:off x="405360" y="1134360"/>
            <a:ext cx="553284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向量检索是一种基于</a:t>
            </a:r>
            <a:r>
              <a:rPr lang="zh-CN" sz="1320" b="0" u="none" strike="noStrike">
                <a:solidFill>
                  <a:srgbClr val="53EAFD"/>
                </a:solidFill>
                <a:effectLst/>
                <a:uFillTx/>
                <a:latin typeface="WenQuanYiZenHei"/>
                <a:ea typeface="WenQuanYiZenHei"/>
              </a:rPr>
              <a:t>向量相似性</a:t>
            </a:r>
            <a:r>
              <a:rPr lang="zh-CN" sz="132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的检索方法，广泛应用于大规模数据匹配与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98" name="文本框 297"/>
          <p:cNvSpPr txBox="1"/>
          <p:nvPr/>
        </p:nvSpPr>
        <p:spPr>
          <a:xfrm>
            <a:off x="405360" y="1410120"/>
            <a:ext cx="100656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查找任务中。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99" name="文本框 298"/>
          <p:cNvSpPr txBox="1"/>
          <p:nvPr/>
        </p:nvSpPr>
        <p:spPr>
          <a:xfrm>
            <a:off x="405360" y="1811160"/>
            <a:ext cx="553284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通过将数据表示为高维向量，利用向量之间的相似性度量来实现快速、精准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00" name="文本框 299"/>
          <p:cNvSpPr txBox="1"/>
          <p:nvPr/>
        </p:nvSpPr>
        <p:spPr>
          <a:xfrm>
            <a:off x="405360" y="2086920"/>
            <a:ext cx="67140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的匹配。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301" name="图片 300"/>
          <p:cNvPicPr/>
          <p:nvPr/>
        </p:nvPicPr>
        <p:blipFill>
          <a:blip r:embed="rId3"/>
          <a:stretch/>
        </p:blipFill>
        <p:spPr>
          <a:xfrm>
            <a:off x="409320" y="3125520"/>
            <a:ext cx="17496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02" name="文本框 301"/>
          <p:cNvSpPr txBox="1"/>
          <p:nvPr/>
        </p:nvSpPr>
        <p:spPr>
          <a:xfrm>
            <a:off x="405360" y="2664720"/>
            <a:ext cx="805320" cy="25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580" b="0" u="none" strike="noStrike">
                <a:solidFill>
                  <a:srgbClr val="A2F4FD"/>
                </a:solidFill>
                <a:effectLst/>
                <a:uFillTx/>
                <a:latin typeface="WenQuanYiZenHei"/>
                <a:ea typeface="WenQuanYiZenHei"/>
              </a:rPr>
              <a:t>核心概念</a:t>
            </a:r>
            <a:endParaRPr lang="en-US" sz="15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303" name="图片 302"/>
          <p:cNvPicPr/>
          <p:nvPr/>
        </p:nvPicPr>
        <p:blipFill>
          <a:blip r:embed="rId4"/>
          <a:stretch/>
        </p:blipFill>
        <p:spPr>
          <a:xfrm>
            <a:off x="409320" y="3526560"/>
            <a:ext cx="20016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04" name="文本框 303"/>
          <p:cNvSpPr txBox="1"/>
          <p:nvPr/>
        </p:nvSpPr>
        <p:spPr>
          <a:xfrm>
            <a:off x="714600" y="3114360"/>
            <a:ext cx="362160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数据向量化：将文本或图像等数据转换为高维向量表示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305" name="图片 304"/>
          <p:cNvPicPr/>
          <p:nvPr/>
        </p:nvPicPr>
        <p:blipFill>
          <a:blip r:embed="rId5"/>
          <a:stretch/>
        </p:blipFill>
        <p:spPr>
          <a:xfrm>
            <a:off x="409320" y="3927600"/>
            <a:ext cx="20016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06" name="文本框 305"/>
          <p:cNvSpPr txBox="1"/>
          <p:nvPr/>
        </p:nvSpPr>
        <p:spPr>
          <a:xfrm>
            <a:off x="739440" y="3515400"/>
            <a:ext cx="467784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相似性度量：通过欧氏距离、余弦相似度等方式衡量向量间的相似程度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07" name="文本框 306"/>
          <p:cNvSpPr txBox="1"/>
          <p:nvPr/>
        </p:nvSpPr>
        <p:spPr>
          <a:xfrm>
            <a:off x="739440" y="3916440"/>
            <a:ext cx="241488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检索算法：线性搜索与近似最近邻（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08" name="文本框 307"/>
          <p:cNvSpPr txBox="1"/>
          <p:nvPr/>
        </p:nvSpPr>
        <p:spPr>
          <a:xfrm>
            <a:off x="3146400" y="3921840"/>
            <a:ext cx="329760" cy="1756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180" b="0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ANN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309" name="图片 308"/>
          <p:cNvPicPr/>
          <p:nvPr/>
        </p:nvPicPr>
        <p:blipFill>
          <a:blip r:embed="rId6"/>
          <a:stretch/>
        </p:blipFill>
        <p:spPr>
          <a:xfrm>
            <a:off x="551520" y="4654800"/>
            <a:ext cx="15012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10" name="文本框 309"/>
          <p:cNvSpPr txBox="1"/>
          <p:nvPr/>
        </p:nvSpPr>
        <p:spPr>
          <a:xfrm>
            <a:off x="3474360" y="3916440"/>
            <a:ext cx="166032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）算法，平衡精度与速度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11" name="任意多边形 310"/>
          <p:cNvSpPr/>
          <p:nvPr/>
        </p:nvSpPr>
        <p:spPr>
          <a:xfrm>
            <a:off x="7136280" y="1754640"/>
            <a:ext cx="67320" cy="67320"/>
          </a:xfrm>
          <a:custGeom>
            <a:avLst/>
            <a:gdLst/>
            <a:ahLst/>
            <a:cxnLst/>
            <a:rect l="0" t="0" r="r" b="b"/>
            <a:pathLst>
              <a:path w="187" h="187">
                <a:moveTo>
                  <a:pt x="187" y="94"/>
                </a:moveTo>
                <a:cubicBezTo>
                  <a:pt x="187" y="106"/>
                  <a:pt x="185" y="118"/>
                  <a:pt x="180" y="130"/>
                </a:cubicBezTo>
                <a:cubicBezTo>
                  <a:pt x="175" y="141"/>
                  <a:pt x="169" y="151"/>
                  <a:pt x="160" y="160"/>
                </a:cubicBezTo>
                <a:cubicBezTo>
                  <a:pt x="151" y="168"/>
                  <a:pt x="141" y="175"/>
                  <a:pt x="130" y="180"/>
                </a:cubicBezTo>
                <a:cubicBezTo>
                  <a:pt x="118" y="185"/>
                  <a:pt x="107" y="187"/>
                  <a:pt x="94" y="187"/>
                </a:cubicBezTo>
                <a:cubicBezTo>
                  <a:pt x="82" y="187"/>
                  <a:pt x="70" y="185"/>
                  <a:pt x="58" y="180"/>
                </a:cubicBezTo>
                <a:cubicBezTo>
                  <a:pt x="46" y="175"/>
                  <a:pt x="36" y="168"/>
                  <a:pt x="28" y="160"/>
                </a:cubicBezTo>
                <a:cubicBezTo>
                  <a:pt x="19" y="151"/>
                  <a:pt x="12" y="141"/>
                  <a:pt x="8" y="130"/>
                </a:cubicBezTo>
                <a:cubicBezTo>
                  <a:pt x="3" y="118"/>
                  <a:pt x="0" y="106"/>
                  <a:pt x="0" y="94"/>
                </a:cubicBezTo>
                <a:cubicBezTo>
                  <a:pt x="0" y="82"/>
                  <a:pt x="3" y="70"/>
                  <a:pt x="8" y="59"/>
                </a:cubicBezTo>
                <a:cubicBezTo>
                  <a:pt x="12" y="47"/>
                  <a:pt x="19" y="37"/>
                  <a:pt x="28" y="27"/>
                </a:cubicBezTo>
                <a:cubicBezTo>
                  <a:pt x="36" y="19"/>
                  <a:pt x="46" y="12"/>
                  <a:pt x="58" y="7"/>
                </a:cubicBezTo>
                <a:cubicBezTo>
                  <a:pt x="70" y="3"/>
                  <a:pt x="82" y="0"/>
                  <a:pt x="94" y="0"/>
                </a:cubicBezTo>
                <a:cubicBezTo>
                  <a:pt x="107" y="0"/>
                  <a:pt x="118" y="3"/>
                  <a:pt x="130" y="7"/>
                </a:cubicBezTo>
                <a:cubicBezTo>
                  <a:pt x="141" y="12"/>
                  <a:pt x="151" y="19"/>
                  <a:pt x="160" y="27"/>
                </a:cubicBezTo>
                <a:cubicBezTo>
                  <a:pt x="169" y="37"/>
                  <a:pt x="175" y="47"/>
                  <a:pt x="180" y="59"/>
                </a:cubicBezTo>
                <a:cubicBezTo>
                  <a:pt x="185" y="70"/>
                  <a:pt x="187" y="82"/>
                  <a:pt x="187" y="94"/>
                </a:cubicBezTo>
                <a:close/>
              </a:path>
            </a:pathLst>
          </a:custGeom>
          <a:solidFill>
            <a:srgbClr val="60A5F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12" name="任意多边形 311"/>
          <p:cNvSpPr/>
          <p:nvPr/>
        </p:nvSpPr>
        <p:spPr>
          <a:xfrm>
            <a:off x="7729920" y="2406600"/>
            <a:ext cx="66960" cy="67320"/>
          </a:xfrm>
          <a:custGeom>
            <a:avLst/>
            <a:gdLst/>
            <a:ahLst/>
            <a:cxnLst/>
            <a:rect l="0" t="0" r="r" b="b"/>
            <a:pathLst>
              <a:path w="186" h="187">
                <a:moveTo>
                  <a:pt x="186" y="94"/>
                </a:moveTo>
                <a:cubicBezTo>
                  <a:pt x="186" y="106"/>
                  <a:pt x="184" y="118"/>
                  <a:pt x="179" y="129"/>
                </a:cubicBezTo>
                <a:cubicBezTo>
                  <a:pt x="174" y="141"/>
                  <a:pt x="168" y="151"/>
                  <a:pt x="159" y="159"/>
                </a:cubicBezTo>
                <a:cubicBezTo>
                  <a:pt x="150" y="168"/>
                  <a:pt x="140" y="175"/>
                  <a:pt x="129" y="179"/>
                </a:cubicBezTo>
                <a:cubicBezTo>
                  <a:pt x="118" y="184"/>
                  <a:pt x="106" y="187"/>
                  <a:pt x="93" y="187"/>
                </a:cubicBezTo>
                <a:cubicBezTo>
                  <a:pt x="80" y="187"/>
                  <a:pt x="68" y="184"/>
                  <a:pt x="57" y="179"/>
                </a:cubicBezTo>
                <a:cubicBezTo>
                  <a:pt x="46" y="175"/>
                  <a:pt x="35" y="168"/>
                  <a:pt x="27" y="159"/>
                </a:cubicBezTo>
                <a:cubicBezTo>
                  <a:pt x="18" y="151"/>
                  <a:pt x="11" y="141"/>
                  <a:pt x="7" y="129"/>
                </a:cubicBezTo>
                <a:cubicBezTo>
                  <a:pt x="2" y="118"/>
                  <a:pt x="0" y="106"/>
                  <a:pt x="0" y="94"/>
                </a:cubicBezTo>
                <a:cubicBezTo>
                  <a:pt x="0" y="81"/>
                  <a:pt x="2" y="70"/>
                  <a:pt x="7" y="57"/>
                </a:cubicBezTo>
                <a:cubicBezTo>
                  <a:pt x="11" y="46"/>
                  <a:pt x="18" y="36"/>
                  <a:pt x="27" y="27"/>
                </a:cubicBezTo>
                <a:cubicBezTo>
                  <a:pt x="35" y="18"/>
                  <a:pt x="46" y="12"/>
                  <a:pt x="57" y="7"/>
                </a:cubicBezTo>
                <a:cubicBezTo>
                  <a:pt x="68" y="2"/>
                  <a:pt x="80" y="0"/>
                  <a:pt x="93" y="0"/>
                </a:cubicBezTo>
                <a:cubicBezTo>
                  <a:pt x="106" y="0"/>
                  <a:pt x="118" y="2"/>
                  <a:pt x="129" y="7"/>
                </a:cubicBezTo>
                <a:cubicBezTo>
                  <a:pt x="140" y="12"/>
                  <a:pt x="150" y="18"/>
                  <a:pt x="159" y="27"/>
                </a:cubicBezTo>
                <a:cubicBezTo>
                  <a:pt x="168" y="36"/>
                  <a:pt x="174" y="46"/>
                  <a:pt x="179" y="57"/>
                </a:cubicBezTo>
                <a:cubicBezTo>
                  <a:pt x="184" y="70"/>
                  <a:pt x="186" y="81"/>
                  <a:pt x="186" y="94"/>
                </a:cubicBezTo>
                <a:close/>
              </a:path>
            </a:pathLst>
          </a:custGeom>
          <a:solidFill>
            <a:srgbClr val="53EAFD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13" name="任意多边形 312"/>
          <p:cNvSpPr/>
          <p:nvPr/>
        </p:nvSpPr>
        <p:spPr>
          <a:xfrm>
            <a:off x="7328520" y="3927600"/>
            <a:ext cx="67320" cy="66960"/>
          </a:xfrm>
          <a:custGeom>
            <a:avLst/>
            <a:gdLst/>
            <a:ahLst/>
            <a:cxnLst/>
            <a:rect l="0" t="0" r="r" b="b"/>
            <a:pathLst>
              <a:path w="187" h="186">
                <a:moveTo>
                  <a:pt x="187" y="92"/>
                </a:moveTo>
                <a:cubicBezTo>
                  <a:pt x="187" y="106"/>
                  <a:pt x="185" y="118"/>
                  <a:pt x="180" y="129"/>
                </a:cubicBezTo>
                <a:cubicBezTo>
                  <a:pt x="175" y="140"/>
                  <a:pt x="169" y="150"/>
                  <a:pt x="160" y="159"/>
                </a:cubicBezTo>
                <a:cubicBezTo>
                  <a:pt x="151" y="168"/>
                  <a:pt x="141" y="175"/>
                  <a:pt x="130" y="179"/>
                </a:cubicBezTo>
                <a:cubicBezTo>
                  <a:pt x="118" y="184"/>
                  <a:pt x="107" y="186"/>
                  <a:pt x="94" y="186"/>
                </a:cubicBezTo>
                <a:cubicBezTo>
                  <a:pt x="81" y="186"/>
                  <a:pt x="69" y="184"/>
                  <a:pt x="58" y="179"/>
                </a:cubicBezTo>
                <a:cubicBezTo>
                  <a:pt x="46" y="175"/>
                  <a:pt x="36" y="168"/>
                  <a:pt x="28" y="159"/>
                </a:cubicBezTo>
                <a:cubicBezTo>
                  <a:pt x="19" y="150"/>
                  <a:pt x="12" y="140"/>
                  <a:pt x="7" y="129"/>
                </a:cubicBezTo>
                <a:cubicBezTo>
                  <a:pt x="3" y="118"/>
                  <a:pt x="0" y="106"/>
                  <a:pt x="0" y="92"/>
                </a:cubicBezTo>
                <a:cubicBezTo>
                  <a:pt x="0" y="80"/>
                  <a:pt x="3" y="68"/>
                  <a:pt x="7" y="57"/>
                </a:cubicBezTo>
                <a:cubicBezTo>
                  <a:pt x="12" y="46"/>
                  <a:pt x="19" y="36"/>
                  <a:pt x="28" y="27"/>
                </a:cubicBezTo>
                <a:cubicBezTo>
                  <a:pt x="36" y="18"/>
                  <a:pt x="46" y="11"/>
                  <a:pt x="58" y="7"/>
                </a:cubicBezTo>
                <a:cubicBezTo>
                  <a:pt x="69" y="2"/>
                  <a:pt x="81" y="0"/>
                  <a:pt x="94" y="0"/>
                </a:cubicBezTo>
                <a:cubicBezTo>
                  <a:pt x="107" y="0"/>
                  <a:pt x="118" y="2"/>
                  <a:pt x="130" y="7"/>
                </a:cubicBezTo>
                <a:cubicBezTo>
                  <a:pt x="141" y="11"/>
                  <a:pt x="151" y="18"/>
                  <a:pt x="160" y="27"/>
                </a:cubicBezTo>
                <a:cubicBezTo>
                  <a:pt x="169" y="36"/>
                  <a:pt x="175" y="46"/>
                  <a:pt x="180" y="57"/>
                </a:cubicBezTo>
                <a:cubicBezTo>
                  <a:pt x="185" y="68"/>
                  <a:pt x="187" y="80"/>
                  <a:pt x="187" y="92"/>
                </a:cubicBezTo>
                <a:close/>
              </a:path>
            </a:pathLst>
          </a:custGeom>
          <a:solidFill>
            <a:srgbClr val="93C5FD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14" name="任意多边形 313"/>
          <p:cNvSpPr/>
          <p:nvPr/>
        </p:nvSpPr>
        <p:spPr>
          <a:xfrm>
            <a:off x="9509760" y="4362120"/>
            <a:ext cx="67320" cy="66960"/>
          </a:xfrm>
          <a:custGeom>
            <a:avLst/>
            <a:gdLst/>
            <a:ahLst/>
            <a:cxnLst/>
            <a:rect l="0" t="0" r="r" b="b"/>
            <a:pathLst>
              <a:path w="187" h="186">
                <a:moveTo>
                  <a:pt x="187" y="94"/>
                </a:moveTo>
                <a:cubicBezTo>
                  <a:pt x="187" y="106"/>
                  <a:pt x="184" y="118"/>
                  <a:pt x="180" y="129"/>
                </a:cubicBezTo>
                <a:cubicBezTo>
                  <a:pt x="175" y="140"/>
                  <a:pt x="168" y="151"/>
                  <a:pt x="159" y="159"/>
                </a:cubicBezTo>
                <a:cubicBezTo>
                  <a:pt x="151" y="168"/>
                  <a:pt x="141" y="175"/>
                  <a:pt x="128" y="179"/>
                </a:cubicBezTo>
                <a:cubicBezTo>
                  <a:pt x="117" y="184"/>
                  <a:pt x="105" y="186"/>
                  <a:pt x="93" y="186"/>
                </a:cubicBezTo>
                <a:cubicBezTo>
                  <a:pt x="80" y="186"/>
                  <a:pt x="69" y="184"/>
                  <a:pt x="57" y="179"/>
                </a:cubicBezTo>
                <a:cubicBezTo>
                  <a:pt x="46" y="175"/>
                  <a:pt x="36" y="168"/>
                  <a:pt x="27" y="159"/>
                </a:cubicBezTo>
                <a:cubicBezTo>
                  <a:pt x="18" y="151"/>
                  <a:pt x="12" y="140"/>
                  <a:pt x="7" y="129"/>
                </a:cubicBezTo>
                <a:cubicBezTo>
                  <a:pt x="2" y="118"/>
                  <a:pt x="0" y="106"/>
                  <a:pt x="0" y="94"/>
                </a:cubicBezTo>
                <a:cubicBezTo>
                  <a:pt x="0" y="81"/>
                  <a:pt x="2" y="69"/>
                  <a:pt x="7" y="58"/>
                </a:cubicBezTo>
                <a:cubicBezTo>
                  <a:pt x="12" y="47"/>
                  <a:pt x="18" y="37"/>
                  <a:pt x="27" y="28"/>
                </a:cubicBezTo>
                <a:cubicBezTo>
                  <a:pt x="36" y="19"/>
                  <a:pt x="46" y="12"/>
                  <a:pt x="57" y="8"/>
                </a:cubicBezTo>
                <a:cubicBezTo>
                  <a:pt x="69" y="3"/>
                  <a:pt x="80" y="0"/>
                  <a:pt x="93" y="0"/>
                </a:cubicBezTo>
                <a:cubicBezTo>
                  <a:pt x="105" y="0"/>
                  <a:pt x="117" y="3"/>
                  <a:pt x="128" y="8"/>
                </a:cubicBezTo>
                <a:cubicBezTo>
                  <a:pt x="141" y="12"/>
                  <a:pt x="151" y="19"/>
                  <a:pt x="159" y="28"/>
                </a:cubicBezTo>
                <a:cubicBezTo>
                  <a:pt x="168" y="37"/>
                  <a:pt x="175" y="47"/>
                  <a:pt x="180" y="58"/>
                </a:cubicBezTo>
                <a:cubicBezTo>
                  <a:pt x="184" y="69"/>
                  <a:pt x="187" y="81"/>
                  <a:pt x="187" y="94"/>
                </a:cubicBezTo>
                <a:close/>
              </a:path>
            </a:pathLst>
          </a:custGeom>
          <a:solidFill>
            <a:srgbClr val="00D3F3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15" name="任意多边形 314"/>
          <p:cNvSpPr/>
          <p:nvPr/>
        </p:nvSpPr>
        <p:spPr>
          <a:xfrm>
            <a:off x="9309240" y="1972080"/>
            <a:ext cx="67320" cy="66960"/>
          </a:xfrm>
          <a:custGeom>
            <a:avLst/>
            <a:gdLst/>
            <a:ahLst/>
            <a:cxnLst/>
            <a:rect l="0" t="0" r="r" b="b"/>
            <a:pathLst>
              <a:path w="187" h="186">
                <a:moveTo>
                  <a:pt x="187" y="93"/>
                </a:moveTo>
                <a:cubicBezTo>
                  <a:pt x="187" y="105"/>
                  <a:pt x="184" y="117"/>
                  <a:pt x="179" y="128"/>
                </a:cubicBezTo>
                <a:cubicBezTo>
                  <a:pt x="175" y="140"/>
                  <a:pt x="168" y="150"/>
                  <a:pt x="159" y="158"/>
                </a:cubicBezTo>
                <a:cubicBezTo>
                  <a:pt x="151" y="168"/>
                  <a:pt x="141" y="175"/>
                  <a:pt x="128" y="179"/>
                </a:cubicBezTo>
                <a:cubicBezTo>
                  <a:pt x="117" y="184"/>
                  <a:pt x="105" y="186"/>
                  <a:pt x="93" y="186"/>
                </a:cubicBezTo>
                <a:cubicBezTo>
                  <a:pt x="80" y="186"/>
                  <a:pt x="69" y="184"/>
                  <a:pt x="57" y="179"/>
                </a:cubicBezTo>
                <a:cubicBezTo>
                  <a:pt x="46" y="175"/>
                  <a:pt x="36" y="168"/>
                  <a:pt x="27" y="158"/>
                </a:cubicBezTo>
                <a:cubicBezTo>
                  <a:pt x="18" y="150"/>
                  <a:pt x="12" y="140"/>
                  <a:pt x="7" y="128"/>
                </a:cubicBezTo>
                <a:cubicBezTo>
                  <a:pt x="2" y="117"/>
                  <a:pt x="0" y="105"/>
                  <a:pt x="0" y="93"/>
                </a:cubicBezTo>
                <a:cubicBezTo>
                  <a:pt x="0" y="80"/>
                  <a:pt x="2" y="68"/>
                  <a:pt x="7" y="57"/>
                </a:cubicBezTo>
                <a:cubicBezTo>
                  <a:pt x="12" y="46"/>
                  <a:pt x="18" y="36"/>
                  <a:pt x="27" y="27"/>
                </a:cubicBezTo>
                <a:cubicBezTo>
                  <a:pt x="36" y="18"/>
                  <a:pt x="46" y="12"/>
                  <a:pt x="57" y="7"/>
                </a:cubicBezTo>
                <a:cubicBezTo>
                  <a:pt x="69" y="2"/>
                  <a:pt x="80" y="0"/>
                  <a:pt x="93" y="0"/>
                </a:cubicBezTo>
                <a:cubicBezTo>
                  <a:pt x="105" y="0"/>
                  <a:pt x="117" y="2"/>
                  <a:pt x="128" y="7"/>
                </a:cubicBezTo>
                <a:cubicBezTo>
                  <a:pt x="141" y="12"/>
                  <a:pt x="151" y="18"/>
                  <a:pt x="159" y="27"/>
                </a:cubicBezTo>
                <a:cubicBezTo>
                  <a:pt x="168" y="36"/>
                  <a:pt x="175" y="46"/>
                  <a:pt x="179" y="57"/>
                </a:cubicBezTo>
                <a:cubicBezTo>
                  <a:pt x="184" y="68"/>
                  <a:pt x="187" y="80"/>
                  <a:pt x="187" y="93"/>
                </a:cubicBezTo>
                <a:close/>
              </a:path>
            </a:pathLst>
          </a:custGeom>
          <a:solidFill>
            <a:srgbClr val="60A5F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16" name="任意多边形 315"/>
          <p:cNvSpPr/>
          <p:nvPr/>
        </p:nvSpPr>
        <p:spPr>
          <a:xfrm>
            <a:off x="9702000" y="2841120"/>
            <a:ext cx="67320" cy="67320"/>
          </a:xfrm>
          <a:custGeom>
            <a:avLst/>
            <a:gdLst/>
            <a:ahLst/>
            <a:cxnLst/>
            <a:rect l="0" t="0" r="r" b="b"/>
            <a:pathLst>
              <a:path w="187" h="187">
                <a:moveTo>
                  <a:pt x="187" y="93"/>
                </a:moveTo>
                <a:cubicBezTo>
                  <a:pt x="187" y="105"/>
                  <a:pt x="184" y="117"/>
                  <a:pt x="179" y="128"/>
                </a:cubicBezTo>
                <a:cubicBezTo>
                  <a:pt x="175" y="140"/>
                  <a:pt x="168" y="150"/>
                  <a:pt x="159" y="159"/>
                </a:cubicBezTo>
                <a:cubicBezTo>
                  <a:pt x="150" y="168"/>
                  <a:pt x="140" y="175"/>
                  <a:pt x="128" y="180"/>
                </a:cubicBezTo>
                <a:cubicBezTo>
                  <a:pt x="117" y="184"/>
                  <a:pt x="105" y="187"/>
                  <a:pt x="93" y="187"/>
                </a:cubicBezTo>
                <a:cubicBezTo>
                  <a:pt x="80" y="187"/>
                  <a:pt x="69" y="184"/>
                  <a:pt x="57" y="180"/>
                </a:cubicBezTo>
                <a:cubicBezTo>
                  <a:pt x="46" y="175"/>
                  <a:pt x="36" y="168"/>
                  <a:pt x="27" y="159"/>
                </a:cubicBezTo>
                <a:cubicBezTo>
                  <a:pt x="18" y="150"/>
                  <a:pt x="12" y="140"/>
                  <a:pt x="7" y="128"/>
                </a:cubicBezTo>
                <a:cubicBezTo>
                  <a:pt x="2" y="117"/>
                  <a:pt x="0" y="105"/>
                  <a:pt x="0" y="93"/>
                </a:cubicBezTo>
                <a:cubicBezTo>
                  <a:pt x="0" y="80"/>
                  <a:pt x="2" y="69"/>
                  <a:pt x="7" y="57"/>
                </a:cubicBezTo>
                <a:cubicBezTo>
                  <a:pt x="12" y="46"/>
                  <a:pt x="18" y="36"/>
                  <a:pt x="27" y="27"/>
                </a:cubicBezTo>
                <a:cubicBezTo>
                  <a:pt x="36" y="18"/>
                  <a:pt x="46" y="12"/>
                  <a:pt x="57" y="7"/>
                </a:cubicBezTo>
                <a:cubicBezTo>
                  <a:pt x="69" y="2"/>
                  <a:pt x="80" y="0"/>
                  <a:pt x="93" y="0"/>
                </a:cubicBezTo>
                <a:cubicBezTo>
                  <a:pt x="105" y="0"/>
                  <a:pt x="117" y="2"/>
                  <a:pt x="128" y="7"/>
                </a:cubicBezTo>
                <a:cubicBezTo>
                  <a:pt x="140" y="12"/>
                  <a:pt x="150" y="18"/>
                  <a:pt x="159" y="27"/>
                </a:cubicBezTo>
                <a:cubicBezTo>
                  <a:pt x="168" y="36"/>
                  <a:pt x="175" y="46"/>
                  <a:pt x="179" y="57"/>
                </a:cubicBezTo>
                <a:cubicBezTo>
                  <a:pt x="184" y="69"/>
                  <a:pt x="187" y="80"/>
                  <a:pt x="187" y="93"/>
                </a:cubicBezTo>
                <a:close/>
              </a:path>
            </a:pathLst>
          </a:custGeom>
          <a:solidFill>
            <a:srgbClr val="53EAFD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17" name="任意多边形 316"/>
          <p:cNvSpPr/>
          <p:nvPr/>
        </p:nvSpPr>
        <p:spPr>
          <a:xfrm>
            <a:off x="8323200" y="3275640"/>
            <a:ext cx="100440" cy="100800"/>
          </a:xfrm>
          <a:custGeom>
            <a:avLst/>
            <a:gdLst/>
            <a:ahLst/>
            <a:cxnLst/>
            <a:rect l="0" t="0" r="r" b="b"/>
            <a:pathLst>
              <a:path w="279" h="280">
                <a:moveTo>
                  <a:pt x="279" y="139"/>
                </a:moveTo>
                <a:cubicBezTo>
                  <a:pt x="279" y="158"/>
                  <a:pt x="276" y="176"/>
                  <a:pt x="269" y="193"/>
                </a:cubicBezTo>
                <a:cubicBezTo>
                  <a:pt x="262" y="210"/>
                  <a:pt x="252" y="226"/>
                  <a:pt x="238" y="239"/>
                </a:cubicBezTo>
                <a:cubicBezTo>
                  <a:pt x="225" y="252"/>
                  <a:pt x="210" y="262"/>
                  <a:pt x="193" y="269"/>
                </a:cubicBezTo>
                <a:cubicBezTo>
                  <a:pt x="176" y="276"/>
                  <a:pt x="158" y="280"/>
                  <a:pt x="140" y="280"/>
                </a:cubicBezTo>
                <a:cubicBezTo>
                  <a:pt x="122" y="280"/>
                  <a:pt x="104" y="276"/>
                  <a:pt x="86" y="269"/>
                </a:cubicBezTo>
                <a:cubicBezTo>
                  <a:pt x="69" y="262"/>
                  <a:pt x="54" y="252"/>
                  <a:pt x="40" y="239"/>
                </a:cubicBezTo>
                <a:cubicBezTo>
                  <a:pt x="27" y="226"/>
                  <a:pt x="17" y="210"/>
                  <a:pt x="10" y="193"/>
                </a:cubicBezTo>
                <a:cubicBezTo>
                  <a:pt x="3" y="176"/>
                  <a:pt x="0" y="158"/>
                  <a:pt x="0" y="139"/>
                </a:cubicBezTo>
                <a:cubicBezTo>
                  <a:pt x="0" y="121"/>
                  <a:pt x="3" y="103"/>
                  <a:pt x="10" y="86"/>
                </a:cubicBezTo>
                <a:cubicBezTo>
                  <a:pt x="17" y="69"/>
                  <a:pt x="27" y="54"/>
                  <a:pt x="40" y="41"/>
                </a:cubicBezTo>
                <a:cubicBezTo>
                  <a:pt x="54" y="28"/>
                  <a:pt x="69" y="18"/>
                  <a:pt x="86" y="11"/>
                </a:cubicBezTo>
                <a:cubicBezTo>
                  <a:pt x="104" y="4"/>
                  <a:pt x="122" y="0"/>
                  <a:pt x="140" y="0"/>
                </a:cubicBezTo>
                <a:cubicBezTo>
                  <a:pt x="158" y="0"/>
                  <a:pt x="176" y="4"/>
                  <a:pt x="193" y="11"/>
                </a:cubicBezTo>
                <a:cubicBezTo>
                  <a:pt x="210" y="18"/>
                  <a:pt x="225" y="28"/>
                  <a:pt x="238" y="41"/>
                </a:cubicBezTo>
                <a:cubicBezTo>
                  <a:pt x="252" y="54"/>
                  <a:pt x="262" y="69"/>
                  <a:pt x="269" y="86"/>
                </a:cubicBezTo>
                <a:cubicBezTo>
                  <a:pt x="276" y="103"/>
                  <a:pt x="279" y="121"/>
                  <a:pt x="279" y="139"/>
                </a:cubicBezTo>
                <a:close/>
              </a:path>
            </a:pathLst>
          </a:custGeom>
          <a:solidFill>
            <a:srgbClr val="FCD34D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318" name="图片 317"/>
          <p:cNvPicPr/>
          <p:nvPr/>
        </p:nvPicPr>
        <p:blipFill>
          <a:blip r:embed="rId7"/>
          <a:stretch/>
        </p:blipFill>
        <p:spPr>
          <a:xfrm>
            <a:off x="6342840" y="1103040"/>
            <a:ext cx="3952440" cy="4345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19" name="任意多边形 318"/>
          <p:cNvSpPr/>
          <p:nvPr/>
        </p:nvSpPr>
        <p:spPr>
          <a:xfrm>
            <a:off x="6346800" y="4617000"/>
            <a:ext cx="1771920" cy="827640"/>
          </a:xfrm>
          <a:custGeom>
            <a:avLst/>
            <a:gdLst/>
            <a:ahLst/>
            <a:cxnLst/>
            <a:rect l="0" t="0" r="r" b="b"/>
            <a:pathLst>
              <a:path w="4922" h="2299">
                <a:moveTo>
                  <a:pt x="0" y="2125"/>
                </a:moveTo>
                <a:lnTo>
                  <a:pt x="0" y="174"/>
                </a:lnTo>
                <a:cubicBezTo>
                  <a:pt x="0" y="162"/>
                  <a:pt x="1" y="151"/>
                  <a:pt x="3" y="140"/>
                </a:cubicBezTo>
                <a:cubicBezTo>
                  <a:pt x="5" y="129"/>
                  <a:pt x="9" y="118"/>
                  <a:pt x="13" y="107"/>
                </a:cubicBezTo>
                <a:cubicBezTo>
                  <a:pt x="17" y="97"/>
                  <a:pt x="23" y="87"/>
                  <a:pt x="29" y="77"/>
                </a:cubicBezTo>
                <a:cubicBezTo>
                  <a:pt x="36" y="68"/>
                  <a:pt x="43" y="59"/>
                  <a:pt x="51" y="51"/>
                </a:cubicBezTo>
                <a:cubicBezTo>
                  <a:pt x="59" y="43"/>
                  <a:pt x="68" y="35"/>
                  <a:pt x="77" y="29"/>
                </a:cubicBezTo>
                <a:cubicBezTo>
                  <a:pt x="87" y="23"/>
                  <a:pt x="97" y="17"/>
                  <a:pt x="107" y="13"/>
                </a:cubicBezTo>
                <a:cubicBezTo>
                  <a:pt x="118" y="9"/>
                  <a:pt x="129" y="5"/>
                  <a:pt x="140" y="3"/>
                </a:cubicBezTo>
                <a:cubicBezTo>
                  <a:pt x="151" y="1"/>
                  <a:pt x="162" y="0"/>
                  <a:pt x="174" y="0"/>
                </a:cubicBezTo>
                <a:lnTo>
                  <a:pt x="4748" y="0"/>
                </a:lnTo>
                <a:cubicBezTo>
                  <a:pt x="4759" y="0"/>
                  <a:pt x="4771" y="1"/>
                  <a:pt x="4782" y="3"/>
                </a:cubicBezTo>
                <a:cubicBezTo>
                  <a:pt x="4793" y="5"/>
                  <a:pt x="4804" y="9"/>
                  <a:pt x="4815" y="13"/>
                </a:cubicBezTo>
                <a:cubicBezTo>
                  <a:pt x="4825" y="17"/>
                  <a:pt x="4835" y="23"/>
                  <a:pt x="4845" y="29"/>
                </a:cubicBezTo>
                <a:cubicBezTo>
                  <a:pt x="4854" y="35"/>
                  <a:pt x="4863" y="43"/>
                  <a:pt x="4871" y="51"/>
                </a:cubicBezTo>
                <a:cubicBezTo>
                  <a:pt x="4879" y="59"/>
                  <a:pt x="4886" y="68"/>
                  <a:pt x="4893" y="77"/>
                </a:cubicBezTo>
                <a:cubicBezTo>
                  <a:pt x="4899" y="87"/>
                  <a:pt x="4904" y="97"/>
                  <a:pt x="4909" y="107"/>
                </a:cubicBezTo>
                <a:cubicBezTo>
                  <a:pt x="4913" y="118"/>
                  <a:pt x="4916" y="129"/>
                  <a:pt x="4919" y="140"/>
                </a:cubicBezTo>
                <a:cubicBezTo>
                  <a:pt x="4921" y="151"/>
                  <a:pt x="4922" y="162"/>
                  <a:pt x="4922" y="174"/>
                </a:cubicBezTo>
                <a:lnTo>
                  <a:pt x="4922" y="2125"/>
                </a:lnTo>
                <a:cubicBezTo>
                  <a:pt x="4922" y="2136"/>
                  <a:pt x="4921" y="2147"/>
                  <a:pt x="4919" y="2159"/>
                </a:cubicBezTo>
                <a:cubicBezTo>
                  <a:pt x="4916" y="2170"/>
                  <a:pt x="4913" y="2181"/>
                  <a:pt x="4909" y="2191"/>
                </a:cubicBezTo>
                <a:cubicBezTo>
                  <a:pt x="4904" y="2202"/>
                  <a:pt x="4899" y="2212"/>
                  <a:pt x="4893" y="2221"/>
                </a:cubicBezTo>
                <a:cubicBezTo>
                  <a:pt x="4886" y="2231"/>
                  <a:pt x="4879" y="2240"/>
                  <a:pt x="4871" y="2248"/>
                </a:cubicBezTo>
                <a:cubicBezTo>
                  <a:pt x="4863" y="2256"/>
                  <a:pt x="4854" y="2263"/>
                  <a:pt x="4845" y="2269"/>
                </a:cubicBezTo>
                <a:cubicBezTo>
                  <a:pt x="4835" y="2276"/>
                  <a:pt x="4825" y="2281"/>
                  <a:pt x="4815" y="2286"/>
                </a:cubicBezTo>
                <a:cubicBezTo>
                  <a:pt x="4804" y="2290"/>
                  <a:pt x="4793" y="2293"/>
                  <a:pt x="4782" y="2295"/>
                </a:cubicBezTo>
                <a:cubicBezTo>
                  <a:pt x="4771" y="2298"/>
                  <a:pt x="4759" y="2299"/>
                  <a:pt x="4748" y="2299"/>
                </a:cubicBezTo>
                <a:lnTo>
                  <a:pt x="174" y="2299"/>
                </a:lnTo>
                <a:cubicBezTo>
                  <a:pt x="162" y="2299"/>
                  <a:pt x="151" y="2298"/>
                  <a:pt x="140" y="2295"/>
                </a:cubicBezTo>
                <a:cubicBezTo>
                  <a:pt x="129" y="2293"/>
                  <a:pt x="118" y="2290"/>
                  <a:pt x="107" y="2286"/>
                </a:cubicBezTo>
                <a:cubicBezTo>
                  <a:pt x="97" y="2281"/>
                  <a:pt x="87" y="2276"/>
                  <a:pt x="77" y="2269"/>
                </a:cubicBezTo>
                <a:cubicBezTo>
                  <a:pt x="68" y="2263"/>
                  <a:pt x="59" y="2256"/>
                  <a:pt x="51" y="2248"/>
                </a:cubicBezTo>
                <a:cubicBezTo>
                  <a:pt x="43" y="2240"/>
                  <a:pt x="36" y="2231"/>
                  <a:pt x="29" y="2221"/>
                </a:cubicBezTo>
                <a:cubicBezTo>
                  <a:pt x="23" y="2212"/>
                  <a:pt x="17" y="2202"/>
                  <a:pt x="13" y="2191"/>
                </a:cubicBezTo>
                <a:cubicBezTo>
                  <a:pt x="9" y="2181"/>
                  <a:pt x="5" y="2170"/>
                  <a:pt x="3" y="2159"/>
                </a:cubicBezTo>
                <a:cubicBezTo>
                  <a:pt x="1" y="2147"/>
                  <a:pt x="0" y="2136"/>
                  <a:pt x="0" y="2125"/>
                </a:cubicBezTo>
                <a:close/>
              </a:path>
            </a:pathLst>
          </a:custGeom>
          <a:solidFill>
            <a:srgbClr val="1E40AF">
              <a:alpha val="4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20" name="任意多边形 319"/>
          <p:cNvSpPr/>
          <p:nvPr/>
        </p:nvSpPr>
        <p:spPr>
          <a:xfrm>
            <a:off x="6346800" y="4617000"/>
            <a:ext cx="1771920" cy="827640"/>
          </a:xfrm>
          <a:custGeom>
            <a:avLst/>
            <a:gdLst/>
            <a:ahLst/>
            <a:cxnLst/>
            <a:rect l="0" t="0" r="r" b="b"/>
            <a:pathLst>
              <a:path w="4922" h="2299" fill="none">
                <a:moveTo>
                  <a:pt x="0" y="2125"/>
                </a:moveTo>
                <a:lnTo>
                  <a:pt x="0" y="174"/>
                </a:lnTo>
                <a:cubicBezTo>
                  <a:pt x="0" y="162"/>
                  <a:pt x="1" y="151"/>
                  <a:pt x="3" y="140"/>
                </a:cubicBezTo>
                <a:cubicBezTo>
                  <a:pt x="5" y="129"/>
                  <a:pt x="9" y="118"/>
                  <a:pt x="13" y="107"/>
                </a:cubicBezTo>
                <a:cubicBezTo>
                  <a:pt x="17" y="97"/>
                  <a:pt x="23" y="87"/>
                  <a:pt x="29" y="77"/>
                </a:cubicBezTo>
                <a:cubicBezTo>
                  <a:pt x="36" y="68"/>
                  <a:pt x="43" y="59"/>
                  <a:pt x="51" y="51"/>
                </a:cubicBezTo>
                <a:cubicBezTo>
                  <a:pt x="59" y="43"/>
                  <a:pt x="68" y="35"/>
                  <a:pt x="77" y="29"/>
                </a:cubicBezTo>
                <a:cubicBezTo>
                  <a:pt x="87" y="23"/>
                  <a:pt x="97" y="17"/>
                  <a:pt x="107" y="13"/>
                </a:cubicBezTo>
                <a:cubicBezTo>
                  <a:pt x="118" y="9"/>
                  <a:pt x="129" y="5"/>
                  <a:pt x="140" y="3"/>
                </a:cubicBezTo>
                <a:cubicBezTo>
                  <a:pt x="151" y="1"/>
                  <a:pt x="162" y="0"/>
                  <a:pt x="174" y="0"/>
                </a:cubicBezTo>
                <a:lnTo>
                  <a:pt x="4748" y="0"/>
                </a:lnTo>
                <a:cubicBezTo>
                  <a:pt x="4759" y="0"/>
                  <a:pt x="4771" y="1"/>
                  <a:pt x="4782" y="3"/>
                </a:cubicBezTo>
                <a:cubicBezTo>
                  <a:pt x="4793" y="5"/>
                  <a:pt x="4804" y="9"/>
                  <a:pt x="4815" y="13"/>
                </a:cubicBezTo>
                <a:cubicBezTo>
                  <a:pt x="4825" y="17"/>
                  <a:pt x="4835" y="23"/>
                  <a:pt x="4845" y="29"/>
                </a:cubicBezTo>
                <a:cubicBezTo>
                  <a:pt x="4854" y="35"/>
                  <a:pt x="4863" y="43"/>
                  <a:pt x="4871" y="51"/>
                </a:cubicBezTo>
                <a:cubicBezTo>
                  <a:pt x="4879" y="59"/>
                  <a:pt x="4886" y="68"/>
                  <a:pt x="4893" y="77"/>
                </a:cubicBezTo>
                <a:cubicBezTo>
                  <a:pt x="4899" y="87"/>
                  <a:pt x="4904" y="97"/>
                  <a:pt x="4909" y="107"/>
                </a:cubicBezTo>
                <a:cubicBezTo>
                  <a:pt x="4913" y="118"/>
                  <a:pt x="4916" y="129"/>
                  <a:pt x="4919" y="140"/>
                </a:cubicBezTo>
                <a:cubicBezTo>
                  <a:pt x="4921" y="151"/>
                  <a:pt x="4922" y="162"/>
                  <a:pt x="4922" y="174"/>
                </a:cubicBezTo>
                <a:lnTo>
                  <a:pt x="4922" y="2125"/>
                </a:lnTo>
                <a:cubicBezTo>
                  <a:pt x="4922" y="2136"/>
                  <a:pt x="4921" y="2147"/>
                  <a:pt x="4919" y="2159"/>
                </a:cubicBezTo>
                <a:cubicBezTo>
                  <a:pt x="4916" y="2170"/>
                  <a:pt x="4913" y="2181"/>
                  <a:pt x="4909" y="2191"/>
                </a:cubicBezTo>
                <a:cubicBezTo>
                  <a:pt x="4904" y="2202"/>
                  <a:pt x="4899" y="2212"/>
                  <a:pt x="4893" y="2221"/>
                </a:cubicBezTo>
                <a:cubicBezTo>
                  <a:pt x="4886" y="2231"/>
                  <a:pt x="4879" y="2240"/>
                  <a:pt x="4871" y="2248"/>
                </a:cubicBezTo>
                <a:cubicBezTo>
                  <a:pt x="4863" y="2256"/>
                  <a:pt x="4854" y="2263"/>
                  <a:pt x="4845" y="2269"/>
                </a:cubicBezTo>
                <a:cubicBezTo>
                  <a:pt x="4835" y="2276"/>
                  <a:pt x="4825" y="2281"/>
                  <a:pt x="4815" y="2286"/>
                </a:cubicBezTo>
                <a:cubicBezTo>
                  <a:pt x="4804" y="2290"/>
                  <a:pt x="4793" y="2293"/>
                  <a:pt x="4782" y="2295"/>
                </a:cubicBezTo>
                <a:cubicBezTo>
                  <a:pt x="4771" y="2298"/>
                  <a:pt x="4759" y="2299"/>
                  <a:pt x="4748" y="2299"/>
                </a:cubicBezTo>
                <a:lnTo>
                  <a:pt x="174" y="2299"/>
                </a:lnTo>
                <a:cubicBezTo>
                  <a:pt x="162" y="2299"/>
                  <a:pt x="151" y="2298"/>
                  <a:pt x="140" y="2295"/>
                </a:cubicBezTo>
                <a:cubicBezTo>
                  <a:pt x="129" y="2293"/>
                  <a:pt x="118" y="2290"/>
                  <a:pt x="107" y="2286"/>
                </a:cubicBezTo>
                <a:cubicBezTo>
                  <a:pt x="97" y="2281"/>
                  <a:pt x="87" y="2276"/>
                  <a:pt x="77" y="2269"/>
                </a:cubicBezTo>
                <a:cubicBezTo>
                  <a:pt x="68" y="2263"/>
                  <a:pt x="59" y="2256"/>
                  <a:pt x="51" y="2248"/>
                </a:cubicBezTo>
                <a:cubicBezTo>
                  <a:pt x="43" y="2240"/>
                  <a:pt x="36" y="2231"/>
                  <a:pt x="29" y="2221"/>
                </a:cubicBezTo>
                <a:cubicBezTo>
                  <a:pt x="23" y="2212"/>
                  <a:pt x="17" y="2202"/>
                  <a:pt x="13" y="2191"/>
                </a:cubicBezTo>
                <a:cubicBezTo>
                  <a:pt x="9" y="2181"/>
                  <a:pt x="5" y="2170"/>
                  <a:pt x="3" y="2159"/>
                </a:cubicBezTo>
                <a:cubicBezTo>
                  <a:pt x="1" y="2147"/>
                  <a:pt x="0" y="2136"/>
                  <a:pt x="0" y="2125"/>
                </a:cubicBezTo>
              </a:path>
            </a:pathLst>
          </a:custGeom>
          <a:ln w="8280">
            <a:solidFill>
              <a:srgbClr val="1D4ED8"/>
            </a:solidFill>
            <a:miter/>
          </a:ln>
        </p:spPr>
        <p:txBody>
          <a:bodyPr lIns="3960" tIns="3960" rIns="3960" bIns="396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321" name="图片 320"/>
          <p:cNvPicPr/>
          <p:nvPr/>
        </p:nvPicPr>
        <p:blipFill>
          <a:blip r:embed="rId8"/>
          <a:stretch/>
        </p:blipFill>
        <p:spPr>
          <a:xfrm>
            <a:off x="7086600" y="4754880"/>
            <a:ext cx="283680" cy="250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22" name="文本框 321"/>
          <p:cNvSpPr txBox="1"/>
          <p:nvPr/>
        </p:nvSpPr>
        <p:spPr>
          <a:xfrm>
            <a:off x="798120" y="4660200"/>
            <a:ext cx="482868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与传统关键词匹配相比，向量检索在</a:t>
            </a:r>
            <a:r>
              <a:rPr lang="zh-CN" sz="1180" b="0" u="none" strike="noStrike">
                <a:solidFill>
                  <a:srgbClr val="53EAFD"/>
                </a:solidFill>
                <a:effectLst/>
                <a:uFillTx/>
                <a:latin typeface="WenQuanYiZenHei"/>
                <a:ea typeface="WenQuanYiZenHei"/>
              </a:rPr>
              <a:t>复杂查询</a:t>
            </a:r>
            <a:r>
              <a:rPr lang="zh-CN" sz="11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和</a:t>
            </a:r>
            <a:r>
              <a:rPr lang="zh-CN" sz="1180" b="0" u="none" strike="noStrike">
                <a:solidFill>
                  <a:srgbClr val="53EAFD"/>
                </a:solidFill>
                <a:effectLst/>
                <a:uFillTx/>
                <a:latin typeface="WenQuanYiZenHei"/>
                <a:ea typeface="WenQuanYiZenHei"/>
              </a:rPr>
              <a:t>语义理解</a:t>
            </a:r>
            <a:r>
              <a:rPr lang="zh-CN" sz="11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场景下表现更优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23" name="任意多边形 322"/>
          <p:cNvSpPr/>
          <p:nvPr/>
        </p:nvSpPr>
        <p:spPr>
          <a:xfrm>
            <a:off x="8519400" y="4617000"/>
            <a:ext cx="1771920" cy="827640"/>
          </a:xfrm>
          <a:custGeom>
            <a:avLst/>
            <a:gdLst/>
            <a:ahLst/>
            <a:cxnLst/>
            <a:rect l="0" t="0" r="r" b="b"/>
            <a:pathLst>
              <a:path w="4922" h="2299">
                <a:moveTo>
                  <a:pt x="0" y="2125"/>
                </a:moveTo>
                <a:lnTo>
                  <a:pt x="0" y="174"/>
                </a:lnTo>
                <a:cubicBezTo>
                  <a:pt x="0" y="162"/>
                  <a:pt x="1" y="151"/>
                  <a:pt x="4" y="140"/>
                </a:cubicBezTo>
                <a:cubicBezTo>
                  <a:pt x="6" y="129"/>
                  <a:pt x="9" y="118"/>
                  <a:pt x="13" y="107"/>
                </a:cubicBezTo>
                <a:cubicBezTo>
                  <a:pt x="18" y="97"/>
                  <a:pt x="23" y="87"/>
                  <a:pt x="30" y="77"/>
                </a:cubicBezTo>
                <a:cubicBezTo>
                  <a:pt x="36" y="68"/>
                  <a:pt x="43" y="59"/>
                  <a:pt x="51" y="51"/>
                </a:cubicBezTo>
                <a:cubicBezTo>
                  <a:pt x="59" y="43"/>
                  <a:pt x="68" y="35"/>
                  <a:pt x="78" y="29"/>
                </a:cubicBezTo>
                <a:cubicBezTo>
                  <a:pt x="87" y="23"/>
                  <a:pt x="97" y="17"/>
                  <a:pt x="108" y="13"/>
                </a:cubicBezTo>
                <a:cubicBezTo>
                  <a:pt x="118" y="9"/>
                  <a:pt x="129" y="5"/>
                  <a:pt x="140" y="3"/>
                </a:cubicBezTo>
                <a:cubicBezTo>
                  <a:pt x="152" y="1"/>
                  <a:pt x="163" y="0"/>
                  <a:pt x="174" y="0"/>
                </a:cubicBezTo>
                <a:lnTo>
                  <a:pt x="4748" y="0"/>
                </a:lnTo>
                <a:cubicBezTo>
                  <a:pt x="4760" y="0"/>
                  <a:pt x="4771" y="1"/>
                  <a:pt x="4782" y="3"/>
                </a:cubicBezTo>
                <a:cubicBezTo>
                  <a:pt x="4793" y="5"/>
                  <a:pt x="4804" y="9"/>
                  <a:pt x="4815" y="13"/>
                </a:cubicBezTo>
                <a:cubicBezTo>
                  <a:pt x="4825" y="17"/>
                  <a:pt x="4835" y="23"/>
                  <a:pt x="4845" y="29"/>
                </a:cubicBezTo>
                <a:cubicBezTo>
                  <a:pt x="4855" y="35"/>
                  <a:pt x="4863" y="43"/>
                  <a:pt x="4871" y="51"/>
                </a:cubicBezTo>
                <a:cubicBezTo>
                  <a:pt x="4879" y="59"/>
                  <a:pt x="4887" y="68"/>
                  <a:pt x="4893" y="77"/>
                </a:cubicBezTo>
                <a:cubicBezTo>
                  <a:pt x="4899" y="87"/>
                  <a:pt x="4905" y="97"/>
                  <a:pt x="4909" y="107"/>
                </a:cubicBezTo>
                <a:cubicBezTo>
                  <a:pt x="4913" y="118"/>
                  <a:pt x="4917" y="129"/>
                  <a:pt x="4919" y="140"/>
                </a:cubicBezTo>
                <a:cubicBezTo>
                  <a:pt x="4921" y="151"/>
                  <a:pt x="4922" y="162"/>
                  <a:pt x="4922" y="174"/>
                </a:cubicBezTo>
                <a:lnTo>
                  <a:pt x="4922" y="2125"/>
                </a:lnTo>
                <a:cubicBezTo>
                  <a:pt x="4922" y="2136"/>
                  <a:pt x="4921" y="2147"/>
                  <a:pt x="4919" y="2159"/>
                </a:cubicBezTo>
                <a:cubicBezTo>
                  <a:pt x="4917" y="2170"/>
                  <a:pt x="4913" y="2181"/>
                  <a:pt x="4909" y="2191"/>
                </a:cubicBezTo>
                <a:cubicBezTo>
                  <a:pt x="4905" y="2202"/>
                  <a:pt x="4899" y="2212"/>
                  <a:pt x="4893" y="2221"/>
                </a:cubicBezTo>
                <a:cubicBezTo>
                  <a:pt x="4887" y="2231"/>
                  <a:pt x="4879" y="2240"/>
                  <a:pt x="4871" y="2248"/>
                </a:cubicBezTo>
                <a:cubicBezTo>
                  <a:pt x="4863" y="2256"/>
                  <a:pt x="4855" y="2263"/>
                  <a:pt x="4845" y="2269"/>
                </a:cubicBezTo>
                <a:cubicBezTo>
                  <a:pt x="4835" y="2276"/>
                  <a:pt x="4825" y="2281"/>
                  <a:pt x="4815" y="2286"/>
                </a:cubicBezTo>
                <a:cubicBezTo>
                  <a:pt x="4804" y="2290"/>
                  <a:pt x="4793" y="2293"/>
                  <a:pt x="4782" y="2295"/>
                </a:cubicBezTo>
                <a:cubicBezTo>
                  <a:pt x="4771" y="2298"/>
                  <a:pt x="4760" y="2299"/>
                  <a:pt x="4748" y="2299"/>
                </a:cubicBezTo>
                <a:lnTo>
                  <a:pt x="174" y="2299"/>
                </a:lnTo>
                <a:cubicBezTo>
                  <a:pt x="163" y="2299"/>
                  <a:pt x="152" y="2298"/>
                  <a:pt x="140" y="2295"/>
                </a:cubicBezTo>
                <a:cubicBezTo>
                  <a:pt x="129" y="2293"/>
                  <a:pt x="118" y="2290"/>
                  <a:pt x="108" y="2286"/>
                </a:cubicBezTo>
                <a:cubicBezTo>
                  <a:pt x="97" y="2281"/>
                  <a:pt x="87" y="2276"/>
                  <a:pt x="78" y="2269"/>
                </a:cubicBezTo>
                <a:cubicBezTo>
                  <a:pt x="68" y="2263"/>
                  <a:pt x="59" y="2256"/>
                  <a:pt x="51" y="2248"/>
                </a:cubicBezTo>
                <a:cubicBezTo>
                  <a:pt x="43" y="2240"/>
                  <a:pt x="36" y="2231"/>
                  <a:pt x="30" y="2221"/>
                </a:cubicBezTo>
                <a:cubicBezTo>
                  <a:pt x="23" y="2212"/>
                  <a:pt x="18" y="2202"/>
                  <a:pt x="13" y="2191"/>
                </a:cubicBezTo>
                <a:cubicBezTo>
                  <a:pt x="9" y="2181"/>
                  <a:pt x="6" y="2170"/>
                  <a:pt x="4" y="2159"/>
                </a:cubicBezTo>
                <a:cubicBezTo>
                  <a:pt x="1" y="2147"/>
                  <a:pt x="0" y="2136"/>
                  <a:pt x="0" y="2125"/>
                </a:cubicBezTo>
                <a:close/>
              </a:path>
            </a:pathLst>
          </a:custGeom>
          <a:solidFill>
            <a:srgbClr val="1E40AF">
              <a:alpha val="4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24" name="任意多边形 323"/>
          <p:cNvSpPr/>
          <p:nvPr/>
        </p:nvSpPr>
        <p:spPr>
          <a:xfrm>
            <a:off x="8519400" y="4617000"/>
            <a:ext cx="1771920" cy="827640"/>
          </a:xfrm>
          <a:custGeom>
            <a:avLst/>
            <a:gdLst/>
            <a:ahLst/>
            <a:cxnLst/>
            <a:rect l="0" t="0" r="r" b="b"/>
            <a:pathLst>
              <a:path w="4922" h="2299" fill="none">
                <a:moveTo>
                  <a:pt x="0" y="2125"/>
                </a:moveTo>
                <a:lnTo>
                  <a:pt x="0" y="174"/>
                </a:lnTo>
                <a:cubicBezTo>
                  <a:pt x="0" y="162"/>
                  <a:pt x="1" y="151"/>
                  <a:pt x="4" y="140"/>
                </a:cubicBezTo>
                <a:cubicBezTo>
                  <a:pt x="6" y="129"/>
                  <a:pt x="9" y="118"/>
                  <a:pt x="13" y="107"/>
                </a:cubicBezTo>
                <a:cubicBezTo>
                  <a:pt x="18" y="97"/>
                  <a:pt x="23" y="87"/>
                  <a:pt x="30" y="77"/>
                </a:cubicBezTo>
                <a:cubicBezTo>
                  <a:pt x="36" y="68"/>
                  <a:pt x="43" y="59"/>
                  <a:pt x="51" y="51"/>
                </a:cubicBezTo>
                <a:cubicBezTo>
                  <a:pt x="59" y="43"/>
                  <a:pt x="68" y="35"/>
                  <a:pt x="78" y="29"/>
                </a:cubicBezTo>
                <a:cubicBezTo>
                  <a:pt x="87" y="23"/>
                  <a:pt x="97" y="17"/>
                  <a:pt x="108" y="13"/>
                </a:cubicBezTo>
                <a:cubicBezTo>
                  <a:pt x="118" y="9"/>
                  <a:pt x="129" y="5"/>
                  <a:pt x="140" y="3"/>
                </a:cubicBezTo>
                <a:cubicBezTo>
                  <a:pt x="152" y="1"/>
                  <a:pt x="163" y="0"/>
                  <a:pt x="174" y="0"/>
                </a:cubicBezTo>
                <a:lnTo>
                  <a:pt x="4748" y="0"/>
                </a:lnTo>
                <a:cubicBezTo>
                  <a:pt x="4760" y="0"/>
                  <a:pt x="4771" y="1"/>
                  <a:pt x="4782" y="3"/>
                </a:cubicBezTo>
                <a:cubicBezTo>
                  <a:pt x="4793" y="5"/>
                  <a:pt x="4804" y="9"/>
                  <a:pt x="4815" y="13"/>
                </a:cubicBezTo>
                <a:cubicBezTo>
                  <a:pt x="4825" y="17"/>
                  <a:pt x="4835" y="23"/>
                  <a:pt x="4845" y="29"/>
                </a:cubicBezTo>
                <a:cubicBezTo>
                  <a:pt x="4855" y="35"/>
                  <a:pt x="4863" y="43"/>
                  <a:pt x="4871" y="51"/>
                </a:cubicBezTo>
                <a:cubicBezTo>
                  <a:pt x="4879" y="59"/>
                  <a:pt x="4887" y="68"/>
                  <a:pt x="4893" y="77"/>
                </a:cubicBezTo>
                <a:cubicBezTo>
                  <a:pt x="4899" y="87"/>
                  <a:pt x="4905" y="97"/>
                  <a:pt x="4909" y="107"/>
                </a:cubicBezTo>
                <a:cubicBezTo>
                  <a:pt x="4913" y="118"/>
                  <a:pt x="4917" y="129"/>
                  <a:pt x="4919" y="140"/>
                </a:cubicBezTo>
                <a:cubicBezTo>
                  <a:pt x="4921" y="151"/>
                  <a:pt x="4922" y="162"/>
                  <a:pt x="4922" y="174"/>
                </a:cubicBezTo>
                <a:lnTo>
                  <a:pt x="4922" y="2125"/>
                </a:lnTo>
                <a:cubicBezTo>
                  <a:pt x="4922" y="2136"/>
                  <a:pt x="4921" y="2147"/>
                  <a:pt x="4919" y="2159"/>
                </a:cubicBezTo>
                <a:cubicBezTo>
                  <a:pt x="4917" y="2170"/>
                  <a:pt x="4913" y="2181"/>
                  <a:pt x="4909" y="2191"/>
                </a:cubicBezTo>
                <a:cubicBezTo>
                  <a:pt x="4905" y="2202"/>
                  <a:pt x="4899" y="2212"/>
                  <a:pt x="4893" y="2221"/>
                </a:cubicBezTo>
                <a:cubicBezTo>
                  <a:pt x="4887" y="2231"/>
                  <a:pt x="4879" y="2240"/>
                  <a:pt x="4871" y="2248"/>
                </a:cubicBezTo>
                <a:cubicBezTo>
                  <a:pt x="4863" y="2256"/>
                  <a:pt x="4855" y="2263"/>
                  <a:pt x="4845" y="2269"/>
                </a:cubicBezTo>
                <a:cubicBezTo>
                  <a:pt x="4835" y="2276"/>
                  <a:pt x="4825" y="2281"/>
                  <a:pt x="4815" y="2286"/>
                </a:cubicBezTo>
                <a:cubicBezTo>
                  <a:pt x="4804" y="2290"/>
                  <a:pt x="4793" y="2293"/>
                  <a:pt x="4782" y="2295"/>
                </a:cubicBezTo>
                <a:cubicBezTo>
                  <a:pt x="4771" y="2298"/>
                  <a:pt x="4760" y="2299"/>
                  <a:pt x="4748" y="2299"/>
                </a:cubicBezTo>
                <a:lnTo>
                  <a:pt x="174" y="2299"/>
                </a:lnTo>
                <a:cubicBezTo>
                  <a:pt x="163" y="2299"/>
                  <a:pt x="152" y="2298"/>
                  <a:pt x="140" y="2295"/>
                </a:cubicBezTo>
                <a:cubicBezTo>
                  <a:pt x="129" y="2293"/>
                  <a:pt x="118" y="2290"/>
                  <a:pt x="108" y="2286"/>
                </a:cubicBezTo>
                <a:cubicBezTo>
                  <a:pt x="97" y="2281"/>
                  <a:pt x="87" y="2276"/>
                  <a:pt x="78" y="2269"/>
                </a:cubicBezTo>
                <a:cubicBezTo>
                  <a:pt x="68" y="2263"/>
                  <a:pt x="59" y="2256"/>
                  <a:pt x="51" y="2248"/>
                </a:cubicBezTo>
                <a:cubicBezTo>
                  <a:pt x="43" y="2240"/>
                  <a:pt x="36" y="2231"/>
                  <a:pt x="30" y="2221"/>
                </a:cubicBezTo>
                <a:cubicBezTo>
                  <a:pt x="23" y="2212"/>
                  <a:pt x="18" y="2202"/>
                  <a:pt x="13" y="2191"/>
                </a:cubicBezTo>
                <a:cubicBezTo>
                  <a:pt x="9" y="2181"/>
                  <a:pt x="6" y="2170"/>
                  <a:pt x="4" y="2159"/>
                </a:cubicBezTo>
                <a:cubicBezTo>
                  <a:pt x="1" y="2147"/>
                  <a:pt x="0" y="2136"/>
                  <a:pt x="0" y="2125"/>
                </a:cubicBezTo>
              </a:path>
            </a:pathLst>
          </a:custGeom>
          <a:ln w="8280">
            <a:solidFill>
              <a:srgbClr val="1D4ED8"/>
            </a:solidFill>
            <a:miter/>
          </a:ln>
        </p:spPr>
        <p:txBody>
          <a:bodyPr lIns="3960" tIns="3960" rIns="3960" bIns="396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325" name="图片 324"/>
          <p:cNvPicPr/>
          <p:nvPr/>
        </p:nvPicPr>
        <p:blipFill>
          <a:blip r:embed="rId9"/>
          <a:stretch/>
        </p:blipFill>
        <p:spPr>
          <a:xfrm>
            <a:off x="9309240" y="4754880"/>
            <a:ext cx="191880" cy="250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26" name="文本框 325"/>
          <p:cNvSpPr txBox="1"/>
          <p:nvPr/>
        </p:nvSpPr>
        <p:spPr>
          <a:xfrm>
            <a:off x="6931440" y="5094720"/>
            <a:ext cx="60408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语义匹配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27" name="任意多边形 326"/>
          <p:cNvSpPr/>
          <p:nvPr/>
        </p:nvSpPr>
        <p:spPr>
          <a:xfrm>
            <a:off x="9455400" y="1103040"/>
            <a:ext cx="840240" cy="606240"/>
          </a:xfrm>
          <a:custGeom>
            <a:avLst/>
            <a:gdLst/>
            <a:ahLst/>
            <a:cxnLst/>
            <a:rect l="0" t="0" r="r" b="b"/>
            <a:pathLst>
              <a:path w="2334" h="1684">
                <a:moveTo>
                  <a:pt x="0" y="1509"/>
                </a:moveTo>
                <a:lnTo>
                  <a:pt x="0" y="0"/>
                </a:lnTo>
                <a:lnTo>
                  <a:pt x="2334" y="0"/>
                </a:lnTo>
                <a:lnTo>
                  <a:pt x="2334" y="1684"/>
                </a:lnTo>
                <a:lnTo>
                  <a:pt x="174" y="1684"/>
                </a:lnTo>
                <a:cubicBezTo>
                  <a:pt x="163" y="1684"/>
                  <a:pt x="151" y="1682"/>
                  <a:pt x="140" y="1680"/>
                </a:cubicBezTo>
                <a:cubicBezTo>
                  <a:pt x="129" y="1678"/>
                  <a:pt x="118" y="1675"/>
                  <a:pt x="108" y="1670"/>
                </a:cubicBezTo>
                <a:cubicBezTo>
                  <a:pt x="97" y="1666"/>
                  <a:pt x="87" y="1661"/>
                  <a:pt x="77" y="1654"/>
                </a:cubicBezTo>
                <a:cubicBezTo>
                  <a:pt x="68" y="1648"/>
                  <a:pt x="59" y="1641"/>
                  <a:pt x="51" y="1633"/>
                </a:cubicBezTo>
                <a:cubicBezTo>
                  <a:pt x="43" y="1624"/>
                  <a:pt x="36" y="1616"/>
                  <a:pt x="29" y="1606"/>
                </a:cubicBezTo>
                <a:cubicBezTo>
                  <a:pt x="23" y="1597"/>
                  <a:pt x="18" y="1587"/>
                  <a:pt x="13" y="1576"/>
                </a:cubicBezTo>
                <a:cubicBezTo>
                  <a:pt x="9" y="1566"/>
                  <a:pt x="6" y="1555"/>
                  <a:pt x="3" y="1543"/>
                </a:cubicBezTo>
                <a:cubicBezTo>
                  <a:pt x="1" y="1532"/>
                  <a:pt x="0" y="1521"/>
                  <a:pt x="0" y="1509"/>
                </a:cubicBezTo>
                <a:close/>
              </a:path>
            </a:pathLst>
          </a:custGeom>
          <a:solidFill>
            <a:srgbClr val="1E3A8A">
              <a:alpha val="5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28" name="任意多边形 327"/>
          <p:cNvSpPr/>
          <p:nvPr/>
        </p:nvSpPr>
        <p:spPr>
          <a:xfrm>
            <a:off x="9451080" y="1675440"/>
            <a:ext cx="844560" cy="37800"/>
          </a:xfrm>
          <a:custGeom>
            <a:avLst/>
            <a:gdLst/>
            <a:ahLst/>
            <a:cxnLst/>
            <a:rect l="0" t="0" r="r" b="b"/>
            <a:pathLst>
              <a:path w="2346" h="105">
                <a:moveTo>
                  <a:pt x="103" y="0"/>
                </a:moveTo>
                <a:lnTo>
                  <a:pt x="2346" y="0"/>
                </a:lnTo>
                <a:lnTo>
                  <a:pt x="2346" y="105"/>
                </a:lnTo>
                <a:lnTo>
                  <a:pt x="0" y="105"/>
                </a:lnTo>
                <a:lnTo>
                  <a:pt x="0" y="103"/>
                </a:lnTo>
                <a:lnTo>
                  <a:pt x="103" y="0"/>
                </a:lnTo>
                <a:close/>
              </a:path>
            </a:pathLst>
          </a:custGeom>
          <a:solidFill>
            <a:srgbClr val="1D4ED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29" name="任意多边形 328"/>
          <p:cNvSpPr/>
          <p:nvPr/>
        </p:nvSpPr>
        <p:spPr>
          <a:xfrm>
            <a:off x="9451080" y="1103040"/>
            <a:ext cx="38160" cy="610200"/>
          </a:xfrm>
          <a:custGeom>
            <a:avLst/>
            <a:gdLst/>
            <a:ahLst/>
            <a:cxnLst/>
            <a:rect l="0" t="0" r="r" b="b"/>
            <a:pathLst>
              <a:path w="106" h="1695">
                <a:moveTo>
                  <a:pt x="0" y="0"/>
                </a:moveTo>
                <a:lnTo>
                  <a:pt x="106" y="0"/>
                </a:lnTo>
                <a:lnTo>
                  <a:pt x="106" y="1593"/>
                </a:lnTo>
                <a:lnTo>
                  <a:pt x="3" y="1695"/>
                </a:lnTo>
                <a:lnTo>
                  <a:pt x="0" y="0"/>
                </a:lnTo>
                <a:close/>
              </a:path>
            </a:pathLst>
          </a:custGeom>
          <a:solidFill>
            <a:srgbClr val="1D4ED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30" name="任意多边形 329"/>
          <p:cNvSpPr/>
          <p:nvPr/>
        </p:nvSpPr>
        <p:spPr>
          <a:xfrm>
            <a:off x="9559800" y="1236600"/>
            <a:ext cx="100800" cy="100800"/>
          </a:xfrm>
          <a:custGeom>
            <a:avLst/>
            <a:gdLst/>
            <a:ahLst/>
            <a:cxnLst/>
            <a:rect l="0" t="0" r="r" b="b"/>
            <a:pathLst>
              <a:path w="280" h="280">
                <a:moveTo>
                  <a:pt x="280" y="140"/>
                </a:moveTo>
                <a:cubicBezTo>
                  <a:pt x="280" y="159"/>
                  <a:pt x="276" y="177"/>
                  <a:pt x="268" y="194"/>
                </a:cubicBezTo>
                <a:cubicBezTo>
                  <a:pt x="261" y="211"/>
                  <a:pt x="251" y="226"/>
                  <a:pt x="238" y="239"/>
                </a:cubicBezTo>
                <a:cubicBezTo>
                  <a:pt x="225" y="252"/>
                  <a:pt x="210" y="262"/>
                  <a:pt x="193" y="269"/>
                </a:cubicBezTo>
                <a:cubicBezTo>
                  <a:pt x="176" y="276"/>
                  <a:pt x="158" y="280"/>
                  <a:pt x="140" y="280"/>
                </a:cubicBezTo>
                <a:cubicBezTo>
                  <a:pt x="121" y="280"/>
                  <a:pt x="103" y="276"/>
                  <a:pt x="86" y="269"/>
                </a:cubicBezTo>
                <a:cubicBezTo>
                  <a:pt x="69" y="262"/>
                  <a:pt x="54" y="252"/>
                  <a:pt x="41" y="239"/>
                </a:cubicBezTo>
                <a:cubicBezTo>
                  <a:pt x="28" y="226"/>
                  <a:pt x="18" y="211"/>
                  <a:pt x="11" y="194"/>
                </a:cubicBezTo>
                <a:cubicBezTo>
                  <a:pt x="4" y="177"/>
                  <a:pt x="0" y="159"/>
                  <a:pt x="0" y="140"/>
                </a:cubicBezTo>
                <a:cubicBezTo>
                  <a:pt x="0" y="122"/>
                  <a:pt x="4" y="104"/>
                  <a:pt x="11" y="87"/>
                </a:cubicBezTo>
                <a:cubicBezTo>
                  <a:pt x="18" y="70"/>
                  <a:pt x="28" y="55"/>
                  <a:pt x="41" y="42"/>
                </a:cubicBezTo>
                <a:cubicBezTo>
                  <a:pt x="54" y="28"/>
                  <a:pt x="69" y="18"/>
                  <a:pt x="86" y="11"/>
                </a:cubicBezTo>
                <a:cubicBezTo>
                  <a:pt x="103" y="4"/>
                  <a:pt x="121" y="0"/>
                  <a:pt x="140" y="0"/>
                </a:cubicBezTo>
                <a:cubicBezTo>
                  <a:pt x="158" y="0"/>
                  <a:pt x="176" y="4"/>
                  <a:pt x="193" y="11"/>
                </a:cubicBezTo>
                <a:cubicBezTo>
                  <a:pt x="210" y="18"/>
                  <a:pt x="225" y="28"/>
                  <a:pt x="238" y="42"/>
                </a:cubicBezTo>
                <a:cubicBezTo>
                  <a:pt x="251" y="55"/>
                  <a:pt x="261" y="70"/>
                  <a:pt x="268" y="87"/>
                </a:cubicBezTo>
                <a:cubicBezTo>
                  <a:pt x="276" y="104"/>
                  <a:pt x="280" y="122"/>
                  <a:pt x="280" y="140"/>
                </a:cubicBezTo>
                <a:close/>
              </a:path>
            </a:pathLst>
          </a:custGeom>
          <a:solidFill>
            <a:srgbClr val="FCD34D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31" name="文本框 330"/>
          <p:cNvSpPr txBox="1"/>
          <p:nvPr/>
        </p:nvSpPr>
        <p:spPr>
          <a:xfrm>
            <a:off x="9108000" y="5094720"/>
            <a:ext cx="60408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高效检索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32" name="任意多边形 331"/>
          <p:cNvSpPr/>
          <p:nvPr/>
        </p:nvSpPr>
        <p:spPr>
          <a:xfrm>
            <a:off x="9559800" y="1470600"/>
            <a:ext cx="100800" cy="100800"/>
          </a:xfrm>
          <a:custGeom>
            <a:avLst/>
            <a:gdLst/>
            <a:ahLst/>
            <a:cxnLst/>
            <a:rect l="0" t="0" r="r" b="b"/>
            <a:pathLst>
              <a:path w="280" h="280">
                <a:moveTo>
                  <a:pt x="280" y="139"/>
                </a:moveTo>
                <a:cubicBezTo>
                  <a:pt x="280" y="158"/>
                  <a:pt x="276" y="176"/>
                  <a:pt x="268" y="193"/>
                </a:cubicBezTo>
                <a:cubicBezTo>
                  <a:pt x="261" y="210"/>
                  <a:pt x="251" y="226"/>
                  <a:pt x="238" y="239"/>
                </a:cubicBezTo>
                <a:cubicBezTo>
                  <a:pt x="225" y="252"/>
                  <a:pt x="210" y="262"/>
                  <a:pt x="193" y="269"/>
                </a:cubicBezTo>
                <a:cubicBezTo>
                  <a:pt x="176" y="276"/>
                  <a:pt x="158" y="280"/>
                  <a:pt x="140" y="280"/>
                </a:cubicBezTo>
                <a:cubicBezTo>
                  <a:pt x="121" y="280"/>
                  <a:pt x="103" y="276"/>
                  <a:pt x="86" y="269"/>
                </a:cubicBezTo>
                <a:cubicBezTo>
                  <a:pt x="69" y="262"/>
                  <a:pt x="54" y="252"/>
                  <a:pt x="41" y="239"/>
                </a:cubicBezTo>
                <a:cubicBezTo>
                  <a:pt x="28" y="226"/>
                  <a:pt x="18" y="210"/>
                  <a:pt x="11" y="193"/>
                </a:cubicBezTo>
                <a:cubicBezTo>
                  <a:pt x="4" y="176"/>
                  <a:pt x="0" y="158"/>
                  <a:pt x="0" y="139"/>
                </a:cubicBezTo>
                <a:cubicBezTo>
                  <a:pt x="0" y="121"/>
                  <a:pt x="4" y="103"/>
                  <a:pt x="11" y="86"/>
                </a:cubicBezTo>
                <a:cubicBezTo>
                  <a:pt x="18" y="69"/>
                  <a:pt x="28" y="54"/>
                  <a:pt x="41" y="41"/>
                </a:cubicBezTo>
                <a:cubicBezTo>
                  <a:pt x="54" y="28"/>
                  <a:pt x="69" y="18"/>
                  <a:pt x="86" y="11"/>
                </a:cubicBezTo>
                <a:cubicBezTo>
                  <a:pt x="103" y="4"/>
                  <a:pt x="121" y="0"/>
                  <a:pt x="140" y="0"/>
                </a:cubicBezTo>
                <a:cubicBezTo>
                  <a:pt x="158" y="0"/>
                  <a:pt x="176" y="4"/>
                  <a:pt x="193" y="11"/>
                </a:cubicBezTo>
                <a:cubicBezTo>
                  <a:pt x="210" y="18"/>
                  <a:pt x="225" y="28"/>
                  <a:pt x="238" y="41"/>
                </a:cubicBezTo>
                <a:cubicBezTo>
                  <a:pt x="251" y="54"/>
                  <a:pt x="261" y="69"/>
                  <a:pt x="268" y="86"/>
                </a:cubicBezTo>
                <a:cubicBezTo>
                  <a:pt x="276" y="103"/>
                  <a:pt x="280" y="121"/>
                  <a:pt x="280" y="139"/>
                </a:cubicBezTo>
                <a:close/>
              </a:path>
            </a:pathLst>
          </a:custGeom>
          <a:solidFill>
            <a:srgbClr val="00D3F3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33" name="文本框 332"/>
          <p:cNvSpPr txBox="1"/>
          <p:nvPr/>
        </p:nvSpPr>
        <p:spPr>
          <a:xfrm>
            <a:off x="9731160" y="1216080"/>
            <a:ext cx="47016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查询向量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34" name="文本框 333"/>
          <p:cNvSpPr txBox="1"/>
          <p:nvPr/>
        </p:nvSpPr>
        <p:spPr>
          <a:xfrm>
            <a:off x="9731160" y="1450080"/>
            <a:ext cx="47016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数据向量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35" name="文本框 334"/>
          <p:cNvSpPr txBox="1"/>
          <p:nvPr/>
        </p:nvSpPr>
        <p:spPr>
          <a:xfrm>
            <a:off x="10229760" y="5732640"/>
            <a:ext cx="33876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93C5FD"/>
                </a:solidFill>
                <a:effectLst/>
                <a:uFillTx/>
                <a:latin typeface="DejaVuSans"/>
                <a:ea typeface="DejaVuSans"/>
              </a:rPr>
              <a:t>2 / 21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7" name="任意多边形 3786"/>
          <p:cNvSpPr/>
          <p:nvPr/>
        </p:nvSpPr>
        <p:spPr>
          <a:xfrm>
            <a:off x="0" y="0"/>
            <a:ext cx="167400" cy="94320"/>
          </a:xfrm>
          <a:custGeom>
            <a:avLst/>
            <a:gdLst/>
            <a:ahLst/>
            <a:cxnLst/>
            <a:rect l="0" t="0" r="r" b="b"/>
            <a:pathLst>
              <a:path w="465" h="262">
                <a:moveTo>
                  <a:pt x="0" y="0"/>
                </a:moveTo>
                <a:lnTo>
                  <a:pt x="0" y="262"/>
                </a:lnTo>
                <a:lnTo>
                  <a:pt x="465" y="0"/>
                </a:lnTo>
                <a:lnTo>
                  <a:pt x="0" y="0"/>
                </a:lnTo>
                <a:close/>
              </a:path>
            </a:pathLst>
          </a:custGeom>
          <a:solidFill>
            <a:srgbClr val="111827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788" name="任意多边形 3787"/>
          <p:cNvSpPr/>
          <p:nvPr/>
        </p:nvSpPr>
        <p:spPr>
          <a:xfrm>
            <a:off x="0" y="0"/>
            <a:ext cx="334800" cy="188280"/>
          </a:xfrm>
          <a:custGeom>
            <a:avLst/>
            <a:gdLst/>
            <a:ahLst/>
            <a:cxnLst/>
            <a:rect l="0" t="0" r="r" b="b"/>
            <a:pathLst>
              <a:path w="930" h="523">
                <a:moveTo>
                  <a:pt x="464" y="0"/>
                </a:moveTo>
                <a:lnTo>
                  <a:pt x="0" y="262"/>
                </a:lnTo>
                <a:lnTo>
                  <a:pt x="0" y="523"/>
                </a:lnTo>
                <a:lnTo>
                  <a:pt x="930" y="0"/>
                </a:lnTo>
                <a:lnTo>
                  <a:pt x="464" y="0"/>
                </a:lnTo>
                <a:close/>
              </a:path>
            </a:pathLst>
          </a:custGeom>
          <a:solidFill>
            <a:srgbClr val="11182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789" name="任意多边形 3788"/>
          <p:cNvSpPr/>
          <p:nvPr/>
        </p:nvSpPr>
        <p:spPr>
          <a:xfrm>
            <a:off x="0" y="0"/>
            <a:ext cx="502200" cy="282240"/>
          </a:xfrm>
          <a:custGeom>
            <a:avLst/>
            <a:gdLst/>
            <a:ahLst/>
            <a:cxnLst/>
            <a:rect l="0" t="0" r="r" b="b"/>
            <a:pathLst>
              <a:path w="1395" h="784">
                <a:moveTo>
                  <a:pt x="930" y="0"/>
                </a:moveTo>
                <a:lnTo>
                  <a:pt x="0" y="523"/>
                </a:lnTo>
                <a:lnTo>
                  <a:pt x="0" y="784"/>
                </a:lnTo>
                <a:lnTo>
                  <a:pt x="1395" y="0"/>
                </a:lnTo>
                <a:lnTo>
                  <a:pt x="930" y="0"/>
                </a:lnTo>
                <a:close/>
              </a:path>
            </a:pathLst>
          </a:custGeom>
          <a:solidFill>
            <a:srgbClr val="111929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790" name="任意多边形 3789"/>
          <p:cNvSpPr/>
          <p:nvPr/>
        </p:nvSpPr>
        <p:spPr>
          <a:xfrm>
            <a:off x="0" y="0"/>
            <a:ext cx="669600" cy="376200"/>
          </a:xfrm>
          <a:custGeom>
            <a:avLst/>
            <a:gdLst/>
            <a:ahLst/>
            <a:cxnLst/>
            <a:rect l="0" t="0" r="r" b="b"/>
            <a:pathLst>
              <a:path w="1860" h="1045">
                <a:moveTo>
                  <a:pt x="1395" y="0"/>
                </a:moveTo>
                <a:lnTo>
                  <a:pt x="0" y="784"/>
                </a:lnTo>
                <a:lnTo>
                  <a:pt x="0" y="1045"/>
                </a:lnTo>
                <a:lnTo>
                  <a:pt x="1860" y="0"/>
                </a:lnTo>
                <a:lnTo>
                  <a:pt x="1395" y="0"/>
                </a:lnTo>
                <a:close/>
              </a:path>
            </a:pathLst>
          </a:custGeom>
          <a:solidFill>
            <a:srgbClr val="11192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791" name="任意多边形 3790"/>
          <p:cNvSpPr/>
          <p:nvPr/>
        </p:nvSpPr>
        <p:spPr>
          <a:xfrm>
            <a:off x="0" y="0"/>
            <a:ext cx="836640" cy="470160"/>
          </a:xfrm>
          <a:custGeom>
            <a:avLst/>
            <a:gdLst/>
            <a:ahLst/>
            <a:cxnLst/>
            <a:rect l="0" t="0" r="r" b="b"/>
            <a:pathLst>
              <a:path w="2324" h="1306">
                <a:moveTo>
                  <a:pt x="1860" y="0"/>
                </a:moveTo>
                <a:lnTo>
                  <a:pt x="0" y="1045"/>
                </a:lnTo>
                <a:lnTo>
                  <a:pt x="0" y="1306"/>
                </a:lnTo>
                <a:lnTo>
                  <a:pt x="2324" y="0"/>
                </a:lnTo>
                <a:lnTo>
                  <a:pt x="1860" y="0"/>
                </a:lnTo>
                <a:close/>
              </a:path>
            </a:pathLst>
          </a:custGeom>
          <a:solidFill>
            <a:srgbClr val="12192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792" name="任意多边形 3791"/>
          <p:cNvSpPr/>
          <p:nvPr/>
        </p:nvSpPr>
        <p:spPr>
          <a:xfrm>
            <a:off x="0" y="0"/>
            <a:ext cx="1004040" cy="564120"/>
          </a:xfrm>
          <a:custGeom>
            <a:avLst/>
            <a:gdLst/>
            <a:ahLst/>
            <a:cxnLst/>
            <a:rect l="0" t="0" r="r" b="b"/>
            <a:pathLst>
              <a:path w="2789" h="1567">
                <a:moveTo>
                  <a:pt x="2324" y="0"/>
                </a:moveTo>
                <a:lnTo>
                  <a:pt x="0" y="1306"/>
                </a:lnTo>
                <a:lnTo>
                  <a:pt x="0" y="1567"/>
                </a:lnTo>
                <a:lnTo>
                  <a:pt x="2789" y="0"/>
                </a:lnTo>
                <a:lnTo>
                  <a:pt x="2324" y="0"/>
                </a:lnTo>
                <a:close/>
              </a:path>
            </a:pathLst>
          </a:custGeom>
          <a:solidFill>
            <a:srgbClr val="12192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793" name="任意多边形 3792"/>
          <p:cNvSpPr/>
          <p:nvPr/>
        </p:nvSpPr>
        <p:spPr>
          <a:xfrm>
            <a:off x="0" y="0"/>
            <a:ext cx="1171440" cy="658080"/>
          </a:xfrm>
          <a:custGeom>
            <a:avLst/>
            <a:gdLst/>
            <a:ahLst/>
            <a:cxnLst/>
            <a:rect l="0" t="0" r="r" b="b"/>
            <a:pathLst>
              <a:path w="3254" h="1828">
                <a:moveTo>
                  <a:pt x="2789" y="0"/>
                </a:moveTo>
                <a:lnTo>
                  <a:pt x="0" y="1567"/>
                </a:lnTo>
                <a:lnTo>
                  <a:pt x="0" y="1828"/>
                </a:lnTo>
                <a:lnTo>
                  <a:pt x="3254" y="0"/>
                </a:lnTo>
                <a:lnTo>
                  <a:pt x="2789" y="0"/>
                </a:lnTo>
                <a:close/>
              </a:path>
            </a:pathLst>
          </a:custGeom>
          <a:solidFill>
            <a:srgbClr val="121A2C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794" name="任意多边形 3793"/>
          <p:cNvSpPr/>
          <p:nvPr/>
        </p:nvSpPr>
        <p:spPr>
          <a:xfrm>
            <a:off x="0" y="0"/>
            <a:ext cx="1338840" cy="752040"/>
          </a:xfrm>
          <a:custGeom>
            <a:avLst/>
            <a:gdLst/>
            <a:ahLst/>
            <a:cxnLst/>
            <a:rect l="0" t="0" r="r" b="b"/>
            <a:pathLst>
              <a:path w="3719" h="2089">
                <a:moveTo>
                  <a:pt x="3254" y="0"/>
                </a:moveTo>
                <a:lnTo>
                  <a:pt x="0" y="1828"/>
                </a:lnTo>
                <a:lnTo>
                  <a:pt x="0" y="2089"/>
                </a:lnTo>
                <a:lnTo>
                  <a:pt x="3719" y="0"/>
                </a:lnTo>
                <a:lnTo>
                  <a:pt x="3254" y="0"/>
                </a:lnTo>
                <a:close/>
              </a:path>
            </a:pathLst>
          </a:custGeom>
          <a:solidFill>
            <a:srgbClr val="121A2D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795" name="任意多边形 3794"/>
          <p:cNvSpPr/>
          <p:nvPr/>
        </p:nvSpPr>
        <p:spPr>
          <a:xfrm>
            <a:off x="0" y="0"/>
            <a:ext cx="1506240" cy="846000"/>
          </a:xfrm>
          <a:custGeom>
            <a:avLst/>
            <a:gdLst/>
            <a:ahLst/>
            <a:cxnLst/>
            <a:rect l="0" t="0" r="r" b="b"/>
            <a:pathLst>
              <a:path w="4184" h="2350">
                <a:moveTo>
                  <a:pt x="3719" y="0"/>
                </a:moveTo>
                <a:lnTo>
                  <a:pt x="0" y="2089"/>
                </a:lnTo>
                <a:lnTo>
                  <a:pt x="0" y="2350"/>
                </a:lnTo>
                <a:lnTo>
                  <a:pt x="4184" y="0"/>
                </a:lnTo>
                <a:lnTo>
                  <a:pt x="3719" y="0"/>
                </a:lnTo>
                <a:close/>
              </a:path>
            </a:pathLst>
          </a:custGeom>
          <a:solidFill>
            <a:srgbClr val="121A2E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796" name="任意多边形 3795"/>
          <p:cNvSpPr/>
          <p:nvPr/>
        </p:nvSpPr>
        <p:spPr>
          <a:xfrm>
            <a:off x="0" y="0"/>
            <a:ext cx="1673280" cy="939960"/>
          </a:xfrm>
          <a:custGeom>
            <a:avLst/>
            <a:gdLst/>
            <a:ahLst/>
            <a:cxnLst/>
            <a:rect l="0" t="0" r="r" b="b"/>
            <a:pathLst>
              <a:path w="4648" h="2611">
                <a:moveTo>
                  <a:pt x="4184" y="0"/>
                </a:moveTo>
                <a:lnTo>
                  <a:pt x="0" y="2350"/>
                </a:lnTo>
                <a:lnTo>
                  <a:pt x="0" y="2611"/>
                </a:lnTo>
                <a:lnTo>
                  <a:pt x="4648" y="0"/>
                </a:lnTo>
                <a:lnTo>
                  <a:pt x="4184" y="0"/>
                </a:lnTo>
                <a:close/>
              </a:path>
            </a:pathLst>
          </a:custGeom>
          <a:solidFill>
            <a:srgbClr val="121A2E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797" name="任意多边形 3796"/>
          <p:cNvSpPr/>
          <p:nvPr/>
        </p:nvSpPr>
        <p:spPr>
          <a:xfrm>
            <a:off x="0" y="0"/>
            <a:ext cx="1840680" cy="1033920"/>
          </a:xfrm>
          <a:custGeom>
            <a:avLst/>
            <a:gdLst/>
            <a:ahLst/>
            <a:cxnLst/>
            <a:rect l="0" t="0" r="r" b="b"/>
            <a:pathLst>
              <a:path w="5113" h="2872">
                <a:moveTo>
                  <a:pt x="4648" y="0"/>
                </a:moveTo>
                <a:lnTo>
                  <a:pt x="0" y="2611"/>
                </a:lnTo>
                <a:lnTo>
                  <a:pt x="0" y="2872"/>
                </a:lnTo>
                <a:lnTo>
                  <a:pt x="5113" y="0"/>
                </a:lnTo>
                <a:lnTo>
                  <a:pt x="4648" y="0"/>
                </a:lnTo>
                <a:close/>
              </a:path>
            </a:pathLst>
          </a:custGeom>
          <a:solidFill>
            <a:srgbClr val="121B2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798" name="任意多边形 3797"/>
          <p:cNvSpPr/>
          <p:nvPr/>
        </p:nvSpPr>
        <p:spPr>
          <a:xfrm>
            <a:off x="0" y="0"/>
            <a:ext cx="2008080" cy="1127880"/>
          </a:xfrm>
          <a:custGeom>
            <a:avLst/>
            <a:gdLst/>
            <a:ahLst/>
            <a:cxnLst/>
            <a:rect l="0" t="0" r="r" b="b"/>
            <a:pathLst>
              <a:path w="5578" h="3133">
                <a:moveTo>
                  <a:pt x="5113" y="0"/>
                </a:moveTo>
                <a:lnTo>
                  <a:pt x="0" y="2872"/>
                </a:lnTo>
                <a:lnTo>
                  <a:pt x="0" y="3133"/>
                </a:lnTo>
                <a:lnTo>
                  <a:pt x="5578" y="0"/>
                </a:lnTo>
                <a:lnTo>
                  <a:pt x="5113" y="0"/>
                </a:lnTo>
                <a:close/>
              </a:path>
            </a:pathLst>
          </a:custGeom>
          <a:solidFill>
            <a:srgbClr val="121B30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799" name="任意多边形 3798"/>
          <p:cNvSpPr/>
          <p:nvPr/>
        </p:nvSpPr>
        <p:spPr>
          <a:xfrm>
            <a:off x="0" y="0"/>
            <a:ext cx="2175480" cy="1221840"/>
          </a:xfrm>
          <a:custGeom>
            <a:avLst/>
            <a:gdLst/>
            <a:ahLst/>
            <a:cxnLst/>
            <a:rect l="0" t="0" r="r" b="b"/>
            <a:pathLst>
              <a:path w="6043" h="3394">
                <a:moveTo>
                  <a:pt x="5578" y="0"/>
                </a:moveTo>
                <a:lnTo>
                  <a:pt x="0" y="3133"/>
                </a:lnTo>
                <a:lnTo>
                  <a:pt x="0" y="3394"/>
                </a:lnTo>
                <a:lnTo>
                  <a:pt x="6043" y="0"/>
                </a:lnTo>
                <a:lnTo>
                  <a:pt x="5578" y="0"/>
                </a:lnTo>
                <a:close/>
              </a:path>
            </a:pathLst>
          </a:custGeom>
          <a:solidFill>
            <a:srgbClr val="121B31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800" name="任意多边形 3799"/>
          <p:cNvSpPr/>
          <p:nvPr/>
        </p:nvSpPr>
        <p:spPr>
          <a:xfrm>
            <a:off x="0" y="0"/>
            <a:ext cx="2342880" cy="1315800"/>
          </a:xfrm>
          <a:custGeom>
            <a:avLst/>
            <a:gdLst/>
            <a:ahLst/>
            <a:cxnLst/>
            <a:rect l="0" t="0" r="r" b="b"/>
            <a:pathLst>
              <a:path w="6508" h="3655">
                <a:moveTo>
                  <a:pt x="6043" y="0"/>
                </a:moveTo>
                <a:lnTo>
                  <a:pt x="0" y="3394"/>
                </a:lnTo>
                <a:lnTo>
                  <a:pt x="0" y="3655"/>
                </a:lnTo>
                <a:lnTo>
                  <a:pt x="6508" y="0"/>
                </a:lnTo>
                <a:lnTo>
                  <a:pt x="6043" y="0"/>
                </a:lnTo>
                <a:close/>
              </a:path>
            </a:pathLst>
          </a:custGeom>
          <a:solidFill>
            <a:srgbClr val="121C31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801" name="任意多边形 3800"/>
          <p:cNvSpPr/>
          <p:nvPr/>
        </p:nvSpPr>
        <p:spPr>
          <a:xfrm>
            <a:off x="0" y="0"/>
            <a:ext cx="2509920" cy="1409760"/>
          </a:xfrm>
          <a:custGeom>
            <a:avLst/>
            <a:gdLst/>
            <a:ahLst/>
            <a:cxnLst/>
            <a:rect l="0" t="0" r="r" b="b"/>
            <a:pathLst>
              <a:path w="6972" h="3916">
                <a:moveTo>
                  <a:pt x="6508" y="0"/>
                </a:moveTo>
                <a:lnTo>
                  <a:pt x="0" y="3655"/>
                </a:lnTo>
                <a:lnTo>
                  <a:pt x="0" y="3916"/>
                </a:lnTo>
                <a:lnTo>
                  <a:pt x="6972" y="0"/>
                </a:lnTo>
                <a:lnTo>
                  <a:pt x="6508" y="0"/>
                </a:lnTo>
                <a:close/>
              </a:path>
            </a:pathLst>
          </a:custGeom>
          <a:solidFill>
            <a:srgbClr val="131C3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802" name="任意多边形 3801"/>
          <p:cNvSpPr/>
          <p:nvPr/>
        </p:nvSpPr>
        <p:spPr>
          <a:xfrm>
            <a:off x="0" y="0"/>
            <a:ext cx="2677320" cy="1503720"/>
          </a:xfrm>
          <a:custGeom>
            <a:avLst/>
            <a:gdLst/>
            <a:ahLst/>
            <a:cxnLst/>
            <a:rect l="0" t="0" r="r" b="b"/>
            <a:pathLst>
              <a:path w="7437" h="4177">
                <a:moveTo>
                  <a:pt x="6972" y="0"/>
                </a:moveTo>
                <a:lnTo>
                  <a:pt x="0" y="3916"/>
                </a:lnTo>
                <a:lnTo>
                  <a:pt x="0" y="4177"/>
                </a:lnTo>
                <a:lnTo>
                  <a:pt x="7437" y="0"/>
                </a:lnTo>
                <a:lnTo>
                  <a:pt x="6972" y="0"/>
                </a:lnTo>
                <a:close/>
              </a:path>
            </a:pathLst>
          </a:custGeom>
          <a:solidFill>
            <a:srgbClr val="131C33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803" name="任意多边形 3802"/>
          <p:cNvSpPr/>
          <p:nvPr/>
        </p:nvSpPr>
        <p:spPr>
          <a:xfrm>
            <a:off x="0" y="0"/>
            <a:ext cx="2844720" cy="1597680"/>
          </a:xfrm>
          <a:custGeom>
            <a:avLst/>
            <a:gdLst/>
            <a:ahLst/>
            <a:cxnLst/>
            <a:rect l="0" t="0" r="r" b="b"/>
            <a:pathLst>
              <a:path w="7902" h="4438">
                <a:moveTo>
                  <a:pt x="7437" y="0"/>
                </a:moveTo>
                <a:lnTo>
                  <a:pt x="0" y="4177"/>
                </a:lnTo>
                <a:lnTo>
                  <a:pt x="0" y="4438"/>
                </a:lnTo>
                <a:lnTo>
                  <a:pt x="7902" y="0"/>
                </a:lnTo>
                <a:lnTo>
                  <a:pt x="7437" y="0"/>
                </a:lnTo>
                <a:close/>
              </a:path>
            </a:pathLst>
          </a:custGeom>
          <a:solidFill>
            <a:srgbClr val="131C3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804" name="任意多边形 3803"/>
          <p:cNvSpPr/>
          <p:nvPr/>
        </p:nvSpPr>
        <p:spPr>
          <a:xfrm>
            <a:off x="0" y="0"/>
            <a:ext cx="3012120" cy="1691640"/>
          </a:xfrm>
          <a:custGeom>
            <a:avLst/>
            <a:gdLst/>
            <a:ahLst/>
            <a:cxnLst/>
            <a:rect l="0" t="0" r="r" b="b"/>
            <a:pathLst>
              <a:path w="8367" h="4699">
                <a:moveTo>
                  <a:pt x="7902" y="0"/>
                </a:moveTo>
                <a:lnTo>
                  <a:pt x="0" y="4438"/>
                </a:lnTo>
                <a:lnTo>
                  <a:pt x="0" y="4699"/>
                </a:lnTo>
                <a:lnTo>
                  <a:pt x="8367" y="0"/>
                </a:lnTo>
                <a:lnTo>
                  <a:pt x="7902" y="0"/>
                </a:lnTo>
                <a:close/>
              </a:path>
            </a:pathLst>
          </a:custGeom>
          <a:solidFill>
            <a:srgbClr val="131D35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805" name="任意多边形 3804"/>
          <p:cNvSpPr/>
          <p:nvPr/>
        </p:nvSpPr>
        <p:spPr>
          <a:xfrm>
            <a:off x="0" y="0"/>
            <a:ext cx="3179520" cy="1785600"/>
          </a:xfrm>
          <a:custGeom>
            <a:avLst/>
            <a:gdLst/>
            <a:ahLst/>
            <a:cxnLst/>
            <a:rect l="0" t="0" r="r" b="b"/>
            <a:pathLst>
              <a:path w="8832" h="4960">
                <a:moveTo>
                  <a:pt x="8367" y="0"/>
                </a:moveTo>
                <a:lnTo>
                  <a:pt x="0" y="4699"/>
                </a:lnTo>
                <a:lnTo>
                  <a:pt x="0" y="4960"/>
                </a:lnTo>
                <a:lnTo>
                  <a:pt x="8832" y="0"/>
                </a:lnTo>
                <a:lnTo>
                  <a:pt x="8367" y="0"/>
                </a:lnTo>
                <a:close/>
              </a:path>
            </a:pathLst>
          </a:custGeom>
          <a:solidFill>
            <a:srgbClr val="131D35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806" name="任意多边形 3805"/>
          <p:cNvSpPr/>
          <p:nvPr/>
        </p:nvSpPr>
        <p:spPr>
          <a:xfrm>
            <a:off x="0" y="0"/>
            <a:ext cx="3346560" cy="1879560"/>
          </a:xfrm>
          <a:custGeom>
            <a:avLst/>
            <a:gdLst/>
            <a:ahLst/>
            <a:cxnLst/>
            <a:rect l="0" t="0" r="r" b="b"/>
            <a:pathLst>
              <a:path w="9296" h="5221">
                <a:moveTo>
                  <a:pt x="8832" y="0"/>
                </a:moveTo>
                <a:lnTo>
                  <a:pt x="0" y="4960"/>
                </a:lnTo>
                <a:lnTo>
                  <a:pt x="0" y="5221"/>
                </a:lnTo>
                <a:lnTo>
                  <a:pt x="9296" y="0"/>
                </a:lnTo>
                <a:lnTo>
                  <a:pt x="8832" y="0"/>
                </a:lnTo>
                <a:close/>
              </a:path>
            </a:pathLst>
          </a:custGeom>
          <a:solidFill>
            <a:srgbClr val="131D3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807" name="任意多边形 3806"/>
          <p:cNvSpPr/>
          <p:nvPr/>
        </p:nvSpPr>
        <p:spPr>
          <a:xfrm>
            <a:off x="0" y="0"/>
            <a:ext cx="3513960" cy="1973520"/>
          </a:xfrm>
          <a:custGeom>
            <a:avLst/>
            <a:gdLst/>
            <a:ahLst/>
            <a:cxnLst/>
            <a:rect l="0" t="0" r="r" b="b"/>
            <a:pathLst>
              <a:path w="9761" h="5482">
                <a:moveTo>
                  <a:pt x="9296" y="0"/>
                </a:moveTo>
                <a:lnTo>
                  <a:pt x="0" y="5221"/>
                </a:lnTo>
                <a:lnTo>
                  <a:pt x="0" y="5482"/>
                </a:lnTo>
                <a:lnTo>
                  <a:pt x="9761" y="0"/>
                </a:lnTo>
                <a:lnTo>
                  <a:pt x="9296" y="0"/>
                </a:lnTo>
                <a:close/>
              </a:path>
            </a:pathLst>
          </a:custGeom>
          <a:solidFill>
            <a:srgbClr val="131D37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808" name="任意多边形 3807"/>
          <p:cNvSpPr/>
          <p:nvPr/>
        </p:nvSpPr>
        <p:spPr>
          <a:xfrm>
            <a:off x="0" y="0"/>
            <a:ext cx="3681360" cy="2067480"/>
          </a:xfrm>
          <a:custGeom>
            <a:avLst/>
            <a:gdLst/>
            <a:ahLst/>
            <a:cxnLst/>
            <a:rect l="0" t="0" r="r" b="b"/>
            <a:pathLst>
              <a:path w="10226" h="5743">
                <a:moveTo>
                  <a:pt x="9761" y="0"/>
                </a:moveTo>
                <a:lnTo>
                  <a:pt x="0" y="5482"/>
                </a:lnTo>
                <a:lnTo>
                  <a:pt x="0" y="5743"/>
                </a:lnTo>
                <a:lnTo>
                  <a:pt x="10226" y="0"/>
                </a:lnTo>
                <a:lnTo>
                  <a:pt x="9761" y="0"/>
                </a:lnTo>
                <a:close/>
              </a:path>
            </a:pathLst>
          </a:custGeom>
          <a:solidFill>
            <a:srgbClr val="131E3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809" name="任意多边形 3808"/>
          <p:cNvSpPr/>
          <p:nvPr/>
        </p:nvSpPr>
        <p:spPr>
          <a:xfrm>
            <a:off x="0" y="0"/>
            <a:ext cx="3848760" cy="2161440"/>
          </a:xfrm>
          <a:custGeom>
            <a:avLst/>
            <a:gdLst/>
            <a:ahLst/>
            <a:cxnLst/>
            <a:rect l="0" t="0" r="r" b="b"/>
            <a:pathLst>
              <a:path w="10691" h="6004">
                <a:moveTo>
                  <a:pt x="10226" y="0"/>
                </a:moveTo>
                <a:lnTo>
                  <a:pt x="0" y="5743"/>
                </a:lnTo>
                <a:lnTo>
                  <a:pt x="0" y="6004"/>
                </a:lnTo>
                <a:lnTo>
                  <a:pt x="10691" y="0"/>
                </a:lnTo>
                <a:lnTo>
                  <a:pt x="10226" y="0"/>
                </a:lnTo>
                <a:close/>
              </a:path>
            </a:pathLst>
          </a:custGeom>
          <a:solidFill>
            <a:srgbClr val="131E3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810" name="任意多边形 3809"/>
          <p:cNvSpPr/>
          <p:nvPr/>
        </p:nvSpPr>
        <p:spPr>
          <a:xfrm>
            <a:off x="0" y="0"/>
            <a:ext cx="4016160" cy="2255400"/>
          </a:xfrm>
          <a:custGeom>
            <a:avLst/>
            <a:gdLst/>
            <a:ahLst/>
            <a:cxnLst/>
            <a:rect l="0" t="0" r="r" b="b"/>
            <a:pathLst>
              <a:path w="11156" h="6265">
                <a:moveTo>
                  <a:pt x="10691" y="0"/>
                </a:moveTo>
                <a:lnTo>
                  <a:pt x="0" y="6004"/>
                </a:lnTo>
                <a:lnTo>
                  <a:pt x="0" y="6265"/>
                </a:lnTo>
                <a:lnTo>
                  <a:pt x="11156" y="0"/>
                </a:lnTo>
                <a:lnTo>
                  <a:pt x="10691" y="0"/>
                </a:lnTo>
                <a:close/>
              </a:path>
            </a:pathLst>
          </a:custGeom>
          <a:solidFill>
            <a:srgbClr val="131E39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811" name="任意多边形 3810"/>
          <p:cNvSpPr/>
          <p:nvPr/>
        </p:nvSpPr>
        <p:spPr>
          <a:xfrm>
            <a:off x="0" y="0"/>
            <a:ext cx="4183200" cy="2349720"/>
          </a:xfrm>
          <a:custGeom>
            <a:avLst/>
            <a:gdLst/>
            <a:ahLst/>
            <a:cxnLst/>
            <a:rect l="0" t="0" r="r" b="b"/>
            <a:pathLst>
              <a:path w="11620" h="6527">
                <a:moveTo>
                  <a:pt x="11156" y="0"/>
                </a:moveTo>
                <a:lnTo>
                  <a:pt x="0" y="6265"/>
                </a:lnTo>
                <a:lnTo>
                  <a:pt x="0" y="6527"/>
                </a:lnTo>
                <a:lnTo>
                  <a:pt x="11620" y="0"/>
                </a:lnTo>
                <a:lnTo>
                  <a:pt x="11156" y="0"/>
                </a:lnTo>
                <a:close/>
              </a:path>
            </a:pathLst>
          </a:custGeom>
          <a:solidFill>
            <a:srgbClr val="141E3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812" name="任意多边形 3811"/>
          <p:cNvSpPr/>
          <p:nvPr/>
        </p:nvSpPr>
        <p:spPr>
          <a:xfrm>
            <a:off x="0" y="0"/>
            <a:ext cx="4350600" cy="2443680"/>
          </a:xfrm>
          <a:custGeom>
            <a:avLst/>
            <a:gdLst/>
            <a:ahLst/>
            <a:cxnLst/>
            <a:rect l="0" t="0" r="r" b="b"/>
            <a:pathLst>
              <a:path w="12085" h="6788">
                <a:moveTo>
                  <a:pt x="11620" y="0"/>
                </a:moveTo>
                <a:lnTo>
                  <a:pt x="0" y="6527"/>
                </a:lnTo>
                <a:lnTo>
                  <a:pt x="0" y="6788"/>
                </a:lnTo>
                <a:lnTo>
                  <a:pt x="12085" y="0"/>
                </a:lnTo>
                <a:lnTo>
                  <a:pt x="11620" y="0"/>
                </a:lnTo>
                <a:close/>
              </a:path>
            </a:pathLst>
          </a:custGeom>
          <a:solidFill>
            <a:srgbClr val="141F3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813" name="任意多边形 3812"/>
          <p:cNvSpPr/>
          <p:nvPr/>
        </p:nvSpPr>
        <p:spPr>
          <a:xfrm>
            <a:off x="0" y="0"/>
            <a:ext cx="4518000" cy="2537640"/>
          </a:xfrm>
          <a:custGeom>
            <a:avLst/>
            <a:gdLst/>
            <a:ahLst/>
            <a:cxnLst/>
            <a:rect l="0" t="0" r="r" b="b"/>
            <a:pathLst>
              <a:path w="12550" h="7049">
                <a:moveTo>
                  <a:pt x="12085" y="0"/>
                </a:moveTo>
                <a:lnTo>
                  <a:pt x="0" y="6788"/>
                </a:lnTo>
                <a:lnTo>
                  <a:pt x="0" y="7049"/>
                </a:lnTo>
                <a:lnTo>
                  <a:pt x="12550" y="0"/>
                </a:lnTo>
                <a:lnTo>
                  <a:pt x="12085" y="0"/>
                </a:lnTo>
                <a:close/>
              </a:path>
            </a:pathLst>
          </a:custGeom>
          <a:solidFill>
            <a:srgbClr val="141F3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814" name="任意多边形 3813"/>
          <p:cNvSpPr/>
          <p:nvPr/>
        </p:nvSpPr>
        <p:spPr>
          <a:xfrm>
            <a:off x="0" y="0"/>
            <a:ext cx="4685400" cy="2631600"/>
          </a:xfrm>
          <a:custGeom>
            <a:avLst/>
            <a:gdLst/>
            <a:ahLst/>
            <a:cxnLst/>
            <a:rect l="0" t="0" r="r" b="b"/>
            <a:pathLst>
              <a:path w="13015" h="7310">
                <a:moveTo>
                  <a:pt x="12550" y="0"/>
                </a:moveTo>
                <a:lnTo>
                  <a:pt x="0" y="7049"/>
                </a:lnTo>
                <a:lnTo>
                  <a:pt x="0" y="7310"/>
                </a:lnTo>
                <a:lnTo>
                  <a:pt x="13015" y="0"/>
                </a:lnTo>
                <a:lnTo>
                  <a:pt x="12550" y="0"/>
                </a:lnTo>
                <a:close/>
              </a:path>
            </a:pathLst>
          </a:custGeom>
          <a:solidFill>
            <a:srgbClr val="141F3C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815" name="任意多边形 3814"/>
          <p:cNvSpPr/>
          <p:nvPr/>
        </p:nvSpPr>
        <p:spPr>
          <a:xfrm>
            <a:off x="0" y="0"/>
            <a:ext cx="4852800" cy="2725560"/>
          </a:xfrm>
          <a:custGeom>
            <a:avLst/>
            <a:gdLst/>
            <a:ahLst/>
            <a:cxnLst/>
            <a:rect l="0" t="0" r="r" b="b"/>
            <a:pathLst>
              <a:path w="13480" h="7571">
                <a:moveTo>
                  <a:pt x="13015" y="0"/>
                </a:moveTo>
                <a:lnTo>
                  <a:pt x="0" y="7310"/>
                </a:lnTo>
                <a:lnTo>
                  <a:pt x="0" y="7571"/>
                </a:lnTo>
                <a:lnTo>
                  <a:pt x="13480" y="0"/>
                </a:lnTo>
                <a:lnTo>
                  <a:pt x="13015" y="0"/>
                </a:lnTo>
                <a:close/>
              </a:path>
            </a:pathLst>
          </a:custGeom>
          <a:solidFill>
            <a:srgbClr val="14203D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816" name="任意多边形 3815"/>
          <p:cNvSpPr/>
          <p:nvPr/>
        </p:nvSpPr>
        <p:spPr>
          <a:xfrm>
            <a:off x="0" y="0"/>
            <a:ext cx="5019840" cy="2819520"/>
          </a:xfrm>
          <a:custGeom>
            <a:avLst/>
            <a:gdLst/>
            <a:ahLst/>
            <a:cxnLst/>
            <a:rect l="0" t="0" r="r" b="b"/>
            <a:pathLst>
              <a:path w="13944" h="7832">
                <a:moveTo>
                  <a:pt x="13480" y="0"/>
                </a:moveTo>
                <a:lnTo>
                  <a:pt x="0" y="7571"/>
                </a:lnTo>
                <a:lnTo>
                  <a:pt x="0" y="7832"/>
                </a:lnTo>
                <a:lnTo>
                  <a:pt x="13944" y="0"/>
                </a:lnTo>
                <a:lnTo>
                  <a:pt x="13480" y="0"/>
                </a:lnTo>
                <a:close/>
              </a:path>
            </a:pathLst>
          </a:custGeom>
          <a:solidFill>
            <a:srgbClr val="14203E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817" name="任意多边形 3816"/>
          <p:cNvSpPr/>
          <p:nvPr/>
        </p:nvSpPr>
        <p:spPr>
          <a:xfrm>
            <a:off x="0" y="0"/>
            <a:ext cx="5187240" cy="2913480"/>
          </a:xfrm>
          <a:custGeom>
            <a:avLst/>
            <a:gdLst/>
            <a:ahLst/>
            <a:cxnLst/>
            <a:rect l="0" t="0" r="r" b="b"/>
            <a:pathLst>
              <a:path w="14409" h="8093">
                <a:moveTo>
                  <a:pt x="13944" y="0"/>
                </a:moveTo>
                <a:lnTo>
                  <a:pt x="0" y="7832"/>
                </a:lnTo>
                <a:lnTo>
                  <a:pt x="0" y="8093"/>
                </a:lnTo>
                <a:lnTo>
                  <a:pt x="14409" y="0"/>
                </a:lnTo>
                <a:lnTo>
                  <a:pt x="13944" y="0"/>
                </a:lnTo>
                <a:close/>
              </a:path>
            </a:pathLst>
          </a:custGeom>
          <a:solidFill>
            <a:srgbClr val="14203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818" name="任意多边形 3817"/>
          <p:cNvSpPr/>
          <p:nvPr/>
        </p:nvSpPr>
        <p:spPr>
          <a:xfrm>
            <a:off x="0" y="0"/>
            <a:ext cx="5354640" cy="3007440"/>
          </a:xfrm>
          <a:custGeom>
            <a:avLst/>
            <a:gdLst/>
            <a:ahLst/>
            <a:cxnLst/>
            <a:rect l="0" t="0" r="r" b="b"/>
            <a:pathLst>
              <a:path w="14874" h="8354">
                <a:moveTo>
                  <a:pt x="14409" y="0"/>
                </a:moveTo>
                <a:lnTo>
                  <a:pt x="0" y="8093"/>
                </a:lnTo>
                <a:lnTo>
                  <a:pt x="0" y="8354"/>
                </a:lnTo>
                <a:lnTo>
                  <a:pt x="14874" y="0"/>
                </a:lnTo>
                <a:lnTo>
                  <a:pt x="14409" y="0"/>
                </a:lnTo>
                <a:close/>
              </a:path>
            </a:pathLst>
          </a:custGeom>
          <a:solidFill>
            <a:srgbClr val="14203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819" name="任意多边形 3818"/>
          <p:cNvSpPr/>
          <p:nvPr/>
        </p:nvSpPr>
        <p:spPr>
          <a:xfrm>
            <a:off x="0" y="0"/>
            <a:ext cx="5522040" cy="3101400"/>
          </a:xfrm>
          <a:custGeom>
            <a:avLst/>
            <a:gdLst/>
            <a:ahLst/>
            <a:cxnLst/>
            <a:rect l="0" t="0" r="r" b="b"/>
            <a:pathLst>
              <a:path w="15339" h="8615">
                <a:moveTo>
                  <a:pt x="14874" y="0"/>
                </a:moveTo>
                <a:lnTo>
                  <a:pt x="0" y="8354"/>
                </a:lnTo>
                <a:lnTo>
                  <a:pt x="0" y="8615"/>
                </a:lnTo>
                <a:lnTo>
                  <a:pt x="15339" y="0"/>
                </a:lnTo>
                <a:lnTo>
                  <a:pt x="14874" y="0"/>
                </a:lnTo>
                <a:close/>
              </a:path>
            </a:pathLst>
          </a:custGeom>
          <a:solidFill>
            <a:srgbClr val="142140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820" name="任意多边形 3819"/>
          <p:cNvSpPr/>
          <p:nvPr/>
        </p:nvSpPr>
        <p:spPr>
          <a:xfrm>
            <a:off x="0" y="0"/>
            <a:ext cx="5689440" cy="3195360"/>
          </a:xfrm>
          <a:custGeom>
            <a:avLst/>
            <a:gdLst/>
            <a:ahLst/>
            <a:cxnLst/>
            <a:rect l="0" t="0" r="r" b="b"/>
            <a:pathLst>
              <a:path w="15804" h="8876">
                <a:moveTo>
                  <a:pt x="15339" y="0"/>
                </a:moveTo>
                <a:lnTo>
                  <a:pt x="0" y="8615"/>
                </a:lnTo>
                <a:lnTo>
                  <a:pt x="0" y="8876"/>
                </a:lnTo>
                <a:lnTo>
                  <a:pt x="15804" y="0"/>
                </a:lnTo>
                <a:lnTo>
                  <a:pt x="15339" y="0"/>
                </a:lnTo>
                <a:close/>
              </a:path>
            </a:pathLst>
          </a:custGeom>
          <a:solidFill>
            <a:srgbClr val="142141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821" name="任意多边形 3820"/>
          <p:cNvSpPr/>
          <p:nvPr/>
        </p:nvSpPr>
        <p:spPr>
          <a:xfrm>
            <a:off x="0" y="0"/>
            <a:ext cx="5856480" cy="3289320"/>
          </a:xfrm>
          <a:custGeom>
            <a:avLst/>
            <a:gdLst/>
            <a:ahLst/>
            <a:cxnLst/>
            <a:rect l="0" t="0" r="r" b="b"/>
            <a:pathLst>
              <a:path w="16268" h="9137">
                <a:moveTo>
                  <a:pt x="15804" y="0"/>
                </a:moveTo>
                <a:lnTo>
                  <a:pt x="0" y="8876"/>
                </a:lnTo>
                <a:lnTo>
                  <a:pt x="0" y="9137"/>
                </a:lnTo>
                <a:lnTo>
                  <a:pt x="16268" y="0"/>
                </a:lnTo>
                <a:lnTo>
                  <a:pt x="15804" y="0"/>
                </a:lnTo>
                <a:close/>
              </a:path>
            </a:pathLst>
          </a:custGeom>
          <a:solidFill>
            <a:srgbClr val="15214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822" name="任意多边形 3821"/>
          <p:cNvSpPr/>
          <p:nvPr/>
        </p:nvSpPr>
        <p:spPr>
          <a:xfrm>
            <a:off x="0" y="0"/>
            <a:ext cx="6023880" cy="3383280"/>
          </a:xfrm>
          <a:custGeom>
            <a:avLst/>
            <a:gdLst/>
            <a:ahLst/>
            <a:cxnLst/>
            <a:rect l="0" t="0" r="r" b="b"/>
            <a:pathLst>
              <a:path w="16733" h="9398">
                <a:moveTo>
                  <a:pt x="16268" y="0"/>
                </a:moveTo>
                <a:lnTo>
                  <a:pt x="0" y="9137"/>
                </a:lnTo>
                <a:lnTo>
                  <a:pt x="0" y="9398"/>
                </a:lnTo>
                <a:lnTo>
                  <a:pt x="16733" y="0"/>
                </a:lnTo>
                <a:lnTo>
                  <a:pt x="16268" y="0"/>
                </a:lnTo>
                <a:close/>
              </a:path>
            </a:pathLst>
          </a:custGeom>
          <a:solidFill>
            <a:srgbClr val="15214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823" name="任意多边形 3822"/>
          <p:cNvSpPr/>
          <p:nvPr/>
        </p:nvSpPr>
        <p:spPr>
          <a:xfrm>
            <a:off x="0" y="0"/>
            <a:ext cx="6191280" cy="3477240"/>
          </a:xfrm>
          <a:custGeom>
            <a:avLst/>
            <a:gdLst/>
            <a:ahLst/>
            <a:cxnLst/>
            <a:rect l="0" t="0" r="r" b="b"/>
            <a:pathLst>
              <a:path w="17198" h="9659">
                <a:moveTo>
                  <a:pt x="16733" y="0"/>
                </a:moveTo>
                <a:lnTo>
                  <a:pt x="0" y="9398"/>
                </a:lnTo>
                <a:lnTo>
                  <a:pt x="0" y="9659"/>
                </a:lnTo>
                <a:lnTo>
                  <a:pt x="17198" y="0"/>
                </a:lnTo>
                <a:lnTo>
                  <a:pt x="16733" y="0"/>
                </a:lnTo>
                <a:close/>
              </a:path>
            </a:pathLst>
          </a:custGeom>
          <a:solidFill>
            <a:srgbClr val="152243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824" name="任意多边形 3823"/>
          <p:cNvSpPr/>
          <p:nvPr/>
        </p:nvSpPr>
        <p:spPr>
          <a:xfrm>
            <a:off x="0" y="0"/>
            <a:ext cx="6358680" cy="3571200"/>
          </a:xfrm>
          <a:custGeom>
            <a:avLst/>
            <a:gdLst/>
            <a:ahLst/>
            <a:cxnLst/>
            <a:rect l="0" t="0" r="r" b="b"/>
            <a:pathLst>
              <a:path w="17663" h="9920">
                <a:moveTo>
                  <a:pt x="17198" y="0"/>
                </a:moveTo>
                <a:lnTo>
                  <a:pt x="0" y="9659"/>
                </a:lnTo>
                <a:lnTo>
                  <a:pt x="0" y="9920"/>
                </a:lnTo>
                <a:lnTo>
                  <a:pt x="17663" y="0"/>
                </a:lnTo>
                <a:lnTo>
                  <a:pt x="17198" y="0"/>
                </a:lnTo>
                <a:close/>
              </a:path>
            </a:pathLst>
          </a:custGeom>
          <a:solidFill>
            <a:srgbClr val="15224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825" name="任意多边形 3824"/>
          <p:cNvSpPr/>
          <p:nvPr/>
        </p:nvSpPr>
        <p:spPr>
          <a:xfrm>
            <a:off x="0" y="0"/>
            <a:ext cx="6526080" cy="3665160"/>
          </a:xfrm>
          <a:custGeom>
            <a:avLst/>
            <a:gdLst/>
            <a:ahLst/>
            <a:cxnLst/>
            <a:rect l="0" t="0" r="r" b="b"/>
            <a:pathLst>
              <a:path w="18128" h="10181">
                <a:moveTo>
                  <a:pt x="17663" y="0"/>
                </a:moveTo>
                <a:lnTo>
                  <a:pt x="0" y="9920"/>
                </a:lnTo>
                <a:lnTo>
                  <a:pt x="0" y="10181"/>
                </a:lnTo>
                <a:lnTo>
                  <a:pt x="18128" y="0"/>
                </a:lnTo>
                <a:lnTo>
                  <a:pt x="17663" y="0"/>
                </a:lnTo>
                <a:close/>
              </a:path>
            </a:pathLst>
          </a:custGeom>
          <a:solidFill>
            <a:srgbClr val="152245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826" name="任意多边形 3825"/>
          <p:cNvSpPr/>
          <p:nvPr/>
        </p:nvSpPr>
        <p:spPr>
          <a:xfrm>
            <a:off x="0" y="0"/>
            <a:ext cx="6693120" cy="3759120"/>
          </a:xfrm>
          <a:custGeom>
            <a:avLst/>
            <a:gdLst/>
            <a:ahLst/>
            <a:cxnLst/>
            <a:rect l="0" t="0" r="r" b="b"/>
            <a:pathLst>
              <a:path w="18592" h="10442">
                <a:moveTo>
                  <a:pt x="18128" y="0"/>
                </a:moveTo>
                <a:lnTo>
                  <a:pt x="0" y="10181"/>
                </a:lnTo>
                <a:lnTo>
                  <a:pt x="0" y="10442"/>
                </a:lnTo>
                <a:lnTo>
                  <a:pt x="18592" y="0"/>
                </a:lnTo>
                <a:lnTo>
                  <a:pt x="18128" y="0"/>
                </a:lnTo>
                <a:close/>
              </a:path>
            </a:pathLst>
          </a:custGeom>
          <a:solidFill>
            <a:srgbClr val="15224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827" name="任意多边形 3826"/>
          <p:cNvSpPr/>
          <p:nvPr/>
        </p:nvSpPr>
        <p:spPr>
          <a:xfrm>
            <a:off x="0" y="0"/>
            <a:ext cx="6860520" cy="3853080"/>
          </a:xfrm>
          <a:custGeom>
            <a:avLst/>
            <a:gdLst/>
            <a:ahLst/>
            <a:cxnLst/>
            <a:rect l="0" t="0" r="r" b="b"/>
            <a:pathLst>
              <a:path w="19057" h="10703">
                <a:moveTo>
                  <a:pt x="18592" y="0"/>
                </a:moveTo>
                <a:lnTo>
                  <a:pt x="0" y="10442"/>
                </a:lnTo>
                <a:lnTo>
                  <a:pt x="0" y="10703"/>
                </a:lnTo>
                <a:lnTo>
                  <a:pt x="19057" y="0"/>
                </a:lnTo>
                <a:lnTo>
                  <a:pt x="18592" y="0"/>
                </a:lnTo>
                <a:close/>
              </a:path>
            </a:pathLst>
          </a:custGeom>
          <a:solidFill>
            <a:srgbClr val="15234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828" name="任意多边形 3827"/>
          <p:cNvSpPr/>
          <p:nvPr/>
        </p:nvSpPr>
        <p:spPr>
          <a:xfrm>
            <a:off x="0" y="0"/>
            <a:ext cx="7027920" cy="3947040"/>
          </a:xfrm>
          <a:custGeom>
            <a:avLst/>
            <a:gdLst/>
            <a:ahLst/>
            <a:cxnLst/>
            <a:rect l="0" t="0" r="r" b="b"/>
            <a:pathLst>
              <a:path w="19522" h="10964">
                <a:moveTo>
                  <a:pt x="19057" y="0"/>
                </a:moveTo>
                <a:lnTo>
                  <a:pt x="0" y="10703"/>
                </a:lnTo>
                <a:lnTo>
                  <a:pt x="0" y="10964"/>
                </a:lnTo>
                <a:lnTo>
                  <a:pt x="19522" y="0"/>
                </a:lnTo>
                <a:lnTo>
                  <a:pt x="19057" y="0"/>
                </a:lnTo>
                <a:close/>
              </a:path>
            </a:pathLst>
          </a:custGeom>
          <a:solidFill>
            <a:srgbClr val="152347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829" name="任意多边形 3828"/>
          <p:cNvSpPr/>
          <p:nvPr/>
        </p:nvSpPr>
        <p:spPr>
          <a:xfrm>
            <a:off x="0" y="0"/>
            <a:ext cx="7195320" cy="4041000"/>
          </a:xfrm>
          <a:custGeom>
            <a:avLst/>
            <a:gdLst/>
            <a:ahLst/>
            <a:cxnLst/>
            <a:rect l="0" t="0" r="r" b="b"/>
            <a:pathLst>
              <a:path w="19987" h="11225">
                <a:moveTo>
                  <a:pt x="19522" y="0"/>
                </a:moveTo>
                <a:lnTo>
                  <a:pt x="0" y="10964"/>
                </a:lnTo>
                <a:lnTo>
                  <a:pt x="0" y="11225"/>
                </a:lnTo>
                <a:lnTo>
                  <a:pt x="19987" y="0"/>
                </a:lnTo>
                <a:lnTo>
                  <a:pt x="19522" y="0"/>
                </a:lnTo>
                <a:close/>
              </a:path>
            </a:pathLst>
          </a:custGeom>
          <a:solidFill>
            <a:srgbClr val="15234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830" name="任意多边形 3829"/>
          <p:cNvSpPr/>
          <p:nvPr/>
        </p:nvSpPr>
        <p:spPr>
          <a:xfrm>
            <a:off x="0" y="0"/>
            <a:ext cx="7362720" cy="4134960"/>
          </a:xfrm>
          <a:custGeom>
            <a:avLst/>
            <a:gdLst/>
            <a:ahLst/>
            <a:cxnLst/>
            <a:rect l="0" t="0" r="r" b="b"/>
            <a:pathLst>
              <a:path w="20452" h="11486">
                <a:moveTo>
                  <a:pt x="19987" y="0"/>
                </a:moveTo>
                <a:lnTo>
                  <a:pt x="0" y="11225"/>
                </a:lnTo>
                <a:lnTo>
                  <a:pt x="0" y="11486"/>
                </a:lnTo>
                <a:lnTo>
                  <a:pt x="20452" y="0"/>
                </a:lnTo>
                <a:lnTo>
                  <a:pt x="19987" y="0"/>
                </a:lnTo>
                <a:close/>
              </a:path>
            </a:pathLst>
          </a:custGeom>
          <a:solidFill>
            <a:srgbClr val="162349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831" name="任意多边形 3830"/>
          <p:cNvSpPr/>
          <p:nvPr/>
        </p:nvSpPr>
        <p:spPr>
          <a:xfrm>
            <a:off x="0" y="0"/>
            <a:ext cx="7529760" cy="4228920"/>
          </a:xfrm>
          <a:custGeom>
            <a:avLst/>
            <a:gdLst/>
            <a:ahLst/>
            <a:cxnLst/>
            <a:rect l="0" t="0" r="r" b="b"/>
            <a:pathLst>
              <a:path w="20916" h="11747">
                <a:moveTo>
                  <a:pt x="20452" y="0"/>
                </a:moveTo>
                <a:lnTo>
                  <a:pt x="0" y="11486"/>
                </a:lnTo>
                <a:lnTo>
                  <a:pt x="0" y="11747"/>
                </a:lnTo>
                <a:lnTo>
                  <a:pt x="20916" y="0"/>
                </a:lnTo>
                <a:lnTo>
                  <a:pt x="20452" y="0"/>
                </a:lnTo>
                <a:close/>
              </a:path>
            </a:pathLst>
          </a:custGeom>
          <a:solidFill>
            <a:srgbClr val="162449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832" name="任意多边形 3831"/>
          <p:cNvSpPr/>
          <p:nvPr/>
        </p:nvSpPr>
        <p:spPr>
          <a:xfrm>
            <a:off x="0" y="0"/>
            <a:ext cx="7697160" cy="4322880"/>
          </a:xfrm>
          <a:custGeom>
            <a:avLst/>
            <a:gdLst/>
            <a:ahLst/>
            <a:cxnLst/>
            <a:rect l="0" t="0" r="r" b="b"/>
            <a:pathLst>
              <a:path w="21381" h="12008">
                <a:moveTo>
                  <a:pt x="20916" y="0"/>
                </a:moveTo>
                <a:lnTo>
                  <a:pt x="0" y="11747"/>
                </a:lnTo>
                <a:lnTo>
                  <a:pt x="0" y="12008"/>
                </a:lnTo>
                <a:lnTo>
                  <a:pt x="21381" y="0"/>
                </a:lnTo>
                <a:lnTo>
                  <a:pt x="20916" y="0"/>
                </a:lnTo>
                <a:close/>
              </a:path>
            </a:pathLst>
          </a:custGeom>
          <a:solidFill>
            <a:srgbClr val="16244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833" name="任意多边形 3832"/>
          <p:cNvSpPr/>
          <p:nvPr/>
        </p:nvSpPr>
        <p:spPr>
          <a:xfrm>
            <a:off x="0" y="0"/>
            <a:ext cx="7864560" cy="4416840"/>
          </a:xfrm>
          <a:custGeom>
            <a:avLst/>
            <a:gdLst/>
            <a:ahLst/>
            <a:cxnLst/>
            <a:rect l="0" t="0" r="r" b="b"/>
            <a:pathLst>
              <a:path w="21846" h="12269">
                <a:moveTo>
                  <a:pt x="21381" y="0"/>
                </a:moveTo>
                <a:lnTo>
                  <a:pt x="0" y="12008"/>
                </a:lnTo>
                <a:lnTo>
                  <a:pt x="0" y="12269"/>
                </a:lnTo>
                <a:lnTo>
                  <a:pt x="21846" y="0"/>
                </a:lnTo>
                <a:lnTo>
                  <a:pt x="21381" y="0"/>
                </a:lnTo>
                <a:close/>
              </a:path>
            </a:pathLst>
          </a:custGeom>
          <a:solidFill>
            <a:srgbClr val="16244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834" name="任意多边形 3833"/>
          <p:cNvSpPr/>
          <p:nvPr/>
        </p:nvSpPr>
        <p:spPr>
          <a:xfrm>
            <a:off x="0" y="0"/>
            <a:ext cx="8031960" cy="4510800"/>
          </a:xfrm>
          <a:custGeom>
            <a:avLst/>
            <a:gdLst/>
            <a:ahLst/>
            <a:cxnLst/>
            <a:rect l="0" t="0" r="r" b="b"/>
            <a:pathLst>
              <a:path w="22311" h="12530">
                <a:moveTo>
                  <a:pt x="21846" y="0"/>
                </a:moveTo>
                <a:lnTo>
                  <a:pt x="0" y="12269"/>
                </a:lnTo>
                <a:lnTo>
                  <a:pt x="0" y="12530"/>
                </a:lnTo>
                <a:lnTo>
                  <a:pt x="22311" y="0"/>
                </a:lnTo>
                <a:lnTo>
                  <a:pt x="21846" y="0"/>
                </a:lnTo>
                <a:close/>
              </a:path>
            </a:pathLst>
          </a:custGeom>
          <a:solidFill>
            <a:srgbClr val="16254C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835" name="任意多边形 3834"/>
          <p:cNvSpPr/>
          <p:nvPr/>
        </p:nvSpPr>
        <p:spPr>
          <a:xfrm>
            <a:off x="0" y="0"/>
            <a:ext cx="8199360" cy="4604760"/>
          </a:xfrm>
          <a:custGeom>
            <a:avLst/>
            <a:gdLst/>
            <a:ahLst/>
            <a:cxnLst/>
            <a:rect l="0" t="0" r="r" b="b"/>
            <a:pathLst>
              <a:path w="22776" h="12791">
                <a:moveTo>
                  <a:pt x="22311" y="0"/>
                </a:moveTo>
                <a:lnTo>
                  <a:pt x="0" y="12530"/>
                </a:lnTo>
                <a:lnTo>
                  <a:pt x="0" y="12791"/>
                </a:lnTo>
                <a:lnTo>
                  <a:pt x="22776" y="0"/>
                </a:lnTo>
                <a:lnTo>
                  <a:pt x="22311" y="0"/>
                </a:lnTo>
                <a:close/>
              </a:path>
            </a:pathLst>
          </a:custGeom>
          <a:solidFill>
            <a:srgbClr val="16254C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836" name="任意多边形 3835"/>
          <p:cNvSpPr/>
          <p:nvPr/>
        </p:nvSpPr>
        <p:spPr>
          <a:xfrm>
            <a:off x="0" y="0"/>
            <a:ext cx="8366400" cy="4699080"/>
          </a:xfrm>
          <a:custGeom>
            <a:avLst/>
            <a:gdLst/>
            <a:ahLst/>
            <a:cxnLst/>
            <a:rect l="0" t="0" r="r" b="b"/>
            <a:pathLst>
              <a:path w="23240" h="13053">
                <a:moveTo>
                  <a:pt x="22776" y="0"/>
                </a:moveTo>
                <a:lnTo>
                  <a:pt x="0" y="12791"/>
                </a:lnTo>
                <a:lnTo>
                  <a:pt x="0" y="13053"/>
                </a:lnTo>
                <a:lnTo>
                  <a:pt x="23240" y="0"/>
                </a:lnTo>
                <a:lnTo>
                  <a:pt x="22776" y="0"/>
                </a:lnTo>
                <a:close/>
              </a:path>
            </a:pathLst>
          </a:custGeom>
          <a:solidFill>
            <a:srgbClr val="16254D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837" name="任意多边形 3836"/>
          <p:cNvSpPr/>
          <p:nvPr/>
        </p:nvSpPr>
        <p:spPr>
          <a:xfrm>
            <a:off x="0" y="0"/>
            <a:ext cx="8533800" cy="4793040"/>
          </a:xfrm>
          <a:custGeom>
            <a:avLst/>
            <a:gdLst/>
            <a:ahLst/>
            <a:cxnLst/>
            <a:rect l="0" t="0" r="r" b="b"/>
            <a:pathLst>
              <a:path w="23705" h="13314">
                <a:moveTo>
                  <a:pt x="23240" y="0"/>
                </a:moveTo>
                <a:lnTo>
                  <a:pt x="0" y="13053"/>
                </a:lnTo>
                <a:lnTo>
                  <a:pt x="0" y="13314"/>
                </a:lnTo>
                <a:lnTo>
                  <a:pt x="23705" y="0"/>
                </a:lnTo>
                <a:lnTo>
                  <a:pt x="23240" y="0"/>
                </a:lnTo>
                <a:close/>
              </a:path>
            </a:pathLst>
          </a:custGeom>
          <a:solidFill>
            <a:srgbClr val="16254E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838" name="任意多边形 3837"/>
          <p:cNvSpPr/>
          <p:nvPr/>
        </p:nvSpPr>
        <p:spPr>
          <a:xfrm>
            <a:off x="0" y="0"/>
            <a:ext cx="8701200" cy="4887000"/>
          </a:xfrm>
          <a:custGeom>
            <a:avLst/>
            <a:gdLst/>
            <a:ahLst/>
            <a:cxnLst/>
            <a:rect l="0" t="0" r="r" b="b"/>
            <a:pathLst>
              <a:path w="24170" h="13575">
                <a:moveTo>
                  <a:pt x="23705" y="0"/>
                </a:moveTo>
                <a:lnTo>
                  <a:pt x="0" y="13314"/>
                </a:lnTo>
                <a:lnTo>
                  <a:pt x="0" y="13575"/>
                </a:lnTo>
                <a:lnTo>
                  <a:pt x="24170" y="0"/>
                </a:lnTo>
                <a:lnTo>
                  <a:pt x="23705" y="0"/>
                </a:lnTo>
                <a:close/>
              </a:path>
            </a:pathLst>
          </a:custGeom>
          <a:solidFill>
            <a:srgbClr val="16264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839" name="任意多边形 3838"/>
          <p:cNvSpPr/>
          <p:nvPr/>
        </p:nvSpPr>
        <p:spPr>
          <a:xfrm>
            <a:off x="0" y="0"/>
            <a:ext cx="8868600" cy="4980960"/>
          </a:xfrm>
          <a:custGeom>
            <a:avLst/>
            <a:gdLst/>
            <a:ahLst/>
            <a:cxnLst/>
            <a:rect l="0" t="0" r="r" b="b"/>
            <a:pathLst>
              <a:path w="24635" h="13836">
                <a:moveTo>
                  <a:pt x="24170" y="0"/>
                </a:moveTo>
                <a:lnTo>
                  <a:pt x="0" y="13575"/>
                </a:lnTo>
                <a:lnTo>
                  <a:pt x="0" y="13836"/>
                </a:lnTo>
                <a:lnTo>
                  <a:pt x="24635" y="0"/>
                </a:lnTo>
                <a:lnTo>
                  <a:pt x="24170" y="0"/>
                </a:lnTo>
                <a:close/>
              </a:path>
            </a:pathLst>
          </a:custGeom>
          <a:solidFill>
            <a:srgbClr val="162650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840" name="任意多边形 3839"/>
          <p:cNvSpPr/>
          <p:nvPr/>
        </p:nvSpPr>
        <p:spPr>
          <a:xfrm>
            <a:off x="0" y="0"/>
            <a:ext cx="9036000" cy="5074920"/>
          </a:xfrm>
          <a:custGeom>
            <a:avLst/>
            <a:gdLst/>
            <a:ahLst/>
            <a:cxnLst/>
            <a:rect l="0" t="0" r="r" b="b"/>
            <a:pathLst>
              <a:path w="25100" h="14097">
                <a:moveTo>
                  <a:pt x="24635" y="0"/>
                </a:moveTo>
                <a:lnTo>
                  <a:pt x="0" y="13836"/>
                </a:lnTo>
                <a:lnTo>
                  <a:pt x="0" y="14097"/>
                </a:lnTo>
                <a:lnTo>
                  <a:pt x="25100" y="0"/>
                </a:lnTo>
                <a:lnTo>
                  <a:pt x="24635" y="0"/>
                </a:lnTo>
                <a:close/>
              </a:path>
            </a:pathLst>
          </a:custGeom>
          <a:solidFill>
            <a:srgbClr val="172650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841" name="任意多边形 3840"/>
          <p:cNvSpPr/>
          <p:nvPr/>
        </p:nvSpPr>
        <p:spPr>
          <a:xfrm>
            <a:off x="0" y="0"/>
            <a:ext cx="9203040" cy="5168880"/>
          </a:xfrm>
          <a:custGeom>
            <a:avLst/>
            <a:gdLst/>
            <a:ahLst/>
            <a:cxnLst/>
            <a:rect l="0" t="0" r="r" b="b"/>
            <a:pathLst>
              <a:path w="25564" h="14358">
                <a:moveTo>
                  <a:pt x="25100" y="0"/>
                </a:moveTo>
                <a:lnTo>
                  <a:pt x="0" y="14097"/>
                </a:lnTo>
                <a:lnTo>
                  <a:pt x="0" y="14358"/>
                </a:lnTo>
                <a:lnTo>
                  <a:pt x="25564" y="0"/>
                </a:lnTo>
                <a:lnTo>
                  <a:pt x="25100" y="0"/>
                </a:lnTo>
                <a:close/>
              </a:path>
            </a:pathLst>
          </a:custGeom>
          <a:solidFill>
            <a:srgbClr val="172651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842" name="任意多边形 3841"/>
          <p:cNvSpPr/>
          <p:nvPr/>
        </p:nvSpPr>
        <p:spPr>
          <a:xfrm>
            <a:off x="0" y="0"/>
            <a:ext cx="9370440" cy="5262840"/>
          </a:xfrm>
          <a:custGeom>
            <a:avLst/>
            <a:gdLst/>
            <a:ahLst/>
            <a:cxnLst/>
            <a:rect l="0" t="0" r="r" b="b"/>
            <a:pathLst>
              <a:path w="26029" h="14619">
                <a:moveTo>
                  <a:pt x="25564" y="0"/>
                </a:moveTo>
                <a:lnTo>
                  <a:pt x="0" y="14358"/>
                </a:lnTo>
                <a:lnTo>
                  <a:pt x="0" y="14619"/>
                </a:lnTo>
                <a:lnTo>
                  <a:pt x="26029" y="0"/>
                </a:lnTo>
                <a:lnTo>
                  <a:pt x="25564" y="0"/>
                </a:lnTo>
                <a:close/>
              </a:path>
            </a:pathLst>
          </a:custGeom>
          <a:solidFill>
            <a:srgbClr val="17275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843" name="任意多边形 3842"/>
          <p:cNvSpPr/>
          <p:nvPr/>
        </p:nvSpPr>
        <p:spPr>
          <a:xfrm>
            <a:off x="0" y="0"/>
            <a:ext cx="9537840" cy="5356800"/>
          </a:xfrm>
          <a:custGeom>
            <a:avLst/>
            <a:gdLst/>
            <a:ahLst/>
            <a:cxnLst/>
            <a:rect l="0" t="0" r="r" b="b"/>
            <a:pathLst>
              <a:path w="26494" h="14880">
                <a:moveTo>
                  <a:pt x="26029" y="0"/>
                </a:moveTo>
                <a:lnTo>
                  <a:pt x="0" y="14619"/>
                </a:lnTo>
                <a:lnTo>
                  <a:pt x="0" y="14880"/>
                </a:lnTo>
                <a:lnTo>
                  <a:pt x="26494" y="0"/>
                </a:lnTo>
                <a:lnTo>
                  <a:pt x="26029" y="0"/>
                </a:lnTo>
                <a:close/>
              </a:path>
            </a:pathLst>
          </a:custGeom>
          <a:solidFill>
            <a:srgbClr val="172753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844" name="任意多边形 3843"/>
          <p:cNvSpPr/>
          <p:nvPr/>
        </p:nvSpPr>
        <p:spPr>
          <a:xfrm>
            <a:off x="0" y="0"/>
            <a:ext cx="9705240" cy="5450760"/>
          </a:xfrm>
          <a:custGeom>
            <a:avLst/>
            <a:gdLst/>
            <a:ahLst/>
            <a:cxnLst/>
            <a:rect l="0" t="0" r="r" b="b"/>
            <a:pathLst>
              <a:path w="26959" h="15141">
                <a:moveTo>
                  <a:pt x="26494" y="0"/>
                </a:moveTo>
                <a:lnTo>
                  <a:pt x="0" y="14880"/>
                </a:lnTo>
                <a:lnTo>
                  <a:pt x="0" y="15141"/>
                </a:lnTo>
                <a:lnTo>
                  <a:pt x="26959" y="0"/>
                </a:lnTo>
                <a:lnTo>
                  <a:pt x="26494" y="0"/>
                </a:lnTo>
                <a:close/>
              </a:path>
            </a:pathLst>
          </a:custGeom>
          <a:solidFill>
            <a:srgbClr val="172753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845" name="任意多边形 3844"/>
          <p:cNvSpPr/>
          <p:nvPr/>
        </p:nvSpPr>
        <p:spPr>
          <a:xfrm>
            <a:off x="0" y="0"/>
            <a:ext cx="9872640" cy="5544720"/>
          </a:xfrm>
          <a:custGeom>
            <a:avLst/>
            <a:gdLst/>
            <a:ahLst/>
            <a:cxnLst/>
            <a:rect l="0" t="0" r="r" b="b"/>
            <a:pathLst>
              <a:path w="27424" h="15402">
                <a:moveTo>
                  <a:pt x="26959" y="0"/>
                </a:moveTo>
                <a:lnTo>
                  <a:pt x="0" y="15141"/>
                </a:lnTo>
                <a:lnTo>
                  <a:pt x="0" y="15402"/>
                </a:lnTo>
                <a:lnTo>
                  <a:pt x="27424" y="0"/>
                </a:lnTo>
                <a:lnTo>
                  <a:pt x="26959" y="0"/>
                </a:lnTo>
                <a:close/>
              </a:path>
            </a:pathLst>
          </a:custGeom>
          <a:solidFill>
            <a:srgbClr val="17275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846" name="任意多边形 3845"/>
          <p:cNvSpPr/>
          <p:nvPr/>
        </p:nvSpPr>
        <p:spPr>
          <a:xfrm>
            <a:off x="0" y="0"/>
            <a:ext cx="10039680" cy="5638680"/>
          </a:xfrm>
          <a:custGeom>
            <a:avLst/>
            <a:gdLst/>
            <a:ahLst/>
            <a:cxnLst/>
            <a:rect l="0" t="0" r="r" b="b"/>
            <a:pathLst>
              <a:path w="27888" h="15663">
                <a:moveTo>
                  <a:pt x="27424" y="0"/>
                </a:moveTo>
                <a:lnTo>
                  <a:pt x="0" y="15402"/>
                </a:lnTo>
                <a:lnTo>
                  <a:pt x="0" y="15663"/>
                </a:lnTo>
                <a:lnTo>
                  <a:pt x="27888" y="0"/>
                </a:lnTo>
                <a:lnTo>
                  <a:pt x="27424" y="0"/>
                </a:lnTo>
                <a:close/>
              </a:path>
            </a:pathLst>
          </a:custGeom>
          <a:solidFill>
            <a:srgbClr val="172855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847" name="任意多边形 3846"/>
          <p:cNvSpPr/>
          <p:nvPr/>
        </p:nvSpPr>
        <p:spPr>
          <a:xfrm>
            <a:off x="0" y="0"/>
            <a:ext cx="10207080" cy="5732640"/>
          </a:xfrm>
          <a:custGeom>
            <a:avLst/>
            <a:gdLst/>
            <a:ahLst/>
            <a:cxnLst/>
            <a:rect l="0" t="0" r="r" b="b"/>
            <a:pathLst>
              <a:path w="28353" h="15924">
                <a:moveTo>
                  <a:pt x="27888" y="0"/>
                </a:moveTo>
                <a:lnTo>
                  <a:pt x="0" y="15663"/>
                </a:lnTo>
                <a:lnTo>
                  <a:pt x="0" y="15924"/>
                </a:lnTo>
                <a:lnTo>
                  <a:pt x="28353" y="0"/>
                </a:lnTo>
                <a:lnTo>
                  <a:pt x="27888" y="0"/>
                </a:lnTo>
                <a:close/>
              </a:path>
            </a:pathLst>
          </a:custGeom>
          <a:solidFill>
            <a:srgbClr val="17285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848" name="任意多边形 3847"/>
          <p:cNvSpPr/>
          <p:nvPr/>
        </p:nvSpPr>
        <p:spPr>
          <a:xfrm>
            <a:off x="0" y="0"/>
            <a:ext cx="10374480" cy="5826600"/>
          </a:xfrm>
          <a:custGeom>
            <a:avLst/>
            <a:gdLst/>
            <a:ahLst/>
            <a:cxnLst/>
            <a:rect l="0" t="0" r="r" b="b"/>
            <a:pathLst>
              <a:path w="28818" h="16185">
                <a:moveTo>
                  <a:pt x="28353" y="0"/>
                </a:moveTo>
                <a:lnTo>
                  <a:pt x="0" y="15924"/>
                </a:lnTo>
                <a:lnTo>
                  <a:pt x="0" y="16185"/>
                </a:lnTo>
                <a:lnTo>
                  <a:pt x="28818" y="0"/>
                </a:lnTo>
                <a:lnTo>
                  <a:pt x="28353" y="0"/>
                </a:lnTo>
                <a:close/>
              </a:path>
            </a:pathLst>
          </a:custGeom>
          <a:solidFill>
            <a:srgbClr val="172857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849" name="任意多边形 3848"/>
          <p:cNvSpPr/>
          <p:nvPr/>
        </p:nvSpPr>
        <p:spPr>
          <a:xfrm>
            <a:off x="0" y="0"/>
            <a:ext cx="10541880" cy="5920560"/>
          </a:xfrm>
          <a:custGeom>
            <a:avLst/>
            <a:gdLst/>
            <a:ahLst/>
            <a:cxnLst/>
            <a:rect l="0" t="0" r="r" b="b"/>
            <a:pathLst>
              <a:path w="29283" h="16446">
                <a:moveTo>
                  <a:pt x="28818" y="0"/>
                </a:moveTo>
                <a:lnTo>
                  <a:pt x="0" y="16185"/>
                </a:lnTo>
                <a:lnTo>
                  <a:pt x="0" y="16446"/>
                </a:lnTo>
                <a:lnTo>
                  <a:pt x="29283" y="0"/>
                </a:lnTo>
                <a:lnTo>
                  <a:pt x="28818" y="0"/>
                </a:lnTo>
                <a:close/>
              </a:path>
            </a:pathLst>
          </a:custGeom>
          <a:solidFill>
            <a:srgbClr val="172957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850" name="任意多边形 3849"/>
          <p:cNvSpPr/>
          <p:nvPr/>
        </p:nvSpPr>
        <p:spPr>
          <a:xfrm>
            <a:off x="0" y="0"/>
            <a:ext cx="10704600" cy="6012000"/>
          </a:xfrm>
          <a:custGeom>
            <a:avLst/>
            <a:gdLst/>
            <a:ahLst/>
            <a:cxnLst/>
            <a:rect l="0" t="0" r="r" b="b"/>
            <a:pathLst>
              <a:path w="29735" h="16700">
                <a:moveTo>
                  <a:pt x="29283" y="0"/>
                </a:moveTo>
                <a:lnTo>
                  <a:pt x="0" y="16446"/>
                </a:lnTo>
                <a:lnTo>
                  <a:pt x="0" y="16700"/>
                </a:lnTo>
                <a:lnTo>
                  <a:pt x="29735" y="0"/>
                </a:lnTo>
                <a:lnTo>
                  <a:pt x="29283" y="0"/>
                </a:lnTo>
                <a:close/>
              </a:path>
            </a:pathLst>
          </a:custGeom>
          <a:solidFill>
            <a:srgbClr val="18295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851" name="任意多边形 3850"/>
          <p:cNvSpPr/>
          <p:nvPr/>
        </p:nvSpPr>
        <p:spPr>
          <a:xfrm>
            <a:off x="0" y="0"/>
            <a:ext cx="10704600" cy="6014520"/>
          </a:xfrm>
          <a:custGeom>
            <a:avLst/>
            <a:gdLst/>
            <a:ahLst/>
            <a:cxnLst/>
            <a:rect l="0" t="0" r="r" b="b"/>
            <a:pathLst>
              <a:path w="29735" h="16707">
                <a:moveTo>
                  <a:pt x="29735" y="0"/>
                </a:moveTo>
                <a:lnTo>
                  <a:pt x="0" y="16700"/>
                </a:lnTo>
                <a:lnTo>
                  <a:pt x="0" y="16707"/>
                </a:lnTo>
                <a:lnTo>
                  <a:pt x="29735" y="6"/>
                </a:lnTo>
                <a:lnTo>
                  <a:pt x="29735" y="0"/>
                </a:lnTo>
                <a:close/>
              </a:path>
            </a:pathLst>
          </a:custGeom>
          <a:solidFill>
            <a:srgbClr val="18295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852" name="任意多边形 3851"/>
          <p:cNvSpPr/>
          <p:nvPr/>
        </p:nvSpPr>
        <p:spPr>
          <a:xfrm>
            <a:off x="0" y="2160"/>
            <a:ext cx="10704600" cy="6014880"/>
          </a:xfrm>
          <a:custGeom>
            <a:avLst/>
            <a:gdLst/>
            <a:ahLst/>
            <a:cxnLst/>
            <a:rect l="0" t="0" r="r" b="b"/>
            <a:pathLst>
              <a:path w="29735" h="16708">
                <a:moveTo>
                  <a:pt x="29735" y="0"/>
                </a:moveTo>
                <a:lnTo>
                  <a:pt x="0" y="16701"/>
                </a:lnTo>
                <a:lnTo>
                  <a:pt x="0" y="16708"/>
                </a:lnTo>
                <a:lnTo>
                  <a:pt x="29735" y="7"/>
                </a:lnTo>
                <a:lnTo>
                  <a:pt x="29735" y="0"/>
                </a:lnTo>
                <a:close/>
              </a:path>
            </a:pathLst>
          </a:custGeom>
          <a:solidFill>
            <a:srgbClr val="182959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853" name="任意多边形 3852"/>
          <p:cNvSpPr/>
          <p:nvPr/>
        </p:nvSpPr>
        <p:spPr>
          <a:xfrm>
            <a:off x="0" y="4680"/>
            <a:ext cx="10704600" cy="6012360"/>
          </a:xfrm>
          <a:custGeom>
            <a:avLst/>
            <a:gdLst/>
            <a:ahLst/>
            <a:cxnLst/>
            <a:rect l="0" t="0" r="r" b="b"/>
            <a:pathLst>
              <a:path w="29735" h="16701">
                <a:moveTo>
                  <a:pt x="29735" y="0"/>
                </a:moveTo>
                <a:lnTo>
                  <a:pt x="0" y="16701"/>
                </a:lnTo>
                <a:lnTo>
                  <a:pt x="452" y="16701"/>
                </a:lnTo>
                <a:lnTo>
                  <a:pt x="29735" y="254"/>
                </a:lnTo>
                <a:lnTo>
                  <a:pt x="29735" y="0"/>
                </a:lnTo>
                <a:close/>
              </a:path>
            </a:pathLst>
          </a:custGeom>
          <a:solidFill>
            <a:srgbClr val="182959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854" name="任意多边形 3853"/>
          <p:cNvSpPr/>
          <p:nvPr/>
        </p:nvSpPr>
        <p:spPr>
          <a:xfrm>
            <a:off x="162720" y="96120"/>
            <a:ext cx="10541880" cy="5920920"/>
          </a:xfrm>
          <a:custGeom>
            <a:avLst/>
            <a:gdLst/>
            <a:ahLst/>
            <a:cxnLst/>
            <a:rect l="0" t="0" r="r" b="b"/>
            <a:pathLst>
              <a:path w="29283" h="16447">
                <a:moveTo>
                  <a:pt x="29283" y="0"/>
                </a:moveTo>
                <a:lnTo>
                  <a:pt x="0" y="16447"/>
                </a:lnTo>
                <a:lnTo>
                  <a:pt x="465" y="16447"/>
                </a:lnTo>
                <a:lnTo>
                  <a:pt x="29283" y="261"/>
                </a:lnTo>
                <a:lnTo>
                  <a:pt x="29283" y="0"/>
                </a:lnTo>
                <a:close/>
              </a:path>
            </a:pathLst>
          </a:custGeom>
          <a:solidFill>
            <a:srgbClr val="18295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855" name="任意多边形 3854"/>
          <p:cNvSpPr/>
          <p:nvPr/>
        </p:nvSpPr>
        <p:spPr>
          <a:xfrm>
            <a:off x="330120" y="190080"/>
            <a:ext cx="10374480" cy="5826960"/>
          </a:xfrm>
          <a:custGeom>
            <a:avLst/>
            <a:gdLst/>
            <a:ahLst/>
            <a:cxnLst/>
            <a:rect l="0" t="0" r="r" b="b"/>
            <a:pathLst>
              <a:path w="28818" h="16186">
                <a:moveTo>
                  <a:pt x="28818" y="0"/>
                </a:moveTo>
                <a:lnTo>
                  <a:pt x="0" y="16186"/>
                </a:lnTo>
                <a:lnTo>
                  <a:pt x="465" y="16186"/>
                </a:lnTo>
                <a:lnTo>
                  <a:pt x="28818" y="261"/>
                </a:lnTo>
                <a:lnTo>
                  <a:pt x="28818" y="0"/>
                </a:lnTo>
                <a:close/>
              </a:path>
            </a:pathLst>
          </a:custGeom>
          <a:solidFill>
            <a:srgbClr val="182A5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856" name="任意多边形 3855"/>
          <p:cNvSpPr/>
          <p:nvPr/>
        </p:nvSpPr>
        <p:spPr>
          <a:xfrm>
            <a:off x="497520" y="284040"/>
            <a:ext cx="10207080" cy="5733000"/>
          </a:xfrm>
          <a:custGeom>
            <a:avLst/>
            <a:gdLst/>
            <a:ahLst/>
            <a:cxnLst/>
            <a:rect l="0" t="0" r="r" b="b"/>
            <a:pathLst>
              <a:path w="28353" h="15925">
                <a:moveTo>
                  <a:pt x="28353" y="0"/>
                </a:moveTo>
                <a:lnTo>
                  <a:pt x="0" y="15925"/>
                </a:lnTo>
                <a:lnTo>
                  <a:pt x="465" y="15925"/>
                </a:lnTo>
                <a:lnTo>
                  <a:pt x="28353" y="261"/>
                </a:lnTo>
                <a:lnTo>
                  <a:pt x="28353" y="0"/>
                </a:lnTo>
                <a:close/>
              </a:path>
            </a:pathLst>
          </a:custGeom>
          <a:solidFill>
            <a:srgbClr val="182A5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857" name="任意多边形 3856"/>
          <p:cNvSpPr/>
          <p:nvPr/>
        </p:nvSpPr>
        <p:spPr>
          <a:xfrm>
            <a:off x="664920" y="378000"/>
            <a:ext cx="10039680" cy="5639040"/>
          </a:xfrm>
          <a:custGeom>
            <a:avLst/>
            <a:gdLst/>
            <a:ahLst/>
            <a:cxnLst/>
            <a:rect l="0" t="0" r="r" b="b"/>
            <a:pathLst>
              <a:path w="27888" h="15664">
                <a:moveTo>
                  <a:pt x="27888" y="0"/>
                </a:moveTo>
                <a:lnTo>
                  <a:pt x="0" y="15664"/>
                </a:lnTo>
                <a:lnTo>
                  <a:pt x="464" y="15664"/>
                </a:lnTo>
                <a:lnTo>
                  <a:pt x="27888" y="261"/>
                </a:lnTo>
                <a:lnTo>
                  <a:pt x="27888" y="0"/>
                </a:lnTo>
                <a:close/>
              </a:path>
            </a:pathLst>
          </a:custGeom>
          <a:solidFill>
            <a:srgbClr val="182A5C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858" name="任意多边形 3857"/>
          <p:cNvSpPr/>
          <p:nvPr/>
        </p:nvSpPr>
        <p:spPr>
          <a:xfrm>
            <a:off x="831960" y="471960"/>
            <a:ext cx="9872640" cy="5545080"/>
          </a:xfrm>
          <a:custGeom>
            <a:avLst/>
            <a:gdLst/>
            <a:ahLst/>
            <a:cxnLst/>
            <a:rect l="0" t="0" r="r" b="b"/>
            <a:pathLst>
              <a:path w="27424" h="15403">
                <a:moveTo>
                  <a:pt x="27424" y="0"/>
                </a:moveTo>
                <a:lnTo>
                  <a:pt x="0" y="15403"/>
                </a:lnTo>
                <a:lnTo>
                  <a:pt x="465" y="15403"/>
                </a:lnTo>
                <a:lnTo>
                  <a:pt x="27424" y="262"/>
                </a:lnTo>
                <a:lnTo>
                  <a:pt x="27424" y="0"/>
                </a:lnTo>
                <a:close/>
              </a:path>
            </a:pathLst>
          </a:custGeom>
          <a:solidFill>
            <a:srgbClr val="182A5D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859" name="任意多边形 3858"/>
          <p:cNvSpPr/>
          <p:nvPr/>
        </p:nvSpPr>
        <p:spPr>
          <a:xfrm>
            <a:off x="999360" y="566280"/>
            <a:ext cx="9705240" cy="5450760"/>
          </a:xfrm>
          <a:custGeom>
            <a:avLst/>
            <a:gdLst/>
            <a:ahLst/>
            <a:cxnLst/>
            <a:rect l="0" t="0" r="r" b="b"/>
            <a:pathLst>
              <a:path w="26959" h="15141">
                <a:moveTo>
                  <a:pt x="26959" y="0"/>
                </a:moveTo>
                <a:lnTo>
                  <a:pt x="0" y="15141"/>
                </a:lnTo>
                <a:lnTo>
                  <a:pt x="465" y="15141"/>
                </a:lnTo>
                <a:lnTo>
                  <a:pt x="26959" y="261"/>
                </a:lnTo>
                <a:lnTo>
                  <a:pt x="26959" y="0"/>
                </a:lnTo>
                <a:close/>
              </a:path>
            </a:pathLst>
          </a:custGeom>
          <a:solidFill>
            <a:srgbClr val="182B5D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860" name="任意多边形 3859"/>
          <p:cNvSpPr/>
          <p:nvPr/>
        </p:nvSpPr>
        <p:spPr>
          <a:xfrm>
            <a:off x="1166760" y="660240"/>
            <a:ext cx="9537840" cy="5356800"/>
          </a:xfrm>
          <a:custGeom>
            <a:avLst/>
            <a:gdLst/>
            <a:ahLst/>
            <a:cxnLst/>
            <a:rect l="0" t="0" r="r" b="b"/>
            <a:pathLst>
              <a:path w="26494" h="14880">
                <a:moveTo>
                  <a:pt x="26494" y="0"/>
                </a:moveTo>
                <a:lnTo>
                  <a:pt x="0" y="14880"/>
                </a:lnTo>
                <a:lnTo>
                  <a:pt x="465" y="14880"/>
                </a:lnTo>
                <a:lnTo>
                  <a:pt x="26494" y="261"/>
                </a:lnTo>
                <a:lnTo>
                  <a:pt x="26494" y="0"/>
                </a:lnTo>
                <a:close/>
              </a:path>
            </a:pathLst>
          </a:custGeom>
          <a:solidFill>
            <a:srgbClr val="182B5E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861" name="任意多边形 3860"/>
          <p:cNvSpPr/>
          <p:nvPr/>
        </p:nvSpPr>
        <p:spPr>
          <a:xfrm>
            <a:off x="1334160" y="754200"/>
            <a:ext cx="9370440" cy="5262840"/>
          </a:xfrm>
          <a:custGeom>
            <a:avLst/>
            <a:gdLst/>
            <a:ahLst/>
            <a:cxnLst/>
            <a:rect l="0" t="0" r="r" b="b"/>
            <a:pathLst>
              <a:path w="26029" h="14619">
                <a:moveTo>
                  <a:pt x="26029" y="0"/>
                </a:moveTo>
                <a:lnTo>
                  <a:pt x="0" y="14619"/>
                </a:lnTo>
                <a:lnTo>
                  <a:pt x="465" y="14619"/>
                </a:lnTo>
                <a:lnTo>
                  <a:pt x="26029" y="261"/>
                </a:lnTo>
                <a:lnTo>
                  <a:pt x="26029" y="0"/>
                </a:lnTo>
                <a:close/>
              </a:path>
            </a:pathLst>
          </a:custGeom>
          <a:solidFill>
            <a:srgbClr val="182B5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862" name="任意多边形 3861"/>
          <p:cNvSpPr/>
          <p:nvPr/>
        </p:nvSpPr>
        <p:spPr>
          <a:xfrm>
            <a:off x="1501560" y="848160"/>
            <a:ext cx="9203040" cy="5168880"/>
          </a:xfrm>
          <a:custGeom>
            <a:avLst/>
            <a:gdLst/>
            <a:ahLst/>
            <a:cxnLst/>
            <a:rect l="0" t="0" r="r" b="b"/>
            <a:pathLst>
              <a:path w="25564" h="14358">
                <a:moveTo>
                  <a:pt x="25564" y="0"/>
                </a:moveTo>
                <a:lnTo>
                  <a:pt x="0" y="14358"/>
                </a:lnTo>
                <a:lnTo>
                  <a:pt x="464" y="14358"/>
                </a:lnTo>
                <a:lnTo>
                  <a:pt x="25564" y="261"/>
                </a:lnTo>
                <a:lnTo>
                  <a:pt x="25564" y="0"/>
                </a:lnTo>
                <a:close/>
              </a:path>
            </a:pathLst>
          </a:custGeom>
          <a:solidFill>
            <a:srgbClr val="192B60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863" name="任意多边形 3862"/>
          <p:cNvSpPr/>
          <p:nvPr/>
        </p:nvSpPr>
        <p:spPr>
          <a:xfrm>
            <a:off x="1668600" y="942120"/>
            <a:ext cx="9036000" cy="5074920"/>
          </a:xfrm>
          <a:custGeom>
            <a:avLst/>
            <a:gdLst/>
            <a:ahLst/>
            <a:cxnLst/>
            <a:rect l="0" t="0" r="r" b="b"/>
            <a:pathLst>
              <a:path w="25100" h="14097">
                <a:moveTo>
                  <a:pt x="25100" y="0"/>
                </a:moveTo>
                <a:lnTo>
                  <a:pt x="0" y="14097"/>
                </a:lnTo>
                <a:lnTo>
                  <a:pt x="465" y="14097"/>
                </a:lnTo>
                <a:lnTo>
                  <a:pt x="25100" y="261"/>
                </a:lnTo>
                <a:lnTo>
                  <a:pt x="25100" y="0"/>
                </a:lnTo>
                <a:close/>
              </a:path>
            </a:pathLst>
          </a:custGeom>
          <a:solidFill>
            <a:srgbClr val="192C61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864" name="任意多边形 3863"/>
          <p:cNvSpPr/>
          <p:nvPr/>
        </p:nvSpPr>
        <p:spPr>
          <a:xfrm>
            <a:off x="1836000" y="1036080"/>
            <a:ext cx="8868600" cy="4980960"/>
          </a:xfrm>
          <a:custGeom>
            <a:avLst/>
            <a:gdLst/>
            <a:ahLst/>
            <a:cxnLst/>
            <a:rect l="0" t="0" r="r" b="b"/>
            <a:pathLst>
              <a:path w="24635" h="13836">
                <a:moveTo>
                  <a:pt x="24635" y="0"/>
                </a:moveTo>
                <a:lnTo>
                  <a:pt x="0" y="13836"/>
                </a:lnTo>
                <a:lnTo>
                  <a:pt x="465" y="13836"/>
                </a:lnTo>
                <a:lnTo>
                  <a:pt x="24635" y="261"/>
                </a:lnTo>
                <a:lnTo>
                  <a:pt x="24635" y="0"/>
                </a:lnTo>
                <a:close/>
              </a:path>
            </a:pathLst>
          </a:custGeom>
          <a:solidFill>
            <a:srgbClr val="192C61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865" name="任意多边形 3864"/>
          <p:cNvSpPr/>
          <p:nvPr/>
        </p:nvSpPr>
        <p:spPr>
          <a:xfrm>
            <a:off x="2003400" y="1130040"/>
            <a:ext cx="8701200" cy="4887000"/>
          </a:xfrm>
          <a:custGeom>
            <a:avLst/>
            <a:gdLst/>
            <a:ahLst/>
            <a:cxnLst/>
            <a:rect l="0" t="0" r="r" b="b"/>
            <a:pathLst>
              <a:path w="24170" h="13575">
                <a:moveTo>
                  <a:pt x="24170" y="0"/>
                </a:moveTo>
                <a:lnTo>
                  <a:pt x="0" y="13575"/>
                </a:lnTo>
                <a:lnTo>
                  <a:pt x="465" y="13575"/>
                </a:lnTo>
                <a:lnTo>
                  <a:pt x="24170" y="261"/>
                </a:lnTo>
                <a:lnTo>
                  <a:pt x="24170" y="0"/>
                </a:lnTo>
                <a:close/>
              </a:path>
            </a:pathLst>
          </a:custGeom>
          <a:solidFill>
            <a:srgbClr val="192C6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866" name="任意多边形 3865"/>
          <p:cNvSpPr/>
          <p:nvPr/>
        </p:nvSpPr>
        <p:spPr>
          <a:xfrm>
            <a:off x="2170800" y="1224000"/>
            <a:ext cx="8533800" cy="4793040"/>
          </a:xfrm>
          <a:custGeom>
            <a:avLst/>
            <a:gdLst/>
            <a:ahLst/>
            <a:cxnLst/>
            <a:rect l="0" t="0" r="r" b="b"/>
            <a:pathLst>
              <a:path w="23705" h="13314">
                <a:moveTo>
                  <a:pt x="23705" y="0"/>
                </a:moveTo>
                <a:lnTo>
                  <a:pt x="0" y="13314"/>
                </a:lnTo>
                <a:lnTo>
                  <a:pt x="465" y="13314"/>
                </a:lnTo>
                <a:lnTo>
                  <a:pt x="23705" y="261"/>
                </a:lnTo>
                <a:lnTo>
                  <a:pt x="23705" y="0"/>
                </a:lnTo>
                <a:close/>
              </a:path>
            </a:pathLst>
          </a:custGeom>
          <a:solidFill>
            <a:srgbClr val="192C63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867" name="任意多边形 3866"/>
          <p:cNvSpPr/>
          <p:nvPr/>
        </p:nvSpPr>
        <p:spPr>
          <a:xfrm>
            <a:off x="2338200" y="1317960"/>
            <a:ext cx="8366400" cy="4699080"/>
          </a:xfrm>
          <a:custGeom>
            <a:avLst/>
            <a:gdLst/>
            <a:ahLst/>
            <a:cxnLst/>
            <a:rect l="0" t="0" r="r" b="b"/>
            <a:pathLst>
              <a:path w="23240" h="13053">
                <a:moveTo>
                  <a:pt x="23240" y="0"/>
                </a:moveTo>
                <a:lnTo>
                  <a:pt x="0" y="13053"/>
                </a:lnTo>
                <a:lnTo>
                  <a:pt x="464" y="13053"/>
                </a:lnTo>
                <a:lnTo>
                  <a:pt x="23240" y="261"/>
                </a:lnTo>
                <a:lnTo>
                  <a:pt x="23240" y="0"/>
                </a:lnTo>
                <a:close/>
              </a:path>
            </a:pathLst>
          </a:custGeom>
          <a:solidFill>
            <a:srgbClr val="192D6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868" name="任意多边形 3867"/>
          <p:cNvSpPr/>
          <p:nvPr/>
        </p:nvSpPr>
        <p:spPr>
          <a:xfrm>
            <a:off x="2505240" y="1411920"/>
            <a:ext cx="8199360" cy="4605120"/>
          </a:xfrm>
          <a:custGeom>
            <a:avLst/>
            <a:gdLst/>
            <a:ahLst/>
            <a:cxnLst/>
            <a:rect l="0" t="0" r="r" b="b"/>
            <a:pathLst>
              <a:path w="22776" h="12792">
                <a:moveTo>
                  <a:pt x="22776" y="0"/>
                </a:moveTo>
                <a:lnTo>
                  <a:pt x="0" y="12792"/>
                </a:lnTo>
                <a:lnTo>
                  <a:pt x="465" y="12792"/>
                </a:lnTo>
                <a:lnTo>
                  <a:pt x="22776" y="261"/>
                </a:lnTo>
                <a:lnTo>
                  <a:pt x="22776" y="0"/>
                </a:lnTo>
                <a:close/>
              </a:path>
            </a:pathLst>
          </a:custGeom>
          <a:solidFill>
            <a:srgbClr val="192D6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869" name="任意多边形 3868"/>
          <p:cNvSpPr/>
          <p:nvPr/>
        </p:nvSpPr>
        <p:spPr>
          <a:xfrm>
            <a:off x="2672640" y="1505880"/>
            <a:ext cx="8031960" cy="4511160"/>
          </a:xfrm>
          <a:custGeom>
            <a:avLst/>
            <a:gdLst/>
            <a:ahLst/>
            <a:cxnLst/>
            <a:rect l="0" t="0" r="r" b="b"/>
            <a:pathLst>
              <a:path w="22311" h="12531">
                <a:moveTo>
                  <a:pt x="22311" y="0"/>
                </a:moveTo>
                <a:lnTo>
                  <a:pt x="0" y="12531"/>
                </a:lnTo>
                <a:lnTo>
                  <a:pt x="465" y="12531"/>
                </a:lnTo>
                <a:lnTo>
                  <a:pt x="22311" y="261"/>
                </a:lnTo>
                <a:lnTo>
                  <a:pt x="22311" y="0"/>
                </a:lnTo>
                <a:close/>
              </a:path>
            </a:pathLst>
          </a:custGeom>
          <a:solidFill>
            <a:srgbClr val="192D65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870" name="任意多边形 3869"/>
          <p:cNvSpPr/>
          <p:nvPr/>
        </p:nvSpPr>
        <p:spPr>
          <a:xfrm>
            <a:off x="2840040" y="1599840"/>
            <a:ext cx="7864560" cy="4417200"/>
          </a:xfrm>
          <a:custGeom>
            <a:avLst/>
            <a:gdLst/>
            <a:ahLst/>
            <a:cxnLst/>
            <a:rect l="0" t="0" r="r" b="b"/>
            <a:pathLst>
              <a:path w="21846" h="12270">
                <a:moveTo>
                  <a:pt x="21846" y="0"/>
                </a:moveTo>
                <a:lnTo>
                  <a:pt x="0" y="12270"/>
                </a:lnTo>
                <a:lnTo>
                  <a:pt x="465" y="12270"/>
                </a:lnTo>
                <a:lnTo>
                  <a:pt x="21846" y="261"/>
                </a:lnTo>
                <a:lnTo>
                  <a:pt x="21846" y="0"/>
                </a:lnTo>
                <a:close/>
              </a:path>
            </a:pathLst>
          </a:custGeom>
          <a:solidFill>
            <a:srgbClr val="192E6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871" name="任意多边形 3870"/>
          <p:cNvSpPr/>
          <p:nvPr/>
        </p:nvSpPr>
        <p:spPr>
          <a:xfrm>
            <a:off x="3007440" y="1693800"/>
            <a:ext cx="7697160" cy="4323240"/>
          </a:xfrm>
          <a:custGeom>
            <a:avLst/>
            <a:gdLst/>
            <a:ahLst/>
            <a:cxnLst/>
            <a:rect l="0" t="0" r="r" b="b"/>
            <a:pathLst>
              <a:path w="21381" h="12009">
                <a:moveTo>
                  <a:pt x="21381" y="0"/>
                </a:moveTo>
                <a:lnTo>
                  <a:pt x="0" y="12009"/>
                </a:lnTo>
                <a:lnTo>
                  <a:pt x="465" y="12009"/>
                </a:lnTo>
                <a:lnTo>
                  <a:pt x="21381" y="261"/>
                </a:lnTo>
                <a:lnTo>
                  <a:pt x="21381" y="0"/>
                </a:lnTo>
                <a:close/>
              </a:path>
            </a:pathLst>
          </a:custGeom>
          <a:solidFill>
            <a:srgbClr val="192E67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872" name="任意多边形 3871"/>
          <p:cNvSpPr/>
          <p:nvPr/>
        </p:nvSpPr>
        <p:spPr>
          <a:xfrm>
            <a:off x="3174840" y="1787760"/>
            <a:ext cx="7529760" cy="4229280"/>
          </a:xfrm>
          <a:custGeom>
            <a:avLst/>
            <a:gdLst/>
            <a:ahLst/>
            <a:cxnLst/>
            <a:rect l="0" t="0" r="r" b="b"/>
            <a:pathLst>
              <a:path w="20916" h="11748">
                <a:moveTo>
                  <a:pt x="20916" y="0"/>
                </a:moveTo>
                <a:lnTo>
                  <a:pt x="0" y="11748"/>
                </a:lnTo>
                <a:lnTo>
                  <a:pt x="464" y="11748"/>
                </a:lnTo>
                <a:lnTo>
                  <a:pt x="20916" y="261"/>
                </a:lnTo>
                <a:lnTo>
                  <a:pt x="20916" y="0"/>
                </a:lnTo>
                <a:close/>
              </a:path>
            </a:pathLst>
          </a:custGeom>
          <a:solidFill>
            <a:srgbClr val="1A2E6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873" name="任意多边形 3872"/>
          <p:cNvSpPr/>
          <p:nvPr/>
        </p:nvSpPr>
        <p:spPr>
          <a:xfrm>
            <a:off x="3341880" y="1881720"/>
            <a:ext cx="7362720" cy="4135320"/>
          </a:xfrm>
          <a:custGeom>
            <a:avLst/>
            <a:gdLst/>
            <a:ahLst/>
            <a:cxnLst/>
            <a:rect l="0" t="0" r="r" b="b"/>
            <a:pathLst>
              <a:path w="20452" h="11487">
                <a:moveTo>
                  <a:pt x="20452" y="0"/>
                </a:moveTo>
                <a:lnTo>
                  <a:pt x="0" y="11487"/>
                </a:lnTo>
                <a:lnTo>
                  <a:pt x="465" y="11487"/>
                </a:lnTo>
                <a:lnTo>
                  <a:pt x="20452" y="261"/>
                </a:lnTo>
                <a:lnTo>
                  <a:pt x="20452" y="0"/>
                </a:lnTo>
                <a:close/>
              </a:path>
            </a:pathLst>
          </a:custGeom>
          <a:solidFill>
            <a:srgbClr val="1A2E6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874" name="任意多边形 3873"/>
          <p:cNvSpPr/>
          <p:nvPr/>
        </p:nvSpPr>
        <p:spPr>
          <a:xfrm>
            <a:off x="3509280" y="1975680"/>
            <a:ext cx="7195320" cy="4041360"/>
          </a:xfrm>
          <a:custGeom>
            <a:avLst/>
            <a:gdLst/>
            <a:ahLst/>
            <a:cxnLst/>
            <a:rect l="0" t="0" r="r" b="b"/>
            <a:pathLst>
              <a:path w="19987" h="11226">
                <a:moveTo>
                  <a:pt x="19987" y="0"/>
                </a:moveTo>
                <a:lnTo>
                  <a:pt x="0" y="11226"/>
                </a:lnTo>
                <a:lnTo>
                  <a:pt x="466" y="11226"/>
                </a:lnTo>
                <a:lnTo>
                  <a:pt x="19987" y="262"/>
                </a:lnTo>
                <a:lnTo>
                  <a:pt x="19987" y="0"/>
                </a:lnTo>
                <a:close/>
              </a:path>
            </a:pathLst>
          </a:custGeom>
          <a:solidFill>
            <a:srgbClr val="1A2F69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875" name="任意多边形 3874"/>
          <p:cNvSpPr/>
          <p:nvPr/>
        </p:nvSpPr>
        <p:spPr>
          <a:xfrm>
            <a:off x="3676680" y="2069640"/>
            <a:ext cx="7027920" cy="3947400"/>
          </a:xfrm>
          <a:custGeom>
            <a:avLst/>
            <a:gdLst/>
            <a:ahLst/>
            <a:cxnLst/>
            <a:rect l="0" t="0" r="r" b="b"/>
            <a:pathLst>
              <a:path w="19522" h="10965">
                <a:moveTo>
                  <a:pt x="19522" y="0"/>
                </a:moveTo>
                <a:lnTo>
                  <a:pt x="0" y="10965"/>
                </a:lnTo>
                <a:lnTo>
                  <a:pt x="465" y="10965"/>
                </a:lnTo>
                <a:lnTo>
                  <a:pt x="19522" y="261"/>
                </a:lnTo>
                <a:lnTo>
                  <a:pt x="19522" y="0"/>
                </a:lnTo>
                <a:close/>
              </a:path>
            </a:pathLst>
          </a:custGeom>
          <a:solidFill>
            <a:srgbClr val="1A2F6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876" name="任意多边形 3875"/>
          <p:cNvSpPr/>
          <p:nvPr/>
        </p:nvSpPr>
        <p:spPr>
          <a:xfrm>
            <a:off x="3844080" y="2163600"/>
            <a:ext cx="6860520" cy="3853440"/>
          </a:xfrm>
          <a:custGeom>
            <a:avLst/>
            <a:gdLst/>
            <a:ahLst/>
            <a:cxnLst/>
            <a:rect l="0" t="0" r="r" b="b"/>
            <a:pathLst>
              <a:path w="19057" h="10704">
                <a:moveTo>
                  <a:pt x="19057" y="0"/>
                </a:moveTo>
                <a:lnTo>
                  <a:pt x="0" y="10704"/>
                </a:lnTo>
                <a:lnTo>
                  <a:pt x="465" y="10704"/>
                </a:lnTo>
                <a:lnTo>
                  <a:pt x="19057" y="261"/>
                </a:lnTo>
                <a:lnTo>
                  <a:pt x="19057" y="0"/>
                </a:lnTo>
                <a:close/>
              </a:path>
            </a:pathLst>
          </a:custGeom>
          <a:solidFill>
            <a:srgbClr val="1A2F6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877" name="任意多边形 3876"/>
          <p:cNvSpPr/>
          <p:nvPr/>
        </p:nvSpPr>
        <p:spPr>
          <a:xfrm>
            <a:off x="4011480" y="2257560"/>
            <a:ext cx="6693120" cy="3759480"/>
          </a:xfrm>
          <a:custGeom>
            <a:avLst/>
            <a:gdLst/>
            <a:ahLst/>
            <a:cxnLst/>
            <a:rect l="0" t="0" r="r" b="b"/>
            <a:pathLst>
              <a:path w="18592" h="10443">
                <a:moveTo>
                  <a:pt x="18592" y="0"/>
                </a:moveTo>
                <a:lnTo>
                  <a:pt x="0" y="10443"/>
                </a:lnTo>
                <a:lnTo>
                  <a:pt x="464" y="10443"/>
                </a:lnTo>
                <a:lnTo>
                  <a:pt x="18592" y="261"/>
                </a:lnTo>
                <a:lnTo>
                  <a:pt x="18592" y="0"/>
                </a:lnTo>
                <a:close/>
              </a:path>
            </a:pathLst>
          </a:custGeom>
          <a:solidFill>
            <a:srgbClr val="1A2F6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878" name="任意多边形 3877"/>
          <p:cNvSpPr/>
          <p:nvPr/>
        </p:nvSpPr>
        <p:spPr>
          <a:xfrm>
            <a:off x="4178520" y="2351520"/>
            <a:ext cx="6526080" cy="3665520"/>
          </a:xfrm>
          <a:custGeom>
            <a:avLst/>
            <a:gdLst/>
            <a:ahLst/>
            <a:cxnLst/>
            <a:rect l="0" t="0" r="r" b="b"/>
            <a:pathLst>
              <a:path w="18128" h="10182">
                <a:moveTo>
                  <a:pt x="18128" y="0"/>
                </a:moveTo>
                <a:lnTo>
                  <a:pt x="0" y="10182"/>
                </a:lnTo>
                <a:lnTo>
                  <a:pt x="465" y="10182"/>
                </a:lnTo>
                <a:lnTo>
                  <a:pt x="18128" y="261"/>
                </a:lnTo>
                <a:lnTo>
                  <a:pt x="18128" y="0"/>
                </a:lnTo>
                <a:close/>
              </a:path>
            </a:pathLst>
          </a:custGeom>
          <a:solidFill>
            <a:srgbClr val="1A306C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879" name="任意多边形 3878"/>
          <p:cNvSpPr/>
          <p:nvPr/>
        </p:nvSpPr>
        <p:spPr>
          <a:xfrm>
            <a:off x="4345920" y="2445480"/>
            <a:ext cx="6358680" cy="3571560"/>
          </a:xfrm>
          <a:custGeom>
            <a:avLst/>
            <a:gdLst/>
            <a:ahLst/>
            <a:cxnLst/>
            <a:rect l="0" t="0" r="r" b="b"/>
            <a:pathLst>
              <a:path w="17663" h="9921">
                <a:moveTo>
                  <a:pt x="17663" y="0"/>
                </a:moveTo>
                <a:lnTo>
                  <a:pt x="0" y="9921"/>
                </a:lnTo>
                <a:lnTo>
                  <a:pt x="465" y="9921"/>
                </a:lnTo>
                <a:lnTo>
                  <a:pt x="17663" y="261"/>
                </a:lnTo>
                <a:lnTo>
                  <a:pt x="17663" y="0"/>
                </a:lnTo>
                <a:close/>
              </a:path>
            </a:pathLst>
          </a:custGeom>
          <a:solidFill>
            <a:srgbClr val="1A306D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880" name="任意多边形 3879"/>
          <p:cNvSpPr/>
          <p:nvPr/>
        </p:nvSpPr>
        <p:spPr>
          <a:xfrm>
            <a:off x="4513320" y="2539440"/>
            <a:ext cx="6191280" cy="3477600"/>
          </a:xfrm>
          <a:custGeom>
            <a:avLst/>
            <a:gdLst/>
            <a:ahLst/>
            <a:cxnLst/>
            <a:rect l="0" t="0" r="r" b="b"/>
            <a:pathLst>
              <a:path w="17198" h="9660">
                <a:moveTo>
                  <a:pt x="17198" y="0"/>
                </a:moveTo>
                <a:lnTo>
                  <a:pt x="0" y="9660"/>
                </a:lnTo>
                <a:lnTo>
                  <a:pt x="465" y="9660"/>
                </a:lnTo>
                <a:lnTo>
                  <a:pt x="17198" y="261"/>
                </a:lnTo>
                <a:lnTo>
                  <a:pt x="17198" y="0"/>
                </a:lnTo>
                <a:close/>
              </a:path>
            </a:pathLst>
          </a:custGeom>
          <a:solidFill>
            <a:srgbClr val="1A306E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881" name="任意多边形 3880"/>
          <p:cNvSpPr/>
          <p:nvPr/>
        </p:nvSpPr>
        <p:spPr>
          <a:xfrm>
            <a:off x="4680720" y="2633400"/>
            <a:ext cx="6023880" cy="3383640"/>
          </a:xfrm>
          <a:custGeom>
            <a:avLst/>
            <a:gdLst/>
            <a:ahLst/>
            <a:cxnLst/>
            <a:rect l="0" t="0" r="r" b="b"/>
            <a:pathLst>
              <a:path w="16733" h="9399">
                <a:moveTo>
                  <a:pt x="16733" y="0"/>
                </a:moveTo>
                <a:lnTo>
                  <a:pt x="0" y="9399"/>
                </a:lnTo>
                <a:lnTo>
                  <a:pt x="465" y="9399"/>
                </a:lnTo>
                <a:lnTo>
                  <a:pt x="16733" y="261"/>
                </a:lnTo>
                <a:lnTo>
                  <a:pt x="16733" y="0"/>
                </a:lnTo>
                <a:close/>
              </a:path>
            </a:pathLst>
          </a:custGeom>
          <a:solidFill>
            <a:srgbClr val="1A306E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882" name="任意多边形 3881"/>
          <p:cNvSpPr/>
          <p:nvPr/>
        </p:nvSpPr>
        <p:spPr>
          <a:xfrm>
            <a:off x="4848120" y="2727360"/>
            <a:ext cx="5856480" cy="3289680"/>
          </a:xfrm>
          <a:custGeom>
            <a:avLst/>
            <a:gdLst/>
            <a:ahLst/>
            <a:cxnLst/>
            <a:rect l="0" t="0" r="r" b="b"/>
            <a:pathLst>
              <a:path w="16268" h="9138">
                <a:moveTo>
                  <a:pt x="16268" y="0"/>
                </a:moveTo>
                <a:lnTo>
                  <a:pt x="0" y="9138"/>
                </a:lnTo>
                <a:lnTo>
                  <a:pt x="464" y="9138"/>
                </a:lnTo>
                <a:lnTo>
                  <a:pt x="16268" y="262"/>
                </a:lnTo>
                <a:lnTo>
                  <a:pt x="16268" y="0"/>
                </a:lnTo>
                <a:close/>
              </a:path>
            </a:pathLst>
          </a:custGeom>
          <a:solidFill>
            <a:srgbClr val="1B316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883" name="任意多边形 3882"/>
          <p:cNvSpPr/>
          <p:nvPr/>
        </p:nvSpPr>
        <p:spPr>
          <a:xfrm>
            <a:off x="5015160" y="2821680"/>
            <a:ext cx="5689440" cy="3195360"/>
          </a:xfrm>
          <a:custGeom>
            <a:avLst/>
            <a:gdLst/>
            <a:ahLst/>
            <a:cxnLst/>
            <a:rect l="0" t="0" r="r" b="b"/>
            <a:pathLst>
              <a:path w="15804" h="8876">
                <a:moveTo>
                  <a:pt x="15804" y="0"/>
                </a:moveTo>
                <a:lnTo>
                  <a:pt x="0" y="8876"/>
                </a:lnTo>
                <a:lnTo>
                  <a:pt x="465" y="8876"/>
                </a:lnTo>
                <a:lnTo>
                  <a:pt x="15804" y="261"/>
                </a:lnTo>
                <a:lnTo>
                  <a:pt x="15804" y="0"/>
                </a:lnTo>
                <a:close/>
              </a:path>
            </a:pathLst>
          </a:custGeom>
          <a:solidFill>
            <a:srgbClr val="1B3170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884" name="任意多边形 3883"/>
          <p:cNvSpPr/>
          <p:nvPr/>
        </p:nvSpPr>
        <p:spPr>
          <a:xfrm>
            <a:off x="5182560" y="2915640"/>
            <a:ext cx="5522040" cy="3101400"/>
          </a:xfrm>
          <a:custGeom>
            <a:avLst/>
            <a:gdLst/>
            <a:ahLst/>
            <a:cxnLst/>
            <a:rect l="0" t="0" r="r" b="b"/>
            <a:pathLst>
              <a:path w="15339" h="8615">
                <a:moveTo>
                  <a:pt x="15339" y="0"/>
                </a:moveTo>
                <a:lnTo>
                  <a:pt x="0" y="8615"/>
                </a:lnTo>
                <a:lnTo>
                  <a:pt x="465" y="8615"/>
                </a:lnTo>
                <a:lnTo>
                  <a:pt x="15339" y="261"/>
                </a:lnTo>
                <a:lnTo>
                  <a:pt x="15339" y="0"/>
                </a:lnTo>
                <a:close/>
              </a:path>
            </a:pathLst>
          </a:custGeom>
          <a:solidFill>
            <a:srgbClr val="1B3171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885" name="任意多边形 3884"/>
          <p:cNvSpPr/>
          <p:nvPr/>
        </p:nvSpPr>
        <p:spPr>
          <a:xfrm>
            <a:off x="5349960" y="3009600"/>
            <a:ext cx="5354640" cy="3007440"/>
          </a:xfrm>
          <a:custGeom>
            <a:avLst/>
            <a:gdLst/>
            <a:ahLst/>
            <a:cxnLst/>
            <a:rect l="0" t="0" r="r" b="b"/>
            <a:pathLst>
              <a:path w="14874" h="8354">
                <a:moveTo>
                  <a:pt x="14874" y="0"/>
                </a:moveTo>
                <a:lnTo>
                  <a:pt x="0" y="8354"/>
                </a:lnTo>
                <a:lnTo>
                  <a:pt x="465" y="8354"/>
                </a:lnTo>
                <a:lnTo>
                  <a:pt x="14874" y="261"/>
                </a:lnTo>
                <a:lnTo>
                  <a:pt x="14874" y="0"/>
                </a:lnTo>
                <a:close/>
              </a:path>
            </a:pathLst>
          </a:custGeom>
          <a:solidFill>
            <a:srgbClr val="1B327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886" name="任意多边形 3885"/>
          <p:cNvSpPr/>
          <p:nvPr/>
        </p:nvSpPr>
        <p:spPr>
          <a:xfrm>
            <a:off x="5517360" y="3103560"/>
            <a:ext cx="5187240" cy="2913480"/>
          </a:xfrm>
          <a:custGeom>
            <a:avLst/>
            <a:gdLst/>
            <a:ahLst/>
            <a:cxnLst/>
            <a:rect l="0" t="0" r="r" b="b"/>
            <a:pathLst>
              <a:path w="14409" h="8093">
                <a:moveTo>
                  <a:pt x="14409" y="0"/>
                </a:moveTo>
                <a:lnTo>
                  <a:pt x="0" y="8093"/>
                </a:lnTo>
                <a:lnTo>
                  <a:pt x="465" y="8093"/>
                </a:lnTo>
                <a:lnTo>
                  <a:pt x="14409" y="261"/>
                </a:lnTo>
                <a:lnTo>
                  <a:pt x="14409" y="0"/>
                </a:lnTo>
                <a:close/>
              </a:path>
            </a:pathLst>
          </a:custGeom>
          <a:solidFill>
            <a:srgbClr val="1B327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887" name="任意多边形 3886"/>
          <p:cNvSpPr/>
          <p:nvPr/>
        </p:nvSpPr>
        <p:spPr>
          <a:xfrm>
            <a:off x="5684760" y="3197520"/>
            <a:ext cx="5019840" cy="2819520"/>
          </a:xfrm>
          <a:custGeom>
            <a:avLst/>
            <a:gdLst/>
            <a:ahLst/>
            <a:cxnLst/>
            <a:rect l="0" t="0" r="r" b="b"/>
            <a:pathLst>
              <a:path w="13944" h="7832">
                <a:moveTo>
                  <a:pt x="13944" y="0"/>
                </a:moveTo>
                <a:lnTo>
                  <a:pt x="0" y="7832"/>
                </a:lnTo>
                <a:lnTo>
                  <a:pt x="464" y="7832"/>
                </a:lnTo>
                <a:lnTo>
                  <a:pt x="13944" y="261"/>
                </a:lnTo>
                <a:lnTo>
                  <a:pt x="13944" y="0"/>
                </a:lnTo>
                <a:close/>
              </a:path>
            </a:pathLst>
          </a:custGeom>
          <a:solidFill>
            <a:srgbClr val="1B3273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888" name="任意多边形 3887"/>
          <p:cNvSpPr/>
          <p:nvPr/>
        </p:nvSpPr>
        <p:spPr>
          <a:xfrm>
            <a:off x="5851800" y="3291480"/>
            <a:ext cx="4852800" cy="2725560"/>
          </a:xfrm>
          <a:custGeom>
            <a:avLst/>
            <a:gdLst/>
            <a:ahLst/>
            <a:cxnLst/>
            <a:rect l="0" t="0" r="r" b="b"/>
            <a:pathLst>
              <a:path w="13480" h="7571">
                <a:moveTo>
                  <a:pt x="13480" y="0"/>
                </a:moveTo>
                <a:lnTo>
                  <a:pt x="0" y="7571"/>
                </a:lnTo>
                <a:lnTo>
                  <a:pt x="465" y="7571"/>
                </a:lnTo>
                <a:lnTo>
                  <a:pt x="13480" y="261"/>
                </a:lnTo>
                <a:lnTo>
                  <a:pt x="13480" y="0"/>
                </a:lnTo>
                <a:close/>
              </a:path>
            </a:pathLst>
          </a:custGeom>
          <a:solidFill>
            <a:srgbClr val="1B327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889" name="任意多边形 3888"/>
          <p:cNvSpPr/>
          <p:nvPr/>
        </p:nvSpPr>
        <p:spPr>
          <a:xfrm>
            <a:off x="6019200" y="3385440"/>
            <a:ext cx="4685400" cy="2631600"/>
          </a:xfrm>
          <a:custGeom>
            <a:avLst/>
            <a:gdLst/>
            <a:ahLst/>
            <a:cxnLst/>
            <a:rect l="0" t="0" r="r" b="b"/>
            <a:pathLst>
              <a:path w="13015" h="7310">
                <a:moveTo>
                  <a:pt x="13015" y="0"/>
                </a:moveTo>
                <a:lnTo>
                  <a:pt x="0" y="7310"/>
                </a:lnTo>
                <a:lnTo>
                  <a:pt x="465" y="7310"/>
                </a:lnTo>
                <a:lnTo>
                  <a:pt x="13015" y="261"/>
                </a:lnTo>
                <a:lnTo>
                  <a:pt x="13015" y="0"/>
                </a:lnTo>
                <a:close/>
              </a:path>
            </a:pathLst>
          </a:custGeom>
          <a:solidFill>
            <a:srgbClr val="1B3375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890" name="任意多边形 3889"/>
          <p:cNvSpPr/>
          <p:nvPr/>
        </p:nvSpPr>
        <p:spPr>
          <a:xfrm>
            <a:off x="6186600" y="3479400"/>
            <a:ext cx="4518000" cy="2537640"/>
          </a:xfrm>
          <a:custGeom>
            <a:avLst/>
            <a:gdLst/>
            <a:ahLst/>
            <a:cxnLst/>
            <a:rect l="0" t="0" r="r" b="b"/>
            <a:pathLst>
              <a:path w="12550" h="7049">
                <a:moveTo>
                  <a:pt x="12550" y="0"/>
                </a:moveTo>
                <a:lnTo>
                  <a:pt x="0" y="7049"/>
                </a:lnTo>
                <a:lnTo>
                  <a:pt x="465" y="7049"/>
                </a:lnTo>
                <a:lnTo>
                  <a:pt x="12550" y="261"/>
                </a:lnTo>
                <a:lnTo>
                  <a:pt x="12550" y="0"/>
                </a:lnTo>
                <a:close/>
              </a:path>
            </a:pathLst>
          </a:custGeom>
          <a:solidFill>
            <a:srgbClr val="1B3375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891" name="任意多边形 3890"/>
          <p:cNvSpPr/>
          <p:nvPr/>
        </p:nvSpPr>
        <p:spPr>
          <a:xfrm>
            <a:off x="6354000" y="3573360"/>
            <a:ext cx="4350600" cy="2443680"/>
          </a:xfrm>
          <a:custGeom>
            <a:avLst/>
            <a:gdLst/>
            <a:ahLst/>
            <a:cxnLst/>
            <a:rect l="0" t="0" r="r" b="b"/>
            <a:pathLst>
              <a:path w="12085" h="6788">
                <a:moveTo>
                  <a:pt x="12085" y="0"/>
                </a:moveTo>
                <a:lnTo>
                  <a:pt x="0" y="6788"/>
                </a:lnTo>
                <a:lnTo>
                  <a:pt x="464" y="6788"/>
                </a:lnTo>
                <a:lnTo>
                  <a:pt x="12085" y="262"/>
                </a:lnTo>
                <a:lnTo>
                  <a:pt x="12085" y="0"/>
                </a:lnTo>
                <a:close/>
              </a:path>
            </a:pathLst>
          </a:custGeom>
          <a:solidFill>
            <a:srgbClr val="1B337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892" name="任意多边形 3891"/>
          <p:cNvSpPr/>
          <p:nvPr/>
        </p:nvSpPr>
        <p:spPr>
          <a:xfrm>
            <a:off x="6521040" y="3667320"/>
            <a:ext cx="4183560" cy="2349720"/>
          </a:xfrm>
          <a:custGeom>
            <a:avLst/>
            <a:gdLst/>
            <a:ahLst/>
            <a:cxnLst/>
            <a:rect l="0" t="0" r="r" b="b"/>
            <a:pathLst>
              <a:path w="11621" h="6527">
                <a:moveTo>
                  <a:pt x="11621" y="0"/>
                </a:moveTo>
                <a:lnTo>
                  <a:pt x="0" y="6527"/>
                </a:lnTo>
                <a:lnTo>
                  <a:pt x="465" y="6527"/>
                </a:lnTo>
                <a:lnTo>
                  <a:pt x="11621" y="261"/>
                </a:lnTo>
                <a:lnTo>
                  <a:pt x="11621" y="0"/>
                </a:lnTo>
                <a:close/>
              </a:path>
            </a:pathLst>
          </a:custGeom>
          <a:solidFill>
            <a:srgbClr val="1C3377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893" name="任意多边形 3892"/>
          <p:cNvSpPr/>
          <p:nvPr/>
        </p:nvSpPr>
        <p:spPr>
          <a:xfrm>
            <a:off x="6688440" y="3761280"/>
            <a:ext cx="4016160" cy="2255760"/>
          </a:xfrm>
          <a:custGeom>
            <a:avLst/>
            <a:gdLst/>
            <a:ahLst/>
            <a:cxnLst/>
            <a:rect l="0" t="0" r="r" b="b"/>
            <a:pathLst>
              <a:path w="11156" h="6266">
                <a:moveTo>
                  <a:pt x="11156" y="0"/>
                </a:moveTo>
                <a:lnTo>
                  <a:pt x="0" y="6266"/>
                </a:lnTo>
                <a:lnTo>
                  <a:pt x="465" y="6266"/>
                </a:lnTo>
                <a:lnTo>
                  <a:pt x="11156" y="261"/>
                </a:lnTo>
                <a:lnTo>
                  <a:pt x="11156" y="0"/>
                </a:lnTo>
                <a:close/>
              </a:path>
            </a:pathLst>
          </a:custGeom>
          <a:solidFill>
            <a:srgbClr val="1C347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894" name="任意多边形 3893"/>
          <p:cNvSpPr/>
          <p:nvPr/>
        </p:nvSpPr>
        <p:spPr>
          <a:xfrm>
            <a:off x="6855840" y="3855240"/>
            <a:ext cx="3848760" cy="2161800"/>
          </a:xfrm>
          <a:custGeom>
            <a:avLst/>
            <a:gdLst/>
            <a:ahLst/>
            <a:cxnLst/>
            <a:rect l="0" t="0" r="r" b="b"/>
            <a:pathLst>
              <a:path w="10691" h="6005">
                <a:moveTo>
                  <a:pt x="10691" y="0"/>
                </a:moveTo>
                <a:lnTo>
                  <a:pt x="0" y="6005"/>
                </a:lnTo>
                <a:lnTo>
                  <a:pt x="465" y="6005"/>
                </a:lnTo>
                <a:lnTo>
                  <a:pt x="10691" y="261"/>
                </a:lnTo>
                <a:lnTo>
                  <a:pt x="10691" y="0"/>
                </a:lnTo>
                <a:close/>
              </a:path>
            </a:pathLst>
          </a:custGeom>
          <a:solidFill>
            <a:srgbClr val="1C3479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895" name="任意多边形 3894"/>
          <p:cNvSpPr/>
          <p:nvPr/>
        </p:nvSpPr>
        <p:spPr>
          <a:xfrm>
            <a:off x="7023240" y="3949200"/>
            <a:ext cx="3681360" cy="2067840"/>
          </a:xfrm>
          <a:custGeom>
            <a:avLst/>
            <a:gdLst/>
            <a:ahLst/>
            <a:cxnLst/>
            <a:rect l="0" t="0" r="r" b="b"/>
            <a:pathLst>
              <a:path w="10226" h="5744">
                <a:moveTo>
                  <a:pt x="10226" y="0"/>
                </a:moveTo>
                <a:lnTo>
                  <a:pt x="0" y="5744"/>
                </a:lnTo>
                <a:lnTo>
                  <a:pt x="465" y="5744"/>
                </a:lnTo>
                <a:lnTo>
                  <a:pt x="10226" y="261"/>
                </a:lnTo>
                <a:lnTo>
                  <a:pt x="10226" y="0"/>
                </a:lnTo>
                <a:close/>
              </a:path>
            </a:pathLst>
          </a:custGeom>
          <a:solidFill>
            <a:srgbClr val="1C3479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896" name="任意多边形 3895"/>
          <p:cNvSpPr/>
          <p:nvPr/>
        </p:nvSpPr>
        <p:spPr>
          <a:xfrm>
            <a:off x="7190640" y="4043160"/>
            <a:ext cx="3513960" cy="1973880"/>
          </a:xfrm>
          <a:custGeom>
            <a:avLst/>
            <a:gdLst/>
            <a:ahLst/>
            <a:cxnLst/>
            <a:rect l="0" t="0" r="r" b="b"/>
            <a:pathLst>
              <a:path w="9761" h="5483">
                <a:moveTo>
                  <a:pt x="9761" y="0"/>
                </a:moveTo>
                <a:lnTo>
                  <a:pt x="0" y="5483"/>
                </a:lnTo>
                <a:lnTo>
                  <a:pt x="464" y="5483"/>
                </a:lnTo>
                <a:lnTo>
                  <a:pt x="9761" y="261"/>
                </a:lnTo>
                <a:lnTo>
                  <a:pt x="9761" y="0"/>
                </a:lnTo>
                <a:close/>
              </a:path>
            </a:pathLst>
          </a:custGeom>
          <a:solidFill>
            <a:srgbClr val="1C347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897" name="任意多边形 3896"/>
          <p:cNvSpPr/>
          <p:nvPr/>
        </p:nvSpPr>
        <p:spPr>
          <a:xfrm>
            <a:off x="7357680" y="4137120"/>
            <a:ext cx="3346920" cy="1879920"/>
          </a:xfrm>
          <a:custGeom>
            <a:avLst/>
            <a:gdLst/>
            <a:ahLst/>
            <a:cxnLst/>
            <a:rect l="0" t="0" r="r" b="b"/>
            <a:pathLst>
              <a:path w="9297" h="5222">
                <a:moveTo>
                  <a:pt x="9297" y="0"/>
                </a:moveTo>
                <a:lnTo>
                  <a:pt x="0" y="5222"/>
                </a:lnTo>
                <a:lnTo>
                  <a:pt x="465" y="5222"/>
                </a:lnTo>
                <a:lnTo>
                  <a:pt x="9297" y="261"/>
                </a:lnTo>
                <a:lnTo>
                  <a:pt x="9297" y="0"/>
                </a:lnTo>
                <a:close/>
              </a:path>
            </a:pathLst>
          </a:custGeom>
          <a:solidFill>
            <a:srgbClr val="1C357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898" name="任意多边形 3897"/>
          <p:cNvSpPr/>
          <p:nvPr/>
        </p:nvSpPr>
        <p:spPr>
          <a:xfrm>
            <a:off x="7525080" y="4231080"/>
            <a:ext cx="3179520" cy="1785960"/>
          </a:xfrm>
          <a:custGeom>
            <a:avLst/>
            <a:gdLst/>
            <a:ahLst/>
            <a:cxnLst/>
            <a:rect l="0" t="0" r="r" b="b"/>
            <a:pathLst>
              <a:path w="8832" h="4961">
                <a:moveTo>
                  <a:pt x="8832" y="0"/>
                </a:moveTo>
                <a:lnTo>
                  <a:pt x="0" y="4961"/>
                </a:lnTo>
                <a:lnTo>
                  <a:pt x="465" y="4961"/>
                </a:lnTo>
                <a:lnTo>
                  <a:pt x="8832" y="261"/>
                </a:lnTo>
                <a:lnTo>
                  <a:pt x="8832" y="0"/>
                </a:lnTo>
                <a:close/>
              </a:path>
            </a:pathLst>
          </a:custGeom>
          <a:solidFill>
            <a:srgbClr val="1C357C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899" name="任意多边形 3898"/>
          <p:cNvSpPr/>
          <p:nvPr/>
        </p:nvSpPr>
        <p:spPr>
          <a:xfrm>
            <a:off x="7692480" y="4325040"/>
            <a:ext cx="3012120" cy="1692000"/>
          </a:xfrm>
          <a:custGeom>
            <a:avLst/>
            <a:gdLst/>
            <a:ahLst/>
            <a:cxnLst/>
            <a:rect l="0" t="0" r="r" b="b"/>
            <a:pathLst>
              <a:path w="8367" h="4700">
                <a:moveTo>
                  <a:pt x="8367" y="0"/>
                </a:moveTo>
                <a:lnTo>
                  <a:pt x="0" y="4700"/>
                </a:lnTo>
                <a:lnTo>
                  <a:pt x="465" y="4700"/>
                </a:lnTo>
                <a:lnTo>
                  <a:pt x="8367" y="261"/>
                </a:lnTo>
                <a:lnTo>
                  <a:pt x="8367" y="0"/>
                </a:lnTo>
                <a:close/>
              </a:path>
            </a:pathLst>
          </a:custGeom>
          <a:solidFill>
            <a:srgbClr val="1C357C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900" name="任意多边形 3899"/>
          <p:cNvSpPr/>
          <p:nvPr/>
        </p:nvSpPr>
        <p:spPr>
          <a:xfrm>
            <a:off x="7859880" y="4419000"/>
            <a:ext cx="2844720" cy="1598040"/>
          </a:xfrm>
          <a:custGeom>
            <a:avLst/>
            <a:gdLst/>
            <a:ahLst/>
            <a:cxnLst/>
            <a:rect l="0" t="0" r="r" b="b"/>
            <a:pathLst>
              <a:path w="7902" h="4439">
                <a:moveTo>
                  <a:pt x="7902" y="0"/>
                </a:moveTo>
                <a:lnTo>
                  <a:pt x="0" y="4439"/>
                </a:lnTo>
                <a:lnTo>
                  <a:pt x="465" y="4439"/>
                </a:lnTo>
                <a:lnTo>
                  <a:pt x="7902" y="261"/>
                </a:lnTo>
                <a:lnTo>
                  <a:pt x="7902" y="0"/>
                </a:lnTo>
                <a:close/>
              </a:path>
            </a:pathLst>
          </a:custGeom>
          <a:solidFill>
            <a:srgbClr val="1C357D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901" name="任意多边形 3900"/>
          <p:cNvSpPr/>
          <p:nvPr/>
        </p:nvSpPr>
        <p:spPr>
          <a:xfrm>
            <a:off x="8027280" y="4512960"/>
            <a:ext cx="2677320" cy="1504080"/>
          </a:xfrm>
          <a:custGeom>
            <a:avLst/>
            <a:gdLst/>
            <a:ahLst/>
            <a:cxnLst/>
            <a:rect l="0" t="0" r="r" b="b"/>
            <a:pathLst>
              <a:path w="7437" h="4178">
                <a:moveTo>
                  <a:pt x="7437" y="0"/>
                </a:moveTo>
                <a:lnTo>
                  <a:pt x="0" y="4178"/>
                </a:lnTo>
                <a:lnTo>
                  <a:pt x="464" y="4178"/>
                </a:lnTo>
                <a:lnTo>
                  <a:pt x="7437" y="261"/>
                </a:lnTo>
                <a:lnTo>
                  <a:pt x="7437" y="0"/>
                </a:lnTo>
                <a:close/>
              </a:path>
            </a:pathLst>
          </a:custGeom>
          <a:solidFill>
            <a:srgbClr val="1D367E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902" name="任意多边形 3901"/>
          <p:cNvSpPr/>
          <p:nvPr/>
        </p:nvSpPr>
        <p:spPr>
          <a:xfrm>
            <a:off x="8194320" y="4606920"/>
            <a:ext cx="2510280" cy="1410120"/>
          </a:xfrm>
          <a:custGeom>
            <a:avLst/>
            <a:gdLst/>
            <a:ahLst/>
            <a:cxnLst/>
            <a:rect l="0" t="0" r="r" b="b"/>
            <a:pathLst>
              <a:path w="6973" h="3917">
                <a:moveTo>
                  <a:pt x="6973" y="0"/>
                </a:moveTo>
                <a:lnTo>
                  <a:pt x="0" y="3917"/>
                </a:lnTo>
                <a:lnTo>
                  <a:pt x="465" y="3917"/>
                </a:lnTo>
                <a:lnTo>
                  <a:pt x="6973" y="261"/>
                </a:lnTo>
                <a:lnTo>
                  <a:pt x="6973" y="0"/>
                </a:lnTo>
                <a:close/>
              </a:path>
            </a:pathLst>
          </a:custGeom>
          <a:solidFill>
            <a:srgbClr val="1D367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903" name="任意多边形 3902"/>
          <p:cNvSpPr/>
          <p:nvPr/>
        </p:nvSpPr>
        <p:spPr>
          <a:xfrm>
            <a:off x="8361720" y="4700880"/>
            <a:ext cx="2342880" cy="1316160"/>
          </a:xfrm>
          <a:custGeom>
            <a:avLst/>
            <a:gdLst/>
            <a:ahLst/>
            <a:cxnLst/>
            <a:rect l="0" t="0" r="r" b="b"/>
            <a:pathLst>
              <a:path w="6508" h="3656">
                <a:moveTo>
                  <a:pt x="6508" y="0"/>
                </a:moveTo>
                <a:lnTo>
                  <a:pt x="0" y="3656"/>
                </a:lnTo>
                <a:lnTo>
                  <a:pt x="465" y="3656"/>
                </a:lnTo>
                <a:lnTo>
                  <a:pt x="6508" y="261"/>
                </a:lnTo>
                <a:lnTo>
                  <a:pt x="6508" y="0"/>
                </a:lnTo>
                <a:close/>
              </a:path>
            </a:pathLst>
          </a:custGeom>
          <a:solidFill>
            <a:srgbClr val="1D367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904" name="任意多边形 3903"/>
          <p:cNvSpPr/>
          <p:nvPr/>
        </p:nvSpPr>
        <p:spPr>
          <a:xfrm>
            <a:off x="8529120" y="4794840"/>
            <a:ext cx="2175480" cy="1222200"/>
          </a:xfrm>
          <a:custGeom>
            <a:avLst/>
            <a:gdLst/>
            <a:ahLst/>
            <a:cxnLst/>
            <a:rect l="0" t="0" r="r" b="b"/>
            <a:pathLst>
              <a:path w="6043" h="3395">
                <a:moveTo>
                  <a:pt x="6043" y="0"/>
                </a:moveTo>
                <a:lnTo>
                  <a:pt x="0" y="3395"/>
                </a:lnTo>
                <a:lnTo>
                  <a:pt x="465" y="3395"/>
                </a:lnTo>
                <a:lnTo>
                  <a:pt x="6043" y="261"/>
                </a:lnTo>
                <a:lnTo>
                  <a:pt x="6043" y="0"/>
                </a:lnTo>
                <a:close/>
              </a:path>
            </a:pathLst>
          </a:custGeom>
          <a:solidFill>
            <a:srgbClr val="1D3780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905" name="任意多边形 3904"/>
          <p:cNvSpPr/>
          <p:nvPr/>
        </p:nvSpPr>
        <p:spPr>
          <a:xfrm>
            <a:off x="8696520" y="4888800"/>
            <a:ext cx="2008080" cy="1128240"/>
          </a:xfrm>
          <a:custGeom>
            <a:avLst/>
            <a:gdLst/>
            <a:ahLst/>
            <a:cxnLst/>
            <a:rect l="0" t="0" r="r" b="b"/>
            <a:pathLst>
              <a:path w="5578" h="3134">
                <a:moveTo>
                  <a:pt x="5578" y="0"/>
                </a:moveTo>
                <a:lnTo>
                  <a:pt x="0" y="3134"/>
                </a:lnTo>
                <a:lnTo>
                  <a:pt x="465" y="3134"/>
                </a:lnTo>
                <a:lnTo>
                  <a:pt x="5578" y="261"/>
                </a:lnTo>
                <a:lnTo>
                  <a:pt x="5578" y="0"/>
                </a:lnTo>
                <a:close/>
              </a:path>
            </a:pathLst>
          </a:custGeom>
          <a:solidFill>
            <a:srgbClr val="1D3781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906" name="任意多边形 3905"/>
          <p:cNvSpPr/>
          <p:nvPr/>
        </p:nvSpPr>
        <p:spPr>
          <a:xfrm>
            <a:off x="8863920" y="4982760"/>
            <a:ext cx="1840680" cy="1034280"/>
          </a:xfrm>
          <a:custGeom>
            <a:avLst/>
            <a:gdLst/>
            <a:ahLst/>
            <a:cxnLst/>
            <a:rect l="0" t="0" r="r" b="b"/>
            <a:pathLst>
              <a:path w="5113" h="2873">
                <a:moveTo>
                  <a:pt x="5113" y="0"/>
                </a:moveTo>
                <a:lnTo>
                  <a:pt x="0" y="2873"/>
                </a:lnTo>
                <a:lnTo>
                  <a:pt x="464" y="2873"/>
                </a:lnTo>
                <a:lnTo>
                  <a:pt x="5113" y="261"/>
                </a:lnTo>
                <a:lnTo>
                  <a:pt x="5113" y="0"/>
                </a:lnTo>
                <a:close/>
              </a:path>
            </a:pathLst>
          </a:custGeom>
          <a:solidFill>
            <a:srgbClr val="1D378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907" name="任意多边形 3906"/>
          <p:cNvSpPr/>
          <p:nvPr/>
        </p:nvSpPr>
        <p:spPr>
          <a:xfrm>
            <a:off x="9030960" y="5076720"/>
            <a:ext cx="1673640" cy="940320"/>
          </a:xfrm>
          <a:custGeom>
            <a:avLst/>
            <a:gdLst/>
            <a:ahLst/>
            <a:cxnLst/>
            <a:rect l="0" t="0" r="r" b="b"/>
            <a:pathLst>
              <a:path w="4649" h="2612">
                <a:moveTo>
                  <a:pt x="4649" y="0"/>
                </a:moveTo>
                <a:lnTo>
                  <a:pt x="0" y="2612"/>
                </a:lnTo>
                <a:lnTo>
                  <a:pt x="465" y="2612"/>
                </a:lnTo>
                <a:lnTo>
                  <a:pt x="4649" y="263"/>
                </a:lnTo>
                <a:lnTo>
                  <a:pt x="4649" y="0"/>
                </a:lnTo>
                <a:close/>
              </a:path>
            </a:pathLst>
          </a:custGeom>
          <a:solidFill>
            <a:srgbClr val="1D3783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908" name="任意多边形 3907"/>
          <p:cNvSpPr/>
          <p:nvPr/>
        </p:nvSpPr>
        <p:spPr>
          <a:xfrm>
            <a:off x="9198360" y="5171040"/>
            <a:ext cx="1506240" cy="846000"/>
          </a:xfrm>
          <a:custGeom>
            <a:avLst/>
            <a:gdLst/>
            <a:ahLst/>
            <a:cxnLst/>
            <a:rect l="0" t="0" r="r" b="b"/>
            <a:pathLst>
              <a:path w="4184" h="2350">
                <a:moveTo>
                  <a:pt x="4184" y="0"/>
                </a:moveTo>
                <a:lnTo>
                  <a:pt x="0" y="2350"/>
                </a:lnTo>
                <a:lnTo>
                  <a:pt x="465" y="2350"/>
                </a:lnTo>
                <a:lnTo>
                  <a:pt x="4184" y="261"/>
                </a:lnTo>
                <a:lnTo>
                  <a:pt x="4184" y="0"/>
                </a:lnTo>
                <a:close/>
              </a:path>
            </a:pathLst>
          </a:custGeom>
          <a:solidFill>
            <a:srgbClr val="1D3883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909" name="任意多边形 3908"/>
          <p:cNvSpPr/>
          <p:nvPr/>
        </p:nvSpPr>
        <p:spPr>
          <a:xfrm>
            <a:off x="9365760" y="5265000"/>
            <a:ext cx="1338840" cy="752040"/>
          </a:xfrm>
          <a:custGeom>
            <a:avLst/>
            <a:gdLst/>
            <a:ahLst/>
            <a:cxnLst/>
            <a:rect l="0" t="0" r="r" b="b"/>
            <a:pathLst>
              <a:path w="3719" h="2089">
                <a:moveTo>
                  <a:pt x="3719" y="0"/>
                </a:moveTo>
                <a:lnTo>
                  <a:pt x="0" y="2089"/>
                </a:lnTo>
                <a:lnTo>
                  <a:pt x="465" y="2089"/>
                </a:lnTo>
                <a:lnTo>
                  <a:pt x="3719" y="261"/>
                </a:lnTo>
                <a:lnTo>
                  <a:pt x="3719" y="0"/>
                </a:lnTo>
                <a:close/>
              </a:path>
            </a:pathLst>
          </a:custGeom>
          <a:solidFill>
            <a:srgbClr val="1D388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910" name="任意多边形 3909"/>
          <p:cNvSpPr/>
          <p:nvPr/>
        </p:nvSpPr>
        <p:spPr>
          <a:xfrm>
            <a:off x="9533160" y="5358960"/>
            <a:ext cx="1171440" cy="658080"/>
          </a:xfrm>
          <a:custGeom>
            <a:avLst/>
            <a:gdLst/>
            <a:ahLst/>
            <a:cxnLst/>
            <a:rect l="0" t="0" r="r" b="b"/>
            <a:pathLst>
              <a:path w="3254" h="1828">
                <a:moveTo>
                  <a:pt x="3254" y="0"/>
                </a:moveTo>
                <a:lnTo>
                  <a:pt x="0" y="1828"/>
                </a:lnTo>
                <a:lnTo>
                  <a:pt x="465" y="1828"/>
                </a:lnTo>
                <a:lnTo>
                  <a:pt x="3254" y="261"/>
                </a:lnTo>
                <a:lnTo>
                  <a:pt x="3254" y="0"/>
                </a:lnTo>
                <a:close/>
              </a:path>
            </a:pathLst>
          </a:custGeom>
          <a:solidFill>
            <a:srgbClr val="1D3885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911" name="任意多边形 3910"/>
          <p:cNvSpPr/>
          <p:nvPr/>
        </p:nvSpPr>
        <p:spPr>
          <a:xfrm>
            <a:off x="9700560" y="5452920"/>
            <a:ext cx="1004040" cy="564120"/>
          </a:xfrm>
          <a:custGeom>
            <a:avLst/>
            <a:gdLst/>
            <a:ahLst/>
            <a:cxnLst/>
            <a:rect l="0" t="0" r="r" b="b"/>
            <a:pathLst>
              <a:path w="2789" h="1567">
                <a:moveTo>
                  <a:pt x="2789" y="0"/>
                </a:moveTo>
                <a:lnTo>
                  <a:pt x="0" y="1567"/>
                </a:lnTo>
                <a:lnTo>
                  <a:pt x="464" y="1567"/>
                </a:lnTo>
                <a:lnTo>
                  <a:pt x="2789" y="261"/>
                </a:lnTo>
                <a:lnTo>
                  <a:pt x="2789" y="0"/>
                </a:lnTo>
                <a:close/>
              </a:path>
            </a:pathLst>
          </a:custGeom>
          <a:solidFill>
            <a:srgbClr val="1E388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912" name="任意多边形 3911"/>
          <p:cNvSpPr/>
          <p:nvPr/>
        </p:nvSpPr>
        <p:spPr>
          <a:xfrm>
            <a:off x="9867600" y="5546880"/>
            <a:ext cx="837000" cy="470160"/>
          </a:xfrm>
          <a:custGeom>
            <a:avLst/>
            <a:gdLst/>
            <a:ahLst/>
            <a:cxnLst/>
            <a:rect l="0" t="0" r="r" b="b"/>
            <a:pathLst>
              <a:path w="2325" h="1306">
                <a:moveTo>
                  <a:pt x="2325" y="0"/>
                </a:moveTo>
                <a:lnTo>
                  <a:pt x="0" y="1306"/>
                </a:lnTo>
                <a:lnTo>
                  <a:pt x="465" y="1306"/>
                </a:lnTo>
                <a:lnTo>
                  <a:pt x="2325" y="261"/>
                </a:lnTo>
                <a:lnTo>
                  <a:pt x="2325" y="0"/>
                </a:lnTo>
                <a:close/>
              </a:path>
            </a:pathLst>
          </a:custGeom>
          <a:solidFill>
            <a:srgbClr val="1E398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913" name="任意多边形 3912"/>
          <p:cNvSpPr/>
          <p:nvPr/>
        </p:nvSpPr>
        <p:spPr>
          <a:xfrm>
            <a:off x="10035000" y="5640840"/>
            <a:ext cx="669600" cy="376200"/>
          </a:xfrm>
          <a:custGeom>
            <a:avLst/>
            <a:gdLst/>
            <a:ahLst/>
            <a:cxnLst/>
            <a:rect l="0" t="0" r="r" b="b"/>
            <a:pathLst>
              <a:path w="1860" h="1045">
                <a:moveTo>
                  <a:pt x="1860" y="0"/>
                </a:moveTo>
                <a:lnTo>
                  <a:pt x="0" y="1045"/>
                </a:lnTo>
                <a:lnTo>
                  <a:pt x="465" y="1045"/>
                </a:lnTo>
                <a:lnTo>
                  <a:pt x="1860" y="261"/>
                </a:lnTo>
                <a:lnTo>
                  <a:pt x="1860" y="0"/>
                </a:lnTo>
                <a:close/>
              </a:path>
            </a:pathLst>
          </a:custGeom>
          <a:solidFill>
            <a:srgbClr val="1E3987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914" name="任意多边形 3913"/>
          <p:cNvSpPr/>
          <p:nvPr/>
        </p:nvSpPr>
        <p:spPr>
          <a:xfrm>
            <a:off x="10202400" y="5734800"/>
            <a:ext cx="502200" cy="282240"/>
          </a:xfrm>
          <a:custGeom>
            <a:avLst/>
            <a:gdLst/>
            <a:ahLst/>
            <a:cxnLst/>
            <a:rect l="0" t="0" r="r" b="b"/>
            <a:pathLst>
              <a:path w="1395" h="784">
                <a:moveTo>
                  <a:pt x="1395" y="0"/>
                </a:moveTo>
                <a:lnTo>
                  <a:pt x="0" y="784"/>
                </a:lnTo>
                <a:lnTo>
                  <a:pt x="466" y="784"/>
                </a:lnTo>
                <a:lnTo>
                  <a:pt x="1395" y="262"/>
                </a:lnTo>
                <a:lnTo>
                  <a:pt x="1395" y="0"/>
                </a:lnTo>
                <a:close/>
              </a:path>
            </a:pathLst>
          </a:custGeom>
          <a:solidFill>
            <a:srgbClr val="1E398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915" name="任意多边形 3914"/>
          <p:cNvSpPr/>
          <p:nvPr/>
        </p:nvSpPr>
        <p:spPr>
          <a:xfrm>
            <a:off x="10369800" y="5828760"/>
            <a:ext cx="334800" cy="188280"/>
          </a:xfrm>
          <a:custGeom>
            <a:avLst/>
            <a:gdLst/>
            <a:ahLst/>
            <a:cxnLst/>
            <a:rect l="0" t="0" r="r" b="b"/>
            <a:pathLst>
              <a:path w="930" h="523">
                <a:moveTo>
                  <a:pt x="930" y="0"/>
                </a:moveTo>
                <a:lnTo>
                  <a:pt x="0" y="523"/>
                </a:lnTo>
                <a:lnTo>
                  <a:pt x="466" y="523"/>
                </a:lnTo>
                <a:lnTo>
                  <a:pt x="930" y="262"/>
                </a:lnTo>
                <a:lnTo>
                  <a:pt x="930" y="0"/>
                </a:lnTo>
                <a:close/>
              </a:path>
            </a:pathLst>
          </a:custGeom>
          <a:solidFill>
            <a:srgbClr val="1E3989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916" name="任意多边形 3915"/>
          <p:cNvSpPr/>
          <p:nvPr/>
        </p:nvSpPr>
        <p:spPr>
          <a:xfrm>
            <a:off x="10537200" y="5922720"/>
            <a:ext cx="167400" cy="94320"/>
          </a:xfrm>
          <a:custGeom>
            <a:avLst/>
            <a:gdLst/>
            <a:ahLst/>
            <a:cxnLst/>
            <a:rect l="0" t="0" r="r" b="b"/>
            <a:pathLst>
              <a:path w="465" h="262">
                <a:moveTo>
                  <a:pt x="465" y="0"/>
                </a:moveTo>
                <a:lnTo>
                  <a:pt x="0" y="262"/>
                </a:lnTo>
                <a:lnTo>
                  <a:pt x="465" y="262"/>
                </a:lnTo>
                <a:lnTo>
                  <a:pt x="465" y="0"/>
                </a:lnTo>
                <a:close/>
              </a:path>
            </a:pathLst>
          </a:custGeom>
          <a:solidFill>
            <a:srgbClr val="1E3A8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3917" name="图片 3916"/>
          <p:cNvPicPr/>
          <p:nvPr/>
        </p:nvPicPr>
        <p:blipFill>
          <a:blip r:embed="rId2"/>
          <a:stretch/>
        </p:blipFill>
        <p:spPr>
          <a:xfrm>
            <a:off x="8280" y="0"/>
            <a:ext cx="10696320" cy="60163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918" name="任意多边形 3917"/>
          <p:cNvSpPr/>
          <p:nvPr/>
        </p:nvSpPr>
        <p:spPr>
          <a:xfrm>
            <a:off x="409320" y="802080"/>
            <a:ext cx="802440" cy="33840"/>
          </a:xfrm>
          <a:custGeom>
            <a:avLst/>
            <a:gdLst/>
            <a:ahLst/>
            <a:cxnLst/>
            <a:rect l="0" t="0" r="r" b="b"/>
            <a:pathLst>
              <a:path w="2229" h="94">
                <a:moveTo>
                  <a:pt x="0" y="0"/>
                </a:moveTo>
                <a:lnTo>
                  <a:pt x="2229" y="0"/>
                </a:lnTo>
                <a:lnTo>
                  <a:pt x="2229" y="94"/>
                </a:lnTo>
                <a:lnTo>
                  <a:pt x="0" y="94"/>
                </a:lnTo>
                <a:lnTo>
                  <a:pt x="0" y="0"/>
                </a:lnTo>
                <a:close/>
              </a:path>
            </a:pathLst>
          </a:custGeom>
          <a:solidFill>
            <a:srgbClr val="00D3F3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919" name="任意多边形 3918"/>
          <p:cNvSpPr/>
          <p:nvPr/>
        </p:nvSpPr>
        <p:spPr>
          <a:xfrm>
            <a:off x="413640" y="2185200"/>
            <a:ext cx="4671720" cy="610200"/>
          </a:xfrm>
          <a:custGeom>
            <a:avLst/>
            <a:gdLst/>
            <a:ahLst/>
            <a:cxnLst/>
            <a:rect l="0" t="0" r="r" b="b"/>
            <a:pathLst>
              <a:path w="12977" h="1695">
                <a:moveTo>
                  <a:pt x="0" y="1520"/>
                </a:moveTo>
                <a:lnTo>
                  <a:pt x="0" y="174"/>
                </a:lnTo>
                <a:cubicBezTo>
                  <a:pt x="0" y="162"/>
                  <a:pt x="1" y="151"/>
                  <a:pt x="3" y="140"/>
                </a:cubicBezTo>
                <a:cubicBezTo>
                  <a:pt x="5" y="129"/>
                  <a:pt x="8" y="118"/>
                  <a:pt x="13" y="107"/>
                </a:cubicBezTo>
                <a:cubicBezTo>
                  <a:pt x="17" y="97"/>
                  <a:pt x="23" y="87"/>
                  <a:pt x="29" y="77"/>
                </a:cubicBezTo>
                <a:cubicBezTo>
                  <a:pt x="35" y="68"/>
                  <a:pt x="42" y="59"/>
                  <a:pt x="51" y="51"/>
                </a:cubicBezTo>
                <a:cubicBezTo>
                  <a:pt x="59" y="43"/>
                  <a:pt x="67" y="35"/>
                  <a:pt x="77" y="29"/>
                </a:cubicBezTo>
                <a:cubicBezTo>
                  <a:pt x="86" y="23"/>
                  <a:pt x="96" y="17"/>
                  <a:pt x="107" y="13"/>
                </a:cubicBezTo>
                <a:cubicBezTo>
                  <a:pt x="118" y="9"/>
                  <a:pt x="128" y="5"/>
                  <a:pt x="140" y="3"/>
                </a:cubicBezTo>
                <a:cubicBezTo>
                  <a:pt x="151" y="1"/>
                  <a:pt x="162" y="0"/>
                  <a:pt x="174" y="0"/>
                </a:cubicBezTo>
                <a:lnTo>
                  <a:pt x="12803" y="0"/>
                </a:lnTo>
                <a:cubicBezTo>
                  <a:pt x="12814" y="0"/>
                  <a:pt x="12825" y="1"/>
                  <a:pt x="12837" y="3"/>
                </a:cubicBezTo>
                <a:cubicBezTo>
                  <a:pt x="12848" y="5"/>
                  <a:pt x="12859" y="9"/>
                  <a:pt x="12869" y="13"/>
                </a:cubicBezTo>
                <a:cubicBezTo>
                  <a:pt x="12880" y="17"/>
                  <a:pt x="12890" y="23"/>
                  <a:pt x="12899" y="29"/>
                </a:cubicBezTo>
                <a:cubicBezTo>
                  <a:pt x="12909" y="35"/>
                  <a:pt x="12918" y="43"/>
                  <a:pt x="12926" y="51"/>
                </a:cubicBezTo>
                <a:cubicBezTo>
                  <a:pt x="12934" y="59"/>
                  <a:pt x="12941" y="68"/>
                  <a:pt x="12947" y="77"/>
                </a:cubicBezTo>
                <a:cubicBezTo>
                  <a:pt x="12954" y="87"/>
                  <a:pt x="12959" y="97"/>
                  <a:pt x="12963" y="107"/>
                </a:cubicBezTo>
                <a:cubicBezTo>
                  <a:pt x="12968" y="118"/>
                  <a:pt x="12971" y="129"/>
                  <a:pt x="12973" y="140"/>
                </a:cubicBezTo>
                <a:cubicBezTo>
                  <a:pt x="12976" y="151"/>
                  <a:pt x="12977" y="162"/>
                  <a:pt x="12977" y="174"/>
                </a:cubicBezTo>
                <a:lnTo>
                  <a:pt x="12977" y="1520"/>
                </a:lnTo>
                <a:cubicBezTo>
                  <a:pt x="12977" y="1532"/>
                  <a:pt x="12976" y="1543"/>
                  <a:pt x="12973" y="1555"/>
                </a:cubicBezTo>
                <a:cubicBezTo>
                  <a:pt x="12971" y="1566"/>
                  <a:pt x="12968" y="1577"/>
                  <a:pt x="12963" y="1588"/>
                </a:cubicBezTo>
                <a:cubicBezTo>
                  <a:pt x="12959" y="1598"/>
                  <a:pt x="12954" y="1608"/>
                  <a:pt x="12947" y="1618"/>
                </a:cubicBezTo>
                <a:cubicBezTo>
                  <a:pt x="12941" y="1627"/>
                  <a:pt x="12934" y="1636"/>
                  <a:pt x="12926" y="1644"/>
                </a:cubicBezTo>
                <a:cubicBezTo>
                  <a:pt x="12918" y="1652"/>
                  <a:pt x="12909" y="1660"/>
                  <a:pt x="12899" y="1666"/>
                </a:cubicBezTo>
                <a:cubicBezTo>
                  <a:pt x="12890" y="1672"/>
                  <a:pt x="12880" y="1678"/>
                  <a:pt x="12869" y="1682"/>
                </a:cubicBezTo>
                <a:cubicBezTo>
                  <a:pt x="12859" y="1686"/>
                  <a:pt x="12848" y="1690"/>
                  <a:pt x="12837" y="1692"/>
                </a:cubicBezTo>
                <a:cubicBezTo>
                  <a:pt x="12825" y="1694"/>
                  <a:pt x="12814" y="1695"/>
                  <a:pt x="12803" y="1695"/>
                </a:cubicBezTo>
                <a:lnTo>
                  <a:pt x="174" y="1695"/>
                </a:lnTo>
                <a:cubicBezTo>
                  <a:pt x="162" y="1695"/>
                  <a:pt x="151" y="1694"/>
                  <a:pt x="140" y="1692"/>
                </a:cubicBezTo>
                <a:cubicBezTo>
                  <a:pt x="128" y="1690"/>
                  <a:pt x="118" y="1686"/>
                  <a:pt x="107" y="1682"/>
                </a:cubicBezTo>
                <a:cubicBezTo>
                  <a:pt x="96" y="1678"/>
                  <a:pt x="86" y="1672"/>
                  <a:pt x="77" y="1666"/>
                </a:cubicBezTo>
                <a:cubicBezTo>
                  <a:pt x="67" y="1660"/>
                  <a:pt x="59" y="1652"/>
                  <a:pt x="51" y="1644"/>
                </a:cubicBezTo>
                <a:cubicBezTo>
                  <a:pt x="42" y="1636"/>
                  <a:pt x="35" y="1627"/>
                  <a:pt x="29" y="1618"/>
                </a:cubicBezTo>
                <a:cubicBezTo>
                  <a:pt x="23" y="1608"/>
                  <a:pt x="17" y="1598"/>
                  <a:pt x="13" y="1588"/>
                </a:cubicBezTo>
                <a:cubicBezTo>
                  <a:pt x="8" y="1577"/>
                  <a:pt x="5" y="1566"/>
                  <a:pt x="3" y="1555"/>
                </a:cubicBezTo>
                <a:cubicBezTo>
                  <a:pt x="1" y="1543"/>
                  <a:pt x="0" y="1532"/>
                  <a:pt x="0" y="1520"/>
                </a:cubicBezTo>
                <a:close/>
              </a:path>
            </a:pathLst>
          </a:custGeom>
          <a:solidFill>
            <a:srgbClr val="1E40AF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920" name="任意多边形 3919"/>
          <p:cNvSpPr/>
          <p:nvPr/>
        </p:nvSpPr>
        <p:spPr>
          <a:xfrm>
            <a:off x="413640" y="2185200"/>
            <a:ext cx="4671720" cy="610200"/>
          </a:xfrm>
          <a:custGeom>
            <a:avLst/>
            <a:gdLst/>
            <a:ahLst/>
            <a:cxnLst/>
            <a:rect l="0" t="0" r="r" b="b"/>
            <a:pathLst>
              <a:path w="12977" h="1695" fill="none">
                <a:moveTo>
                  <a:pt x="0" y="1520"/>
                </a:moveTo>
                <a:lnTo>
                  <a:pt x="0" y="174"/>
                </a:lnTo>
                <a:cubicBezTo>
                  <a:pt x="0" y="162"/>
                  <a:pt x="1" y="151"/>
                  <a:pt x="3" y="140"/>
                </a:cubicBezTo>
                <a:cubicBezTo>
                  <a:pt x="5" y="129"/>
                  <a:pt x="8" y="118"/>
                  <a:pt x="13" y="107"/>
                </a:cubicBezTo>
                <a:cubicBezTo>
                  <a:pt x="17" y="97"/>
                  <a:pt x="23" y="87"/>
                  <a:pt x="29" y="77"/>
                </a:cubicBezTo>
                <a:cubicBezTo>
                  <a:pt x="35" y="68"/>
                  <a:pt x="42" y="59"/>
                  <a:pt x="51" y="51"/>
                </a:cubicBezTo>
                <a:cubicBezTo>
                  <a:pt x="59" y="43"/>
                  <a:pt x="67" y="35"/>
                  <a:pt x="77" y="29"/>
                </a:cubicBezTo>
                <a:cubicBezTo>
                  <a:pt x="86" y="23"/>
                  <a:pt x="96" y="17"/>
                  <a:pt x="107" y="13"/>
                </a:cubicBezTo>
                <a:cubicBezTo>
                  <a:pt x="118" y="9"/>
                  <a:pt x="128" y="5"/>
                  <a:pt x="140" y="3"/>
                </a:cubicBezTo>
                <a:cubicBezTo>
                  <a:pt x="151" y="1"/>
                  <a:pt x="162" y="0"/>
                  <a:pt x="174" y="0"/>
                </a:cubicBezTo>
                <a:lnTo>
                  <a:pt x="12803" y="0"/>
                </a:lnTo>
                <a:cubicBezTo>
                  <a:pt x="12814" y="0"/>
                  <a:pt x="12825" y="1"/>
                  <a:pt x="12837" y="3"/>
                </a:cubicBezTo>
                <a:cubicBezTo>
                  <a:pt x="12848" y="5"/>
                  <a:pt x="12859" y="9"/>
                  <a:pt x="12869" y="13"/>
                </a:cubicBezTo>
                <a:cubicBezTo>
                  <a:pt x="12880" y="17"/>
                  <a:pt x="12890" y="23"/>
                  <a:pt x="12899" y="29"/>
                </a:cubicBezTo>
                <a:cubicBezTo>
                  <a:pt x="12909" y="35"/>
                  <a:pt x="12918" y="43"/>
                  <a:pt x="12926" y="51"/>
                </a:cubicBezTo>
                <a:cubicBezTo>
                  <a:pt x="12934" y="59"/>
                  <a:pt x="12941" y="68"/>
                  <a:pt x="12947" y="77"/>
                </a:cubicBezTo>
                <a:cubicBezTo>
                  <a:pt x="12954" y="87"/>
                  <a:pt x="12959" y="97"/>
                  <a:pt x="12963" y="107"/>
                </a:cubicBezTo>
                <a:cubicBezTo>
                  <a:pt x="12968" y="118"/>
                  <a:pt x="12971" y="129"/>
                  <a:pt x="12973" y="140"/>
                </a:cubicBezTo>
                <a:cubicBezTo>
                  <a:pt x="12976" y="151"/>
                  <a:pt x="12977" y="162"/>
                  <a:pt x="12977" y="174"/>
                </a:cubicBezTo>
                <a:lnTo>
                  <a:pt x="12977" y="1520"/>
                </a:lnTo>
                <a:cubicBezTo>
                  <a:pt x="12977" y="1532"/>
                  <a:pt x="12976" y="1543"/>
                  <a:pt x="12973" y="1555"/>
                </a:cubicBezTo>
                <a:cubicBezTo>
                  <a:pt x="12971" y="1566"/>
                  <a:pt x="12968" y="1577"/>
                  <a:pt x="12963" y="1588"/>
                </a:cubicBezTo>
                <a:cubicBezTo>
                  <a:pt x="12959" y="1598"/>
                  <a:pt x="12954" y="1608"/>
                  <a:pt x="12947" y="1618"/>
                </a:cubicBezTo>
                <a:cubicBezTo>
                  <a:pt x="12941" y="1627"/>
                  <a:pt x="12934" y="1636"/>
                  <a:pt x="12926" y="1644"/>
                </a:cubicBezTo>
                <a:cubicBezTo>
                  <a:pt x="12918" y="1652"/>
                  <a:pt x="12909" y="1660"/>
                  <a:pt x="12899" y="1666"/>
                </a:cubicBezTo>
                <a:cubicBezTo>
                  <a:pt x="12890" y="1672"/>
                  <a:pt x="12880" y="1678"/>
                  <a:pt x="12869" y="1682"/>
                </a:cubicBezTo>
                <a:cubicBezTo>
                  <a:pt x="12859" y="1686"/>
                  <a:pt x="12848" y="1690"/>
                  <a:pt x="12837" y="1692"/>
                </a:cubicBezTo>
                <a:cubicBezTo>
                  <a:pt x="12825" y="1694"/>
                  <a:pt x="12814" y="1695"/>
                  <a:pt x="12803" y="1695"/>
                </a:cubicBezTo>
                <a:lnTo>
                  <a:pt x="174" y="1695"/>
                </a:lnTo>
                <a:cubicBezTo>
                  <a:pt x="162" y="1695"/>
                  <a:pt x="151" y="1694"/>
                  <a:pt x="140" y="1692"/>
                </a:cubicBezTo>
                <a:cubicBezTo>
                  <a:pt x="128" y="1690"/>
                  <a:pt x="118" y="1686"/>
                  <a:pt x="107" y="1682"/>
                </a:cubicBezTo>
                <a:cubicBezTo>
                  <a:pt x="96" y="1678"/>
                  <a:pt x="86" y="1672"/>
                  <a:pt x="77" y="1666"/>
                </a:cubicBezTo>
                <a:cubicBezTo>
                  <a:pt x="67" y="1660"/>
                  <a:pt x="59" y="1652"/>
                  <a:pt x="51" y="1644"/>
                </a:cubicBezTo>
                <a:cubicBezTo>
                  <a:pt x="42" y="1636"/>
                  <a:pt x="35" y="1627"/>
                  <a:pt x="29" y="1618"/>
                </a:cubicBezTo>
                <a:cubicBezTo>
                  <a:pt x="23" y="1608"/>
                  <a:pt x="17" y="1598"/>
                  <a:pt x="13" y="1588"/>
                </a:cubicBezTo>
                <a:cubicBezTo>
                  <a:pt x="8" y="1577"/>
                  <a:pt x="5" y="1566"/>
                  <a:pt x="3" y="1555"/>
                </a:cubicBezTo>
                <a:cubicBezTo>
                  <a:pt x="1" y="1543"/>
                  <a:pt x="0" y="1532"/>
                  <a:pt x="0" y="1520"/>
                </a:cubicBezTo>
              </a:path>
            </a:pathLst>
          </a:custGeom>
          <a:ln w="8280">
            <a:solidFill>
              <a:srgbClr val="1D4ED8"/>
            </a:solidFill>
            <a:miter/>
          </a:ln>
        </p:spPr>
        <p:txBody>
          <a:bodyPr lIns="3960" tIns="3960" rIns="3960" bIns="396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921" name="任意多边形 3920"/>
          <p:cNvSpPr/>
          <p:nvPr/>
        </p:nvSpPr>
        <p:spPr>
          <a:xfrm>
            <a:off x="413640" y="2937240"/>
            <a:ext cx="4671720" cy="610200"/>
          </a:xfrm>
          <a:custGeom>
            <a:avLst/>
            <a:gdLst/>
            <a:ahLst/>
            <a:cxnLst/>
            <a:rect l="0" t="0" r="r" b="b"/>
            <a:pathLst>
              <a:path w="12977" h="1695">
                <a:moveTo>
                  <a:pt x="0" y="1521"/>
                </a:moveTo>
                <a:lnTo>
                  <a:pt x="0" y="174"/>
                </a:lnTo>
                <a:cubicBezTo>
                  <a:pt x="0" y="163"/>
                  <a:pt x="1" y="151"/>
                  <a:pt x="3" y="140"/>
                </a:cubicBezTo>
                <a:cubicBezTo>
                  <a:pt x="5" y="129"/>
                  <a:pt x="8" y="118"/>
                  <a:pt x="13" y="107"/>
                </a:cubicBezTo>
                <a:cubicBezTo>
                  <a:pt x="17" y="97"/>
                  <a:pt x="23" y="87"/>
                  <a:pt x="29" y="77"/>
                </a:cubicBezTo>
                <a:cubicBezTo>
                  <a:pt x="35" y="68"/>
                  <a:pt x="42" y="59"/>
                  <a:pt x="51" y="51"/>
                </a:cubicBezTo>
                <a:cubicBezTo>
                  <a:pt x="59" y="43"/>
                  <a:pt x="67" y="36"/>
                  <a:pt x="77" y="29"/>
                </a:cubicBezTo>
                <a:cubicBezTo>
                  <a:pt x="86" y="23"/>
                  <a:pt x="96" y="18"/>
                  <a:pt x="107" y="13"/>
                </a:cubicBezTo>
                <a:cubicBezTo>
                  <a:pt x="118" y="9"/>
                  <a:pt x="128" y="5"/>
                  <a:pt x="140" y="3"/>
                </a:cubicBezTo>
                <a:cubicBezTo>
                  <a:pt x="151" y="1"/>
                  <a:pt x="162" y="0"/>
                  <a:pt x="174" y="0"/>
                </a:cubicBezTo>
                <a:lnTo>
                  <a:pt x="12803" y="0"/>
                </a:lnTo>
                <a:cubicBezTo>
                  <a:pt x="12814" y="0"/>
                  <a:pt x="12825" y="1"/>
                  <a:pt x="12837" y="3"/>
                </a:cubicBezTo>
                <a:cubicBezTo>
                  <a:pt x="12848" y="5"/>
                  <a:pt x="12859" y="9"/>
                  <a:pt x="12869" y="13"/>
                </a:cubicBezTo>
                <a:cubicBezTo>
                  <a:pt x="12880" y="18"/>
                  <a:pt x="12890" y="23"/>
                  <a:pt x="12899" y="29"/>
                </a:cubicBezTo>
                <a:cubicBezTo>
                  <a:pt x="12909" y="36"/>
                  <a:pt x="12918" y="43"/>
                  <a:pt x="12926" y="51"/>
                </a:cubicBezTo>
                <a:cubicBezTo>
                  <a:pt x="12934" y="59"/>
                  <a:pt x="12941" y="68"/>
                  <a:pt x="12947" y="77"/>
                </a:cubicBezTo>
                <a:cubicBezTo>
                  <a:pt x="12954" y="87"/>
                  <a:pt x="12959" y="97"/>
                  <a:pt x="12963" y="107"/>
                </a:cubicBezTo>
                <a:cubicBezTo>
                  <a:pt x="12968" y="118"/>
                  <a:pt x="12971" y="129"/>
                  <a:pt x="12973" y="140"/>
                </a:cubicBezTo>
                <a:cubicBezTo>
                  <a:pt x="12976" y="151"/>
                  <a:pt x="12977" y="163"/>
                  <a:pt x="12977" y="174"/>
                </a:cubicBezTo>
                <a:lnTo>
                  <a:pt x="12977" y="1521"/>
                </a:lnTo>
                <a:cubicBezTo>
                  <a:pt x="12977" y="1533"/>
                  <a:pt x="12976" y="1544"/>
                  <a:pt x="12973" y="1555"/>
                </a:cubicBezTo>
                <a:cubicBezTo>
                  <a:pt x="12971" y="1567"/>
                  <a:pt x="12968" y="1577"/>
                  <a:pt x="12963" y="1588"/>
                </a:cubicBezTo>
                <a:cubicBezTo>
                  <a:pt x="12959" y="1599"/>
                  <a:pt x="12954" y="1609"/>
                  <a:pt x="12947" y="1618"/>
                </a:cubicBezTo>
                <a:cubicBezTo>
                  <a:pt x="12941" y="1628"/>
                  <a:pt x="12934" y="1636"/>
                  <a:pt x="12926" y="1644"/>
                </a:cubicBezTo>
                <a:cubicBezTo>
                  <a:pt x="12918" y="1653"/>
                  <a:pt x="12909" y="1660"/>
                  <a:pt x="12899" y="1666"/>
                </a:cubicBezTo>
                <a:cubicBezTo>
                  <a:pt x="12890" y="1672"/>
                  <a:pt x="12880" y="1678"/>
                  <a:pt x="12869" y="1682"/>
                </a:cubicBezTo>
                <a:cubicBezTo>
                  <a:pt x="12859" y="1687"/>
                  <a:pt x="12848" y="1690"/>
                  <a:pt x="12837" y="1692"/>
                </a:cubicBezTo>
                <a:cubicBezTo>
                  <a:pt x="12825" y="1694"/>
                  <a:pt x="12814" y="1695"/>
                  <a:pt x="12803" y="1695"/>
                </a:cubicBezTo>
                <a:lnTo>
                  <a:pt x="174" y="1695"/>
                </a:lnTo>
                <a:cubicBezTo>
                  <a:pt x="162" y="1695"/>
                  <a:pt x="151" y="1694"/>
                  <a:pt x="140" y="1692"/>
                </a:cubicBezTo>
                <a:cubicBezTo>
                  <a:pt x="128" y="1690"/>
                  <a:pt x="118" y="1687"/>
                  <a:pt x="107" y="1682"/>
                </a:cubicBezTo>
                <a:cubicBezTo>
                  <a:pt x="96" y="1678"/>
                  <a:pt x="86" y="1672"/>
                  <a:pt x="77" y="1666"/>
                </a:cubicBezTo>
                <a:cubicBezTo>
                  <a:pt x="67" y="1660"/>
                  <a:pt x="59" y="1653"/>
                  <a:pt x="51" y="1644"/>
                </a:cubicBezTo>
                <a:cubicBezTo>
                  <a:pt x="42" y="1636"/>
                  <a:pt x="35" y="1628"/>
                  <a:pt x="29" y="1618"/>
                </a:cubicBezTo>
                <a:cubicBezTo>
                  <a:pt x="23" y="1609"/>
                  <a:pt x="17" y="1599"/>
                  <a:pt x="13" y="1588"/>
                </a:cubicBezTo>
                <a:cubicBezTo>
                  <a:pt x="8" y="1577"/>
                  <a:pt x="5" y="1567"/>
                  <a:pt x="3" y="1555"/>
                </a:cubicBezTo>
                <a:cubicBezTo>
                  <a:pt x="1" y="1544"/>
                  <a:pt x="0" y="1533"/>
                  <a:pt x="0" y="1521"/>
                </a:cubicBezTo>
                <a:close/>
              </a:path>
            </a:pathLst>
          </a:custGeom>
          <a:solidFill>
            <a:srgbClr val="1E40AF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922" name="任意多边形 3921"/>
          <p:cNvSpPr/>
          <p:nvPr/>
        </p:nvSpPr>
        <p:spPr>
          <a:xfrm>
            <a:off x="413640" y="2937240"/>
            <a:ext cx="4671720" cy="610200"/>
          </a:xfrm>
          <a:custGeom>
            <a:avLst/>
            <a:gdLst/>
            <a:ahLst/>
            <a:cxnLst/>
            <a:rect l="0" t="0" r="r" b="b"/>
            <a:pathLst>
              <a:path w="12977" h="1695" fill="none">
                <a:moveTo>
                  <a:pt x="0" y="1521"/>
                </a:moveTo>
                <a:lnTo>
                  <a:pt x="0" y="174"/>
                </a:lnTo>
                <a:cubicBezTo>
                  <a:pt x="0" y="163"/>
                  <a:pt x="1" y="151"/>
                  <a:pt x="3" y="140"/>
                </a:cubicBezTo>
                <a:cubicBezTo>
                  <a:pt x="5" y="129"/>
                  <a:pt x="8" y="118"/>
                  <a:pt x="13" y="107"/>
                </a:cubicBezTo>
                <a:cubicBezTo>
                  <a:pt x="17" y="97"/>
                  <a:pt x="23" y="87"/>
                  <a:pt x="29" y="77"/>
                </a:cubicBezTo>
                <a:cubicBezTo>
                  <a:pt x="35" y="68"/>
                  <a:pt x="42" y="59"/>
                  <a:pt x="51" y="51"/>
                </a:cubicBezTo>
                <a:cubicBezTo>
                  <a:pt x="59" y="43"/>
                  <a:pt x="67" y="36"/>
                  <a:pt x="77" y="29"/>
                </a:cubicBezTo>
                <a:cubicBezTo>
                  <a:pt x="86" y="23"/>
                  <a:pt x="96" y="18"/>
                  <a:pt x="107" y="13"/>
                </a:cubicBezTo>
                <a:cubicBezTo>
                  <a:pt x="118" y="9"/>
                  <a:pt x="128" y="5"/>
                  <a:pt x="140" y="3"/>
                </a:cubicBezTo>
                <a:cubicBezTo>
                  <a:pt x="151" y="1"/>
                  <a:pt x="162" y="0"/>
                  <a:pt x="174" y="0"/>
                </a:cubicBezTo>
                <a:lnTo>
                  <a:pt x="12803" y="0"/>
                </a:lnTo>
                <a:cubicBezTo>
                  <a:pt x="12814" y="0"/>
                  <a:pt x="12825" y="1"/>
                  <a:pt x="12837" y="3"/>
                </a:cubicBezTo>
                <a:cubicBezTo>
                  <a:pt x="12848" y="5"/>
                  <a:pt x="12859" y="9"/>
                  <a:pt x="12869" y="13"/>
                </a:cubicBezTo>
                <a:cubicBezTo>
                  <a:pt x="12880" y="18"/>
                  <a:pt x="12890" y="23"/>
                  <a:pt x="12899" y="29"/>
                </a:cubicBezTo>
                <a:cubicBezTo>
                  <a:pt x="12909" y="36"/>
                  <a:pt x="12918" y="43"/>
                  <a:pt x="12926" y="51"/>
                </a:cubicBezTo>
                <a:cubicBezTo>
                  <a:pt x="12934" y="59"/>
                  <a:pt x="12941" y="68"/>
                  <a:pt x="12947" y="77"/>
                </a:cubicBezTo>
                <a:cubicBezTo>
                  <a:pt x="12954" y="87"/>
                  <a:pt x="12959" y="97"/>
                  <a:pt x="12963" y="107"/>
                </a:cubicBezTo>
                <a:cubicBezTo>
                  <a:pt x="12968" y="118"/>
                  <a:pt x="12971" y="129"/>
                  <a:pt x="12973" y="140"/>
                </a:cubicBezTo>
                <a:cubicBezTo>
                  <a:pt x="12976" y="151"/>
                  <a:pt x="12977" y="163"/>
                  <a:pt x="12977" y="174"/>
                </a:cubicBezTo>
                <a:lnTo>
                  <a:pt x="12977" y="1521"/>
                </a:lnTo>
                <a:cubicBezTo>
                  <a:pt x="12977" y="1533"/>
                  <a:pt x="12976" y="1544"/>
                  <a:pt x="12973" y="1555"/>
                </a:cubicBezTo>
                <a:cubicBezTo>
                  <a:pt x="12971" y="1567"/>
                  <a:pt x="12968" y="1577"/>
                  <a:pt x="12963" y="1588"/>
                </a:cubicBezTo>
                <a:cubicBezTo>
                  <a:pt x="12959" y="1599"/>
                  <a:pt x="12954" y="1609"/>
                  <a:pt x="12947" y="1618"/>
                </a:cubicBezTo>
                <a:cubicBezTo>
                  <a:pt x="12941" y="1628"/>
                  <a:pt x="12934" y="1636"/>
                  <a:pt x="12926" y="1644"/>
                </a:cubicBezTo>
                <a:cubicBezTo>
                  <a:pt x="12918" y="1653"/>
                  <a:pt x="12909" y="1660"/>
                  <a:pt x="12899" y="1666"/>
                </a:cubicBezTo>
                <a:cubicBezTo>
                  <a:pt x="12890" y="1672"/>
                  <a:pt x="12880" y="1678"/>
                  <a:pt x="12869" y="1682"/>
                </a:cubicBezTo>
                <a:cubicBezTo>
                  <a:pt x="12859" y="1687"/>
                  <a:pt x="12848" y="1690"/>
                  <a:pt x="12837" y="1692"/>
                </a:cubicBezTo>
                <a:cubicBezTo>
                  <a:pt x="12825" y="1694"/>
                  <a:pt x="12814" y="1695"/>
                  <a:pt x="12803" y="1695"/>
                </a:cubicBezTo>
                <a:lnTo>
                  <a:pt x="174" y="1695"/>
                </a:lnTo>
                <a:cubicBezTo>
                  <a:pt x="162" y="1695"/>
                  <a:pt x="151" y="1694"/>
                  <a:pt x="140" y="1692"/>
                </a:cubicBezTo>
                <a:cubicBezTo>
                  <a:pt x="128" y="1690"/>
                  <a:pt x="118" y="1687"/>
                  <a:pt x="107" y="1682"/>
                </a:cubicBezTo>
                <a:cubicBezTo>
                  <a:pt x="96" y="1678"/>
                  <a:pt x="86" y="1672"/>
                  <a:pt x="77" y="1666"/>
                </a:cubicBezTo>
                <a:cubicBezTo>
                  <a:pt x="67" y="1660"/>
                  <a:pt x="59" y="1653"/>
                  <a:pt x="51" y="1644"/>
                </a:cubicBezTo>
                <a:cubicBezTo>
                  <a:pt x="42" y="1636"/>
                  <a:pt x="35" y="1628"/>
                  <a:pt x="29" y="1618"/>
                </a:cubicBezTo>
                <a:cubicBezTo>
                  <a:pt x="23" y="1609"/>
                  <a:pt x="17" y="1599"/>
                  <a:pt x="13" y="1588"/>
                </a:cubicBezTo>
                <a:cubicBezTo>
                  <a:pt x="8" y="1577"/>
                  <a:pt x="5" y="1567"/>
                  <a:pt x="3" y="1555"/>
                </a:cubicBezTo>
                <a:cubicBezTo>
                  <a:pt x="1" y="1544"/>
                  <a:pt x="0" y="1533"/>
                  <a:pt x="0" y="1521"/>
                </a:cubicBezTo>
              </a:path>
            </a:pathLst>
          </a:custGeom>
          <a:ln w="8280">
            <a:solidFill>
              <a:srgbClr val="1D4ED8"/>
            </a:solidFill>
            <a:miter/>
          </a:ln>
        </p:spPr>
        <p:txBody>
          <a:bodyPr lIns="3960" tIns="3960" rIns="3960" bIns="396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923" name="任意多边形 3922"/>
          <p:cNvSpPr/>
          <p:nvPr/>
        </p:nvSpPr>
        <p:spPr>
          <a:xfrm>
            <a:off x="413640" y="3689280"/>
            <a:ext cx="4671720" cy="610560"/>
          </a:xfrm>
          <a:custGeom>
            <a:avLst/>
            <a:gdLst/>
            <a:ahLst/>
            <a:cxnLst/>
            <a:rect l="0" t="0" r="r" b="b"/>
            <a:pathLst>
              <a:path w="12977" h="1696">
                <a:moveTo>
                  <a:pt x="0" y="1522"/>
                </a:moveTo>
                <a:lnTo>
                  <a:pt x="0" y="174"/>
                </a:lnTo>
                <a:cubicBezTo>
                  <a:pt x="0" y="163"/>
                  <a:pt x="1" y="151"/>
                  <a:pt x="3" y="140"/>
                </a:cubicBezTo>
                <a:cubicBezTo>
                  <a:pt x="5" y="129"/>
                  <a:pt x="8" y="118"/>
                  <a:pt x="13" y="108"/>
                </a:cubicBezTo>
                <a:cubicBezTo>
                  <a:pt x="17" y="97"/>
                  <a:pt x="23" y="87"/>
                  <a:pt x="29" y="77"/>
                </a:cubicBezTo>
                <a:cubicBezTo>
                  <a:pt x="35" y="68"/>
                  <a:pt x="42" y="59"/>
                  <a:pt x="51" y="51"/>
                </a:cubicBezTo>
                <a:cubicBezTo>
                  <a:pt x="59" y="43"/>
                  <a:pt x="67" y="36"/>
                  <a:pt x="77" y="29"/>
                </a:cubicBezTo>
                <a:cubicBezTo>
                  <a:pt x="86" y="23"/>
                  <a:pt x="96" y="18"/>
                  <a:pt x="107" y="13"/>
                </a:cubicBezTo>
                <a:cubicBezTo>
                  <a:pt x="118" y="9"/>
                  <a:pt x="128" y="6"/>
                  <a:pt x="140" y="3"/>
                </a:cubicBezTo>
                <a:cubicBezTo>
                  <a:pt x="151" y="1"/>
                  <a:pt x="162" y="0"/>
                  <a:pt x="174" y="0"/>
                </a:cubicBezTo>
                <a:lnTo>
                  <a:pt x="12803" y="0"/>
                </a:lnTo>
                <a:cubicBezTo>
                  <a:pt x="12814" y="0"/>
                  <a:pt x="12825" y="1"/>
                  <a:pt x="12837" y="3"/>
                </a:cubicBezTo>
                <a:cubicBezTo>
                  <a:pt x="12848" y="6"/>
                  <a:pt x="12859" y="9"/>
                  <a:pt x="12869" y="13"/>
                </a:cubicBezTo>
                <a:cubicBezTo>
                  <a:pt x="12880" y="18"/>
                  <a:pt x="12890" y="23"/>
                  <a:pt x="12899" y="29"/>
                </a:cubicBezTo>
                <a:cubicBezTo>
                  <a:pt x="12909" y="36"/>
                  <a:pt x="12918" y="43"/>
                  <a:pt x="12926" y="51"/>
                </a:cubicBezTo>
                <a:cubicBezTo>
                  <a:pt x="12934" y="59"/>
                  <a:pt x="12941" y="68"/>
                  <a:pt x="12947" y="77"/>
                </a:cubicBezTo>
                <a:cubicBezTo>
                  <a:pt x="12954" y="87"/>
                  <a:pt x="12959" y="97"/>
                  <a:pt x="12963" y="108"/>
                </a:cubicBezTo>
                <a:cubicBezTo>
                  <a:pt x="12968" y="118"/>
                  <a:pt x="12971" y="129"/>
                  <a:pt x="12973" y="140"/>
                </a:cubicBezTo>
                <a:cubicBezTo>
                  <a:pt x="12976" y="151"/>
                  <a:pt x="12977" y="163"/>
                  <a:pt x="12977" y="174"/>
                </a:cubicBezTo>
                <a:lnTo>
                  <a:pt x="12977" y="1522"/>
                </a:lnTo>
                <a:cubicBezTo>
                  <a:pt x="12977" y="1533"/>
                  <a:pt x="12976" y="1544"/>
                  <a:pt x="12973" y="1555"/>
                </a:cubicBezTo>
                <a:cubicBezTo>
                  <a:pt x="12971" y="1567"/>
                  <a:pt x="12968" y="1578"/>
                  <a:pt x="12963" y="1588"/>
                </a:cubicBezTo>
                <a:cubicBezTo>
                  <a:pt x="12959" y="1599"/>
                  <a:pt x="12954" y="1609"/>
                  <a:pt x="12947" y="1618"/>
                </a:cubicBezTo>
                <a:cubicBezTo>
                  <a:pt x="12941" y="1628"/>
                  <a:pt x="12934" y="1637"/>
                  <a:pt x="12926" y="1645"/>
                </a:cubicBezTo>
                <a:cubicBezTo>
                  <a:pt x="12918" y="1653"/>
                  <a:pt x="12909" y="1660"/>
                  <a:pt x="12899" y="1666"/>
                </a:cubicBezTo>
                <a:cubicBezTo>
                  <a:pt x="12890" y="1673"/>
                  <a:pt x="12880" y="1678"/>
                  <a:pt x="12869" y="1682"/>
                </a:cubicBezTo>
                <a:cubicBezTo>
                  <a:pt x="12859" y="1687"/>
                  <a:pt x="12848" y="1690"/>
                  <a:pt x="12837" y="1692"/>
                </a:cubicBezTo>
                <a:cubicBezTo>
                  <a:pt x="12825" y="1695"/>
                  <a:pt x="12814" y="1696"/>
                  <a:pt x="12803" y="1696"/>
                </a:cubicBezTo>
                <a:lnTo>
                  <a:pt x="174" y="1696"/>
                </a:lnTo>
                <a:cubicBezTo>
                  <a:pt x="162" y="1696"/>
                  <a:pt x="151" y="1695"/>
                  <a:pt x="140" y="1692"/>
                </a:cubicBezTo>
                <a:cubicBezTo>
                  <a:pt x="128" y="1690"/>
                  <a:pt x="118" y="1687"/>
                  <a:pt x="107" y="1682"/>
                </a:cubicBezTo>
                <a:cubicBezTo>
                  <a:pt x="96" y="1678"/>
                  <a:pt x="86" y="1673"/>
                  <a:pt x="77" y="1666"/>
                </a:cubicBezTo>
                <a:cubicBezTo>
                  <a:pt x="67" y="1660"/>
                  <a:pt x="59" y="1653"/>
                  <a:pt x="51" y="1645"/>
                </a:cubicBezTo>
                <a:cubicBezTo>
                  <a:pt x="42" y="1637"/>
                  <a:pt x="35" y="1628"/>
                  <a:pt x="29" y="1618"/>
                </a:cubicBezTo>
                <a:cubicBezTo>
                  <a:pt x="23" y="1609"/>
                  <a:pt x="17" y="1599"/>
                  <a:pt x="13" y="1588"/>
                </a:cubicBezTo>
                <a:cubicBezTo>
                  <a:pt x="8" y="1578"/>
                  <a:pt x="5" y="1567"/>
                  <a:pt x="3" y="1555"/>
                </a:cubicBezTo>
                <a:cubicBezTo>
                  <a:pt x="1" y="1544"/>
                  <a:pt x="0" y="1533"/>
                  <a:pt x="0" y="1522"/>
                </a:cubicBezTo>
                <a:close/>
              </a:path>
            </a:pathLst>
          </a:custGeom>
          <a:solidFill>
            <a:srgbClr val="1E40AF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924" name="任意多边形 3923"/>
          <p:cNvSpPr/>
          <p:nvPr/>
        </p:nvSpPr>
        <p:spPr>
          <a:xfrm>
            <a:off x="413640" y="3689280"/>
            <a:ext cx="4671720" cy="610560"/>
          </a:xfrm>
          <a:custGeom>
            <a:avLst/>
            <a:gdLst/>
            <a:ahLst/>
            <a:cxnLst/>
            <a:rect l="0" t="0" r="r" b="b"/>
            <a:pathLst>
              <a:path w="12977" h="1696" fill="none">
                <a:moveTo>
                  <a:pt x="0" y="1522"/>
                </a:moveTo>
                <a:lnTo>
                  <a:pt x="0" y="174"/>
                </a:lnTo>
                <a:cubicBezTo>
                  <a:pt x="0" y="163"/>
                  <a:pt x="1" y="151"/>
                  <a:pt x="3" y="140"/>
                </a:cubicBezTo>
                <a:cubicBezTo>
                  <a:pt x="5" y="129"/>
                  <a:pt x="8" y="118"/>
                  <a:pt x="13" y="108"/>
                </a:cubicBezTo>
                <a:cubicBezTo>
                  <a:pt x="17" y="97"/>
                  <a:pt x="23" y="87"/>
                  <a:pt x="29" y="77"/>
                </a:cubicBezTo>
                <a:cubicBezTo>
                  <a:pt x="35" y="68"/>
                  <a:pt x="42" y="59"/>
                  <a:pt x="51" y="51"/>
                </a:cubicBezTo>
                <a:cubicBezTo>
                  <a:pt x="59" y="43"/>
                  <a:pt x="67" y="36"/>
                  <a:pt x="77" y="29"/>
                </a:cubicBezTo>
                <a:cubicBezTo>
                  <a:pt x="86" y="23"/>
                  <a:pt x="96" y="18"/>
                  <a:pt x="107" y="13"/>
                </a:cubicBezTo>
                <a:cubicBezTo>
                  <a:pt x="118" y="9"/>
                  <a:pt x="128" y="6"/>
                  <a:pt x="140" y="3"/>
                </a:cubicBezTo>
                <a:cubicBezTo>
                  <a:pt x="151" y="1"/>
                  <a:pt x="162" y="0"/>
                  <a:pt x="174" y="0"/>
                </a:cubicBezTo>
                <a:lnTo>
                  <a:pt x="12803" y="0"/>
                </a:lnTo>
                <a:cubicBezTo>
                  <a:pt x="12814" y="0"/>
                  <a:pt x="12825" y="1"/>
                  <a:pt x="12837" y="3"/>
                </a:cubicBezTo>
                <a:cubicBezTo>
                  <a:pt x="12848" y="6"/>
                  <a:pt x="12859" y="9"/>
                  <a:pt x="12869" y="13"/>
                </a:cubicBezTo>
                <a:cubicBezTo>
                  <a:pt x="12880" y="18"/>
                  <a:pt x="12890" y="23"/>
                  <a:pt x="12899" y="29"/>
                </a:cubicBezTo>
                <a:cubicBezTo>
                  <a:pt x="12909" y="36"/>
                  <a:pt x="12918" y="43"/>
                  <a:pt x="12926" y="51"/>
                </a:cubicBezTo>
                <a:cubicBezTo>
                  <a:pt x="12934" y="59"/>
                  <a:pt x="12941" y="68"/>
                  <a:pt x="12947" y="77"/>
                </a:cubicBezTo>
                <a:cubicBezTo>
                  <a:pt x="12954" y="87"/>
                  <a:pt x="12959" y="97"/>
                  <a:pt x="12963" y="108"/>
                </a:cubicBezTo>
                <a:cubicBezTo>
                  <a:pt x="12968" y="118"/>
                  <a:pt x="12971" y="129"/>
                  <a:pt x="12973" y="140"/>
                </a:cubicBezTo>
                <a:cubicBezTo>
                  <a:pt x="12976" y="151"/>
                  <a:pt x="12977" y="163"/>
                  <a:pt x="12977" y="174"/>
                </a:cubicBezTo>
                <a:lnTo>
                  <a:pt x="12977" y="1522"/>
                </a:lnTo>
                <a:cubicBezTo>
                  <a:pt x="12977" y="1533"/>
                  <a:pt x="12976" y="1544"/>
                  <a:pt x="12973" y="1555"/>
                </a:cubicBezTo>
                <a:cubicBezTo>
                  <a:pt x="12971" y="1567"/>
                  <a:pt x="12968" y="1578"/>
                  <a:pt x="12963" y="1588"/>
                </a:cubicBezTo>
                <a:cubicBezTo>
                  <a:pt x="12959" y="1599"/>
                  <a:pt x="12954" y="1609"/>
                  <a:pt x="12947" y="1618"/>
                </a:cubicBezTo>
                <a:cubicBezTo>
                  <a:pt x="12941" y="1628"/>
                  <a:pt x="12934" y="1637"/>
                  <a:pt x="12926" y="1645"/>
                </a:cubicBezTo>
                <a:cubicBezTo>
                  <a:pt x="12918" y="1653"/>
                  <a:pt x="12909" y="1660"/>
                  <a:pt x="12899" y="1666"/>
                </a:cubicBezTo>
                <a:cubicBezTo>
                  <a:pt x="12890" y="1673"/>
                  <a:pt x="12880" y="1678"/>
                  <a:pt x="12869" y="1682"/>
                </a:cubicBezTo>
                <a:cubicBezTo>
                  <a:pt x="12859" y="1687"/>
                  <a:pt x="12848" y="1690"/>
                  <a:pt x="12837" y="1692"/>
                </a:cubicBezTo>
                <a:cubicBezTo>
                  <a:pt x="12825" y="1695"/>
                  <a:pt x="12814" y="1696"/>
                  <a:pt x="12803" y="1696"/>
                </a:cubicBezTo>
                <a:lnTo>
                  <a:pt x="174" y="1696"/>
                </a:lnTo>
                <a:cubicBezTo>
                  <a:pt x="162" y="1696"/>
                  <a:pt x="151" y="1695"/>
                  <a:pt x="140" y="1692"/>
                </a:cubicBezTo>
                <a:cubicBezTo>
                  <a:pt x="128" y="1690"/>
                  <a:pt x="118" y="1687"/>
                  <a:pt x="107" y="1682"/>
                </a:cubicBezTo>
                <a:cubicBezTo>
                  <a:pt x="96" y="1678"/>
                  <a:pt x="86" y="1673"/>
                  <a:pt x="77" y="1666"/>
                </a:cubicBezTo>
                <a:cubicBezTo>
                  <a:pt x="67" y="1660"/>
                  <a:pt x="59" y="1653"/>
                  <a:pt x="51" y="1645"/>
                </a:cubicBezTo>
                <a:cubicBezTo>
                  <a:pt x="42" y="1637"/>
                  <a:pt x="35" y="1628"/>
                  <a:pt x="29" y="1618"/>
                </a:cubicBezTo>
                <a:cubicBezTo>
                  <a:pt x="23" y="1609"/>
                  <a:pt x="17" y="1599"/>
                  <a:pt x="13" y="1588"/>
                </a:cubicBezTo>
                <a:cubicBezTo>
                  <a:pt x="8" y="1578"/>
                  <a:pt x="5" y="1567"/>
                  <a:pt x="3" y="1555"/>
                </a:cubicBezTo>
                <a:cubicBezTo>
                  <a:pt x="1" y="1544"/>
                  <a:pt x="0" y="1533"/>
                  <a:pt x="0" y="1522"/>
                </a:cubicBezTo>
              </a:path>
            </a:pathLst>
          </a:custGeom>
          <a:ln w="8280">
            <a:solidFill>
              <a:srgbClr val="1D4ED8"/>
            </a:solidFill>
            <a:miter/>
          </a:ln>
        </p:spPr>
        <p:txBody>
          <a:bodyPr lIns="3960" tIns="3960" rIns="3960" bIns="396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925" name="任意多边形 3924"/>
          <p:cNvSpPr/>
          <p:nvPr/>
        </p:nvSpPr>
        <p:spPr>
          <a:xfrm>
            <a:off x="409320" y="4570920"/>
            <a:ext cx="4680000" cy="1136880"/>
          </a:xfrm>
          <a:custGeom>
            <a:avLst/>
            <a:gdLst/>
            <a:ahLst/>
            <a:cxnLst/>
            <a:rect l="0" t="0" r="r" b="b"/>
            <a:pathLst>
              <a:path w="13000" h="3158">
                <a:moveTo>
                  <a:pt x="0" y="0"/>
                </a:moveTo>
                <a:lnTo>
                  <a:pt x="13000" y="0"/>
                </a:lnTo>
                <a:lnTo>
                  <a:pt x="13000" y="3158"/>
                </a:lnTo>
                <a:lnTo>
                  <a:pt x="0" y="3158"/>
                </a:lnTo>
                <a:lnTo>
                  <a:pt x="0" y="0"/>
                </a:lnTo>
                <a:close/>
              </a:path>
            </a:pathLst>
          </a:custGeom>
          <a:solidFill>
            <a:srgbClr val="1E3A8A">
              <a:alpha val="5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926" name="任意多边形 3925"/>
          <p:cNvSpPr/>
          <p:nvPr/>
        </p:nvSpPr>
        <p:spPr>
          <a:xfrm>
            <a:off x="409320" y="4570920"/>
            <a:ext cx="33840" cy="1136880"/>
          </a:xfrm>
          <a:custGeom>
            <a:avLst/>
            <a:gdLst/>
            <a:ahLst/>
            <a:cxnLst/>
            <a:rect l="0" t="0" r="r" b="b"/>
            <a:pathLst>
              <a:path w="94" h="3158">
                <a:moveTo>
                  <a:pt x="0" y="0"/>
                </a:moveTo>
                <a:lnTo>
                  <a:pt x="94" y="0"/>
                </a:lnTo>
                <a:lnTo>
                  <a:pt x="94" y="3158"/>
                </a:lnTo>
                <a:lnTo>
                  <a:pt x="0" y="3158"/>
                </a:lnTo>
                <a:lnTo>
                  <a:pt x="0" y="0"/>
                </a:lnTo>
                <a:close/>
              </a:path>
            </a:pathLst>
          </a:custGeom>
          <a:solidFill>
            <a:srgbClr val="E5E7E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927" name="文本框 3926"/>
          <p:cNvSpPr txBox="1"/>
          <p:nvPr/>
        </p:nvSpPr>
        <p:spPr>
          <a:xfrm>
            <a:off x="405360" y="378720"/>
            <a:ext cx="3003120" cy="378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237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文本嵌入的持久化存储</a:t>
            </a:r>
            <a:endParaRPr lang="en-US" sz="237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928" name="文本框 3927"/>
          <p:cNvSpPr txBox="1"/>
          <p:nvPr/>
        </p:nvSpPr>
        <p:spPr>
          <a:xfrm>
            <a:off x="405360" y="1067400"/>
            <a:ext cx="469476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嵌入向量的持久化存储是构建高效向量检索系统的关键环节，能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929" name="文本框 3928"/>
          <p:cNvSpPr txBox="1"/>
          <p:nvPr/>
        </p:nvSpPr>
        <p:spPr>
          <a:xfrm>
            <a:off x="405360" y="1343160"/>
            <a:ext cx="285048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够支持大规模数据的快速检索和更新。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3930" name="图片 3929"/>
          <p:cNvPicPr/>
          <p:nvPr/>
        </p:nvPicPr>
        <p:blipFill>
          <a:blip r:embed="rId3"/>
          <a:stretch/>
        </p:blipFill>
        <p:spPr>
          <a:xfrm>
            <a:off x="518040" y="2323080"/>
            <a:ext cx="15012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931" name="文本框 3930"/>
          <p:cNvSpPr txBox="1"/>
          <p:nvPr/>
        </p:nvSpPr>
        <p:spPr>
          <a:xfrm>
            <a:off x="405360" y="1787400"/>
            <a:ext cx="805320" cy="25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580" b="0" u="none" strike="noStrike">
                <a:solidFill>
                  <a:srgbClr val="A2F4FD"/>
                </a:solidFill>
                <a:effectLst/>
                <a:uFillTx/>
                <a:latin typeface="WenQuanYiZenHei"/>
                <a:ea typeface="WenQuanYiZenHei"/>
              </a:rPr>
              <a:t>存储方式</a:t>
            </a:r>
            <a:endParaRPr lang="en-US" sz="15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932" name="文本框 3931"/>
          <p:cNvSpPr txBox="1"/>
          <p:nvPr/>
        </p:nvSpPr>
        <p:spPr>
          <a:xfrm>
            <a:off x="764640" y="2311920"/>
            <a:ext cx="60408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文件系统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933" name="文本框 3932"/>
          <p:cNvSpPr txBox="1"/>
          <p:nvPr/>
        </p:nvSpPr>
        <p:spPr>
          <a:xfrm>
            <a:off x="764640" y="2536560"/>
            <a:ext cx="23544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BFDBFE"/>
                </a:solidFill>
                <a:effectLst/>
                <a:uFillTx/>
                <a:latin typeface="WenQuanYiZenHei"/>
                <a:ea typeface="WenQuanYiZenHei"/>
              </a:rPr>
              <a:t>使用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934" name="文本框 3933"/>
          <p:cNvSpPr txBox="1"/>
          <p:nvPr/>
        </p:nvSpPr>
        <p:spPr>
          <a:xfrm>
            <a:off x="998640" y="2540520"/>
            <a:ext cx="48240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BFDBFE"/>
                </a:solidFill>
                <a:effectLst/>
                <a:uFillTx/>
                <a:latin typeface="DejaVuSans"/>
                <a:ea typeface="DejaVuSans"/>
              </a:rPr>
              <a:t> numpy 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935" name="文本框 3934"/>
          <p:cNvSpPr txBox="1"/>
          <p:nvPr/>
        </p:nvSpPr>
        <p:spPr>
          <a:xfrm>
            <a:off x="1478880" y="2536560"/>
            <a:ext cx="11808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BFDBFE"/>
                </a:solidFill>
                <a:effectLst/>
                <a:uFillTx/>
                <a:latin typeface="WenQuanYiZenHei"/>
                <a:ea typeface="WenQuanYiZenHei"/>
              </a:rPr>
              <a:t>的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936" name="文本框 3935"/>
          <p:cNvSpPr txBox="1"/>
          <p:nvPr/>
        </p:nvSpPr>
        <p:spPr>
          <a:xfrm>
            <a:off x="1595880" y="2540520"/>
            <a:ext cx="61812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BFDBFE"/>
                </a:solidFill>
                <a:effectLst/>
                <a:uFillTx/>
                <a:latin typeface="DejaVuSans"/>
                <a:ea typeface="DejaVuSans"/>
              </a:rPr>
              <a:t> .npy/.npz 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3937" name="图片 3936"/>
          <p:cNvPicPr/>
          <p:nvPr/>
        </p:nvPicPr>
        <p:blipFill>
          <a:blip r:embed="rId4"/>
          <a:stretch/>
        </p:blipFill>
        <p:spPr>
          <a:xfrm>
            <a:off x="518040" y="3075120"/>
            <a:ext cx="17496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938" name="文本框 3937"/>
          <p:cNvSpPr txBox="1"/>
          <p:nvPr/>
        </p:nvSpPr>
        <p:spPr>
          <a:xfrm>
            <a:off x="2211480" y="2536560"/>
            <a:ext cx="176112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BFDBFE"/>
                </a:solidFill>
                <a:effectLst/>
                <a:uFillTx/>
                <a:latin typeface="WenQuanYiZenHei"/>
                <a:ea typeface="WenQuanYiZenHei"/>
              </a:rPr>
              <a:t>文件格式存储嵌入向量，简单高效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939" name="文本框 3938"/>
          <p:cNvSpPr txBox="1"/>
          <p:nvPr/>
        </p:nvSpPr>
        <p:spPr>
          <a:xfrm>
            <a:off x="789840" y="3063960"/>
            <a:ext cx="75528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数据库存储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940" name="文本框 3939"/>
          <p:cNvSpPr txBox="1"/>
          <p:nvPr/>
        </p:nvSpPr>
        <p:spPr>
          <a:xfrm>
            <a:off x="789840" y="3288600"/>
            <a:ext cx="47016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BFDBFE"/>
                </a:solidFill>
                <a:effectLst/>
                <a:uFillTx/>
                <a:latin typeface="WenQuanYiZenHei"/>
                <a:ea typeface="WenQuanYiZenHei"/>
              </a:rPr>
              <a:t>关系型或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941" name="文本框 3940"/>
          <p:cNvSpPr txBox="1"/>
          <p:nvPr/>
        </p:nvSpPr>
        <p:spPr>
          <a:xfrm>
            <a:off x="1257840" y="3292560"/>
            <a:ext cx="39240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BFDBFE"/>
                </a:solidFill>
                <a:effectLst/>
                <a:uFillTx/>
                <a:latin typeface="DejaVuSans"/>
                <a:ea typeface="DejaVuSans"/>
              </a:rPr>
              <a:t>NoSQL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3942" name="图片 3941"/>
          <p:cNvPicPr/>
          <p:nvPr/>
        </p:nvPicPr>
        <p:blipFill>
          <a:blip r:embed="rId5"/>
          <a:stretch/>
        </p:blipFill>
        <p:spPr>
          <a:xfrm>
            <a:off x="518040" y="3827520"/>
            <a:ext cx="22536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943" name="文本框 3942"/>
          <p:cNvSpPr txBox="1"/>
          <p:nvPr/>
        </p:nvSpPr>
        <p:spPr>
          <a:xfrm>
            <a:off x="1648440" y="3288600"/>
            <a:ext cx="187812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BFDBFE"/>
                </a:solidFill>
                <a:effectLst/>
                <a:uFillTx/>
                <a:latin typeface="WenQuanYiZenHei"/>
                <a:ea typeface="WenQuanYiZenHei"/>
              </a:rPr>
              <a:t>数据库，适合需要结构化管理的场景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944" name="文本框 3943"/>
          <p:cNvSpPr txBox="1"/>
          <p:nvPr/>
        </p:nvSpPr>
        <p:spPr>
          <a:xfrm>
            <a:off x="839880" y="3816360"/>
            <a:ext cx="75528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嵌入数据库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945" name="文本框 3944"/>
          <p:cNvSpPr txBox="1"/>
          <p:nvPr/>
        </p:nvSpPr>
        <p:spPr>
          <a:xfrm>
            <a:off x="839880" y="4040640"/>
            <a:ext cx="11808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BFDBFE"/>
                </a:solidFill>
                <a:effectLst/>
                <a:uFillTx/>
                <a:latin typeface="WenQuanYiZenHei"/>
                <a:ea typeface="WenQuanYiZenHei"/>
              </a:rPr>
              <a:t>如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946" name="文本框 3945"/>
          <p:cNvSpPr txBox="1"/>
          <p:nvPr/>
        </p:nvSpPr>
        <p:spPr>
          <a:xfrm>
            <a:off x="956880" y="4044600"/>
            <a:ext cx="33192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BFDBFE"/>
                </a:solidFill>
                <a:effectLst/>
                <a:uFillTx/>
                <a:latin typeface="DejaVuSans"/>
                <a:ea typeface="DejaVuSans"/>
              </a:rPr>
              <a:t>FAISS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3947" name="图片 3946"/>
          <p:cNvPicPr/>
          <p:nvPr/>
        </p:nvPicPr>
        <p:blipFill>
          <a:blip r:embed="rId6"/>
          <a:stretch/>
        </p:blipFill>
        <p:spPr>
          <a:xfrm>
            <a:off x="576720" y="4704840"/>
            <a:ext cx="116640" cy="1501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948" name="文本框 3947"/>
          <p:cNvSpPr txBox="1"/>
          <p:nvPr/>
        </p:nvSpPr>
        <p:spPr>
          <a:xfrm>
            <a:off x="1276560" y="4040640"/>
            <a:ext cx="164376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BFDBFE"/>
                </a:solidFill>
                <a:effectLst/>
                <a:uFillTx/>
                <a:latin typeface="WenQuanYiZenHei"/>
                <a:ea typeface="WenQuanYiZenHei"/>
              </a:rPr>
              <a:t>，直接支持向量检索，性能更优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3949" name="图片 3948"/>
          <p:cNvPicPr/>
          <p:nvPr/>
        </p:nvPicPr>
        <p:blipFill>
          <a:blip r:embed="rId7"/>
          <a:stretch/>
        </p:blipFill>
        <p:spPr>
          <a:xfrm>
            <a:off x="576720" y="5005800"/>
            <a:ext cx="116640" cy="1166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950" name="文本框 3949"/>
          <p:cNvSpPr txBox="1"/>
          <p:nvPr/>
        </p:nvSpPr>
        <p:spPr>
          <a:xfrm>
            <a:off x="756360" y="4693680"/>
            <a:ext cx="60408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优化考虑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3951" name="图片 3950"/>
          <p:cNvPicPr/>
          <p:nvPr/>
        </p:nvPicPr>
        <p:blipFill>
          <a:blip r:embed="rId7"/>
          <a:stretch/>
        </p:blipFill>
        <p:spPr>
          <a:xfrm>
            <a:off x="576720" y="5239800"/>
            <a:ext cx="116640" cy="1166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952" name="文本框 3951"/>
          <p:cNvSpPr txBox="1"/>
          <p:nvPr/>
        </p:nvSpPr>
        <p:spPr>
          <a:xfrm>
            <a:off x="756360" y="4984920"/>
            <a:ext cx="176112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合理组织数据结构，优化读写性能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3953" name="图片 3952"/>
          <p:cNvPicPr/>
          <p:nvPr/>
        </p:nvPicPr>
        <p:blipFill>
          <a:blip r:embed="rId7"/>
          <a:stretch/>
        </p:blipFill>
        <p:spPr>
          <a:xfrm>
            <a:off x="576720" y="5473800"/>
            <a:ext cx="116640" cy="1166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954" name="文本框 3953"/>
          <p:cNvSpPr txBox="1"/>
          <p:nvPr/>
        </p:nvSpPr>
        <p:spPr>
          <a:xfrm>
            <a:off x="756360" y="5218920"/>
            <a:ext cx="176112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实现增量更新机制，避免完全重建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955" name="任意多边形 3954"/>
          <p:cNvSpPr/>
          <p:nvPr/>
        </p:nvSpPr>
        <p:spPr>
          <a:xfrm>
            <a:off x="5360760" y="3279960"/>
            <a:ext cx="4939200" cy="2097720"/>
          </a:xfrm>
          <a:custGeom>
            <a:avLst/>
            <a:gdLst/>
            <a:ahLst/>
            <a:cxnLst/>
            <a:rect l="0" t="0" r="r" b="b"/>
            <a:pathLst>
              <a:path w="13720" h="5827">
                <a:moveTo>
                  <a:pt x="0" y="5653"/>
                </a:moveTo>
                <a:lnTo>
                  <a:pt x="0" y="174"/>
                </a:lnTo>
                <a:cubicBezTo>
                  <a:pt x="0" y="162"/>
                  <a:pt x="1" y="151"/>
                  <a:pt x="3" y="140"/>
                </a:cubicBezTo>
                <a:cubicBezTo>
                  <a:pt x="5" y="129"/>
                  <a:pt x="9" y="118"/>
                  <a:pt x="13" y="107"/>
                </a:cubicBezTo>
                <a:cubicBezTo>
                  <a:pt x="17" y="97"/>
                  <a:pt x="23" y="87"/>
                  <a:pt x="29" y="77"/>
                </a:cubicBezTo>
                <a:cubicBezTo>
                  <a:pt x="35" y="67"/>
                  <a:pt x="43" y="59"/>
                  <a:pt x="51" y="51"/>
                </a:cubicBezTo>
                <a:cubicBezTo>
                  <a:pt x="59" y="43"/>
                  <a:pt x="68" y="35"/>
                  <a:pt x="77" y="29"/>
                </a:cubicBezTo>
                <a:cubicBezTo>
                  <a:pt x="87" y="23"/>
                  <a:pt x="97" y="17"/>
                  <a:pt x="107" y="13"/>
                </a:cubicBezTo>
                <a:cubicBezTo>
                  <a:pt x="118" y="9"/>
                  <a:pt x="129" y="5"/>
                  <a:pt x="140" y="3"/>
                </a:cubicBezTo>
                <a:cubicBezTo>
                  <a:pt x="151" y="1"/>
                  <a:pt x="162" y="0"/>
                  <a:pt x="174" y="0"/>
                </a:cubicBezTo>
                <a:lnTo>
                  <a:pt x="13545" y="0"/>
                </a:lnTo>
                <a:cubicBezTo>
                  <a:pt x="13557" y="0"/>
                  <a:pt x="13568" y="1"/>
                  <a:pt x="13579" y="3"/>
                </a:cubicBezTo>
                <a:cubicBezTo>
                  <a:pt x="13591" y="5"/>
                  <a:pt x="13602" y="9"/>
                  <a:pt x="13612" y="13"/>
                </a:cubicBezTo>
                <a:cubicBezTo>
                  <a:pt x="13623" y="17"/>
                  <a:pt x="13633" y="23"/>
                  <a:pt x="13642" y="29"/>
                </a:cubicBezTo>
                <a:cubicBezTo>
                  <a:pt x="13652" y="35"/>
                  <a:pt x="13661" y="43"/>
                  <a:pt x="13669" y="51"/>
                </a:cubicBezTo>
                <a:cubicBezTo>
                  <a:pt x="13677" y="59"/>
                  <a:pt x="13684" y="67"/>
                  <a:pt x="13690" y="77"/>
                </a:cubicBezTo>
                <a:cubicBezTo>
                  <a:pt x="13697" y="87"/>
                  <a:pt x="13702" y="97"/>
                  <a:pt x="13706" y="107"/>
                </a:cubicBezTo>
                <a:cubicBezTo>
                  <a:pt x="13711" y="118"/>
                  <a:pt x="13714" y="129"/>
                  <a:pt x="13716" y="140"/>
                </a:cubicBezTo>
                <a:cubicBezTo>
                  <a:pt x="13718" y="151"/>
                  <a:pt x="13720" y="162"/>
                  <a:pt x="13720" y="174"/>
                </a:cubicBezTo>
                <a:lnTo>
                  <a:pt x="13720" y="5653"/>
                </a:lnTo>
                <a:cubicBezTo>
                  <a:pt x="13720" y="5664"/>
                  <a:pt x="13718" y="5676"/>
                  <a:pt x="13716" y="5687"/>
                </a:cubicBezTo>
                <a:cubicBezTo>
                  <a:pt x="13714" y="5698"/>
                  <a:pt x="13711" y="5709"/>
                  <a:pt x="13706" y="5720"/>
                </a:cubicBezTo>
                <a:cubicBezTo>
                  <a:pt x="13702" y="5730"/>
                  <a:pt x="13697" y="5740"/>
                  <a:pt x="13690" y="5750"/>
                </a:cubicBezTo>
                <a:cubicBezTo>
                  <a:pt x="13684" y="5759"/>
                  <a:pt x="13677" y="5768"/>
                  <a:pt x="13669" y="5776"/>
                </a:cubicBezTo>
                <a:cubicBezTo>
                  <a:pt x="13661" y="5784"/>
                  <a:pt x="13652" y="5791"/>
                  <a:pt x="13642" y="5798"/>
                </a:cubicBezTo>
                <a:cubicBezTo>
                  <a:pt x="13633" y="5804"/>
                  <a:pt x="13623" y="5809"/>
                  <a:pt x="13612" y="5814"/>
                </a:cubicBezTo>
                <a:cubicBezTo>
                  <a:pt x="13602" y="5818"/>
                  <a:pt x="13591" y="5822"/>
                  <a:pt x="13579" y="5824"/>
                </a:cubicBezTo>
                <a:cubicBezTo>
                  <a:pt x="13568" y="5826"/>
                  <a:pt x="13557" y="5827"/>
                  <a:pt x="13545" y="5827"/>
                </a:cubicBezTo>
                <a:lnTo>
                  <a:pt x="174" y="5827"/>
                </a:lnTo>
                <a:cubicBezTo>
                  <a:pt x="162" y="5827"/>
                  <a:pt x="151" y="5826"/>
                  <a:pt x="140" y="5824"/>
                </a:cubicBezTo>
                <a:cubicBezTo>
                  <a:pt x="129" y="5822"/>
                  <a:pt x="118" y="5818"/>
                  <a:pt x="107" y="5814"/>
                </a:cubicBezTo>
                <a:cubicBezTo>
                  <a:pt x="97" y="5809"/>
                  <a:pt x="87" y="5804"/>
                  <a:pt x="77" y="5798"/>
                </a:cubicBezTo>
                <a:cubicBezTo>
                  <a:pt x="68" y="5791"/>
                  <a:pt x="59" y="5784"/>
                  <a:pt x="51" y="5776"/>
                </a:cubicBezTo>
                <a:cubicBezTo>
                  <a:pt x="43" y="5768"/>
                  <a:pt x="35" y="5759"/>
                  <a:pt x="29" y="5750"/>
                </a:cubicBezTo>
                <a:cubicBezTo>
                  <a:pt x="23" y="5740"/>
                  <a:pt x="17" y="5730"/>
                  <a:pt x="13" y="5720"/>
                </a:cubicBezTo>
                <a:cubicBezTo>
                  <a:pt x="9" y="5709"/>
                  <a:pt x="5" y="5698"/>
                  <a:pt x="3" y="5687"/>
                </a:cubicBezTo>
                <a:cubicBezTo>
                  <a:pt x="1" y="5676"/>
                  <a:pt x="0" y="5664"/>
                  <a:pt x="0" y="5653"/>
                </a:cubicBezTo>
                <a:close/>
              </a:path>
            </a:pathLst>
          </a:custGeom>
          <a:solidFill>
            <a:srgbClr val="111827">
              <a:alpha val="6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956" name="任意多边形 3955"/>
          <p:cNvSpPr/>
          <p:nvPr/>
        </p:nvSpPr>
        <p:spPr>
          <a:xfrm>
            <a:off x="5360760" y="3279960"/>
            <a:ext cx="4939200" cy="2097720"/>
          </a:xfrm>
          <a:custGeom>
            <a:avLst/>
            <a:gdLst/>
            <a:ahLst/>
            <a:cxnLst/>
            <a:rect l="0" t="0" r="r" b="b"/>
            <a:pathLst>
              <a:path w="13720" h="5827" fill="none">
                <a:moveTo>
                  <a:pt x="0" y="5653"/>
                </a:moveTo>
                <a:lnTo>
                  <a:pt x="0" y="174"/>
                </a:lnTo>
                <a:cubicBezTo>
                  <a:pt x="0" y="162"/>
                  <a:pt x="1" y="151"/>
                  <a:pt x="3" y="140"/>
                </a:cubicBezTo>
                <a:cubicBezTo>
                  <a:pt x="5" y="129"/>
                  <a:pt x="9" y="118"/>
                  <a:pt x="13" y="107"/>
                </a:cubicBezTo>
                <a:cubicBezTo>
                  <a:pt x="17" y="97"/>
                  <a:pt x="23" y="87"/>
                  <a:pt x="29" y="77"/>
                </a:cubicBezTo>
                <a:cubicBezTo>
                  <a:pt x="35" y="67"/>
                  <a:pt x="43" y="59"/>
                  <a:pt x="51" y="51"/>
                </a:cubicBezTo>
                <a:cubicBezTo>
                  <a:pt x="59" y="43"/>
                  <a:pt x="68" y="35"/>
                  <a:pt x="77" y="29"/>
                </a:cubicBezTo>
                <a:cubicBezTo>
                  <a:pt x="87" y="23"/>
                  <a:pt x="97" y="17"/>
                  <a:pt x="107" y="13"/>
                </a:cubicBezTo>
                <a:cubicBezTo>
                  <a:pt x="118" y="9"/>
                  <a:pt x="129" y="5"/>
                  <a:pt x="140" y="3"/>
                </a:cubicBezTo>
                <a:cubicBezTo>
                  <a:pt x="151" y="1"/>
                  <a:pt x="162" y="0"/>
                  <a:pt x="174" y="0"/>
                </a:cubicBezTo>
                <a:lnTo>
                  <a:pt x="13545" y="0"/>
                </a:lnTo>
                <a:cubicBezTo>
                  <a:pt x="13557" y="0"/>
                  <a:pt x="13568" y="1"/>
                  <a:pt x="13579" y="3"/>
                </a:cubicBezTo>
                <a:cubicBezTo>
                  <a:pt x="13591" y="5"/>
                  <a:pt x="13602" y="9"/>
                  <a:pt x="13612" y="13"/>
                </a:cubicBezTo>
                <a:cubicBezTo>
                  <a:pt x="13623" y="17"/>
                  <a:pt x="13633" y="23"/>
                  <a:pt x="13642" y="29"/>
                </a:cubicBezTo>
                <a:cubicBezTo>
                  <a:pt x="13652" y="35"/>
                  <a:pt x="13661" y="43"/>
                  <a:pt x="13669" y="51"/>
                </a:cubicBezTo>
                <a:cubicBezTo>
                  <a:pt x="13677" y="59"/>
                  <a:pt x="13684" y="67"/>
                  <a:pt x="13690" y="77"/>
                </a:cubicBezTo>
                <a:cubicBezTo>
                  <a:pt x="13697" y="87"/>
                  <a:pt x="13702" y="97"/>
                  <a:pt x="13706" y="107"/>
                </a:cubicBezTo>
                <a:cubicBezTo>
                  <a:pt x="13711" y="118"/>
                  <a:pt x="13714" y="129"/>
                  <a:pt x="13716" y="140"/>
                </a:cubicBezTo>
                <a:cubicBezTo>
                  <a:pt x="13718" y="151"/>
                  <a:pt x="13720" y="162"/>
                  <a:pt x="13720" y="174"/>
                </a:cubicBezTo>
                <a:lnTo>
                  <a:pt x="13720" y="5653"/>
                </a:lnTo>
                <a:cubicBezTo>
                  <a:pt x="13720" y="5664"/>
                  <a:pt x="13718" y="5676"/>
                  <a:pt x="13716" y="5687"/>
                </a:cubicBezTo>
                <a:cubicBezTo>
                  <a:pt x="13714" y="5698"/>
                  <a:pt x="13711" y="5709"/>
                  <a:pt x="13706" y="5720"/>
                </a:cubicBezTo>
                <a:cubicBezTo>
                  <a:pt x="13702" y="5730"/>
                  <a:pt x="13697" y="5740"/>
                  <a:pt x="13690" y="5750"/>
                </a:cubicBezTo>
                <a:cubicBezTo>
                  <a:pt x="13684" y="5759"/>
                  <a:pt x="13677" y="5768"/>
                  <a:pt x="13669" y="5776"/>
                </a:cubicBezTo>
                <a:cubicBezTo>
                  <a:pt x="13661" y="5784"/>
                  <a:pt x="13652" y="5791"/>
                  <a:pt x="13642" y="5798"/>
                </a:cubicBezTo>
                <a:cubicBezTo>
                  <a:pt x="13633" y="5804"/>
                  <a:pt x="13623" y="5809"/>
                  <a:pt x="13612" y="5814"/>
                </a:cubicBezTo>
                <a:cubicBezTo>
                  <a:pt x="13602" y="5818"/>
                  <a:pt x="13591" y="5822"/>
                  <a:pt x="13579" y="5824"/>
                </a:cubicBezTo>
                <a:cubicBezTo>
                  <a:pt x="13568" y="5826"/>
                  <a:pt x="13557" y="5827"/>
                  <a:pt x="13545" y="5827"/>
                </a:cubicBezTo>
                <a:lnTo>
                  <a:pt x="174" y="5827"/>
                </a:lnTo>
                <a:cubicBezTo>
                  <a:pt x="162" y="5827"/>
                  <a:pt x="151" y="5826"/>
                  <a:pt x="140" y="5824"/>
                </a:cubicBezTo>
                <a:cubicBezTo>
                  <a:pt x="129" y="5822"/>
                  <a:pt x="118" y="5818"/>
                  <a:pt x="107" y="5814"/>
                </a:cubicBezTo>
                <a:cubicBezTo>
                  <a:pt x="97" y="5809"/>
                  <a:pt x="87" y="5804"/>
                  <a:pt x="77" y="5798"/>
                </a:cubicBezTo>
                <a:cubicBezTo>
                  <a:pt x="68" y="5791"/>
                  <a:pt x="59" y="5784"/>
                  <a:pt x="51" y="5776"/>
                </a:cubicBezTo>
                <a:cubicBezTo>
                  <a:pt x="43" y="5768"/>
                  <a:pt x="35" y="5759"/>
                  <a:pt x="29" y="5750"/>
                </a:cubicBezTo>
                <a:cubicBezTo>
                  <a:pt x="23" y="5740"/>
                  <a:pt x="17" y="5730"/>
                  <a:pt x="13" y="5720"/>
                </a:cubicBezTo>
                <a:cubicBezTo>
                  <a:pt x="9" y="5709"/>
                  <a:pt x="5" y="5698"/>
                  <a:pt x="3" y="5687"/>
                </a:cubicBezTo>
                <a:cubicBezTo>
                  <a:pt x="1" y="5676"/>
                  <a:pt x="0" y="5664"/>
                  <a:pt x="0" y="5653"/>
                </a:cubicBezTo>
              </a:path>
            </a:pathLst>
          </a:custGeom>
          <a:ln w="8280">
            <a:solidFill>
              <a:srgbClr val="1E40AF"/>
            </a:solidFill>
            <a:miter/>
          </a:ln>
        </p:spPr>
        <p:txBody>
          <a:bodyPr lIns="3960" tIns="3960" rIns="3960" bIns="396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957" name="任意多边形 3956"/>
          <p:cNvSpPr/>
          <p:nvPr/>
        </p:nvSpPr>
        <p:spPr>
          <a:xfrm>
            <a:off x="5364720" y="3283920"/>
            <a:ext cx="4930920" cy="343080"/>
          </a:xfrm>
          <a:custGeom>
            <a:avLst/>
            <a:gdLst/>
            <a:ahLst/>
            <a:cxnLst/>
            <a:rect l="0" t="0" r="r" b="b"/>
            <a:pathLst>
              <a:path w="13697" h="953">
                <a:moveTo>
                  <a:pt x="13" y="101"/>
                </a:moveTo>
                <a:cubicBezTo>
                  <a:pt x="21" y="81"/>
                  <a:pt x="33" y="63"/>
                  <a:pt x="48" y="48"/>
                </a:cubicBezTo>
                <a:cubicBezTo>
                  <a:pt x="63" y="33"/>
                  <a:pt x="81" y="21"/>
                  <a:pt x="101" y="13"/>
                </a:cubicBezTo>
                <a:cubicBezTo>
                  <a:pt x="120" y="4"/>
                  <a:pt x="141" y="0"/>
                  <a:pt x="163" y="0"/>
                </a:cubicBezTo>
                <a:lnTo>
                  <a:pt x="13534" y="0"/>
                </a:lnTo>
                <a:cubicBezTo>
                  <a:pt x="13556" y="0"/>
                  <a:pt x="13577" y="4"/>
                  <a:pt x="13597" y="13"/>
                </a:cubicBezTo>
                <a:cubicBezTo>
                  <a:pt x="13617" y="21"/>
                  <a:pt x="13634" y="33"/>
                  <a:pt x="13649" y="48"/>
                </a:cubicBezTo>
                <a:cubicBezTo>
                  <a:pt x="13665" y="63"/>
                  <a:pt x="13676" y="81"/>
                  <a:pt x="13685" y="101"/>
                </a:cubicBezTo>
                <a:cubicBezTo>
                  <a:pt x="13693" y="120"/>
                  <a:pt x="13697" y="141"/>
                  <a:pt x="13697" y="163"/>
                </a:cubicBezTo>
                <a:lnTo>
                  <a:pt x="13697" y="953"/>
                </a:lnTo>
                <a:lnTo>
                  <a:pt x="0" y="953"/>
                </a:lnTo>
                <a:lnTo>
                  <a:pt x="0" y="163"/>
                </a:lnTo>
                <a:cubicBezTo>
                  <a:pt x="0" y="141"/>
                  <a:pt x="4" y="120"/>
                  <a:pt x="13" y="101"/>
                </a:cubicBezTo>
                <a:close/>
              </a:path>
            </a:pathLst>
          </a:custGeom>
          <a:solidFill>
            <a:srgbClr val="1F2937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958" name="任意多边形 3957"/>
          <p:cNvSpPr/>
          <p:nvPr/>
        </p:nvSpPr>
        <p:spPr>
          <a:xfrm>
            <a:off x="5364720" y="3618360"/>
            <a:ext cx="4930920" cy="8640"/>
          </a:xfrm>
          <a:custGeom>
            <a:avLst/>
            <a:gdLst/>
            <a:ahLst/>
            <a:cxnLst/>
            <a:rect l="0" t="0" r="r" b="b"/>
            <a:pathLst>
              <a:path w="13697" h="24">
                <a:moveTo>
                  <a:pt x="13697" y="24"/>
                </a:moveTo>
                <a:lnTo>
                  <a:pt x="0" y="24"/>
                </a:lnTo>
                <a:lnTo>
                  <a:pt x="0" y="0"/>
                </a:lnTo>
                <a:lnTo>
                  <a:pt x="13697" y="0"/>
                </a:lnTo>
                <a:lnTo>
                  <a:pt x="13697" y="24"/>
                </a:lnTo>
                <a:close/>
              </a:path>
            </a:pathLst>
          </a:custGeom>
          <a:solidFill>
            <a:srgbClr val="1E40A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3959" name="图片 3958"/>
          <p:cNvPicPr/>
          <p:nvPr/>
        </p:nvPicPr>
        <p:blipFill>
          <a:blip r:embed="rId8"/>
          <a:stretch/>
        </p:blipFill>
        <p:spPr>
          <a:xfrm>
            <a:off x="5498640" y="3384360"/>
            <a:ext cx="16668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960" name="文本框 3959"/>
          <p:cNvSpPr txBox="1"/>
          <p:nvPr/>
        </p:nvSpPr>
        <p:spPr>
          <a:xfrm>
            <a:off x="756360" y="5452920"/>
            <a:ext cx="152640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选择适合数据规模的存储方案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961" name="文本框 3960"/>
          <p:cNvSpPr txBox="1"/>
          <p:nvPr/>
        </p:nvSpPr>
        <p:spPr>
          <a:xfrm>
            <a:off x="5728680" y="3364200"/>
            <a:ext cx="12078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嵌入存储与加载示例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962" name="文本框 3961"/>
          <p:cNvSpPr txBox="1"/>
          <p:nvPr/>
        </p:nvSpPr>
        <p:spPr>
          <a:xfrm>
            <a:off x="5494680" y="3788280"/>
            <a:ext cx="14148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00D3F3"/>
                </a:solidFill>
                <a:effectLst/>
                <a:uFillTx/>
                <a:latin typeface="Courier New"/>
                <a:ea typeface="Courier New"/>
              </a:rPr>
              <a:t># 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963" name="文本框 3962"/>
          <p:cNvSpPr txBox="1"/>
          <p:nvPr/>
        </p:nvSpPr>
        <p:spPr>
          <a:xfrm>
            <a:off x="5635080" y="3773160"/>
            <a:ext cx="58752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00D3F3"/>
                </a:solidFill>
                <a:effectLst/>
                <a:uFillTx/>
                <a:latin typeface="WenQuanYiZenHei"/>
                <a:ea typeface="WenQuanYiZenHei"/>
              </a:rPr>
              <a:t>存储嵌入为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964" name="文本框 3963"/>
          <p:cNvSpPr txBox="1"/>
          <p:nvPr/>
        </p:nvSpPr>
        <p:spPr>
          <a:xfrm>
            <a:off x="6220080" y="3788280"/>
            <a:ext cx="28224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00D3F3"/>
                </a:solidFill>
                <a:effectLst/>
                <a:uFillTx/>
                <a:latin typeface="Courier New"/>
                <a:ea typeface="Courier New"/>
              </a:rPr>
              <a:t>.npy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965" name="文本框 3964"/>
          <p:cNvSpPr txBox="1"/>
          <p:nvPr/>
        </p:nvSpPr>
        <p:spPr>
          <a:xfrm>
            <a:off x="6500880" y="3773160"/>
            <a:ext cx="23544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00D3F3"/>
                </a:solidFill>
                <a:effectLst/>
                <a:uFillTx/>
                <a:latin typeface="WenQuanYiZenHei"/>
                <a:ea typeface="WenQuanYiZenHei"/>
              </a:rPr>
              <a:t>文件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966" name="文本框 3965"/>
          <p:cNvSpPr txBox="1"/>
          <p:nvPr/>
        </p:nvSpPr>
        <p:spPr>
          <a:xfrm>
            <a:off x="5494680" y="3980520"/>
            <a:ext cx="70488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DBEAFE"/>
                </a:solidFill>
                <a:effectLst/>
                <a:uFillTx/>
                <a:latin typeface="Courier New"/>
                <a:ea typeface="Courier New"/>
              </a:rPr>
              <a:t>texts = ["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967" name="文本框 3966"/>
          <p:cNvSpPr txBox="1"/>
          <p:nvPr/>
        </p:nvSpPr>
        <p:spPr>
          <a:xfrm>
            <a:off x="6196680" y="3965400"/>
            <a:ext cx="129168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如何管理糖尿病的饮食？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968" name="文本框 3967"/>
          <p:cNvSpPr txBox="1"/>
          <p:nvPr/>
        </p:nvSpPr>
        <p:spPr>
          <a:xfrm>
            <a:off x="7483680" y="3980520"/>
            <a:ext cx="28224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DBEAFE"/>
                </a:solidFill>
                <a:effectLst/>
                <a:uFillTx/>
                <a:latin typeface="Courier New"/>
                <a:ea typeface="Courier New"/>
              </a:rPr>
              <a:t>", "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969" name="文本框 3968"/>
          <p:cNvSpPr txBox="1"/>
          <p:nvPr/>
        </p:nvSpPr>
        <p:spPr>
          <a:xfrm>
            <a:off x="7764480" y="3965400"/>
            <a:ext cx="129168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什么是健康的饮食习惯？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970" name="文本框 3969"/>
          <p:cNvSpPr txBox="1"/>
          <p:nvPr/>
        </p:nvSpPr>
        <p:spPr>
          <a:xfrm>
            <a:off x="9051480" y="3980520"/>
            <a:ext cx="21204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DBEAFE"/>
                </a:solidFill>
                <a:effectLst/>
                <a:uFillTx/>
                <a:latin typeface="Courier New"/>
                <a:ea typeface="Courier New"/>
              </a:rPr>
              <a:t>", 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971" name="文本框 3970"/>
          <p:cNvSpPr txBox="1"/>
          <p:nvPr/>
        </p:nvSpPr>
        <p:spPr>
          <a:xfrm>
            <a:off x="5494680" y="4164480"/>
            <a:ext cx="63468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DBEAFE"/>
                </a:solidFill>
                <a:effectLst/>
                <a:uFillTx/>
                <a:latin typeface="Courier New"/>
                <a:ea typeface="Courier New"/>
              </a:rPr>
              <a:t>        "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972" name="文本框 3971"/>
          <p:cNvSpPr txBox="1"/>
          <p:nvPr/>
        </p:nvSpPr>
        <p:spPr>
          <a:xfrm>
            <a:off x="6126480" y="4149360"/>
            <a:ext cx="140904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糖尿病患者应避免高糖食物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973" name="文本框 3972"/>
          <p:cNvSpPr txBox="1"/>
          <p:nvPr/>
        </p:nvSpPr>
        <p:spPr>
          <a:xfrm>
            <a:off x="7530480" y="4164480"/>
            <a:ext cx="28224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DBEAFE"/>
                </a:solidFill>
                <a:effectLst/>
                <a:uFillTx/>
                <a:latin typeface="Courier New"/>
                <a:ea typeface="Courier New"/>
              </a:rPr>
              <a:t>", "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974" name="文本框 3973"/>
          <p:cNvSpPr txBox="1"/>
          <p:nvPr/>
        </p:nvSpPr>
        <p:spPr>
          <a:xfrm>
            <a:off x="7811280" y="4149360"/>
            <a:ext cx="105696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糖尿病与饮食的关系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975" name="文本框 3974"/>
          <p:cNvSpPr txBox="1"/>
          <p:nvPr/>
        </p:nvSpPr>
        <p:spPr>
          <a:xfrm>
            <a:off x="8863920" y="4164480"/>
            <a:ext cx="14148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DBEAFE"/>
                </a:solidFill>
                <a:effectLst/>
                <a:uFillTx/>
                <a:latin typeface="Courier New"/>
                <a:ea typeface="Courier New"/>
              </a:rPr>
              <a:t>"]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976" name="文本框 3975"/>
          <p:cNvSpPr txBox="1"/>
          <p:nvPr/>
        </p:nvSpPr>
        <p:spPr>
          <a:xfrm>
            <a:off x="5494680" y="4356720"/>
            <a:ext cx="485964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DBEAFE"/>
                </a:solidFill>
                <a:effectLst/>
                <a:uFillTx/>
                <a:latin typeface="Courier New"/>
                <a:ea typeface="Courier New"/>
              </a:rPr>
              <a:t>embeddings = generate_embeddings(texts, model_name="bert-base-uncased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977" name="文本框 3976"/>
          <p:cNvSpPr txBox="1"/>
          <p:nvPr/>
        </p:nvSpPr>
        <p:spPr>
          <a:xfrm>
            <a:off x="5494680" y="4741200"/>
            <a:ext cx="295812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34D399"/>
                </a:solidFill>
                <a:effectLst/>
                <a:uFillTx/>
                <a:latin typeface="Courier New"/>
                <a:ea typeface="Courier New"/>
              </a:rPr>
              <a:t>np.save</a:t>
            </a:r>
            <a:r>
              <a:rPr lang="en-US" sz="920" b="0" u="none" strike="noStrike">
                <a:solidFill>
                  <a:srgbClr val="DBEAFE"/>
                </a:solidFill>
                <a:effectLst/>
                <a:uFillTx/>
                <a:latin typeface="Courier New"/>
                <a:ea typeface="Courier New"/>
              </a:rPr>
              <a:t>("text_embeddings.npy", embeddings)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978" name="文本框 3977"/>
          <p:cNvSpPr txBox="1"/>
          <p:nvPr/>
        </p:nvSpPr>
        <p:spPr>
          <a:xfrm>
            <a:off x="5494680" y="4924800"/>
            <a:ext cx="49356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DBEAFE"/>
                </a:solidFill>
                <a:effectLst/>
                <a:uFillTx/>
                <a:latin typeface="Courier New"/>
                <a:ea typeface="Courier New"/>
              </a:rPr>
              <a:t>print("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979" name="文本框 3978"/>
          <p:cNvSpPr txBox="1"/>
          <p:nvPr/>
        </p:nvSpPr>
        <p:spPr>
          <a:xfrm>
            <a:off x="5986080" y="4909680"/>
            <a:ext cx="70488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嵌入已保存至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980" name="文本框 3979"/>
          <p:cNvSpPr txBox="1"/>
          <p:nvPr/>
        </p:nvSpPr>
        <p:spPr>
          <a:xfrm>
            <a:off x="6688080" y="4924800"/>
            <a:ext cx="147960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DBEAFE"/>
                </a:solidFill>
                <a:effectLst/>
                <a:uFillTx/>
                <a:latin typeface="Courier New"/>
                <a:ea typeface="Courier New"/>
              </a:rPr>
              <a:t>'text_embeddings.npy'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981" name="文本框 3980"/>
          <p:cNvSpPr txBox="1"/>
          <p:nvPr/>
        </p:nvSpPr>
        <p:spPr>
          <a:xfrm>
            <a:off x="8162280" y="4909680"/>
            <a:ext cx="23544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文件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982" name="文本框 3981"/>
          <p:cNvSpPr txBox="1"/>
          <p:nvPr/>
        </p:nvSpPr>
        <p:spPr>
          <a:xfrm>
            <a:off x="8396280" y="4924800"/>
            <a:ext cx="14148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DBEAFE"/>
                </a:solidFill>
                <a:effectLst/>
                <a:uFillTx/>
                <a:latin typeface="Courier New"/>
                <a:ea typeface="Courier New"/>
              </a:rPr>
              <a:t>")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983" name="文本框 3982"/>
          <p:cNvSpPr txBox="1"/>
          <p:nvPr/>
        </p:nvSpPr>
        <p:spPr>
          <a:xfrm>
            <a:off x="5494680" y="5309280"/>
            <a:ext cx="11664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00D3F3"/>
                </a:solidFill>
                <a:effectLst/>
                <a:uFillTx/>
                <a:latin typeface="Courier New"/>
                <a:ea typeface="Courier New"/>
              </a:rPr>
              <a:t>#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984" name="文本框 3983"/>
          <p:cNvSpPr txBox="1"/>
          <p:nvPr/>
        </p:nvSpPr>
        <p:spPr>
          <a:xfrm>
            <a:off x="5635080" y="5294160"/>
            <a:ext cx="11808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00D3F3"/>
                </a:solidFill>
                <a:effectLst/>
                <a:uFillTx/>
                <a:latin typeface="WenQuanYiZenHei"/>
                <a:ea typeface="WenQuanYiZenHei"/>
              </a:rPr>
              <a:t>从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985" name="文本框 3984"/>
          <p:cNvSpPr txBox="1"/>
          <p:nvPr/>
        </p:nvSpPr>
        <p:spPr>
          <a:xfrm>
            <a:off x="5822280" y="5309280"/>
            <a:ext cx="21204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00D3F3"/>
                </a:solidFill>
                <a:effectLst/>
                <a:uFillTx/>
                <a:latin typeface="Courier New"/>
                <a:ea typeface="Courier New"/>
              </a:rPr>
              <a:t>npy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986" name="文本框 3985"/>
          <p:cNvSpPr txBox="1"/>
          <p:nvPr/>
        </p:nvSpPr>
        <p:spPr>
          <a:xfrm>
            <a:off x="6032880" y="5294160"/>
            <a:ext cx="70488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00D3F3"/>
                </a:solidFill>
                <a:effectLst/>
                <a:uFillTx/>
                <a:latin typeface="WenQuanYiZenHei"/>
                <a:ea typeface="WenQuanYiZenHei"/>
              </a:rPr>
              <a:t>文件加载嵌入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987" name="文本框 3986"/>
          <p:cNvSpPr txBox="1"/>
          <p:nvPr/>
        </p:nvSpPr>
        <p:spPr>
          <a:xfrm>
            <a:off x="5860440" y="2553120"/>
            <a:ext cx="47016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93C5FD"/>
                </a:solidFill>
                <a:effectLst/>
                <a:uFillTx/>
                <a:latin typeface="WenQuanYiZenHei"/>
                <a:ea typeface="WenQuanYiZenHei"/>
              </a:rPr>
              <a:t>生成质量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988" name="文本框 3987"/>
          <p:cNvSpPr txBox="1"/>
          <p:nvPr/>
        </p:nvSpPr>
        <p:spPr>
          <a:xfrm>
            <a:off x="7592040" y="2553120"/>
            <a:ext cx="47016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93C5FD"/>
                </a:solidFill>
                <a:effectLst/>
                <a:uFillTx/>
                <a:latin typeface="WenQuanYiZenHei"/>
                <a:ea typeface="WenQuanYiZenHei"/>
              </a:rPr>
              <a:t>存储效率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3989" name="图片 3988"/>
          <p:cNvPicPr/>
          <p:nvPr/>
        </p:nvPicPr>
        <p:blipFill>
          <a:blip r:embed="rId9"/>
          <a:stretch/>
        </p:blipFill>
        <p:spPr>
          <a:xfrm>
            <a:off x="6936120" y="1763280"/>
            <a:ext cx="1787040" cy="1620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3990" name="图片 3989"/>
          <p:cNvPicPr/>
          <p:nvPr/>
        </p:nvPicPr>
        <p:blipFill>
          <a:blip r:embed="rId10"/>
          <a:stretch/>
        </p:blipFill>
        <p:spPr>
          <a:xfrm>
            <a:off x="8715960" y="1763280"/>
            <a:ext cx="1787040" cy="16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991" name="文本框 3990"/>
          <p:cNvSpPr txBox="1"/>
          <p:nvPr/>
        </p:nvSpPr>
        <p:spPr>
          <a:xfrm>
            <a:off x="9323640" y="2553120"/>
            <a:ext cx="47016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93C5FD"/>
                </a:solidFill>
                <a:effectLst/>
                <a:uFillTx/>
                <a:latin typeface="WenQuanYiZenHei"/>
                <a:ea typeface="WenQuanYiZenHei"/>
              </a:rPr>
              <a:t>检索速度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992" name="任意多边形 3991"/>
          <p:cNvSpPr/>
          <p:nvPr/>
        </p:nvSpPr>
        <p:spPr>
          <a:xfrm>
            <a:off x="5360760" y="1474920"/>
            <a:ext cx="1470960" cy="727200"/>
          </a:xfrm>
          <a:custGeom>
            <a:avLst/>
            <a:gdLst/>
            <a:ahLst/>
            <a:cxnLst/>
            <a:rect l="0" t="0" r="r" b="b"/>
            <a:pathLst>
              <a:path w="4086" h="2020">
                <a:moveTo>
                  <a:pt x="0" y="1846"/>
                </a:moveTo>
                <a:lnTo>
                  <a:pt x="0" y="174"/>
                </a:lnTo>
                <a:cubicBezTo>
                  <a:pt x="0" y="162"/>
                  <a:pt x="1" y="151"/>
                  <a:pt x="3" y="140"/>
                </a:cubicBezTo>
                <a:cubicBezTo>
                  <a:pt x="5" y="129"/>
                  <a:pt x="9" y="118"/>
                  <a:pt x="13" y="107"/>
                </a:cubicBezTo>
                <a:cubicBezTo>
                  <a:pt x="17" y="97"/>
                  <a:pt x="23" y="86"/>
                  <a:pt x="29" y="77"/>
                </a:cubicBezTo>
                <a:cubicBezTo>
                  <a:pt x="35" y="67"/>
                  <a:pt x="43" y="59"/>
                  <a:pt x="51" y="51"/>
                </a:cubicBezTo>
                <a:cubicBezTo>
                  <a:pt x="59" y="43"/>
                  <a:pt x="68" y="35"/>
                  <a:pt x="77" y="29"/>
                </a:cubicBezTo>
                <a:cubicBezTo>
                  <a:pt x="87" y="23"/>
                  <a:pt x="97" y="17"/>
                  <a:pt x="107" y="13"/>
                </a:cubicBezTo>
                <a:cubicBezTo>
                  <a:pt x="118" y="8"/>
                  <a:pt x="129" y="5"/>
                  <a:pt x="140" y="3"/>
                </a:cubicBezTo>
                <a:cubicBezTo>
                  <a:pt x="151" y="1"/>
                  <a:pt x="162" y="0"/>
                  <a:pt x="174" y="0"/>
                </a:cubicBezTo>
                <a:lnTo>
                  <a:pt x="3912" y="0"/>
                </a:lnTo>
                <a:cubicBezTo>
                  <a:pt x="3924" y="0"/>
                  <a:pt x="3935" y="1"/>
                  <a:pt x="3946" y="3"/>
                </a:cubicBezTo>
                <a:cubicBezTo>
                  <a:pt x="3957" y="5"/>
                  <a:pt x="3968" y="8"/>
                  <a:pt x="3979" y="13"/>
                </a:cubicBezTo>
                <a:cubicBezTo>
                  <a:pt x="3989" y="17"/>
                  <a:pt x="3999" y="23"/>
                  <a:pt x="4009" y="29"/>
                </a:cubicBezTo>
                <a:cubicBezTo>
                  <a:pt x="4018" y="35"/>
                  <a:pt x="4027" y="43"/>
                  <a:pt x="4035" y="51"/>
                </a:cubicBezTo>
                <a:cubicBezTo>
                  <a:pt x="4043" y="59"/>
                  <a:pt x="4050" y="67"/>
                  <a:pt x="4057" y="77"/>
                </a:cubicBezTo>
                <a:cubicBezTo>
                  <a:pt x="4063" y="86"/>
                  <a:pt x="4069" y="97"/>
                  <a:pt x="4073" y="107"/>
                </a:cubicBezTo>
                <a:cubicBezTo>
                  <a:pt x="4077" y="118"/>
                  <a:pt x="4081" y="129"/>
                  <a:pt x="4083" y="140"/>
                </a:cubicBezTo>
                <a:cubicBezTo>
                  <a:pt x="4085" y="151"/>
                  <a:pt x="4086" y="162"/>
                  <a:pt x="4086" y="174"/>
                </a:cubicBezTo>
                <a:lnTo>
                  <a:pt x="4086" y="1846"/>
                </a:lnTo>
                <a:cubicBezTo>
                  <a:pt x="4086" y="1857"/>
                  <a:pt x="4085" y="1869"/>
                  <a:pt x="4083" y="1880"/>
                </a:cubicBezTo>
                <a:cubicBezTo>
                  <a:pt x="4081" y="1891"/>
                  <a:pt x="4077" y="1902"/>
                  <a:pt x="4073" y="1913"/>
                </a:cubicBezTo>
                <a:cubicBezTo>
                  <a:pt x="4069" y="1923"/>
                  <a:pt x="4063" y="1933"/>
                  <a:pt x="4057" y="1943"/>
                </a:cubicBezTo>
                <a:cubicBezTo>
                  <a:pt x="4050" y="1952"/>
                  <a:pt x="4043" y="1961"/>
                  <a:pt x="4035" y="1969"/>
                </a:cubicBezTo>
                <a:cubicBezTo>
                  <a:pt x="4027" y="1977"/>
                  <a:pt x="4018" y="1984"/>
                  <a:pt x="4009" y="1991"/>
                </a:cubicBezTo>
                <a:cubicBezTo>
                  <a:pt x="3999" y="1997"/>
                  <a:pt x="3989" y="2003"/>
                  <a:pt x="3979" y="2007"/>
                </a:cubicBezTo>
                <a:cubicBezTo>
                  <a:pt x="3968" y="2011"/>
                  <a:pt x="3957" y="2015"/>
                  <a:pt x="3946" y="2017"/>
                </a:cubicBezTo>
                <a:cubicBezTo>
                  <a:pt x="3935" y="2019"/>
                  <a:pt x="3924" y="2020"/>
                  <a:pt x="3912" y="2020"/>
                </a:cubicBezTo>
                <a:lnTo>
                  <a:pt x="174" y="2020"/>
                </a:lnTo>
                <a:cubicBezTo>
                  <a:pt x="162" y="2020"/>
                  <a:pt x="151" y="2019"/>
                  <a:pt x="140" y="2017"/>
                </a:cubicBezTo>
                <a:cubicBezTo>
                  <a:pt x="129" y="2015"/>
                  <a:pt x="118" y="2011"/>
                  <a:pt x="107" y="2007"/>
                </a:cubicBezTo>
                <a:cubicBezTo>
                  <a:pt x="97" y="2003"/>
                  <a:pt x="87" y="1997"/>
                  <a:pt x="77" y="1991"/>
                </a:cubicBezTo>
                <a:cubicBezTo>
                  <a:pt x="68" y="1984"/>
                  <a:pt x="59" y="1977"/>
                  <a:pt x="51" y="1969"/>
                </a:cubicBezTo>
                <a:cubicBezTo>
                  <a:pt x="43" y="1961"/>
                  <a:pt x="35" y="1952"/>
                  <a:pt x="29" y="1943"/>
                </a:cubicBezTo>
                <a:cubicBezTo>
                  <a:pt x="23" y="1933"/>
                  <a:pt x="17" y="1923"/>
                  <a:pt x="13" y="1913"/>
                </a:cubicBezTo>
                <a:cubicBezTo>
                  <a:pt x="9" y="1902"/>
                  <a:pt x="5" y="1891"/>
                  <a:pt x="3" y="1880"/>
                </a:cubicBezTo>
                <a:cubicBezTo>
                  <a:pt x="1" y="1869"/>
                  <a:pt x="0" y="1857"/>
                  <a:pt x="0" y="1846"/>
                </a:cubicBezTo>
                <a:close/>
              </a:path>
            </a:pathLst>
          </a:custGeom>
          <a:solidFill>
            <a:srgbClr val="1E40AF">
              <a:alpha val="4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993" name="任意多边形 3992"/>
          <p:cNvSpPr/>
          <p:nvPr/>
        </p:nvSpPr>
        <p:spPr>
          <a:xfrm>
            <a:off x="5360760" y="1474920"/>
            <a:ext cx="1470960" cy="727200"/>
          </a:xfrm>
          <a:custGeom>
            <a:avLst/>
            <a:gdLst/>
            <a:ahLst/>
            <a:cxnLst/>
            <a:rect l="0" t="0" r="r" b="b"/>
            <a:pathLst>
              <a:path w="4086" h="2020" fill="none">
                <a:moveTo>
                  <a:pt x="0" y="1846"/>
                </a:moveTo>
                <a:lnTo>
                  <a:pt x="0" y="174"/>
                </a:lnTo>
                <a:cubicBezTo>
                  <a:pt x="0" y="162"/>
                  <a:pt x="1" y="151"/>
                  <a:pt x="3" y="140"/>
                </a:cubicBezTo>
                <a:cubicBezTo>
                  <a:pt x="5" y="129"/>
                  <a:pt x="9" y="118"/>
                  <a:pt x="13" y="107"/>
                </a:cubicBezTo>
                <a:cubicBezTo>
                  <a:pt x="17" y="97"/>
                  <a:pt x="23" y="86"/>
                  <a:pt x="29" y="77"/>
                </a:cubicBezTo>
                <a:cubicBezTo>
                  <a:pt x="35" y="67"/>
                  <a:pt x="43" y="59"/>
                  <a:pt x="51" y="51"/>
                </a:cubicBezTo>
                <a:cubicBezTo>
                  <a:pt x="59" y="43"/>
                  <a:pt x="68" y="35"/>
                  <a:pt x="77" y="29"/>
                </a:cubicBezTo>
                <a:cubicBezTo>
                  <a:pt x="87" y="23"/>
                  <a:pt x="97" y="17"/>
                  <a:pt x="107" y="13"/>
                </a:cubicBezTo>
                <a:cubicBezTo>
                  <a:pt x="118" y="8"/>
                  <a:pt x="129" y="5"/>
                  <a:pt x="140" y="3"/>
                </a:cubicBezTo>
                <a:cubicBezTo>
                  <a:pt x="151" y="1"/>
                  <a:pt x="162" y="0"/>
                  <a:pt x="174" y="0"/>
                </a:cubicBezTo>
                <a:lnTo>
                  <a:pt x="3912" y="0"/>
                </a:lnTo>
                <a:cubicBezTo>
                  <a:pt x="3924" y="0"/>
                  <a:pt x="3935" y="1"/>
                  <a:pt x="3946" y="3"/>
                </a:cubicBezTo>
                <a:cubicBezTo>
                  <a:pt x="3957" y="5"/>
                  <a:pt x="3968" y="8"/>
                  <a:pt x="3979" y="13"/>
                </a:cubicBezTo>
                <a:cubicBezTo>
                  <a:pt x="3989" y="17"/>
                  <a:pt x="3999" y="23"/>
                  <a:pt x="4009" y="29"/>
                </a:cubicBezTo>
                <a:cubicBezTo>
                  <a:pt x="4018" y="35"/>
                  <a:pt x="4027" y="43"/>
                  <a:pt x="4035" y="51"/>
                </a:cubicBezTo>
                <a:cubicBezTo>
                  <a:pt x="4043" y="59"/>
                  <a:pt x="4050" y="67"/>
                  <a:pt x="4057" y="77"/>
                </a:cubicBezTo>
                <a:cubicBezTo>
                  <a:pt x="4063" y="86"/>
                  <a:pt x="4069" y="97"/>
                  <a:pt x="4073" y="107"/>
                </a:cubicBezTo>
                <a:cubicBezTo>
                  <a:pt x="4077" y="118"/>
                  <a:pt x="4081" y="129"/>
                  <a:pt x="4083" y="140"/>
                </a:cubicBezTo>
                <a:cubicBezTo>
                  <a:pt x="4085" y="151"/>
                  <a:pt x="4086" y="162"/>
                  <a:pt x="4086" y="174"/>
                </a:cubicBezTo>
                <a:lnTo>
                  <a:pt x="4086" y="1846"/>
                </a:lnTo>
                <a:cubicBezTo>
                  <a:pt x="4086" y="1857"/>
                  <a:pt x="4085" y="1869"/>
                  <a:pt x="4083" y="1880"/>
                </a:cubicBezTo>
                <a:cubicBezTo>
                  <a:pt x="4081" y="1891"/>
                  <a:pt x="4077" y="1902"/>
                  <a:pt x="4073" y="1913"/>
                </a:cubicBezTo>
                <a:cubicBezTo>
                  <a:pt x="4069" y="1923"/>
                  <a:pt x="4063" y="1933"/>
                  <a:pt x="4057" y="1943"/>
                </a:cubicBezTo>
                <a:cubicBezTo>
                  <a:pt x="4050" y="1952"/>
                  <a:pt x="4043" y="1961"/>
                  <a:pt x="4035" y="1969"/>
                </a:cubicBezTo>
                <a:cubicBezTo>
                  <a:pt x="4027" y="1977"/>
                  <a:pt x="4018" y="1984"/>
                  <a:pt x="4009" y="1991"/>
                </a:cubicBezTo>
                <a:cubicBezTo>
                  <a:pt x="3999" y="1997"/>
                  <a:pt x="3989" y="2003"/>
                  <a:pt x="3979" y="2007"/>
                </a:cubicBezTo>
                <a:cubicBezTo>
                  <a:pt x="3968" y="2011"/>
                  <a:pt x="3957" y="2015"/>
                  <a:pt x="3946" y="2017"/>
                </a:cubicBezTo>
                <a:cubicBezTo>
                  <a:pt x="3935" y="2019"/>
                  <a:pt x="3924" y="2020"/>
                  <a:pt x="3912" y="2020"/>
                </a:cubicBezTo>
                <a:lnTo>
                  <a:pt x="174" y="2020"/>
                </a:lnTo>
                <a:cubicBezTo>
                  <a:pt x="162" y="2020"/>
                  <a:pt x="151" y="2019"/>
                  <a:pt x="140" y="2017"/>
                </a:cubicBezTo>
                <a:cubicBezTo>
                  <a:pt x="129" y="2015"/>
                  <a:pt x="118" y="2011"/>
                  <a:pt x="107" y="2007"/>
                </a:cubicBezTo>
                <a:cubicBezTo>
                  <a:pt x="97" y="2003"/>
                  <a:pt x="87" y="1997"/>
                  <a:pt x="77" y="1991"/>
                </a:cubicBezTo>
                <a:cubicBezTo>
                  <a:pt x="68" y="1984"/>
                  <a:pt x="59" y="1977"/>
                  <a:pt x="51" y="1969"/>
                </a:cubicBezTo>
                <a:cubicBezTo>
                  <a:pt x="43" y="1961"/>
                  <a:pt x="35" y="1952"/>
                  <a:pt x="29" y="1943"/>
                </a:cubicBezTo>
                <a:cubicBezTo>
                  <a:pt x="23" y="1933"/>
                  <a:pt x="17" y="1923"/>
                  <a:pt x="13" y="1913"/>
                </a:cubicBezTo>
                <a:cubicBezTo>
                  <a:pt x="9" y="1902"/>
                  <a:pt x="5" y="1891"/>
                  <a:pt x="3" y="1880"/>
                </a:cubicBezTo>
                <a:cubicBezTo>
                  <a:pt x="1" y="1869"/>
                  <a:pt x="0" y="1857"/>
                  <a:pt x="0" y="1846"/>
                </a:cubicBezTo>
              </a:path>
            </a:pathLst>
          </a:custGeom>
          <a:ln w="8280">
            <a:solidFill>
              <a:srgbClr val="1D4ED8"/>
            </a:solidFill>
            <a:miter/>
          </a:ln>
        </p:spPr>
        <p:txBody>
          <a:bodyPr lIns="3960" tIns="3960" rIns="3960" bIns="396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3994" name="图片 3993"/>
          <p:cNvPicPr/>
          <p:nvPr/>
        </p:nvPicPr>
        <p:blipFill>
          <a:blip r:embed="rId11"/>
          <a:stretch/>
        </p:blipFill>
        <p:spPr>
          <a:xfrm>
            <a:off x="5983560" y="1579320"/>
            <a:ext cx="217080" cy="250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995" name="文本框 3994"/>
          <p:cNvSpPr txBox="1"/>
          <p:nvPr/>
        </p:nvSpPr>
        <p:spPr>
          <a:xfrm>
            <a:off x="10155600" y="5732640"/>
            <a:ext cx="41364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93C5FD"/>
                </a:solidFill>
                <a:effectLst/>
                <a:uFillTx/>
                <a:latin typeface="DejaVuSans"/>
                <a:ea typeface="DejaVuSans"/>
              </a:rPr>
              <a:t>20 / 21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996" name="任意多边形 3995"/>
          <p:cNvSpPr/>
          <p:nvPr/>
        </p:nvSpPr>
        <p:spPr>
          <a:xfrm>
            <a:off x="7090560" y="1474920"/>
            <a:ext cx="1470960" cy="727200"/>
          </a:xfrm>
          <a:custGeom>
            <a:avLst/>
            <a:gdLst/>
            <a:ahLst/>
            <a:cxnLst/>
            <a:rect l="0" t="0" r="r" b="b"/>
            <a:pathLst>
              <a:path w="4086" h="2020">
                <a:moveTo>
                  <a:pt x="0" y="1846"/>
                </a:moveTo>
                <a:lnTo>
                  <a:pt x="0" y="174"/>
                </a:lnTo>
                <a:cubicBezTo>
                  <a:pt x="0" y="162"/>
                  <a:pt x="1" y="151"/>
                  <a:pt x="3" y="140"/>
                </a:cubicBezTo>
                <a:cubicBezTo>
                  <a:pt x="5" y="129"/>
                  <a:pt x="9" y="118"/>
                  <a:pt x="13" y="107"/>
                </a:cubicBezTo>
                <a:cubicBezTo>
                  <a:pt x="17" y="97"/>
                  <a:pt x="23" y="86"/>
                  <a:pt x="29" y="77"/>
                </a:cubicBezTo>
                <a:cubicBezTo>
                  <a:pt x="35" y="67"/>
                  <a:pt x="43" y="59"/>
                  <a:pt x="51" y="51"/>
                </a:cubicBezTo>
                <a:cubicBezTo>
                  <a:pt x="59" y="43"/>
                  <a:pt x="68" y="35"/>
                  <a:pt x="77" y="29"/>
                </a:cubicBezTo>
                <a:cubicBezTo>
                  <a:pt x="87" y="23"/>
                  <a:pt x="97" y="17"/>
                  <a:pt x="107" y="13"/>
                </a:cubicBezTo>
                <a:cubicBezTo>
                  <a:pt x="118" y="8"/>
                  <a:pt x="129" y="5"/>
                  <a:pt x="140" y="3"/>
                </a:cubicBezTo>
                <a:cubicBezTo>
                  <a:pt x="151" y="1"/>
                  <a:pt x="162" y="0"/>
                  <a:pt x="174" y="0"/>
                </a:cubicBezTo>
                <a:lnTo>
                  <a:pt x="3912" y="0"/>
                </a:lnTo>
                <a:cubicBezTo>
                  <a:pt x="3924" y="0"/>
                  <a:pt x="3935" y="1"/>
                  <a:pt x="3946" y="3"/>
                </a:cubicBezTo>
                <a:cubicBezTo>
                  <a:pt x="3957" y="5"/>
                  <a:pt x="3968" y="8"/>
                  <a:pt x="3979" y="13"/>
                </a:cubicBezTo>
                <a:cubicBezTo>
                  <a:pt x="3989" y="17"/>
                  <a:pt x="3999" y="23"/>
                  <a:pt x="4009" y="29"/>
                </a:cubicBezTo>
                <a:cubicBezTo>
                  <a:pt x="4018" y="35"/>
                  <a:pt x="4027" y="43"/>
                  <a:pt x="4035" y="51"/>
                </a:cubicBezTo>
                <a:cubicBezTo>
                  <a:pt x="4043" y="59"/>
                  <a:pt x="4051" y="67"/>
                  <a:pt x="4057" y="77"/>
                </a:cubicBezTo>
                <a:cubicBezTo>
                  <a:pt x="4063" y="86"/>
                  <a:pt x="4069" y="97"/>
                  <a:pt x="4073" y="107"/>
                </a:cubicBezTo>
                <a:cubicBezTo>
                  <a:pt x="4077" y="118"/>
                  <a:pt x="4081" y="129"/>
                  <a:pt x="4083" y="140"/>
                </a:cubicBezTo>
                <a:cubicBezTo>
                  <a:pt x="4085" y="151"/>
                  <a:pt x="4086" y="162"/>
                  <a:pt x="4086" y="174"/>
                </a:cubicBezTo>
                <a:lnTo>
                  <a:pt x="4086" y="1846"/>
                </a:lnTo>
                <a:cubicBezTo>
                  <a:pt x="4086" y="1857"/>
                  <a:pt x="4085" y="1869"/>
                  <a:pt x="4083" y="1880"/>
                </a:cubicBezTo>
                <a:cubicBezTo>
                  <a:pt x="4081" y="1891"/>
                  <a:pt x="4077" y="1902"/>
                  <a:pt x="4073" y="1913"/>
                </a:cubicBezTo>
                <a:cubicBezTo>
                  <a:pt x="4069" y="1923"/>
                  <a:pt x="4063" y="1933"/>
                  <a:pt x="4057" y="1943"/>
                </a:cubicBezTo>
                <a:cubicBezTo>
                  <a:pt x="4051" y="1952"/>
                  <a:pt x="4043" y="1961"/>
                  <a:pt x="4035" y="1969"/>
                </a:cubicBezTo>
                <a:cubicBezTo>
                  <a:pt x="4027" y="1977"/>
                  <a:pt x="4018" y="1984"/>
                  <a:pt x="4009" y="1991"/>
                </a:cubicBezTo>
                <a:cubicBezTo>
                  <a:pt x="3999" y="1997"/>
                  <a:pt x="3989" y="2003"/>
                  <a:pt x="3979" y="2007"/>
                </a:cubicBezTo>
                <a:cubicBezTo>
                  <a:pt x="3968" y="2011"/>
                  <a:pt x="3957" y="2015"/>
                  <a:pt x="3946" y="2017"/>
                </a:cubicBezTo>
                <a:cubicBezTo>
                  <a:pt x="3935" y="2019"/>
                  <a:pt x="3924" y="2020"/>
                  <a:pt x="3912" y="2020"/>
                </a:cubicBezTo>
                <a:lnTo>
                  <a:pt x="174" y="2020"/>
                </a:lnTo>
                <a:cubicBezTo>
                  <a:pt x="162" y="2020"/>
                  <a:pt x="151" y="2019"/>
                  <a:pt x="140" y="2017"/>
                </a:cubicBezTo>
                <a:cubicBezTo>
                  <a:pt x="129" y="2015"/>
                  <a:pt x="118" y="2011"/>
                  <a:pt x="107" y="2007"/>
                </a:cubicBezTo>
                <a:cubicBezTo>
                  <a:pt x="97" y="2003"/>
                  <a:pt x="87" y="1997"/>
                  <a:pt x="77" y="1991"/>
                </a:cubicBezTo>
                <a:cubicBezTo>
                  <a:pt x="68" y="1984"/>
                  <a:pt x="59" y="1977"/>
                  <a:pt x="51" y="1969"/>
                </a:cubicBezTo>
                <a:cubicBezTo>
                  <a:pt x="43" y="1961"/>
                  <a:pt x="35" y="1952"/>
                  <a:pt x="29" y="1943"/>
                </a:cubicBezTo>
                <a:cubicBezTo>
                  <a:pt x="23" y="1933"/>
                  <a:pt x="17" y="1923"/>
                  <a:pt x="13" y="1913"/>
                </a:cubicBezTo>
                <a:cubicBezTo>
                  <a:pt x="9" y="1902"/>
                  <a:pt x="5" y="1891"/>
                  <a:pt x="3" y="1880"/>
                </a:cubicBezTo>
                <a:cubicBezTo>
                  <a:pt x="1" y="1869"/>
                  <a:pt x="0" y="1857"/>
                  <a:pt x="0" y="1846"/>
                </a:cubicBezTo>
                <a:close/>
              </a:path>
            </a:pathLst>
          </a:custGeom>
          <a:solidFill>
            <a:srgbClr val="1E40AF">
              <a:alpha val="4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997" name="任意多边形 3996"/>
          <p:cNvSpPr/>
          <p:nvPr/>
        </p:nvSpPr>
        <p:spPr>
          <a:xfrm>
            <a:off x="7090560" y="1474920"/>
            <a:ext cx="1470960" cy="727200"/>
          </a:xfrm>
          <a:custGeom>
            <a:avLst/>
            <a:gdLst/>
            <a:ahLst/>
            <a:cxnLst/>
            <a:rect l="0" t="0" r="r" b="b"/>
            <a:pathLst>
              <a:path w="4086" h="2020" fill="none">
                <a:moveTo>
                  <a:pt x="0" y="1846"/>
                </a:moveTo>
                <a:lnTo>
                  <a:pt x="0" y="174"/>
                </a:lnTo>
                <a:cubicBezTo>
                  <a:pt x="0" y="162"/>
                  <a:pt x="1" y="151"/>
                  <a:pt x="3" y="140"/>
                </a:cubicBezTo>
                <a:cubicBezTo>
                  <a:pt x="5" y="129"/>
                  <a:pt x="9" y="118"/>
                  <a:pt x="13" y="107"/>
                </a:cubicBezTo>
                <a:cubicBezTo>
                  <a:pt x="17" y="97"/>
                  <a:pt x="23" y="86"/>
                  <a:pt x="29" y="77"/>
                </a:cubicBezTo>
                <a:cubicBezTo>
                  <a:pt x="35" y="67"/>
                  <a:pt x="43" y="59"/>
                  <a:pt x="51" y="51"/>
                </a:cubicBezTo>
                <a:cubicBezTo>
                  <a:pt x="59" y="43"/>
                  <a:pt x="68" y="35"/>
                  <a:pt x="77" y="29"/>
                </a:cubicBezTo>
                <a:cubicBezTo>
                  <a:pt x="87" y="23"/>
                  <a:pt x="97" y="17"/>
                  <a:pt x="107" y="13"/>
                </a:cubicBezTo>
                <a:cubicBezTo>
                  <a:pt x="118" y="8"/>
                  <a:pt x="129" y="5"/>
                  <a:pt x="140" y="3"/>
                </a:cubicBezTo>
                <a:cubicBezTo>
                  <a:pt x="151" y="1"/>
                  <a:pt x="162" y="0"/>
                  <a:pt x="174" y="0"/>
                </a:cubicBezTo>
                <a:lnTo>
                  <a:pt x="3912" y="0"/>
                </a:lnTo>
                <a:cubicBezTo>
                  <a:pt x="3924" y="0"/>
                  <a:pt x="3935" y="1"/>
                  <a:pt x="3946" y="3"/>
                </a:cubicBezTo>
                <a:cubicBezTo>
                  <a:pt x="3957" y="5"/>
                  <a:pt x="3968" y="8"/>
                  <a:pt x="3979" y="13"/>
                </a:cubicBezTo>
                <a:cubicBezTo>
                  <a:pt x="3989" y="17"/>
                  <a:pt x="3999" y="23"/>
                  <a:pt x="4009" y="29"/>
                </a:cubicBezTo>
                <a:cubicBezTo>
                  <a:pt x="4018" y="35"/>
                  <a:pt x="4027" y="43"/>
                  <a:pt x="4035" y="51"/>
                </a:cubicBezTo>
                <a:cubicBezTo>
                  <a:pt x="4043" y="59"/>
                  <a:pt x="4051" y="67"/>
                  <a:pt x="4057" y="77"/>
                </a:cubicBezTo>
                <a:cubicBezTo>
                  <a:pt x="4063" y="86"/>
                  <a:pt x="4069" y="97"/>
                  <a:pt x="4073" y="107"/>
                </a:cubicBezTo>
                <a:cubicBezTo>
                  <a:pt x="4077" y="118"/>
                  <a:pt x="4081" y="129"/>
                  <a:pt x="4083" y="140"/>
                </a:cubicBezTo>
                <a:cubicBezTo>
                  <a:pt x="4085" y="151"/>
                  <a:pt x="4086" y="162"/>
                  <a:pt x="4086" y="174"/>
                </a:cubicBezTo>
                <a:lnTo>
                  <a:pt x="4086" y="1846"/>
                </a:lnTo>
                <a:cubicBezTo>
                  <a:pt x="4086" y="1857"/>
                  <a:pt x="4085" y="1869"/>
                  <a:pt x="4083" y="1880"/>
                </a:cubicBezTo>
                <a:cubicBezTo>
                  <a:pt x="4081" y="1891"/>
                  <a:pt x="4077" y="1902"/>
                  <a:pt x="4073" y="1913"/>
                </a:cubicBezTo>
                <a:cubicBezTo>
                  <a:pt x="4069" y="1923"/>
                  <a:pt x="4063" y="1933"/>
                  <a:pt x="4057" y="1943"/>
                </a:cubicBezTo>
                <a:cubicBezTo>
                  <a:pt x="4051" y="1952"/>
                  <a:pt x="4043" y="1961"/>
                  <a:pt x="4035" y="1969"/>
                </a:cubicBezTo>
                <a:cubicBezTo>
                  <a:pt x="4027" y="1977"/>
                  <a:pt x="4018" y="1984"/>
                  <a:pt x="4009" y="1991"/>
                </a:cubicBezTo>
                <a:cubicBezTo>
                  <a:pt x="3999" y="1997"/>
                  <a:pt x="3989" y="2003"/>
                  <a:pt x="3979" y="2007"/>
                </a:cubicBezTo>
                <a:cubicBezTo>
                  <a:pt x="3968" y="2011"/>
                  <a:pt x="3957" y="2015"/>
                  <a:pt x="3946" y="2017"/>
                </a:cubicBezTo>
                <a:cubicBezTo>
                  <a:pt x="3935" y="2019"/>
                  <a:pt x="3924" y="2020"/>
                  <a:pt x="3912" y="2020"/>
                </a:cubicBezTo>
                <a:lnTo>
                  <a:pt x="174" y="2020"/>
                </a:lnTo>
                <a:cubicBezTo>
                  <a:pt x="162" y="2020"/>
                  <a:pt x="151" y="2019"/>
                  <a:pt x="140" y="2017"/>
                </a:cubicBezTo>
                <a:cubicBezTo>
                  <a:pt x="129" y="2015"/>
                  <a:pt x="118" y="2011"/>
                  <a:pt x="107" y="2007"/>
                </a:cubicBezTo>
                <a:cubicBezTo>
                  <a:pt x="97" y="2003"/>
                  <a:pt x="87" y="1997"/>
                  <a:pt x="77" y="1991"/>
                </a:cubicBezTo>
                <a:cubicBezTo>
                  <a:pt x="68" y="1984"/>
                  <a:pt x="59" y="1977"/>
                  <a:pt x="51" y="1969"/>
                </a:cubicBezTo>
                <a:cubicBezTo>
                  <a:pt x="43" y="1961"/>
                  <a:pt x="35" y="1952"/>
                  <a:pt x="29" y="1943"/>
                </a:cubicBezTo>
                <a:cubicBezTo>
                  <a:pt x="23" y="1933"/>
                  <a:pt x="17" y="1923"/>
                  <a:pt x="13" y="1913"/>
                </a:cubicBezTo>
                <a:cubicBezTo>
                  <a:pt x="9" y="1902"/>
                  <a:pt x="5" y="1891"/>
                  <a:pt x="3" y="1880"/>
                </a:cubicBezTo>
                <a:cubicBezTo>
                  <a:pt x="1" y="1869"/>
                  <a:pt x="0" y="1857"/>
                  <a:pt x="0" y="1846"/>
                </a:cubicBezTo>
              </a:path>
            </a:pathLst>
          </a:custGeom>
          <a:ln w="8280">
            <a:solidFill>
              <a:srgbClr val="1D4ED8"/>
            </a:solidFill>
            <a:miter/>
          </a:ln>
        </p:spPr>
        <p:txBody>
          <a:bodyPr lIns="3960" tIns="3960" rIns="3960" bIns="396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3998" name="图片 3997"/>
          <p:cNvPicPr/>
          <p:nvPr/>
        </p:nvPicPr>
        <p:blipFill>
          <a:blip r:embed="rId12"/>
          <a:stretch/>
        </p:blipFill>
        <p:spPr>
          <a:xfrm>
            <a:off x="7721640" y="1579320"/>
            <a:ext cx="217080" cy="250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999" name="文本框 3998"/>
          <p:cNvSpPr txBox="1"/>
          <p:nvPr/>
        </p:nvSpPr>
        <p:spPr>
          <a:xfrm>
            <a:off x="5826960" y="1910160"/>
            <a:ext cx="5371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嵌入生成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000" name="任意多边形 3999"/>
          <p:cNvSpPr/>
          <p:nvPr/>
        </p:nvSpPr>
        <p:spPr>
          <a:xfrm>
            <a:off x="8820360" y="1474920"/>
            <a:ext cx="1479600" cy="727200"/>
          </a:xfrm>
          <a:custGeom>
            <a:avLst/>
            <a:gdLst/>
            <a:ahLst/>
            <a:cxnLst/>
            <a:rect l="0" t="0" r="r" b="b"/>
            <a:pathLst>
              <a:path w="4110" h="2020">
                <a:moveTo>
                  <a:pt x="0" y="1846"/>
                </a:moveTo>
                <a:lnTo>
                  <a:pt x="0" y="174"/>
                </a:lnTo>
                <a:cubicBezTo>
                  <a:pt x="0" y="162"/>
                  <a:pt x="1" y="151"/>
                  <a:pt x="3" y="140"/>
                </a:cubicBezTo>
                <a:cubicBezTo>
                  <a:pt x="5" y="129"/>
                  <a:pt x="9" y="118"/>
                  <a:pt x="13" y="107"/>
                </a:cubicBezTo>
                <a:cubicBezTo>
                  <a:pt x="18" y="97"/>
                  <a:pt x="23" y="86"/>
                  <a:pt x="29" y="77"/>
                </a:cubicBezTo>
                <a:cubicBezTo>
                  <a:pt x="36" y="67"/>
                  <a:pt x="43" y="59"/>
                  <a:pt x="51" y="51"/>
                </a:cubicBezTo>
                <a:cubicBezTo>
                  <a:pt x="59" y="43"/>
                  <a:pt x="68" y="35"/>
                  <a:pt x="77" y="29"/>
                </a:cubicBezTo>
                <a:cubicBezTo>
                  <a:pt x="87" y="23"/>
                  <a:pt x="97" y="17"/>
                  <a:pt x="107" y="13"/>
                </a:cubicBezTo>
                <a:cubicBezTo>
                  <a:pt x="118" y="8"/>
                  <a:pt x="129" y="5"/>
                  <a:pt x="140" y="3"/>
                </a:cubicBezTo>
                <a:cubicBezTo>
                  <a:pt x="151" y="1"/>
                  <a:pt x="163" y="0"/>
                  <a:pt x="174" y="0"/>
                </a:cubicBezTo>
                <a:lnTo>
                  <a:pt x="3935" y="0"/>
                </a:lnTo>
                <a:cubicBezTo>
                  <a:pt x="3947" y="0"/>
                  <a:pt x="3958" y="1"/>
                  <a:pt x="3969" y="3"/>
                </a:cubicBezTo>
                <a:cubicBezTo>
                  <a:pt x="3981" y="5"/>
                  <a:pt x="3992" y="8"/>
                  <a:pt x="4002" y="13"/>
                </a:cubicBezTo>
                <a:cubicBezTo>
                  <a:pt x="4013" y="17"/>
                  <a:pt x="4023" y="23"/>
                  <a:pt x="4032" y="29"/>
                </a:cubicBezTo>
                <a:cubicBezTo>
                  <a:pt x="4042" y="35"/>
                  <a:pt x="4051" y="43"/>
                  <a:pt x="4059" y="51"/>
                </a:cubicBezTo>
                <a:cubicBezTo>
                  <a:pt x="4067" y="59"/>
                  <a:pt x="4074" y="67"/>
                  <a:pt x="4080" y="77"/>
                </a:cubicBezTo>
                <a:cubicBezTo>
                  <a:pt x="4087" y="86"/>
                  <a:pt x="4092" y="97"/>
                  <a:pt x="4096" y="107"/>
                </a:cubicBezTo>
                <a:cubicBezTo>
                  <a:pt x="4101" y="118"/>
                  <a:pt x="4104" y="129"/>
                  <a:pt x="4106" y="140"/>
                </a:cubicBezTo>
                <a:cubicBezTo>
                  <a:pt x="4108" y="151"/>
                  <a:pt x="4110" y="162"/>
                  <a:pt x="4110" y="174"/>
                </a:cubicBezTo>
                <a:lnTo>
                  <a:pt x="4110" y="1846"/>
                </a:lnTo>
                <a:cubicBezTo>
                  <a:pt x="4110" y="1857"/>
                  <a:pt x="4108" y="1869"/>
                  <a:pt x="4106" y="1880"/>
                </a:cubicBezTo>
                <a:cubicBezTo>
                  <a:pt x="4104" y="1891"/>
                  <a:pt x="4101" y="1902"/>
                  <a:pt x="4096" y="1913"/>
                </a:cubicBezTo>
                <a:cubicBezTo>
                  <a:pt x="4092" y="1923"/>
                  <a:pt x="4087" y="1933"/>
                  <a:pt x="4080" y="1943"/>
                </a:cubicBezTo>
                <a:cubicBezTo>
                  <a:pt x="4074" y="1952"/>
                  <a:pt x="4067" y="1961"/>
                  <a:pt x="4059" y="1969"/>
                </a:cubicBezTo>
                <a:cubicBezTo>
                  <a:pt x="4051" y="1977"/>
                  <a:pt x="4042" y="1984"/>
                  <a:pt x="4032" y="1991"/>
                </a:cubicBezTo>
                <a:cubicBezTo>
                  <a:pt x="4023" y="1997"/>
                  <a:pt x="4013" y="2003"/>
                  <a:pt x="4002" y="2007"/>
                </a:cubicBezTo>
                <a:cubicBezTo>
                  <a:pt x="3992" y="2011"/>
                  <a:pt x="3981" y="2015"/>
                  <a:pt x="3969" y="2017"/>
                </a:cubicBezTo>
                <a:cubicBezTo>
                  <a:pt x="3958" y="2019"/>
                  <a:pt x="3947" y="2020"/>
                  <a:pt x="3935" y="2020"/>
                </a:cubicBezTo>
                <a:lnTo>
                  <a:pt x="174" y="2020"/>
                </a:lnTo>
                <a:cubicBezTo>
                  <a:pt x="163" y="2020"/>
                  <a:pt x="151" y="2019"/>
                  <a:pt x="140" y="2017"/>
                </a:cubicBezTo>
                <a:cubicBezTo>
                  <a:pt x="129" y="2015"/>
                  <a:pt x="118" y="2011"/>
                  <a:pt x="107" y="2007"/>
                </a:cubicBezTo>
                <a:cubicBezTo>
                  <a:pt x="97" y="2003"/>
                  <a:pt x="87" y="1997"/>
                  <a:pt x="77" y="1991"/>
                </a:cubicBezTo>
                <a:cubicBezTo>
                  <a:pt x="68" y="1984"/>
                  <a:pt x="59" y="1977"/>
                  <a:pt x="51" y="1969"/>
                </a:cubicBezTo>
                <a:cubicBezTo>
                  <a:pt x="43" y="1961"/>
                  <a:pt x="36" y="1952"/>
                  <a:pt x="29" y="1943"/>
                </a:cubicBezTo>
                <a:cubicBezTo>
                  <a:pt x="23" y="1933"/>
                  <a:pt x="18" y="1923"/>
                  <a:pt x="13" y="1913"/>
                </a:cubicBezTo>
                <a:cubicBezTo>
                  <a:pt x="9" y="1902"/>
                  <a:pt x="5" y="1891"/>
                  <a:pt x="3" y="1880"/>
                </a:cubicBezTo>
                <a:cubicBezTo>
                  <a:pt x="1" y="1869"/>
                  <a:pt x="0" y="1857"/>
                  <a:pt x="0" y="1846"/>
                </a:cubicBezTo>
                <a:close/>
              </a:path>
            </a:pathLst>
          </a:custGeom>
          <a:solidFill>
            <a:srgbClr val="1E40AF">
              <a:alpha val="4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001" name="任意多边形 4000"/>
          <p:cNvSpPr/>
          <p:nvPr/>
        </p:nvSpPr>
        <p:spPr>
          <a:xfrm>
            <a:off x="8820360" y="1474920"/>
            <a:ext cx="1479600" cy="727200"/>
          </a:xfrm>
          <a:custGeom>
            <a:avLst/>
            <a:gdLst/>
            <a:ahLst/>
            <a:cxnLst/>
            <a:rect l="0" t="0" r="r" b="b"/>
            <a:pathLst>
              <a:path w="4110" h="2020" fill="none">
                <a:moveTo>
                  <a:pt x="0" y="1846"/>
                </a:moveTo>
                <a:lnTo>
                  <a:pt x="0" y="174"/>
                </a:lnTo>
                <a:cubicBezTo>
                  <a:pt x="0" y="162"/>
                  <a:pt x="1" y="151"/>
                  <a:pt x="3" y="140"/>
                </a:cubicBezTo>
                <a:cubicBezTo>
                  <a:pt x="5" y="129"/>
                  <a:pt x="9" y="118"/>
                  <a:pt x="13" y="107"/>
                </a:cubicBezTo>
                <a:cubicBezTo>
                  <a:pt x="18" y="97"/>
                  <a:pt x="23" y="86"/>
                  <a:pt x="29" y="77"/>
                </a:cubicBezTo>
                <a:cubicBezTo>
                  <a:pt x="36" y="67"/>
                  <a:pt x="43" y="59"/>
                  <a:pt x="51" y="51"/>
                </a:cubicBezTo>
                <a:cubicBezTo>
                  <a:pt x="59" y="43"/>
                  <a:pt x="68" y="35"/>
                  <a:pt x="77" y="29"/>
                </a:cubicBezTo>
                <a:cubicBezTo>
                  <a:pt x="87" y="23"/>
                  <a:pt x="97" y="17"/>
                  <a:pt x="107" y="13"/>
                </a:cubicBezTo>
                <a:cubicBezTo>
                  <a:pt x="118" y="8"/>
                  <a:pt x="129" y="5"/>
                  <a:pt x="140" y="3"/>
                </a:cubicBezTo>
                <a:cubicBezTo>
                  <a:pt x="151" y="1"/>
                  <a:pt x="163" y="0"/>
                  <a:pt x="174" y="0"/>
                </a:cubicBezTo>
                <a:lnTo>
                  <a:pt x="3935" y="0"/>
                </a:lnTo>
                <a:cubicBezTo>
                  <a:pt x="3947" y="0"/>
                  <a:pt x="3958" y="1"/>
                  <a:pt x="3969" y="3"/>
                </a:cubicBezTo>
                <a:cubicBezTo>
                  <a:pt x="3981" y="5"/>
                  <a:pt x="3992" y="8"/>
                  <a:pt x="4002" y="13"/>
                </a:cubicBezTo>
                <a:cubicBezTo>
                  <a:pt x="4013" y="17"/>
                  <a:pt x="4023" y="23"/>
                  <a:pt x="4032" y="29"/>
                </a:cubicBezTo>
                <a:cubicBezTo>
                  <a:pt x="4042" y="35"/>
                  <a:pt x="4051" y="43"/>
                  <a:pt x="4059" y="51"/>
                </a:cubicBezTo>
                <a:cubicBezTo>
                  <a:pt x="4067" y="59"/>
                  <a:pt x="4074" y="67"/>
                  <a:pt x="4080" y="77"/>
                </a:cubicBezTo>
                <a:cubicBezTo>
                  <a:pt x="4087" y="86"/>
                  <a:pt x="4092" y="97"/>
                  <a:pt x="4096" y="107"/>
                </a:cubicBezTo>
                <a:cubicBezTo>
                  <a:pt x="4101" y="118"/>
                  <a:pt x="4104" y="129"/>
                  <a:pt x="4106" y="140"/>
                </a:cubicBezTo>
                <a:cubicBezTo>
                  <a:pt x="4108" y="151"/>
                  <a:pt x="4110" y="162"/>
                  <a:pt x="4110" y="174"/>
                </a:cubicBezTo>
                <a:lnTo>
                  <a:pt x="4110" y="1846"/>
                </a:lnTo>
                <a:cubicBezTo>
                  <a:pt x="4110" y="1857"/>
                  <a:pt x="4108" y="1869"/>
                  <a:pt x="4106" y="1880"/>
                </a:cubicBezTo>
                <a:cubicBezTo>
                  <a:pt x="4104" y="1891"/>
                  <a:pt x="4101" y="1902"/>
                  <a:pt x="4096" y="1913"/>
                </a:cubicBezTo>
                <a:cubicBezTo>
                  <a:pt x="4092" y="1923"/>
                  <a:pt x="4087" y="1933"/>
                  <a:pt x="4080" y="1943"/>
                </a:cubicBezTo>
                <a:cubicBezTo>
                  <a:pt x="4074" y="1952"/>
                  <a:pt x="4067" y="1961"/>
                  <a:pt x="4059" y="1969"/>
                </a:cubicBezTo>
                <a:cubicBezTo>
                  <a:pt x="4051" y="1977"/>
                  <a:pt x="4042" y="1984"/>
                  <a:pt x="4032" y="1991"/>
                </a:cubicBezTo>
                <a:cubicBezTo>
                  <a:pt x="4023" y="1997"/>
                  <a:pt x="4013" y="2003"/>
                  <a:pt x="4002" y="2007"/>
                </a:cubicBezTo>
                <a:cubicBezTo>
                  <a:pt x="3992" y="2011"/>
                  <a:pt x="3981" y="2015"/>
                  <a:pt x="3969" y="2017"/>
                </a:cubicBezTo>
                <a:cubicBezTo>
                  <a:pt x="3958" y="2019"/>
                  <a:pt x="3947" y="2020"/>
                  <a:pt x="3935" y="2020"/>
                </a:cubicBezTo>
                <a:lnTo>
                  <a:pt x="174" y="2020"/>
                </a:lnTo>
                <a:cubicBezTo>
                  <a:pt x="163" y="2020"/>
                  <a:pt x="151" y="2019"/>
                  <a:pt x="140" y="2017"/>
                </a:cubicBezTo>
                <a:cubicBezTo>
                  <a:pt x="129" y="2015"/>
                  <a:pt x="118" y="2011"/>
                  <a:pt x="107" y="2007"/>
                </a:cubicBezTo>
                <a:cubicBezTo>
                  <a:pt x="97" y="2003"/>
                  <a:pt x="87" y="1997"/>
                  <a:pt x="77" y="1991"/>
                </a:cubicBezTo>
                <a:cubicBezTo>
                  <a:pt x="68" y="1984"/>
                  <a:pt x="59" y="1977"/>
                  <a:pt x="51" y="1969"/>
                </a:cubicBezTo>
                <a:cubicBezTo>
                  <a:pt x="43" y="1961"/>
                  <a:pt x="36" y="1952"/>
                  <a:pt x="29" y="1943"/>
                </a:cubicBezTo>
                <a:cubicBezTo>
                  <a:pt x="23" y="1933"/>
                  <a:pt x="18" y="1923"/>
                  <a:pt x="13" y="1913"/>
                </a:cubicBezTo>
                <a:cubicBezTo>
                  <a:pt x="9" y="1902"/>
                  <a:pt x="5" y="1891"/>
                  <a:pt x="3" y="1880"/>
                </a:cubicBezTo>
                <a:cubicBezTo>
                  <a:pt x="1" y="1869"/>
                  <a:pt x="0" y="1857"/>
                  <a:pt x="0" y="1846"/>
                </a:cubicBezTo>
              </a:path>
            </a:pathLst>
          </a:custGeom>
          <a:ln w="8280">
            <a:solidFill>
              <a:srgbClr val="1D4ED8"/>
            </a:solidFill>
            <a:miter/>
          </a:ln>
        </p:spPr>
        <p:txBody>
          <a:bodyPr lIns="3960" tIns="3960" rIns="3960" bIns="396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4002" name="图片 4001"/>
          <p:cNvPicPr/>
          <p:nvPr/>
        </p:nvPicPr>
        <p:blipFill>
          <a:blip r:embed="rId13"/>
          <a:stretch/>
        </p:blipFill>
        <p:spPr>
          <a:xfrm>
            <a:off x="9434880" y="1579320"/>
            <a:ext cx="250200" cy="250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003" name="文本框 4002"/>
          <p:cNvSpPr txBox="1"/>
          <p:nvPr/>
        </p:nvSpPr>
        <p:spPr>
          <a:xfrm>
            <a:off x="7491960" y="1910160"/>
            <a:ext cx="6714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持久化存储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004" name="文本框 4003"/>
          <p:cNvSpPr txBox="1"/>
          <p:nvPr/>
        </p:nvSpPr>
        <p:spPr>
          <a:xfrm>
            <a:off x="9290160" y="1910160"/>
            <a:ext cx="5371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快速检索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05" name="任意多边形 4004"/>
          <p:cNvSpPr/>
          <p:nvPr/>
        </p:nvSpPr>
        <p:spPr>
          <a:xfrm>
            <a:off x="0" y="0"/>
            <a:ext cx="167400" cy="94320"/>
          </a:xfrm>
          <a:custGeom>
            <a:avLst/>
            <a:gdLst/>
            <a:ahLst/>
            <a:cxnLst/>
            <a:rect l="0" t="0" r="r" b="b"/>
            <a:pathLst>
              <a:path w="465" h="262">
                <a:moveTo>
                  <a:pt x="0" y="0"/>
                </a:moveTo>
                <a:lnTo>
                  <a:pt x="0" y="262"/>
                </a:lnTo>
                <a:lnTo>
                  <a:pt x="465" y="0"/>
                </a:lnTo>
                <a:lnTo>
                  <a:pt x="0" y="0"/>
                </a:lnTo>
                <a:close/>
              </a:path>
            </a:pathLst>
          </a:custGeom>
          <a:solidFill>
            <a:srgbClr val="111827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006" name="任意多边形 4005"/>
          <p:cNvSpPr/>
          <p:nvPr/>
        </p:nvSpPr>
        <p:spPr>
          <a:xfrm>
            <a:off x="0" y="0"/>
            <a:ext cx="334800" cy="188280"/>
          </a:xfrm>
          <a:custGeom>
            <a:avLst/>
            <a:gdLst/>
            <a:ahLst/>
            <a:cxnLst/>
            <a:rect l="0" t="0" r="r" b="b"/>
            <a:pathLst>
              <a:path w="930" h="523">
                <a:moveTo>
                  <a:pt x="464" y="0"/>
                </a:moveTo>
                <a:lnTo>
                  <a:pt x="0" y="262"/>
                </a:lnTo>
                <a:lnTo>
                  <a:pt x="0" y="523"/>
                </a:lnTo>
                <a:lnTo>
                  <a:pt x="930" y="0"/>
                </a:lnTo>
                <a:lnTo>
                  <a:pt x="464" y="0"/>
                </a:lnTo>
                <a:close/>
              </a:path>
            </a:pathLst>
          </a:custGeom>
          <a:solidFill>
            <a:srgbClr val="11182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007" name="任意多边形 4006"/>
          <p:cNvSpPr/>
          <p:nvPr/>
        </p:nvSpPr>
        <p:spPr>
          <a:xfrm>
            <a:off x="0" y="0"/>
            <a:ext cx="502200" cy="282240"/>
          </a:xfrm>
          <a:custGeom>
            <a:avLst/>
            <a:gdLst/>
            <a:ahLst/>
            <a:cxnLst/>
            <a:rect l="0" t="0" r="r" b="b"/>
            <a:pathLst>
              <a:path w="1395" h="784">
                <a:moveTo>
                  <a:pt x="930" y="0"/>
                </a:moveTo>
                <a:lnTo>
                  <a:pt x="0" y="523"/>
                </a:lnTo>
                <a:lnTo>
                  <a:pt x="0" y="784"/>
                </a:lnTo>
                <a:lnTo>
                  <a:pt x="1395" y="0"/>
                </a:lnTo>
                <a:lnTo>
                  <a:pt x="930" y="0"/>
                </a:lnTo>
                <a:close/>
              </a:path>
            </a:pathLst>
          </a:custGeom>
          <a:solidFill>
            <a:srgbClr val="111929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008" name="任意多边形 4007"/>
          <p:cNvSpPr/>
          <p:nvPr/>
        </p:nvSpPr>
        <p:spPr>
          <a:xfrm>
            <a:off x="0" y="0"/>
            <a:ext cx="669600" cy="376200"/>
          </a:xfrm>
          <a:custGeom>
            <a:avLst/>
            <a:gdLst/>
            <a:ahLst/>
            <a:cxnLst/>
            <a:rect l="0" t="0" r="r" b="b"/>
            <a:pathLst>
              <a:path w="1860" h="1045">
                <a:moveTo>
                  <a:pt x="1395" y="0"/>
                </a:moveTo>
                <a:lnTo>
                  <a:pt x="0" y="784"/>
                </a:lnTo>
                <a:lnTo>
                  <a:pt x="0" y="1045"/>
                </a:lnTo>
                <a:lnTo>
                  <a:pt x="1860" y="0"/>
                </a:lnTo>
                <a:lnTo>
                  <a:pt x="1395" y="0"/>
                </a:lnTo>
                <a:close/>
              </a:path>
            </a:pathLst>
          </a:custGeom>
          <a:solidFill>
            <a:srgbClr val="11192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009" name="任意多边形 4008"/>
          <p:cNvSpPr/>
          <p:nvPr/>
        </p:nvSpPr>
        <p:spPr>
          <a:xfrm>
            <a:off x="0" y="0"/>
            <a:ext cx="836640" cy="470160"/>
          </a:xfrm>
          <a:custGeom>
            <a:avLst/>
            <a:gdLst/>
            <a:ahLst/>
            <a:cxnLst/>
            <a:rect l="0" t="0" r="r" b="b"/>
            <a:pathLst>
              <a:path w="2324" h="1306">
                <a:moveTo>
                  <a:pt x="1860" y="0"/>
                </a:moveTo>
                <a:lnTo>
                  <a:pt x="0" y="1045"/>
                </a:lnTo>
                <a:lnTo>
                  <a:pt x="0" y="1306"/>
                </a:lnTo>
                <a:lnTo>
                  <a:pt x="2324" y="0"/>
                </a:lnTo>
                <a:lnTo>
                  <a:pt x="1860" y="0"/>
                </a:lnTo>
                <a:close/>
              </a:path>
            </a:pathLst>
          </a:custGeom>
          <a:solidFill>
            <a:srgbClr val="12192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010" name="任意多边形 4009"/>
          <p:cNvSpPr/>
          <p:nvPr/>
        </p:nvSpPr>
        <p:spPr>
          <a:xfrm>
            <a:off x="0" y="0"/>
            <a:ext cx="1004040" cy="564120"/>
          </a:xfrm>
          <a:custGeom>
            <a:avLst/>
            <a:gdLst/>
            <a:ahLst/>
            <a:cxnLst/>
            <a:rect l="0" t="0" r="r" b="b"/>
            <a:pathLst>
              <a:path w="2789" h="1567">
                <a:moveTo>
                  <a:pt x="2324" y="0"/>
                </a:moveTo>
                <a:lnTo>
                  <a:pt x="0" y="1306"/>
                </a:lnTo>
                <a:lnTo>
                  <a:pt x="0" y="1567"/>
                </a:lnTo>
                <a:lnTo>
                  <a:pt x="2789" y="0"/>
                </a:lnTo>
                <a:lnTo>
                  <a:pt x="2324" y="0"/>
                </a:lnTo>
                <a:close/>
              </a:path>
            </a:pathLst>
          </a:custGeom>
          <a:solidFill>
            <a:srgbClr val="12192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011" name="任意多边形 4010"/>
          <p:cNvSpPr/>
          <p:nvPr/>
        </p:nvSpPr>
        <p:spPr>
          <a:xfrm>
            <a:off x="0" y="0"/>
            <a:ext cx="1171440" cy="658080"/>
          </a:xfrm>
          <a:custGeom>
            <a:avLst/>
            <a:gdLst/>
            <a:ahLst/>
            <a:cxnLst/>
            <a:rect l="0" t="0" r="r" b="b"/>
            <a:pathLst>
              <a:path w="3254" h="1828">
                <a:moveTo>
                  <a:pt x="2789" y="0"/>
                </a:moveTo>
                <a:lnTo>
                  <a:pt x="0" y="1567"/>
                </a:lnTo>
                <a:lnTo>
                  <a:pt x="0" y="1828"/>
                </a:lnTo>
                <a:lnTo>
                  <a:pt x="3254" y="0"/>
                </a:lnTo>
                <a:lnTo>
                  <a:pt x="2789" y="0"/>
                </a:lnTo>
                <a:close/>
              </a:path>
            </a:pathLst>
          </a:custGeom>
          <a:solidFill>
            <a:srgbClr val="121A2C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012" name="任意多边形 4011"/>
          <p:cNvSpPr/>
          <p:nvPr/>
        </p:nvSpPr>
        <p:spPr>
          <a:xfrm>
            <a:off x="0" y="0"/>
            <a:ext cx="1338840" cy="752040"/>
          </a:xfrm>
          <a:custGeom>
            <a:avLst/>
            <a:gdLst/>
            <a:ahLst/>
            <a:cxnLst/>
            <a:rect l="0" t="0" r="r" b="b"/>
            <a:pathLst>
              <a:path w="3719" h="2089">
                <a:moveTo>
                  <a:pt x="3254" y="0"/>
                </a:moveTo>
                <a:lnTo>
                  <a:pt x="0" y="1828"/>
                </a:lnTo>
                <a:lnTo>
                  <a:pt x="0" y="2089"/>
                </a:lnTo>
                <a:lnTo>
                  <a:pt x="3719" y="0"/>
                </a:lnTo>
                <a:lnTo>
                  <a:pt x="3254" y="0"/>
                </a:lnTo>
                <a:close/>
              </a:path>
            </a:pathLst>
          </a:custGeom>
          <a:solidFill>
            <a:srgbClr val="121A2D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013" name="任意多边形 4012"/>
          <p:cNvSpPr/>
          <p:nvPr/>
        </p:nvSpPr>
        <p:spPr>
          <a:xfrm>
            <a:off x="0" y="0"/>
            <a:ext cx="1506240" cy="846000"/>
          </a:xfrm>
          <a:custGeom>
            <a:avLst/>
            <a:gdLst/>
            <a:ahLst/>
            <a:cxnLst/>
            <a:rect l="0" t="0" r="r" b="b"/>
            <a:pathLst>
              <a:path w="4184" h="2350">
                <a:moveTo>
                  <a:pt x="3719" y="0"/>
                </a:moveTo>
                <a:lnTo>
                  <a:pt x="0" y="2089"/>
                </a:lnTo>
                <a:lnTo>
                  <a:pt x="0" y="2350"/>
                </a:lnTo>
                <a:lnTo>
                  <a:pt x="4184" y="0"/>
                </a:lnTo>
                <a:lnTo>
                  <a:pt x="3719" y="0"/>
                </a:lnTo>
                <a:close/>
              </a:path>
            </a:pathLst>
          </a:custGeom>
          <a:solidFill>
            <a:srgbClr val="121A2E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014" name="任意多边形 4013"/>
          <p:cNvSpPr/>
          <p:nvPr/>
        </p:nvSpPr>
        <p:spPr>
          <a:xfrm>
            <a:off x="0" y="0"/>
            <a:ext cx="1673280" cy="939960"/>
          </a:xfrm>
          <a:custGeom>
            <a:avLst/>
            <a:gdLst/>
            <a:ahLst/>
            <a:cxnLst/>
            <a:rect l="0" t="0" r="r" b="b"/>
            <a:pathLst>
              <a:path w="4648" h="2611">
                <a:moveTo>
                  <a:pt x="4184" y="0"/>
                </a:moveTo>
                <a:lnTo>
                  <a:pt x="0" y="2350"/>
                </a:lnTo>
                <a:lnTo>
                  <a:pt x="0" y="2611"/>
                </a:lnTo>
                <a:lnTo>
                  <a:pt x="4648" y="0"/>
                </a:lnTo>
                <a:lnTo>
                  <a:pt x="4184" y="0"/>
                </a:lnTo>
                <a:close/>
              </a:path>
            </a:pathLst>
          </a:custGeom>
          <a:solidFill>
            <a:srgbClr val="121A2E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015" name="任意多边形 4014"/>
          <p:cNvSpPr/>
          <p:nvPr/>
        </p:nvSpPr>
        <p:spPr>
          <a:xfrm>
            <a:off x="0" y="0"/>
            <a:ext cx="1840680" cy="1033920"/>
          </a:xfrm>
          <a:custGeom>
            <a:avLst/>
            <a:gdLst/>
            <a:ahLst/>
            <a:cxnLst/>
            <a:rect l="0" t="0" r="r" b="b"/>
            <a:pathLst>
              <a:path w="5113" h="2872">
                <a:moveTo>
                  <a:pt x="4648" y="0"/>
                </a:moveTo>
                <a:lnTo>
                  <a:pt x="0" y="2611"/>
                </a:lnTo>
                <a:lnTo>
                  <a:pt x="0" y="2872"/>
                </a:lnTo>
                <a:lnTo>
                  <a:pt x="5113" y="0"/>
                </a:lnTo>
                <a:lnTo>
                  <a:pt x="4648" y="0"/>
                </a:lnTo>
                <a:close/>
              </a:path>
            </a:pathLst>
          </a:custGeom>
          <a:solidFill>
            <a:srgbClr val="121B2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016" name="任意多边形 4015"/>
          <p:cNvSpPr/>
          <p:nvPr/>
        </p:nvSpPr>
        <p:spPr>
          <a:xfrm>
            <a:off x="0" y="0"/>
            <a:ext cx="2008080" cy="1127880"/>
          </a:xfrm>
          <a:custGeom>
            <a:avLst/>
            <a:gdLst/>
            <a:ahLst/>
            <a:cxnLst/>
            <a:rect l="0" t="0" r="r" b="b"/>
            <a:pathLst>
              <a:path w="5578" h="3133">
                <a:moveTo>
                  <a:pt x="5113" y="0"/>
                </a:moveTo>
                <a:lnTo>
                  <a:pt x="0" y="2872"/>
                </a:lnTo>
                <a:lnTo>
                  <a:pt x="0" y="3133"/>
                </a:lnTo>
                <a:lnTo>
                  <a:pt x="5578" y="0"/>
                </a:lnTo>
                <a:lnTo>
                  <a:pt x="5113" y="0"/>
                </a:lnTo>
                <a:close/>
              </a:path>
            </a:pathLst>
          </a:custGeom>
          <a:solidFill>
            <a:srgbClr val="121B30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017" name="任意多边形 4016"/>
          <p:cNvSpPr/>
          <p:nvPr/>
        </p:nvSpPr>
        <p:spPr>
          <a:xfrm>
            <a:off x="0" y="0"/>
            <a:ext cx="2175480" cy="1221840"/>
          </a:xfrm>
          <a:custGeom>
            <a:avLst/>
            <a:gdLst/>
            <a:ahLst/>
            <a:cxnLst/>
            <a:rect l="0" t="0" r="r" b="b"/>
            <a:pathLst>
              <a:path w="6043" h="3394">
                <a:moveTo>
                  <a:pt x="5578" y="0"/>
                </a:moveTo>
                <a:lnTo>
                  <a:pt x="0" y="3133"/>
                </a:lnTo>
                <a:lnTo>
                  <a:pt x="0" y="3394"/>
                </a:lnTo>
                <a:lnTo>
                  <a:pt x="6043" y="0"/>
                </a:lnTo>
                <a:lnTo>
                  <a:pt x="5578" y="0"/>
                </a:lnTo>
                <a:close/>
              </a:path>
            </a:pathLst>
          </a:custGeom>
          <a:solidFill>
            <a:srgbClr val="121B31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018" name="任意多边形 4017"/>
          <p:cNvSpPr/>
          <p:nvPr/>
        </p:nvSpPr>
        <p:spPr>
          <a:xfrm>
            <a:off x="0" y="0"/>
            <a:ext cx="2342880" cy="1315800"/>
          </a:xfrm>
          <a:custGeom>
            <a:avLst/>
            <a:gdLst/>
            <a:ahLst/>
            <a:cxnLst/>
            <a:rect l="0" t="0" r="r" b="b"/>
            <a:pathLst>
              <a:path w="6508" h="3655">
                <a:moveTo>
                  <a:pt x="6043" y="0"/>
                </a:moveTo>
                <a:lnTo>
                  <a:pt x="0" y="3394"/>
                </a:lnTo>
                <a:lnTo>
                  <a:pt x="0" y="3655"/>
                </a:lnTo>
                <a:lnTo>
                  <a:pt x="6508" y="0"/>
                </a:lnTo>
                <a:lnTo>
                  <a:pt x="6043" y="0"/>
                </a:lnTo>
                <a:close/>
              </a:path>
            </a:pathLst>
          </a:custGeom>
          <a:solidFill>
            <a:srgbClr val="121C31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019" name="任意多边形 4018"/>
          <p:cNvSpPr/>
          <p:nvPr/>
        </p:nvSpPr>
        <p:spPr>
          <a:xfrm>
            <a:off x="0" y="0"/>
            <a:ext cx="2509920" cy="1409760"/>
          </a:xfrm>
          <a:custGeom>
            <a:avLst/>
            <a:gdLst/>
            <a:ahLst/>
            <a:cxnLst/>
            <a:rect l="0" t="0" r="r" b="b"/>
            <a:pathLst>
              <a:path w="6972" h="3916">
                <a:moveTo>
                  <a:pt x="6508" y="0"/>
                </a:moveTo>
                <a:lnTo>
                  <a:pt x="0" y="3655"/>
                </a:lnTo>
                <a:lnTo>
                  <a:pt x="0" y="3916"/>
                </a:lnTo>
                <a:lnTo>
                  <a:pt x="6972" y="0"/>
                </a:lnTo>
                <a:lnTo>
                  <a:pt x="6508" y="0"/>
                </a:lnTo>
                <a:close/>
              </a:path>
            </a:pathLst>
          </a:custGeom>
          <a:solidFill>
            <a:srgbClr val="131C3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020" name="任意多边形 4019"/>
          <p:cNvSpPr/>
          <p:nvPr/>
        </p:nvSpPr>
        <p:spPr>
          <a:xfrm>
            <a:off x="0" y="0"/>
            <a:ext cx="2677320" cy="1503720"/>
          </a:xfrm>
          <a:custGeom>
            <a:avLst/>
            <a:gdLst/>
            <a:ahLst/>
            <a:cxnLst/>
            <a:rect l="0" t="0" r="r" b="b"/>
            <a:pathLst>
              <a:path w="7437" h="4177">
                <a:moveTo>
                  <a:pt x="6972" y="0"/>
                </a:moveTo>
                <a:lnTo>
                  <a:pt x="0" y="3916"/>
                </a:lnTo>
                <a:lnTo>
                  <a:pt x="0" y="4177"/>
                </a:lnTo>
                <a:lnTo>
                  <a:pt x="7437" y="0"/>
                </a:lnTo>
                <a:lnTo>
                  <a:pt x="6972" y="0"/>
                </a:lnTo>
                <a:close/>
              </a:path>
            </a:pathLst>
          </a:custGeom>
          <a:solidFill>
            <a:srgbClr val="131C33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021" name="任意多边形 4020"/>
          <p:cNvSpPr/>
          <p:nvPr/>
        </p:nvSpPr>
        <p:spPr>
          <a:xfrm>
            <a:off x="0" y="0"/>
            <a:ext cx="2844720" cy="1597680"/>
          </a:xfrm>
          <a:custGeom>
            <a:avLst/>
            <a:gdLst/>
            <a:ahLst/>
            <a:cxnLst/>
            <a:rect l="0" t="0" r="r" b="b"/>
            <a:pathLst>
              <a:path w="7902" h="4438">
                <a:moveTo>
                  <a:pt x="7437" y="0"/>
                </a:moveTo>
                <a:lnTo>
                  <a:pt x="0" y="4177"/>
                </a:lnTo>
                <a:lnTo>
                  <a:pt x="0" y="4438"/>
                </a:lnTo>
                <a:lnTo>
                  <a:pt x="7902" y="0"/>
                </a:lnTo>
                <a:lnTo>
                  <a:pt x="7437" y="0"/>
                </a:lnTo>
                <a:close/>
              </a:path>
            </a:pathLst>
          </a:custGeom>
          <a:solidFill>
            <a:srgbClr val="131C3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022" name="任意多边形 4021"/>
          <p:cNvSpPr/>
          <p:nvPr/>
        </p:nvSpPr>
        <p:spPr>
          <a:xfrm>
            <a:off x="0" y="0"/>
            <a:ext cx="3012120" cy="1691640"/>
          </a:xfrm>
          <a:custGeom>
            <a:avLst/>
            <a:gdLst/>
            <a:ahLst/>
            <a:cxnLst/>
            <a:rect l="0" t="0" r="r" b="b"/>
            <a:pathLst>
              <a:path w="8367" h="4699">
                <a:moveTo>
                  <a:pt x="7902" y="0"/>
                </a:moveTo>
                <a:lnTo>
                  <a:pt x="0" y="4438"/>
                </a:lnTo>
                <a:lnTo>
                  <a:pt x="0" y="4699"/>
                </a:lnTo>
                <a:lnTo>
                  <a:pt x="8367" y="0"/>
                </a:lnTo>
                <a:lnTo>
                  <a:pt x="7902" y="0"/>
                </a:lnTo>
                <a:close/>
              </a:path>
            </a:pathLst>
          </a:custGeom>
          <a:solidFill>
            <a:srgbClr val="131D35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023" name="任意多边形 4022"/>
          <p:cNvSpPr/>
          <p:nvPr/>
        </p:nvSpPr>
        <p:spPr>
          <a:xfrm>
            <a:off x="0" y="0"/>
            <a:ext cx="3179520" cy="1785600"/>
          </a:xfrm>
          <a:custGeom>
            <a:avLst/>
            <a:gdLst/>
            <a:ahLst/>
            <a:cxnLst/>
            <a:rect l="0" t="0" r="r" b="b"/>
            <a:pathLst>
              <a:path w="8832" h="4960">
                <a:moveTo>
                  <a:pt x="8367" y="0"/>
                </a:moveTo>
                <a:lnTo>
                  <a:pt x="0" y="4699"/>
                </a:lnTo>
                <a:lnTo>
                  <a:pt x="0" y="4960"/>
                </a:lnTo>
                <a:lnTo>
                  <a:pt x="8832" y="0"/>
                </a:lnTo>
                <a:lnTo>
                  <a:pt x="8367" y="0"/>
                </a:lnTo>
                <a:close/>
              </a:path>
            </a:pathLst>
          </a:custGeom>
          <a:solidFill>
            <a:srgbClr val="131D35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024" name="任意多边形 4023"/>
          <p:cNvSpPr/>
          <p:nvPr/>
        </p:nvSpPr>
        <p:spPr>
          <a:xfrm>
            <a:off x="0" y="0"/>
            <a:ext cx="3346560" cy="1879560"/>
          </a:xfrm>
          <a:custGeom>
            <a:avLst/>
            <a:gdLst/>
            <a:ahLst/>
            <a:cxnLst/>
            <a:rect l="0" t="0" r="r" b="b"/>
            <a:pathLst>
              <a:path w="9296" h="5221">
                <a:moveTo>
                  <a:pt x="8832" y="0"/>
                </a:moveTo>
                <a:lnTo>
                  <a:pt x="0" y="4960"/>
                </a:lnTo>
                <a:lnTo>
                  <a:pt x="0" y="5221"/>
                </a:lnTo>
                <a:lnTo>
                  <a:pt x="9296" y="0"/>
                </a:lnTo>
                <a:lnTo>
                  <a:pt x="8832" y="0"/>
                </a:lnTo>
                <a:close/>
              </a:path>
            </a:pathLst>
          </a:custGeom>
          <a:solidFill>
            <a:srgbClr val="131D3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025" name="任意多边形 4024"/>
          <p:cNvSpPr/>
          <p:nvPr/>
        </p:nvSpPr>
        <p:spPr>
          <a:xfrm>
            <a:off x="0" y="0"/>
            <a:ext cx="3513960" cy="1973520"/>
          </a:xfrm>
          <a:custGeom>
            <a:avLst/>
            <a:gdLst/>
            <a:ahLst/>
            <a:cxnLst/>
            <a:rect l="0" t="0" r="r" b="b"/>
            <a:pathLst>
              <a:path w="9761" h="5482">
                <a:moveTo>
                  <a:pt x="9296" y="0"/>
                </a:moveTo>
                <a:lnTo>
                  <a:pt x="0" y="5221"/>
                </a:lnTo>
                <a:lnTo>
                  <a:pt x="0" y="5482"/>
                </a:lnTo>
                <a:lnTo>
                  <a:pt x="9761" y="0"/>
                </a:lnTo>
                <a:lnTo>
                  <a:pt x="9296" y="0"/>
                </a:lnTo>
                <a:close/>
              </a:path>
            </a:pathLst>
          </a:custGeom>
          <a:solidFill>
            <a:srgbClr val="131D37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026" name="任意多边形 4025"/>
          <p:cNvSpPr/>
          <p:nvPr/>
        </p:nvSpPr>
        <p:spPr>
          <a:xfrm>
            <a:off x="0" y="0"/>
            <a:ext cx="3681360" cy="2067480"/>
          </a:xfrm>
          <a:custGeom>
            <a:avLst/>
            <a:gdLst/>
            <a:ahLst/>
            <a:cxnLst/>
            <a:rect l="0" t="0" r="r" b="b"/>
            <a:pathLst>
              <a:path w="10226" h="5743">
                <a:moveTo>
                  <a:pt x="9761" y="0"/>
                </a:moveTo>
                <a:lnTo>
                  <a:pt x="0" y="5482"/>
                </a:lnTo>
                <a:lnTo>
                  <a:pt x="0" y="5743"/>
                </a:lnTo>
                <a:lnTo>
                  <a:pt x="10226" y="0"/>
                </a:lnTo>
                <a:lnTo>
                  <a:pt x="9761" y="0"/>
                </a:lnTo>
                <a:close/>
              </a:path>
            </a:pathLst>
          </a:custGeom>
          <a:solidFill>
            <a:srgbClr val="131E3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027" name="任意多边形 4026"/>
          <p:cNvSpPr/>
          <p:nvPr/>
        </p:nvSpPr>
        <p:spPr>
          <a:xfrm>
            <a:off x="0" y="0"/>
            <a:ext cx="3848760" cy="2161440"/>
          </a:xfrm>
          <a:custGeom>
            <a:avLst/>
            <a:gdLst/>
            <a:ahLst/>
            <a:cxnLst/>
            <a:rect l="0" t="0" r="r" b="b"/>
            <a:pathLst>
              <a:path w="10691" h="6004">
                <a:moveTo>
                  <a:pt x="10226" y="0"/>
                </a:moveTo>
                <a:lnTo>
                  <a:pt x="0" y="5743"/>
                </a:lnTo>
                <a:lnTo>
                  <a:pt x="0" y="6004"/>
                </a:lnTo>
                <a:lnTo>
                  <a:pt x="10691" y="0"/>
                </a:lnTo>
                <a:lnTo>
                  <a:pt x="10226" y="0"/>
                </a:lnTo>
                <a:close/>
              </a:path>
            </a:pathLst>
          </a:custGeom>
          <a:solidFill>
            <a:srgbClr val="131E3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028" name="任意多边形 4027"/>
          <p:cNvSpPr/>
          <p:nvPr/>
        </p:nvSpPr>
        <p:spPr>
          <a:xfrm>
            <a:off x="0" y="0"/>
            <a:ext cx="4016160" cy="2255400"/>
          </a:xfrm>
          <a:custGeom>
            <a:avLst/>
            <a:gdLst/>
            <a:ahLst/>
            <a:cxnLst/>
            <a:rect l="0" t="0" r="r" b="b"/>
            <a:pathLst>
              <a:path w="11156" h="6265">
                <a:moveTo>
                  <a:pt x="10691" y="0"/>
                </a:moveTo>
                <a:lnTo>
                  <a:pt x="0" y="6004"/>
                </a:lnTo>
                <a:lnTo>
                  <a:pt x="0" y="6265"/>
                </a:lnTo>
                <a:lnTo>
                  <a:pt x="11156" y="0"/>
                </a:lnTo>
                <a:lnTo>
                  <a:pt x="10691" y="0"/>
                </a:lnTo>
                <a:close/>
              </a:path>
            </a:pathLst>
          </a:custGeom>
          <a:solidFill>
            <a:srgbClr val="131E39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029" name="任意多边形 4028"/>
          <p:cNvSpPr/>
          <p:nvPr/>
        </p:nvSpPr>
        <p:spPr>
          <a:xfrm>
            <a:off x="0" y="0"/>
            <a:ext cx="4183200" cy="2349720"/>
          </a:xfrm>
          <a:custGeom>
            <a:avLst/>
            <a:gdLst/>
            <a:ahLst/>
            <a:cxnLst/>
            <a:rect l="0" t="0" r="r" b="b"/>
            <a:pathLst>
              <a:path w="11620" h="6527">
                <a:moveTo>
                  <a:pt x="11156" y="0"/>
                </a:moveTo>
                <a:lnTo>
                  <a:pt x="0" y="6265"/>
                </a:lnTo>
                <a:lnTo>
                  <a:pt x="0" y="6527"/>
                </a:lnTo>
                <a:lnTo>
                  <a:pt x="11620" y="0"/>
                </a:lnTo>
                <a:lnTo>
                  <a:pt x="11156" y="0"/>
                </a:lnTo>
                <a:close/>
              </a:path>
            </a:pathLst>
          </a:custGeom>
          <a:solidFill>
            <a:srgbClr val="141E3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030" name="任意多边形 4029"/>
          <p:cNvSpPr/>
          <p:nvPr/>
        </p:nvSpPr>
        <p:spPr>
          <a:xfrm>
            <a:off x="0" y="0"/>
            <a:ext cx="4350600" cy="2443680"/>
          </a:xfrm>
          <a:custGeom>
            <a:avLst/>
            <a:gdLst/>
            <a:ahLst/>
            <a:cxnLst/>
            <a:rect l="0" t="0" r="r" b="b"/>
            <a:pathLst>
              <a:path w="12085" h="6788">
                <a:moveTo>
                  <a:pt x="11620" y="0"/>
                </a:moveTo>
                <a:lnTo>
                  <a:pt x="0" y="6527"/>
                </a:lnTo>
                <a:lnTo>
                  <a:pt x="0" y="6788"/>
                </a:lnTo>
                <a:lnTo>
                  <a:pt x="12085" y="0"/>
                </a:lnTo>
                <a:lnTo>
                  <a:pt x="11620" y="0"/>
                </a:lnTo>
                <a:close/>
              </a:path>
            </a:pathLst>
          </a:custGeom>
          <a:solidFill>
            <a:srgbClr val="141F3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031" name="任意多边形 4030"/>
          <p:cNvSpPr/>
          <p:nvPr/>
        </p:nvSpPr>
        <p:spPr>
          <a:xfrm>
            <a:off x="0" y="0"/>
            <a:ext cx="4518000" cy="2537640"/>
          </a:xfrm>
          <a:custGeom>
            <a:avLst/>
            <a:gdLst/>
            <a:ahLst/>
            <a:cxnLst/>
            <a:rect l="0" t="0" r="r" b="b"/>
            <a:pathLst>
              <a:path w="12550" h="7049">
                <a:moveTo>
                  <a:pt x="12085" y="0"/>
                </a:moveTo>
                <a:lnTo>
                  <a:pt x="0" y="6788"/>
                </a:lnTo>
                <a:lnTo>
                  <a:pt x="0" y="7049"/>
                </a:lnTo>
                <a:lnTo>
                  <a:pt x="12550" y="0"/>
                </a:lnTo>
                <a:lnTo>
                  <a:pt x="12085" y="0"/>
                </a:lnTo>
                <a:close/>
              </a:path>
            </a:pathLst>
          </a:custGeom>
          <a:solidFill>
            <a:srgbClr val="141F3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032" name="任意多边形 4031"/>
          <p:cNvSpPr/>
          <p:nvPr/>
        </p:nvSpPr>
        <p:spPr>
          <a:xfrm>
            <a:off x="0" y="0"/>
            <a:ext cx="4685400" cy="2631600"/>
          </a:xfrm>
          <a:custGeom>
            <a:avLst/>
            <a:gdLst/>
            <a:ahLst/>
            <a:cxnLst/>
            <a:rect l="0" t="0" r="r" b="b"/>
            <a:pathLst>
              <a:path w="13015" h="7310">
                <a:moveTo>
                  <a:pt x="12550" y="0"/>
                </a:moveTo>
                <a:lnTo>
                  <a:pt x="0" y="7049"/>
                </a:lnTo>
                <a:lnTo>
                  <a:pt x="0" y="7310"/>
                </a:lnTo>
                <a:lnTo>
                  <a:pt x="13015" y="0"/>
                </a:lnTo>
                <a:lnTo>
                  <a:pt x="12550" y="0"/>
                </a:lnTo>
                <a:close/>
              </a:path>
            </a:pathLst>
          </a:custGeom>
          <a:solidFill>
            <a:srgbClr val="141F3C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033" name="任意多边形 4032"/>
          <p:cNvSpPr/>
          <p:nvPr/>
        </p:nvSpPr>
        <p:spPr>
          <a:xfrm>
            <a:off x="0" y="0"/>
            <a:ext cx="4852800" cy="2725560"/>
          </a:xfrm>
          <a:custGeom>
            <a:avLst/>
            <a:gdLst/>
            <a:ahLst/>
            <a:cxnLst/>
            <a:rect l="0" t="0" r="r" b="b"/>
            <a:pathLst>
              <a:path w="13480" h="7571">
                <a:moveTo>
                  <a:pt x="13015" y="0"/>
                </a:moveTo>
                <a:lnTo>
                  <a:pt x="0" y="7310"/>
                </a:lnTo>
                <a:lnTo>
                  <a:pt x="0" y="7571"/>
                </a:lnTo>
                <a:lnTo>
                  <a:pt x="13480" y="0"/>
                </a:lnTo>
                <a:lnTo>
                  <a:pt x="13015" y="0"/>
                </a:lnTo>
                <a:close/>
              </a:path>
            </a:pathLst>
          </a:custGeom>
          <a:solidFill>
            <a:srgbClr val="14203D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034" name="任意多边形 4033"/>
          <p:cNvSpPr/>
          <p:nvPr/>
        </p:nvSpPr>
        <p:spPr>
          <a:xfrm>
            <a:off x="0" y="0"/>
            <a:ext cx="5019840" cy="2819520"/>
          </a:xfrm>
          <a:custGeom>
            <a:avLst/>
            <a:gdLst/>
            <a:ahLst/>
            <a:cxnLst/>
            <a:rect l="0" t="0" r="r" b="b"/>
            <a:pathLst>
              <a:path w="13944" h="7832">
                <a:moveTo>
                  <a:pt x="13480" y="0"/>
                </a:moveTo>
                <a:lnTo>
                  <a:pt x="0" y="7571"/>
                </a:lnTo>
                <a:lnTo>
                  <a:pt x="0" y="7832"/>
                </a:lnTo>
                <a:lnTo>
                  <a:pt x="13944" y="0"/>
                </a:lnTo>
                <a:lnTo>
                  <a:pt x="13480" y="0"/>
                </a:lnTo>
                <a:close/>
              </a:path>
            </a:pathLst>
          </a:custGeom>
          <a:solidFill>
            <a:srgbClr val="14203E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035" name="任意多边形 4034"/>
          <p:cNvSpPr/>
          <p:nvPr/>
        </p:nvSpPr>
        <p:spPr>
          <a:xfrm>
            <a:off x="0" y="0"/>
            <a:ext cx="5187240" cy="2913480"/>
          </a:xfrm>
          <a:custGeom>
            <a:avLst/>
            <a:gdLst/>
            <a:ahLst/>
            <a:cxnLst/>
            <a:rect l="0" t="0" r="r" b="b"/>
            <a:pathLst>
              <a:path w="14409" h="8093">
                <a:moveTo>
                  <a:pt x="13944" y="0"/>
                </a:moveTo>
                <a:lnTo>
                  <a:pt x="0" y="7832"/>
                </a:lnTo>
                <a:lnTo>
                  <a:pt x="0" y="8093"/>
                </a:lnTo>
                <a:lnTo>
                  <a:pt x="14409" y="0"/>
                </a:lnTo>
                <a:lnTo>
                  <a:pt x="13944" y="0"/>
                </a:lnTo>
                <a:close/>
              </a:path>
            </a:pathLst>
          </a:custGeom>
          <a:solidFill>
            <a:srgbClr val="14203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036" name="任意多边形 4035"/>
          <p:cNvSpPr/>
          <p:nvPr/>
        </p:nvSpPr>
        <p:spPr>
          <a:xfrm>
            <a:off x="0" y="0"/>
            <a:ext cx="5354640" cy="3007440"/>
          </a:xfrm>
          <a:custGeom>
            <a:avLst/>
            <a:gdLst/>
            <a:ahLst/>
            <a:cxnLst/>
            <a:rect l="0" t="0" r="r" b="b"/>
            <a:pathLst>
              <a:path w="14874" h="8354">
                <a:moveTo>
                  <a:pt x="14409" y="0"/>
                </a:moveTo>
                <a:lnTo>
                  <a:pt x="0" y="8093"/>
                </a:lnTo>
                <a:lnTo>
                  <a:pt x="0" y="8354"/>
                </a:lnTo>
                <a:lnTo>
                  <a:pt x="14874" y="0"/>
                </a:lnTo>
                <a:lnTo>
                  <a:pt x="14409" y="0"/>
                </a:lnTo>
                <a:close/>
              </a:path>
            </a:pathLst>
          </a:custGeom>
          <a:solidFill>
            <a:srgbClr val="14203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037" name="任意多边形 4036"/>
          <p:cNvSpPr/>
          <p:nvPr/>
        </p:nvSpPr>
        <p:spPr>
          <a:xfrm>
            <a:off x="0" y="0"/>
            <a:ext cx="5522040" cy="3101400"/>
          </a:xfrm>
          <a:custGeom>
            <a:avLst/>
            <a:gdLst/>
            <a:ahLst/>
            <a:cxnLst/>
            <a:rect l="0" t="0" r="r" b="b"/>
            <a:pathLst>
              <a:path w="15339" h="8615">
                <a:moveTo>
                  <a:pt x="14874" y="0"/>
                </a:moveTo>
                <a:lnTo>
                  <a:pt x="0" y="8354"/>
                </a:lnTo>
                <a:lnTo>
                  <a:pt x="0" y="8615"/>
                </a:lnTo>
                <a:lnTo>
                  <a:pt x="15339" y="0"/>
                </a:lnTo>
                <a:lnTo>
                  <a:pt x="14874" y="0"/>
                </a:lnTo>
                <a:close/>
              </a:path>
            </a:pathLst>
          </a:custGeom>
          <a:solidFill>
            <a:srgbClr val="142140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038" name="任意多边形 4037"/>
          <p:cNvSpPr/>
          <p:nvPr/>
        </p:nvSpPr>
        <p:spPr>
          <a:xfrm>
            <a:off x="0" y="0"/>
            <a:ext cx="5689440" cy="3195360"/>
          </a:xfrm>
          <a:custGeom>
            <a:avLst/>
            <a:gdLst/>
            <a:ahLst/>
            <a:cxnLst/>
            <a:rect l="0" t="0" r="r" b="b"/>
            <a:pathLst>
              <a:path w="15804" h="8876">
                <a:moveTo>
                  <a:pt x="15339" y="0"/>
                </a:moveTo>
                <a:lnTo>
                  <a:pt x="0" y="8615"/>
                </a:lnTo>
                <a:lnTo>
                  <a:pt x="0" y="8876"/>
                </a:lnTo>
                <a:lnTo>
                  <a:pt x="15804" y="0"/>
                </a:lnTo>
                <a:lnTo>
                  <a:pt x="15339" y="0"/>
                </a:lnTo>
                <a:close/>
              </a:path>
            </a:pathLst>
          </a:custGeom>
          <a:solidFill>
            <a:srgbClr val="142141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039" name="任意多边形 4038"/>
          <p:cNvSpPr/>
          <p:nvPr/>
        </p:nvSpPr>
        <p:spPr>
          <a:xfrm>
            <a:off x="0" y="0"/>
            <a:ext cx="5856480" cy="3289320"/>
          </a:xfrm>
          <a:custGeom>
            <a:avLst/>
            <a:gdLst/>
            <a:ahLst/>
            <a:cxnLst/>
            <a:rect l="0" t="0" r="r" b="b"/>
            <a:pathLst>
              <a:path w="16268" h="9137">
                <a:moveTo>
                  <a:pt x="15804" y="0"/>
                </a:moveTo>
                <a:lnTo>
                  <a:pt x="0" y="8876"/>
                </a:lnTo>
                <a:lnTo>
                  <a:pt x="0" y="9137"/>
                </a:lnTo>
                <a:lnTo>
                  <a:pt x="16268" y="0"/>
                </a:lnTo>
                <a:lnTo>
                  <a:pt x="15804" y="0"/>
                </a:lnTo>
                <a:close/>
              </a:path>
            </a:pathLst>
          </a:custGeom>
          <a:solidFill>
            <a:srgbClr val="15214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040" name="任意多边形 4039"/>
          <p:cNvSpPr/>
          <p:nvPr/>
        </p:nvSpPr>
        <p:spPr>
          <a:xfrm>
            <a:off x="0" y="0"/>
            <a:ext cx="6023880" cy="3383280"/>
          </a:xfrm>
          <a:custGeom>
            <a:avLst/>
            <a:gdLst/>
            <a:ahLst/>
            <a:cxnLst/>
            <a:rect l="0" t="0" r="r" b="b"/>
            <a:pathLst>
              <a:path w="16733" h="9398">
                <a:moveTo>
                  <a:pt x="16268" y="0"/>
                </a:moveTo>
                <a:lnTo>
                  <a:pt x="0" y="9137"/>
                </a:lnTo>
                <a:lnTo>
                  <a:pt x="0" y="9398"/>
                </a:lnTo>
                <a:lnTo>
                  <a:pt x="16733" y="0"/>
                </a:lnTo>
                <a:lnTo>
                  <a:pt x="16268" y="0"/>
                </a:lnTo>
                <a:close/>
              </a:path>
            </a:pathLst>
          </a:custGeom>
          <a:solidFill>
            <a:srgbClr val="15214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041" name="任意多边形 4040"/>
          <p:cNvSpPr/>
          <p:nvPr/>
        </p:nvSpPr>
        <p:spPr>
          <a:xfrm>
            <a:off x="0" y="0"/>
            <a:ext cx="6191280" cy="3477240"/>
          </a:xfrm>
          <a:custGeom>
            <a:avLst/>
            <a:gdLst/>
            <a:ahLst/>
            <a:cxnLst/>
            <a:rect l="0" t="0" r="r" b="b"/>
            <a:pathLst>
              <a:path w="17198" h="9659">
                <a:moveTo>
                  <a:pt x="16733" y="0"/>
                </a:moveTo>
                <a:lnTo>
                  <a:pt x="0" y="9398"/>
                </a:lnTo>
                <a:lnTo>
                  <a:pt x="0" y="9659"/>
                </a:lnTo>
                <a:lnTo>
                  <a:pt x="17198" y="0"/>
                </a:lnTo>
                <a:lnTo>
                  <a:pt x="16733" y="0"/>
                </a:lnTo>
                <a:close/>
              </a:path>
            </a:pathLst>
          </a:custGeom>
          <a:solidFill>
            <a:srgbClr val="152243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042" name="任意多边形 4041"/>
          <p:cNvSpPr/>
          <p:nvPr/>
        </p:nvSpPr>
        <p:spPr>
          <a:xfrm>
            <a:off x="0" y="0"/>
            <a:ext cx="6358680" cy="3571200"/>
          </a:xfrm>
          <a:custGeom>
            <a:avLst/>
            <a:gdLst/>
            <a:ahLst/>
            <a:cxnLst/>
            <a:rect l="0" t="0" r="r" b="b"/>
            <a:pathLst>
              <a:path w="17663" h="9920">
                <a:moveTo>
                  <a:pt x="17198" y="0"/>
                </a:moveTo>
                <a:lnTo>
                  <a:pt x="0" y="9659"/>
                </a:lnTo>
                <a:lnTo>
                  <a:pt x="0" y="9920"/>
                </a:lnTo>
                <a:lnTo>
                  <a:pt x="17663" y="0"/>
                </a:lnTo>
                <a:lnTo>
                  <a:pt x="17198" y="0"/>
                </a:lnTo>
                <a:close/>
              </a:path>
            </a:pathLst>
          </a:custGeom>
          <a:solidFill>
            <a:srgbClr val="15224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043" name="任意多边形 4042"/>
          <p:cNvSpPr/>
          <p:nvPr/>
        </p:nvSpPr>
        <p:spPr>
          <a:xfrm>
            <a:off x="0" y="0"/>
            <a:ext cx="6526080" cy="3665160"/>
          </a:xfrm>
          <a:custGeom>
            <a:avLst/>
            <a:gdLst/>
            <a:ahLst/>
            <a:cxnLst/>
            <a:rect l="0" t="0" r="r" b="b"/>
            <a:pathLst>
              <a:path w="18128" h="10181">
                <a:moveTo>
                  <a:pt x="17663" y="0"/>
                </a:moveTo>
                <a:lnTo>
                  <a:pt x="0" y="9920"/>
                </a:lnTo>
                <a:lnTo>
                  <a:pt x="0" y="10181"/>
                </a:lnTo>
                <a:lnTo>
                  <a:pt x="18128" y="0"/>
                </a:lnTo>
                <a:lnTo>
                  <a:pt x="17663" y="0"/>
                </a:lnTo>
                <a:close/>
              </a:path>
            </a:pathLst>
          </a:custGeom>
          <a:solidFill>
            <a:srgbClr val="152245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044" name="任意多边形 4043"/>
          <p:cNvSpPr/>
          <p:nvPr/>
        </p:nvSpPr>
        <p:spPr>
          <a:xfrm>
            <a:off x="0" y="0"/>
            <a:ext cx="6693120" cy="3759120"/>
          </a:xfrm>
          <a:custGeom>
            <a:avLst/>
            <a:gdLst/>
            <a:ahLst/>
            <a:cxnLst/>
            <a:rect l="0" t="0" r="r" b="b"/>
            <a:pathLst>
              <a:path w="18592" h="10442">
                <a:moveTo>
                  <a:pt x="18128" y="0"/>
                </a:moveTo>
                <a:lnTo>
                  <a:pt x="0" y="10181"/>
                </a:lnTo>
                <a:lnTo>
                  <a:pt x="0" y="10442"/>
                </a:lnTo>
                <a:lnTo>
                  <a:pt x="18592" y="0"/>
                </a:lnTo>
                <a:lnTo>
                  <a:pt x="18128" y="0"/>
                </a:lnTo>
                <a:close/>
              </a:path>
            </a:pathLst>
          </a:custGeom>
          <a:solidFill>
            <a:srgbClr val="15224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045" name="任意多边形 4044"/>
          <p:cNvSpPr/>
          <p:nvPr/>
        </p:nvSpPr>
        <p:spPr>
          <a:xfrm>
            <a:off x="0" y="0"/>
            <a:ext cx="6860520" cy="3853080"/>
          </a:xfrm>
          <a:custGeom>
            <a:avLst/>
            <a:gdLst/>
            <a:ahLst/>
            <a:cxnLst/>
            <a:rect l="0" t="0" r="r" b="b"/>
            <a:pathLst>
              <a:path w="19057" h="10703">
                <a:moveTo>
                  <a:pt x="18592" y="0"/>
                </a:moveTo>
                <a:lnTo>
                  <a:pt x="0" y="10442"/>
                </a:lnTo>
                <a:lnTo>
                  <a:pt x="0" y="10703"/>
                </a:lnTo>
                <a:lnTo>
                  <a:pt x="19057" y="0"/>
                </a:lnTo>
                <a:lnTo>
                  <a:pt x="18592" y="0"/>
                </a:lnTo>
                <a:close/>
              </a:path>
            </a:pathLst>
          </a:custGeom>
          <a:solidFill>
            <a:srgbClr val="15234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046" name="任意多边形 4045"/>
          <p:cNvSpPr/>
          <p:nvPr/>
        </p:nvSpPr>
        <p:spPr>
          <a:xfrm>
            <a:off x="0" y="0"/>
            <a:ext cx="7027920" cy="3947040"/>
          </a:xfrm>
          <a:custGeom>
            <a:avLst/>
            <a:gdLst/>
            <a:ahLst/>
            <a:cxnLst/>
            <a:rect l="0" t="0" r="r" b="b"/>
            <a:pathLst>
              <a:path w="19522" h="10964">
                <a:moveTo>
                  <a:pt x="19057" y="0"/>
                </a:moveTo>
                <a:lnTo>
                  <a:pt x="0" y="10703"/>
                </a:lnTo>
                <a:lnTo>
                  <a:pt x="0" y="10964"/>
                </a:lnTo>
                <a:lnTo>
                  <a:pt x="19522" y="0"/>
                </a:lnTo>
                <a:lnTo>
                  <a:pt x="19057" y="0"/>
                </a:lnTo>
                <a:close/>
              </a:path>
            </a:pathLst>
          </a:custGeom>
          <a:solidFill>
            <a:srgbClr val="152347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047" name="任意多边形 4046"/>
          <p:cNvSpPr/>
          <p:nvPr/>
        </p:nvSpPr>
        <p:spPr>
          <a:xfrm>
            <a:off x="0" y="0"/>
            <a:ext cx="7195320" cy="4041000"/>
          </a:xfrm>
          <a:custGeom>
            <a:avLst/>
            <a:gdLst/>
            <a:ahLst/>
            <a:cxnLst/>
            <a:rect l="0" t="0" r="r" b="b"/>
            <a:pathLst>
              <a:path w="19987" h="11225">
                <a:moveTo>
                  <a:pt x="19522" y="0"/>
                </a:moveTo>
                <a:lnTo>
                  <a:pt x="0" y="10964"/>
                </a:lnTo>
                <a:lnTo>
                  <a:pt x="0" y="11225"/>
                </a:lnTo>
                <a:lnTo>
                  <a:pt x="19987" y="0"/>
                </a:lnTo>
                <a:lnTo>
                  <a:pt x="19522" y="0"/>
                </a:lnTo>
                <a:close/>
              </a:path>
            </a:pathLst>
          </a:custGeom>
          <a:solidFill>
            <a:srgbClr val="15234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048" name="任意多边形 4047"/>
          <p:cNvSpPr/>
          <p:nvPr/>
        </p:nvSpPr>
        <p:spPr>
          <a:xfrm>
            <a:off x="0" y="0"/>
            <a:ext cx="7362720" cy="4134960"/>
          </a:xfrm>
          <a:custGeom>
            <a:avLst/>
            <a:gdLst/>
            <a:ahLst/>
            <a:cxnLst/>
            <a:rect l="0" t="0" r="r" b="b"/>
            <a:pathLst>
              <a:path w="20452" h="11486">
                <a:moveTo>
                  <a:pt x="19987" y="0"/>
                </a:moveTo>
                <a:lnTo>
                  <a:pt x="0" y="11225"/>
                </a:lnTo>
                <a:lnTo>
                  <a:pt x="0" y="11486"/>
                </a:lnTo>
                <a:lnTo>
                  <a:pt x="20452" y="0"/>
                </a:lnTo>
                <a:lnTo>
                  <a:pt x="19987" y="0"/>
                </a:lnTo>
                <a:close/>
              </a:path>
            </a:pathLst>
          </a:custGeom>
          <a:solidFill>
            <a:srgbClr val="162349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049" name="任意多边形 4048"/>
          <p:cNvSpPr/>
          <p:nvPr/>
        </p:nvSpPr>
        <p:spPr>
          <a:xfrm>
            <a:off x="0" y="0"/>
            <a:ext cx="7529760" cy="4228920"/>
          </a:xfrm>
          <a:custGeom>
            <a:avLst/>
            <a:gdLst/>
            <a:ahLst/>
            <a:cxnLst/>
            <a:rect l="0" t="0" r="r" b="b"/>
            <a:pathLst>
              <a:path w="20916" h="11747">
                <a:moveTo>
                  <a:pt x="20452" y="0"/>
                </a:moveTo>
                <a:lnTo>
                  <a:pt x="0" y="11486"/>
                </a:lnTo>
                <a:lnTo>
                  <a:pt x="0" y="11747"/>
                </a:lnTo>
                <a:lnTo>
                  <a:pt x="20916" y="0"/>
                </a:lnTo>
                <a:lnTo>
                  <a:pt x="20452" y="0"/>
                </a:lnTo>
                <a:close/>
              </a:path>
            </a:pathLst>
          </a:custGeom>
          <a:solidFill>
            <a:srgbClr val="162449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050" name="任意多边形 4049"/>
          <p:cNvSpPr/>
          <p:nvPr/>
        </p:nvSpPr>
        <p:spPr>
          <a:xfrm>
            <a:off x="0" y="0"/>
            <a:ext cx="7697160" cy="4322880"/>
          </a:xfrm>
          <a:custGeom>
            <a:avLst/>
            <a:gdLst/>
            <a:ahLst/>
            <a:cxnLst/>
            <a:rect l="0" t="0" r="r" b="b"/>
            <a:pathLst>
              <a:path w="21381" h="12008">
                <a:moveTo>
                  <a:pt x="20916" y="0"/>
                </a:moveTo>
                <a:lnTo>
                  <a:pt x="0" y="11747"/>
                </a:lnTo>
                <a:lnTo>
                  <a:pt x="0" y="12008"/>
                </a:lnTo>
                <a:lnTo>
                  <a:pt x="21381" y="0"/>
                </a:lnTo>
                <a:lnTo>
                  <a:pt x="20916" y="0"/>
                </a:lnTo>
                <a:close/>
              </a:path>
            </a:pathLst>
          </a:custGeom>
          <a:solidFill>
            <a:srgbClr val="16244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051" name="任意多边形 4050"/>
          <p:cNvSpPr/>
          <p:nvPr/>
        </p:nvSpPr>
        <p:spPr>
          <a:xfrm>
            <a:off x="0" y="0"/>
            <a:ext cx="7864560" cy="4416840"/>
          </a:xfrm>
          <a:custGeom>
            <a:avLst/>
            <a:gdLst/>
            <a:ahLst/>
            <a:cxnLst/>
            <a:rect l="0" t="0" r="r" b="b"/>
            <a:pathLst>
              <a:path w="21846" h="12269">
                <a:moveTo>
                  <a:pt x="21381" y="0"/>
                </a:moveTo>
                <a:lnTo>
                  <a:pt x="0" y="12008"/>
                </a:lnTo>
                <a:lnTo>
                  <a:pt x="0" y="12269"/>
                </a:lnTo>
                <a:lnTo>
                  <a:pt x="21846" y="0"/>
                </a:lnTo>
                <a:lnTo>
                  <a:pt x="21381" y="0"/>
                </a:lnTo>
                <a:close/>
              </a:path>
            </a:pathLst>
          </a:custGeom>
          <a:solidFill>
            <a:srgbClr val="16244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052" name="任意多边形 4051"/>
          <p:cNvSpPr/>
          <p:nvPr/>
        </p:nvSpPr>
        <p:spPr>
          <a:xfrm>
            <a:off x="0" y="0"/>
            <a:ext cx="8031960" cy="4510800"/>
          </a:xfrm>
          <a:custGeom>
            <a:avLst/>
            <a:gdLst/>
            <a:ahLst/>
            <a:cxnLst/>
            <a:rect l="0" t="0" r="r" b="b"/>
            <a:pathLst>
              <a:path w="22311" h="12530">
                <a:moveTo>
                  <a:pt x="21846" y="0"/>
                </a:moveTo>
                <a:lnTo>
                  <a:pt x="0" y="12269"/>
                </a:lnTo>
                <a:lnTo>
                  <a:pt x="0" y="12530"/>
                </a:lnTo>
                <a:lnTo>
                  <a:pt x="22311" y="0"/>
                </a:lnTo>
                <a:lnTo>
                  <a:pt x="21846" y="0"/>
                </a:lnTo>
                <a:close/>
              </a:path>
            </a:pathLst>
          </a:custGeom>
          <a:solidFill>
            <a:srgbClr val="16254C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053" name="任意多边形 4052"/>
          <p:cNvSpPr/>
          <p:nvPr/>
        </p:nvSpPr>
        <p:spPr>
          <a:xfrm>
            <a:off x="0" y="0"/>
            <a:ext cx="8199360" cy="4604760"/>
          </a:xfrm>
          <a:custGeom>
            <a:avLst/>
            <a:gdLst/>
            <a:ahLst/>
            <a:cxnLst/>
            <a:rect l="0" t="0" r="r" b="b"/>
            <a:pathLst>
              <a:path w="22776" h="12791">
                <a:moveTo>
                  <a:pt x="22311" y="0"/>
                </a:moveTo>
                <a:lnTo>
                  <a:pt x="0" y="12530"/>
                </a:lnTo>
                <a:lnTo>
                  <a:pt x="0" y="12791"/>
                </a:lnTo>
                <a:lnTo>
                  <a:pt x="22776" y="0"/>
                </a:lnTo>
                <a:lnTo>
                  <a:pt x="22311" y="0"/>
                </a:lnTo>
                <a:close/>
              </a:path>
            </a:pathLst>
          </a:custGeom>
          <a:solidFill>
            <a:srgbClr val="16254C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054" name="任意多边形 4053"/>
          <p:cNvSpPr/>
          <p:nvPr/>
        </p:nvSpPr>
        <p:spPr>
          <a:xfrm>
            <a:off x="0" y="0"/>
            <a:ext cx="8366400" cy="4699080"/>
          </a:xfrm>
          <a:custGeom>
            <a:avLst/>
            <a:gdLst/>
            <a:ahLst/>
            <a:cxnLst/>
            <a:rect l="0" t="0" r="r" b="b"/>
            <a:pathLst>
              <a:path w="23240" h="13053">
                <a:moveTo>
                  <a:pt x="22776" y="0"/>
                </a:moveTo>
                <a:lnTo>
                  <a:pt x="0" y="12791"/>
                </a:lnTo>
                <a:lnTo>
                  <a:pt x="0" y="13053"/>
                </a:lnTo>
                <a:lnTo>
                  <a:pt x="23240" y="0"/>
                </a:lnTo>
                <a:lnTo>
                  <a:pt x="22776" y="0"/>
                </a:lnTo>
                <a:close/>
              </a:path>
            </a:pathLst>
          </a:custGeom>
          <a:solidFill>
            <a:srgbClr val="16254D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055" name="任意多边形 4054"/>
          <p:cNvSpPr/>
          <p:nvPr/>
        </p:nvSpPr>
        <p:spPr>
          <a:xfrm>
            <a:off x="0" y="0"/>
            <a:ext cx="8533800" cy="4793040"/>
          </a:xfrm>
          <a:custGeom>
            <a:avLst/>
            <a:gdLst/>
            <a:ahLst/>
            <a:cxnLst/>
            <a:rect l="0" t="0" r="r" b="b"/>
            <a:pathLst>
              <a:path w="23705" h="13314">
                <a:moveTo>
                  <a:pt x="23240" y="0"/>
                </a:moveTo>
                <a:lnTo>
                  <a:pt x="0" y="13053"/>
                </a:lnTo>
                <a:lnTo>
                  <a:pt x="0" y="13314"/>
                </a:lnTo>
                <a:lnTo>
                  <a:pt x="23705" y="0"/>
                </a:lnTo>
                <a:lnTo>
                  <a:pt x="23240" y="0"/>
                </a:lnTo>
                <a:close/>
              </a:path>
            </a:pathLst>
          </a:custGeom>
          <a:solidFill>
            <a:srgbClr val="16254E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056" name="任意多边形 4055"/>
          <p:cNvSpPr/>
          <p:nvPr/>
        </p:nvSpPr>
        <p:spPr>
          <a:xfrm>
            <a:off x="0" y="0"/>
            <a:ext cx="8701200" cy="4887000"/>
          </a:xfrm>
          <a:custGeom>
            <a:avLst/>
            <a:gdLst/>
            <a:ahLst/>
            <a:cxnLst/>
            <a:rect l="0" t="0" r="r" b="b"/>
            <a:pathLst>
              <a:path w="24170" h="13575">
                <a:moveTo>
                  <a:pt x="23705" y="0"/>
                </a:moveTo>
                <a:lnTo>
                  <a:pt x="0" y="13314"/>
                </a:lnTo>
                <a:lnTo>
                  <a:pt x="0" y="13575"/>
                </a:lnTo>
                <a:lnTo>
                  <a:pt x="24170" y="0"/>
                </a:lnTo>
                <a:lnTo>
                  <a:pt x="23705" y="0"/>
                </a:lnTo>
                <a:close/>
              </a:path>
            </a:pathLst>
          </a:custGeom>
          <a:solidFill>
            <a:srgbClr val="16264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057" name="任意多边形 4056"/>
          <p:cNvSpPr/>
          <p:nvPr/>
        </p:nvSpPr>
        <p:spPr>
          <a:xfrm>
            <a:off x="0" y="0"/>
            <a:ext cx="8868600" cy="4980960"/>
          </a:xfrm>
          <a:custGeom>
            <a:avLst/>
            <a:gdLst/>
            <a:ahLst/>
            <a:cxnLst/>
            <a:rect l="0" t="0" r="r" b="b"/>
            <a:pathLst>
              <a:path w="24635" h="13836">
                <a:moveTo>
                  <a:pt x="24170" y="0"/>
                </a:moveTo>
                <a:lnTo>
                  <a:pt x="0" y="13575"/>
                </a:lnTo>
                <a:lnTo>
                  <a:pt x="0" y="13836"/>
                </a:lnTo>
                <a:lnTo>
                  <a:pt x="24635" y="0"/>
                </a:lnTo>
                <a:lnTo>
                  <a:pt x="24170" y="0"/>
                </a:lnTo>
                <a:close/>
              </a:path>
            </a:pathLst>
          </a:custGeom>
          <a:solidFill>
            <a:srgbClr val="162650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058" name="任意多边形 4057"/>
          <p:cNvSpPr/>
          <p:nvPr/>
        </p:nvSpPr>
        <p:spPr>
          <a:xfrm>
            <a:off x="0" y="0"/>
            <a:ext cx="9036000" cy="5074920"/>
          </a:xfrm>
          <a:custGeom>
            <a:avLst/>
            <a:gdLst/>
            <a:ahLst/>
            <a:cxnLst/>
            <a:rect l="0" t="0" r="r" b="b"/>
            <a:pathLst>
              <a:path w="25100" h="14097">
                <a:moveTo>
                  <a:pt x="24635" y="0"/>
                </a:moveTo>
                <a:lnTo>
                  <a:pt x="0" y="13836"/>
                </a:lnTo>
                <a:lnTo>
                  <a:pt x="0" y="14097"/>
                </a:lnTo>
                <a:lnTo>
                  <a:pt x="25100" y="0"/>
                </a:lnTo>
                <a:lnTo>
                  <a:pt x="24635" y="0"/>
                </a:lnTo>
                <a:close/>
              </a:path>
            </a:pathLst>
          </a:custGeom>
          <a:solidFill>
            <a:srgbClr val="172650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059" name="任意多边形 4058"/>
          <p:cNvSpPr/>
          <p:nvPr/>
        </p:nvSpPr>
        <p:spPr>
          <a:xfrm>
            <a:off x="0" y="0"/>
            <a:ext cx="9203040" cy="5168880"/>
          </a:xfrm>
          <a:custGeom>
            <a:avLst/>
            <a:gdLst/>
            <a:ahLst/>
            <a:cxnLst/>
            <a:rect l="0" t="0" r="r" b="b"/>
            <a:pathLst>
              <a:path w="25564" h="14358">
                <a:moveTo>
                  <a:pt x="25100" y="0"/>
                </a:moveTo>
                <a:lnTo>
                  <a:pt x="0" y="14097"/>
                </a:lnTo>
                <a:lnTo>
                  <a:pt x="0" y="14358"/>
                </a:lnTo>
                <a:lnTo>
                  <a:pt x="25564" y="0"/>
                </a:lnTo>
                <a:lnTo>
                  <a:pt x="25100" y="0"/>
                </a:lnTo>
                <a:close/>
              </a:path>
            </a:pathLst>
          </a:custGeom>
          <a:solidFill>
            <a:srgbClr val="172651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060" name="任意多边形 4059"/>
          <p:cNvSpPr/>
          <p:nvPr/>
        </p:nvSpPr>
        <p:spPr>
          <a:xfrm>
            <a:off x="0" y="0"/>
            <a:ext cx="9370440" cy="5262840"/>
          </a:xfrm>
          <a:custGeom>
            <a:avLst/>
            <a:gdLst/>
            <a:ahLst/>
            <a:cxnLst/>
            <a:rect l="0" t="0" r="r" b="b"/>
            <a:pathLst>
              <a:path w="26029" h="14619">
                <a:moveTo>
                  <a:pt x="25564" y="0"/>
                </a:moveTo>
                <a:lnTo>
                  <a:pt x="0" y="14358"/>
                </a:lnTo>
                <a:lnTo>
                  <a:pt x="0" y="14619"/>
                </a:lnTo>
                <a:lnTo>
                  <a:pt x="26029" y="0"/>
                </a:lnTo>
                <a:lnTo>
                  <a:pt x="25564" y="0"/>
                </a:lnTo>
                <a:close/>
              </a:path>
            </a:pathLst>
          </a:custGeom>
          <a:solidFill>
            <a:srgbClr val="17275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061" name="任意多边形 4060"/>
          <p:cNvSpPr/>
          <p:nvPr/>
        </p:nvSpPr>
        <p:spPr>
          <a:xfrm>
            <a:off x="0" y="0"/>
            <a:ext cx="9537840" cy="5356800"/>
          </a:xfrm>
          <a:custGeom>
            <a:avLst/>
            <a:gdLst/>
            <a:ahLst/>
            <a:cxnLst/>
            <a:rect l="0" t="0" r="r" b="b"/>
            <a:pathLst>
              <a:path w="26494" h="14880">
                <a:moveTo>
                  <a:pt x="26029" y="0"/>
                </a:moveTo>
                <a:lnTo>
                  <a:pt x="0" y="14619"/>
                </a:lnTo>
                <a:lnTo>
                  <a:pt x="0" y="14880"/>
                </a:lnTo>
                <a:lnTo>
                  <a:pt x="26494" y="0"/>
                </a:lnTo>
                <a:lnTo>
                  <a:pt x="26029" y="0"/>
                </a:lnTo>
                <a:close/>
              </a:path>
            </a:pathLst>
          </a:custGeom>
          <a:solidFill>
            <a:srgbClr val="172753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062" name="任意多边形 4061"/>
          <p:cNvSpPr/>
          <p:nvPr/>
        </p:nvSpPr>
        <p:spPr>
          <a:xfrm>
            <a:off x="0" y="0"/>
            <a:ext cx="9705240" cy="5450760"/>
          </a:xfrm>
          <a:custGeom>
            <a:avLst/>
            <a:gdLst/>
            <a:ahLst/>
            <a:cxnLst/>
            <a:rect l="0" t="0" r="r" b="b"/>
            <a:pathLst>
              <a:path w="26959" h="15141">
                <a:moveTo>
                  <a:pt x="26494" y="0"/>
                </a:moveTo>
                <a:lnTo>
                  <a:pt x="0" y="14880"/>
                </a:lnTo>
                <a:lnTo>
                  <a:pt x="0" y="15141"/>
                </a:lnTo>
                <a:lnTo>
                  <a:pt x="26959" y="0"/>
                </a:lnTo>
                <a:lnTo>
                  <a:pt x="26494" y="0"/>
                </a:lnTo>
                <a:close/>
              </a:path>
            </a:pathLst>
          </a:custGeom>
          <a:solidFill>
            <a:srgbClr val="172753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063" name="任意多边形 4062"/>
          <p:cNvSpPr/>
          <p:nvPr/>
        </p:nvSpPr>
        <p:spPr>
          <a:xfrm>
            <a:off x="0" y="0"/>
            <a:ext cx="9872640" cy="5544720"/>
          </a:xfrm>
          <a:custGeom>
            <a:avLst/>
            <a:gdLst/>
            <a:ahLst/>
            <a:cxnLst/>
            <a:rect l="0" t="0" r="r" b="b"/>
            <a:pathLst>
              <a:path w="27424" h="15402">
                <a:moveTo>
                  <a:pt x="26959" y="0"/>
                </a:moveTo>
                <a:lnTo>
                  <a:pt x="0" y="15141"/>
                </a:lnTo>
                <a:lnTo>
                  <a:pt x="0" y="15402"/>
                </a:lnTo>
                <a:lnTo>
                  <a:pt x="27424" y="0"/>
                </a:lnTo>
                <a:lnTo>
                  <a:pt x="26959" y="0"/>
                </a:lnTo>
                <a:close/>
              </a:path>
            </a:pathLst>
          </a:custGeom>
          <a:solidFill>
            <a:srgbClr val="17275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064" name="任意多边形 4063"/>
          <p:cNvSpPr/>
          <p:nvPr/>
        </p:nvSpPr>
        <p:spPr>
          <a:xfrm>
            <a:off x="0" y="0"/>
            <a:ext cx="10039680" cy="5638680"/>
          </a:xfrm>
          <a:custGeom>
            <a:avLst/>
            <a:gdLst/>
            <a:ahLst/>
            <a:cxnLst/>
            <a:rect l="0" t="0" r="r" b="b"/>
            <a:pathLst>
              <a:path w="27888" h="15663">
                <a:moveTo>
                  <a:pt x="27424" y="0"/>
                </a:moveTo>
                <a:lnTo>
                  <a:pt x="0" y="15402"/>
                </a:lnTo>
                <a:lnTo>
                  <a:pt x="0" y="15663"/>
                </a:lnTo>
                <a:lnTo>
                  <a:pt x="27888" y="0"/>
                </a:lnTo>
                <a:lnTo>
                  <a:pt x="27424" y="0"/>
                </a:lnTo>
                <a:close/>
              </a:path>
            </a:pathLst>
          </a:custGeom>
          <a:solidFill>
            <a:srgbClr val="172855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065" name="任意多边形 4064"/>
          <p:cNvSpPr/>
          <p:nvPr/>
        </p:nvSpPr>
        <p:spPr>
          <a:xfrm>
            <a:off x="0" y="0"/>
            <a:ext cx="10207080" cy="5732640"/>
          </a:xfrm>
          <a:custGeom>
            <a:avLst/>
            <a:gdLst/>
            <a:ahLst/>
            <a:cxnLst/>
            <a:rect l="0" t="0" r="r" b="b"/>
            <a:pathLst>
              <a:path w="28353" h="15924">
                <a:moveTo>
                  <a:pt x="27888" y="0"/>
                </a:moveTo>
                <a:lnTo>
                  <a:pt x="0" y="15663"/>
                </a:lnTo>
                <a:lnTo>
                  <a:pt x="0" y="15924"/>
                </a:lnTo>
                <a:lnTo>
                  <a:pt x="28353" y="0"/>
                </a:lnTo>
                <a:lnTo>
                  <a:pt x="27888" y="0"/>
                </a:lnTo>
                <a:close/>
              </a:path>
            </a:pathLst>
          </a:custGeom>
          <a:solidFill>
            <a:srgbClr val="17285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066" name="任意多边形 4065"/>
          <p:cNvSpPr/>
          <p:nvPr/>
        </p:nvSpPr>
        <p:spPr>
          <a:xfrm>
            <a:off x="0" y="0"/>
            <a:ext cx="10374480" cy="5826600"/>
          </a:xfrm>
          <a:custGeom>
            <a:avLst/>
            <a:gdLst/>
            <a:ahLst/>
            <a:cxnLst/>
            <a:rect l="0" t="0" r="r" b="b"/>
            <a:pathLst>
              <a:path w="28818" h="16185">
                <a:moveTo>
                  <a:pt x="28353" y="0"/>
                </a:moveTo>
                <a:lnTo>
                  <a:pt x="0" y="15924"/>
                </a:lnTo>
                <a:lnTo>
                  <a:pt x="0" y="16185"/>
                </a:lnTo>
                <a:lnTo>
                  <a:pt x="28818" y="0"/>
                </a:lnTo>
                <a:lnTo>
                  <a:pt x="28353" y="0"/>
                </a:lnTo>
                <a:close/>
              </a:path>
            </a:pathLst>
          </a:custGeom>
          <a:solidFill>
            <a:srgbClr val="172857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067" name="任意多边形 4066"/>
          <p:cNvSpPr/>
          <p:nvPr/>
        </p:nvSpPr>
        <p:spPr>
          <a:xfrm>
            <a:off x="0" y="0"/>
            <a:ext cx="10541880" cy="5920560"/>
          </a:xfrm>
          <a:custGeom>
            <a:avLst/>
            <a:gdLst/>
            <a:ahLst/>
            <a:cxnLst/>
            <a:rect l="0" t="0" r="r" b="b"/>
            <a:pathLst>
              <a:path w="29283" h="16446">
                <a:moveTo>
                  <a:pt x="28818" y="0"/>
                </a:moveTo>
                <a:lnTo>
                  <a:pt x="0" y="16185"/>
                </a:lnTo>
                <a:lnTo>
                  <a:pt x="0" y="16446"/>
                </a:lnTo>
                <a:lnTo>
                  <a:pt x="29283" y="0"/>
                </a:lnTo>
                <a:lnTo>
                  <a:pt x="28818" y="0"/>
                </a:lnTo>
                <a:close/>
              </a:path>
            </a:pathLst>
          </a:custGeom>
          <a:solidFill>
            <a:srgbClr val="172957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068" name="任意多边形 4067"/>
          <p:cNvSpPr/>
          <p:nvPr/>
        </p:nvSpPr>
        <p:spPr>
          <a:xfrm>
            <a:off x="0" y="0"/>
            <a:ext cx="10704600" cy="6012000"/>
          </a:xfrm>
          <a:custGeom>
            <a:avLst/>
            <a:gdLst/>
            <a:ahLst/>
            <a:cxnLst/>
            <a:rect l="0" t="0" r="r" b="b"/>
            <a:pathLst>
              <a:path w="29735" h="16700">
                <a:moveTo>
                  <a:pt x="29283" y="0"/>
                </a:moveTo>
                <a:lnTo>
                  <a:pt x="0" y="16446"/>
                </a:lnTo>
                <a:lnTo>
                  <a:pt x="0" y="16700"/>
                </a:lnTo>
                <a:lnTo>
                  <a:pt x="29735" y="0"/>
                </a:lnTo>
                <a:lnTo>
                  <a:pt x="29283" y="0"/>
                </a:lnTo>
                <a:close/>
              </a:path>
            </a:pathLst>
          </a:custGeom>
          <a:solidFill>
            <a:srgbClr val="18295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069" name="任意多边形 4068"/>
          <p:cNvSpPr/>
          <p:nvPr/>
        </p:nvSpPr>
        <p:spPr>
          <a:xfrm>
            <a:off x="0" y="0"/>
            <a:ext cx="10704600" cy="6014520"/>
          </a:xfrm>
          <a:custGeom>
            <a:avLst/>
            <a:gdLst/>
            <a:ahLst/>
            <a:cxnLst/>
            <a:rect l="0" t="0" r="r" b="b"/>
            <a:pathLst>
              <a:path w="29735" h="16707">
                <a:moveTo>
                  <a:pt x="29735" y="0"/>
                </a:moveTo>
                <a:lnTo>
                  <a:pt x="0" y="16700"/>
                </a:lnTo>
                <a:lnTo>
                  <a:pt x="0" y="16707"/>
                </a:lnTo>
                <a:lnTo>
                  <a:pt x="29735" y="6"/>
                </a:lnTo>
                <a:lnTo>
                  <a:pt x="29735" y="0"/>
                </a:lnTo>
                <a:close/>
              </a:path>
            </a:pathLst>
          </a:custGeom>
          <a:solidFill>
            <a:srgbClr val="18295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070" name="任意多边形 4069"/>
          <p:cNvSpPr/>
          <p:nvPr/>
        </p:nvSpPr>
        <p:spPr>
          <a:xfrm>
            <a:off x="0" y="2160"/>
            <a:ext cx="10704600" cy="6014880"/>
          </a:xfrm>
          <a:custGeom>
            <a:avLst/>
            <a:gdLst/>
            <a:ahLst/>
            <a:cxnLst/>
            <a:rect l="0" t="0" r="r" b="b"/>
            <a:pathLst>
              <a:path w="29735" h="16708">
                <a:moveTo>
                  <a:pt x="29735" y="0"/>
                </a:moveTo>
                <a:lnTo>
                  <a:pt x="0" y="16701"/>
                </a:lnTo>
                <a:lnTo>
                  <a:pt x="0" y="16708"/>
                </a:lnTo>
                <a:lnTo>
                  <a:pt x="29735" y="7"/>
                </a:lnTo>
                <a:lnTo>
                  <a:pt x="29735" y="0"/>
                </a:lnTo>
                <a:close/>
              </a:path>
            </a:pathLst>
          </a:custGeom>
          <a:solidFill>
            <a:srgbClr val="182959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071" name="任意多边形 4070"/>
          <p:cNvSpPr/>
          <p:nvPr/>
        </p:nvSpPr>
        <p:spPr>
          <a:xfrm>
            <a:off x="0" y="4680"/>
            <a:ext cx="10704600" cy="6012360"/>
          </a:xfrm>
          <a:custGeom>
            <a:avLst/>
            <a:gdLst/>
            <a:ahLst/>
            <a:cxnLst/>
            <a:rect l="0" t="0" r="r" b="b"/>
            <a:pathLst>
              <a:path w="29735" h="16701">
                <a:moveTo>
                  <a:pt x="29735" y="0"/>
                </a:moveTo>
                <a:lnTo>
                  <a:pt x="0" y="16701"/>
                </a:lnTo>
                <a:lnTo>
                  <a:pt x="452" y="16701"/>
                </a:lnTo>
                <a:lnTo>
                  <a:pt x="29735" y="254"/>
                </a:lnTo>
                <a:lnTo>
                  <a:pt x="29735" y="0"/>
                </a:lnTo>
                <a:close/>
              </a:path>
            </a:pathLst>
          </a:custGeom>
          <a:solidFill>
            <a:srgbClr val="182959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072" name="任意多边形 4071"/>
          <p:cNvSpPr/>
          <p:nvPr/>
        </p:nvSpPr>
        <p:spPr>
          <a:xfrm>
            <a:off x="162720" y="96120"/>
            <a:ext cx="10541880" cy="5920920"/>
          </a:xfrm>
          <a:custGeom>
            <a:avLst/>
            <a:gdLst/>
            <a:ahLst/>
            <a:cxnLst/>
            <a:rect l="0" t="0" r="r" b="b"/>
            <a:pathLst>
              <a:path w="29283" h="16447">
                <a:moveTo>
                  <a:pt x="29283" y="0"/>
                </a:moveTo>
                <a:lnTo>
                  <a:pt x="0" y="16447"/>
                </a:lnTo>
                <a:lnTo>
                  <a:pt x="465" y="16447"/>
                </a:lnTo>
                <a:lnTo>
                  <a:pt x="29283" y="261"/>
                </a:lnTo>
                <a:lnTo>
                  <a:pt x="29283" y="0"/>
                </a:lnTo>
                <a:close/>
              </a:path>
            </a:pathLst>
          </a:custGeom>
          <a:solidFill>
            <a:srgbClr val="18295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073" name="任意多边形 4072"/>
          <p:cNvSpPr/>
          <p:nvPr/>
        </p:nvSpPr>
        <p:spPr>
          <a:xfrm>
            <a:off x="330120" y="190080"/>
            <a:ext cx="10374480" cy="5826960"/>
          </a:xfrm>
          <a:custGeom>
            <a:avLst/>
            <a:gdLst/>
            <a:ahLst/>
            <a:cxnLst/>
            <a:rect l="0" t="0" r="r" b="b"/>
            <a:pathLst>
              <a:path w="28818" h="16186">
                <a:moveTo>
                  <a:pt x="28818" y="0"/>
                </a:moveTo>
                <a:lnTo>
                  <a:pt x="0" y="16186"/>
                </a:lnTo>
                <a:lnTo>
                  <a:pt x="465" y="16186"/>
                </a:lnTo>
                <a:lnTo>
                  <a:pt x="28818" y="261"/>
                </a:lnTo>
                <a:lnTo>
                  <a:pt x="28818" y="0"/>
                </a:lnTo>
                <a:close/>
              </a:path>
            </a:pathLst>
          </a:custGeom>
          <a:solidFill>
            <a:srgbClr val="182A5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074" name="任意多边形 4073"/>
          <p:cNvSpPr/>
          <p:nvPr/>
        </p:nvSpPr>
        <p:spPr>
          <a:xfrm>
            <a:off x="497520" y="284040"/>
            <a:ext cx="10207080" cy="5733000"/>
          </a:xfrm>
          <a:custGeom>
            <a:avLst/>
            <a:gdLst/>
            <a:ahLst/>
            <a:cxnLst/>
            <a:rect l="0" t="0" r="r" b="b"/>
            <a:pathLst>
              <a:path w="28353" h="15925">
                <a:moveTo>
                  <a:pt x="28353" y="0"/>
                </a:moveTo>
                <a:lnTo>
                  <a:pt x="0" y="15925"/>
                </a:lnTo>
                <a:lnTo>
                  <a:pt x="465" y="15925"/>
                </a:lnTo>
                <a:lnTo>
                  <a:pt x="28353" y="261"/>
                </a:lnTo>
                <a:lnTo>
                  <a:pt x="28353" y="0"/>
                </a:lnTo>
                <a:close/>
              </a:path>
            </a:pathLst>
          </a:custGeom>
          <a:solidFill>
            <a:srgbClr val="182A5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075" name="任意多边形 4074"/>
          <p:cNvSpPr/>
          <p:nvPr/>
        </p:nvSpPr>
        <p:spPr>
          <a:xfrm>
            <a:off x="664920" y="378000"/>
            <a:ext cx="10039680" cy="5639040"/>
          </a:xfrm>
          <a:custGeom>
            <a:avLst/>
            <a:gdLst/>
            <a:ahLst/>
            <a:cxnLst/>
            <a:rect l="0" t="0" r="r" b="b"/>
            <a:pathLst>
              <a:path w="27888" h="15664">
                <a:moveTo>
                  <a:pt x="27888" y="0"/>
                </a:moveTo>
                <a:lnTo>
                  <a:pt x="0" y="15664"/>
                </a:lnTo>
                <a:lnTo>
                  <a:pt x="464" y="15664"/>
                </a:lnTo>
                <a:lnTo>
                  <a:pt x="27888" y="261"/>
                </a:lnTo>
                <a:lnTo>
                  <a:pt x="27888" y="0"/>
                </a:lnTo>
                <a:close/>
              </a:path>
            </a:pathLst>
          </a:custGeom>
          <a:solidFill>
            <a:srgbClr val="182A5C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076" name="任意多边形 4075"/>
          <p:cNvSpPr/>
          <p:nvPr/>
        </p:nvSpPr>
        <p:spPr>
          <a:xfrm>
            <a:off x="831960" y="471960"/>
            <a:ext cx="9872640" cy="5545080"/>
          </a:xfrm>
          <a:custGeom>
            <a:avLst/>
            <a:gdLst/>
            <a:ahLst/>
            <a:cxnLst/>
            <a:rect l="0" t="0" r="r" b="b"/>
            <a:pathLst>
              <a:path w="27424" h="15403">
                <a:moveTo>
                  <a:pt x="27424" y="0"/>
                </a:moveTo>
                <a:lnTo>
                  <a:pt x="0" y="15403"/>
                </a:lnTo>
                <a:lnTo>
                  <a:pt x="465" y="15403"/>
                </a:lnTo>
                <a:lnTo>
                  <a:pt x="27424" y="262"/>
                </a:lnTo>
                <a:lnTo>
                  <a:pt x="27424" y="0"/>
                </a:lnTo>
                <a:close/>
              </a:path>
            </a:pathLst>
          </a:custGeom>
          <a:solidFill>
            <a:srgbClr val="182A5D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077" name="任意多边形 4076"/>
          <p:cNvSpPr/>
          <p:nvPr/>
        </p:nvSpPr>
        <p:spPr>
          <a:xfrm>
            <a:off x="999360" y="566280"/>
            <a:ext cx="9705240" cy="5450760"/>
          </a:xfrm>
          <a:custGeom>
            <a:avLst/>
            <a:gdLst/>
            <a:ahLst/>
            <a:cxnLst/>
            <a:rect l="0" t="0" r="r" b="b"/>
            <a:pathLst>
              <a:path w="26959" h="15141">
                <a:moveTo>
                  <a:pt x="26959" y="0"/>
                </a:moveTo>
                <a:lnTo>
                  <a:pt x="0" y="15141"/>
                </a:lnTo>
                <a:lnTo>
                  <a:pt x="465" y="15141"/>
                </a:lnTo>
                <a:lnTo>
                  <a:pt x="26959" y="261"/>
                </a:lnTo>
                <a:lnTo>
                  <a:pt x="26959" y="0"/>
                </a:lnTo>
                <a:close/>
              </a:path>
            </a:pathLst>
          </a:custGeom>
          <a:solidFill>
            <a:srgbClr val="182B5D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078" name="任意多边形 4077"/>
          <p:cNvSpPr/>
          <p:nvPr/>
        </p:nvSpPr>
        <p:spPr>
          <a:xfrm>
            <a:off x="1166760" y="660240"/>
            <a:ext cx="9537840" cy="5356800"/>
          </a:xfrm>
          <a:custGeom>
            <a:avLst/>
            <a:gdLst/>
            <a:ahLst/>
            <a:cxnLst/>
            <a:rect l="0" t="0" r="r" b="b"/>
            <a:pathLst>
              <a:path w="26494" h="14880">
                <a:moveTo>
                  <a:pt x="26494" y="0"/>
                </a:moveTo>
                <a:lnTo>
                  <a:pt x="0" y="14880"/>
                </a:lnTo>
                <a:lnTo>
                  <a:pt x="465" y="14880"/>
                </a:lnTo>
                <a:lnTo>
                  <a:pt x="26494" y="261"/>
                </a:lnTo>
                <a:lnTo>
                  <a:pt x="26494" y="0"/>
                </a:lnTo>
                <a:close/>
              </a:path>
            </a:pathLst>
          </a:custGeom>
          <a:solidFill>
            <a:srgbClr val="182B5E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079" name="任意多边形 4078"/>
          <p:cNvSpPr/>
          <p:nvPr/>
        </p:nvSpPr>
        <p:spPr>
          <a:xfrm>
            <a:off x="1334160" y="754200"/>
            <a:ext cx="9370440" cy="5262840"/>
          </a:xfrm>
          <a:custGeom>
            <a:avLst/>
            <a:gdLst/>
            <a:ahLst/>
            <a:cxnLst/>
            <a:rect l="0" t="0" r="r" b="b"/>
            <a:pathLst>
              <a:path w="26029" h="14619">
                <a:moveTo>
                  <a:pt x="26029" y="0"/>
                </a:moveTo>
                <a:lnTo>
                  <a:pt x="0" y="14619"/>
                </a:lnTo>
                <a:lnTo>
                  <a:pt x="465" y="14619"/>
                </a:lnTo>
                <a:lnTo>
                  <a:pt x="26029" y="261"/>
                </a:lnTo>
                <a:lnTo>
                  <a:pt x="26029" y="0"/>
                </a:lnTo>
                <a:close/>
              </a:path>
            </a:pathLst>
          </a:custGeom>
          <a:solidFill>
            <a:srgbClr val="182B5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080" name="任意多边形 4079"/>
          <p:cNvSpPr/>
          <p:nvPr/>
        </p:nvSpPr>
        <p:spPr>
          <a:xfrm>
            <a:off x="1501560" y="848160"/>
            <a:ext cx="9203040" cy="5168880"/>
          </a:xfrm>
          <a:custGeom>
            <a:avLst/>
            <a:gdLst/>
            <a:ahLst/>
            <a:cxnLst/>
            <a:rect l="0" t="0" r="r" b="b"/>
            <a:pathLst>
              <a:path w="25564" h="14358">
                <a:moveTo>
                  <a:pt x="25564" y="0"/>
                </a:moveTo>
                <a:lnTo>
                  <a:pt x="0" y="14358"/>
                </a:lnTo>
                <a:lnTo>
                  <a:pt x="464" y="14358"/>
                </a:lnTo>
                <a:lnTo>
                  <a:pt x="25564" y="261"/>
                </a:lnTo>
                <a:lnTo>
                  <a:pt x="25564" y="0"/>
                </a:lnTo>
                <a:close/>
              </a:path>
            </a:pathLst>
          </a:custGeom>
          <a:solidFill>
            <a:srgbClr val="192B60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081" name="任意多边形 4080"/>
          <p:cNvSpPr/>
          <p:nvPr/>
        </p:nvSpPr>
        <p:spPr>
          <a:xfrm>
            <a:off x="1668600" y="942120"/>
            <a:ext cx="9036000" cy="5074920"/>
          </a:xfrm>
          <a:custGeom>
            <a:avLst/>
            <a:gdLst/>
            <a:ahLst/>
            <a:cxnLst/>
            <a:rect l="0" t="0" r="r" b="b"/>
            <a:pathLst>
              <a:path w="25100" h="14097">
                <a:moveTo>
                  <a:pt x="25100" y="0"/>
                </a:moveTo>
                <a:lnTo>
                  <a:pt x="0" y="14097"/>
                </a:lnTo>
                <a:lnTo>
                  <a:pt x="465" y="14097"/>
                </a:lnTo>
                <a:lnTo>
                  <a:pt x="25100" y="261"/>
                </a:lnTo>
                <a:lnTo>
                  <a:pt x="25100" y="0"/>
                </a:lnTo>
                <a:close/>
              </a:path>
            </a:pathLst>
          </a:custGeom>
          <a:solidFill>
            <a:srgbClr val="192C61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082" name="任意多边形 4081"/>
          <p:cNvSpPr/>
          <p:nvPr/>
        </p:nvSpPr>
        <p:spPr>
          <a:xfrm>
            <a:off x="1836000" y="1036080"/>
            <a:ext cx="8868600" cy="4980960"/>
          </a:xfrm>
          <a:custGeom>
            <a:avLst/>
            <a:gdLst/>
            <a:ahLst/>
            <a:cxnLst/>
            <a:rect l="0" t="0" r="r" b="b"/>
            <a:pathLst>
              <a:path w="24635" h="13836">
                <a:moveTo>
                  <a:pt x="24635" y="0"/>
                </a:moveTo>
                <a:lnTo>
                  <a:pt x="0" y="13836"/>
                </a:lnTo>
                <a:lnTo>
                  <a:pt x="465" y="13836"/>
                </a:lnTo>
                <a:lnTo>
                  <a:pt x="24635" y="261"/>
                </a:lnTo>
                <a:lnTo>
                  <a:pt x="24635" y="0"/>
                </a:lnTo>
                <a:close/>
              </a:path>
            </a:pathLst>
          </a:custGeom>
          <a:solidFill>
            <a:srgbClr val="192C61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083" name="任意多边形 4082"/>
          <p:cNvSpPr/>
          <p:nvPr/>
        </p:nvSpPr>
        <p:spPr>
          <a:xfrm>
            <a:off x="2003400" y="1130040"/>
            <a:ext cx="8701200" cy="4887000"/>
          </a:xfrm>
          <a:custGeom>
            <a:avLst/>
            <a:gdLst/>
            <a:ahLst/>
            <a:cxnLst/>
            <a:rect l="0" t="0" r="r" b="b"/>
            <a:pathLst>
              <a:path w="24170" h="13575">
                <a:moveTo>
                  <a:pt x="24170" y="0"/>
                </a:moveTo>
                <a:lnTo>
                  <a:pt x="0" y="13575"/>
                </a:lnTo>
                <a:lnTo>
                  <a:pt x="465" y="13575"/>
                </a:lnTo>
                <a:lnTo>
                  <a:pt x="24170" y="261"/>
                </a:lnTo>
                <a:lnTo>
                  <a:pt x="24170" y="0"/>
                </a:lnTo>
                <a:close/>
              </a:path>
            </a:pathLst>
          </a:custGeom>
          <a:solidFill>
            <a:srgbClr val="192C6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084" name="任意多边形 4083"/>
          <p:cNvSpPr/>
          <p:nvPr/>
        </p:nvSpPr>
        <p:spPr>
          <a:xfrm>
            <a:off x="2170800" y="1224000"/>
            <a:ext cx="8533800" cy="4793040"/>
          </a:xfrm>
          <a:custGeom>
            <a:avLst/>
            <a:gdLst/>
            <a:ahLst/>
            <a:cxnLst/>
            <a:rect l="0" t="0" r="r" b="b"/>
            <a:pathLst>
              <a:path w="23705" h="13314">
                <a:moveTo>
                  <a:pt x="23705" y="0"/>
                </a:moveTo>
                <a:lnTo>
                  <a:pt x="0" y="13314"/>
                </a:lnTo>
                <a:lnTo>
                  <a:pt x="465" y="13314"/>
                </a:lnTo>
                <a:lnTo>
                  <a:pt x="23705" y="261"/>
                </a:lnTo>
                <a:lnTo>
                  <a:pt x="23705" y="0"/>
                </a:lnTo>
                <a:close/>
              </a:path>
            </a:pathLst>
          </a:custGeom>
          <a:solidFill>
            <a:srgbClr val="192C63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085" name="任意多边形 4084"/>
          <p:cNvSpPr/>
          <p:nvPr/>
        </p:nvSpPr>
        <p:spPr>
          <a:xfrm>
            <a:off x="2338200" y="1317960"/>
            <a:ext cx="8366400" cy="4699080"/>
          </a:xfrm>
          <a:custGeom>
            <a:avLst/>
            <a:gdLst/>
            <a:ahLst/>
            <a:cxnLst/>
            <a:rect l="0" t="0" r="r" b="b"/>
            <a:pathLst>
              <a:path w="23240" h="13053">
                <a:moveTo>
                  <a:pt x="23240" y="0"/>
                </a:moveTo>
                <a:lnTo>
                  <a:pt x="0" y="13053"/>
                </a:lnTo>
                <a:lnTo>
                  <a:pt x="464" y="13053"/>
                </a:lnTo>
                <a:lnTo>
                  <a:pt x="23240" y="261"/>
                </a:lnTo>
                <a:lnTo>
                  <a:pt x="23240" y="0"/>
                </a:lnTo>
                <a:close/>
              </a:path>
            </a:pathLst>
          </a:custGeom>
          <a:solidFill>
            <a:srgbClr val="192D6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086" name="任意多边形 4085"/>
          <p:cNvSpPr/>
          <p:nvPr/>
        </p:nvSpPr>
        <p:spPr>
          <a:xfrm>
            <a:off x="2505240" y="1411920"/>
            <a:ext cx="8199360" cy="4605120"/>
          </a:xfrm>
          <a:custGeom>
            <a:avLst/>
            <a:gdLst/>
            <a:ahLst/>
            <a:cxnLst/>
            <a:rect l="0" t="0" r="r" b="b"/>
            <a:pathLst>
              <a:path w="22776" h="12792">
                <a:moveTo>
                  <a:pt x="22776" y="0"/>
                </a:moveTo>
                <a:lnTo>
                  <a:pt x="0" y="12792"/>
                </a:lnTo>
                <a:lnTo>
                  <a:pt x="465" y="12792"/>
                </a:lnTo>
                <a:lnTo>
                  <a:pt x="22776" y="261"/>
                </a:lnTo>
                <a:lnTo>
                  <a:pt x="22776" y="0"/>
                </a:lnTo>
                <a:close/>
              </a:path>
            </a:pathLst>
          </a:custGeom>
          <a:solidFill>
            <a:srgbClr val="192D6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087" name="任意多边形 4086"/>
          <p:cNvSpPr/>
          <p:nvPr/>
        </p:nvSpPr>
        <p:spPr>
          <a:xfrm>
            <a:off x="2672640" y="1505880"/>
            <a:ext cx="8031960" cy="4511160"/>
          </a:xfrm>
          <a:custGeom>
            <a:avLst/>
            <a:gdLst/>
            <a:ahLst/>
            <a:cxnLst/>
            <a:rect l="0" t="0" r="r" b="b"/>
            <a:pathLst>
              <a:path w="22311" h="12531">
                <a:moveTo>
                  <a:pt x="22311" y="0"/>
                </a:moveTo>
                <a:lnTo>
                  <a:pt x="0" y="12531"/>
                </a:lnTo>
                <a:lnTo>
                  <a:pt x="465" y="12531"/>
                </a:lnTo>
                <a:lnTo>
                  <a:pt x="22311" y="261"/>
                </a:lnTo>
                <a:lnTo>
                  <a:pt x="22311" y="0"/>
                </a:lnTo>
                <a:close/>
              </a:path>
            </a:pathLst>
          </a:custGeom>
          <a:solidFill>
            <a:srgbClr val="192D65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088" name="任意多边形 4087"/>
          <p:cNvSpPr/>
          <p:nvPr/>
        </p:nvSpPr>
        <p:spPr>
          <a:xfrm>
            <a:off x="2840040" y="1599840"/>
            <a:ext cx="7864560" cy="4417200"/>
          </a:xfrm>
          <a:custGeom>
            <a:avLst/>
            <a:gdLst/>
            <a:ahLst/>
            <a:cxnLst/>
            <a:rect l="0" t="0" r="r" b="b"/>
            <a:pathLst>
              <a:path w="21846" h="12270">
                <a:moveTo>
                  <a:pt x="21846" y="0"/>
                </a:moveTo>
                <a:lnTo>
                  <a:pt x="0" y="12270"/>
                </a:lnTo>
                <a:lnTo>
                  <a:pt x="465" y="12270"/>
                </a:lnTo>
                <a:lnTo>
                  <a:pt x="21846" y="261"/>
                </a:lnTo>
                <a:lnTo>
                  <a:pt x="21846" y="0"/>
                </a:lnTo>
                <a:close/>
              </a:path>
            </a:pathLst>
          </a:custGeom>
          <a:solidFill>
            <a:srgbClr val="192E6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089" name="任意多边形 4088"/>
          <p:cNvSpPr/>
          <p:nvPr/>
        </p:nvSpPr>
        <p:spPr>
          <a:xfrm>
            <a:off x="3007440" y="1693800"/>
            <a:ext cx="7697160" cy="4323240"/>
          </a:xfrm>
          <a:custGeom>
            <a:avLst/>
            <a:gdLst/>
            <a:ahLst/>
            <a:cxnLst/>
            <a:rect l="0" t="0" r="r" b="b"/>
            <a:pathLst>
              <a:path w="21381" h="12009">
                <a:moveTo>
                  <a:pt x="21381" y="0"/>
                </a:moveTo>
                <a:lnTo>
                  <a:pt x="0" y="12009"/>
                </a:lnTo>
                <a:lnTo>
                  <a:pt x="465" y="12009"/>
                </a:lnTo>
                <a:lnTo>
                  <a:pt x="21381" y="261"/>
                </a:lnTo>
                <a:lnTo>
                  <a:pt x="21381" y="0"/>
                </a:lnTo>
                <a:close/>
              </a:path>
            </a:pathLst>
          </a:custGeom>
          <a:solidFill>
            <a:srgbClr val="192E67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090" name="任意多边形 4089"/>
          <p:cNvSpPr/>
          <p:nvPr/>
        </p:nvSpPr>
        <p:spPr>
          <a:xfrm>
            <a:off x="3174840" y="1787760"/>
            <a:ext cx="7529760" cy="4229280"/>
          </a:xfrm>
          <a:custGeom>
            <a:avLst/>
            <a:gdLst/>
            <a:ahLst/>
            <a:cxnLst/>
            <a:rect l="0" t="0" r="r" b="b"/>
            <a:pathLst>
              <a:path w="20916" h="11748">
                <a:moveTo>
                  <a:pt x="20916" y="0"/>
                </a:moveTo>
                <a:lnTo>
                  <a:pt x="0" y="11748"/>
                </a:lnTo>
                <a:lnTo>
                  <a:pt x="464" y="11748"/>
                </a:lnTo>
                <a:lnTo>
                  <a:pt x="20916" y="261"/>
                </a:lnTo>
                <a:lnTo>
                  <a:pt x="20916" y="0"/>
                </a:lnTo>
                <a:close/>
              </a:path>
            </a:pathLst>
          </a:custGeom>
          <a:solidFill>
            <a:srgbClr val="1A2E6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091" name="任意多边形 4090"/>
          <p:cNvSpPr/>
          <p:nvPr/>
        </p:nvSpPr>
        <p:spPr>
          <a:xfrm>
            <a:off x="3341880" y="1881720"/>
            <a:ext cx="7362720" cy="4135320"/>
          </a:xfrm>
          <a:custGeom>
            <a:avLst/>
            <a:gdLst/>
            <a:ahLst/>
            <a:cxnLst/>
            <a:rect l="0" t="0" r="r" b="b"/>
            <a:pathLst>
              <a:path w="20452" h="11487">
                <a:moveTo>
                  <a:pt x="20452" y="0"/>
                </a:moveTo>
                <a:lnTo>
                  <a:pt x="0" y="11487"/>
                </a:lnTo>
                <a:lnTo>
                  <a:pt x="465" y="11487"/>
                </a:lnTo>
                <a:lnTo>
                  <a:pt x="20452" y="261"/>
                </a:lnTo>
                <a:lnTo>
                  <a:pt x="20452" y="0"/>
                </a:lnTo>
                <a:close/>
              </a:path>
            </a:pathLst>
          </a:custGeom>
          <a:solidFill>
            <a:srgbClr val="1A2E6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092" name="任意多边形 4091"/>
          <p:cNvSpPr/>
          <p:nvPr/>
        </p:nvSpPr>
        <p:spPr>
          <a:xfrm>
            <a:off x="3509280" y="1975680"/>
            <a:ext cx="7195320" cy="4041360"/>
          </a:xfrm>
          <a:custGeom>
            <a:avLst/>
            <a:gdLst/>
            <a:ahLst/>
            <a:cxnLst/>
            <a:rect l="0" t="0" r="r" b="b"/>
            <a:pathLst>
              <a:path w="19987" h="11226">
                <a:moveTo>
                  <a:pt x="19987" y="0"/>
                </a:moveTo>
                <a:lnTo>
                  <a:pt x="0" y="11226"/>
                </a:lnTo>
                <a:lnTo>
                  <a:pt x="466" y="11226"/>
                </a:lnTo>
                <a:lnTo>
                  <a:pt x="19987" y="262"/>
                </a:lnTo>
                <a:lnTo>
                  <a:pt x="19987" y="0"/>
                </a:lnTo>
                <a:close/>
              </a:path>
            </a:pathLst>
          </a:custGeom>
          <a:solidFill>
            <a:srgbClr val="1A2F69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093" name="任意多边形 4092"/>
          <p:cNvSpPr/>
          <p:nvPr/>
        </p:nvSpPr>
        <p:spPr>
          <a:xfrm>
            <a:off x="3676680" y="2069640"/>
            <a:ext cx="7027920" cy="3947400"/>
          </a:xfrm>
          <a:custGeom>
            <a:avLst/>
            <a:gdLst/>
            <a:ahLst/>
            <a:cxnLst/>
            <a:rect l="0" t="0" r="r" b="b"/>
            <a:pathLst>
              <a:path w="19522" h="10965">
                <a:moveTo>
                  <a:pt x="19522" y="0"/>
                </a:moveTo>
                <a:lnTo>
                  <a:pt x="0" y="10965"/>
                </a:lnTo>
                <a:lnTo>
                  <a:pt x="465" y="10965"/>
                </a:lnTo>
                <a:lnTo>
                  <a:pt x="19522" y="261"/>
                </a:lnTo>
                <a:lnTo>
                  <a:pt x="19522" y="0"/>
                </a:lnTo>
                <a:close/>
              </a:path>
            </a:pathLst>
          </a:custGeom>
          <a:solidFill>
            <a:srgbClr val="1A2F6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094" name="任意多边形 4093"/>
          <p:cNvSpPr/>
          <p:nvPr/>
        </p:nvSpPr>
        <p:spPr>
          <a:xfrm>
            <a:off x="3844080" y="2163600"/>
            <a:ext cx="6860520" cy="3853440"/>
          </a:xfrm>
          <a:custGeom>
            <a:avLst/>
            <a:gdLst/>
            <a:ahLst/>
            <a:cxnLst/>
            <a:rect l="0" t="0" r="r" b="b"/>
            <a:pathLst>
              <a:path w="19057" h="10704">
                <a:moveTo>
                  <a:pt x="19057" y="0"/>
                </a:moveTo>
                <a:lnTo>
                  <a:pt x="0" y="10704"/>
                </a:lnTo>
                <a:lnTo>
                  <a:pt x="465" y="10704"/>
                </a:lnTo>
                <a:lnTo>
                  <a:pt x="19057" y="261"/>
                </a:lnTo>
                <a:lnTo>
                  <a:pt x="19057" y="0"/>
                </a:lnTo>
                <a:close/>
              </a:path>
            </a:pathLst>
          </a:custGeom>
          <a:solidFill>
            <a:srgbClr val="1A2F6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095" name="任意多边形 4094"/>
          <p:cNvSpPr/>
          <p:nvPr/>
        </p:nvSpPr>
        <p:spPr>
          <a:xfrm>
            <a:off x="4011480" y="2257560"/>
            <a:ext cx="6693120" cy="3759480"/>
          </a:xfrm>
          <a:custGeom>
            <a:avLst/>
            <a:gdLst/>
            <a:ahLst/>
            <a:cxnLst/>
            <a:rect l="0" t="0" r="r" b="b"/>
            <a:pathLst>
              <a:path w="18592" h="10443">
                <a:moveTo>
                  <a:pt x="18592" y="0"/>
                </a:moveTo>
                <a:lnTo>
                  <a:pt x="0" y="10443"/>
                </a:lnTo>
                <a:lnTo>
                  <a:pt x="464" y="10443"/>
                </a:lnTo>
                <a:lnTo>
                  <a:pt x="18592" y="261"/>
                </a:lnTo>
                <a:lnTo>
                  <a:pt x="18592" y="0"/>
                </a:lnTo>
                <a:close/>
              </a:path>
            </a:pathLst>
          </a:custGeom>
          <a:solidFill>
            <a:srgbClr val="1A2F6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096" name="任意多边形 4095"/>
          <p:cNvSpPr/>
          <p:nvPr/>
        </p:nvSpPr>
        <p:spPr>
          <a:xfrm>
            <a:off x="4178520" y="2351520"/>
            <a:ext cx="6526080" cy="3665520"/>
          </a:xfrm>
          <a:custGeom>
            <a:avLst/>
            <a:gdLst/>
            <a:ahLst/>
            <a:cxnLst/>
            <a:rect l="0" t="0" r="r" b="b"/>
            <a:pathLst>
              <a:path w="18128" h="10182">
                <a:moveTo>
                  <a:pt x="18128" y="0"/>
                </a:moveTo>
                <a:lnTo>
                  <a:pt x="0" y="10182"/>
                </a:lnTo>
                <a:lnTo>
                  <a:pt x="465" y="10182"/>
                </a:lnTo>
                <a:lnTo>
                  <a:pt x="18128" y="261"/>
                </a:lnTo>
                <a:lnTo>
                  <a:pt x="18128" y="0"/>
                </a:lnTo>
                <a:close/>
              </a:path>
            </a:pathLst>
          </a:custGeom>
          <a:solidFill>
            <a:srgbClr val="1A306C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097" name="任意多边形 4096"/>
          <p:cNvSpPr/>
          <p:nvPr/>
        </p:nvSpPr>
        <p:spPr>
          <a:xfrm>
            <a:off x="4345920" y="2445480"/>
            <a:ext cx="6358680" cy="3571560"/>
          </a:xfrm>
          <a:custGeom>
            <a:avLst/>
            <a:gdLst/>
            <a:ahLst/>
            <a:cxnLst/>
            <a:rect l="0" t="0" r="r" b="b"/>
            <a:pathLst>
              <a:path w="17663" h="9921">
                <a:moveTo>
                  <a:pt x="17663" y="0"/>
                </a:moveTo>
                <a:lnTo>
                  <a:pt x="0" y="9921"/>
                </a:lnTo>
                <a:lnTo>
                  <a:pt x="465" y="9921"/>
                </a:lnTo>
                <a:lnTo>
                  <a:pt x="17663" y="261"/>
                </a:lnTo>
                <a:lnTo>
                  <a:pt x="17663" y="0"/>
                </a:lnTo>
                <a:close/>
              </a:path>
            </a:pathLst>
          </a:custGeom>
          <a:solidFill>
            <a:srgbClr val="1A306D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098" name="任意多边形 4097"/>
          <p:cNvSpPr/>
          <p:nvPr/>
        </p:nvSpPr>
        <p:spPr>
          <a:xfrm>
            <a:off x="4513320" y="2539440"/>
            <a:ext cx="6191280" cy="3477600"/>
          </a:xfrm>
          <a:custGeom>
            <a:avLst/>
            <a:gdLst/>
            <a:ahLst/>
            <a:cxnLst/>
            <a:rect l="0" t="0" r="r" b="b"/>
            <a:pathLst>
              <a:path w="17198" h="9660">
                <a:moveTo>
                  <a:pt x="17198" y="0"/>
                </a:moveTo>
                <a:lnTo>
                  <a:pt x="0" y="9660"/>
                </a:lnTo>
                <a:lnTo>
                  <a:pt x="465" y="9660"/>
                </a:lnTo>
                <a:lnTo>
                  <a:pt x="17198" y="261"/>
                </a:lnTo>
                <a:lnTo>
                  <a:pt x="17198" y="0"/>
                </a:lnTo>
                <a:close/>
              </a:path>
            </a:pathLst>
          </a:custGeom>
          <a:solidFill>
            <a:srgbClr val="1A306E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099" name="任意多边形 4098"/>
          <p:cNvSpPr/>
          <p:nvPr/>
        </p:nvSpPr>
        <p:spPr>
          <a:xfrm>
            <a:off x="4680720" y="2633400"/>
            <a:ext cx="6023880" cy="3383640"/>
          </a:xfrm>
          <a:custGeom>
            <a:avLst/>
            <a:gdLst/>
            <a:ahLst/>
            <a:cxnLst/>
            <a:rect l="0" t="0" r="r" b="b"/>
            <a:pathLst>
              <a:path w="16733" h="9399">
                <a:moveTo>
                  <a:pt x="16733" y="0"/>
                </a:moveTo>
                <a:lnTo>
                  <a:pt x="0" y="9399"/>
                </a:lnTo>
                <a:lnTo>
                  <a:pt x="465" y="9399"/>
                </a:lnTo>
                <a:lnTo>
                  <a:pt x="16733" y="261"/>
                </a:lnTo>
                <a:lnTo>
                  <a:pt x="16733" y="0"/>
                </a:lnTo>
                <a:close/>
              </a:path>
            </a:pathLst>
          </a:custGeom>
          <a:solidFill>
            <a:srgbClr val="1A306E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100" name="任意多边形 4099"/>
          <p:cNvSpPr/>
          <p:nvPr/>
        </p:nvSpPr>
        <p:spPr>
          <a:xfrm>
            <a:off x="4848120" y="2727360"/>
            <a:ext cx="5856480" cy="3289680"/>
          </a:xfrm>
          <a:custGeom>
            <a:avLst/>
            <a:gdLst/>
            <a:ahLst/>
            <a:cxnLst/>
            <a:rect l="0" t="0" r="r" b="b"/>
            <a:pathLst>
              <a:path w="16268" h="9138">
                <a:moveTo>
                  <a:pt x="16268" y="0"/>
                </a:moveTo>
                <a:lnTo>
                  <a:pt x="0" y="9138"/>
                </a:lnTo>
                <a:lnTo>
                  <a:pt x="464" y="9138"/>
                </a:lnTo>
                <a:lnTo>
                  <a:pt x="16268" y="262"/>
                </a:lnTo>
                <a:lnTo>
                  <a:pt x="16268" y="0"/>
                </a:lnTo>
                <a:close/>
              </a:path>
            </a:pathLst>
          </a:custGeom>
          <a:solidFill>
            <a:srgbClr val="1B316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101" name="任意多边形 4100"/>
          <p:cNvSpPr/>
          <p:nvPr/>
        </p:nvSpPr>
        <p:spPr>
          <a:xfrm>
            <a:off x="5015160" y="2821680"/>
            <a:ext cx="5689440" cy="3195360"/>
          </a:xfrm>
          <a:custGeom>
            <a:avLst/>
            <a:gdLst/>
            <a:ahLst/>
            <a:cxnLst/>
            <a:rect l="0" t="0" r="r" b="b"/>
            <a:pathLst>
              <a:path w="15804" h="8876">
                <a:moveTo>
                  <a:pt x="15804" y="0"/>
                </a:moveTo>
                <a:lnTo>
                  <a:pt x="0" y="8876"/>
                </a:lnTo>
                <a:lnTo>
                  <a:pt x="465" y="8876"/>
                </a:lnTo>
                <a:lnTo>
                  <a:pt x="15804" y="261"/>
                </a:lnTo>
                <a:lnTo>
                  <a:pt x="15804" y="0"/>
                </a:lnTo>
                <a:close/>
              </a:path>
            </a:pathLst>
          </a:custGeom>
          <a:solidFill>
            <a:srgbClr val="1B3170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102" name="任意多边形 4101"/>
          <p:cNvSpPr/>
          <p:nvPr/>
        </p:nvSpPr>
        <p:spPr>
          <a:xfrm>
            <a:off x="5182560" y="2915640"/>
            <a:ext cx="5522040" cy="3101400"/>
          </a:xfrm>
          <a:custGeom>
            <a:avLst/>
            <a:gdLst/>
            <a:ahLst/>
            <a:cxnLst/>
            <a:rect l="0" t="0" r="r" b="b"/>
            <a:pathLst>
              <a:path w="15339" h="8615">
                <a:moveTo>
                  <a:pt x="15339" y="0"/>
                </a:moveTo>
                <a:lnTo>
                  <a:pt x="0" y="8615"/>
                </a:lnTo>
                <a:lnTo>
                  <a:pt x="465" y="8615"/>
                </a:lnTo>
                <a:lnTo>
                  <a:pt x="15339" y="261"/>
                </a:lnTo>
                <a:lnTo>
                  <a:pt x="15339" y="0"/>
                </a:lnTo>
                <a:close/>
              </a:path>
            </a:pathLst>
          </a:custGeom>
          <a:solidFill>
            <a:srgbClr val="1B3171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103" name="任意多边形 4102"/>
          <p:cNvSpPr/>
          <p:nvPr/>
        </p:nvSpPr>
        <p:spPr>
          <a:xfrm>
            <a:off x="5349960" y="3009600"/>
            <a:ext cx="5354640" cy="3007440"/>
          </a:xfrm>
          <a:custGeom>
            <a:avLst/>
            <a:gdLst/>
            <a:ahLst/>
            <a:cxnLst/>
            <a:rect l="0" t="0" r="r" b="b"/>
            <a:pathLst>
              <a:path w="14874" h="8354">
                <a:moveTo>
                  <a:pt x="14874" y="0"/>
                </a:moveTo>
                <a:lnTo>
                  <a:pt x="0" y="8354"/>
                </a:lnTo>
                <a:lnTo>
                  <a:pt x="465" y="8354"/>
                </a:lnTo>
                <a:lnTo>
                  <a:pt x="14874" y="261"/>
                </a:lnTo>
                <a:lnTo>
                  <a:pt x="14874" y="0"/>
                </a:lnTo>
                <a:close/>
              </a:path>
            </a:pathLst>
          </a:custGeom>
          <a:solidFill>
            <a:srgbClr val="1B327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104" name="任意多边形 4103"/>
          <p:cNvSpPr/>
          <p:nvPr/>
        </p:nvSpPr>
        <p:spPr>
          <a:xfrm>
            <a:off x="5517360" y="3103560"/>
            <a:ext cx="5187240" cy="2913480"/>
          </a:xfrm>
          <a:custGeom>
            <a:avLst/>
            <a:gdLst/>
            <a:ahLst/>
            <a:cxnLst/>
            <a:rect l="0" t="0" r="r" b="b"/>
            <a:pathLst>
              <a:path w="14409" h="8093">
                <a:moveTo>
                  <a:pt x="14409" y="0"/>
                </a:moveTo>
                <a:lnTo>
                  <a:pt x="0" y="8093"/>
                </a:lnTo>
                <a:lnTo>
                  <a:pt x="465" y="8093"/>
                </a:lnTo>
                <a:lnTo>
                  <a:pt x="14409" y="261"/>
                </a:lnTo>
                <a:lnTo>
                  <a:pt x="14409" y="0"/>
                </a:lnTo>
                <a:close/>
              </a:path>
            </a:pathLst>
          </a:custGeom>
          <a:solidFill>
            <a:srgbClr val="1B327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105" name="任意多边形 4104"/>
          <p:cNvSpPr/>
          <p:nvPr/>
        </p:nvSpPr>
        <p:spPr>
          <a:xfrm>
            <a:off x="5684760" y="3197520"/>
            <a:ext cx="5019840" cy="2819520"/>
          </a:xfrm>
          <a:custGeom>
            <a:avLst/>
            <a:gdLst/>
            <a:ahLst/>
            <a:cxnLst/>
            <a:rect l="0" t="0" r="r" b="b"/>
            <a:pathLst>
              <a:path w="13944" h="7832">
                <a:moveTo>
                  <a:pt x="13944" y="0"/>
                </a:moveTo>
                <a:lnTo>
                  <a:pt x="0" y="7832"/>
                </a:lnTo>
                <a:lnTo>
                  <a:pt x="464" y="7832"/>
                </a:lnTo>
                <a:lnTo>
                  <a:pt x="13944" y="261"/>
                </a:lnTo>
                <a:lnTo>
                  <a:pt x="13944" y="0"/>
                </a:lnTo>
                <a:close/>
              </a:path>
            </a:pathLst>
          </a:custGeom>
          <a:solidFill>
            <a:srgbClr val="1B3273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106" name="任意多边形 4105"/>
          <p:cNvSpPr/>
          <p:nvPr/>
        </p:nvSpPr>
        <p:spPr>
          <a:xfrm>
            <a:off x="5851800" y="3291480"/>
            <a:ext cx="4852800" cy="2725560"/>
          </a:xfrm>
          <a:custGeom>
            <a:avLst/>
            <a:gdLst/>
            <a:ahLst/>
            <a:cxnLst/>
            <a:rect l="0" t="0" r="r" b="b"/>
            <a:pathLst>
              <a:path w="13480" h="7571">
                <a:moveTo>
                  <a:pt x="13480" y="0"/>
                </a:moveTo>
                <a:lnTo>
                  <a:pt x="0" y="7571"/>
                </a:lnTo>
                <a:lnTo>
                  <a:pt x="465" y="7571"/>
                </a:lnTo>
                <a:lnTo>
                  <a:pt x="13480" y="261"/>
                </a:lnTo>
                <a:lnTo>
                  <a:pt x="13480" y="0"/>
                </a:lnTo>
                <a:close/>
              </a:path>
            </a:pathLst>
          </a:custGeom>
          <a:solidFill>
            <a:srgbClr val="1B327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107" name="任意多边形 4106"/>
          <p:cNvSpPr/>
          <p:nvPr/>
        </p:nvSpPr>
        <p:spPr>
          <a:xfrm>
            <a:off x="6019200" y="3385440"/>
            <a:ext cx="4685400" cy="2631600"/>
          </a:xfrm>
          <a:custGeom>
            <a:avLst/>
            <a:gdLst/>
            <a:ahLst/>
            <a:cxnLst/>
            <a:rect l="0" t="0" r="r" b="b"/>
            <a:pathLst>
              <a:path w="13015" h="7310">
                <a:moveTo>
                  <a:pt x="13015" y="0"/>
                </a:moveTo>
                <a:lnTo>
                  <a:pt x="0" y="7310"/>
                </a:lnTo>
                <a:lnTo>
                  <a:pt x="465" y="7310"/>
                </a:lnTo>
                <a:lnTo>
                  <a:pt x="13015" y="261"/>
                </a:lnTo>
                <a:lnTo>
                  <a:pt x="13015" y="0"/>
                </a:lnTo>
                <a:close/>
              </a:path>
            </a:pathLst>
          </a:custGeom>
          <a:solidFill>
            <a:srgbClr val="1B3375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108" name="任意多边形 4107"/>
          <p:cNvSpPr/>
          <p:nvPr/>
        </p:nvSpPr>
        <p:spPr>
          <a:xfrm>
            <a:off x="6186600" y="3479400"/>
            <a:ext cx="4518000" cy="2537640"/>
          </a:xfrm>
          <a:custGeom>
            <a:avLst/>
            <a:gdLst/>
            <a:ahLst/>
            <a:cxnLst/>
            <a:rect l="0" t="0" r="r" b="b"/>
            <a:pathLst>
              <a:path w="12550" h="7049">
                <a:moveTo>
                  <a:pt x="12550" y="0"/>
                </a:moveTo>
                <a:lnTo>
                  <a:pt x="0" y="7049"/>
                </a:lnTo>
                <a:lnTo>
                  <a:pt x="465" y="7049"/>
                </a:lnTo>
                <a:lnTo>
                  <a:pt x="12550" y="261"/>
                </a:lnTo>
                <a:lnTo>
                  <a:pt x="12550" y="0"/>
                </a:lnTo>
                <a:close/>
              </a:path>
            </a:pathLst>
          </a:custGeom>
          <a:solidFill>
            <a:srgbClr val="1B3375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109" name="任意多边形 4108"/>
          <p:cNvSpPr/>
          <p:nvPr/>
        </p:nvSpPr>
        <p:spPr>
          <a:xfrm>
            <a:off x="6354000" y="3573360"/>
            <a:ext cx="4350600" cy="2443680"/>
          </a:xfrm>
          <a:custGeom>
            <a:avLst/>
            <a:gdLst/>
            <a:ahLst/>
            <a:cxnLst/>
            <a:rect l="0" t="0" r="r" b="b"/>
            <a:pathLst>
              <a:path w="12085" h="6788">
                <a:moveTo>
                  <a:pt x="12085" y="0"/>
                </a:moveTo>
                <a:lnTo>
                  <a:pt x="0" y="6788"/>
                </a:lnTo>
                <a:lnTo>
                  <a:pt x="464" y="6788"/>
                </a:lnTo>
                <a:lnTo>
                  <a:pt x="12085" y="262"/>
                </a:lnTo>
                <a:lnTo>
                  <a:pt x="12085" y="0"/>
                </a:lnTo>
                <a:close/>
              </a:path>
            </a:pathLst>
          </a:custGeom>
          <a:solidFill>
            <a:srgbClr val="1B337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110" name="任意多边形 4109"/>
          <p:cNvSpPr/>
          <p:nvPr/>
        </p:nvSpPr>
        <p:spPr>
          <a:xfrm>
            <a:off x="6521040" y="3667320"/>
            <a:ext cx="4183560" cy="2349720"/>
          </a:xfrm>
          <a:custGeom>
            <a:avLst/>
            <a:gdLst/>
            <a:ahLst/>
            <a:cxnLst/>
            <a:rect l="0" t="0" r="r" b="b"/>
            <a:pathLst>
              <a:path w="11621" h="6527">
                <a:moveTo>
                  <a:pt x="11621" y="0"/>
                </a:moveTo>
                <a:lnTo>
                  <a:pt x="0" y="6527"/>
                </a:lnTo>
                <a:lnTo>
                  <a:pt x="465" y="6527"/>
                </a:lnTo>
                <a:lnTo>
                  <a:pt x="11621" y="261"/>
                </a:lnTo>
                <a:lnTo>
                  <a:pt x="11621" y="0"/>
                </a:lnTo>
                <a:close/>
              </a:path>
            </a:pathLst>
          </a:custGeom>
          <a:solidFill>
            <a:srgbClr val="1C3377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111" name="任意多边形 4110"/>
          <p:cNvSpPr/>
          <p:nvPr/>
        </p:nvSpPr>
        <p:spPr>
          <a:xfrm>
            <a:off x="6688440" y="3761280"/>
            <a:ext cx="4016160" cy="2255760"/>
          </a:xfrm>
          <a:custGeom>
            <a:avLst/>
            <a:gdLst/>
            <a:ahLst/>
            <a:cxnLst/>
            <a:rect l="0" t="0" r="r" b="b"/>
            <a:pathLst>
              <a:path w="11156" h="6266">
                <a:moveTo>
                  <a:pt x="11156" y="0"/>
                </a:moveTo>
                <a:lnTo>
                  <a:pt x="0" y="6266"/>
                </a:lnTo>
                <a:lnTo>
                  <a:pt x="465" y="6266"/>
                </a:lnTo>
                <a:lnTo>
                  <a:pt x="11156" y="261"/>
                </a:lnTo>
                <a:lnTo>
                  <a:pt x="11156" y="0"/>
                </a:lnTo>
                <a:close/>
              </a:path>
            </a:pathLst>
          </a:custGeom>
          <a:solidFill>
            <a:srgbClr val="1C347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112" name="任意多边形 4111"/>
          <p:cNvSpPr/>
          <p:nvPr/>
        </p:nvSpPr>
        <p:spPr>
          <a:xfrm>
            <a:off x="6855840" y="3855240"/>
            <a:ext cx="3848760" cy="2161800"/>
          </a:xfrm>
          <a:custGeom>
            <a:avLst/>
            <a:gdLst/>
            <a:ahLst/>
            <a:cxnLst/>
            <a:rect l="0" t="0" r="r" b="b"/>
            <a:pathLst>
              <a:path w="10691" h="6005">
                <a:moveTo>
                  <a:pt x="10691" y="0"/>
                </a:moveTo>
                <a:lnTo>
                  <a:pt x="0" y="6005"/>
                </a:lnTo>
                <a:lnTo>
                  <a:pt x="465" y="6005"/>
                </a:lnTo>
                <a:lnTo>
                  <a:pt x="10691" y="261"/>
                </a:lnTo>
                <a:lnTo>
                  <a:pt x="10691" y="0"/>
                </a:lnTo>
                <a:close/>
              </a:path>
            </a:pathLst>
          </a:custGeom>
          <a:solidFill>
            <a:srgbClr val="1C3479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113" name="任意多边形 4112"/>
          <p:cNvSpPr/>
          <p:nvPr/>
        </p:nvSpPr>
        <p:spPr>
          <a:xfrm>
            <a:off x="7023240" y="3949200"/>
            <a:ext cx="3681360" cy="2067840"/>
          </a:xfrm>
          <a:custGeom>
            <a:avLst/>
            <a:gdLst/>
            <a:ahLst/>
            <a:cxnLst/>
            <a:rect l="0" t="0" r="r" b="b"/>
            <a:pathLst>
              <a:path w="10226" h="5744">
                <a:moveTo>
                  <a:pt x="10226" y="0"/>
                </a:moveTo>
                <a:lnTo>
                  <a:pt x="0" y="5744"/>
                </a:lnTo>
                <a:lnTo>
                  <a:pt x="465" y="5744"/>
                </a:lnTo>
                <a:lnTo>
                  <a:pt x="10226" y="261"/>
                </a:lnTo>
                <a:lnTo>
                  <a:pt x="10226" y="0"/>
                </a:lnTo>
                <a:close/>
              </a:path>
            </a:pathLst>
          </a:custGeom>
          <a:solidFill>
            <a:srgbClr val="1C3479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114" name="任意多边形 4113"/>
          <p:cNvSpPr/>
          <p:nvPr/>
        </p:nvSpPr>
        <p:spPr>
          <a:xfrm>
            <a:off x="7190640" y="4043160"/>
            <a:ext cx="3513960" cy="1973880"/>
          </a:xfrm>
          <a:custGeom>
            <a:avLst/>
            <a:gdLst/>
            <a:ahLst/>
            <a:cxnLst/>
            <a:rect l="0" t="0" r="r" b="b"/>
            <a:pathLst>
              <a:path w="9761" h="5483">
                <a:moveTo>
                  <a:pt x="9761" y="0"/>
                </a:moveTo>
                <a:lnTo>
                  <a:pt x="0" y="5483"/>
                </a:lnTo>
                <a:lnTo>
                  <a:pt x="464" y="5483"/>
                </a:lnTo>
                <a:lnTo>
                  <a:pt x="9761" y="261"/>
                </a:lnTo>
                <a:lnTo>
                  <a:pt x="9761" y="0"/>
                </a:lnTo>
                <a:close/>
              </a:path>
            </a:pathLst>
          </a:custGeom>
          <a:solidFill>
            <a:srgbClr val="1C347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115" name="任意多边形 4114"/>
          <p:cNvSpPr/>
          <p:nvPr/>
        </p:nvSpPr>
        <p:spPr>
          <a:xfrm>
            <a:off x="7357680" y="4137120"/>
            <a:ext cx="3346920" cy="1879920"/>
          </a:xfrm>
          <a:custGeom>
            <a:avLst/>
            <a:gdLst/>
            <a:ahLst/>
            <a:cxnLst/>
            <a:rect l="0" t="0" r="r" b="b"/>
            <a:pathLst>
              <a:path w="9297" h="5222">
                <a:moveTo>
                  <a:pt x="9297" y="0"/>
                </a:moveTo>
                <a:lnTo>
                  <a:pt x="0" y="5222"/>
                </a:lnTo>
                <a:lnTo>
                  <a:pt x="465" y="5222"/>
                </a:lnTo>
                <a:lnTo>
                  <a:pt x="9297" y="261"/>
                </a:lnTo>
                <a:lnTo>
                  <a:pt x="9297" y="0"/>
                </a:lnTo>
                <a:close/>
              </a:path>
            </a:pathLst>
          </a:custGeom>
          <a:solidFill>
            <a:srgbClr val="1C357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116" name="任意多边形 4115"/>
          <p:cNvSpPr/>
          <p:nvPr/>
        </p:nvSpPr>
        <p:spPr>
          <a:xfrm>
            <a:off x="7525080" y="4231080"/>
            <a:ext cx="3179520" cy="1785960"/>
          </a:xfrm>
          <a:custGeom>
            <a:avLst/>
            <a:gdLst/>
            <a:ahLst/>
            <a:cxnLst/>
            <a:rect l="0" t="0" r="r" b="b"/>
            <a:pathLst>
              <a:path w="8832" h="4961">
                <a:moveTo>
                  <a:pt x="8832" y="0"/>
                </a:moveTo>
                <a:lnTo>
                  <a:pt x="0" y="4961"/>
                </a:lnTo>
                <a:lnTo>
                  <a:pt x="465" y="4961"/>
                </a:lnTo>
                <a:lnTo>
                  <a:pt x="8832" y="261"/>
                </a:lnTo>
                <a:lnTo>
                  <a:pt x="8832" y="0"/>
                </a:lnTo>
                <a:close/>
              </a:path>
            </a:pathLst>
          </a:custGeom>
          <a:solidFill>
            <a:srgbClr val="1C357C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117" name="任意多边形 4116"/>
          <p:cNvSpPr/>
          <p:nvPr/>
        </p:nvSpPr>
        <p:spPr>
          <a:xfrm>
            <a:off x="7692480" y="4325040"/>
            <a:ext cx="3012120" cy="1692000"/>
          </a:xfrm>
          <a:custGeom>
            <a:avLst/>
            <a:gdLst/>
            <a:ahLst/>
            <a:cxnLst/>
            <a:rect l="0" t="0" r="r" b="b"/>
            <a:pathLst>
              <a:path w="8367" h="4700">
                <a:moveTo>
                  <a:pt x="8367" y="0"/>
                </a:moveTo>
                <a:lnTo>
                  <a:pt x="0" y="4700"/>
                </a:lnTo>
                <a:lnTo>
                  <a:pt x="465" y="4700"/>
                </a:lnTo>
                <a:lnTo>
                  <a:pt x="8367" y="261"/>
                </a:lnTo>
                <a:lnTo>
                  <a:pt x="8367" y="0"/>
                </a:lnTo>
                <a:close/>
              </a:path>
            </a:pathLst>
          </a:custGeom>
          <a:solidFill>
            <a:srgbClr val="1C357C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118" name="任意多边形 4117"/>
          <p:cNvSpPr/>
          <p:nvPr/>
        </p:nvSpPr>
        <p:spPr>
          <a:xfrm>
            <a:off x="7859880" y="4419000"/>
            <a:ext cx="2844720" cy="1598040"/>
          </a:xfrm>
          <a:custGeom>
            <a:avLst/>
            <a:gdLst/>
            <a:ahLst/>
            <a:cxnLst/>
            <a:rect l="0" t="0" r="r" b="b"/>
            <a:pathLst>
              <a:path w="7902" h="4439">
                <a:moveTo>
                  <a:pt x="7902" y="0"/>
                </a:moveTo>
                <a:lnTo>
                  <a:pt x="0" y="4439"/>
                </a:lnTo>
                <a:lnTo>
                  <a:pt x="465" y="4439"/>
                </a:lnTo>
                <a:lnTo>
                  <a:pt x="7902" y="261"/>
                </a:lnTo>
                <a:lnTo>
                  <a:pt x="7902" y="0"/>
                </a:lnTo>
                <a:close/>
              </a:path>
            </a:pathLst>
          </a:custGeom>
          <a:solidFill>
            <a:srgbClr val="1C357D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119" name="任意多边形 4118"/>
          <p:cNvSpPr/>
          <p:nvPr/>
        </p:nvSpPr>
        <p:spPr>
          <a:xfrm>
            <a:off x="8027280" y="4512960"/>
            <a:ext cx="2677320" cy="1504080"/>
          </a:xfrm>
          <a:custGeom>
            <a:avLst/>
            <a:gdLst/>
            <a:ahLst/>
            <a:cxnLst/>
            <a:rect l="0" t="0" r="r" b="b"/>
            <a:pathLst>
              <a:path w="7437" h="4178">
                <a:moveTo>
                  <a:pt x="7437" y="0"/>
                </a:moveTo>
                <a:lnTo>
                  <a:pt x="0" y="4178"/>
                </a:lnTo>
                <a:lnTo>
                  <a:pt x="464" y="4178"/>
                </a:lnTo>
                <a:lnTo>
                  <a:pt x="7437" y="261"/>
                </a:lnTo>
                <a:lnTo>
                  <a:pt x="7437" y="0"/>
                </a:lnTo>
                <a:close/>
              </a:path>
            </a:pathLst>
          </a:custGeom>
          <a:solidFill>
            <a:srgbClr val="1D367E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120" name="任意多边形 4119"/>
          <p:cNvSpPr/>
          <p:nvPr/>
        </p:nvSpPr>
        <p:spPr>
          <a:xfrm>
            <a:off x="8194320" y="4606920"/>
            <a:ext cx="2510280" cy="1410120"/>
          </a:xfrm>
          <a:custGeom>
            <a:avLst/>
            <a:gdLst/>
            <a:ahLst/>
            <a:cxnLst/>
            <a:rect l="0" t="0" r="r" b="b"/>
            <a:pathLst>
              <a:path w="6973" h="3917">
                <a:moveTo>
                  <a:pt x="6973" y="0"/>
                </a:moveTo>
                <a:lnTo>
                  <a:pt x="0" y="3917"/>
                </a:lnTo>
                <a:lnTo>
                  <a:pt x="465" y="3917"/>
                </a:lnTo>
                <a:lnTo>
                  <a:pt x="6973" y="261"/>
                </a:lnTo>
                <a:lnTo>
                  <a:pt x="6973" y="0"/>
                </a:lnTo>
                <a:close/>
              </a:path>
            </a:pathLst>
          </a:custGeom>
          <a:solidFill>
            <a:srgbClr val="1D367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121" name="任意多边形 4120"/>
          <p:cNvSpPr/>
          <p:nvPr/>
        </p:nvSpPr>
        <p:spPr>
          <a:xfrm>
            <a:off x="8361720" y="4700880"/>
            <a:ext cx="2342880" cy="1316160"/>
          </a:xfrm>
          <a:custGeom>
            <a:avLst/>
            <a:gdLst/>
            <a:ahLst/>
            <a:cxnLst/>
            <a:rect l="0" t="0" r="r" b="b"/>
            <a:pathLst>
              <a:path w="6508" h="3656">
                <a:moveTo>
                  <a:pt x="6508" y="0"/>
                </a:moveTo>
                <a:lnTo>
                  <a:pt x="0" y="3656"/>
                </a:lnTo>
                <a:lnTo>
                  <a:pt x="465" y="3656"/>
                </a:lnTo>
                <a:lnTo>
                  <a:pt x="6508" y="261"/>
                </a:lnTo>
                <a:lnTo>
                  <a:pt x="6508" y="0"/>
                </a:lnTo>
                <a:close/>
              </a:path>
            </a:pathLst>
          </a:custGeom>
          <a:solidFill>
            <a:srgbClr val="1D367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122" name="任意多边形 4121"/>
          <p:cNvSpPr/>
          <p:nvPr/>
        </p:nvSpPr>
        <p:spPr>
          <a:xfrm>
            <a:off x="8529120" y="4794840"/>
            <a:ext cx="2175480" cy="1222200"/>
          </a:xfrm>
          <a:custGeom>
            <a:avLst/>
            <a:gdLst/>
            <a:ahLst/>
            <a:cxnLst/>
            <a:rect l="0" t="0" r="r" b="b"/>
            <a:pathLst>
              <a:path w="6043" h="3395">
                <a:moveTo>
                  <a:pt x="6043" y="0"/>
                </a:moveTo>
                <a:lnTo>
                  <a:pt x="0" y="3395"/>
                </a:lnTo>
                <a:lnTo>
                  <a:pt x="465" y="3395"/>
                </a:lnTo>
                <a:lnTo>
                  <a:pt x="6043" y="261"/>
                </a:lnTo>
                <a:lnTo>
                  <a:pt x="6043" y="0"/>
                </a:lnTo>
                <a:close/>
              </a:path>
            </a:pathLst>
          </a:custGeom>
          <a:solidFill>
            <a:srgbClr val="1D3780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123" name="任意多边形 4122"/>
          <p:cNvSpPr/>
          <p:nvPr/>
        </p:nvSpPr>
        <p:spPr>
          <a:xfrm>
            <a:off x="8696520" y="4888800"/>
            <a:ext cx="2008080" cy="1128240"/>
          </a:xfrm>
          <a:custGeom>
            <a:avLst/>
            <a:gdLst/>
            <a:ahLst/>
            <a:cxnLst/>
            <a:rect l="0" t="0" r="r" b="b"/>
            <a:pathLst>
              <a:path w="5578" h="3134">
                <a:moveTo>
                  <a:pt x="5578" y="0"/>
                </a:moveTo>
                <a:lnTo>
                  <a:pt x="0" y="3134"/>
                </a:lnTo>
                <a:lnTo>
                  <a:pt x="465" y="3134"/>
                </a:lnTo>
                <a:lnTo>
                  <a:pt x="5578" y="261"/>
                </a:lnTo>
                <a:lnTo>
                  <a:pt x="5578" y="0"/>
                </a:lnTo>
                <a:close/>
              </a:path>
            </a:pathLst>
          </a:custGeom>
          <a:solidFill>
            <a:srgbClr val="1D3781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124" name="任意多边形 4123"/>
          <p:cNvSpPr/>
          <p:nvPr/>
        </p:nvSpPr>
        <p:spPr>
          <a:xfrm>
            <a:off x="8863920" y="4982760"/>
            <a:ext cx="1840680" cy="1034280"/>
          </a:xfrm>
          <a:custGeom>
            <a:avLst/>
            <a:gdLst/>
            <a:ahLst/>
            <a:cxnLst/>
            <a:rect l="0" t="0" r="r" b="b"/>
            <a:pathLst>
              <a:path w="5113" h="2873">
                <a:moveTo>
                  <a:pt x="5113" y="0"/>
                </a:moveTo>
                <a:lnTo>
                  <a:pt x="0" y="2873"/>
                </a:lnTo>
                <a:lnTo>
                  <a:pt x="464" y="2873"/>
                </a:lnTo>
                <a:lnTo>
                  <a:pt x="5113" y="261"/>
                </a:lnTo>
                <a:lnTo>
                  <a:pt x="5113" y="0"/>
                </a:lnTo>
                <a:close/>
              </a:path>
            </a:pathLst>
          </a:custGeom>
          <a:solidFill>
            <a:srgbClr val="1D378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125" name="任意多边形 4124"/>
          <p:cNvSpPr/>
          <p:nvPr/>
        </p:nvSpPr>
        <p:spPr>
          <a:xfrm>
            <a:off x="9030960" y="5076720"/>
            <a:ext cx="1673640" cy="940320"/>
          </a:xfrm>
          <a:custGeom>
            <a:avLst/>
            <a:gdLst/>
            <a:ahLst/>
            <a:cxnLst/>
            <a:rect l="0" t="0" r="r" b="b"/>
            <a:pathLst>
              <a:path w="4649" h="2612">
                <a:moveTo>
                  <a:pt x="4649" y="0"/>
                </a:moveTo>
                <a:lnTo>
                  <a:pt x="0" y="2612"/>
                </a:lnTo>
                <a:lnTo>
                  <a:pt x="465" y="2612"/>
                </a:lnTo>
                <a:lnTo>
                  <a:pt x="4649" y="263"/>
                </a:lnTo>
                <a:lnTo>
                  <a:pt x="4649" y="0"/>
                </a:lnTo>
                <a:close/>
              </a:path>
            </a:pathLst>
          </a:custGeom>
          <a:solidFill>
            <a:srgbClr val="1D3783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126" name="任意多边形 4125"/>
          <p:cNvSpPr/>
          <p:nvPr/>
        </p:nvSpPr>
        <p:spPr>
          <a:xfrm>
            <a:off x="9198360" y="5171040"/>
            <a:ext cx="1506240" cy="846000"/>
          </a:xfrm>
          <a:custGeom>
            <a:avLst/>
            <a:gdLst/>
            <a:ahLst/>
            <a:cxnLst/>
            <a:rect l="0" t="0" r="r" b="b"/>
            <a:pathLst>
              <a:path w="4184" h="2350">
                <a:moveTo>
                  <a:pt x="4184" y="0"/>
                </a:moveTo>
                <a:lnTo>
                  <a:pt x="0" y="2350"/>
                </a:lnTo>
                <a:lnTo>
                  <a:pt x="465" y="2350"/>
                </a:lnTo>
                <a:lnTo>
                  <a:pt x="4184" y="261"/>
                </a:lnTo>
                <a:lnTo>
                  <a:pt x="4184" y="0"/>
                </a:lnTo>
                <a:close/>
              </a:path>
            </a:pathLst>
          </a:custGeom>
          <a:solidFill>
            <a:srgbClr val="1D3883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127" name="任意多边形 4126"/>
          <p:cNvSpPr/>
          <p:nvPr/>
        </p:nvSpPr>
        <p:spPr>
          <a:xfrm>
            <a:off x="9365760" y="5265000"/>
            <a:ext cx="1338840" cy="752040"/>
          </a:xfrm>
          <a:custGeom>
            <a:avLst/>
            <a:gdLst/>
            <a:ahLst/>
            <a:cxnLst/>
            <a:rect l="0" t="0" r="r" b="b"/>
            <a:pathLst>
              <a:path w="3719" h="2089">
                <a:moveTo>
                  <a:pt x="3719" y="0"/>
                </a:moveTo>
                <a:lnTo>
                  <a:pt x="0" y="2089"/>
                </a:lnTo>
                <a:lnTo>
                  <a:pt x="465" y="2089"/>
                </a:lnTo>
                <a:lnTo>
                  <a:pt x="3719" y="261"/>
                </a:lnTo>
                <a:lnTo>
                  <a:pt x="3719" y="0"/>
                </a:lnTo>
                <a:close/>
              </a:path>
            </a:pathLst>
          </a:custGeom>
          <a:solidFill>
            <a:srgbClr val="1D388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128" name="任意多边形 4127"/>
          <p:cNvSpPr/>
          <p:nvPr/>
        </p:nvSpPr>
        <p:spPr>
          <a:xfrm>
            <a:off x="9533160" y="5358960"/>
            <a:ext cx="1171440" cy="658080"/>
          </a:xfrm>
          <a:custGeom>
            <a:avLst/>
            <a:gdLst/>
            <a:ahLst/>
            <a:cxnLst/>
            <a:rect l="0" t="0" r="r" b="b"/>
            <a:pathLst>
              <a:path w="3254" h="1828">
                <a:moveTo>
                  <a:pt x="3254" y="0"/>
                </a:moveTo>
                <a:lnTo>
                  <a:pt x="0" y="1828"/>
                </a:lnTo>
                <a:lnTo>
                  <a:pt x="465" y="1828"/>
                </a:lnTo>
                <a:lnTo>
                  <a:pt x="3254" y="261"/>
                </a:lnTo>
                <a:lnTo>
                  <a:pt x="3254" y="0"/>
                </a:lnTo>
                <a:close/>
              </a:path>
            </a:pathLst>
          </a:custGeom>
          <a:solidFill>
            <a:srgbClr val="1D3885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129" name="任意多边形 4128"/>
          <p:cNvSpPr/>
          <p:nvPr/>
        </p:nvSpPr>
        <p:spPr>
          <a:xfrm>
            <a:off x="9700560" y="5452920"/>
            <a:ext cx="1004040" cy="564120"/>
          </a:xfrm>
          <a:custGeom>
            <a:avLst/>
            <a:gdLst/>
            <a:ahLst/>
            <a:cxnLst/>
            <a:rect l="0" t="0" r="r" b="b"/>
            <a:pathLst>
              <a:path w="2789" h="1567">
                <a:moveTo>
                  <a:pt x="2789" y="0"/>
                </a:moveTo>
                <a:lnTo>
                  <a:pt x="0" y="1567"/>
                </a:lnTo>
                <a:lnTo>
                  <a:pt x="464" y="1567"/>
                </a:lnTo>
                <a:lnTo>
                  <a:pt x="2789" y="261"/>
                </a:lnTo>
                <a:lnTo>
                  <a:pt x="2789" y="0"/>
                </a:lnTo>
                <a:close/>
              </a:path>
            </a:pathLst>
          </a:custGeom>
          <a:solidFill>
            <a:srgbClr val="1E388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130" name="任意多边形 4129"/>
          <p:cNvSpPr/>
          <p:nvPr/>
        </p:nvSpPr>
        <p:spPr>
          <a:xfrm>
            <a:off x="9867600" y="5546880"/>
            <a:ext cx="837000" cy="470160"/>
          </a:xfrm>
          <a:custGeom>
            <a:avLst/>
            <a:gdLst/>
            <a:ahLst/>
            <a:cxnLst/>
            <a:rect l="0" t="0" r="r" b="b"/>
            <a:pathLst>
              <a:path w="2325" h="1306">
                <a:moveTo>
                  <a:pt x="2325" y="0"/>
                </a:moveTo>
                <a:lnTo>
                  <a:pt x="0" y="1306"/>
                </a:lnTo>
                <a:lnTo>
                  <a:pt x="465" y="1306"/>
                </a:lnTo>
                <a:lnTo>
                  <a:pt x="2325" y="261"/>
                </a:lnTo>
                <a:lnTo>
                  <a:pt x="2325" y="0"/>
                </a:lnTo>
                <a:close/>
              </a:path>
            </a:pathLst>
          </a:custGeom>
          <a:solidFill>
            <a:srgbClr val="1E398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131" name="任意多边形 4130"/>
          <p:cNvSpPr/>
          <p:nvPr/>
        </p:nvSpPr>
        <p:spPr>
          <a:xfrm>
            <a:off x="10035000" y="5640840"/>
            <a:ext cx="669600" cy="376200"/>
          </a:xfrm>
          <a:custGeom>
            <a:avLst/>
            <a:gdLst/>
            <a:ahLst/>
            <a:cxnLst/>
            <a:rect l="0" t="0" r="r" b="b"/>
            <a:pathLst>
              <a:path w="1860" h="1045">
                <a:moveTo>
                  <a:pt x="1860" y="0"/>
                </a:moveTo>
                <a:lnTo>
                  <a:pt x="0" y="1045"/>
                </a:lnTo>
                <a:lnTo>
                  <a:pt x="465" y="1045"/>
                </a:lnTo>
                <a:lnTo>
                  <a:pt x="1860" y="261"/>
                </a:lnTo>
                <a:lnTo>
                  <a:pt x="1860" y="0"/>
                </a:lnTo>
                <a:close/>
              </a:path>
            </a:pathLst>
          </a:custGeom>
          <a:solidFill>
            <a:srgbClr val="1E3987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132" name="任意多边形 4131"/>
          <p:cNvSpPr/>
          <p:nvPr/>
        </p:nvSpPr>
        <p:spPr>
          <a:xfrm>
            <a:off x="10202400" y="5734800"/>
            <a:ext cx="502200" cy="282240"/>
          </a:xfrm>
          <a:custGeom>
            <a:avLst/>
            <a:gdLst/>
            <a:ahLst/>
            <a:cxnLst/>
            <a:rect l="0" t="0" r="r" b="b"/>
            <a:pathLst>
              <a:path w="1395" h="784">
                <a:moveTo>
                  <a:pt x="1395" y="0"/>
                </a:moveTo>
                <a:lnTo>
                  <a:pt x="0" y="784"/>
                </a:lnTo>
                <a:lnTo>
                  <a:pt x="466" y="784"/>
                </a:lnTo>
                <a:lnTo>
                  <a:pt x="1395" y="262"/>
                </a:lnTo>
                <a:lnTo>
                  <a:pt x="1395" y="0"/>
                </a:lnTo>
                <a:close/>
              </a:path>
            </a:pathLst>
          </a:custGeom>
          <a:solidFill>
            <a:srgbClr val="1E398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133" name="任意多边形 4132"/>
          <p:cNvSpPr/>
          <p:nvPr/>
        </p:nvSpPr>
        <p:spPr>
          <a:xfrm>
            <a:off x="10369800" y="5828760"/>
            <a:ext cx="334800" cy="188280"/>
          </a:xfrm>
          <a:custGeom>
            <a:avLst/>
            <a:gdLst/>
            <a:ahLst/>
            <a:cxnLst/>
            <a:rect l="0" t="0" r="r" b="b"/>
            <a:pathLst>
              <a:path w="930" h="523">
                <a:moveTo>
                  <a:pt x="930" y="0"/>
                </a:moveTo>
                <a:lnTo>
                  <a:pt x="0" y="523"/>
                </a:lnTo>
                <a:lnTo>
                  <a:pt x="466" y="523"/>
                </a:lnTo>
                <a:lnTo>
                  <a:pt x="930" y="262"/>
                </a:lnTo>
                <a:lnTo>
                  <a:pt x="930" y="0"/>
                </a:lnTo>
                <a:close/>
              </a:path>
            </a:pathLst>
          </a:custGeom>
          <a:solidFill>
            <a:srgbClr val="1E3989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134" name="任意多边形 4133"/>
          <p:cNvSpPr/>
          <p:nvPr/>
        </p:nvSpPr>
        <p:spPr>
          <a:xfrm>
            <a:off x="10537200" y="5922720"/>
            <a:ext cx="167400" cy="94320"/>
          </a:xfrm>
          <a:custGeom>
            <a:avLst/>
            <a:gdLst/>
            <a:ahLst/>
            <a:cxnLst/>
            <a:rect l="0" t="0" r="r" b="b"/>
            <a:pathLst>
              <a:path w="465" h="262">
                <a:moveTo>
                  <a:pt x="465" y="0"/>
                </a:moveTo>
                <a:lnTo>
                  <a:pt x="0" y="262"/>
                </a:lnTo>
                <a:lnTo>
                  <a:pt x="465" y="262"/>
                </a:lnTo>
                <a:lnTo>
                  <a:pt x="465" y="0"/>
                </a:lnTo>
                <a:close/>
              </a:path>
            </a:pathLst>
          </a:custGeom>
          <a:solidFill>
            <a:srgbClr val="1E3A8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4135" name="图片 4134"/>
          <p:cNvPicPr/>
          <p:nvPr/>
        </p:nvPicPr>
        <p:blipFill>
          <a:blip r:embed="rId2"/>
          <a:stretch/>
        </p:blipFill>
        <p:spPr>
          <a:xfrm>
            <a:off x="8280" y="0"/>
            <a:ext cx="10696320" cy="60163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136" name="任意多边形 4135"/>
          <p:cNvSpPr/>
          <p:nvPr/>
        </p:nvSpPr>
        <p:spPr>
          <a:xfrm>
            <a:off x="409320" y="802080"/>
            <a:ext cx="802440" cy="33840"/>
          </a:xfrm>
          <a:custGeom>
            <a:avLst/>
            <a:gdLst/>
            <a:ahLst/>
            <a:cxnLst/>
            <a:rect l="0" t="0" r="r" b="b"/>
            <a:pathLst>
              <a:path w="2229" h="94">
                <a:moveTo>
                  <a:pt x="0" y="0"/>
                </a:moveTo>
                <a:lnTo>
                  <a:pt x="2229" y="0"/>
                </a:lnTo>
                <a:lnTo>
                  <a:pt x="2229" y="94"/>
                </a:lnTo>
                <a:lnTo>
                  <a:pt x="0" y="94"/>
                </a:lnTo>
                <a:lnTo>
                  <a:pt x="0" y="0"/>
                </a:lnTo>
                <a:close/>
              </a:path>
            </a:pathLst>
          </a:custGeom>
          <a:solidFill>
            <a:srgbClr val="00D3F3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137" name="任意多边形 4136"/>
          <p:cNvSpPr/>
          <p:nvPr/>
        </p:nvSpPr>
        <p:spPr>
          <a:xfrm>
            <a:off x="409320" y="1537560"/>
            <a:ext cx="4746960" cy="986400"/>
          </a:xfrm>
          <a:custGeom>
            <a:avLst/>
            <a:gdLst/>
            <a:ahLst/>
            <a:cxnLst/>
            <a:rect l="0" t="0" r="r" b="b"/>
            <a:pathLst>
              <a:path w="13186" h="2740">
                <a:moveTo>
                  <a:pt x="0" y="2553"/>
                </a:moveTo>
                <a:lnTo>
                  <a:pt x="0" y="185"/>
                </a:lnTo>
                <a:cubicBezTo>
                  <a:pt x="0" y="161"/>
                  <a:pt x="5" y="137"/>
                  <a:pt x="14" y="114"/>
                </a:cubicBezTo>
                <a:cubicBezTo>
                  <a:pt x="23" y="92"/>
                  <a:pt x="37" y="72"/>
                  <a:pt x="54" y="54"/>
                </a:cubicBezTo>
                <a:cubicBezTo>
                  <a:pt x="72" y="37"/>
                  <a:pt x="92" y="23"/>
                  <a:pt x="115" y="14"/>
                </a:cubicBezTo>
                <a:cubicBezTo>
                  <a:pt x="137" y="4"/>
                  <a:pt x="161" y="0"/>
                  <a:pt x="186" y="0"/>
                </a:cubicBezTo>
                <a:lnTo>
                  <a:pt x="13000" y="0"/>
                </a:lnTo>
                <a:cubicBezTo>
                  <a:pt x="13025" y="0"/>
                  <a:pt x="13049" y="4"/>
                  <a:pt x="13071" y="14"/>
                </a:cubicBezTo>
                <a:cubicBezTo>
                  <a:pt x="13094" y="23"/>
                  <a:pt x="13114" y="37"/>
                  <a:pt x="13132" y="54"/>
                </a:cubicBezTo>
                <a:cubicBezTo>
                  <a:pt x="13149" y="72"/>
                  <a:pt x="13162" y="92"/>
                  <a:pt x="13172" y="114"/>
                </a:cubicBezTo>
                <a:cubicBezTo>
                  <a:pt x="13181" y="137"/>
                  <a:pt x="13186" y="161"/>
                  <a:pt x="13186" y="185"/>
                </a:cubicBezTo>
                <a:lnTo>
                  <a:pt x="13186" y="2553"/>
                </a:lnTo>
                <a:cubicBezTo>
                  <a:pt x="13186" y="2579"/>
                  <a:pt x="13181" y="2602"/>
                  <a:pt x="13172" y="2625"/>
                </a:cubicBezTo>
                <a:cubicBezTo>
                  <a:pt x="13162" y="2648"/>
                  <a:pt x="13149" y="2668"/>
                  <a:pt x="13132" y="2685"/>
                </a:cubicBezTo>
                <a:cubicBezTo>
                  <a:pt x="13114" y="2703"/>
                  <a:pt x="13094" y="2716"/>
                  <a:pt x="13071" y="2726"/>
                </a:cubicBezTo>
                <a:cubicBezTo>
                  <a:pt x="13049" y="2735"/>
                  <a:pt x="13025" y="2740"/>
                  <a:pt x="13000" y="2740"/>
                </a:cubicBezTo>
                <a:lnTo>
                  <a:pt x="186" y="2740"/>
                </a:lnTo>
                <a:cubicBezTo>
                  <a:pt x="161" y="2740"/>
                  <a:pt x="137" y="2735"/>
                  <a:pt x="115" y="2726"/>
                </a:cubicBezTo>
                <a:cubicBezTo>
                  <a:pt x="92" y="2716"/>
                  <a:pt x="72" y="2703"/>
                  <a:pt x="54" y="2685"/>
                </a:cubicBezTo>
                <a:cubicBezTo>
                  <a:pt x="37" y="2668"/>
                  <a:pt x="23" y="2648"/>
                  <a:pt x="14" y="2625"/>
                </a:cubicBezTo>
                <a:cubicBezTo>
                  <a:pt x="5" y="2602"/>
                  <a:pt x="0" y="2579"/>
                  <a:pt x="0" y="2553"/>
                </a:cubicBezTo>
                <a:close/>
              </a:path>
            </a:pathLst>
          </a:custGeom>
          <a:solidFill>
            <a:srgbClr val="1E3A8A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138" name="任意多边形 4137"/>
          <p:cNvSpPr/>
          <p:nvPr/>
        </p:nvSpPr>
        <p:spPr>
          <a:xfrm>
            <a:off x="409320" y="1537560"/>
            <a:ext cx="4746960" cy="986400"/>
          </a:xfrm>
          <a:custGeom>
            <a:avLst/>
            <a:gdLst/>
            <a:ahLst/>
            <a:cxnLst/>
            <a:rect l="0" t="0" r="r" b="b"/>
            <a:pathLst>
              <a:path w="13186" h="2740">
                <a:moveTo>
                  <a:pt x="0" y="2553"/>
                </a:moveTo>
                <a:lnTo>
                  <a:pt x="0" y="185"/>
                </a:lnTo>
                <a:cubicBezTo>
                  <a:pt x="0" y="161"/>
                  <a:pt x="5" y="137"/>
                  <a:pt x="14" y="114"/>
                </a:cubicBezTo>
                <a:cubicBezTo>
                  <a:pt x="23" y="92"/>
                  <a:pt x="37" y="72"/>
                  <a:pt x="54" y="54"/>
                </a:cubicBezTo>
                <a:cubicBezTo>
                  <a:pt x="72" y="37"/>
                  <a:pt x="92" y="23"/>
                  <a:pt x="115" y="14"/>
                </a:cubicBezTo>
                <a:cubicBezTo>
                  <a:pt x="137" y="4"/>
                  <a:pt x="161" y="0"/>
                  <a:pt x="186" y="0"/>
                </a:cubicBezTo>
                <a:lnTo>
                  <a:pt x="13000" y="0"/>
                </a:lnTo>
                <a:cubicBezTo>
                  <a:pt x="13025" y="0"/>
                  <a:pt x="13049" y="4"/>
                  <a:pt x="13071" y="14"/>
                </a:cubicBezTo>
                <a:cubicBezTo>
                  <a:pt x="13094" y="23"/>
                  <a:pt x="13114" y="37"/>
                  <a:pt x="13132" y="54"/>
                </a:cubicBezTo>
                <a:cubicBezTo>
                  <a:pt x="13149" y="72"/>
                  <a:pt x="13162" y="92"/>
                  <a:pt x="13172" y="114"/>
                </a:cubicBezTo>
                <a:cubicBezTo>
                  <a:pt x="13181" y="137"/>
                  <a:pt x="13186" y="161"/>
                  <a:pt x="13186" y="185"/>
                </a:cubicBezTo>
                <a:lnTo>
                  <a:pt x="13186" y="2553"/>
                </a:lnTo>
                <a:cubicBezTo>
                  <a:pt x="13186" y="2579"/>
                  <a:pt x="13181" y="2602"/>
                  <a:pt x="13172" y="2625"/>
                </a:cubicBezTo>
                <a:cubicBezTo>
                  <a:pt x="13162" y="2648"/>
                  <a:pt x="13149" y="2668"/>
                  <a:pt x="13132" y="2685"/>
                </a:cubicBezTo>
                <a:cubicBezTo>
                  <a:pt x="13114" y="2703"/>
                  <a:pt x="13094" y="2716"/>
                  <a:pt x="13071" y="2726"/>
                </a:cubicBezTo>
                <a:cubicBezTo>
                  <a:pt x="13049" y="2735"/>
                  <a:pt x="13025" y="2740"/>
                  <a:pt x="13000" y="2740"/>
                </a:cubicBezTo>
                <a:lnTo>
                  <a:pt x="186" y="2740"/>
                </a:lnTo>
                <a:cubicBezTo>
                  <a:pt x="161" y="2740"/>
                  <a:pt x="137" y="2735"/>
                  <a:pt x="115" y="2726"/>
                </a:cubicBezTo>
                <a:cubicBezTo>
                  <a:pt x="92" y="2716"/>
                  <a:pt x="72" y="2703"/>
                  <a:pt x="54" y="2685"/>
                </a:cubicBezTo>
                <a:cubicBezTo>
                  <a:pt x="37" y="2668"/>
                  <a:pt x="23" y="2648"/>
                  <a:pt x="14" y="2625"/>
                </a:cubicBezTo>
                <a:cubicBezTo>
                  <a:pt x="5" y="2602"/>
                  <a:pt x="0" y="2579"/>
                  <a:pt x="0" y="2553"/>
                </a:cubicBezTo>
                <a:moveTo>
                  <a:pt x="23" y="185"/>
                </a:moveTo>
                <a:lnTo>
                  <a:pt x="23" y="2553"/>
                </a:lnTo>
                <a:cubicBezTo>
                  <a:pt x="23" y="2564"/>
                  <a:pt x="24" y="2574"/>
                  <a:pt x="26" y="2586"/>
                </a:cubicBezTo>
                <a:cubicBezTo>
                  <a:pt x="28" y="2596"/>
                  <a:pt x="31" y="2606"/>
                  <a:pt x="36" y="2616"/>
                </a:cubicBezTo>
                <a:cubicBezTo>
                  <a:pt x="40" y="2626"/>
                  <a:pt x="45" y="2636"/>
                  <a:pt x="51" y="2644"/>
                </a:cubicBezTo>
                <a:cubicBezTo>
                  <a:pt x="56" y="2653"/>
                  <a:pt x="63" y="2661"/>
                  <a:pt x="71" y="2669"/>
                </a:cubicBezTo>
                <a:cubicBezTo>
                  <a:pt x="78" y="2677"/>
                  <a:pt x="86" y="2683"/>
                  <a:pt x="95" y="2689"/>
                </a:cubicBezTo>
                <a:cubicBezTo>
                  <a:pt x="104" y="2695"/>
                  <a:pt x="114" y="2700"/>
                  <a:pt x="123" y="2704"/>
                </a:cubicBezTo>
                <a:cubicBezTo>
                  <a:pt x="133" y="2708"/>
                  <a:pt x="143" y="2711"/>
                  <a:pt x="154" y="2714"/>
                </a:cubicBezTo>
                <a:cubicBezTo>
                  <a:pt x="164" y="2716"/>
                  <a:pt x="175" y="2717"/>
                  <a:pt x="186" y="2717"/>
                </a:cubicBezTo>
                <a:lnTo>
                  <a:pt x="13000" y="2717"/>
                </a:lnTo>
                <a:cubicBezTo>
                  <a:pt x="13011" y="2717"/>
                  <a:pt x="13021" y="2716"/>
                  <a:pt x="13032" y="2714"/>
                </a:cubicBezTo>
                <a:cubicBezTo>
                  <a:pt x="13042" y="2711"/>
                  <a:pt x="13053" y="2708"/>
                  <a:pt x="13062" y="2704"/>
                </a:cubicBezTo>
                <a:cubicBezTo>
                  <a:pt x="13072" y="2700"/>
                  <a:pt x="13082" y="2695"/>
                  <a:pt x="13091" y="2689"/>
                </a:cubicBezTo>
                <a:cubicBezTo>
                  <a:pt x="13099" y="2683"/>
                  <a:pt x="13108" y="2677"/>
                  <a:pt x="13115" y="2669"/>
                </a:cubicBezTo>
                <a:cubicBezTo>
                  <a:pt x="13123" y="2661"/>
                  <a:pt x="13129" y="2653"/>
                  <a:pt x="13135" y="2644"/>
                </a:cubicBezTo>
                <a:cubicBezTo>
                  <a:pt x="13141" y="2636"/>
                  <a:pt x="13146" y="2626"/>
                  <a:pt x="13150" y="2616"/>
                </a:cubicBezTo>
                <a:cubicBezTo>
                  <a:pt x="13154" y="2606"/>
                  <a:pt x="13158" y="2596"/>
                  <a:pt x="13160" y="2586"/>
                </a:cubicBezTo>
                <a:cubicBezTo>
                  <a:pt x="13162" y="2574"/>
                  <a:pt x="13163" y="2564"/>
                  <a:pt x="13163" y="2553"/>
                </a:cubicBezTo>
                <a:lnTo>
                  <a:pt x="13163" y="185"/>
                </a:lnTo>
                <a:cubicBezTo>
                  <a:pt x="13163" y="175"/>
                  <a:pt x="13162" y="164"/>
                  <a:pt x="13160" y="154"/>
                </a:cubicBezTo>
                <a:cubicBezTo>
                  <a:pt x="13158" y="143"/>
                  <a:pt x="13154" y="133"/>
                  <a:pt x="13150" y="123"/>
                </a:cubicBezTo>
                <a:cubicBezTo>
                  <a:pt x="13146" y="113"/>
                  <a:pt x="13141" y="104"/>
                  <a:pt x="13135" y="95"/>
                </a:cubicBezTo>
                <a:cubicBezTo>
                  <a:pt x="13129" y="86"/>
                  <a:pt x="13123" y="78"/>
                  <a:pt x="13115" y="71"/>
                </a:cubicBezTo>
                <a:cubicBezTo>
                  <a:pt x="13108" y="63"/>
                  <a:pt x="13099" y="56"/>
                  <a:pt x="13091" y="50"/>
                </a:cubicBezTo>
                <a:cubicBezTo>
                  <a:pt x="13082" y="44"/>
                  <a:pt x="13072" y="39"/>
                  <a:pt x="13062" y="35"/>
                </a:cubicBezTo>
                <a:cubicBezTo>
                  <a:pt x="13053" y="31"/>
                  <a:pt x="13042" y="28"/>
                  <a:pt x="13032" y="26"/>
                </a:cubicBezTo>
                <a:cubicBezTo>
                  <a:pt x="13021" y="24"/>
                  <a:pt x="13011" y="23"/>
                  <a:pt x="13000" y="23"/>
                </a:cubicBezTo>
                <a:lnTo>
                  <a:pt x="186" y="23"/>
                </a:lnTo>
                <a:cubicBezTo>
                  <a:pt x="175" y="23"/>
                  <a:pt x="164" y="24"/>
                  <a:pt x="154" y="26"/>
                </a:cubicBezTo>
                <a:cubicBezTo>
                  <a:pt x="143" y="28"/>
                  <a:pt x="133" y="31"/>
                  <a:pt x="123" y="35"/>
                </a:cubicBezTo>
                <a:cubicBezTo>
                  <a:pt x="114" y="39"/>
                  <a:pt x="104" y="44"/>
                  <a:pt x="95" y="50"/>
                </a:cubicBezTo>
                <a:cubicBezTo>
                  <a:pt x="86" y="56"/>
                  <a:pt x="78" y="63"/>
                  <a:pt x="71" y="71"/>
                </a:cubicBezTo>
                <a:cubicBezTo>
                  <a:pt x="63" y="78"/>
                  <a:pt x="56" y="86"/>
                  <a:pt x="51" y="95"/>
                </a:cubicBezTo>
                <a:cubicBezTo>
                  <a:pt x="45" y="104"/>
                  <a:pt x="40" y="113"/>
                  <a:pt x="36" y="123"/>
                </a:cubicBezTo>
                <a:cubicBezTo>
                  <a:pt x="31" y="133"/>
                  <a:pt x="28" y="143"/>
                  <a:pt x="26" y="154"/>
                </a:cubicBezTo>
                <a:cubicBezTo>
                  <a:pt x="24" y="164"/>
                  <a:pt x="23" y="175"/>
                  <a:pt x="23" y="185"/>
                </a:cubicBezTo>
                <a:close/>
              </a:path>
            </a:pathLst>
          </a:custGeom>
          <a:solidFill>
            <a:srgbClr val="00BCD4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139" name="任意多边形 4138"/>
          <p:cNvSpPr/>
          <p:nvPr/>
        </p:nvSpPr>
        <p:spPr>
          <a:xfrm>
            <a:off x="409320" y="2657160"/>
            <a:ext cx="4746960" cy="986400"/>
          </a:xfrm>
          <a:custGeom>
            <a:avLst/>
            <a:gdLst/>
            <a:ahLst/>
            <a:cxnLst/>
            <a:rect l="0" t="0" r="r" b="b"/>
            <a:pathLst>
              <a:path w="13186" h="2740">
                <a:moveTo>
                  <a:pt x="0" y="2555"/>
                </a:moveTo>
                <a:lnTo>
                  <a:pt x="0" y="186"/>
                </a:lnTo>
                <a:cubicBezTo>
                  <a:pt x="0" y="161"/>
                  <a:pt x="5" y="138"/>
                  <a:pt x="14" y="115"/>
                </a:cubicBezTo>
                <a:cubicBezTo>
                  <a:pt x="23" y="92"/>
                  <a:pt x="37" y="72"/>
                  <a:pt x="54" y="55"/>
                </a:cubicBezTo>
                <a:cubicBezTo>
                  <a:pt x="72" y="37"/>
                  <a:pt x="92" y="24"/>
                  <a:pt x="115" y="14"/>
                </a:cubicBezTo>
                <a:cubicBezTo>
                  <a:pt x="137" y="5"/>
                  <a:pt x="161" y="0"/>
                  <a:pt x="186" y="0"/>
                </a:cubicBezTo>
                <a:lnTo>
                  <a:pt x="13000" y="0"/>
                </a:lnTo>
                <a:cubicBezTo>
                  <a:pt x="13025" y="0"/>
                  <a:pt x="13049" y="5"/>
                  <a:pt x="13071" y="14"/>
                </a:cubicBezTo>
                <a:cubicBezTo>
                  <a:pt x="13094" y="24"/>
                  <a:pt x="13114" y="37"/>
                  <a:pt x="13132" y="55"/>
                </a:cubicBezTo>
                <a:cubicBezTo>
                  <a:pt x="13149" y="72"/>
                  <a:pt x="13162" y="92"/>
                  <a:pt x="13172" y="115"/>
                </a:cubicBezTo>
                <a:cubicBezTo>
                  <a:pt x="13181" y="138"/>
                  <a:pt x="13186" y="161"/>
                  <a:pt x="13186" y="186"/>
                </a:cubicBezTo>
                <a:lnTo>
                  <a:pt x="13186" y="2555"/>
                </a:lnTo>
                <a:cubicBezTo>
                  <a:pt x="13186" y="2579"/>
                  <a:pt x="13181" y="2603"/>
                  <a:pt x="13172" y="2626"/>
                </a:cubicBezTo>
                <a:cubicBezTo>
                  <a:pt x="13162" y="2649"/>
                  <a:pt x="13149" y="2669"/>
                  <a:pt x="13132" y="2686"/>
                </a:cubicBezTo>
                <a:cubicBezTo>
                  <a:pt x="13114" y="2703"/>
                  <a:pt x="13094" y="2717"/>
                  <a:pt x="13071" y="2726"/>
                </a:cubicBezTo>
                <a:cubicBezTo>
                  <a:pt x="13049" y="2736"/>
                  <a:pt x="13025" y="2740"/>
                  <a:pt x="13000" y="2740"/>
                </a:cubicBezTo>
                <a:lnTo>
                  <a:pt x="186" y="2740"/>
                </a:lnTo>
                <a:cubicBezTo>
                  <a:pt x="161" y="2740"/>
                  <a:pt x="137" y="2736"/>
                  <a:pt x="115" y="2726"/>
                </a:cubicBezTo>
                <a:cubicBezTo>
                  <a:pt x="92" y="2717"/>
                  <a:pt x="72" y="2703"/>
                  <a:pt x="54" y="2686"/>
                </a:cubicBezTo>
                <a:cubicBezTo>
                  <a:pt x="37" y="2669"/>
                  <a:pt x="23" y="2649"/>
                  <a:pt x="14" y="2626"/>
                </a:cubicBezTo>
                <a:cubicBezTo>
                  <a:pt x="5" y="2603"/>
                  <a:pt x="0" y="2579"/>
                  <a:pt x="0" y="2555"/>
                </a:cubicBezTo>
                <a:close/>
              </a:path>
            </a:pathLst>
          </a:custGeom>
          <a:solidFill>
            <a:srgbClr val="1E3A8A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140" name="任意多边形 4139"/>
          <p:cNvSpPr/>
          <p:nvPr/>
        </p:nvSpPr>
        <p:spPr>
          <a:xfrm>
            <a:off x="409320" y="2657160"/>
            <a:ext cx="4746960" cy="986400"/>
          </a:xfrm>
          <a:custGeom>
            <a:avLst/>
            <a:gdLst/>
            <a:ahLst/>
            <a:cxnLst/>
            <a:rect l="0" t="0" r="r" b="b"/>
            <a:pathLst>
              <a:path w="13186" h="2740">
                <a:moveTo>
                  <a:pt x="0" y="2555"/>
                </a:moveTo>
                <a:lnTo>
                  <a:pt x="0" y="186"/>
                </a:lnTo>
                <a:cubicBezTo>
                  <a:pt x="0" y="161"/>
                  <a:pt x="5" y="138"/>
                  <a:pt x="14" y="115"/>
                </a:cubicBezTo>
                <a:cubicBezTo>
                  <a:pt x="23" y="92"/>
                  <a:pt x="37" y="72"/>
                  <a:pt x="54" y="55"/>
                </a:cubicBezTo>
                <a:cubicBezTo>
                  <a:pt x="72" y="37"/>
                  <a:pt x="92" y="24"/>
                  <a:pt x="115" y="14"/>
                </a:cubicBezTo>
                <a:cubicBezTo>
                  <a:pt x="137" y="5"/>
                  <a:pt x="161" y="0"/>
                  <a:pt x="186" y="0"/>
                </a:cubicBezTo>
                <a:lnTo>
                  <a:pt x="13000" y="0"/>
                </a:lnTo>
                <a:cubicBezTo>
                  <a:pt x="13025" y="0"/>
                  <a:pt x="13049" y="5"/>
                  <a:pt x="13071" y="14"/>
                </a:cubicBezTo>
                <a:cubicBezTo>
                  <a:pt x="13094" y="24"/>
                  <a:pt x="13114" y="37"/>
                  <a:pt x="13132" y="55"/>
                </a:cubicBezTo>
                <a:cubicBezTo>
                  <a:pt x="13149" y="72"/>
                  <a:pt x="13162" y="92"/>
                  <a:pt x="13172" y="115"/>
                </a:cubicBezTo>
                <a:cubicBezTo>
                  <a:pt x="13181" y="138"/>
                  <a:pt x="13186" y="161"/>
                  <a:pt x="13186" y="186"/>
                </a:cubicBezTo>
                <a:lnTo>
                  <a:pt x="13186" y="2555"/>
                </a:lnTo>
                <a:cubicBezTo>
                  <a:pt x="13186" y="2579"/>
                  <a:pt x="13181" y="2603"/>
                  <a:pt x="13172" y="2626"/>
                </a:cubicBezTo>
                <a:cubicBezTo>
                  <a:pt x="13162" y="2649"/>
                  <a:pt x="13149" y="2669"/>
                  <a:pt x="13132" y="2686"/>
                </a:cubicBezTo>
                <a:cubicBezTo>
                  <a:pt x="13114" y="2703"/>
                  <a:pt x="13094" y="2717"/>
                  <a:pt x="13071" y="2726"/>
                </a:cubicBezTo>
                <a:cubicBezTo>
                  <a:pt x="13049" y="2736"/>
                  <a:pt x="13025" y="2740"/>
                  <a:pt x="13000" y="2740"/>
                </a:cubicBezTo>
                <a:lnTo>
                  <a:pt x="186" y="2740"/>
                </a:lnTo>
                <a:cubicBezTo>
                  <a:pt x="161" y="2740"/>
                  <a:pt x="137" y="2736"/>
                  <a:pt x="115" y="2726"/>
                </a:cubicBezTo>
                <a:cubicBezTo>
                  <a:pt x="92" y="2717"/>
                  <a:pt x="72" y="2703"/>
                  <a:pt x="54" y="2686"/>
                </a:cubicBezTo>
                <a:cubicBezTo>
                  <a:pt x="37" y="2669"/>
                  <a:pt x="23" y="2649"/>
                  <a:pt x="14" y="2626"/>
                </a:cubicBezTo>
                <a:cubicBezTo>
                  <a:pt x="5" y="2603"/>
                  <a:pt x="0" y="2579"/>
                  <a:pt x="0" y="2555"/>
                </a:cubicBezTo>
                <a:moveTo>
                  <a:pt x="23" y="186"/>
                </a:moveTo>
                <a:lnTo>
                  <a:pt x="23" y="2555"/>
                </a:lnTo>
                <a:cubicBezTo>
                  <a:pt x="23" y="2565"/>
                  <a:pt x="24" y="2576"/>
                  <a:pt x="26" y="2586"/>
                </a:cubicBezTo>
                <a:cubicBezTo>
                  <a:pt x="28" y="2597"/>
                  <a:pt x="31" y="2607"/>
                  <a:pt x="36" y="2617"/>
                </a:cubicBezTo>
                <a:cubicBezTo>
                  <a:pt x="40" y="2627"/>
                  <a:pt x="45" y="2636"/>
                  <a:pt x="51" y="2645"/>
                </a:cubicBezTo>
                <a:cubicBezTo>
                  <a:pt x="56" y="2654"/>
                  <a:pt x="63" y="2662"/>
                  <a:pt x="71" y="2670"/>
                </a:cubicBezTo>
                <a:cubicBezTo>
                  <a:pt x="78" y="2677"/>
                  <a:pt x="86" y="2684"/>
                  <a:pt x="95" y="2690"/>
                </a:cubicBezTo>
                <a:cubicBezTo>
                  <a:pt x="104" y="2696"/>
                  <a:pt x="114" y="2701"/>
                  <a:pt x="123" y="2705"/>
                </a:cubicBezTo>
                <a:cubicBezTo>
                  <a:pt x="133" y="2709"/>
                  <a:pt x="143" y="2712"/>
                  <a:pt x="154" y="2714"/>
                </a:cubicBezTo>
                <a:cubicBezTo>
                  <a:pt x="164" y="2716"/>
                  <a:pt x="175" y="2717"/>
                  <a:pt x="186" y="2717"/>
                </a:cubicBezTo>
                <a:lnTo>
                  <a:pt x="13000" y="2717"/>
                </a:lnTo>
                <a:cubicBezTo>
                  <a:pt x="13011" y="2717"/>
                  <a:pt x="13021" y="2716"/>
                  <a:pt x="13032" y="2714"/>
                </a:cubicBezTo>
                <a:cubicBezTo>
                  <a:pt x="13042" y="2712"/>
                  <a:pt x="13053" y="2709"/>
                  <a:pt x="13062" y="2705"/>
                </a:cubicBezTo>
                <a:cubicBezTo>
                  <a:pt x="13072" y="2701"/>
                  <a:pt x="13082" y="2696"/>
                  <a:pt x="13091" y="2690"/>
                </a:cubicBezTo>
                <a:cubicBezTo>
                  <a:pt x="13099" y="2684"/>
                  <a:pt x="13108" y="2677"/>
                  <a:pt x="13115" y="2670"/>
                </a:cubicBezTo>
                <a:cubicBezTo>
                  <a:pt x="13123" y="2662"/>
                  <a:pt x="13129" y="2654"/>
                  <a:pt x="13135" y="2645"/>
                </a:cubicBezTo>
                <a:cubicBezTo>
                  <a:pt x="13141" y="2636"/>
                  <a:pt x="13146" y="2627"/>
                  <a:pt x="13150" y="2617"/>
                </a:cubicBezTo>
                <a:cubicBezTo>
                  <a:pt x="13154" y="2607"/>
                  <a:pt x="13158" y="2597"/>
                  <a:pt x="13160" y="2586"/>
                </a:cubicBezTo>
                <a:cubicBezTo>
                  <a:pt x="13162" y="2576"/>
                  <a:pt x="13163" y="2565"/>
                  <a:pt x="13163" y="2555"/>
                </a:cubicBezTo>
                <a:lnTo>
                  <a:pt x="13163" y="186"/>
                </a:lnTo>
                <a:cubicBezTo>
                  <a:pt x="13163" y="175"/>
                  <a:pt x="13162" y="165"/>
                  <a:pt x="13160" y="154"/>
                </a:cubicBezTo>
                <a:cubicBezTo>
                  <a:pt x="13158" y="144"/>
                  <a:pt x="13154" y="134"/>
                  <a:pt x="13150" y="124"/>
                </a:cubicBezTo>
                <a:cubicBezTo>
                  <a:pt x="13146" y="114"/>
                  <a:pt x="13141" y="105"/>
                  <a:pt x="13135" y="96"/>
                </a:cubicBezTo>
                <a:cubicBezTo>
                  <a:pt x="13129" y="87"/>
                  <a:pt x="13123" y="79"/>
                  <a:pt x="13115" y="71"/>
                </a:cubicBezTo>
                <a:cubicBezTo>
                  <a:pt x="13108" y="64"/>
                  <a:pt x="13099" y="57"/>
                  <a:pt x="13091" y="51"/>
                </a:cubicBezTo>
                <a:cubicBezTo>
                  <a:pt x="13082" y="45"/>
                  <a:pt x="13072" y="40"/>
                  <a:pt x="13062" y="36"/>
                </a:cubicBezTo>
                <a:cubicBezTo>
                  <a:pt x="13053" y="32"/>
                  <a:pt x="13042" y="29"/>
                  <a:pt x="13032" y="27"/>
                </a:cubicBezTo>
                <a:cubicBezTo>
                  <a:pt x="13021" y="25"/>
                  <a:pt x="13011" y="23"/>
                  <a:pt x="13000" y="23"/>
                </a:cubicBezTo>
                <a:lnTo>
                  <a:pt x="186" y="23"/>
                </a:lnTo>
                <a:cubicBezTo>
                  <a:pt x="175" y="23"/>
                  <a:pt x="164" y="25"/>
                  <a:pt x="154" y="27"/>
                </a:cubicBezTo>
                <a:cubicBezTo>
                  <a:pt x="143" y="29"/>
                  <a:pt x="133" y="32"/>
                  <a:pt x="123" y="36"/>
                </a:cubicBezTo>
                <a:cubicBezTo>
                  <a:pt x="114" y="40"/>
                  <a:pt x="104" y="45"/>
                  <a:pt x="95" y="51"/>
                </a:cubicBezTo>
                <a:cubicBezTo>
                  <a:pt x="86" y="57"/>
                  <a:pt x="78" y="64"/>
                  <a:pt x="71" y="71"/>
                </a:cubicBezTo>
                <a:cubicBezTo>
                  <a:pt x="63" y="79"/>
                  <a:pt x="56" y="87"/>
                  <a:pt x="51" y="96"/>
                </a:cubicBezTo>
                <a:cubicBezTo>
                  <a:pt x="45" y="105"/>
                  <a:pt x="40" y="114"/>
                  <a:pt x="36" y="124"/>
                </a:cubicBezTo>
                <a:cubicBezTo>
                  <a:pt x="31" y="134"/>
                  <a:pt x="28" y="144"/>
                  <a:pt x="26" y="154"/>
                </a:cubicBezTo>
                <a:cubicBezTo>
                  <a:pt x="24" y="165"/>
                  <a:pt x="23" y="175"/>
                  <a:pt x="23" y="186"/>
                </a:cubicBezTo>
                <a:close/>
              </a:path>
            </a:pathLst>
          </a:custGeom>
          <a:solidFill>
            <a:srgbClr val="00BCD4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141" name="任意多边形 4140"/>
          <p:cNvSpPr/>
          <p:nvPr/>
        </p:nvSpPr>
        <p:spPr>
          <a:xfrm>
            <a:off x="409320" y="3777120"/>
            <a:ext cx="4746960" cy="986400"/>
          </a:xfrm>
          <a:custGeom>
            <a:avLst/>
            <a:gdLst/>
            <a:ahLst/>
            <a:cxnLst/>
            <a:rect l="0" t="0" r="r" b="b"/>
            <a:pathLst>
              <a:path w="13186" h="2740">
                <a:moveTo>
                  <a:pt x="0" y="2554"/>
                </a:moveTo>
                <a:lnTo>
                  <a:pt x="0" y="186"/>
                </a:lnTo>
                <a:cubicBezTo>
                  <a:pt x="0" y="161"/>
                  <a:pt x="5" y="137"/>
                  <a:pt x="14" y="114"/>
                </a:cubicBezTo>
                <a:cubicBezTo>
                  <a:pt x="23" y="92"/>
                  <a:pt x="37" y="72"/>
                  <a:pt x="54" y="54"/>
                </a:cubicBezTo>
                <a:cubicBezTo>
                  <a:pt x="72" y="37"/>
                  <a:pt x="92" y="23"/>
                  <a:pt x="115" y="14"/>
                </a:cubicBezTo>
                <a:cubicBezTo>
                  <a:pt x="137" y="5"/>
                  <a:pt x="161" y="0"/>
                  <a:pt x="186" y="0"/>
                </a:cubicBezTo>
                <a:lnTo>
                  <a:pt x="13000" y="0"/>
                </a:lnTo>
                <a:cubicBezTo>
                  <a:pt x="13025" y="0"/>
                  <a:pt x="13049" y="5"/>
                  <a:pt x="13071" y="14"/>
                </a:cubicBezTo>
                <a:cubicBezTo>
                  <a:pt x="13094" y="23"/>
                  <a:pt x="13114" y="37"/>
                  <a:pt x="13132" y="54"/>
                </a:cubicBezTo>
                <a:cubicBezTo>
                  <a:pt x="13149" y="72"/>
                  <a:pt x="13162" y="92"/>
                  <a:pt x="13172" y="114"/>
                </a:cubicBezTo>
                <a:cubicBezTo>
                  <a:pt x="13181" y="137"/>
                  <a:pt x="13186" y="161"/>
                  <a:pt x="13186" y="186"/>
                </a:cubicBezTo>
                <a:lnTo>
                  <a:pt x="13186" y="2554"/>
                </a:lnTo>
                <a:cubicBezTo>
                  <a:pt x="13186" y="2579"/>
                  <a:pt x="13181" y="2603"/>
                  <a:pt x="13172" y="2625"/>
                </a:cubicBezTo>
                <a:cubicBezTo>
                  <a:pt x="13162" y="2648"/>
                  <a:pt x="13149" y="2668"/>
                  <a:pt x="13132" y="2686"/>
                </a:cubicBezTo>
                <a:cubicBezTo>
                  <a:pt x="13114" y="2703"/>
                  <a:pt x="13094" y="2716"/>
                  <a:pt x="13071" y="2726"/>
                </a:cubicBezTo>
                <a:cubicBezTo>
                  <a:pt x="13049" y="2735"/>
                  <a:pt x="13025" y="2740"/>
                  <a:pt x="13000" y="2740"/>
                </a:cubicBezTo>
                <a:lnTo>
                  <a:pt x="186" y="2740"/>
                </a:lnTo>
                <a:cubicBezTo>
                  <a:pt x="161" y="2740"/>
                  <a:pt x="137" y="2735"/>
                  <a:pt x="115" y="2726"/>
                </a:cubicBezTo>
                <a:cubicBezTo>
                  <a:pt x="92" y="2716"/>
                  <a:pt x="72" y="2703"/>
                  <a:pt x="54" y="2686"/>
                </a:cubicBezTo>
                <a:cubicBezTo>
                  <a:pt x="37" y="2668"/>
                  <a:pt x="23" y="2648"/>
                  <a:pt x="14" y="2625"/>
                </a:cubicBezTo>
                <a:cubicBezTo>
                  <a:pt x="5" y="2603"/>
                  <a:pt x="0" y="2579"/>
                  <a:pt x="0" y="2554"/>
                </a:cubicBezTo>
                <a:close/>
              </a:path>
            </a:pathLst>
          </a:custGeom>
          <a:solidFill>
            <a:srgbClr val="1E3A8A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142" name="任意多边形 4141"/>
          <p:cNvSpPr/>
          <p:nvPr/>
        </p:nvSpPr>
        <p:spPr>
          <a:xfrm>
            <a:off x="409320" y="3777120"/>
            <a:ext cx="4746960" cy="986400"/>
          </a:xfrm>
          <a:custGeom>
            <a:avLst/>
            <a:gdLst/>
            <a:ahLst/>
            <a:cxnLst/>
            <a:rect l="0" t="0" r="r" b="b"/>
            <a:pathLst>
              <a:path w="13186" h="2740">
                <a:moveTo>
                  <a:pt x="0" y="2554"/>
                </a:moveTo>
                <a:lnTo>
                  <a:pt x="0" y="186"/>
                </a:lnTo>
                <a:cubicBezTo>
                  <a:pt x="0" y="161"/>
                  <a:pt x="5" y="137"/>
                  <a:pt x="14" y="114"/>
                </a:cubicBezTo>
                <a:cubicBezTo>
                  <a:pt x="23" y="92"/>
                  <a:pt x="37" y="72"/>
                  <a:pt x="54" y="54"/>
                </a:cubicBezTo>
                <a:cubicBezTo>
                  <a:pt x="72" y="37"/>
                  <a:pt x="92" y="23"/>
                  <a:pt x="115" y="14"/>
                </a:cubicBezTo>
                <a:cubicBezTo>
                  <a:pt x="137" y="5"/>
                  <a:pt x="161" y="0"/>
                  <a:pt x="186" y="0"/>
                </a:cubicBezTo>
                <a:lnTo>
                  <a:pt x="13000" y="0"/>
                </a:lnTo>
                <a:cubicBezTo>
                  <a:pt x="13025" y="0"/>
                  <a:pt x="13049" y="5"/>
                  <a:pt x="13071" y="14"/>
                </a:cubicBezTo>
                <a:cubicBezTo>
                  <a:pt x="13094" y="23"/>
                  <a:pt x="13114" y="37"/>
                  <a:pt x="13132" y="54"/>
                </a:cubicBezTo>
                <a:cubicBezTo>
                  <a:pt x="13149" y="72"/>
                  <a:pt x="13162" y="92"/>
                  <a:pt x="13172" y="114"/>
                </a:cubicBezTo>
                <a:cubicBezTo>
                  <a:pt x="13181" y="137"/>
                  <a:pt x="13186" y="161"/>
                  <a:pt x="13186" y="186"/>
                </a:cubicBezTo>
                <a:lnTo>
                  <a:pt x="13186" y="2554"/>
                </a:lnTo>
                <a:cubicBezTo>
                  <a:pt x="13186" y="2579"/>
                  <a:pt x="13181" y="2603"/>
                  <a:pt x="13172" y="2625"/>
                </a:cubicBezTo>
                <a:cubicBezTo>
                  <a:pt x="13162" y="2648"/>
                  <a:pt x="13149" y="2668"/>
                  <a:pt x="13132" y="2686"/>
                </a:cubicBezTo>
                <a:cubicBezTo>
                  <a:pt x="13114" y="2703"/>
                  <a:pt x="13094" y="2716"/>
                  <a:pt x="13071" y="2726"/>
                </a:cubicBezTo>
                <a:cubicBezTo>
                  <a:pt x="13049" y="2735"/>
                  <a:pt x="13025" y="2740"/>
                  <a:pt x="13000" y="2740"/>
                </a:cubicBezTo>
                <a:lnTo>
                  <a:pt x="186" y="2740"/>
                </a:lnTo>
                <a:cubicBezTo>
                  <a:pt x="161" y="2740"/>
                  <a:pt x="137" y="2735"/>
                  <a:pt x="115" y="2726"/>
                </a:cubicBezTo>
                <a:cubicBezTo>
                  <a:pt x="92" y="2716"/>
                  <a:pt x="72" y="2703"/>
                  <a:pt x="54" y="2686"/>
                </a:cubicBezTo>
                <a:cubicBezTo>
                  <a:pt x="37" y="2668"/>
                  <a:pt x="23" y="2648"/>
                  <a:pt x="14" y="2625"/>
                </a:cubicBezTo>
                <a:cubicBezTo>
                  <a:pt x="5" y="2603"/>
                  <a:pt x="0" y="2579"/>
                  <a:pt x="0" y="2554"/>
                </a:cubicBezTo>
                <a:moveTo>
                  <a:pt x="23" y="186"/>
                </a:moveTo>
                <a:lnTo>
                  <a:pt x="23" y="2554"/>
                </a:lnTo>
                <a:cubicBezTo>
                  <a:pt x="23" y="2565"/>
                  <a:pt x="24" y="2575"/>
                  <a:pt x="26" y="2586"/>
                </a:cubicBezTo>
                <a:cubicBezTo>
                  <a:pt x="28" y="2596"/>
                  <a:pt x="31" y="2607"/>
                  <a:pt x="36" y="2616"/>
                </a:cubicBezTo>
                <a:cubicBezTo>
                  <a:pt x="40" y="2626"/>
                  <a:pt x="45" y="2636"/>
                  <a:pt x="51" y="2645"/>
                </a:cubicBezTo>
                <a:cubicBezTo>
                  <a:pt x="56" y="2653"/>
                  <a:pt x="63" y="2662"/>
                  <a:pt x="71" y="2669"/>
                </a:cubicBezTo>
                <a:cubicBezTo>
                  <a:pt x="78" y="2677"/>
                  <a:pt x="86" y="2683"/>
                  <a:pt x="95" y="2689"/>
                </a:cubicBezTo>
                <a:cubicBezTo>
                  <a:pt x="104" y="2695"/>
                  <a:pt x="114" y="2700"/>
                  <a:pt x="123" y="2704"/>
                </a:cubicBezTo>
                <a:cubicBezTo>
                  <a:pt x="133" y="2708"/>
                  <a:pt x="143" y="2712"/>
                  <a:pt x="154" y="2714"/>
                </a:cubicBezTo>
                <a:cubicBezTo>
                  <a:pt x="164" y="2716"/>
                  <a:pt x="175" y="2717"/>
                  <a:pt x="186" y="2717"/>
                </a:cubicBezTo>
                <a:lnTo>
                  <a:pt x="13000" y="2717"/>
                </a:lnTo>
                <a:cubicBezTo>
                  <a:pt x="13011" y="2717"/>
                  <a:pt x="13021" y="2716"/>
                  <a:pt x="13032" y="2714"/>
                </a:cubicBezTo>
                <a:cubicBezTo>
                  <a:pt x="13042" y="2712"/>
                  <a:pt x="13053" y="2708"/>
                  <a:pt x="13062" y="2704"/>
                </a:cubicBezTo>
                <a:cubicBezTo>
                  <a:pt x="13072" y="2700"/>
                  <a:pt x="13082" y="2695"/>
                  <a:pt x="13091" y="2689"/>
                </a:cubicBezTo>
                <a:cubicBezTo>
                  <a:pt x="13099" y="2683"/>
                  <a:pt x="13108" y="2677"/>
                  <a:pt x="13115" y="2669"/>
                </a:cubicBezTo>
                <a:cubicBezTo>
                  <a:pt x="13123" y="2662"/>
                  <a:pt x="13129" y="2653"/>
                  <a:pt x="13135" y="2645"/>
                </a:cubicBezTo>
                <a:cubicBezTo>
                  <a:pt x="13141" y="2636"/>
                  <a:pt x="13146" y="2626"/>
                  <a:pt x="13150" y="2616"/>
                </a:cubicBezTo>
                <a:cubicBezTo>
                  <a:pt x="13154" y="2607"/>
                  <a:pt x="13158" y="2596"/>
                  <a:pt x="13160" y="2586"/>
                </a:cubicBezTo>
                <a:cubicBezTo>
                  <a:pt x="13162" y="2575"/>
                  <a:pt x="13163" y="2565"/>
                  <a:pt x="13163" y="2554"/>
                </a:cubicBezTo>
                <a:lnTo>
                  <a:pt x="13163" y="186"/>
                </a:lnTo>
                <a:cubicBezTo>
                  <a:pt x="13163" y="175"/>
                  <a:pt x="13162" y="164"/>
                  <a:pt x="13160" y="154"/>
                </a:cubicBezTo>
                <a:cubicBezTo>
                  <a:pt x="13158" y="143"/>
                  <a:pt x="13154" y="133"/>
                  <a:pt x="13150" y="123"/>
                </a:cubicBezTo>
                <a:cubicBezTo>
                  <a:pt x="13146" y="113"/>
                  <a:pt x="13141" y="104"/>
                  <a:pt x="13135" y="95"/>
                </a:cubicBezTo>
                <a:cubicBezTo>
                  <a:pt x="13129" y="86"/>
                  <a:pt x="13123" y="78"/>
                  <a:pt x="13115" y="71"/>
                </a:cubicBezTo>
                <a:cubicBezTo>
                  <a:pt x="13108" y="63"/>
                  <a:pt x="13099" y="56"/>
                  <a:pt x="13091" y="50"/>
                </a:cubicBezTo>
                <a:cubicBezTo>
                  <a:pt x="13082" y="44"/>
                  <a:pt x="13072" y="39"/>
                  <a:pt x="13062" y="35"/>
                </a:cubicBezTo>
                <a:cubicBezTo>
                  <a:pt x="13053" y="31"/>
                  <a:pt x="13042" y="28"/>
                  <a:pt x="13032" y="26"/>
                </a:cubicBezTo>
                <a:cubicBezTo>
                  <a:pt x="13021" y="24"/>
                  <a:pt x="13011" y="23"/>
                  <a:pt x="13000" y="23"/>
                </a:cubicBezTo>
                <a:lnTo>
                  <a:pt x="186" y="23"/>
                </a:lnTo>
                <a:cubicBezTo>
                  <a:pt x="175" y="23"/>
                  <a:pt x="164" y="24"/>
                  <a:pt x="154" y="26"/>
                </a:cubicBezTo>
                <a:cubicBezTo>
                  <a:pt x="143" y="28"/>
                  <a:pt x="133" y="31"/>
                  <a:pt x="123" y="35"/>
                </a:cubicBezTo>
                <a:cubicBezTo>
                  <a:pt x="114" y="39"/>
                  <a:pt x="104" y="44"/>
                  <a:pt x="95" y="50"/>
                </a:cubicBezTo>
                <a:cubicBezTo>
                  <a:pt x="86" y="56"/>
                  <a:pt x="78" y="63"/>
                  <a:pt x="71" y="71"/>
                </a:cubicBezTo>
                <a:cubicBezTo>
                  <a:pt x="63" y="78"/>
                  <a:pt x="56" y="86"/>
                  <a:pt x="51" y="95"/>
                </a:cubicBezTo>
                <a:cubicBezTo>
                  <a:pt x="45" y="104"/>
                  <a:pt x="40" y="113"/>
                  <a:pt x="36" y="123"/>
                </a:cubicBezTo>
                <a:cubicBezTo>
                  <a:pt x="31" y="133"/>
                  <a:pt x="28" y="143"/>
                  <a:pt x="26" y="154"/>
                </a:cubicBezTo>
                <a:cubicBezTo>
                  <a:pt x="24" y="164"/>
                  <a:pt x="23" y="175"/>
                  <a:pt x="23" y="186"/>
                </a:cubicBezTo>
                <a:close/>
              </a:path>
            </a:pathLst>
          </a:custGeom>
          <a:solidFill>
            <a:srgbClr val="00BCD4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4143" name="图片 4142"/>
          <p:cNvPicPr/>
          <p:nvPr/>
        </p:nvPicPr>
        <p:blipFill>
          <a:blip r:embed="rId3"/>
          <a:stretch/>
        </p:blipFill>
        <p:spPr>
          <a:xfrm>
            <a:off x="409320" y="1136520"/>
            <a:ext cx="25020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144" name="文本框 4143"/>
          <p:cNvSpPr txBox="1"/>
          <p:nvPr/>
        </p:nvSpPr>
        <p:spPr>
          <a:xfrm>
            <a:off x="405360" y="378720"/>
            <a:ext cx="1501920" cy="378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237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总结与展望</a:t>
            </a:r>
            <a:endParaRPr lang="en-US" sz="237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4145" name="图片 4144"/>
          <p:cNvPicPr/>
          <p:nvPr/>
        </p:nvPicPr>
        <p:blipFill>
          <a:blip r:embed="rId4"/>
          <a:stretch/>
        </p:blipFill>
        <p:spPr>
          <a:xfrm>
            <a:off x="551520" y="1679760"/>
            <a:ext cx="17496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146" name="文本框 4145"/>
          <p:cNvSpPr txBox="1"/>
          <p:nvPr/>
        </p:nvSpPr>
        <p:spPr>
          <a:xfrm>
            <a:off x="756360" y="1110600"/>
            <a:ext cx="1207800" cy="25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580" b="0" u="none" strike="noStrike">
                <a:solidFill>
                  <a:srgbClr val="A2F4FD"/>
                </a:solidFill>
                <a:effectLst/>
                <a:uFillTx/>
                <a:latin typeface="WenQuanYiZenHei"/>
                <a:ea typeface="WenQuanYiZenHei"/>
              </a:rPr>
              <a:t>关键技术要点</a:t>
            </a:r>
            <a:endParaRPr lang="en-US" sz="15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147" name="文本框 4146"/>
          <p:cNvSpPr txBox="1"/>
          <p:nvPr/>
        </p:nvSpPr>
        <p:spPr>
          <a:xfrm>
            <a:off x="856440" y="1694160"/>
            <a:ext cx="67140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算法选择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148" name="文本框 4147"/>
          <p:cNvSpPr txBox="1"/>
          <p:nvPr/>
        </p:nvSpPr>
        <p:spPr>
          <a:xfrm>
            <a:off x="856440" y="1993680"/>
            <a:ext cx="41580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根据数据规模选择合适的算法：</a:t>
            </a:r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线性搜索</a:t>
            </a:r>
            <a:r>
              <a:rPr lang="zh-CN" sz="105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适合小规模精确检索，</a:t>
            </a:r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近似最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149" name="文本框 4148"/>
          <p:cNvSpPr txBox="1"/>
          <p:nvPr/>
        </p:nvSpPr>
        <p:spPr>
          <a:xfrm>
            <a:off x="856440" y="2194560"/>
            <a:ext cx="4032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近邻（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150" name="文本框 4149"/>
          <p:cNvSpPr txBox="1"/>
          <p:nvPr/>
        </p:nvSpPr>
        <p:spPr>
          <a:xfrm>
            <a:off x="1257840" y="2199240"/>
            <a:ext cx="29304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ANN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4151" name="图片 4150"/>
          <p:cNvPicPr/>
          <p:nvPr/>
        </p:nvPicPr>
        <p:blipFill>
          <a:blip r:embed="rId5"/>
          <a:stretch/>
        </p:blipFill>
        <p:spPr>
          <a:xfrm>
            <a:off x="551520" y="2799360"/>
            <a:ext cx="17496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152" name="文本框 4151"/>
          <p:cNvSpPr txBox="1"/>
          <p:nvPr/>
        </p:nvSpPr>
        <p:spPr>
          <a:xfrm>
            <a:off x="1549080" y="2194560"/>
            <a:ext cx="134208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）</a:t>
            </a:r>
            <a:r>
              <a:rPr lang="zh-CN" sz="105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适合大规模高效检索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153" name="文本框 4152"/>
          <p:cNvSpPr txBox="1"/>
          <p:nvPr/>
        </p:nvSpPr>
        <p:spPr>
          <a:xfrm>
            <a:off x="856440" y="2814120"/>
            <a:ext cx="67140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索引优化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154" name="文本框 4153"/>
          <p:cNvSpPr txBox="1"/>
          <p:nvPr/>
        </p:nvSpPr>
        <p:spPr>
          <a:xfrm>
            <a:off x="856440" y="3118320"/>
            <a:ext cx="37944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DBEAFE"/>
                </a:solidFill>
                <a:effectLst/>
                <a:uFillTx/>
                <a:latin typeface="DejaVuSans"/>
                <a:ea typeface="DejaVuSans"/>
              </a:rPr>
              <a:t>FAISS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155" name="文本框 4154"/>
          <p:cNvSpPr txBox="1"/>
          <p:nvPr/>
        </p:nvSpPr>
        <p:spPr>
          <a:xfrm>
            <a:off x="1221840" y="3113640"/>
            <a:ext cx="362196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索引结构选择与参数调优：</a:t>
            </a:r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平面索引</a:t>
            </a:r>
            <a:r>
              <a:rPr lang="zh-CN" sz="105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、</a:t>
            </a:r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倒排索引</a:t>
            </a:r>
            <a:r>
              <a:rPr lang="zh-CN" sz="105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、</a:t>
            </a:r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产品量化索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4156" name="图片 4155"/>
          <p:cNvPicPr/>
          <p:nvPr/>
        </p:nvPicPr>
        <p:blipFill>
          <a:blip r:embed="rId6"/>
          <a:stretch/>
        </p:blipFill>
        <p:spPr>
          <a:xfrm>
            <a:off x="551520" y="3919320"/>
            <a:ext cx="17496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157" name="文本框 4156"/>
          <p:cNvSpPr txBox="1"/>
          <p:nvPr/>
        </p:nvSpPr>
        <p:spPr>
          <a:xfrm>
            <a:off x="856440" y="3314160"/>
            <a:ext cx="17442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引</a:t>
            </a:r>
            <a:r>
              <a:rPr lang="zh-CN" sz="105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，以及多级索引与分片策略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158" name="文本框 4157"/>
          <p:cNvSpPr txBox="1"/>
          <p:nvPr/>
        </p:nvSpPr>
        <p:spPr>
          <a:xfrm>
            <a:off x="856440" y="3933720"/>
            <a:ext cx="67140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嵌入生成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159" name="文本框 4158"/>
          <p:cNvSpPr txBox="1"/>
          <p:nvPr/>
        </p:nvSpPr>
        <p:spPr>
          <a:xfrm>
            <a:off x="856440" y="4233600"/>
            <a:ext cx="20124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选择适合检索任务的嵌入模型，如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160" name="文本框 4159"/>
          <p:cNvSpPr txBox="1"/>
          <p:nvPr/>
        </p:nvSpPr>
        <p:spPr>
          <a:xfrm>
            <a:off x="2862000" y="4238280"/>
            <a:ext cx="35244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BERT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161" name="文本框 4160"/>
          <p:cNvSpPr txBox="1"/>
          <p:nvPr/>
        </p:nvSpPr>
        <p:spPr>
          <a:xfrm>
            <a:off x="3203280" y="4233600"/>
            <a:ext cx="1350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、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162" name="文本框 4161"/>
          <p:cNvSpPr txBox="1"/>
          <p:nvPr/>
        </p:nvSpPr>
        <p:spPr>
          <a:xfrm>
            <a:off x="3336840" y="4238280"/>
            <a:ext cx="43776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SBERT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163" name="文本框 4162"/>
          <p:cNvSpPr txBox="1"/>
          <p:nvPr/>
        </p:nvSpPr>
        <p:spPr>
          <a:xfrm>
            <a:off x="3762720" y="4233600"/>
            <a:ext cx="12078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等，并实现高效的嵌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164" name="任意多边形 4163"/>
          <p:cNvSpPr/>
          <p:nvPr/>
        </p:nvSpPr>
        <p:spPr>
          <a:xfrm>
            <a:off x="5556960" y="1537560"/>
            <a:ext cx="4746960" cy="1487880"/>
          </a:xfrm>
          <a:custGeom>
            <a:avLst/>
            <a:gdLst/>
            <a:ahLst/>
            <a:cxnLst/>
            <a:rect l="0" t="0" r="r" b="b"/>
            <a:pathLst>
              <a:path w="13186" h="4133">
                <a:moveTo>
                  <a:pt x="14" y="114"/>
                </a:moveTo>
                <a:cubicBezTo>
                  <a:pt x="24" y="92"/>
                  <a:pt x="37" y="72"/>
                  <a:pt x="55" y="54"/>
                </a:cubicBezTo>
                <a:cubicBezTo>
                  <a:pt x="72" y="37"/>
                  <a:pt x="92" y="23"/>
                  <a:pt x="115" y="14"/>
                </a:cubicBezTo>
                <a:cubicBezTo>
                  <a:pt x="138" y="4"/>
                  <a:pt x="161" y="0"/>
                  <a:pt x="186" y="0"/>
                </a:cubicBezTo>
                <a:lnTo>
                  <a:pt x="13001" y="0"/>
                </a:lnTo>
                <a:cubicBezTo>
                  <a:pt x="13025" y="0"/>
                  <a:pt x="13049" y="4"/>
                  <a:pt x="13072" y="14"/>
                </a:cubicBezTo>
                <a:cubicBezTo>
                  <a:pt x="13094" y="23"/>
                  <a:pt x="13114" y="37"/>
                  <a:pt x="13132" y="54"/>
                </a:cubicBezTo>
                <a:cubicBezTo>
                  <a:pt x="13149" y="72"/>
                  <a:pt x="13163" y="92"/>
                  <a:pt x="13172" y="114"/>
                </a:cubicBezTo>
                <a:cubicBezTo>
                  <a:pt x="13181" y="137"/>
                  <a:pt x="13186" y="161"/>
                  <a:pt x="13186" y="185"/>
                </a:cubicBezTo>
                <a:lnTo>
                  <a:pt x="13186" y="3947"/>
                </a:lnTo>
                <a:cubicBezTo>
                  <a:pt x="13186" y="3972"/>
                  <a:pt x="13181" y="3995"/>
                  <a:pt x="13172" y="4018"/>
                </a:cubicBezTo>
                <a:cubicBezTo>
                  <a:pt x="13163" y="4041"/>
                  <a:pt x="13149" y="4061"/>
                  <a:pt x="13132" y="4078"/>
                </a:cubicBezTo>
                <a:cubicBezTo>
                  <a:pt x="13114" y="4096"/>
                  <a:pt x="13094" y="4109"/>
                  <a:pt x="13072" y="4118"/>
                </a:cubicBezTo>
                <a:cubicBezTo>
                  <a:pt x="13049" y="4128"/>
                  <a:pt x="13025" y="4133"/>
                  <a:pt x="13000" y="4133"/>
                </a:cubicBezTo>
                <a:lnTo>
                  <a:pt x="186" y="4133"/>
                </a:lnTo>
                <a:cubicBezTo>
                  <a:pt x="161" y="4133"/>
                  <a:pt x="138" y="4128"/>
                  <a:pt x="115" y="4118"/>
                </a:cubicBezTo>
                <a:cubicBezTo>
                  <a:pt x="92" y="4109"/>
                  <a:pt x="72" y="4096"/>
                  <a:pt x="55" y="4078"/>
                </a:cubicBezTo>
                <a:cubicBezTo>
                  <a:pt x="37" y="4061"/>
                  <a:pt x="24" y="4041"/>
                  <a:pt x="14" y="4018"/>
                </a:cubicBezTo>
                <a:cubicBezTo>
                  <a:pt x="5" y="3995"/>
                  <a:pt x="0" y="3972"/>
                  <a:pt x="0" y="3947"/>
                </a:cubicBezTo>
                <a:lnTo>
                  <a:pt x="0" y="185"/>
                </a:lnTo>
                <a:cubicBezTo>
                  <a:pt x="0" y="161"/>
                  <a:pt x="5" y="137"/>
                  <a:pt x="14" y="114"/>
                </a:cubicBezTo>
                <a:close/>
              </a:path>
            </a:pathLst>
          </a:custGeom>
          <a:solidFill>
            <a:srgbClr val="1E40AF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165" name="任意多边形 4164"/>
          <p:cNvSpPr/>
          <p:nvPr/>
        </p:nvSpPr>
        <p:spPr>
          <a:xfrm>
            <a:off x="5556960" y="1537560"/>
            <a:ext cx="4746960" cy="1487880"/>
          </a:xfrm>
          <a:custGeom>
            <a:avLst/>
            <a:gdLst/>
            <a:ahLst/>
            <a:cxnLst/>
            <a:rect l="0" t="0" r="r" b="b"/>
            <a:pathLst>
              <a:path w="13186" h="4133">
                <a:moveTo>
                  <a:pt x="0" y="3947"/>
                </a:moveTo>
                <a:lnTo>
                  <a:pt x="0" y="185"/>
                </a:lnTo>
                <a:cubicBezTo>
                  <a:pt x="0" y="161"/>
                  <a:pt x="5" y="137"/>
                  <a:pt x="14" y="114"/>
                </a:cubicBezTo>
                <a:cubicBezTo>
                  <a:pt x="24" y="92"/>
                  <a:pt x="37" y="72"/>
                  <a:pt x="55" y="54"/>
                </a:cubicBezTo>
                <a:cubicBezTo>
                  <a:pt x="72" y="37"/>
                  <a:pt x="92" y="23"/>
                  <a:pt x="115" y="14"/>
                </a:cubicBezTo>
                <a:cubicBezTo>
                  <a:pt x="138" y="4"/>
                  <a:pt x="161" y="0"/>
                  <a:pt x="186" y="0"/>
                </a:cubicBezTo>
                <a:lnTo>
                  <a:pt x="13000" y="0"/>
                </a:lnTo>
                <a:cubicBezTo>
                  <a:pt x="13025" y="0"/>
                  <a:pt x="13049" y="4"/>
                  <a:pt x="13072" y="14"/>
                </a:cubicBezTo>
                <a:cubicBezTo>
                  <a:pt x="13094" y="23"/>
                  <a:pt x="13114" y="37"/>
                  <a:pt x="13132" y="54"/>
                </a:cubicBezTo>
                <a:cubicBezTo>
                  <a:pt x="13149" y="72"/>
                  <a:pt x="13163" y="92"/>
                  <a:pt x="13172" y="114"/>
                </a:cubicBezTo>
                <a:cubicBezTo>
                  <a:pt x="13181" y="137"/>
                  <a:pt x="13186" y="161"/>
                  <a:pt x="13186" y="185"/>
                </a:cubicBezTo>
                <a:lnTo>
                  <a:pt x="13186" y="3947"/>
                </a:lnTo>
                <a:cubicBezTo>
                  <a:pt x="13186" y="3972"/>
                  <a:pt x="13181" y="3995"/>
                  <a:pt x="13172" y="4018"/>
                </a:cubicBezTo>
                <a:cubicBezTo>
                  <a:pt x="13163" y="4041"/>
                  <a:pt x="13149" y="4061"/>
                  <a:pt x="13132" y="4078"/>
                </a:cubicBezTo>
                <a:cubicBezTo>
                  <a:pt x="13114" y="4096"/>
                  <a:pt x="13094" y="4109"/>
                  <a:pt x="13072" y="4118"/>
                </a:cubicBezTo>
                <a:cubicBezTo>
                  <a:pt x="13049" y="4128"/>
                  <a:pt x="13025" y="4133"/>
                  <a:pt x="13000" y="4133"/>
                </a:cubicBezTo>
                <a:lnTo>
                  <a:pt x="186" y="4133"/>
                </a:lnTo>
                <a:cubicBezTo>
                  <a:pt x="161" y="4133"/>
                  <a:pt x="138" y="4128"/>
                  <a:pt x="115" y="4118"/>
                </a:cubicBezTo>
                <a:cubicBezTo>
                  <a:pt x="92" y="4109"/>
                  <a:pt x="72" y="4096"/>
                  <a:pt x="55" y="4078"/>
                </a:cubicBezTo>
                <a:cubicBezTo>
                  <a:pt x="37" y="4061"/>
                  <a:pt x="24" y="4041"/>
                  <a:pt x="14" y="4018"/>
                </a:cubicBezTo>
                <a:cubicBezTo>
                  <a:pt x="5" y="3995"/>
                  <a:pt x="0" y="3972"/>
                  <a:pt x="0" y="3947"/>
                </a:cubicBezTo>
                <a:moveTo>
                  <a:pt x="23" y="185"/>
                </a:moveTo>
                <a:lnTo>
                  <a:pt x="23" y="3947"/>
                </a:lnTo>
                <a:cubicBezTo>
                  <a:pt x="23" y="3958"/>
                  <a:pt x="24" y="3968"/>
                  <a:pt x="27" y="3979"/>
                </a:cubicBezTo>
                <a:cubicBezTo>
                  <a:pt x="29" y="3989"/>
                  <a:pt x="32" y="3999"/>
                  <a:pt x="36" y="4009"/>
                </a:cubicBezTo>
                <a:cubicBezTo>
                  <a:pt x="40" y="4019"/>
                  <a:pt x="45" y="4028"/>
                  <a:pt x="51" y="4037"/>
                </a:cubicBezTo>
                <a:cubicBezTo>
                  <a:pt x="57" y="4046"/>
                  <a:pt x="63" y="4054"/>
                  <a:pt x="71" y="4062"/>
                </a:cubicBezTo>
                <a:cubicBezTo>
                  <a:pt x="79" y="4069"/>
                  <a:pt x="87" y="4076"/>
                  <a:pt x="96" y="4082"/>
                </a:cubicBezTo>
                <a:cubicBezTo>
                  <a:pt x="104" y="4088"/>
                  <a:pt x="114" y="4093"/>
                  <a:pt x="124" y="4097"/>
                </a:cubicBezTo>
                <a:cubicBezTo>
                  <a:pt x="134" y="4101"/>
                  <a:pt x="144" y="4104"/>
                  <a:pt x="154" y="4106"/>
                </a:cubicBezTo>
                <a:cubicBezTo>
                  <a:pt x="165" y="4108"/>
                  <a:pt x="175" y="4109"/>
                  <a:pt x="186" y="4109"/>
                </a:cubicBezTo>
                <a:lnTo>
                  <a:pt x="13000" y="4109"/>
                </a:lnTo>
                <a:cubicBezTo>
                  <a:pt x="13011" y="4109"/>
                  <a:pt x="13022" y="4108"/>
                  <a:pt x="13032" y="4106"/>
                </a:cubicBezTo>
                <a:cubicBezTo>
                  <a:pt x="13043" y="4104"/>
                  <a:pt x="13053" y="4101"/>
                  <a:pt x="13063" y="4097"/>
                </a:cubicBezTo>
                <a:cubicBezTo>
                  <a:pt x="13073" y="4093"/>
                  <a:pt x="13082" y="4088"/>
                  <a:pt x="13091" y="4082"/>
                </a:cubicBezTo>
                <a:cubicBezTo>
                  <a:pt x="13100" y="4076"/>
                  <a:pt x="13108" y="4069"/>
                  <a:pt x="13115" y="4062"/>
                </a:cubicBezTo>
                <a:cubicBezTo>
                  <a:pt x="13123" y="4054"/>
                  <a:pt x="13130" y="4046"/>
                  <a:pt x="13136" y="4037"/>
                </a:cubicBezTo>
                <a:cubicBezTo>
                  <a:pt x="13142" y="4028"/>
                  <a:pt x="13147" y="4019"/>
                  <a:pt x="13151" y="4009"/>
                </a:cubicBezTo>
                <a:cubicBezTo>
                  <a:pt x="13155" y="3999"/>
                  <a:pt x="13158" y="3989"/>
                  <a:pt x="13160" y="3979"/>
                </a:cubicBezTo>
                <a:cubicBezTo>
                  <a:pt x="13162" y="3968"/>
                  <a:pt x="13163" y="3958"/>
                  <a:pt x="13163" y="3947"/>
                </a:cubicBezTo>
                <a:lnTo>
                  <a:pt x="13163" y="185"/>
                </a:lnTo>
                <a:cubicBezTo>
                  <a:pt x="13163" y="175"/>
                  <a:pt x="13162" y="164"/>
                  <a:pt x="13160" y="154"/>
                </a:cubicBezTo>
                <a:cubicBezTo>
                  <a:pt x="13158" y="143"/>
                  <a:pt x="13155" y="133"/>
                  <a:pt x="13151" y="123"/>
                </a:cubicBezTo>
                <a:cubicBezTo>
                  <a:pt x="13147" y="113"/>
                  <a:pt x="13142" y="104"/>
                  <a:pt x="13136" y="95"/>
                </a:cubicBezTo>
                <a:cubicBezTo>
                  <a:pt x="13130" y="86"/>
                  <a:pt x="13123" y="78"/>
                  <a:pt x="13115" y="71"/>
                </a:cubicBezTo>
                <a:cubicBezTo>
                  <a:pt x="13108" y="63"/>
                  <a:pt x="13100" y="56"/>
                  <a:pt x="13091" y="50"/>
                </a:cubicBezTo>
                <a:cubicBezTo>
                  <a:pt x="13082" y="44"/>
                  <a:pt x="13073" y="39"/>
                  <a:pt x="13063" y="35"/>
                </a:cubicBezTo>
                <a:cubicBezTo>
                  <a:pt x="13053" y="31"/>
                  <a:pt x="13043" y="28"/>
                  <a:pt x="13032" y="26"/>
                </a:cubicBezTo>
                <a:cubicBezTo>
                  <a:pt x="13022" y="24"/>
                  <a:pt x="13011" y="23"/>
                  <a:pt x="13000" y="23"/>
                </a:cubicBezTo>
                <a:lnTo>
                  <a:pt x="186" y="23"/>
                </a:lnTo>
                <a:cubicBezTo>
                  <a:pt x="175" y="23"/>
                  <a:pt x="165" y="24"/>
                  <a:pt x="154" y="26"/>
                </a:cubicBezTo>
                <a:cubicBezTo>
                  <a:pt x="144" y="28"/>
                  <a:pt x="134" y="31"/>
                  <a:pt x="124" y="35"/>
                </a:cubicBezTo>
                <a:cubicBezTo>
                  <a:pt x="114" y="39"/>
                  <a:pt x="104" y="44"/>
                  <a:pt x="96" y="50"/>
                </a:cubicBezTo>
                <a:cubicBezTo>
                  <a:pt x="87" y="56"/>
                  <a:pt x="79" y="63"/>
                  <a:pt x="71" y="71"/>
                </a:cubicBezTo>
                <a:cubicBezTo>
                  <a:pt x="63" y="78"/>
                  <a:pt x="57" y="86"/>
                  <a:pt x="51" y="95"/>
                </a:cubicBezTo>
                <a:cubicBezTo>
                  <a:pt x="45" y="104"/>
                  <a:pt x="40" y="113"/>
                  <a:pt x="36" y="123"/>
                </a:cubicBezTo>
                <a:cubicBezTo>
                  <a:pt x="32" y="133"/>
                  <a:pt x="29" y="143"/>
                  <a:pt x="27" y="154"/>
                </a:cubicBezTo>
                <a:cubicBezTo>
                  <a:pt x="24" y="164"/>
                  <a:pt x="23" y="175"/>
                  <a:pt x="23" y="185"/>
                </a:cubicBezTo>
                <a:close/>
              </a:path>
            </a:pathLst>
          </a:custGeom>
          <a:solidFill>
            <a:srgbClr val="00BCD4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4166" name="图片 4165"/>
          <p:cNvPicPr/>
          <p:nvPr/>
        </p:nvPicPr>
        <p:blipFill>
          <a:blip r:embed="rId7"/>
          <a:stretch/>
        </p:blipFill>
        <p:spPr>
          <a:xfrm>
            <a:off x="5565600" y="3233880"/>
            <a:ext cx="4729680" cy="13201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167" name="任意多边形 4166"/>
          <p:cNvSpPr/>
          <p:nvPr/>
        </p:nvSpPr>
        <p:spPr>
          <a:xfrm>
            <a:off x="5561280" y="3229560"/>
            <a:ext cx="4738680" cy="1329120"/>
          </a:xfrm>
          <a:custGeom>
            <a:avLst/>
            <a:gdLst/>
            <a:ahLst/>
            <a:cxnLst/>
            <a:rect l="0" t="0" r="r" b="b"/>
            <a:pathLst>
              <a:path w="13163" h="3692" fill="none">
                <a:moveTo>
                  <a:pt x="0" y="0"/>
                </a:moveTo>
                <a:lnTo>
                  <a:pt x="13163" y="0"/>
                </a:lnTo>
                <a:lnTo>
                  <a:pt x="13163" y="3692"/>
                </a:lnTo>
                <a:lnTo>
                  <a:pt x="0" y="3692"/>
                </a:lnTo>
                <a:lnTo>
                  <a:pt x="0" y="0"/>
                </a:lnTo>
              </a:path>
            </a:pathLst>
          </a:custGeom>
          <a:ln w="8280">
            <a:solidFill>
              <a:srgbClr val="E5E7EB"/>
            </a:solidFill>
            <a:miter/>
          </a:ln>
        </p:spPr>
        <p:txBody>
          <a:bodyPr lIns="3960" tIns="3960" rIns="3960" bIns="396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4168" name="图片 4167"/>
          <p:cNvPicPr/>
          <p:nvPr/>
        </p:nvPicPr>
        <p:blipFill>
          <a:blip r:embed="rId8"/>
          <a:stretch/>
        </p:blipFill>
        <p:spPr>
          <a:xfrm>
            <a:off x="5557320" y="1136520"/>
            <a:ext cx="20016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169" name="文本框 4168"/>
          <p:cNvSpPr txBox="1"/>
          <p:nvPr/>
        </p:nvSpPr>
        <p:spPr>
          <a:xfrm>
            <a:off x="856440" y="4434120"/>
            <a:ext cx="12078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入存储与持久化方案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170" name="文本框 4169"/>
          <p:cNvSpPr txBox="1"/>
          <p:nvPr/>
        </p:nvSpPr>
        <p:spPr>
          <a:xfrm>
            <a:off x="5853960" y="1110600"/>
            <a:ext cx="805320" cy="25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580" b="0" u="none" strike="noStrike">
                <a:solidFill>
                  <a:srgbClr val="A2F4FD"/>
                </a:solidFill>
                <a:effectLst/>
                <a:uFillTx/>
                <a:latin typeface="WenQuanYiZenHei"/>
                <a:ea typeface="WenQuanYiZenHei"/>
              </a:rPr>
              <a:t>应用价值</a:t>
            </a:r>
            <a:endParaRPr lang="en-US" sz="15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171" name="文本框 4170"/>
          <p:cNvSpPr txBox="1"/>
          <p:nvPr/>
        </p:nvSpPr>
        <p:spPr>
          <a:xfrm>
            <a:off x="5728680" y="1727640"/>
            <a:ext cx="16848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在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172" name="文本框 4171"/>
          <p:cNvSpPr txBox="1"/>
          <p:nvPr/>
        </p:nvSpPr>
        <p:spPr>
          <a:xfrm>
            <a:off x="5895720" y="1733400"/>
            <a:ext cx="397080" cy="1954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320" b="1" u="none" strike="noStrike">
                <a:solidFill>
                  <a:srgbClr val="CEFAFE"/>
                </a:solidFill>
                <a:effectLst/>
                <a:uFillTx/>
                <a:latin typeface="DejaVuSans"/>
                <a:ea typeface="DejaVuSans"/>
              </a:rPr>
              <a:t>RAG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4173" name="图片 4172"/>
          <p:cNvPicPr/>
          <p:nvPr/>
        </p:nvPicPr>
        <p:blipFill>
          <a:blip r:embed="rId9"/>
          <a:stretch/>
        </p:blipFill>
        <p:spPr>
          <a:xfrm>
            <a:off x="5732640" y="208080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174" name="文本框 4173"/>
          <p:cNvSpPr txBox="1"/>
          <p:nvPr/>
        </p:nvSpPr>
        <p:spPr>
          <a:xfrm>
            <a:off x="6291000" y="1727640"/>
            <a:ext cx="117432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系统中的重要性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4175" name="图片 4174"/>
          <p:cNvPicPr/>
          <p:nvPr/>
        </p:nvPicPr>
        <p:blipFill>
          <a:blip r:embed="rId10"/>
          <a:stretch/>
        </p:blipFill>
        <p:spPr>
          <a:xfrm>
            <a:off x="6234120" y="2064240"/>
            <a:ext cx="668160" cy="15840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4176" name="图片 4175"/>
          <p:cNvPicPr/>
          <p:nvPr/>
        </p:nvPicPr>
        <p:blipFill>
          <a:blip r:embed="rId9"/>
          <a:stretch/>
        </p:blipFill>
        <p:spPr>
          <a:xfrm>
            <a:off x="5732640" y="238176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177" name="文本框 4176"/>
          <p:cNvSpPr txBox="1"/>
          <p:nvPr/>
        </p:nvSpPr>
        <p:spPr>
          <a:xfrm>
            <a:off x="5962680" y="2060640"/>
            <a:ext cx="362196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提高</a:t>
            </a:r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上下文匹配</a:t>
            </a:r>
            <a:r>
              <a:rPr lang="zh-CN" sz="105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的准确性，为生成模型提供更相关的信息支持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4178" name="图片 4177"/>
          <p:cNvPicPr/>
          <p:nvPr/>
        </p:nvPicPr>
        <p:blipFill>
          <a:blip r:embed="rId11"/>
          <a:stretch/>
        </p:blipFill>
        <p:spPr>
          <a:xfrm>
            <a:off x="6635160" y="2364840"/>
            <a:ext cx="400680" cy="15840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4179" name="图片 4178"/>
          <p:cNvPicPr/>
          <p:nvPr/>
        </p:nvPicPr>
        <p:blipFill>
          <a:blip r:embed="rId12"/>
          <a:stretch/>
        </p:blipFill>
        <p:spPr>
          <a:xfrm>
            <a:off x="7170120" y="2364840"/>
            <a:ext cx="400680" cy="15840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4180" name="图片 4179"/>
          <p:cNvPicPr/>
          <p:nvPr/>
        </p:nvPicPr>
        <p:blipFill>
          <a:blip r:embed="rId9"/>
          <a:stretch/>
        </p:blipFill>
        <p:spPr>
          <a:xfrm>
            <a:off x="5732640" y="268236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181" name="文本框 4180"/>
          <p:cNvSpPr txBox="1"/>
          <p:nvPr/>
        </p:nvSpPr>
        <p:spPr>
          <a:xfrm>
            <a:off x="5962680" y="2361600"/>
            <a:ext cx="33541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增强回答的</a:t>
            </a:r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准确性</a:t>
            </a:r>
            <a:r>
              <a:rPr lang="zh-CN" sz="105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和</a:t>
            </a:r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连贯性</a:t>
            </a:r>
            <a:r>
              <a:rPr lang="zh-CN" sz="105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，适用于复杂问答和内容生成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4182" name="图片 4181"/>
          <p:cNvPicPr/>
          <p:nvPr/>
        </p:nvPicPr>
        <p:blipFill>
          <a:blip r:embed="rId13"/>
          <a:stretch/>
        </p:blipFill>
        <p:spPr>
          <a:xfrm>
            <a:off x="6234120" y="2665800"/>
            <a:ext cx="668160" cy="158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183" name="文本框 4182"/>
          <p:cNvSpPr txBox="1"/>
          <p:nvPr/>
        </p:nvSpPr>
        <p:spPr>
          <a:xfrm>
            <a:off x="5962680" y="2662200"/>
            <a:ext cx="241488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支持</a:t>
            </a:r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大规模数据</a:t>
            </a:r>
            <a:r>
              <a:rPr lang="zh-CN" sz="105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的高效检索，满足生成式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184" name="文本框 4183"/>
          <p:cNvSpPr txBox="1"/>
          <p:nvPr/>
        </p:nvSpPr>
        <p:spPr>
          <a:xfrm>
            <a:off x="8369280" y="2666880"/>
            <a:ext cx="13320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DBEAFE"/>
                </a:solidFill>
                <a:effectLst/>
                <a:uFillTx/>
                <a:latin typeface="DejaVuSans"/>
                <a:ea typeface="DejaVuSans"/>
              </a:rPr>
              <a:t>AI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4185" name="图片 4184"/>
          <p:cNvPicPr/>
          <p:nvPr/>
        </p:nvPicPr>
        <p:blipFill>
          <a:blip r:embed="rId14"/>
          <a:stretch/>
        </p:blipFill>
        <p:spPr>
          <a:xfrm>
            <a:off x="5732640" y="3434760"/>
            <a:ext cx="124920" cy="166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186" name="文本框 4185"/>
          <p:cNvSpPr txBox="1"/>
          <p:nvPr/>
        </p:nvSpPr>
        <p:spPr>
          <a:xfrm>
            <a:off x="8499960" y="2662200"/>
            <a:ext cx="13417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对海量信息的访问需求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187" name="文本框 4186"/>
          <p:cNvSpPr txBox="1"/>
          <p:nvPr/>
        </p:nvSpPr>
        <p:spPr>
          <a:xfrm>
            <a:off x="5954040" y="3415680"/>
            <a:ext cx="67140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未来展望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188" name="文本框 4187"/>
          <p:cNvSpPr txBox="1"/>
          <p:nvPr/>
        </p:nvSpPr>
        <p:spPr>
          <a:xfrm>
            <a:off x="5728680" y="3756960"/>
            <a:ext cx="348768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随着大规模语言模型的发展，向量检索技术将在提升生成式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189" name="文本框 4188"/>
          <p:cNvSpPr txBox="1"/>
          <p:nvPr/>
        </p:nvSpPr>
        <p:spPr>
          <a:xfrm>
            <a:off x="9204840" y="3761640"/>
            <a:ext cx="13320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DBEAFE"/>
                </a:solidFill>
                <a:effectLst/>
                <a:uFillTx/>
                <a:latin typeface="DejaVuSans"/>
                <a:ea typeface="DejaVuSans"/>
              </a:rPr>
              <a:t>AI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190" name="文本框 4189"/>
          <p:cNvSpPr txBox="1"/>
          <p:nvPr/>
        </p:nvSpPr>
        <p:spPr>
          <a:xfrm>
            <a:off x="9335880" y="3756960"/>
            <a:ext cx="6714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应用的性能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191" name="文本框 4190"/>
          <p:cNvSpPr txBox="1"/>
          <p:nvPr/>
        </p:nvSpPr>
        <p:spPr>
          <a:xfrm>
            <a:off x="5728680" y="3974400"/>
            <a:ext cx="429228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中发挥更加关键的作用。优化检索速度与精度的平衡，探索多模态向量检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192" name="文本框 4191"/>
          <p:cNvSpPr txBox="1"/>
          <p:nvPr/>
        </p:nvSpPr>
        <p:spPr>
          <a:xfrm>
            <a:off x="5728680" y="4191480"/>
            <a:ext cx="22806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索技术，将成为未来研究的重要方向。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193" name="文本框 4192"/>
          <p:cNvSpPr txBox="1"/>
          <p:nvPr/>
        </p:nvSpPr>
        <p:spPr>
          <a:xfrm>
            <a:off x="3310560" y="5268240"/>
            <a:ext cx="166680" cy="2016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350" b="0" u="none" strike="noStrike">
                <a:solidFill>
                  <a:srgbClr val="A2F4FD"/>
                </a:solidFill>
                <a:effectLst/>
                <a:uFillTx/>
                <a:latin typeface="DejaVuSans"/>
                <a:ea typeface="DejaVuSans"/>
              </a:rPr>
              <a:t>"</a:t>
            </a:r>
            <a:endParaRPr lang="en-US" sz="13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194" name="文本框 4193"/>
          <p:cNvSpPr txBox="1"/>
          <p:nvPr/>
        </p:nvSpPr>
        <p:spPr>
          <a:xfrm>
            <a:off x="3388680" y="5262480"/>
            <a:ext cx="3617280" cy="2181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50" b="0" u="none" strike="noStrike">
                <a:solidFill>
                  <a:srgbClr val="A2F4FD"/>
                </a:solidFill>
                <a:effectLst/>
                <a:uFillTx/>
                <a:latin typeface="WenQuanYiZenHei"/>
                <a:ea typeface="WenQuanYiZenHei"/>
              </a:rPr>
              <a:t>掌握向量检索技术，构建更智能、高效的生成式</a:t>
            </a:r>
            <a:endParaRPr lang="en-US" sz="13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195" name="文本框 4194"/>
          <p:cNvSpPr txBox="1"/>
          <p:nvPr/>
        </p:nvSpPr>
        <p:spPr>
          <a:xfrm>
            <a:off x="6897240" y="5268240"/>
            <a:ext cx="169200" cy="2016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350" b="0" u="none" strike="noStrike">
                <a:solidFill>
                  <a:srgbClr val="A2F4FD"/>
                </a:solidFill>
                <a:effectLst/>
                <a:uFillTx/>
                <a:latin typeface="DejaVuSans"/>
                <a:ea typeface="DejaVuSans"/>
              </a:rPr>
              <a:t>AI</a:t>
            </a:r>
            <a:endParaRPr lang="en-US" sz="13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196" name="文本框 4195"/>
          <p:cNvSpPr txBox="1"/>
          <p:nvPr/>
        </p:nvSpPr>
        <p:spPr>
          <a:xfrm>
            <a:off x="7062120" y="5262480"/>
            <a:ext cx="345240" cy="2181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50" b="0" u="none" strike="noStrike">
                <a:solidFill>
                  <a:srgbClr val="A2F4FD"/>
                </a:solidFill>
                <a:effectLst/>
                <a:uFillTx/>
                <a:latin typeface="WenQuanYiZenHei"/>
                <a:ea typeface="WenQuanYiZenHei"/>
              </a:rPr>
              <a:t>系统</a:t>
            </a:r>
            <a:endParaRPr lang="en-US" sz="13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197" name="文本框 4196"/>
          <p:cNvSpPr txBox="1"/>
          <p:nvPr/>
        </p:nvSpPr>
        <p:spPr>
          <a:xfrm>
            <a:off x="7395120" y="5268240"/>
            <a:ext cx="166680" cy="2016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350" b="0" u="none" strike="noStrike">
                <a:solidFill>
                  <a:srgbClr val="A2F4FD"/>
                </a:solidFill>
                <a:effectLst/>
                <a:uFillTx/>
                <a:latin typeface="DejaVuSans"/>
                <a:ea typeface="DejaVuSans"/>
              </a:rPr>
              <a:t>"</a:t>
            </a:r>
            <a:endParaRPr lang="en-US" sz="13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198" name="文本框 4197"/>
          <p:cNvSpPr txBox="1"/>
          <p:nvPr/>
        </p:nvSpPr>
        <p:spPr>
          <a:xfrm>
            <a:off x="10155600" y="5732640"/>
            <a:ext cx="41364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93C5FD"/>
                </a:solidFill>
                <a:effectLst/>
                <a:uFillTx/>
                <a:latin typeface="DejaVuSans"/>
                <a:ea typeface="DejaVuSans"/>
              </a:rPr>
              <a:t>21 / 21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6" name="任意多边形 335"/>
          <p:cNvSpPr/>
          <p:nvPr/>
        </p:nvSpPr>
        <p:spPr>
          <a:xfrm>
            <a:off x="0" y="0"/>
            <a:ext cx="167400" cy="94320"/>
          </a:xfrm>
          <a:custGeom>
            <a:avLst/>
            <a:gdLst/>
            <a:ahLst/>
            <a:cxnLst/>
            <a:rect l="0" t="0" r="r" b="b"/>
            <a:pathLst>
              <a:path w="465" h="262">
                <a:moveTo>
                  <a:pt x="0" y="0"/>
                </a:moveTo>
                <a:lnTo>
                  <a:pt x="0" y="262"/>
                </a:lnTo>
                <a:lnTo>
                  <a:pt x="465" y="0"/>
                </a:lnTo>
                <a:lnTo>
                  <a:pt x="0" y="0"/>
                </a:lnTo>
                <a:close/>
              </a:path>
            </a:pathLst>
          </a:custGeom>
          <a:solidFill>
            <a:srgbClr val="111827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37" name="任意多边形 336"/>
          <p:cNvSpPr/>
          <p:nvPr/>
        </p:nvSpPr>
        <p:spPr>
          <a:xfrm>
            <a:off x="0" y="0"/>
            <a:ext cx="334800" cy="188280"/>
          </a:xfrm>
          <a:custGeom>
            <a:avLst/>
            <a:gdLst/>
            <a:ahLst/>
            <a:cxnLst/>
            <a:rect l="0" t="0" r="r" b="b"/>
            <a:pathLst>
              <a:path w="930" h="523">
                <a:moveTo>
                  <a:pt x="464" y="0"/>
                </a:moveTo>
                <a:lnTo>
                  <a:pt x="0" y="262"/>
                </a:lnTo>
                <a:lnTo>
                  <a:pt x="0" y="523"/>
                </a:lnTo>
                <a:lnTo>
                  <a:pt x="930" y="0"/>
                </a:lnTo>
                <a:lnTo>
                  <a:pt x="464" y="0"/>
                </a:lnTo>
                <a:close/>
              </a:path>
            </a:pathLst>
          </a:custGeom>
          <a:solidFill>
            <a:srgbClr val="11182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38" name="任意多边形 337"/>
          <p:cNvSpPr/>
          <p:nvPr/>
        </p:nvSpPr>
        <p:spPr>
          <a:xfrm>
            <a:off x="0" y="0"/>
            <a:ext cx="502200" cy="282240"/>
          </a:xfrm>
          <a:custGeom>
            <a:avLst/>
            <a:gdLst/>
            <a:ahLst/>
            <a:cxnLst/>
            <a:rect l="0" t="0" r="r" b="b"/>
            <a:pathLst>
              <a:path w="1395" h="784">
                <a:moveTo>
                  <a:pt x="930" y="0"/>
                </a:moveTo>
                <a:lnTo>
                  <a:pt x="0" y="523"/>
                </a:lnTo>
                <a:lnTo>
                  <a:pt x="0" y="784"/>
                </a:lnTo>
                <a:lnTo>
                  <a:pt x="1395" y="0"/>
                </a:lnTo>
                <a:lnTo>
                  <a:pt x="930" y="0"/>
                </a:lnTo>
                <a:close/>
              </a:path>
            </a:pathLst>
          </a:custGeom>
          <a:solidFill>
            <a:srgbClr val="111929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39" name="任意多边形 338"/>
          <p:cNvSpPr/>
          <p:nvPr/>
        </p:nvSpPr>
        <p:spPr>
          <a:xfrm>
            <a:off x="0" y="0"/>
            <a:ext cx="669600" cy="376200"/>
          </a:xfrm>
          <a:custGeom>
            <a:avLst/>
            <a:gdLst/>
            <a:ahLst/>
            <a:cxnLst/>
            <a:rect l="0" t="0" r="r" b="b"/>
            <a:pathLst>
              <a:path w="1860" h="1045">
                <a:moveTo>
                  <a:pt x="1395" y="0"/>
                </a:moveTo>
                <a:lnTo>
                  <a:pt x="0" y="784"/>
                </a:lnTo>
                <a:lnTo>
                  <a:pt x="0" y="1045"/>
                </a:lnTo>
                <a:lnTo>
                  <a:pt x="1860" y="0"/>
                </a:lnTo>
                <a:lnTo>
                  <a:pt x="1395" y="0"/>
                </a:lnTo>
                <a:close/>
              </a:path>
            </a:pathLst>
          </a:custGeom>
          <a:solidFill>
            <a:srgbClr val="11192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40" name="任意多边形 339"/>
          <p:cNvSpPr/>
          <p:nvPr/>
        </p:nvSpPr>
        <p:spPr>
          <a:xfrm>
            <a:off x="0" y="0"/>
            <a:ext cx="836640" cy="470160"/>
          </a:xfrm>
          <a:custGeom>
            <a:avLst/>
            <a:gdLst/>
            <a:ahLst/>
            <a:cxnLst/>
            <a:rect l="0" t="0" r="r" b="b"/>
            <a:pathLst>
              <a:path w="2324" h="1306">
                <a:moveTo>
                  <a:pt x="1860" y="0"/>
                </a:moveTo>
                <a:lnTo>
                  <a:pt x="0" y="1045"/>
                </a:lnTo>
                <a:lnTo>
                  <a:pt x="0" y="1306"/>
                </a:lnTo>
                <a:lnTo>
                  <a:pt x="2324" y="0"/>
                </a:lnTo>
                <a:lnTo>
                  <a:pt x="1860" y="0"/>
                </a:lnTo>
                <a:close/>
              </a:path>
            </a:pathLst>
          </a:custGeom>
          <a:solidFill>
            <a:srgbClr val="12192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41" name="任意多边形 340"/>
          <p:cNvSpPr/>
          <p:nvPr/>
        </p:nvSpPr>
        <p:spPr>
          <a:xfrm>
            <a:off x="0" y="0"/>
            <a:ext cx="1004040" cy="564120"/>
          </a:xfrm>
          <a:custGeom>
            <a:avLst/>
            <a:gdLst/>
            <a:ahLst/>
            <a:cxnLst/>
            <a:rect l="0" t="0" r="r" b="b"/>
            <a:pathLst>
              <a:path w="2789" h="1567">
                <a:moveTo>
                  <a:pt x="2324" y="0"/>
                </a:moveTo>
                <a:lnTo>
                  <a:pt x="0" y="1306"/>
                </a:lnTo>
                <a:lnTo>
                  <a:pt x="0" y="1567"/>
                </a:lnTo>
                <a:lnTo>
                  <a:pt x="2789" y="0"/>
                </a:lnTo>
                <a:lnTo>
                  <a:pt x="2324" y="0"/>
                </a:lnTo>
                <a:close/>
              </a:path>
            </a:pathLst>
          </a:custGeom>
          <a:solidFill>
            <a:srgbClr val="12192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42" name="任意多边形 341"/>
          <p:cNvSpPr/>
          <p:nvPr/>
        </p:nvSpPr>
        <p:spPr>
          <a:xfrm>
            <a:off x="0" y="0"/>
            <a:ext cx="1171440" cy="658080"/>
          </a:xfrm>
          <a:custGeom>
            <a:avLst/>
            <a:gdLst/>
            <a:ahLst/>
            <a:cxnLst/>
            <a:rect l="0" t="0" r="r" b="b"/>
            <a:pathLst>
              <a:path w="3254" h="1828">
                <a:moveTo>
                  <a:pt x="2789" y="0"/>
                </a:moveTo>
                <a:lnTo>
                  <a:pt x="0" y="1567"/>
                </a:lnTo>
                <a:lnTo>
                  <a:pt x="0" y="1828"/>
                </a:lnTo>
                <a:lnTo>
                  <a:pt x="3254" y="0"/>
                </a:lnTo>
                <a:lnTo>
                  <a:pt x="2789" y="0"/>
                </a:lnTo>
                <a:close/>
              </a:path>
            </a:pathLst>
          </a:custGeom>
          <a:solidFill>
            <a:srgbClr val="121A2C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43" name="任意多边形 342"/>
          <p:cNvSpPr/>
          <p:nvPr/>
        </p:nvSpPr>
        <p:spPr>
          <a:xfrm>
            <a:off x="0" y="0"/>
            <a:ext cx="1338840" cy="752040"/>
          </a:xfrm>
          <a:custGeom>
            <a:avLst/>
            <a:gdLst/>
            <a:ahLst/>
            <a:cxnLst/>
            <a:rect l="0" t="0" r="r" b="b"/>
            <a:pathLst>
              <a:path w="3719" h="2089">
                <a:moveTo>
                  <a:pt x="3254" y="0"/>
                </a:moveTo>
                <a:lnTo>
                  <a:pt x="0" y="1828"/>
                </a:lnTo>
                <a:lnTo>
                  <a:pt x="0" y="2089"/>
                </a:lnTo>
                <a:lnTo>
                  <a:pt x="3719" y="0"/>
                </a:lnTo>
                <a:lnTo>
                  <a:pt x="3254" y="0"/>
                </a:lnTo>
                <a:close/>
              </a:path>
            </a:pathLst>
          </a:custGeom>
          <a:solidFill>
            <a:srgbClr val="121A2D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44" name="任意多边形 343"/>
          <p:cNvSpPr/>
          <p:nvPr/>
        </p:nvSpPr>
        <p:spPr>
          <a:xfrm>
            <a:off x="0" y="0"/>
            <a:ext cx="1506240" cy="846000"/>
          </a:xfrm>
          <a:custGeom>
            <a:avLst/>
            <a:gdLst/>
            <a:ahLst/>
            <a:cxnLst/>
            <a:rect l="0" t="0" r="r" b="b"/>
            <a:pathLst>
              <a:path w="4184" h="2350">
                <a:moveTo>
                  <a:pt x="3719" y="0"/>
                </a:moveTo>
                <a:lnTo>
                  <a:pt x="0" y="2089"/>
                </a:lnTo>
                <a:lnTo>
                  <a:pt x="0" y="2350"/>
                </a:lnTo>
                <a:lnTo>
                  <a:pt x="4184" y="0"/>
                </a:lnTo>
                <a:lnTo>
                  <a:pt x="3719" y="0"/>
                </a:lnTo>
                <a:close/>
              </a:path>
            </a:pathLst>
          </a:custGeom>
          <a:solidFill>
            <a:srgbClr val="121A2E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45" name="任意多边形 344"/>
          <p:cNvSpPr/>
          <p:nvPr/>
        </p:nvSpPr>
        <p:spPr>
          <a:xfrm>
            <a:off x="0" y="0"/>
            <a:ext cx="1673280" cy="939960"/>
          </a:xfrm>
          <a:custGeom>
            <a:avLst/>
            <a:gdLst/>
            <a:ahLst/>
            <a:cxnLst/>
            <a:rect l="0" t="0" r="r" b="b"/>
            <a:pathLst>
              <a:path w="4648" h="2611">
                <a:moveTo>
                  <a:pt x="4184" y="0"/>
                </a:moveTo>
                <a:lnTo>
                  <a:pt x="0" y="2350"/>
                </a:lnTo>
                <a:lnTo>
                  <a:pt x="0" y="2611"/>
                </a:lnTo>
                <a:lnTo>
                  <a:pt x="4648" y="0"/>
                </a:lnTo>
                <a:lnTo>
                  <a:pt x="4184" y="0"/>
                </a:lnTo>
                <a:close/>
              </a:path>
            </a:pathLst>
          </a:custGeom>
          <a:solidFill>
            <a:srgbClr val="121A2E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46" name="任意多边形 345"/>
          <p:cNvSpPr/>
          <p:nvPr/>
        </p:nvSpPr>
        <p:spPr>
          <a:xfrm>
            <a:off x="0" y="0"/>
            <a:ext cx="1840680" cy="1033920"/>
          </a:xfrm>
          <a:custGeom>
            <a:avLst/>
            <a:gdLst/>
            <a:ahLst/>
            <a:cxnLst/>
            <a:rect l="0" t="0" r="r" b="b"/>
            <a:pathLst>
              <a:path w="5113" h="2872">
                <a:moveTo>
                  <a:pt x="4648" y="0"/>
                </a:moveTo>
                <a:lnTo>
                  <a:pt x="0" y="2611"/>
                </a:lnTo>
                <a:lnTo>
                  <a:pt x="0" y="2872"/>
                </a:lnTo>
                <a:lnTo>
                  <a:pt x="5113" y="0"/>
                </a:lnTo>
                <a:lnTo>
                  <a:pt x="4648" y="0"/>
                </a:lnTo>
                <a:close/>
              </a:path>
            </a:pathLst>
          </a:custGeom>
          <a:solidFill>
            <a:srgbClr val="121B2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47" name="任意多边形 346"/>
          <p:cNvSpPr/>
          <p:nvPr/>
        </p:nvSpPr>
        <p:spPr>
          <a:xfrm>
            <a:off x="0" y="0"/>
            <a:ext cx="2008080" cy="1127880"/>
          </a:xfrm>
          <a:custGeom>
            <a:avLst/>
            <a:gdLst/>
            <a:ahLst/>
            <a:cxnLst/>
            <a:rect l="0" t="0" r="r" b="b"/>
            <a:pathLst>
              <a:path w="5578" h="3133">
                <a:moveTo>
                  <a:pt x="5113" y="0"/>
                </a:moveTo>
                <a:lnTo>
                  <a:pt x="0" y="2872"/>
                </a:lnTo>
                <a:lnTo>
                  <a:pt x="0" y="3133"/>
                </a:lnTo>
                <a:lnTo>
                  <a:pt x="5578" y="0"/>
                </a:lnTo>
                <a:lnTo>
                  <a:pt x="5113" y="0"/>
                </a:lnTo>
                <a:close/>
              </a:path>
            </a:pathLst>
          </a:custGeom>
          <a:solidFill>
            <a:srgbClr val="121B30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48" name="任意多边形 347"/>
          <p:cNvSpPr/>
          <p:nvPr/>
        </p:nvSpPr>
        <p:spPr>
          <a:xfrm>
            <a:off x="0" y="0"/>
            <a:ext cx="2175480" cy="1221840"/>
          </a:xfrm>
          <a:custGeom>
            <a:avLst/>
            <a:gdLst/>
            <a:ahLst/>
            <a:cxnLst/>
            <a:rect l="0" t="0" r="r" b="b"/>
            <a:pathLst>
              <a:path w="6043" h="3394">
                <a:moveTo>
                  <a:pt x="5578" y="0"/>
                </a:moveTo>
                <a:lnTo>
                  <a:pt x="0" y="3133"/>
                </a:lnTo>
                <a:lnTo>
                  <a:pt x="0" y="3394"/>
                </a:lnTo>
                <a:lnTo>
                  <a:pt x="6043" y="0"/>
                </a:lnTo>
                <a:lnTo>
                  <a:pt x="5578" y="0"/>
                </a:lnTo>
                <a:close/>
              </a:path>
            </a:pathLst>
          </a:custGeom>
          <a:solidFill>
            <a:srgbClr val="121B31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49" name="任意多边形 348"/>
          <p:cNvSpPr/>
          <p:nvPr/>
        </p:nvSpPr>
        <p:spPr>
          <a:xfrm>
            <a:off x="0" y="0"/>
            <a:ext cx="2342880" cy="1315800"/>
          </a:xfrm>
          <a:custGeom>
            <a:avLst/>
            <a:gdLst/>
            <a:ahLst/>
            <a:cxnLst/>
            <a:rect l="0" t="0" r="r" b="b"/>
            <a:pathLst>
              <a:path w="6508" h="3655">
                <a:moveTo>
                  <a:pt x="6043" y="0"/>
                </a:moveTo>
                <a:lnTo>
                  <a:pt x="0" y="3394"/>
                </a:lnTo>
                <a:lnTo>
                  <a:pt x="0" y="3655"/>
                </a:lnTo>
                <a:lnTo>
                  <a:pt x="6508" y="0"/>
                </a:lnTo>
                <a:lnTo>
                  <a:pt x="6043" y="0"/>
                </a:lnTo>
                <a:close/>
              </a:path>
            </a:pathLst>
          </a:custGeom>
          <a:solidFill>
            <a:srgbClr val="121C31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50" name="任意多边形 349"/>
          <p:cNvSpPr/>
          <p:nvPr/>
        </p:nvSpPr>
        <p:spPr>
          <a:xfrm>
            <a:off x="0" y="0"/>
            <a:ext cx="2509920" cy="1409760"/>
          </a:xfrm>
          <a:custGeom>
            <a:avLst/>
            <a:gdLst/>
            <a:ahLst/>
            <a:cxnLst/>
            <a:rect l="0" t="0" r="r" b="b"/>
            <a:pathLst>
              <a:path w="6972" h="3916">
                <a:moveTo>
                  <a:pt x="6508" y="0"/>
                </a:moveTo>
                <a:lnTo>
                  <a:pt x="0" y="3655"/>
                </a:lnTo>
                <a:lnTo>
                  <a:pt x="0" y="3916"/>
                </a:lnTo>
                <a:lnTo>
                  <a:pt x="6972" y="0"/>
                </a:lnTo>
                <a:lnTo>
                  <a:pt x="6508" y="0"/>
                </a:lnTo>
                <a:close/>
              </a:path>
            </a:pathLst>
          </a:custGeom>
          <a:solidFill>
            <a:srgbClr val="131C3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51" name="任意多边形 350"/>
          <p:cNvSpPr/>
          <p:nvPr/>
        </p:nvSpPr>
        <p:spPr>
          <a:xfrm>
            <a:off x="0" y="0"/>
            <a:ext cx="2677320" cy="1503720"/>
          </a:xfrm>
          <a:custGeom>
            <a:avLst/>
            <a:gdLst/>
            <a:ahLst/>
            <a:cxnLst/>
            <a:rect l="0" t="0" r="r" b="b"/>
            <a:pathLst>
              <a:path w="7437" h="4177">
                <a:moveTo>
                  <a:pt x="6972" y="0"/>
                </a:moveTo>
                <a:lnTo>
                  <a:pt x="0" y="3916"/>
                </a:lnTo>
                <a:lnTo>
                  <a:pt x="0" y="4177"/>
                </a:lnTo>
                <a:lnTo>
                  <a:pt x="7437" y="0"/>
                </a:lnTo>
                <a:lnTo>
                  <a:pt x="6972" y="0"/>
                </a:lnTo>
                <a:close/>
              </a:path>
            </a:pathLst>
          </a:custGeom>
          <a:solidFill>
            <a:srgbClr val="131C33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52" name="任意多边形 351"/>
          <p:cNvSpPr/>
          <p:nvPr/>
        </p:nvSpPr>
        <p:spPr>
          <a:xfrm>
            <a:off x="0" y="0"/>
            <a:ext cx="2844720" cy="1597680"/>
          </a:xfrm>
          <a:custGeom>
            <a:avLst/>
            <a:gdLst/>
            <a:ahLst/>
            <a:cxnLst/>
            <a:rect l="0" t="0" r="r" b="b"/>
            <a:pathLst>
              <a:path w="7902" h="4438">
                <a:moveTo>
                  <a:pt x="7437" y="0"/>
                </a:moveTo>
                <a:lnTo>
                  <a:pt x="0" y="4177"/>
                </a:lnTo>
                <a:lnTo>
                  <a:pt x="0" y="4438"/>
                </a:lnTo>
                <a:lnTo>
                  <a:pt x="7902" y="0"/>
                </a:lnTo>
                <a:lnTo>
                  <a:pt x="7437" y="0"/>
                </a:lnTo>
                <a:close/>
              </a:path>
            </a:pathLst>
          </a:custGeom>
          <a:solidFill>
            <a:srgbClr val="131C3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53" name="任意多边形 352"/>
          <p:cNvSpPr/>
          <p:nvPr/>
        </p:nvSpPr>
        <p:spPr>
          <a:xfrm>
            <a:off x="0" y="0"/>
            <a:ext cx="3012120" cy="1691640"/>
          </a:xfrm>
          <a:custGeom>
            <a:avLst/>
            <a:gdLst/>
            <a:ahLst/>
            <a:cxnLst/>
            <a:rect l="0" t="0" r="r" b="b"/>
            <a:pathLst>
              <a:path w="8367" h="4699">
                <a:moveTo>
                  <a:pt x="7902" y="0"/>
                </a:moveTo>
                <a:lnTo>
                  <a:pt x="0" y="4438"/>
                </a:lnTo>
                <a:lnTo>
                  <a:pt x="0" y="4699"/>
                </a:lnTo>
                <a:lnTo>
                  <a:pt x="8367" y="0"/>
                </a:lnTo>
                <a:lnTo>
                  <a:pt x="7902" y="0"/>
                </a:lnTo>
                <a:close/>
              </a:path>
            </a:pathLst>
          </a:custGeom>
          <a:solidFill>
            <a:srgbClr val="131D35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54" name="任意多边形 353"/>
          <p:cNvSpPr/>
          <p:nvPr/>
        </p:nvSpPr>
        <p:spPr>
          <a:xfrm>
            <a:off x="0" y="0"/>
            <a:ext cx="3179520" cy="1785600"/>
          </a:xfrm>
          <a:custGeom>
            <a:avLst/>
            <a:gdLst/>
            <a:ahLst/>
            <a:cxnLst/>
            <a:rect l="0" t="0" r="r" b="b"/>
            <a:pathLst>
              <a:path w="8832" h="4960">
                <a:moveTo>
                  <a:pt x="8367" y="0"/>
                </a:moveTo>
                <a:lnTo>
                  <a:pt x="0" y="4699"/>
                </a:lnTo>
                <a:lnTo>
                  <a:pt x="0" y="4960"/>
                </a:lnTo>
                <a:lnTo>
                  <a:pt x="8832" y="0"/>
                </a:lnTo>
                <a:lnTo>
                  <a:pt x="8367" y="0"/>
                </a:lnTo>
                <a:close/>
              </a:path>
            </a:pathLst>
          </a:custGeom>
          <a:solidFill>
            <a:srgbClr val="131D35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55" name="任意多边形 354"/>
          <p:cNvSpPr/>
          <p:nvPr/>
        </p:nvSpPr>
        <p:spPr>
          <a:xfrm>
            <a:off x="0" y="0"/>
            <a:ext cx="3346560" cy="1879560"/>
          </a:xfrm>
          <a:custGeom>
            <a:avLst/>
            <a:gdLst/>
            <a:ahLst/>
            <a:cxnLst/>
            <a:rect l="0" t="0" r="r" b="b"/>
            <a:pathLst>
              <a:path w="9296" h="5221">
                <a:moveTo>
                  <a:pt x="8832" y="0"/>
                </a:moveTo>
                <a:lnTo>
                  <a:pt x="0" y="4960"/>
                </a:lnTo>
                <a:lnTo>
                  <a:pt x="0" y="5221"/>
                </a:lnTo>
                <a:lnTo>
                  <a:pt x="9296" y="0"/>
                </a:lnTo>
                <a:lnTo>
                  <a:pt x="8832" y="0"/>
                </a:lnTo>
                <a:close/>
              </a:path>
            </a:pathLst>
          </a:custGeom>
          <a:solidFill>
            <a:srgbClr val="131D3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56" name="任意多边形 355"/>
          <p:cNvSpPr/>
          <p:nvPr/>
        </p:nvSpPr>
        <p:spPr>
          <a:xfrm>
            <a:off x="0" y="0"/>
            <a:ext cx="3513960" cy="1973520"/>
          </a:xfrm>
          <a:custGeom>
            <a:avLst/>
            <a:gdLst/>
            <a:ahLst/>
            <a:cxnLst/>
            <a:rect l="0" t="0" r="r" b="b"/>
            <a:pathLst>
              <a:path w="9761" h="5482">
                <a:moveTo>
                  <a:pt x="9296" y="0"/>
                </a:moveTo>
                <a:lnTo>
                  <a:pt x="0" y="5221"/>
                </a:lnTo>
                <a:lnTo>
                  <a:pt x="0" y="5482"/>
                </a:lnTo>
                <a:lnTo>
                  <a:pt x="9761" y="0"/>
                </a:lnTo>
                <a:lnTo>
                  <a:pt x="9296" y="0"/>
                </a:lnTo>
                <a:close/>
              </a:path>
            </a:pathLst>
          </a:custGeom>
          <a:solidFill>
            <a:srgbClr val="131D37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57" name="任意多边形 356"/>
          <p:cNvSpPr/>
          <p:nvPr/>
        </p:nvSpPr>
        <p:spPr>
          <a:xfrm>
            <a:off x="0" y="0"/>
            <a:ext cx="3681360" cy="2067480"/>
          </a:xfrm>
          <a:custGeom>
            <a:avLst/>
            <a:gdLst/>
            <a:ahLst/>
            <a:cxnLst/>
            <a:rect l="0" t="0" r="r" b="b"/>
            <a:pathLst>
              <a:path w="10226" h="5743">
                <a:moveTo>
                  <a:pt x="9761" y="0"/>
                </a:moveTo>
                <a:lnTo>
                  <a:pt x="0" y="5482"/>
                </a:lnTo>
                <a:lnTo>
                  <a:pt x="0" y="5743"/>
                </a:lnTo>
                <a:lnTo>
                  <a:pt x="10226" y="0"/>
                </a:lnTo>
                <a:lnTo>
                  <a:pt x="9761" y="0"/>
                </a:lnTo>
                <a:close/>
              </a:path>
            </a:pathLst>
          </a:custGeom>
          <a:solidFill>
            <a:srgbClr val="131E3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58" name="任意多边形 357"/>
          <p:cNvSpPr/>
          <p:nvPr/>
        </p:nvSpPr>
        <p:spPr>
          <a:xfrm>
            <a:off x="0" y="0"/>
            <a:ext cx="3848760" cy="2161440"/>
          </a:xfrm>
          <a:custGeom>
            <a:avLst/>
            <a:gdLst/>
            <a:ahLst/>
            <a:cxnLst/>
            <a:rect l="0" t="0" r="r" b="b"/>
            <a:pathLst>
              <a:path w="10691" h="6004">
                <a:moveTo>
                  <a:pt x="10226" y="0"/>
                </a:moveTo>
                <a:lnTo>
                  <a:pt x="0" y="5743"/>
                </a:lnTo>
                <a:lnTo>
                  <a:pt x="0" y="6004"/>
                </a:lnTo>
                <a:lnTo>
                  <a:pt x="10691" y="0"/>
                </a:lnTo>
                <a:lnTo>
                  <a:pt x="10226" y="0"/>
                </a:lnTo>
                <a:close/>
              </a:path>
            </a:pathLst>
          </a:custGeom>
          <a:solidFill>
            <a:srgbClr val="131E3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59" name="任意多边形 358"/>
          <p:cNvSpPr/>
          <p:nvPr/>
        </p:nvSpPr>
        <p:spPr>
          <a:xfrm>
            <a:off x="0" y="0"/>
            <a:ext cx="4016160" cy="2255400"/>
          </a:xfrm>
          <a:custGeom>
            <a:avLst/>
            <a:gdLst/>
            <a:ahLst/>
            <a:cxnLst/>
            <a:rect l="0" t="0" r="r" b="b"/>
            <a:pathLst>
              <a:path w="11156" h="6265">
                <a:moveTo>
                  <a:pt x="10691" y="0"/>
                </a:moveTo>
                <a:lnTo>
                  <a:pt x="0" y="6004"/>
                </a:lnTo>
                <a:lnTo>
                  <a:pt x="0" y="6265"/>
                </a:lnTo>
                <a:lnTo>
                  <a:pt x="11156" y="0"/>
                </a:lnTo>
                <a:lnTo>
                  <a:pt x="10691" y="0"/>
                </a:lnTo>
                <a:close/>
              </a:path>
            </a:pathLst>
          </a:custGeom>
          <a:solidFill>
            <a:srgbClr val="131E39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60" name="任意多边形 359"/>
          <p:cNvSpPr/>
          <p:nvPr/>
        </p:nvSpPr>
        <p:spPr>
          <a:xfrm>
            <a:off x="0" y="0"/>
            <a:ext cx="4183200" cy="2349720"/>
          </a:xfrm>
          <a:custGeom>
            <a:avLst/>
            <a:gdLst/>
            <a:ahLst/>
            <a:cxnLst/>
            <a:rect l="0" t="0" r="r" b="b"/>
            <a:pathLst>
              <a:path w="11620" h="6527">
                <a:moveTo>
                  <a:pt x="11156" y="0"/>
                </a:moveTo>
                <a:lnTo>
                  <a:pt x="0" y="6265"/>
                </a:lnTo>
                <a:lnTo>
                  <a:pt x="0" y="6527"/>
                </a:lnTo>
                <a:lnTo>
                  <a:pt x="11620" y="0"/>
                </a:lnTo>
                <a:lnTo>
                  <a:pt x="11156" y="0"/>
                </a:lnTo>
                <a:close/>
              </a:path>
            </a:pathLst>
          </a:custGeom>
          <a:solidFill>
            <a:srgbClr val="141E3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61" name="任意多边形 360"/>
          <p:cNvSpPr/>
          <p:nvPr/>
        </p:nvSpPr>
        <p:spPr>
          <a:xfrm>
            <a:off x="0" y="0"/>
            <a:ext cx="4350600" cy="2443680"/>
          </a:xfrm>
          <a:custGeom>
            <a:avLst/>
            <a:gdLst/>
            <a:ahLst/>
            <a:cxnLst/>
            <a:rect l="0" t="0" r="r" b="b"/>
            <a:pathLst>
              <a:path w="12085" h="6788">
                <a:moveTo>
                  <a:pt x="11620" y="0"/>
                </a:moveTo>
                <a:lnTo>
                  <a:pt x="0" y="6527"/>
                </a:lnTo>
                <a:lnTo>
                  <a:pt x="0" y="6788"/>
                </a:lnTo>
                <a:lnTo>
                  <a:pt x="12085" y="0"/>
                </a:lnTo>
                <a:lnTo>
                  <a:pt x="11620" y="0"/>
                </a:lnTo>
                <a:close/>
              </a:path>
            </a:pathLst>
          </a:custGeom>
          <a:solidFill>
            <a:srgbClr val="141F3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62" name="任意多边形 361"/>
          <p:cNvSpPr/>
          <p:nvPr/>
        </p:nvSpPr>
        <p:spPr>
          <a:xfrm>
            <a:off x="0" y="0"/>
            <a:ext cx="4518000" cy="2537640"/>
          </a:xfrm>
          <a:custGeom>
            <a:avLst/>
            <a:gdLst/>
            <a:ahLst/>
            <a:cxnLst/>
            <a:rect l="0" t="0" r="r" b="b"/>
            <a:pathLst>
              <a:path w="12550" h="7049">
                <a:moveTo>
                  <a:pt x="12085" y="0"/>
                </a:moveTo>
                <a:lnTo>
                  <a:pt x="0" y="6788"/>
                </a:lnTo>
                <a:lnTo>
                  <a:pt x="0" y="7049"/>
                </a:lnTo>
                <a:lnTo>
                  <a:pt x="12550" y="0"/>
                </a:lnTo>
                <a:lnTo>
                  <a:pt x="12085" y="0"/>
                </a:lnTo>
                <a:close/>
              </a:path>
            </a:pathLst>
          </a:custGeom>
          <a:solidFill>
            <a:srgbClr val="141F3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63" name="任意多边形 362"/>
          <p:cNvSpPr/>
          <p:nvPr/>
        </p:nvSpPr>
        <p:spPr>
          <a:xfrm>
            <a:off x="0" y="0"/>
            <a:ext cx="4685400" cy="2631600"/>
          </a:xfrm>
          <a:custGeom>
            <a:avLst/>
            <a:gdLst/>
            <a:ahLst/>
            <a:cxnLst/>
            <a:rect l="0" t="0" r="r" b="b"/>
            <a:pathLst>
              <a:path w="13015" h="7310">
                <a:moveTo>
                  <a:pt x="12550" y="0"/>
                </a:moveTo>
                <a:lnTo>
                  <a:pt x="0" y="7049"/>
                </a:lnTo>
                <a:lnTo>
                  <a:pt x="0" y="7310"/>
                </a:lnTo>
                <a:lnTo>
                  <a:pt x="13015" y="0"/>
                </a:lnTo>
                <a:lnTo>
                  <a:pt x="12550" y="0"/>
                </a:lnTo>
                <a:close/>
              </a:path>
            </a:pathLst>
          </a:custGeom>
          <a:solidFill>
            <a:srgbClr val="141F3C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64" name="任意多边形 363"/>
          <p:cNvSpPr/>
          <p:nvPr/>
        </p:nvSpPr>
        <p:spPr>
          <a:xfrm>
            <a:off x="0" y="0"/>
            <a:ext cx="4852800" cy="2725560"/>
          </a:xfrm>
          <a:custGeom>
            <a:avLst/>
            <a:gdLst/>
            <a:ahLst/>
            <a:cxnLst/>
            <a:rect l="0" t="0" r="r" b="b"/>
            <a:pathLst>
              <a:path w="13480" h="7571">
                <a:moveTo>
                  <a:pt x="13015" y="0"/>
                </a:moveTo>
                <a:lnTo>
                  <a:pt x="0" y="7310"/>
                </a:lnTo>
                <a:lnTo>
                  <a:pt x="0" y="7571"/>
                </a:lnTo>
                <a:lnTo>
                  <a:pt x="13480" y="0"/>
                </a:lnTo>
                <a:lnTo>
                  <a:pt x="13015" y="0"/>
                </a:lnTo>
                <a:close/>
              </a:path>
            </a:pathLst>
          </a:custGeom>
          <a:solidFill>
            <a:srgbClr val="14203D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65" name="任意多边形 364"/>
          <p:cNvSpPr/>
          <p:nvPr/>
        </p:nvSpPr>
        <p:spPr>
          <a:xfrm>
            <a:off x="0" y="0"/>
            <a:ext cx="5019840" cy="2819520"/>
          </a:xfrm>
          <a:custGeom>
            <a:avLst/>
            <a:gdLst/>
            <a:ahLst/>
            <a:cxnLst/>
            <a:rect l="0" t="0" r="r" b="b"/>
            <a:pathLst>
              <a:path w="13944" h="7832">
                <a:moveTo>
                  <a:pt x="13480" y="0"/>
                </a:moveTo>
                <a:lnTo>
                  <a:pt x="0" y="7571"/>
                </a:lnTo>
                <a:lnTo>
                  <a:pt x="0" y="7832"/>
                </a:lnTo>
                <a:lnTo>
                  <a:pt x="13944" y="0"/>
                </a:lnTo>
                <a:lnTo>
                  <a:pt x="13480" y="0"/>
                </a:lnTo>
                <a:close/>
              </a:path>
            </a:pathLst>
          </a:custGeom>
          <a:solidFill>
            <a:srgbClr val="14203E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66" name="任意多边形 365"/>
          <p:cNvSpPr/>
          <p:nvPr/>
        </p:nvSpPr>
        <p:spPr>
          <a:xfrm>
            <a:off x="0" y="0"/>
            <a:ext cx="5187240" cy="2913480"/>
          </a:xfrm>
          <a:custGeom>
            <a:avLst/>
            <a:gdLst/>
            <a:ahLst/>
            <a:cxnLst/>
            <a:rect l="0" t="0" r="r" b="b"/>
            <a:pathLst>
              <a:path w="14409" h="8093">
                <a:moveTo>
                  <a:pt x="13944" y="0"/>
                </a:moveTo>
                <a:lnTo>
                  <a:pt x="0" y="7832"/>
                </a:lnTo>
                <a:lnTo>
                  <a:pt x="0" y="8093"/>
                </a:lnTo>
                <a:lnTo>
                  <a:pt x="14409" y="0"/>
                </a:lnTo>
                <a:lnTo>
                  <a:pt x="13944" y="0"/>
                </a:lnTo>
                <a:close/>
              </a:path>
            </a:pathLst>
          </a:custGeom>
          <a:solidFill>
            <a:srgbClr val="14203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67" name="任意多边形 366"/>
          <p:cNvSpPr/>
          <p:nvPr/>
        </p:nvSpPr>
        <p:spPr>
          <a:xfrm>
            <a:off x="0" y="0"/>
            <a:ext cx="5354640" cy="3007440"/>
          </a:xfrm>
          <a:custGeom>
            <a:avLst/>
            <a:gdLst/>
            <a:ahLst/>
            <a:cxnLst/>
            <a:rect l="0" t="0" r="r" b="b"/>
            <a:pathLst>
              <a:path w="14874" h="8354">
                <a:moveTo>
                  <a:pt x="14409" y="0"/>
                </a:moveTo>
                <a:lnTo>
                  <a:pt x="0" y="8093"/>
                </a:lnTo>
                <a:lnTo>
                  <a:pt x="0" y="8354"/>
                </a:lnTo>
                <a:lnTo>
                  <a:pt x="14874" y="0"/>
                </a:lnTo>
                <a:lnTo>
                  <a:pt x="14409" y="0"/>
                </a:lnTo>
                <a:close/>
              </a:path>
            </a:pathLst>
          </a:custGeom>
          <a:solidFill>
            <a:srgbClr val="14203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68" name="任意多边形 367"/>
          <p:cNvSpPr/>
          <p:nvPr/>
        </p:nvSpPr>
        <p:spPr>
          <a:xfrm>
            <a:off x="0" y="0"/>
            <a:ext cx="5522040" cy="3101400"/>
          </a:xfrm>
          <a:custGeom>
            <a:avLst/>
            <a:gdLst/>
            <a:ahLst/>
            <a:cxnLst/>
            <a:rect l="0" t="0" r="r" b="b"/>
            <a:pathLst>
              <a:path w="15339" h="8615">
                <a:moveTo>
                  <a:pt x="14874" y="0"/>
                </a:moveTo>
                <a:lnTo>
                  <a:pt x="0" y="8354"/>
                </a:lnTo>
                <a:lnTo>
                  <a:pt x="0" y="8615"/>
                </a:lnTo>
                <a:lnTo>
                  <a:pt x="15339" y="0"/>
                </a:lnTo>
                <a:lnTo>
                  <a:pt x="14874" y="0"/>
                </a:lnTo>
                <a:close/>
              </a:path>
            </a:pathLst>
          </a:custGeom>
          <a:solidFill>
            <a:srgbClr val="142140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69" name="任意多边形 368"/>
          <p:cNvSpPr/>
          <p:nvPr/>
        </p:nvSpPr>
        <p:spPr>
          <a:xfrm>
            <a:off x="0" y="0"/>
            <a:ext cx="5689440" cy="3195360"/>
          </a:xfrm>
          <a:custGeom>
            <a:avLst/>
            <a:gdLst/>
            <a:ahLst/>
            <a:cxnLst/>
            <a:rect l="0" t="0" r="r" b="b"/>
            <a:pathLst>
              <a:path w="15804" h="8876">
                <a:moveTo>
                  <a:pt x="15339" y="0"/>
                </a:moveTo>
                <a:lnTo>
                  <a:pt x="0" y="8615"/>
                </a:lnTo>
                <a:lnTo>
                  <a:pt x="0" y="8876"/>
                </a:lnTo>
                <a:lnTo>
                  <a:pt x="15804" y="0"/>
                </a:lnTo>
                <a:lnTo>
                  <a:pt x="15339" y="0"/>
                </a:lnTo>
                <a:close/>
              </a:path>
            </a:pathLst>
          </a:custGeom>
          <a:solidFill>
            <a:srgbClr val="142141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70" name="任意多边形 369"/>
          <p:cNvSpPr/>
          <p:nvPr/>
        </p:nvSpPr>
        <p:spPr>
          <a:xfrm>
            <a:off x="0" y="0"/>
            <a:ext cx="5856480" cy="3289320"/>
          </a:xfrm>
          <a:custGeom>
            <a:avLst/>
            <a:gdLst/>
            <a:ahLst/>
            <a:cxnLst/>
            <a:rect l="0" t="0" r="r" b="b"/>
            <a:pathLst>
              <a:path w="16268" h="9137">
                <a:moveTo>
                  <a:pt x="15804" y="0"/>
                </a:moveTo>
                <a:lnTo>
                  <a:pt x="0" y="8876"/>
                </a:lnTo>
                <a:lnTo>
                  <a:pt x="0" y="9137"/>
                </a:lnTo>
                <a:lnTo>
                  <a:pt x="16268" y="0"/>
                </a:lnTo>
                <a:lnTo>
                  <a:pt x="15804" y="0"/>
                </a:lnTo>
                <a:close/>
              </a:path>
            </a:pathLst>
          </a:custGeom>
          <a:solidFill>
            <a:srgbClr val="15214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71" name="任意多边形 370"/>
          <p:cNvSpPr/>
          <p:nvPr/>
        </p:nvSpPr>
        <p:spPr>
          <a:xfrm>
            <a:off x="0" y="0"/>
            <a:ext cx="6023880" cy="3383280"/>
          </a:xfrm>
          <a:custGeom>
            <a:avLst/>
            <a:gdLst/>
            <a:ahLst/>
            <a:cxnLst/>
            <a:rect l="0" t="0" r="r" b="b"/>
            <a:pathLst>
              <a:path w="16733" h="9398">
                <a:moveTo>
                  <a:pt x="16268" y="0"/>
                </a:moveTo>
                <a:lnTo>
                  <a:pt x="0" y="9137"/>
                </a:lnTo>
                <a:lnTo>
                  <a:pt x="0" y="9398"/>
                </a:lnTo>
                <a:lnTo>
                  <a:pt x="16733" y="0"/>
                </a:lnTo>
                <a:lnTo>
                  <a:pt x="16268" y="0"/>
                </a:lnTo>
                <a:close/>
              </a:path>
            </a:pathLst>
          </a:custGeom>
          <a:solidFill>
            <a:srgbClr val="15214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72" name="任意多边形 371"/>
          <p:cNvSpPr/>
          <p:nvPr/>
        </p:nvSpPr>
        <p:spPr>
          <a:xfrm>
            <a:off x="0" y="0"/>
            <a:ext cx="6191280" cy="3477240"/>
          </a:xfrm>
          <a:custGeom>
            <a:avLst/>
            <a:gdLst/>
            <a:ahLst/>
            <a:cxnLst/>
            <a:rect l="0" t="0" r="r" b="b"/>
            <a:pathLst>
              <a:path w="17198" h="9659">
                <a:moveTo>
                  <a:pt x="16733" y="0"/>
                </a:moveTo>
                <a:lnTo>
                  <a:pt x="0" y="9398"/>
                </a:lnTo>
                <a:lnTo>
                  <a:pt x="0" y="9659"/>
                </a:lnTo>
                <a:lnTo>
                  <a:pt x="17198" y="0"/>
                </a:lnTo>
                <a:lnTo>
                  <a:pt x="16733" y="0"/>
                </a:lnTo>
                <a:close/>
              </a:path>
            </a:pathLst>
          </a:custGeom>
          <a:solidFill>
            <a:srgbClr val="152243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73" name="任意多边形 372"/>
          <p:cNvSpPr/>
          <p:nvPr/>
        </p:nvSpPr>
        <p:spPr>
          <a:xfrm>
            <a:off x="0" y="0"/>
            <a:ext cx="6358680" cy="3571200"/>
          </a:xfrm>
          <a:custGeom>
            <a:avLst/>
            <a:gdLst/>
            <a:ahLst/>
            <a:cxnLst/>
            <a:rect l="0" t="0" r="r" b="b"/>
            <a:pathLst>
              <a:path w="17663" h="9920">
                <a:moveTo>
                  <a:pt x="17198" y="0"/>
                </a:moveTo>
                <a:lnTo>
                  <a:pt x="0" y="9659"/>
                </a:lnTo>
                <a:lnTo>
                  <a:pt x="0" y="9920"/>
                </a:lnTo>
                <a:lnTo>
                  <a:pt x="17663" y="0"/>
                </a:lnTo>
                <a:lnTo>
                  <a:pt x="17198" y="0"/>
                </a:lnTo>
                <a:close/>
              </a:path>
            </a:pathLst>
          </a:custGeom>
          <a:solidFill>
            <a:srgbClr val="15224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74" name="任意多边形 373"/>
          <p:cNvSpPr/>
          <p:nvPr/>
        </p:nvSpPr>
        <p:spPr>
          <a:xfrm>
            <a:off x="0" y="0"/>
            <a:ext cx="6526080" cy="3665160"/>
          </a:xfrm>
          <a:custGeom>
            <a:avLst/>
            <a:gdLst/>
            <a:ahLst/>
            <a:cxnLst/>
            <a:rect l="0" t="0" r="r" b="b"/>
            <a:pathLst>
              <a:path w="18128" h="10181">
                <a:moveTo>
                  <a:pt x="17663" y="0"/>
                </a:moveTo>
                <a:lnTo>
                  <a:pt x="0" y="9920"/>
                </a:lnTo>
                <a:lnTo>
                  <a:pt x="0" y="10181"/>
                </a:lnTo>
                <a:lnTo>
                  <a:pt x="18128" y="0"/>
                </a:lnTo>
                <a:lnTo>
                  <a:pt x="17663" y="0"/>
                </a:lnTo>
                <a:close/>
              </a:path>
            </a:pathLst>
          </a:custGeom>
          <a:solidFill>
            <a:srgbClr val="152245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75" name="任意多边形 374"/>
          <p:cNvSpPr/>
          <p:nvPr/>
        </p:nvSpPr>
        <p:spPr>
          <a:xfrm>
            <a:off x="0" y="0"/>
            <a:ext cx="6693120" cy="3759120"/>
          </a:xfrm>
          <a:custGeom>
            <a:avLst/>
            <a:gdLst/>
            <a:ahLst/>
            <a:cxnLst/>
            <a:rect l="0" t="0" r="r" b="b"/>
            <a:pathLst>
              <a:path w="18592" h="10442">
                <a:moveTo>
                  <a:pt x="18128" y="0"/>
                </a:moveTo>
                <a:lnTo>
                  <a:pt x="0" y="10181"/>
                </a:lnTo>
                <a:lnTo>
                  <a:pt x="0" y="10442"/>
                </a:lnTo>
                <a:lnTo>
                  <a:pt x="18592" y="0"/>
                </a:lnTo>
                <a:lnTo>
                  <a:pt x="18128" y="0"/>
                </a:lnTo>
                <a:close/>
              </a:path>
            </a:pathLst>
          </a:custGeom>
          <a:solidFill>
            <a:srgbClr val="15224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76" name="任意多边形 375"/>
          <p:cNvSpPr/>
          <p:nvPr/>
        </p:nvSpPr>
        <p:spPr>
          <a:xfrm>
            <a:off x="0" y="0"/>
            <a:ext cx="6860520" cy="3853080"/>
          </a:xfrm>
          <a:custGeom>
            <a:avLst/>
            <a:gdLst/>
            <a:ahLst/>
            <a:cxnLst/>
            <a:rect l="0" t="0" r="r" b="b"/>
            <a:pathLst>
              <a:path w="19057" h="10703">
                <a:moveTo>
                  <a:pt x="18592" y="0"/>
                </a:moveTo>
                <a:lnTo>
                  <a:pt x="0" y="10442"/>
                </a:lnTo>
                <a:lnTo>
                  <a:pt x="0" y="10703"/>
                </a:lnTo>
                <a:lnTo>
                  <a:pt x="19057" y="0"/>
                </a:lnTo>
                <a:lnTo>
                  <a:pt x="18592" y="0"/>
                </a:lnTo>
                <a:close/>
              </a:path>
            </a:pathLst>
          </a:custGeom>
          <a:solidFill>
            <a:srgbClr val="15234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77" name="任意多边形 376"/>
          <p:cNvSpPr/>
          <p:nvPr/>
        </p:nvSpPr>
        <p:spPr>
          <a:xfrm>
            <a:off x="0" y="0"/>
            <a:ext cx="7027920" cy="3947040"/>
          </a:xfrm>
          <a:custGeom>
            <a:avLst/>
            <a:gdLst/>
            <a:ahLst/>
            <a:cxnLst/>
            <a:rect l="0" t="0" r="r" b="b"/>
            <a:pathLst>
              <a:path w="19522" h="10964">
                <a:moveTo>
                  <a:pt x="19057" y="0"/>
                </a:moveTo>
                <a:lnTo>
                  <a:pt x="0" y="10703"/>
                </a:lnTo>
                <a:lnTo>
                  <a:pt x="0" y="10964"/>
                </a:lnTo>
                <a:lnTo>
                  <a:pt x="19522" y="0"/>
                </a:lnTo>
                <a:lnTo>
                  <a:pt x="19057" y="0"/>
                </a:lnTo>
                <a:close/>
              </a:path>
            </a:pathLst>
          </a:custGeom>
          <a:solidFill>
            <a:srgbClr val="152347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78" name="任意多边形 377"/>
          <p:cNvSpPr/>
          <p:nvPr/>
        </p:nvSpPr>
        <p:spPr>
          <a:xfrm>
            <a:off x="0" y="0"/>
            <a:ext cx="7195320" cy="4041000"/>
          </a:xfrm>
          <a:custGeom>
            <a:avLst/>
            <a:gdLst/>
            <a:ahLst/>
            <a:cxnLst/>
            <a:rect l="0" t="0" r="r" b="b"/>
            <a:pathLst>
              <a:path w="19987" h="11225">
                <a:moveTo>
                  <a:pt x="19522" y="0"/>
                </a:moveTo>
                <a:lnTo>
                  <a:pt x="0" y="10964"/>
                </a:lnTo>
                <a:lnTo>
                  <a:pt x="0" y="11225"/>
                </a:lnTo>
                <a:lnTo>
                  <a:pt x="19987" y="0"/>
                </a:lnTo>
                <a:lnTo>
                  <a:pt x="19522" y="0"/>
                </a:lnTo>
                <a:close/>
              </a:path>
            </a:pathLst>
          </a:custGeom>
          <a:solidFill>
            <a:srgbClr val="15234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79" name="任意多边形 378"/>
          <p:cNvSpPr/>
          <p:nvPr/>
        </p:nvSpPr>
        <p:spPr>
          <a:xfrm>
            <a:off x="0" y="0"/>
            <a:ext cx="7362720" cy="4134960"/>
          </a:xfrm>
          <a:custGeom>
            <a:avLst/>
            <a:gdLst/>
            <a:ahLst/>
            <a:cxnLst/>
            <a:rect l="0" t="0" r="r" b="b"/>
            <a:pathLst>
              <a:path w="20452" h="11486">
                <a:moveTo>
                  <a:pt x="19987" y="0"/>
                </a:moveTo>
                <a:lnTo>
                  <a:pt x="0" y="11225"/>
                </a:lnTo>
                <a:lnTo>
                  <a:pt x="0" y="11486"/>
                </a:lnTo>
                <a:lnTo>
                  <a:pt x="20452" y="0"/>
                </a:lnTo>
                <a:lnTo>
                  <a:pt x="19987" y="0"/>
                </a:lnTo>
                <a:close/>
              </a:path>
            </a:pathLst>
          </a:custGeom>
          <a:solidFill>
            <a:srgbClr val="162349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80" name="任意多边形 379"/>
          <p:cNvSpPr/>
          <p:nvPr/>
        </p:nvSpPr>
        <p:spPr>
          <a:xfrm>
            <a:off x="0" y="0"/>
            <a:ext cx="7529760" cy="4228920"/>
          </a:xfrm>
          <a:custGeom>
            <a:avLst/>
            <a:gdLst/>
            <a:ahLst/>
            <a:cxnLst/>
            <a:rect l="0" t="0" r="r" b="b"/>
            <a:pathLst>
              <a:path w="20916" h="11747">
                <a:moveTo>
                  <a:pt x="20452" y="0"/>
                </a:moveTo>
                <a:lnTo>
                  <a:pt x="0" y="11486"/>
                </a:lnTo>
                <a:lnTo>
                  <a:pt x="0" y="11747"/>
                </a:lnTo>
                <a:lnTo>
                  <a:pt x="20916" y="0"/>
                </a:lnTo>
                <a:lnTo>
                  <a:pt x="20452" y="0"/>
                </a:lnTo>
                <a:close/>
              </a:path>
            </a:pathLst>
          </a:custGeom>
          <a:solidFill>
            <a:srgbClr val="162449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81" name="任意多边形 380"/>
          <p:cNvSpPr/>
          <p:nvPr/>
        </p:nvSpPr>
        <p:spPr>
          <a:xfrm>
            <a:off x="0" y="0"/>
            <a:ext cx="7697160" cy="4322880"/>
          </a:xfrm>
          <a:custGeom>
            <a:avLst/>
            <a:gdLst/>
            <a:ahLst/>
            <a:cxnLst/>
            <a:rect l="0" t="0" r="r" b="b"/>
            <a:pathLst>
              <a:path w="21381" h="12008">
                <a:moveTo>
                  <a:pt x="20916" y="0"/>
                </a:moveTo>
                <a:lnTo>
                  <a:pt x="0" y="11747"/>
                </a:lnTo>
                <a:lnTo>
                  <a:pt x="0" y="12008"/>
                </a:lnTo>
                <a:lnTo>
                  <a:pt x="21381" y="0"/>
                </a:lnTo>
                <a:lnTo>
                  <a:pt x="20916" y="0"/>
                </a:lnTo>
                <a:close/>
              </a:path>
            </a:pathLst>
          </a:custGeom>
          <a:solidFill>
            <a:srgbClr val="16244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82" name="任意多边形 381"/>
          <p:cNvSpPr/>
          <p:nvPr/>
        </p:nvSpPr>
        <p:spPr>
          <a:xfrm>
            <a:off x="0" y="0"/>
            <a:ext cx="7864560" cy="4416840"/>
          </a:xfrm>
          <a:custGeom>
            <a:avLst/>
            <a:gdLst/>
            <a:ahLst/>
            <a:cxnLst/>
            <a:rect l="0" t="0" r="r" b="b"/>
            <a:pathLst>
              <a:path w="21846" h="12269">
                <a:moveTo>
                  <a:pt x="21381" y="0"/>
                </a:moveTo>
                <a:lnTo>
                  <a:pt x="0" y="12008"/>
                </a:lnTo>
                <a:lnTo>
                  <a:pt x="0" y="12269"/>
                </a:lnTo>
                <a:lnTo>
                  <a:pt x="21846" y="0"/>
                </a:lnTo>
                <a:lnTo>
                  <a:pt x="21381" y="0"/>
                </a:lnTo>
                <a:close/>
              </a:path>
            </a:pathLst>
          </a:custGeom>
          <a:solidFill>
            <a:srgbClr val="16244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83" name="任意多边形 382"/>
          <p:cNvSpPr/>
          <p:nvPr/>
        </p:nvSpPr>
        <p:spPr>
          <a:xfrm>
            <a:off x="0" y="0"/>
            <a:ext cx="8031960" cy="4510800"/>
          </a:xfrm>
          <a:custGeom>
            <a:avLst/>
            <a:gdLst/>
            <a:ahLst/>
            <a:cxnLst/>
            <a:rect l="0" t="0" r="r" b="b"/>
            <a:pathLst>
              <a:path w="22311" h="12530">
                <a:moveTo>
                  <a:pt x="21846" y="0"/>
                </a:moveTo>
                <a:lnTo>
                  <a:pt x="0" y="12269"/>
                </a:lnTo>
                <a:lnTo>
                  <a:pt x="0" y="12530"/>
                </a:lnTo>
                <a:lnTo>
                  <a:pt x="22311" y="0"/>
                </a:lnTo>
                <a:lnTo>
                  <a:pt x="21846" y="0"/>
                </a:lnTo>
                <a:close/>
              </a:path>
            </a:pathLst>
          </a:custGeom>
          <a:solidFill>
            <a:srgbClr val="16254C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84" name="任意多边形 383"/>
          <p:cNvSpPr/>
          <p:nvPr/>
        </p:nvSpPr>
        <p:spPr>
          <a:xfrm>
            <a:off x="0" y="0"/>
            <a:ext cx="8199360" cy="4604760"/>
          </a:xfrm>
          <a:custGeom>
            <a:avLst/>
            <a:gdLst/>
            <a:ahLst/>
            <a:cxnLst/>
            <a:rect l="0" t="0" r="r" b="b"/>
            <a:pathLst>
              <a:path w="22776" h="12791">
                <a:moveTo>
                  <a:pt x="22311" y="0"/>
                </a:moveTo>
                <a:lnTo>
                  <a:pt x="0" y="12530"/>
                </a:lnTo>
                <a:lnTo>
                  <a:pt x="0" y="12791"/>
                </a:lnTo>
                <a:lnTo>
                  <a:pt x="22776" y="0"/>
                </a:lnTo>
                <a:lnTo>
                  <a:pt x="22311" y="0"/>
                </a:lnTo>
                <a:close/>
              </a:path>
            </a:pathLst>
          </a:custGeom>
          <a:solidFill>
            <a:srgbClr val="16254C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85" name="任意多边形 384"/>
          <p:cNvSpPr/>
          <p:nvPr/>
        </p:nvSpPr>
        <p:spPr>
          <a:xfrm>
            <a:off x="0" y="0"/>
            <a:ext cx="8366400" cy="4699080"/>
          </a:xfrm>
          <a:custGeom>
            <a:avLst/>
            <a:gdLst/>
            <a:ahLst/>
            <a:cxnLst/>
            <a:rect l="0" t="0" r="r" b="b"/>
            <a:pathLst>
              <a:path w="23240" h="13053">
                <a:moveTo>
                  <a:pt x="22776" y="0"/>
                </a:moveTo>
                <a:lnTo>
                  <a:pt x="0" y="12791"/>
                </a:lnTo>
                <a:lnTo>
                  <a:pt x="0" y="13053"/>
                </a:lnTo>
                <a:lnTo>
                  <a:pt x="23240" y="0"/>
                </a:lnTo>
                <a:lnTo>
                  <a:pt x="22776" y="0"/>
                </a:lnTo>
                <a:close/>
              </a:path>
            </a:pathLst>
          </a:custGeom>
          <a:solidFill>
            <a:srgbClr val="16254D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86" name="任意多边形 385"/>
          <p:cNvSpPr/>
          <p:nvPr/>
        </p:nvSpPr>
        <p:spPr>
          <a:xfrm>
            <a:off x="0" y="0"/>
            <a:ext cx="8533800" cy="4793040"/>
          </a:xfrm>
          <a:custGeom>
            <a:avLst/>
            <a:gdLst/>
            <a:ahLst/>
            <a:cxnLst/>
            <a:rect l="0" t="0" r="r" b="b"/>
            <a:pathLst>
              <a:path w="23705" h="13314">
                <a:moveTo>
                  <a:pt x="23240" y="0"/>
                </a:moveTo>
                <a:lnTo>
                  <a:pt x="0" y="13053"/>
                </a:lnTo>
                <a:lnTo>
                  <a:pt x="0" y="13314"/>
                </a:lnTo>
                <a:lnTo>
                  <a:pt x="23705" y="0"/>
                </a:lnTo>
                <a:lnTo>
                  <a:pt x="23240" y="0"/>
                </a:lnTo>
                <a:close/>
              </a:path>
            </a:pathLst>
          </a:custGeom>
          <a:solidFill>
            <a:srgbClr val="16254E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87" name="任意多边形 386"/>
          <p:cNvSpPr/>
          <p:nvPr/>
        </p:nvSpPr>
        <p:spPr>
          <a:xfrm>
            <a:off x="0" y="0"/>
            <a:ext cx="8701200" cy="4887000"/>
          </a:xfrm>
          <a:custGeom>
            <a:avLst/>
            <a:gdLst/>
            <a:ahLst/>
            <a:cxnLst/>
            <a:rect l="0" t="0" r="r" b="b"/>
            <a:pathLst>
              <a:path w="24170" h="13575">
                <a:moveTo>
                  <a:pt x="23705" y="0"/>
                </a:moveTo>
                <a:lnTo>
                  <a:pt x="0" y="13314"/>
                </a:lnTo>
                <a:lnTo>
                  <a:pt x="0" y="13575"/>
                </a:lnTo>
                <a:lnTo>
                  <a:pt x="24170" y="0"/>
                </a:lnTo>
                <a:lnTo>
                  <a:pt x="23705" y="0"/>
                </a:lnTo>
                <a:close/>
              </a:path>
            </a:pathLst>
          </a:custGeom>
          <a:solidFill>
            <a:srgbClr val="16264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88" name="任意多边形 387"/>
          <p:cNvSpPr/>
          <p:nvPr/>
        </p:nvSpPr>
        <p:spPr>
          <a:xfrm>
            <a:off x="0" y="0"/>
            <a:ext cx="8868600" cy="4980960"/>
          </a:xfrm>
          <a:custGeom>
            <a:avLst/>
            <a:gdLst/>
            <a:ahLst/>
            <a:cxnLst/>
            <a:rect l="0" t="0" r="r" b="b"/>
            <a:pathLst>
              <a:path w="24635" h="13836">
                <a:moveTo>
                  <a:pt x="24170" y="0"/>
                </a:moveTo>
                <a:lnTo>
                  <a:pt x="0" y="13575"/>
                </a:lnTo>
                <a:lnTo>
                  <a:pt x="0" y="13836"/>
                </a:lnTo>
                <a:lnTo>
                  <a:pt x="24635" y="0"/>
                </a:lnTo>
                <a:lnTo>
                  <a:pt x="24170" y="0"/>
                </a:lnTo>
                <a:close/>
              </a:path>
            </a:pathLst>
          </a:custGeom>
          <a:solidFill>
            <a:srgbClr val="162650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89" name="任意多边形 388"/>
          <p:cNvSpPr/>
          <p:nvPr/>
        </p:nvSpPr>
        <p:spPr>
          <a:xfrm>
            <a:off x="0" y="0"/>
            <a:ext cx="9036000" cy="5074920"/>
          </a:xfrm>
          <a:custGeom>
            <a:avLst/>
            <a:gdLst/>
            <a:ahLst/>
            <a:cxnLst/>
            <a:rect l="0" t="0" r="r" b="b"/>
            <a:pathLst>
              <a:path w="25100" h="14097">
                <a:moveTo>
                  <a:pt x="24635" y="0"/>
                </a:moveTo>
                <a:lnTo>
                  <a:pt x="0" y="13836"/>
                </a:lnTo>
                <a:lnTo>
                  <a:pt x="0" y="14097"/>
                </a:lnTo>
                <a:lnTo>
                  <a:pt x="25100" y="0"/>
                </a:lnTo>
                <a:lnTo>
                  <a:pt x="24635" y="0"/>
                </a:lnTo>
                <a:close/>
              </a:path>
            </a:pathLst>
          </a:custGeom>
          <a:solidFill>
            <a:srgbClr val="172650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90" name="任意多边形 389"/>
          <p:cNvSpPr/>
          <p:nvPr/>
        </p:nvSpPr>
        <p:spPr>
          <a:xfrm>
            <a:off x="0" y="0"/>
            <a:ext cx="9203040" cy="5168880"/>
          </a:xfrm>
          <a:custGeom>
            <a:avLst/>
            <a:gdLst/>
            <a:ahLst/>
            <a:cxnLst/>
            <a:rect l="0" t="0" r="r" b="b"/>
            <a:pathLst>
              <a:path w="25564" h="14358">
                <a:moveTo>
                  <a:pt x="25100" y="0"/>
                </a:moveTo>
                <a:lnTo>
                  <a:pt x="0" y="14097"/>
                </a:lnTo>
                <a:lnTo>
                  <a:pt x="0" y="14358"/>
                </a:lnTo>
                <a:lnTo>
                  <a:pt x="25564" y="0"/>
                </a:lnTo>
                <a:lnTo>
                  <a:pt x="25100" y="0"/>
                </a:lnTo>
                <a:close/>
              </a:path>
            </a:pathLst>
          </a:custGeom>
          <a:solidFill>
            <a:srgbClr val="172651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91" name="任意多边形 390"/>
          <p:cNvSpPr/>
          <p:nvPr/>
        </p:nvSpPr>
        <p:spPr>
          <a:xfrm>
            <a:off x="0" y="0"/>
            <a:ext cx="9370440" cy="5262840"/>
          </a:xfrm>
          <a:custGeom>
            <a:avLst/>
            <a:gdLst/>
            <a:ahLst/>
            <a:cxnLst/>
            <a:rect l="0" t="0" r="r" b="b"/>
            <a:pathLst>
              <a:path w="26029" h="14619">
                <a:moveTo>
                  <a:pt x="25564" y="0"/>
                </a:moveTo>
                <a:lnTo>
                  <a:pt x="0" y="14358"/>
                </a:lnTo>
                <a:lnTo>
                  <a:pt x="0" y="14619"/>
                </a:lnTo>
                <a:lnTo>
                  <a:pt x="26029" y="0"/>
                </a:lnTo>
                <a:lnTo>
                  <a:pt x="25564" y="0"/>
                </a:lnTo>
                <a:close/>
              </a:path>
            </a:pathLst>
          </a:custGeom>
          <a:solidFill>
            <a:srgbClr val="17275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92" name="任意多边形 391"/>
          <p:cNvSpPr/>
          <p:nvPr/>
        </p:nvSpPr>
        <p:spPr>
          <a:xfrm>
            <a:off x="0" y="0"/>
            <a:ext cx="9537840" cy="5356800"/>
          </a:xfrm>
          <a:custGeom>
            <a:avLst/>
            <a:gdLst/>
            <a:ahLst/>
            <a:cxnLst/>
            <a:rect l="0" t="0" r="r" b="b"/>
            <a:pathLst>
              <a:path w="26494" h="14880">
                <a:moveTo>
                  <a:pt x="26029" y="0"/>
                </a:moveTo>
                <a:lnTo>
                  <a:pt x="0" y="14619"/>
                </a:lnTo>
                <a:lnTo>
                  <a:pt x="0" y="14880"/>
                </a:lnTo>
                <a:lnTo>
                  <a:pt x="26494" y="0"/>
                </a:lnTo>
                <a:lnTo>
                  <a:pt x="26029" y="0"/>
                </a:lnTo>
                <a:close/>
              </a:path>
            </a:pathLst>
          </a:custGeom>
          <a:solidFill>
            <a:srgbClr val="172753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93" name="任意多边形 392"/>
          <p:cNvSpPr/>
          <p:nvPr/>
        </p:nvSpPr>
        <p:spPr>
          <a:xfrm>
            <a:off x="0" y="0"/>
            <a:ext cx="9705240" cy="5450760"/>
          </a:xfrm>
          <a:custGeom>
            <a:avLst/>
            <a:gdLst/>
            <a:ahLst/>
            <a:cxnLst/>
            <a:rect l="0" t="0" r="r" b="b"/>
            <a:pathLst>
              <a:path w="26959" h="15141">
                <a:moveTo>
                  <a:pt x="26494" y="0"/>
                </a:moveTo>
                <a:lnTo>
                  <a:pt x="0" y="14880"/>
                </a:lnTo>
                <a:lnTo>
                  <a:pt x="0" y="15141"/>
                </a:lnTo>
                <a:lnTo>
                  <a:pt x="26959" y="0"/>
                </a:lnTo>
                <a:lnTo>
                  <a:pt x="26494" y="0"/>
                </a:lnTo>
                <a:close/>
              </a:path>
            </a:pathLst>
          </a:custGeom>
          <a:solidFill>
            <a:srgbClr val="172753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94" name="任意多边形 393"/>
          <p:cNvSpPr/>
          <p:nvPr/>
        </p:nvSpPr>
        <p:spPr>
          <a:xfrm>
            <a:off x="0" y="0"/>
            <a:ext cx="9872640" cy="5544720"/>
          </a:xfrm>
          <a:custGeom>
            <a:avLst/>
            <a:gdLst/>
            <a:ahLst/>
            <a:cxnLst/>
            <a:rect l="0" t="0" r="r" b="b"/>
            <a:pathLst>
              <a:path w="27424" h="15402">
                <a:moveTo>
                  <a:pt x="26959" y="0"/>
                </a:moveTo>
                <a:lnTo>
                  <a:pt x="0" y="15141"/>
                </a:lnTo>
                <a:lnTo>
                  <a:pt x="0" y="15402"/>
                </a:lnTo>
                <a:lnTo>
                  <a:pt x="27424" y="0"/>
                </a:lnTo>
                <a:lnTo>
                  <a:pt x="26959" y="0"/>
                </a:lnTo>
                <a:close/>
              </a:path>
            </a:pathLst>
          </a:custGeom>
          <a:solidFill>
            <a:srgbClr val="17275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95" name="任意多边形 394"/>
          <p:cNvSpPr/>
          <p:nvPr/>
        </p:nvSpPr>
        <p:spPr>
          <a:xfrm>
            <a:off x="0" y="0"/>
            <a:ext cx="10039680" cy="5638680"/>
          </a:xfrm>
          <a:custGeom>
            <a:avLst/>
            <a:gdLst/>
            <a:ahLst/>
            <a:cxnLst/>
            <a:rect l="0" t="0" r="r" b="b"/>
            <a:pathLst>
              <a:path w="27888" h="15663">
                <a:moveTo>
                  <a:pt x="27424" y="0"/>
                </a:moveTo>
                <a:lnTo>
                  <a:pt x="0" y="15402"/>
                </a:lnTo>
                <a:lnTo>
                  <a:pt x="0" y="15663"/>
                </a:lnTo>
                <a:lnTo>
                  <a:pt x="27888" y="0"/>
                </a:lnTo>
                <a:lnTo>
                  <a:pt x="27424" y="0"/>
                </a:lnTo>
                <a:close/>
              </a:path>
            </a:pathLst>
          </a:custGeom>
          <a:solidFill>
            <a:srgbClr val="172855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96" name="任意多边形 395"/>
          <p:cNvSpPr/>
          <p:nvPr/>
        </p:nvSpPr>
        <p:spPr>
          <a:xfrm>
            <a:off x="0" y="0"/>
            <a:ext cx="10207080" cy="5732640"/>
          </a:xfrm>
          <a:custGeom>
            <a:avLst/>
            <a:gdLst/>
            <a:ahLst/>
            <a:cxnLst/>
            <a:rect l="0" t="0" r="r" b="b"/>
            <a:pathLst>
              <a:path w="28353" h="15924">
                <a:moveTo>
                  <a:pt x="27888" y="0"/>
                </a:moveTo>
                <a:lnTo>
                  <a:pt x="0" y="15663"/>
                </a:lnTo>
                <a:lnTo>
                  <a:pt x="0" y="15924"/>
                </a:lnTo>
                <a:lnTo>
                  <a:pt x="28353" y="0"/>
                </a:lnTo>
                <a:lnTo>
                  <a:pt x="27888" y="0"/>
                </a:lnTo>
                <a:close/>
              </a:path>
            </a:pathLst>
          </a:custGeom>
          <a:solidFill>
            <a:srgbClr val="17285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97" name="任意多边形 396"/>
          <p:cNvSpPr/>
          <p:nvPr/>
        </p:nvSpPr>
        <p:spPr>
          <a:xfrm>
            <a:off x="0" y="0"/>
            <a:ext cx="10374480" cy="5826600"/>
          </a:xfrm>
          <a:custGeom>
            <a:avLst/>
            <a:gdLst/>
            <a:ahLst/>
            <a:cxnLst/>
            <a:rect l="0" t="0" r="r" b="b"/>
            <a:pathLst>
              <a:path w="28818" h="16185">
                <a:moveTo>
                  <a:pt x="28353" y="0"/>
                </a:moveTo>
                <a:lnTo>
                  <a:pt x="0" y="15924"/>
                </a:lnTo>
                <a:lnTo>
                  <a:pt x="0" y="16185"/>
                </a:lnTo>
                <a:lnTo>
                  <a:pt x="28818" y="0"/>
                </a:lnTo>
                <a:lnTo>
                  <a:pt x="28353" y="0"/>
                </a:lnTo>
                <a:close/>
              </a:path>
            </a:pathLst>
          </a:custGeom>
          <a:solidFill>
            <a:srgbClr val="172857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98" name="任意多边形 397"/>
          <p:cNvSpPr/>
          <p:nvPr/>
        </p:nvSpPr>
        <p:spPr>
          <a:xfrm>
            <a:off x="0" y="0"/>
            <a:ext cx="10541880" cy="5920560"/>
          </a:xfrm>
          <a:custGeom>
            <a:avLst/>
            <a:gdLst/>
            <a:ahLst/>
            <a:cxnLst/>
            <a:rect l="0" t="0" r="r" b="b"/>
            <a:pathLst>
              <a:path w="29283" h="16446">
                <a:moveTo>
                  <a:pt x="28818" y="0"/>
                </a:moveTo>
                <a:lnTo>
                  <a:pt x="0" y="16185"/>
                </a:lnTo>
                <a:lnTo>
                  <a:pt x="0" y="16446"/>
                </a:lnTo>
                <a:lnTo>
                  <a:pt x="29283" y="0"/>
                </a:lnTo>
                <a:lnTo>
                  <a:pt x="28818" y="0"/>
                </a:lnTo>
                <a:close/>
              </a:path>
            </a:pathLst>
          </a:custGeom>
          <a:solidFill>
            <a:srgbClr val="172957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99" name="任意多边形 398"/>
          <p:cNvSpPr/>
          <p:nvPr/>
        </p:nvSpPr>
        <p:spPr>
          <a:xfrm>
            <a:off x="0" y="0"/>
            <a:ext cx="10704600" cy="6012000"/>
          </a:xfrm>
          <a:custGeom>
            <a:avLst/>
            <a:gdLst/>
            <a:ahLst/>
            <a:cxnLst/>
            <a:rect l="0" t="0" r="r" b="b"/>
            <a:pathLst>
              <a:path w="29735" h="16700">
                <a:moveTo>
                  <a:pt x="29283" y="0"/>
                </a:moveTo>
                <a:lnTo>
                  <a:pt x="0" y="16446"/>
                </a:lnTo>
                <a:lnTo>
                  <a:pt x="0" y="16700"/>
                </a:lnTo>
                <a:lnTo>
                  <a:pt x="29735" y="0"/>
                </a:lnTo>
                <a:lnTo>
                  <a:pt x="29283" y="0"/>
                </a:lnTo>
                <a:close/>
              </a:path>
            </a:pathLst>
          </a:custGeom>
          <a:solidFill>
            <a:srgbClr val="18295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00" name="任意多边形 399"/>
          <p:cNvSpPr/>
          <p:nvPr/>
        </p:nvSpPr>
        <p:spPr>
          <a:xfrm>
            <a:off x="0" y="0"/>
            <a:ext cx="10704600" cy="6014520"/>
          </a:xfrm>
          <a:custGeom>
            <a:avLst/>
            <a:gdLst/>
            <a:ahLst/>
            <a:cxnLst/>
            <a:rect l="0" t="0" r="r" b="b"/>
            <a:pathLst>
              <a:path w="29735" h="16707">
                <a:moveTo>
                  <a:pt x="29735" y="0"/>
                </a:moveTo>
                <a:lnTo>
                  <a:pt x="0" y="16700"/>
                </a:lnTo>
                <a:lnTo>
                  <a:pt x="0" y="16707"/>
                </a:lnTo>
                <a:lnTo>
                  <a:pt x="29735" y="6"/>
                </a:lnTo>
                <a:lnTo>
                  <a:pt x="29735" y="0"/>
                </a:lnTo>
                <a:close/>
              </a:path>
            </a:pathLst>
          </a:custGeom>
          <a:solidFill>
            <a:srgbClr val="18295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01" name="任意多边形 400"/>
          <p:cNvSpPr/>
          <p:nvPr/>
        </p:nvSpPr>
        <p:spPr>
          <a:xfrm>
            <a:off x="0" y="2160"/>
            <a:ext cx="10704600" cy="6014880"/>
          </a:xfrm>
          <a:custGeom>
            <a:avLst/>
            <a:gdLst/>
            <a:ahLst/>
            <a:cxnLst/>
            <a:rect l="0" t="0" r="r" b="b"/>
            <a:pathLst>
              <a:path w="29735" h="16708">
                <a:moveTo>
                  <a:pt x="29735" y="0"/>
                </a:moveTo>
                <a:lnTo>
                  <a:pt x="0" y="16701"/>
                </a:lnTo>
                <a:lnTo>
                  <a:pt x="0" y="16708"/>
                </a:lnTo>
                <a:lnTo>
                  <a:pt x="29735" y="7"/>
                </a:lnTo>
                <a:lnTo>
                  <a:pt x="29735" y="0"/>
                </a:lnTo>
                <a:close/>
              </a:path>
            </a:pathLst>
          </a:custGeom>
          <a:solidFill>
            <a:srgbClr val="182959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02" name="任意多边形 401"/>
          <p:cNvSpPr/>
          <p:nvPr/>
        </p:nvSpPr>
        <p:spPr>
          <a:xfrm>
            <a:off x="0" y="4680"/>
            <a:ext cx="10704600" cy="6012360"/>
          </a:xfrm>
          <a:custGeom>
            <a:avLst/>
            <a:gdLst/>
            <a:ahLst/>
            <a:cxnLst/>
            <a:rect l="0" t="0" r="r" b="b"/>
            <a:pathLst>
              <a:path w="29735" h="16701">
                <a:moveTo>
                  <a:pt x="29735" y="0"/>
                </a:moveTo>
                <a:lnTo>
                  <a:pt x="0" y="16701"/>
                </a:lnTo>
                <a:lnTo>
                  <a:pt x="452" y="16701"/>
                </a:lnTo>
                <a:lnTo>
                  <a:pt x="29735" y="254"/>
                </a:lnTo>
                <a:lnTo>
                  <a:pt x="29735" y="0"/>
                </a:lnTo>
                <a:close/>
              </a:path>
            </a:pathLst>
          </a:custGeom>
          <a:solidFill>
            <a:srgbClr val="182959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03" name="任意多边形 402"/>
          <p:cNvSpPr/>
          <p:nvPr/>
        </p:nvSpPr>
        <p:spPr>
          <a:xfrm>
            <a:off x="162720" y="96120"/>
            <a:ext cx="10541880" cy="5920920"/>
          </a:xfrm>
          <a:custGeom>
            <a:avLst/>
            <a:gdLst/>
            <a:ahLst/>
            <a:cxnLst/>
            <a:rect l="0" t="0" r="r" b="b"/>
            <a:pathLst>
              <a:path w="29283" h="16447">
                <a:moveTo>
                  <a:pt x="29283" y="0"/>
                </a:moveTo>
                <a:lnTo>
                  <a:pt x="0" y="16447"/>
                </a:lnTo>
                <a:lnTo>
                  <a:pt x="465" y="16447"/>
                </a:lnTo>
                <a:lnTo>
                  <a:pt x="29283" y="261"/>
                </a:lnTo>
                <a:lnTo>
                  <a:pt x="29283" y="0"/>
                </a:lnTo>
                <a:close/>
              </a:path>
            </a:pathLst>
          </a:custGeom>
          <a:solidFill>
            <a:srgbClr val="18295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04" name="任意多边形 403"/>
          <p:cNvSpPr/>
          <p:nvPr/>
        </p:nvSpPr>
        <p:spPr>
          <a:xfrm>
            <a:off x="330120" y="190080"/>
            <a:ext cx="10374480" cy="5826960"/>
          </a:xfrm>
          <a:custGeom>
            <a:avLst/>
            <a:gdLst/>
            <a:ahLst/>
            <a:cxnLst/>
            <a:rect l="0" t="0" r="r" b="b"/>
            <a:pathLst>
              <a:path w="28818" h="16186">
                <a:moveTo>
                  <a:pt x="28818" y="0"/>
                </a:moveTo>
                <a:lnTo>
                  <a:pt x="0" y="16186"/>
                </a:lnTo>
                <a:lnTo>
                  <a:pt x="465" y="16186"/>
                </a:lnTo>
                <a:lnTo>
                  <a:pt x="28818" y="261"/>
                </a:lnTo>
                <a:lnTo>
                  <a:pt x="28818" y="0"/>
                </a:lnTo>
                <a:close/>
              </a:path>
            </a:pathLst>
          </a:custGeom>
          <a:solidFill>
            <a:srgbClr val="182A5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05" name="任意多边形 404"/>
          <p:cNvSpPr/>
          <p:nvPr/>
        </p:nvSpPr>
        <p:spPr>
          <a:xfrm>
            <a:off x="497520" y="284040"/>
            <a:ext cx="10207080" cy="5733000"/>
          </a:xfrm>
          <a:custGeom>
            <a:avLst/>
            <a:gdLst/>
            <a:ahLst/>
            <a:cxnLst/>
            <a:rect l="0" t="0" r="r" b="b"/>
            <a:pathLst>
              <a:path w="28353" h="15925">
                <a:moveTo>
                  <a:pt x="28353" y="0"/>
                </a:moveTo>
                <a:lnTo>
                  <a:pt x="0" y="15925"/>
                </a:lnTo>
                <a:lnTo>
                  <a:pt x="465" y="15925"/>
                </a:lnTo>
                <a:lnTo>
                  <a:pt x="28353" y="261"/>
                </a:lnTo>
                <a:lnTo>
                  <a:pt x="28353" y="0"/>
                </a:lnTo>
                <a:close/>
              </a:path>
            </a:pathLst>
          </a:custGeom>
          <a:solidFill>
            <a:srgbClr val="182A5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06" name="任意多边形 405"/>
          <p:cNvSpPr/>
          <p:nvPr/>
        </p:nvSpPr>
        <p:spPr>
          <a:xfrm>
            <a:off x="664920" y="378000"/>
            <a:ext cx="10039680" cy="5639040"/>
          </a:xfrm>
          <a:custGeom>
            <a:avLst/>
            <a:gdLst/>
            <a:ahLst/>
            <a:cxnLst/>
            <a:rect l="0" t="0" r="r" b="b"/>
            <a:pathLst>
              <a:path w="27888" h="15664">
                <a:moveTo>
                  <a:pt x="27888" y="0"/>
                </a:moveTo>
                <a:lnTo>
                  <a:pt x="0" y="15664"/>
                </a:lnTo>
                <a:lnTo>
                  <a:pt x="464" y="15664"/>
                </a:lnTo>
                <a:lnTo>
                  <a:pt x="27888" y="261"/>
                </a:lnTo>
                <a:lnTo>
                  <a:pt x="27888" y="0"/>
                </a:lnTo>
                <a:close/>
              </a:path>
            </a:pathLst>
          </a:custGeom>
          <a:solidFill>
            <a:srgbClr val="182A5C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07" name="任意多边形 406"/>
          <p:cNvSpPr/>
          <p:nvPr/>
        </p:nvSpPr>
        <p:spPr>
          <a:xfrm>
            <a:off x="831960" y="471960"/>
            <a:ext cx="9872640" cy="5545080"/>
          </a:xfrm>
          <a:custGeom>
            <a:avLst/>
            <a:gdLst/>
            <a:ahLst/>
            <a:cxnLst/>
            <a:rect l="0" t="0" r="r" b="b"/>
            <a:pathLst>
              <a:path w="27424" h="15403">
                <a:moveTo>
                  <a:pt x="27424" y="0"/>
                </a:moveTo>
                <a:lnTo>
                  <a:pt x="0" y="15403"/>
                </a:lnTo>
                <a:lnTo>
                  <a:pt x="465" y="15403"/>
                </a:lnTo>
                <a:lnTo>
                  <a:pt x="27424" y="262"/>
                </a:lnTo>
                <a:lnTo>
                  <a:pt x="27424" y="0"/>
                </a:lnTo>
                <a:close/>
              </a:path>
            </a:pathLst>
          </a:custGeom>
          <a:solidFill>
            <a:srgbClr val="182A5D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08" name="任意多边形 407"/>
          <p:cNvSpPr/>
          <p:nvPr/>
        </p:nvSpPr>
        <p:spPr>
          <a:xfrm>
            <a:off x="999360" y="566280"/>
            <a:ext cx="9705240" cy="5450760"/>
          </a:xfrm>
          <a:custGeom>
            <a:avLst/>
            <a:gdLst/>
            <a:ahLst/>
            <a:cxnLst/>
            <a:rect l="0" t="0" r="r" b="b"/>
            <a:pathLst>
              <a:path w="26959" h="15141">
                <a:moveTo>
                  <a:pt x="26959" y="0"/>
                </a:moveTo>
                <a:lnTo>
                  <a:pt x="0" y="15141"/>
                </a:lnTo>
                <a:lnTo>
                  <a:pt x="465" y="15141"/>
                </a:lnTo>
                <a:lnTo>
                  <a:pt x="26959" y="261"/>
                </a:lnTo>
                <a:lnTo>
                  <a:pt x="26959" y="0"/>
                </a:lnTo>
                <a:close/>
              </a:path>
            </a:pathLst>
          </a:custGeom>
          <a:solidFill>
            <a:srgbClr val="182B5D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09" name="任意多边形 408"/>
          <p:cNvSpPr/>
          <p:nvPr/>
        </p:nvSpPr>
        <p:spPr>
          <a:xfrm>
            <a:off x="1166760" y="660240"/>
            <a:ext cx="9537840" cy="5356800"/>
          </a:xfrm>
          <a:custGeom>
            <a:avLst/>
            <a:gdLst/>
            <a:ahLst/>
            <a:cxnLst/>
            <a:rect l="0" t="0" r="r" b="b"/>
            <a:pathLst>
              <a:path w="26494" h="14880">
                <a:moveTo>
                  <a:pt x="26494" y="0"/>
                </a:moveTo>
                <a:lnTo>
                  <a:pt x="0" y="14880"/>
                </a:lnTo>
                <a:lnTo>
                  <a:pt x="465" y="14880"/>
                </a:lnTo>
                <a:lnTo>
                  <a:pt x="26494" y="261"/>
                </a:lnTo>
                <a:lnTo>
                  <a:pt x="26494" y="0"/>
                </a:lnTo>
                <a:close/>
              </a:path>
            </a:pathLst>
          </a:custGeom>
          <a:solidFill>
            <a:srgbClr val="182B5E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10" name="任意多边形 409"/>
          <p:cNvSpPr/>
          <p:nvPr/>
        </p:nvSpPr>
        <p:spPr>
          <a:xfrm>
            <a:off x="1334160" y="754200"/>
            <a:ext cx="9370440" cy="5262840"/>
          </a:xfrm>
          <a:custGeom>
            <a:avLst/>
            <a:gdLst/>
            <a:ahLst/>
            <a:cxnLst/>
            <a:rect l="0" t="0" r="r" b="b"/>
            <a:pathLst>
              <a:path w="26029" h="14619">
                <a:moveTo>
                  <a:pt x="26029" y="0"/>
                </a:moveTo>
                <a:lnTo>
                  <a:pt x="0" y="14619"/>
                </a:lnTo>
                <a:lnTo>
                  <a:pt x="465" y="14619"/>
                </a:lnTo>
                <a:lnTo>
                  <a:pt x="26029" y="261"/>
                </a:lnTo>
                <a:lnTo>
                  <a:pt x="26029" y="0"/>
                </a:lnTo>
                <a:close/>
              </a:path>
            </a:pathLst>
          </a:custGeom>
          <a:solidFill>
            <a:srgbClr val="182B5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11" name="任意多边形 410"/>
          <p:cNvSpPr/>
          <p:nvPr/>
        </p:nvSpPr>
        <p:spPr>
          <a:xfrm>
            <a:off x="1501560" y="848160"/>
            <a:ext cx="9203040" cy="5168880"/>
          </a:xfrm>
          <a:custGeom>
            <a:avLst/>
            <a:gdLst/>
            <a:ahLst/>
            <a:cxnLst/>
            <a:rect l="0" t="0" r="r" b="b"/>
            <a:pathLst>
              <a:path w="25564" h="14358">
                <a:moveTo>
                  <a:pt x="25564" y="0"/>
                </a:moveTo>
                <a:lnTo>
                  <a:pt x="0" y="14358"/>
                </a:lnTo>
                <a:lnTo>
                  <a:pt x="464" y="14358"/>
                </a:lnTo>
                <a:lnTo>
                  <a:pt x="25564" y="261"/>
                </a:lnTo>
                <a:lnTo>
                  <a:pt x="25564" y="0"/>
                </a:lnTo>
                <a:close/>
              </a:path>
            </a:pathLst>
          </a:custGeom>
          <a:solidFill>
            <a:srgbClr val="192B60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12" name="任意多边形 411"/>
          <p:cNvSpPr/>
          <p:nvPr/>
        </p:nvSpPr>
        <p:spPr>
          <a:xfrm>
            <a:off x="1668600" y="942120"/>
            <a:ext cx="9036000" cy="5074920"/>
          </a:xfrm>
          <a:custGeom>
            <a:avLst/>
            <a:gdLst/>
            <a:ahLst/>
            <a:cxnLst/>
            <a:rect l="0" t="0" r="r" b="b"/>
            <a:pathLst>
              <a:path w="25100" h="14097">
                <a:moveTo>
                  <a:pt x="25100" y="0"/>
                </a:moveTo>
                <a:lnTo>
                  <a:pt x="0" y="14097"/>
                </a:lnTo>
                <a:lnTo>
                  <a:pt x="465" y="14097"/>
                </a:lnTo>
                <a:lnTo>
                  <a:pt x="25100" y="261"/>
                </a:lnTo>
                <a:lnTo>
                  <a:pt x="25100" y="0"/>
                </a:lnTo>
                <a:close/>
              </a:path>
            </a:pathLst>
          </a:custGeom>
          <a:solidFill>
            <a:srgbClr val="192C61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13" name="任意多边形 412"/>
          <p:cNvSpPr/>
          <p:nvPr/>
        </p:nvSpPr>
        <p:spPr>
          <a:xfrm>
            <a:off x="1836000" y="1036080"/>
            <a:ext cx="8868600" cy="4980960"/>
          </a:xfrm>
          <a:custGeom>
            <a:avLst/>
            <a:gdLst/>
            <a:ahLst/>
            <a:cxnLst/>
            <a:rect l="0" t="0" r="r" b="b"/>
            <a:pathLst>
              <a:path w="24635" h="13836">
                <a:moveTo>
                  <a:pt x="24635" y="0"/>
                </a:moveTo>
                <a:lnTo>
                  <a:pt x="0" y="13836"/>
                </a:lnTo>
                <a:lnTo>
                  <a:pt x="465" y="13836"/>
                </a:lnTo>
                <a:lnTo>
                  <a:pt x="24635" y="261"/>
                </a:lnTo>
                <a:lnTo>
                  <a:pt x="24635" y="0"/>
                </a:lnTo>
                <a:close/>
              </a:path>
            </a:pathLst>
          </a:custGeom>
          <a:solidFill>
            <a:srgbClr val="192C61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14" name="任意多边形 413"/>
          <p:cNvSpPr/>
          <p:nvPr/>
        </p:nvSpPr>
        <p:spPr>
          <a:xfrm>
            <a:off x="2003400" y="1130040"/>
            <a:ext cx="8701200" cy="4887000"/>
          </a:xfrm>
          <a:custGeom>
            <a:avLst/>
            <a:gdLst/>
            <a:ahLst/>
            <a:cxnLst/>
            <a:rect l="0" t="0" r="r" b="b"/>
            <a:pathLst>
              <a:path w="24170" h="13575">
                <a:moveTo>
                  <a:pt x="24170" y="0"/>
                </a:moveTo>
                <a:lnTo>
                  <a:pt x="0" y="13575"/>
                </a:lnTo>
                <a:lnTo>
                  <a:pt x="465" y="13575"/>
                </a:lnTo>
                <a:lnTo>
                  <a:pt x="24170" y="261"/>
                </a:lnTo>
                <a:lnTo>
                  <a:pt x="24170" y="0"/>
                </a:lnTo>
                <a:close/>
              </a:path>
            </a:pathLst>
          </a:custGeom>
          <a:solidFill>
            <a:srgbClr val="192C6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15" name="任意多边形 414"/>
          <p:cNvSpPr/>
          <p:nvPr/>
        </p:nvSpPr>
        <p:spPr>
          <a:xfrm>
            <a:off x="2170800" y="1224000"/>
            <a:ext cx="8533800" cy="4793040"/>
          </a:xfrm>
          <a:custGeom>
            <a:avLst/>
            <a:gdLst/>
            <a:ahLst/>
            <a:cxnLst/>
            <a:rect l="0" t="0" r="r" b="b"/>
            <a:pathLst>
              <a:path w="23705" h="13314">
                <a:moveTo>
                  <a:pt x="23705" y="0"/>
                </a:moveTo>
                <a:lnTo>
                  <a:pt x="0" y="13314"/>
                </a:lnTo>
                <a:lnTo>
                  <a:pt x="465" y="13314"/>
                </a:lnTo>
                <a:lnTo>
                  <a:pt x="23705" y="261"/>
                </a:lnTo>
                <a:lnTo>
                  <a:pt x="23705" y="0"/>
                </a:lnTo>
                <a:close/>
              </a:path>
            </a:pathLst>
          </a:custGeom>
          <a:solidFill>
            <a:srgbClr val="192C63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16" name="任意多边形 415"/>
          <p:cNvSpPr/>
          <p:nvPr/>
        </p:nvSpPr>
        <p:spPr>
          <a:xfrm>
            <a:off x="2338200" y="1317960"/>
            <a:ext cx="8366400" cy="4699080"/>
          </a:xfrm>
          <a:custGeom>
            <a:avLst/>
            <a:gdLst/>
            <a:ahLst/>
            <a:cxnLst/>
            <a:rect l="0" t="0" r="r" b="b"/>
            <a:pathLst>
              <a:path w="23240" h="13053">
                <a:moveTo>
                  <a:pt x="23240" y="0"/>
                </a:moveTo>
                <a:lnTo>
                  <a:pt x="0" y="13053"/>
                </a:lnTo>
                <a:lnTo>
                  <a:pt x="464" y="13053"/>
                </a:lnTo>
                <a:lnTo>
                  <a:pt x="23240" y="261"/>
                </a:lnTo>
                <a:lnTo>
                  <a:pt x="23240" y="0"/>
                </a:lnTo>
                <a:close/>
              </a:path>
            </a:pathLst>
          </a:custGeom>
          <a:solidFill>
            <a:srgbClr val="192D6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17" name="任意多边形 416"/>
          <p:cNvSpPr/>
          <p:nvPr/>
        </p:nvSpPr>
        <p:spPr>
          <a:xfrm>
            <a:off x="2505240" y="1411920"/>
            <a:ext cx="8199360" cy="4605120"/>
          </a:xfrm>
          <a:custGeom>
            <a:avLst/>
            <a:gdLst/>
            <a:ahLst/>
            <a:cxnLst/>
            <a:rect l="0" t="0" r="r" b="b"/>
            <a:pathLst>
              <a:path w="22776" h="12792">
                <a:moveTo>
                  <a:pt x="22776" y="0"/>
                </a:moveTo>
                <a:lnTo>
                  <a:pt x="0" y="12792"/>
                </a:lnTo>
                <a:lnTo>
                  <a:pt x="465" y="12792"/>
                </a:lnTo>
                <a:lnTo>
                  <a:pt x="22776" y="261"/>
                </a:lnTo>
                <a:lnTo>
                  <a:pt x="22776" y="0"/>
                </a:lnTo>
                <a:close/>
              </a:path>
            </a:pathLst>
          </a:custGeom>
          <a:solidFill>
            <a:srgbClr val="192D6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18" name="任意多边形 417"/>
          <p:cNvSpPr/>
          <p:nvPr/>
        </p:nvSpPr>
        <p:spPr>
          <a:xfrm>
            <a:off x="2672640" y="1505880"/>
            <a:ext cx="8031960" cy="4511160"/>
          </a:xfrm>
          <a:custGeom>
            <a:avLst/>
            <a:gdLst/>
            <a:ahLst/>
            <a:cxnLst/>
            <a:rect l="0" t="0" r="r" b="b"/>
            <a:pathLst>
              <a:path w="22311" h="12531">
                <a:moveTo>
                  <a:pt x="22311" y="0"/>
                </a:moveTo>
                <a:lnTo>
                  <a:pt x="0" y="12531"/>
                </a:lnTo>
                <a:lnTo>
                  <a:pt x="465" y="12531"/>
                </a:lnTo>
                <a:lnTo>
                  <a:pt x="22311" y="261"/>
                </a:lnTo>
                <a:lnTo>
                  <a:pt x="22311" y="0"/>
                </a:lnTo>
                <a:close/>
              </a:path>
            </a:pathLst>
          </a:custGeom>
          <a:solidFill>
            <a:srgbClr val="192D65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19" name="任意多边形 418"/>
          <p:cNvSpPr/>
          <p:nvPr/>
        </p:nvSpPr>
        <p:spPr>
          <a:xfrm>
            <a:off x="2840040" y="1599840"/>
            <a:ext cx="7864560" cy="4417200"/>
          </a:xfrm>
          <a:custGeom>
            <a:avLst/>
            <a:gdLst/>
            <a:ahLst/>
            <a:cxnLst/>
            <a:rect l="0" t="0" r="r" b="b"/>
            <a:pathLst>
              <a:path w="21846" h="12270">
                <a:moveTo>
                  <a:pt x="21846" y="0"/>
                </a:moveTo>
                <a:lnTo>
                  <a:pt x="0" y="12270"/>
                </a:lnTo>
                <a:lnTo>
                  <a:pt x="465" y="12270"/>
                </a:lnTo>
                <a:lnTo>
                  <a:pt x="21846" y="261"/>
                </a:lnTo>
                <a:lnTo>
                  <a:pt x="21846" y="0"/>
                </a:lnTo>
                <a:close/>
              </a:path>
            </a:pathLst>
          </a:custGeom>
          <a:solidFill>
            <a:srgbClr val="192E6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20" name="任意多边形 419"/>
          <p:cNvSpPr/>
          <p:nvPr/>
        </p:nvSpPr>
        <p:spPr>
          <a:xfrm>
            <a:off x="3007440" y="1693800"/>
            <a:ext cx="7697160" cy="4323240"/>
          </a:xfrm>
          <a:custGeom>
            <a:avLst/>
            <a:gdLst/>
            <a:ahLst/>
            <a:cxnLst/>
            <a:rect l="0" t="0" r="r" b="b"/>
            <a:pathLst>
              <a:path w="21381" h="12009">
                <a:moveTo>
                  <a:pt x="21381" y="0"/>
                </a:moveTo>
                <a:lnTo>
                  <a:pt x="0" y="12009"/>
                </a:lnTo>
                <a:lnTo>
                  <a:pt x="465" y="12009"/>
                </a:lnTo>
                <a:lnTo>
                  <a:pt x="21381" y="261"/>
                </a:lnTo>
                <a:lnTo>
                  <a:pt x="21381" y="0"/>
                </a:lnTo>
                <a:close/>
              </a:path>
            </a:pathLst>
          </a:custGeom>
          <a:solidFill>
            <a:srgbClr val="192E67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21" name="任意多边形 420"/>
          <p:cNvSpPr/>
          <p:nvPr/>
        </p:nvSpPr>
        <p:spPr>
          <a:xfrm>
            <a:off x="3174840" y="1787760"/>
            <a:ext cx="7529760" cy="4229280"/>
          </a:xfrm>
          <a:custGeom>
            <a:avLst/>
            <a:gdLst/>
            <a:ahLst/>
            <a:cxnLst/>
            <a:rect l="0" t="0" r="r" b="b"/>
            <a:pathLst>
              <a:path w="20916" h="11748">
                <a:moveTo>
                  <a:pt x="20916" y="0"/>
                </a:moveTo>
                <a:lnTo>
                  <a:pt x="0" y="11748"/>
                </a:lnTo>
                <a:lnTo>
                  <a:pt x="464" y="11748"/>
                </a:lnTo>
                <a:lnTo>
                  <a:pt x="20916" y="261"/>
                </a:lnTo>
                <a:lnTo>
                  <a:pt x="20916" y="0"/>
                </a:lnTo>
                <a:close/>
              </a:path>
            </a:pathLst>
          </a:custGeom>
          <a:solidFill>
            <a:srgbClr val="1A2E6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22" name="任意多边形 421"/>
          <p:cNvSpPr/>
          <p:nvPr/>
        </p:nvSpPr>
        <p:spPr>
          <a:xfrm>
            <a:off x="3341880" y="1881720"/>
            <a:ext cx="7362720" cy="4135320"/>
          </a:xfrm>
          <a:custGeom>
            <a:avLst/>
            <a:gdLst/>
            <a:ahLst/>
            <a:cxnLst/>
            <a:rect l="0" t="0" r="r" b="b"/>
            <a:pathLst>
              <a:path w="20452" h="11487">
                <a:moveTo>
                  <a:pt x="20452" y="0"/>
                </a:moveTo>
                <a:lnTo>
                  <a:pt x="0" y="11487"/>
                </a:lnTo>
                <a:lnTo>
                  <a:pt x="465" y="11487"/>
                </a:lnTo>
                <a:lnTo>
                  <a:pt x="20452" y="261"/>
                </a:lnTo>
                <a:lnTo>
                  <a:pt x="20452" y="0"/>
                </a:lnTo>
                <a:close/>
              </a:path>
            </a:pathLst>
          </a:custGeom>
          <a:solidFill>
            <a:srgbClr val="1A2E6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23" name="任意多边形 422"/>
          <p:cNvSpPr/>
          <p:nvPr/>
        </p:nvSpPr>
        <p:spPr>
          <a:xfrm>
            <a:off x="3509280" y="1975680"/>
            <a:ext cx="7195320" cy="4041360"/>
          </a:xfrm>
          <a:custGeom>
            <a:avLst/>
            <a:gdLst/>
            <a:ahLst/>
            <a:cxnLst/>
            <a:rect l="0" t="0" r="r" b="b"/>
            <a:pathLst>
              <a:path w="19987" h="11226">
                <a:moveTo>
                  <a:pt x="19987" y="0"/>
                </a:moveTo>
                <a:lnTo>
                  <a:pt x="0" y="11226"/>
                </a:lnTo>
                <a:lnTo>
                  <a:pt x="466" y="11226"/>
                </a:lnTo>
                <a:lnTo>
                  <a:pt x="19987" y="262"/>
                </a:lnTo>
                <a:lnTo>
                  <a:pt x="19987" y="0"/>
                </a:lnTo>
                <a:close/>
              </a:path>
            </a:pathLst>
          </a:custGeom>
          <a:solidFill>
            <a:srgbClr val="1A2F69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24" name="任意多边形 423"/>
          <p:cNvSpPr/>
          <p:nvPr/>
        </p:nvSpPr>
        <p:spPr>
          <a:xfrm>
            <a:off x="3676680" y="2069640"/>
            <a:ext cx="7027920" cy="3947400"/>
          </a:xfrm>
          <a:custGeom>
            <a:avLst/>
            <a:gdLst/>
            <a:ahLst/>
            <a:cxnLst/>
            <a:rect l="0" t="0" r="r" b="b"/>
            <a:pathLst>
              <a:path w="19522" h="10965">
                <a:moveTo>
                  <a:pt x="19522" y="0"/>
                </a:moveTo>
                <a:lnTo>
                  <a:pt x="0" y="10965"/>
                </a:lnTo>
                <a:lnTo>
                  <a:pt x="465" y="10965"/>
                </a:lnTo>
                <a:lnTo>
                  <a:pt x="19522" y="261"/>
                </a:lnTo>
                <a:lnTo>
                  <a:pt x="19522" y="0"/>
                </a:lnTo>
                <a:close/>
              </a:path>
            </a:pathLst>
          </a:custGeom>
          <a:solidFill>
            <a:srgbClr val="1A2F6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25" name="任意多边形 424"/>
          <p:cNvSpPr/>
          <p:nvPr/>
        </p:nvSpPr>
        <p:spPr>
          <a:xfrm>
            <a:off x="3844080" y="2163600"/>
            <a:ext cx="6860520" cy="3853440"/>
          </a:xfrm>
          <a:custGeom>
            <a:avLst/>
            <a:gdLst/>
            <a:ahLst/>
            <a:cxnLst/>
            <a:rect l="0" t="0" r="r" b="b"/>
            <a:pathLst>
              <a:path w="19057" h="10704">
                <a:moveTo>
                  <a:pt x="19057" y="0"/>
                </a:moveTo>
                <a:lnTo>
                  <a:pt x="0" y="10704"/>
                </a:lnTo>
                <a:lnTo>
                  <a:pt x="465" y="10704"/>
                </a:lnTo>
                <a:lnTo>
                  <a:pt x="19057" y="261"/>
                </a:lnTo>
                <a:lnTo>
                  <a:pt x="19057" y="0"/>
                </a:lnTo>
                <a:close/>
              </a:path>
            </a:pathLst>
          </a:custGeom>
          <a:solidFill>
            <a:srgbClr val="1A2F6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26" name="任意多边形 425"/>
          <p:cNvSpPr/>
          <p:nvPr/>
        </p:nvSpPr>
        <p:spPr>
          <a:xfrm>
            <a:off x="4011480" y="2257560"/>
            <a:ext cx="6693120" cy="3759480"/>
          </a:xfrm>
          <a:custGeom>
            <a:avLst/>
            <a:gdLst/>
            <a:ahLst/>
            <a:cxnLst/>
            <a:rect l="0" t="0" r="r" b="b"/>
            <a:pathLst>
              <a:path w="18592" h="10443">
                <a:moveTo>
                  <a:pt x="18592" y="0"/>
                </a:moveTo>
                <a:lnTo>
                  <a:pt x="0" y="10443"/>
                </a:lnTo>
                <a:lnTo>
                  <a:pt x="464" y="10443"/>
                </a:lnTo>
                <a:lnTo>
                  <a:pt x="18592" y="261"/>
                </a:lnTo>
                <a:lnTo>
                  <a:pt x="18592" y="0"/>
                </a:lnTo>
                <a:close/>
              </a:path>
            </a:pathLst>
          </a:custGeom>
          <a:solidFill>
            <a:srgbClr val="1A2F6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27" name="任意多边形 426"/>
          <p:cNvSpPr/>
          <p:nvPr/>
        </p:nvSpPr>
        <p:spPr>
          <a:xfrm>
            <a:off x="4178520" y="2351520"/>
            <a:ext cx="6526080" cy="3665520"/>
          </a:xfrm>
          <a:custGeom>
            <a:avLst/>
            <a:gdLst/>
            <a:ahLst/>
            <a:cxnLst/>
            <a:rect l="0" t="0" r="r" b="b"/>
            <a:pathLst>
              <a:path w="18128" h="10182">
                <a:moveTo>
                  <a:pt x="18128" y="0"/>
                </a:moveTo>
                <a:lnTo>
                  <a:pt x="0" y="10182"/>
                </a:lnTo>
                <a:lnTo>
                  <a:pt x="465" y="10182"/>
                </a:lnTo>
                <a:lnTo>
                  <a:pt x="18128" y="261"/>
                </a:lnTo>
                <a:lnTo>
                  <a:pt x="18128" y="0"/>
                </a:lnTo>
                <a:close/>
              </a:path>
            </a:pathLst>
          </a:custGeom>
          <a:solidFill>
            <a:srgbClr val="1A306C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28" name="任意多边形 427"/>
          <p:cNvSpPr/>
          <p:nvPr/>
        </p:nvSpPr>
        <p:spPr>
          <a:xfrm>
            <a:off x="4345920" y="2445480"/>
            <a:ext cx="6358680" cy="3571560"/>
          </a:xfrm>
          <a:custGeom>
            <a:avLst/>
            <a:gdLst/>
            <a:ahLst/>
            <a:cxnLst/>
            <a:rect l="0" t="0" r="r" b="b"/>
            <a:pathLst>
              <a:path w="17663" h="9921">
                <a:moveTo>
                  <a:pt x="17663" y="0"/>
                </a:moveTo>
                <a:lnTo>
                  <a:pt x="0" y="9921"/>
                </a:lnTo>
                <a:lnTo>
                  <a:pt x="465" y="9921"/>
                </a:lnTo>
                <a:lnTo>
                  <a:pt x="17663" y="261"/>
                </a:lnTo>
                <a:lnTo>
                  <a:pt x="17663" y="0"/>
                </a:lnTo>
                <a:close/>
              </a:path>
            </a:pathLst>
          </a:custGeom>
          <a:solidFill>
            <a:srgbClr val="1A306D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29" name="任意多边形 428"/>
          <p:cNvSpPr/>
          <p:nvPr/>
        </p:nvSpPr>
        <p:spPr>
          <a:xfrm>
            <a:off x="4513320" y="2539440"/>
            <a:ext cx="6191280" cy="3477600"/>
          </a:xfrm>
          <a:custGeom>
            <a:avLst/>
            <a:gdLst/>
            <a:ahLst/>
            <a:cxnLst/>
            <a:rect l="0" t="0" r="r" b="b"/>
            <a:pathLst>
              <a:path w="17198" h="9660">
                <a:moveTo>
                  <a:pt x="17198" y="0"/>
                </a:moveTo>
                <a:lnTo>
                  <a:pt x="0" y="9660"/>
                </a:lnTo>
                <a:lnTo>
                  <a:pt x="465" y="9660"/>
                </a:lnTo>
                <a:lnTo>
                  <a:pt x="17198" y="261"/>
                </a:lnTo>
                <a:lnTo>
                  <a:pt x="17198" y="0"/>
                </a:lnTo>
                <a:close/>
              </a:path>
            </a:pathLst>
          </a:custGeom>
          <a:solidFill>
            <a:srgbClr val="1A306E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30" name="任意多边形 429"/>
          <p:cNvSpPr/>
          <p:nvPr/>
        </p:nvSpPr>
        <p:spPr>
          <a:xfrm>
            <a:off x="4680720" y="2633400"/>
            <a:ext cx="6023880" cy="3383640"/>
          </a:xfrm>
          <a:custGeom>
            <a:avLst/>
            <a:gdLst/>
            <a:ahLst/>
            <a:cxnLst/>
            <a:rect l="0" t="0" r="r" b="b"/>
            <a:pathLst>
              <a:path w="16733" h="9399">
                <a:moveTo>
                  <a:pt x="16733" y="0"/>
                </a:moveTo>
                <a:lnTo>
                  <a:pt x="0" y="9399"/>
                </a:lnTo>
                <a:lnTo>
                  <a:pt x="465" y="9399"/>
                </a:lnTo>
                <a:lnTo>
                  <a:pt x="16733" y="261"/>
                </a:lnTo>
                <a:lnTo>
                  <a:pt x="16733" y="0"/>
                </a:lnTo>
                <a:close/>
              </a:path>
            </a:pathLst>
          </a:custGeom>
          <a:solidFill>
            <a:srgbClr val="1A306E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31" name="任意多边形 430"/>
          <p:cNvSpPr/>
          <p:nvPr/>
        </p:nvSpPr>
        <p:spPr>
          <a:xfrm>
            <a:off x="4848120" y="2727360"/>
            <a:ext cx="5856480" cy="3289680"/>
          </a:xfrm>
          <a:custGeom>
            <a:avLst/>
            <a:gdLst/>
            <a:ahLst/>
            <a:cxnLst/>
            <a:rect l="0" t="0" r="r" b="b"/>
            <a:pathLst>
              <a:path w="16268" h="9138">
                <a:moveTo>
                  <a:pt x="16268" y="0"/>
                </a:moveTo>
                <a:lnTo>
                  <a:pt x="0" y="9138"/>
                </a:lnTo>
                <a:lnTo>
                  <a:pt x="464" y="9138"/>
                </a:lnTo>
                <a:lnTo>
                  <a:pt x="16268" y="262"/>
                </a:lnTo>
                <a:lnTo>
                  <a:pt x="16268" y="0"/>
                </a:lnTo>
                <a:close/>
              </a:path>
            </a:pathLst>
          </a:custGeom>
          <a:solidFill>
            <a:srgbClr val="1B316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32" name="任意多边形 431"/>
          <p:cNvSpPr/>
          <p:nvPr/>
        </p:nvSpPr>
        <p:spPr>
          <a:xfrm>
            <a:off x="5015160" y="2821680"/>
            <a:ext cx="5689440" cy="3195360"/>
          </a:xfrm>
          <a:custGeom>
            <a:avLst/>
            <a:gdLst/>
            <a:ahLst/>
            <a:cxnLst/>
            <a:rect l="0" t="0" r="r" b="b"/>
            <a:pathLst>
              <a:path w="15804" h="8876">
                <a:moveTo>
                  <a:pt x="15804" y="0"/>
                </a:moveTo>
                <a:lnTo>
                  <a:pt x="0" y="8876"/>
                </a:lnTo>
                <a:lnTo>
                  <a:pt x="465" y="8876"/>
                </a:lnTo>
                <a:lnTo>
                  <a:pt x="15804" y="261"/>
                </a:lnTo>
                <a:lnTo>
                  <a:pt x="15804" y="0"/>
                </a:lnTo>
                <a:close/>
              </a:path>
            </a:pathLst>
          </a:custGeom>
          <a:solidFill>
            <a:srgbClr val="1B3170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33" name="任意多边形 432"/>
          <p:cNvSpPr/>
          <p:nvPr/>
        </p:nvSpPr>
        <p:spPr>
          <a:xfrm>
            <a:off x="5182560" y="2915640"/>
            <a:ext cx="5522040" cy="3101400"/>
          </a:xfrm>
          <a:custGeom>
            <a:avLst/>
            <a:gdLst/>
            <a:ahLst/>
            <a:cxnLst/>
            <a:rect l="0" t="0" r="r" b="b"/>
            <a:pathLst>
              <a:path w="15339" h="8615">
                <a:moveTo>
                  <a:pt x="15339" y="0"/>
                </a:moveTo>
                <a:lnTo>
                  <a:pt x="0" y="8615"/>
                </a:lnTo>
                <a:lnTo>
                  <a:pt x="465" y="8615"/>
                </a:lnTo>
                <a:lnTo>
                  <a:pt x="15339" y="261"/>
                </a:lnTo>
                <a:lnTo>
                  <a:pt x="15339" y="0"/>
                </a:lnTo>
                <a:close/>
              </a:path>
            </a:pathLst>
          </a:custGeom>
          <a:solidFill>
            <a:srgbClr val="1B3171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34" name="任意多边形 433"/>
          <p:cNvSpPr/>
          <p:nvPr/>
        </p:nvSpPr>
        <p:spPr>
          <a:xfrm>
            <a:off x="5349960" y="3009600"/>
            <a:ext cx="5354640" cy="3007440"/>
          </a:xfrm>
          <a:custGeom>
            <a:avLst/>
            <a:gdLst/>
            <a:ahLst/>
            <a:cxnLst/>
            <a:rect l="0" t="0" r="r" b="b"/>
            <a:pathLst>
              <a:path w="14874" h="8354">
                <a:moveTo>
                  <a:pt x="14874" y="0"/>
                </a:moveTo>
                <a:lnTo>
                  <a:pt x="0" y="8354"/>
                </a:lnTo>
                <a:lnTo>
                  <a:pt x="465" y="8354"/>
                </a:lnTo>
                <a:lnTo>
                  <a:pt x="14874" y="261"/>
                </a:lnTo>
                <a:lnTo>
                  <a:pt x="14874" y="0"/>
                </a:lnTo>
                <a:close/>
              </a:path>
            </a:pathLst>
          </a:custGeom>
          <a:solidFill>
            <a:srgbClr val="1B327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35" name="任意多边形 434"/>
          <p:cNvSpPr/>
          <p:nvPr/>
        </p:nvSpPr>
        <p:spPr>
          <a:xfrm>
            <a:off x="5517360" y="3103560"/>
            <a:ext cx="5187240" cy="2913480"/>
          </a:xfrm>
          <a:custGeom>
            <a:avLst/>
            <a:gdLst/>
            <a:ahLst/>
            <a:cxnLst/>
            <a:rect l="0" t="0" r="r" b="b"/>
            <a:pathLst>
              <a:path w="14409" h="8093">
                <a:moveTo>
                  <a:pt x="14409" y="0"/>
                </a:moveTo>
                <a:lnTo>
                  <a:pt x="0" y="8093"/>
                </a:lnTo>
                <a:lnTo>
                  <a:pt x="465" y="8093"/>
                </a:lnTo>
                <a:lnTo>
                  <a:pt x="14409" y="261"/>
                </a:lnTo>
                <a:lnTo>
                  <a:pt x="14409" y="0"/>
                </a:lnTo>
                <a:close/>
              </a:path>
            </a:pathLst>
          </a:custGeom>
          <a:solidFill>
            <a:srgbClr val="1B327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36" name="任意多边形 435"/>
          <p:cNvSpPr/>
          <p:nvPr/>
        </p:nvSpPr>
        <p:spPr>
          <a:xfrm>
            <a:off x="5684760" y="3197520"/>
            <a:ext cx="5019840" cy="2819520"/>
          </a:xfrm>
          <a:custGeom>
            <a:avLst/>
            <a:gdLst/>
            <a:ahLst/>
            <a:cxnLst/>
            <a:rect l="0" t="0" r="r" b="b"/>
            <a:pathLst>
              <a:path w="13944" h="7832">
                <a:moveTo>
                  <a:pt x="13944" y="0"/>
                </a:moveTo>
                <a:lnTo>
                  <a:pt x="0" y="7832"/>
                </a:lnTo>
                <a:lnTo>
                  <a:pt x="464" y="7832"/>
                </a:lnTo>
                <a:lnTo>
                  <a:pt x="13944" y="261"/>
                </a:lnTo>
                <a:lnTo>
                  <a:pt x="13944" y="0"/>
                </a:lnTo>
                <a:close/>
              </a:path>
            </a:pathLst>
          </a:custGeom>
          <a:solidFill>
            <a:srgbClr val="1B3273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37" name="任意多边形 436"/>
          <p:cNvSpPr/>
          <p:nvPr/>
        </p:nvSpPr>
        <p:spPr>
          <a:xfrm>
            <a:off x="5851800" y="3291480"/>
            <a:ext cx="4852800" cy="2725560"/>
          </a:xfrm>
          <a:custGeom>
            <a:avLst/>
            <a:gdLst/>
            <a:ahLst/>
            <a:cxnLst/>
            <a:rect l="0" t="0" r="r" b="b"/>
            <a:pathLst>
              <a:path w="13480" h="7571">
                <a:moveTo>
                  <a:pt x="13480" y="0"/>
                </a:moveTo>
                <a:lnTo>
                  <a:pt x="0" y="7571"/>
                </a:lnTo>
                <a:lnTo>
                  <a:pt x="465" y="7571"/>
                </a:lnTo>
                <a:lnTo>
                  <a:pt x="13480" y="261"/>
                </a:lnTo>
                <a:lnTo>
                  <a:pt x="13480" y="0"/>
                </a:lnTo>
                <a:close/>
              </a:path>
            </a:pathLst>
          </a:custGeom>
          <a:solidFill>
            <a:srgbClr val="1B327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38" name="任意多边形 437"/>
          <p:cNvSpPr/>
          <p:nvPr/>
        </p:nvSpPr>
        <p:spPr>
          <a:xfrm>
            <a:off x="6019200" y="3385440"/>
            <a:ext cx="4685400" cy="2631600"/>
          </a:xfrm>
          <a:custGeom>
            <a:avLst/>
            <a:gdLst/>
            <a:ahLst/>
            <a:cxnLst/>
            <a:rect l="0" t="0" r="r" b="b"/>
            <a:pathLst>
              <a:path w="13015" h="7310">
                <a:moveTo>
                  <a:pt x="13015" y="0"/>
                </a:moveTo>
                <a:lnTo>
                  <a:pt x="0" y="7310"/>
                </a:lnTo>
                <a:lnTo>
                  <a:pt x="465" y="7310"/>
                </a:lnTo>
                <a:lnTo>
                  <a:pt x="13015" y="261"/>
                </a:lnTo>
                <a:lnTo>
                  <a:pt x="13015" y="0"/>
                </a:lnTo>
                <a:close/>
              </a:path>
            </a:pathLst>
          </a:custGeom>
          <a:solidFill>
            <a:srgbClr val="1B3375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39" name="任意多边形 438"/>
          <p:cNvSpPr/>
          <p:nvPr/>
        </p:nvSpPr>
        <p:spPr>
          <a:xfrm>
            <a:off x="6186600" y="3479400"/>
            <a:ext cx="4518000" cy="2537640"/>
          </a:xfrm>
          <a:custGeom>
            <a:avLst/>
            <a:gdLst/>
            <a:ahLst/>
            <a:cxnLst/>
            <a:rect l="0" t="0" r="r" b="b"/>
            <a:pathLst>
              <a:path w="12550" h="7049">
                <a:moveTo>
                  <a:pt x="12550" y="0"/>
                </a:moveTo>
                <a:lnTo>
                  <a:pt x="0" y="7049"/>
                </a:lnTo>
                <a:lnTo>
                  <a:pt x="465" y="7049"/>
                </a:lnTo>
                <a:lnTo>
                  <a:pt x="12550" y="261"/>
                </a:lnTo>
                <a:lnTo>
                  <a:pt x="12550" y="0"/>
                </a:lnTo>
                <a:close/>
              </a:path>
            </a:pathLst>
          </a:custGeom>
          <a:solidFill>
            <a:srgbClr val="1B3375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40" name="任意多边形 439"/>
          <p:cNvSpPr/>
          <p:nvPr/>
        </p:nvSpPr>
        <p:spPr>
          <a:xfrm>
            <a:off x="6354000" y="3573360"/>
            <a:ext cx="4350600" cy="2443680"/>
          </a:xfrm>
          <a:custGeom>
            <a:avLst/>
            <a:gdLst/>
            <a:ahLst/>
            <a:cxnLst/>
            <a:rect l="0" t="0" r="r" b="b"/>
            <a:pathLst>
              <a:path w="12085" h="6788">
                <a:moveTo>
                  <a:pt x="12085" y="0"/>
                </a:moveTo>
                <a:lnTo>
                  <a:pt x="0" y="6788"/>
                </a:lnTo>
                <a:lnTo>
                  <a:pt x="464" y="6788"/>
                </a:lnTo>
                <a:lnTo>
                  <a:pt x="12085" y="262"/>
                </a:lnTo>
                <a:lnTo>
                  <a:pt x="12085" y="0"/>
                </a:lnTo>
                <a:close/>
              </a:path>
            </a:pathLst>
          </a:custGeom>
          <a:solidFill>
            <a:srgbClr val="1B337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41" name="任意多边形 440"/>
          <p:cNvSpPr/>
          <p:nvPr/>
        </p:nvSpPr>
        <p:spPr>
          <a:xfrm>
            <a:off x="6521040" y="3667320"/>
            <a:ext cx="4183560" cy="2349720"/>
          </a:xfrm>
          <a:custGeom>
            <a:avLst/>
            <a:gdLst/>
            <a:ahLst/>
            <a:cxnLst/>
            <a:rect l="0" t="0" r="r" b="b"/>
            <a:pathLst>
              <a:path w="11621" h="6527">
                <a:moveTo>
                  <a:pt x="11621" y="0"/>
                </a:moveTo>
                <a:lnTo>
                  <a:pt x="0" y="6527"/>
                </a:lnTo>
                <a:lnTo>
                  <a:pt x="465" y="6527"/>
                </a:lnTo>
                <a:lnTo>
                  <a:pt x="11621" y="261"/>
                </a:lnTo>
                <a:lnTo>
                  <a:pt x="11621" y="0"/>
                </a:lnTo>
                <a:close/>
              </a:path>
            </a:pathLst>
          </a:custGeom>
          <a:solidFill>
            <a:srgbClr val="1C3377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42" name="任意多边形 441"/>
          <p:cNvSpPr/>
          <p:nvPr/>
        </p:nvSpPr>
        <p:spPr>
          <a:xfrm>
            <a:off x="6688440" y="3761280"/>
            <a:ext cx="4016160" cy="2255760"/>
          </a:xfrm>
          <a:custGeom>
            <a:avLst/>
            <a:gdLst/>
            <a:ahLst/>
            <a:cxnLst/>
            <a:rect l="0" t="0" r="r" b="b"/>
            <a:pathLst>
              <a:path w="11156" h="6266">
                <a:moveTo>
                  <a:pt x="11156" y="0"/>
                </a:moveTo>
                <a:lnTo>
                  <a:pt x="0" y="6266"/>
                </a:lnTo>
                <a:lnTo>
                  <a:pt x="465" y="6266"/>
                </a:lnTo>
                <a:lnTo>
                  <a:pt x="11156" y="261"/>
                </a:lnTo>
                <a:lnTo>
                  <a:pt x="11156" y="0"/>
                </a:lnTo>
                <a:close/>
              </a:path>
            </a:pathLst>
          </a:custGeom>
          <a:solidFill>
            <a:srgbClr val="1C347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43" name="任意多边形 442"/>
          <p:cNvSpPr/>
          <p:nvPr/>
        </p:nvSpPr>
        <p:spPr>
          <a:xfrm>
            <a:off x="6855840" y="3855240"/>
            <a:ext cx="3848760" cy="2161800"/>
          </a:xfrm>
          <a:custGeom>
            <a:avLst/>
            <a:gdLst/>
            <a:ahLst/>
            <a:cxnLst/>
            <a:rect l="0" t="0" r="r" b="b"/>
            <a:pathLst>
              <a:path w="10691" h="6005">
                <a:moveTo>
                  <a:pt x="10691" y="0"/>
                </a:moveTo>
                <a:lnTo>
                  <a:pt x="0" y="6005"/>
                </a:lnTo>
                <a:lnTo>
                  <a:pt x="465" y="6005"/>
                </a:lnTo>
                <a:lnTo>
                  <a:pt x="10691" y="261"/>
                </a:lnTo>
                <a:lnTo>
                  <a:pt x="10691" y="0"/>
                </a:lnTo>
                <a:close/>
              </a:path>
            </a:pathLst>
          </a:custGeom>
          <a:solidFill>
            <a:srgbClr val="1C3479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44" name="任意多边形 443"/>
          <p:cNvSpPr/>
          <p:nvPr/>
        </p:nvSpPr>
        <p:spPr>
          <a:xfrm>
            <a:off x="7023240" y="3949200"/>
            <a:ext cx="3681360" cy="2067840"/>
          </a:xfrm>
          <a:custGeom>
            <a:avLst/>
            <a:gdLst/>
            <a:ahLst/>
            <a:cxnLst/>
            <a:rect l="0" t="0" r="r" b="b"/>
            <a:pathLst>
              <a:path w="10226" h="5744">
                <a:moveTo>
                  <a:pt x="10226" y="0"/>
                </a:moveTo>
                <a:lnTo>
                  <a:pt x="0" y="5744"/>
                </a:lnTo>
                <a:lnTo>
                  <a:pt x="465" y="5744"/>
                </a:lnTo>
                <a:lnTo>
                  <a:pt x="10226" y="261"/>
                </a:lnTo>
                <a:lnTo>
                  <a:pt x="10226" y="0"/>
                </a:lnTo>
                <a:close/>
              </a:path>
            </a:pathLst>
          </a:custGeom>
          <a:solidFill>
            <a:srgbClr val="1C3479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45" name="任意多边形 444"/>
          <p:cNvSpPr/>
          <p:nvPr/>
        </p:nvSpPr>
        <p:spPr>
          <a:xfrm>
            <a:off x="7190640" y="4043160"/>
            <a:ext cx="3513960" cy="1973880"/>
          </a:xfrm>
          <a:custGeom>
            <a:avLst/>
            <a:gdLst/>
            <a:ahLst/>
            <a:cxnLst/>
            <a:rect l="0" t="0" r="r" b="b"/>
            <a:pathLst>
              <a:path w="9761" h="5483">
                <a:moveTo>
                  <a:pt x="9761" y="0"/>
                </a:moveTo>
                <a:lnTo>
                  <a:pt x="0" y="5483"/>
                </a:lnTo>
                <a:lnTo>
                  <a:pt x="464" y="5483"/>
                </a:lnTo>
                <a:lnTo>
                  <a:pt x="9761" y="261"/>
                </a:lnTo>
                <a:lnTo>
                  <a:pt x="9761" y="0"/>
                </a:lnTo>
                <a:close/>
              </a:path>
            </a:pathLst>
          </a:custGeom>
          <a:solidFill>
            <a:srgbClr val="1C347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46" name="任意多边形 445"/>
          <p:cNvSpPr/>
          <p:nvPr/>
        </p:nvSpPr>
        <p:spPr>
          <a:xfrm>
            <a:off x="7357680" y="4137120"/>
            <a:ext cx="3346920" cy="1879920"/>
          </a:xfrm>
          <a:custGeom>
            <a:avLst/>
            <a:gdLst/>
            <a:ahLst/>
            <a:cxnLst/>
            <a:rect l="0" t="0" r="r" b="b"/>
            <a:pathLst>
              <a:path w="9297" h="5222">
                <a:moveTo>
                  <a:pt x="9297" y="0"/>
                </a:moveTo>
                <a:lnTo>
                  <a:pt x="0" y="5222"/>
                </a:lnTo>
                <a:lnTo>
                  <a:pt x="465" y="5222"/>
                </a:lnTo>
                <a:lnTo>
                  <a:pt x="9297" y="261"/>
                </a:lnTo>
                <a:lnTo>
                  <a:pt x="9297" y="0"/>
                </a:lnTo>
                <a:close/>
              </a:path>
            </a:pathLst>
          </a:custGeom>
          <a:solidFill>
            <a:srgbClr val="1C357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47" name="任意多边形 446"/>
          <p:cNvSpPr/>
          <p:nvPr/>
        </p:nvSpPr>
        <p:spPr>
          <a:xfrm>
            <a:off x="7525080" y="4231080"/>
            <a:ext cx="3179520" cy="1785960"/>
          </a:xfrm>
          <a:custGeom>
            <a:avLst/>
            <a:gdLst/>
            <a:ahLst/>
            <a:cxnLst/>
            <a:rect l="0" t="0" r="r" b="b"/>
            <a:pathLst>
              <a:path w="8832" h="4961">
                <a:moveTo>
                  <a:pt x="8832" y="0"/>
                </a:moveTo>
                <a:lnTo>
                  <a:pt x="0" y="4961"/>
                </a:lnTo>
                <a:lnTo>
                  <a:pt x="465" y="4961"/>
                </a:lnTo>
                <a:lnTo>
                  <a:pt x="8832" y="261"/>
                </a:lnTo>
                <a:lnTo>
                  <a:pt x="8832" y="0"/>
                </a:lnTo>
                <a:close/>
              </a:path>
            </a:pathLst>
          </a:custGeom>
          <a:solidFill>
            <a:srgbClr val="1C357C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48" name="任意多边形 447"/>
          <p:cNvSpPr/>
          <p:nvPr/>
        </p:nvSpPr>
        <p:spPr>
          <a:xfrm>
            <a:off x="7692480" y="4325040"/>
            <a:ext cx="3012120" cy="1692000"/>
          </a:xfrm>
          <a:custGeom>
            <a:avLst/>
            <a:gdLst/>
            <a:ahLst/>
            <a:cxnLst/>
            <a:rect l="0" t="0" r="r" b="b"/>
            <a:pathLst>
              <a:path w="8367" h="4700">
                <a:moveTo>
                  <a:pt x="8367" y="0"/>
                </a:moveTo>
                <a:lnTo>
                  <a:pt x="0" y="4700"/>
                </a:lnTo>
                <a:lnTo>
                  <a:pt x="465" y="4700"/>
                </a:lnTo>
                <a:lnTo>
                  <a:pt x="8367" y="261"/>
                </a:lnTo>
                <a:lnTo>
                  <a:pt x="8367" y="0"/>
                </a:lnTo>
                <a:close/>
              </a:path>
            </a:pathLst>
          </a:custGeom>
          <a:solidFill>
            <a:srgbClr val="1C357C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49" name="任意多边形 448"/>
          <p:cNvSpPr/>
          <p:nvPr/>
        </p:nvSpPr>
        <p:spPr>
          <a:xfrm>
            <a:off x="7859880" y="4419000"/>
            <a:ext cx="2844720" cy="1598040"/>
          </a:xfrm>
          <a:custGeom>
            <a:avLst/>
            <a:gdLst/>
            <a:ahLst/>
            <a:cxnLst/>
            <a:rect l="0" t="0" r="r" b="b"/>
            <a:pathLst>
              <a:path w="7902" h="4439">
                <a:moveTo>
                  <a:pt x="7902" y="0"/>
                </a:moveTo>
                <a:lnTo>
                  <a:pt x="0" y="4439"/>
                </a:lnTo>
                <a:lnTo>
                  <a:pt x="465" y="4439"/>
                </a:lnTo>
                <a:lnTo>
                  <a:pt x="7902" y="261"/>
                </a:lnTo>
                <a:lnTo>
                  <a:pt x="7902" y="0"/>
                </a:lnTo>
                <a:close/>
              </a:path>
            </a:pathLst>
          </a:custGeom>
          <a:solidFill>
            <a:srgbClr val="1C357D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50" name="任意多边形 449"/>
          <p:cNvSpPr/>
          <p:nvPr/>
        </p:nvSpPr>
        <p:spPr>
          <a:xfrm>
            <a:off x="8027280" y="4512960"/>
            <a:ext cx="2677320" cy="1504080"/>
          </a:xfrm>
          <a:custGeom>
            <a:avLst/>
            <a:gdLst/>
            <a:ahLst/>
            <a:cxnLst/>
            <a:rect l="0" t="0" r="r" b="b"/>
            <a:pathLst>
              <a:path w="7437" h="4178">
                <a:moveTo>
                  <a:pt x="7437" y="0"/>
                </a:moveTo>
                <a:lnTo>
                  <a:pt x="0" y="4178"/>
                </a:lnTo>
                <a:lnTo>
                  <a:pt x="464" y="4178"/>
                </a:lnTo>
                <a:lnTo>
                  <a:pt x="7437" y="261"/>
                </a:lnTo>
                <a:lnTo>
                  <a:pt x="7437" y="0"/>
                </a:lnTo>
                <a:close/>
              </a:path>
            </a:pathLst>
          </a:custGeom>
          <a:solidFill>
            <a:srgbClr val="1D367E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51" name="任意多边形 450"/>
          <p:cNvSpPr/>
          <p:nvPr/>
        </p:nvSpPr>
        <p:spPr>
          <a:xfrm>
            <a:off x="8194320" y="4606920"/>
            <a:ext cx="2510280" cy="1410120"/>
          </a:xfrm>
          <a:custGeom>
            <a:avLst/>
            <a:gdLst/>
            <a:ahLst/>
            <a:cxnLst/>
            <a:rect l="0" t="0" r="r" b="b"/>
            <a:pathLst>
              <a:path w="6973" h="3917">
                <a:moveTo>
                  <a:pt x="6973" y="0"/>
                </a:moveTo>
                <a:lnTo>
                  <a:pt x="0" y="3917"/>
                </a:lnTo>
                <a:lnTo>
                  <a:pt x="465" y="3917"/>
                </a:lnTo>
                <a:lnTo>
                  <a:pt x="6973" y="261"/>
                </a:lnTo>
                <a:lnTo>
                  <a:pt x="6973" y="0"/>
                </a:lnTo>
                <a:close/>
              </a:path>
            </a:pathLst>
          </a:custGeom>
          <a:solidFill>
            <a:srgbClr val="1D367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52" name="任意多边形 451"/>
          <p:cNvSpPr/>
          <p:nvPr/>
        </p:nvSpPr>
        <p:spPr>
          <a:xfrm>
            <a:off x="8361720" y="4700880"/>
            <a:ext cx="2342880" cy="1316160"/>
          </a:xfrm>
          <a:custGeom>
            <a:avLst/>
            <a:gdLst/>
            <a:ahLst/>
            <a:cxnLst/>
            <a:rect l="0" t="0" r="r" b="b"/>
            <a:pathLst>
              <a:path w="6508" h="3656">
                <a:moveTo>
                  <a:pt x="6508" y="0"/>
                </a:moveTo>
                <a:lnTo>
                  <a:pt x="0" y="3656"/>
                </a:lnTo>
                <a:lnTo>
                  <a:pt x="465" y="3656"/>
                </a:lnTo>
                <a:lnTo>
                  <a:pt x="6508" y="261"/>
                </a:lnTo>
                <a:lnTo>
                  <a:pt x="6508" y="0"/>
                </a:lnTo>
                <a:close/>
              </a:path>
            </a:pathLst>
          </a:custGeom>
          <a:solidFill>
            <a:srgbClr val="1D367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53" name="任意多边形 452"/>
          <p:cNvSpPr/>
          <p:nvPr/>
        </p:nvSpPr>
        <p:spPr>
          <a:xfrm>
            <a:off x="8529120" y="4794840"/>
            <a:ext cx="2175480" cy="1222200"/>
          </a:xfrm>
          <a:custGeom>
            <a:avLst/>
            <a:gdLst/>
            <a:ahLst/>
            <a:cxnLst/>
            <a:rect l="0" t="0" r="r" b="b"/>
            <a:pathLst>
              <a:path w="6043" h="3395">
                <a:moveTo>
                  <a:pt x="6043" y="0"/>
                </a:moveTo>
                <a:lnTo>
                  <a:pt x="0" y="3395"/>
                </a:lnTo>
                <a:lnTo>
                  <a:pt x="465" y="3395"/>
                </a:lnTo>
                <a:lnTo>
                  <a:pt x="6043" y="261"/>
                </a:lnTo>
                <a:lnTo>
                  <a:pt x="6043" y="0"/>
                </a:lnTo>
                <a:close/>
              </a:path>
            </a:pathLst>
          </a:custGeom>
          <a:solidFill>
            <a:srgbClr val="1D3780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54" name="任意多边形 453"/>
          <p:cNvSpPr/>
          <p:nvPr/>
        </p:nvSpPr>
        <p:spPr>
          <a:xfrm>
            <a:off x="8696520" y="4888800"/>
            <a:ext cx="2008080" cy="1128240"/>
          </a:xfrm>
          <a:custGeom>
            <a:avLst/>
            <a:gdLst/>
            <a:ahLst/>
            <a:cxnLst/>
            <a:rect l="0" t="0" r="r" b="b"/>
            <a:pathLst>
              <a:path w="5578" h="3134">
                <a:moveTo>
                  <a:pt x="5578" y="0"/>
                </a:moveTo>
                <a:lnTo>
                  <a:pt x="0" y="3134"/>
                </a:lnTo>
                <a:lnTo>
                  <a:pt x="465" y="3134"/>
                </a:lnTo>
                <a:lnTo>
                  <a:pt x="5578" y="261"/>
                </a:lnTo>
                <a:lnTo>
                  <a:pt x="5578" y="0"/>
                </a:lnTo>
                <a:close/>
              </a:path>
            </a:pathLst>
          </a:custGeom>
          <a:solidFill>
            <a:srgbClr val="1D3781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55" name="任意多边形 454"/>
          <p:cNvSpPr/>
          <p:nvPr/>
        </p:nvSpPr>
        <p:spPr>
          <a:xfrm>
            <a:off x="8863920" y="4982760"/>
            <a:ext cx="1840680" cy="1034280"/>
          </a:xfrm>
          <a:custGeom>
            <a:avLst/>
            <a:gdLst/>
            <a:ahLst/>
            <a:cxnLst/>
            <a:rect l="0" t="0" r="r" b="b"/>
            <a:pathLst>
              <a:path w="5113" h="2873">
                <a:moveTo>
                  <a:pt x="5113" y="0"/>
                </a:moveTo>
                <a:lnTo>
                  <a:pt x="0" y="2873"/>
                </a:lnTo>
                <a:lnTo>
                  <a:pt x="464" y="2873"/>
                </a:lnTo>
                <a:lnTo>
                  <a:pt x="5113" y="261"/>
                </a:lnTo>
                <a:lnTo>
                  <a:pt x="5113" y="0"/>
                </a:lnTo>
                <a:close/>
              </a:path>
            </a:pathLst>
          </a:custGeom>
          <a:solidFill>
            <a:srgbClr val="1D378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56" name="任意多边形 455"/>
          <p:cNvSpPr/>
          <p:nvPr/>
        </p:nvSpPr>
        <p:spPr>
          <a:xfrm>
            <a:off x="9030960" y="5076720"/>
            <a:ext cx="1673640" cy="940320"/>
          </a:xfrm>
          <a:custGeom>
            <a:avLst/>
            <a:gdLst/>
            <a:ahLst/>
            <a:cxnLst/>
            <a:rect l="0" t="0" r="r" b="b"/>
            <a:pathLst>
              <a:path w="4649" h="2612">
                <a:moveTo>
                  <a:pt x="4649" y="0"/>
                </a:moveTo>
                <a:lnTo>
                  <a:pt x="0" y="2612"/>
                </a:lnTo>
                <a:lnTo>
                  <a:pt x="465" y="2612"/>
                </a:lnTo>
                <a:lnTo>
                  <a:pt x="4649" y="263"/>
                </a:lnTo>
                <a:lnTo>
                  <a:pt x="4649" y="0"/>
                </a:lnTo>
                <a:close/>
              </a:path>
            </a:pathLst>
          </a:custGeom>
          <a:solidFill>
            <a:srgbClr val="1D3783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57" name="任意多边形 456"/>
          <p:cNvSpPr/>
          <p:nvPr/>
        </p:nvSpPr>
        <p:spPr>
          <a:xfrm>
            <a:off x="9198360" y="5171040"/>
            <a:ext cx="1506240" cy="846000"/>
          </a:xfrm>
          <a:custGeom>
            <a:avLst/>
            <a:gdLst/>
            <a:ahLst/>
            <a:cxnLst/>
            <a:rect l="0" t="0" r="r" b="b"/>
            <a:pathLst>
              <a:path w="4184" h="2350">
                <a:moveTo>
                  <a:pt x="4184" y="0"/>
                </a:moveTo>
                <a:lnTo>
                  <a:pt x="0" y="2350"/>
                </a:lnTo>
                <a:lnTo>
                  <a:pt x="465" y="2350"/>
                </a:lnTo>
                <a:lnTo>
                  <a:pt x="4184" y="261"/>
                </a:lnTo>
                <a:lnTo>
                  <a:pt x="4184" y="0"/>
                </a:lnTo>
                <a:close/>
              </a:path>
            </a:pathLst>
          </a:custGeom>
          <a:solidFill>
            <a:srgbClr val="1D3883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58" name="任意多边形 457"/>
          <p:cNvSpPr/>
          <p:nvPr/>
        </p:nvSpPr>
        <p:spPr>
          <a:xfrm>
            <a:off x="9365760" y="5265000"/>
            <a:ext cx="1338840" cy="752040"/>
          </a:xfrm>
          <a:custGeom>
            <a:avLst/>
            <a:gdLst/>
            <a:ahLst/>
            <a:cxnLst/>
            <a:rect l="0" t="0" r="r" b="b"/>
            <a:pathLst>
              <a:path w="3719" h="2089">
                <a:moveTo>
                  <a:pt x="3719" y="0"/>
                </a:moveTo>
                <a:lnTo>
                  <a:pt x="0" y="2089"/>
                </a:lnTo>
                <a:lnTo>
                  <a:pt x="465" y="2089"/>
                </a:lnTo>
                <a:lnTo>
                  <a:pt x="3719" y="261"/>
                </a:lnTo>
                <a:lnTo>
                  <a:pt x="3719" y="0"/>
                </a:lnTo>
                <a:close/>
              </a:path>
            </a:pathLst>
          </a:custGeom>
          <a:solidFill>
            <a:srgbClr val="1D388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59" name="任意多边形 458"/>
          <p:cNvSpPr/>
          <p:nvPr/>
        </p:nvSpPr>
        <p:spPr>
          <a:xfrm>
            <a:off x="9533160" y="5358960"/>
            <a:ext cx="1171440" cy="658080"/>
          </a:xfrm>
          <a:custGeom>
            <a:avLst/>
            <a:gdLst/>
            <a:ahLst/>
            <a:cxnLst/>
            <a:rect l="0" t="0" r="r" b="b"/>
            <a:pathLst>
              <a:path w="3254" h="1828">
                <a:moveTo>
                  <a:pt x="3254" y="0"/>
                </a:moveTo>
                <a:lnTo>
                  <a:pt x="0" y="1828"/>
                </a:lnTo>
                <a:lnTo>
                  <a:pt x="465" y="1828"/>
                </a:lnTo>
                <a:lnTo>
                  <a:pt x="3254" y="261"/>
                </a:lnTo>
                <a:lnTo>
                  <a:pt x="3254" y="0"/>
                </a:lnTo>
                <a:close/>
              </a:path>
            </a:pathLst>
          </a:custGeom>
          <a:solidFill>
            <a:srgbClr val="1D3885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60" name="任意多边形 459"/>
          <p:cNvSpPr/>
          <p:nvPr/>
        </p:nvSpPr>
        <p:spPr>
          <a:xfrm>
            <a:off x="9700560" y="5452920"/>
            <a:ext cx="1004040" cy="564120"/>
          </a:xfrm>
          <a:custGeom>
            <a:avLst/>
            <a:gdLst/>
            <a:ahLst/>
            <a:cxnLst/>
            <a:rect l="0" t="0" r="r" b="b"/>
            <a:pathLst>
              <a:path w="2789" h="1567">
                <a:moveTo>
                  <a:pt x="2789" y="0"/>
                </a:moveTo>
                <a:lnTo>
                  <a:pt x="0" y="1567"/>
                </a:lnTo>
                <a:lnTo>
                  <a:pt x="464" y="1567"/>
                </a:lnTo>
                <a:lnTo>
                  <a:pt x="2789" y="261"/>
                </a:lnTo>
                <a:lnTo>
                  <a:pt x="2789" y="0"/>
                </a:lnTo>
                <a:close/>
              </a:path>
            </a:pathLst>
          </a:custGeom>
          <a:solidFill>
            <a:srgbClr val="1E388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61" name="任意多边形 460"/>
          <p:cNvSpPr/>
          <p:nvPr/>
        </p:nvSpPr>
        <p:spPr>
          <a:xfrm>
            <a:off x="9867600" y="5546880"/>
            <a:ext cx="837000" cy="470160"/>
          </a:xfrm>
          <a:custGeom>
            <a:avLst/>
            <a:gdLst/>
            <a:ahLst/>
            <a:cxnLst/>
            <a:rect l="0" t="0" r="r" b="b"/>
            <a:pathLst>
              <a:path w="2325" h="1306">
                <a:moveTo>
                  <a:pt x="2325" y="0"/>
                </a:moveTo>
                <a:lnTo>
                  <a:pt x="0" y="1306"/>
                </a:lnTo>
                <a:lnTo>
                  <a:pt x="465" y="1306"/>
                </a:lnTo>
                <a:lnTo>
                  <a:pt x="2325" y="261"/>
                </a:lnTo>
                <a:lnTo>
                  <a:pt x="2325" y="0"/>
                </a:lnTo>
                <a:close/>
              </a:path>
            </a:pathLst>
          </a:custGeom>
          <a:solidFill>
            <a:srgbClr val="1E398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62" name="任意多边形 461"/>
          <p:cNvSpPr/>
          <p:nvPr/>
        </p:nvSpPr>
        <p:spPr>
          <a:xfrm>
            <a:off x="10035000" y="5640840"/>
            <a:ext cx="669600" cy="376200"/>
          </a:xfrm>
          <a:custGeom>
            <a:avLst/>
            <a:gdLst/>
            <a:ahLst/>
            <a:cxnLst/>
            <a:rect l="0" t="0" r="r" b="b"/>
            <a:pathLst>
              <a:path w="1860" h="1045">
                <a:moveTo>
                  <a:pt x="1860" y="0"/>
                </a:moveTo>
                <a:lnTo>
                  <a:pt x="0" y="1045"/>
                </a:lnTo>
                <a:lnTo>
                  <a:pt x="465" y="1045"/>
                </a:lnTo>
                <a:lnTo>
                  <a:pt x="1860" y="261"/>
                </a:lnTo>
                <a:lnTo>
                  <a:pt x="1860" y="0"/>
                </a:lnTo>
                <a:close/>
              </a:path>
            </a:pathLst>
          </a:custGeom>
          <a:solidFill>
            <a:srgbClr val="1E3987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63" name="任意多边形 462"/>
          <p:cNvSpPr/>
          <p:nvPr/>
        </p:nvSpPr>
        <p:spPr>
          <a:xfrm>
            <a:off x="10202400" y="5734800"/>
            <a:ext cx="502200" cy="282240"/>
          </a:xfrm>
          <a:custGeom>
            <a:avLst/>
            <a:gdLst/>
            <a:ahLst/>
            <a:cxnLst/>
            <a:rect l="0" t="0" r="r" b="b"/>
            <a:pathLst>
              <a:path w="1395" h="784">
                <a:moveTo>
                  <a:pt x="1395" y="0"/>
                </a:moveTo>
                <a:lnTo>
                  <a:pt x="0" y="784"/>
                </a:lnTo>
                <a:lnTo>
                  <a:pt x="466" y="784"/>
                </a:lnTo>
                <a:lnTo>
                  <a:pt x="1395" y="262"/>
                </a:lnTo>
                <a:lnTo>
                  <a:pt x="1395" y="0"/>
                </a:lnTo>
                <a:close/>
              </a:path>
            </a:pathLst>
          </a:custGeom>
          <a:solidFill>
            <a:srgbClr val="1E398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64" name="任意多边形 463"/>
          <p:cNvSpPr/>
          <p:nvPr/>
        </p:nvSpPr>
        <p:spPr>
          <a:xfrm>
            <a:off x="10369800" y="5828760"/>
            <a:ext cx="334800" cy="188280"/>
          </a:xfrm>
          <a:custGeom>
            <a:avLst/>
            <a:gdLst/>
            <a:ahLst/>
            <a:cxnLst/>
            <a:rect l="0" t="0" r="r" b="b"/>
            <a:pathLst>
              <a:path w="930" h="523">
                <a:moveTo>
                  <a:pt x="930" y="0"/>
                </a:moveTo>
                <a:lnTo>
                  <a:pt x="0" y="523"/>
                </a:lnTo>
                <a:lnTo>
                  <a:pt x="466" y="523"/>
                </a:lnTo>
                <a:lnTo>
                  <a:pt x="930" y="262"/>
                </a:lnTo>
                <a:lnTo>
                  <a:pt x="930" y="0"/>
                </a:lnTo>
                <a:close/>
              </a:path>
            </a:pathLst>
          </a:custGeom>
          <a:solidFill>
            <a:srgbClr val="1E3989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65" name="任意多边形 464"/>
          <p:cNvSpPr/>
          <p:nvPr/>
        </p:nvSpPr>
        <p:spPr>
          <a:xfrm>
            <a:off x="10537200" y="5922720"/>
            <a:ext cx="167400" cy="94320"/>
          </a:xfrm>
          <a:custGeom>
            <a:avLst/>
            <a:gdLst/>
            <a:ahLst/>
            <a:cxnLst/>
            <a:rect l="0" t="0" r="r" b="b"/>
            <a:pathLst>
              <a:path w="465" h="262">
                <a:moveTo>
                  <a:pt x="465" y="0"/>
                </a:moveTo>
                <a:lnTo>
                  <a:pt x="0" y="262"/>
                </a:lnTo>
                <a:lnTo>
                  <a:pt x="465" y="262"/>
                </a:lnTo>
                <a:lnTo>
                  <a:pt x="465" y="0"/>
                </a:lnTo>
                <a:close/>
              </a:path>
            </a:pathLst>
          </a:custGeom>
          <a:solidFill>
            <a:srgbClr val="1E3A8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466" name="图片 465"/>
          <p:cNvPicPr/>
          <p:nvPr/>
        </p:nvPicPr>
        <p:blipFill>
          <a:blip r:embed="rId2"/>
          <a:stretch/>
        </p:blipFill>
        <p:spPr>
          <a:xfrm>
            <a:off x="8280" y="0"/>
            <a:ext cx="10696320" cy="60163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67" name="任意多边形 466"/>
          <p:cNvSpPr/>
          <p:nvPr/>
        </p:nvSpPr>
        <p:spPr>
          <a:xfrm>
            <a:off x="409320" y="802080"/>
            <a:ext cx="802440" cy="33840"/>
          </a:xfrm>
          <a:custGeom>
            <a:avLst/>
            <a:gdLst/>
            <a:ahLst/>
            <a:cxnLst/>
            <a:rect l="0" t="0" r="r" b="b"/>
            <a:pathLst>
              <a:path w="2229" h="94">
                <a:moveTo>
                  <a:pt x="0" y="0"/>
                </a:moveTo>
                <a:lnTo>
                  <a:pt x="2229" y="0"/>
                </a:lnTo>
                <a:lnTo>
                  <a:pt x="2229" y="94"/>
                </a:lnTo>
                <a:lnTo>
                  <a:pt x="0" y="94"/>
                </a:lnTo>
                <a:lnTo>
                  <a:pt x="0" y="0"/>
                </a:lnTo>
                <a:close/>
              </a:path>
            </a:pathLst>
          </a:custGeom>
          <a:solidFill>
            <a:srgbClr val="00D3F3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68" name="任意多边形 467"/>
          <p:cNvSpPr/>
          <p:nvPr/>
        </p:nvSpPr>
        <p:spPr>
          <a:xfrm>
            <a:off x="413640" y="5101560"/>
            <a:ext cx="9886320" cy="877680"/>
          </a:xfrm>
          <a:custGeom>
            <a:avLst/>
            <a:gdLst/>
            <a:ahLst/>
            <a:cxnLst/>
            <a:rect l="0" t="0" r="r" b="b"/>
            <a:pathLst>
              <a:path w="27462" h="2438">
                <a:moveTo>
                  <a:pt x="0" y="2264"/>
                </a:moveTo>
                <a:lnTo>
                  <a:pt x="0" y="174"/>
                </a:lnTo>
                <a:cubicBezTo>
                  <a:pt x="0" y="163"/>
                  <a:pt x="1" y="151"/>
                  <a:pt x="3" y="140"/>
                </a:cubicBezTo>
                <a:cubicBezTo>
                  <a:pt x="5" y="129"/>
                  <a:pt x="8" y="118"/>
                  <a:pt x="13" y="108"/>
                </a:cubicBezTo>
                <a:cubicBezTo>
                  <a:pt x="17" y="97"/>
                  <a:pt x="23" y="87"/>
                  <a:pt x="29" y="77"/>
                </a:cubicBezTo>
                <a:cubicBezTo>
                  <a:pt x="35" y="68"/>
                  <a:pt x="42" y="59"/>
                  <a:pt x="51" y="51"/>
                </a:cubicBezTo>
                <a:cubicBezTo>
                  <a:pt x="59" y="43"/>
                  <a:pt x="67" y="36"/>
                  <a:pt x="77" y="29"/>
                </a:cubicBezTo>
                <a:cubicBezTo>
                  <a:pt x="86" y="23"/>
                  <a:pt x="96" y="18"/>
                  <a:pt x="107" y="13"/>
                </a:cubicBezTo>
                <a:cubicBezTo>
                  <a:pt x="118" y="9"/>
                  <a:pt x="128" y="6"/>
                  <a:pt x="140" y="3"/>
                </a:cubicBezTo>
                <a:cubicBezTo>
                  <a:pt x="151" y="1"/>
                  <a:pt x="162" y="0"/>
                  <a:pt x="174" y="0"/>
                </a:cubicBezTo>
                <a:lnTo>
                  <a:pt x="27287" y="0"/>
                </a:lnTo>
                <a:cubicBezTo>
                  <a:pt x="27299" y="0"/>
                  <a:pt x="27310" y="1"/>
                  <a:pt x="27321" y="3"/>
                </a:cubicBezTo>
                <a:cubicBezTo>
                  <a:pt x="27333" y="6"/>
                  <a:pt x="27344" y="9"/>
                  <a:pt x="27354" y="13"/>
                </a:cubicBezTo>
                <a:cubicBezTo>
                  <a:pt x="27365" y="18"/>
                  <a:pt x="27375" y="23"/>
                  <a:pt x="27384" y="29"/>
                </a:cubicBezTo>
                <a:cubicBezTo>
                  <a:pt x="27394" y="36"/>
                  <a:pt x="27403" y="43"/>
                  <a:pt x="27411" y="51"/>
                </a:cubicBezTo>
                <a:cubicBezTo>
                  <a:pt x="27419" y="59"/>
                  <a:pt x="27426" y="68"/>
                  <a:pt x="27432" y="77"/>
                </a:cubicBezTo>
                <a:cubicBezTo>
                  <a:pt x="27439" y="87"/>
                  <a:pt x="27444" y="97"/>
                  <a:pt x="27448" y="108"/>
                </a:cubicBezTo>
                <a:cubicBezTo>
                  <a:pt x="27453" y="118"/>
                  <a:pt x="27456" y="129"/>
                  <a:pt x="27458" y="140"/>
                </a:cubicBezTo>
                <a:cubicBezTo>
                  <a:pt x="27460" y="151"/>
                  <a:pt x="27462" y="163"/>
                  <a:pt x="27462" y="174"/>
                </a:cubicBezTo>
                <a:lnTo>
                  <a:pt x="27462" y="2264"/>
                </a:lnTo>
                <a:cubicBezTo>
                  <a:pt x="27462" y="2276"/>
                  <a:pt x="27460" y="2287"/>
                  <a:pt x="27458" y="2298"/>
                </a:cubicBezTo>
                <a:cubicBezTo>
                  <a:pt x="27456" y="2310"/>
                  <a:pt x="27453" y="2320"/>
                  <a:pt x="27448" y="2331"/>
                </a:cubicBezTo>
                <a:cubicBezTo>
                  <a:pt x="27444" y="2342"/>
                  <a:pt x="27439" y="2352"/>
                  <a:pt x="27432" y="2361"/>
                </a:cubicBezTo>
                <a:cubicBezTo>
                  <a:pt x="27426" y="2371"/>
                  <a:pt x="27419" y="2379"/>
                  <a:pt x="27411" y="2387"/>
                </a:cubicBezTo>
                <a:cubicBezTo>
                  <a:pt x="27403" y="2396"/>
                  <a:pt x="27394" y="2403"/>
                  <a:pt x="27384" y="2409"/>
                </a:cubicBezTo>
                <a:cubicBezTo>
                  <a:pt x="27375" y="2415"/>
                  <a:pt x="27365" y="2421"/>
                  <a:pt x="27354" y="2425"/>
                </a:cubicBezTo>
                <a:cubicBezTo>
                  <a:pt x="27344" y="2430"/>
                  <a:pt x="27333" y="2433"/>
                  <a:pt x="27321" y="2435"/>
                </a:cubicBezTo>
                <a:cubicBezTo>
                  <a:pt x="27310" y="2437"/>
                  <a:pt x="27299" y="2438"/>
                  <a:pt x="27287" y="2438"/>
                </a:cubicBezTo>
                <a:lnTo>
                  <a:pt x="174" y="2438"/>
                </a:lnTo>
                <a:cubicBezTo>
                  <a:pt x="162" y="2438"/>
                  <a:pt x="151" y="2437"/>
                  <a:pt x="140" y="2435"/>
                </a:cubicBezTo>
                <a:cubicBezTo>
                  <a:pt x="128" y="2433"/>
                  <a:pt x="118" y="2430"/>
                  <a:pt x="107" y="2425"/>
                </a:cubicBezTo>
                <a:cubicBezTo>
                  <a:pt x="96" y="2421"/>
                  <a:pt x="86" y="2415"/>
                  <a:pt x="77" y="2409"/>
                </a:cubicBezTo>
                <a:cubicBezTo>
                  <a:pt x="67" y="2403"/>
                  <a:pt x="59" y="2396"/>
                  <a:pt x="51" y="2387"/>
                </a:cubicBezTo>
                <a:cubicBezTo>
                  <a:pt x="42" y="2379"/>
                  <a:pt x="35" y="2371"/>
                  <a:pt x="29" y="2361"/>
                </a:cubicBezTo>
                <a:cubicBezTo>
                  <a:pt x="23" y="2352"/>
                  <a:pt x="17" y="2342"/>
                  <a:pt x="13" y="2331"/>
                </a:cubicBezTo>
                <a:cubicBezTo>
                  <a:pt x="8" y="2320"/>
                  <a:pt x="5" y="2310"/>
                  <a:pt x="3" y="2298"/>
                </a:cubicBezTo>
                <a:cubicBezTo>
                  <a:pt x="1" y="2287"/>
                  <a:pt x="0" y="2276"/>
                  <a:pt x="0" y="2264"/>
                </a:cubicBezTo>
                <a:close/>
              </a:path>
            </a:pathLst>
          </a:custGeom>
          <a:solidFill>
            <a:srgbClr val="1E3A8A">
              <a:alpha val="4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69" name="任意多边形 468"/>
          <p:cNvSpPr/>
          <p:nvPr/>
        </p:nvSpPr>
        <p:spPr>
          <a:xfrm>
            <a:off x="413640" y="5101560"/>
            <a:ext cx="9886320" cy="877680"/>
          </a:xfrm>
          <a:custGeom>
            <a:avLst/>
            <a:gdLst/>
            <a:ahLst/>
            <a:cxnLst/>
            <a:rect l="0" t="0" r="r" b="b"/>
            <a:pathLst>
              <a:path w="27462" h="2438" fill="none">
                <a:moveTo>
                  <a:pt x="0" y="2264"/>
                </a:moveTo>
                <a:lnTo>
                  <a:pt x="0" y="174"/>
                </a:lnTo>
                <a:cubicBezTo>
                  <a:pt x="0" y="163"/>
                  <a:pt x="1" y="151"/>
                  <a:pt x="3" y="140"/>
                </a:cubicBezTo>
                <a:cubicBezTo>
                  <a:pt x="5" y="129"/>
                  <a:pt x="8" y="118"/>
                  <a:pt x="13" y="108"/>
                </a:cubicBezTo>
                <a:cubicBezTo>
                  <a:pt x="17" y="97"/>
                  <a:pt x="23" y="87"/>
                  <a:pt x="29" y="77"/>
                </a:cubicBezTo>
                <a:cubicBezTo>
                  <a:pt x="35" y="68"/>
                  <a:pt x="42" y="59"/>
                  <a:pt x="51" y="51"/>
                </a:cubicBezTo>
                <a:cubicBezTo>
                  <a:pt x="59" y="43"/>
                  <a:pt x="67" y="36"/>
                  <a:pt x="77" y="29"/>
                </a:cubicBezTo>
                <a:cubicBezTo>
                  <a:pt x="86" y="23"/>
                  <a:pt x="96" y="18"/>
                  <a:pt x="107" y="13"/>
                </a:cubicBezTo>
                <a:cubicBezTo>
                  <a:pt x="118" y="9"/>
                  <a:pt x="128" y="6"/>
                  <a:pt x="140" y="3"/>
                </a:cubicBezTo>
                <a:cubicBezTo>
                  <a:pt x="151" y="1"/>
                  <a:pt x="162" y="0"/>
                  <a:pt x="174" y="0"/>
                </a:cubicBezTo>
                <a:lnTo>
                  <a:pt x="27287" y="0"/>
                </a:lnTo>
                <a:cubicBezTo>
                  <a:pt x="27299" y="0"/>
                  <a:pt x="27310" y="1"/>
                  <a:pt x="27321" y="3"/>
                </a:cubicBezTo>
                <a:cubicBezTo>
                  <a:pt x="27333" y="6"/>
                  <a:pt x="27344" y="9"/>
                  <a:pt x="27354" y="13"/>
                </a:cubicBezTo>
                <a:cubicBezTo>
                  <a:pt x="27365" y="18"/>
                  <a:pt x="27375" y="23"/>
                  <a:pt x="27384" y="29"/>
                </a:cubicBezTo>
                <a:cubicBezTo>
                  <a:pt x="27394" y="36"/>
                  <a:pt x="27403" y="43"/>
                  <a:pt x="27411" y="51"/>
                </a:cubicBezTo>
                <a:cubicBezTo>
                  <a:pt x="27419" y="59"/>
                  <a:pt x="27426" y="68"/>
                  <a:pt x="27432" y="77"/>
                </a:cubicBezTo>
                <a:cubicBezTo>
                  <a:pt x="27439" y="87"/>
                  <a:pt x="27444" y="97"/>
                  <a:pt x="27448" y="108"/>
                </a:cubicBezTo>
                <a:cubicBezTo>
                  <a:pt x="27453" y="118"/>
                  <a:pt x="27456" y="129"/>
                  <a:pt x="27458" y="140"/>
                </a:cubicBezTo>
                <a:cubicBezTo>
                  <a:pt x="27460" y="151"/>
                  <a:pt x="27462" y="163"/>
                  <a:pt x="27462" y="174"/>
                </a:cubicBezTo>
                <a:lnTo>
                  <a:pt x="27462" y="2264"/>
                </a:lnTo>
                <a:cubicBezTo>
                  <a:pt x="27462" y="2276"/>
                  <a:pt x="27460" y="2287"/>
                  <a:pt x="27458" y="2298"/>
                </a:cubicBezTo>
                <a:cubicBezTo>
                  <a:pt x="27456" y="2310"/>
                  <a:pt x="27453" y="2320"/>
                  <a:pt x="27448" y="2331"/>
                </a:cubicBezTo>
                <a:cubicBezTo>
                  <a:pt x="27444" y="2342"/>
                  <a:pt x="27439" y="2352"/>
                  <a:pt x="27432" y="2361"/>
                </a:cubicBezTo>
                <a:cubicBezTo>
                  <a:pt x="27426" y="2371"/>
                  <a:pt x="27419" y="2379"/>
                  <a:pt x="27411" y="2387"/>
                </a:cubicBezTo>
                <a:cubicBezTo>
                  <a:pt x="27403" y="2396"/>
                  <a:pt x="27394" y="2403"/>
                  <a:pt x="27384" y="2409"/>
                </a:cubicBezTo>
                <a:cubicBezTo>
                  <a:pt x="27375" y="2415"/>
                  <a:pt x="27365" y="2421"/>
                  <a:pt x="27354" y="2425"/>
                </a:cubicBezTo>
                <a:cubicBezTo>
                  <a:pt x="27344" y="2430"/>
                  <a:pt x="27333" y="2433"/>
                  <a:pt x="27321" y="2435"/>
                </a:cubicBezTo>
                <a:cubicBezTo>
                  <a:pt x="27310" y="2437"/>
                  <a:pt x="27299" y="2438"/>
                  <a:pt x="27287" y="2438"/>
                </a:cubicBezTo>
                <a:lnTo>
                  <a:pt x="174" y="2438"/>
                </a:lnTo>
                <a:cubicBezTo>
                  <a:pt x="162" y="2438"/>
                  <a:pt x="151" y="2437"/>
                  <a:pt x="140" y="2435"/>
                </a:cubicBezTo>
                <a:cubicBezTo>
                  <a:pt x="128" y="2433"/>
                  <a:pt x="118" y="2430"/>
                  <a:pt x="107" y="2425"/>
                </a:cubicBezTo>
                <a:cubicBezTo>
                  <a:pt x="96" y="2421"/>
                  <a:pt x="86" y="2415"/>
                  <a:pt x="77" y="2409"/>
                </a:cubicBezTo>
                <a:cubicBezTo>
                  <a:pt x="67" y="2403"/>
                  <a:pt x="59" y="2396"/>
                  <a:pt x="51" y="2387"/>
                </a:cubicBezTo>
                <a:cubicBezTo>
                  <a:pt x="42" y="2379"/>
                  <a:pt x="35" y="2371"/>
                  <a:pt x="29" y="2361"/>
                </a:cubicBezTo>
                <a:cubicBezTo>
                  <a:pt x="23" y="2352"/>
                  <a:pt x="17" y="2342"/>
                  <a:pt x="13" y="2331"/>
                </a:cubicBezTo>
                <a:cubicBezTo>
                  <a:pt x="8" y="2320"/>
                  <a:pt x="5" y="2310"/>
                  <a:pt x="3" y="2298"/>
                </a:cubicBezTo>
                <a:cubicBezTo>
                  <a:pt x="1" y="2287"/>
                  <a:pt x="0" y="2276"/>
                  <a:pt x="0" y="2264"/>
                </a:cubicBezTo>
              </a:path>
            </a:pathLst>
          </a:custGeom>
          <a:ln w="8280">
            <a:solidFill>
              <a:srgbClr val="1D4ED8"/>
            </a:solidFill>
            <a:miter/>
          </a:ln>
        </p:spPr>
        <p:txBody>
          <a:bodyPr lIns="3960" tIns="3960" rIns="3960" bIns="396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70" name="文本框 469"/>
          <p:cNvSpPr txBox="1"/>
          <p:nvPr/>
        </p:nvSpPr>
        <p:spPr>
          <a:xfrm>
            <a:off x="405360" y="378720"/>
            <a:ext cx="2702880" cy="378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237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从相似性到距离度量</a:t>
            </a:r>
            <a:endParaRPr lang="en-US" sz="237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71" name="文本框 470"/>
          <p:cNvSpPr txBox="1"/>
          <p:nvPr/>
        </p:nvSpPr>
        <p:spPr>
          <a:xfrm>
            <a:off x="405360" y="1050840"/>
            <a:ext cx="821520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向量检索通过</a:t>
            </a:r>
            <a:r>
              <a:rPr lang="zh-CN" sz="1320" b="0" u="none" strike="noStrike">
                <a:solidFill>
                  <a:srgbClr val="53EAFD"/>
                </a:solidFill>
                <a:effectLst/>
                <a:uFillTx/>
                <a:latin typeface="WenQuanYiZenHei"/>
                <a:ea typeface="WenQuanYiZenHei"/>
              </a:rPr>
              <a:t>距离度量</a:t>
            </a:r>
            <a:r>
              <a:rPr lang="zh-CN" sz="132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来衡量向量的相似性。常用的相似性度量方法包括欧氏距离、余弦相似度和内积距离等。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72" name="文本框 471"/>
          <p:cNvSpPr txBox="1"/>
          <p:nvPr/>
        </p:nvSpPr>
        <p:spPr>
          <a:xfrm>
            <a:off x="8595000" y="1056600"/>
            <a:ext cx="166680" cy="1954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320" b="0" u="none" strike="noStrike">
                <a:solidFill>
                  <a:srgbClr val="DBEAFE"/>
                </a:solidFill>
                <a:effectLst/>
                <a:uFillTx/>
                <a:latin typeface="DejaVuSans"/>
                <a:ea typeface="DejaVuSans"/>
              </a:rPr>
              <a:t> 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73" name="文本框 472"/>
          <p:cNvSpPr txBox="1"/>
          <p:nvPr/>
        </p:nvSpPr>
        <p:spPr>
          <a:xfrm>
            <a:off x="8647920" y="1050840"/>
            <a:ext cx="150948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53EAFD"/>
                </a:solidFill>
                <a:effectLst/>
                <a:uFillTx/>
                <a:latin typeface="WenQuanYiZenHei"/>
                <a:ea typeface="WenQuanYiZenHei"/>
              </a:rPr>
              <a:t>距离越短，表明数据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74" name="任意多边形 473"/>
          <p:cNvSpPr/>
          <p:nvPr/>
        </p:nvSpPr>
        <p:spPr>
          <a:xfrm>
            <a:off x="413640" y="1775520"/>
            <a:ext cx="3108960" cy="3050640"/>
          </a:xfrm>
          <a:custGeom>
            <a:avLst/>
            <a:gdLst/>
            <a:ahLst/>
            <a:cxnLst/>
            <a:rect l="0" t="0" r="r" b="b"/>
            <a:pathLst>
              <a:path w="8636" h="8474">
                <a:moveTo>
                  <a:pt x="0" y="8300"/>
                </a:moveTo>
                <a:lnTo>
                  <a:pt x="0" y="174"/>
                </a:lnTo>
                <a:cubicBezTo>
                  <a:pt x="0" y="163"/>
                  <a:pt x="1" y="152"/>
                  <a:pt x="3" y="140"/>
                </a:cubicBezTo>
                <a:cubicBezTo>
                  <a:pt x="5" y="129"/>
                  <a:pt x="8" y="118"/>
                  <a:pt x="13" y="108"/>
                </a:cubicBezTo>
                <a:cubicBezTo>
                  <a:pt x="17" y="97"/>
                  <a:pt x="23" y="87"/>
                  <a:pt x="29" y="78"/>
                </a:cubicBezTo>
                <a:cubicBezTo>
                  <a:pt x="35" y="68"/>
                  <a:pt x="42" y="59"/>
                  <a:pt x="51" y="51"/>
                </a:cubicBezTo>
                <a:cubicBezTo>
                  <a:pt x="59" y="43"/>
                  <a:pt x="67" y="36"/>
                  <a:pt x="77" y="30"/>
                </a:cubicBezTo>
                <a:cubicBezTo>
                  <a:pt x="86" y="23"/>
                  <a:pt x="96" y="18"/>
                  <a:pt x="107" y="14"/>
                </a:cubicBezTo>
                <a:cubicBezTo>
                  <a:pt x="118" y="9"/>
                  <a:pt x="128" y="6"/>
                  <a:pt x="140" y="4"/>
                </a:cubicBezTo>
                <a:cubicBezTo>
                  <a:pt x="151" y="1"/>
                  <a:pt x="162" y="0"/>
                  <a:pt x="174" y="0"/>
                </a:cubicBezTo>
                <a:lnTo>
                  <a:pt x="8462" y="0"/>
                </a:lnTo>
                <a:cubicBezTo>
                  <a:pt x="8473" y="0"/>
                  <a:pt x="8484" y="1"/>
                  <a:pt x="8496" y="4"/>
                </a:cubicBezTo>
                <a:cubicBezTo>
                  <a:pt x="8507" y="6"/>
                  <a:pt x="8518" y="9"/>
                  <a:pt x="8528" y="14"/>
                </a:cubicBezTo>
                <a:cubicBezTo>
                  <a:pt x="8539" y="18"/>
                  <a:pt x="8549" y="23"/>
                  <a:pt x="8558" y="30"/>
                </a:cubicBezTo>
                <a:cubicBezTo>
                  <a:pt x="8568" y="36"/>
                  <a:pt x="8577" y="43"/>
                  <a:pt x="8585" y="51"/>
                </a:cubicBezTo>
                <a:cubicBezTo>
                  <a:pt x="8593" y="59"/>
                  <a:pt x="8600" y="68"/>
                  <a:pt x="8606" y="78"/>
                </a:cubicBezTo>
                <a:cubicBezTo>
                  <a:pt x="8613" y="87"/>
                  <a:pt x="8618" y="97"/>
                  <a:pt x="8623" y="108"/>
                </a:cubicBezTo>
                <a:cubicBezTo>
                  <a:pt x="8627" y="118"/>
                  <a:pt x="8630" y="129"/>
                  <a:pt x="8632" y="140"/>
                </a:cubicBezTo>
                <a:cubicBezTo>
                  <a:pt x="8635" y="152"/>
                  <a:pt x="8636" y="163"/>
                  <a:pt x="8636" y="174"/>
                </a:cubicBezTo>
                <a:lnTo>
                  <a:pt x="8636" y="8300"/>
                </a:lnTo>
                <a:cubicBezTo>
                  <a:pt x="8636" y="8311"/>
                  <a:pt x="8635" y="8323"/>
                  <a:pt x="8632" y="8334"/>
                </a:cubicBezTo>
                <a:cubicBezTo>
                  <a:pt x="8630" y="8345"/>
                  <a:pt x="8627" y="8356"/>
                  <a:pt x="8623" y="8367"/>
                </a:cubicBezTo>
                <a:cubicBezTo>
                  <a:pt x="8618" y="8377"/>
                  <a:pt x="8613" y="8387"/>
                  <a:pt x="8606" y="8397"/>
                </a:cubicBezTo>
                <a:cubicBezTo>
                  <a:pt x="8600" y="8406"/>
                  <a:pt x="8593" y="8415"/>
                  <a:pt x="8585" y="8423"/>
                </a:cubicBezTo>
                <a:cubicBezTo>
                  <a:pt x="8577" y="8431"/>
                  <a:pt x="8568" y="8438"/>
                  <a:pt x="8558" y="8445"/>
                </a:cubicBezTo>
                <a:cubicBezTo>
                  <a:pt x="8549" y="8451"/>
                  <a:pt x="8539" y="8456"/>
                  <a:pt x="8528" y="8461"/>
                </a:cubicBezTo>
                <a:cubicBezTo>
                  <a:pt x="8518" y="8465"/>
                  <a:pt x="8507" y="8468"/>
                  <a:pt x="8496" y="8471"/>
                </a:cubicBezTo>
                <a:cubicBezTo>
                  <a:pt x="8484" y="8473"/>
                  <a:pt x="8473" y="8474"/>
                  <a:pt x="8462" y="8474"/>
                </a:cubicBezTo>
                <a:lnTo>
                  <a:pt x="174" y="8474"/>
                </a:lnTo>
                <a:cubicBezTo>
                  <a:pt x="162" y="8474"/>
                  <a:pt x="151" y="8473"/>
                  <a:pt x="140" y="8471"/>
                </a:cubicBezTo>
                <a:cubicBezTo>
                  <a:pt x="128" y="8468"/>
                  <a:pt x="118" y="8465"/>
                  <a:pt x="107" y="8461"/>
                </a:cubicBezTo>
                <a:cubicBezTo>
                  <a:pt x="96" y="8456"/>
                  <a:pt x="86" y="8451"/>
                  <a:pt x="77" y="8445"/>
                </a:cubicBezTo>
                <a:cubicBezTo>
                  <a:pt x="67" y="8438"/>
                  <a:pt x="59" y="8431"/>
                  <a:pt x="51" y="8423"/>
                </a:cubicBezTo>
                <a:cubicBezTo>
                  <a:pt x="42" y="8415"/>
                  <a:pt x="35" y="8406"/>
                  <a:pt x="29" y="8397"/>
                </a:cubicBezTo>
                <a:cubicBezTo>
                  <a:pt x="23" y="8387"/>
                  <a:pt x="17" y="8377"/>
                  <a:pt x="13" y="8367"/>
                </a:cubicBezTo>
                <a:cubicBezTo>
                  <a:pt x="8" y="8356"/>
                  <a:pt x="5" y="8345"/>
                  <a:pt x="3" y="8334"/>
                </a:cubicBezTo>
                <a:cubicBezTo>
                  <a:pt x="1" y="8323"/>
                  <a:pt x="0" y="8311"/>
                  <a:pt x="0" y="8300"/>
                </a:cubicBezTo>
                <a:close/>
              </a:path>
            </a:pathLst>
          </a:custGeom>
          <a:solidFill>
            <a:srgbClr val="1E40AF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75" name="任意多边形 474"/>
          <p:cNvSpPr/>
          <p:nvPr/>
        </p:nvSpPr>
        <p:spPr>
          <a:xfrm>
            <a:off x="413640" y="1775520"/>
            <a:ext cx="3108960" cy="3050640"/>
          </a:xfrm>
          <a:custGeom>
            <a:avLst/>
            <a:gdLst/>
            <a:ahLst/>
            <a:cxnLst/>
            <a:rect l="0" t="0" r="r" b="b"/>
            <a:pathLst>
              <a:path w="8636" h="8474" fill="none">
                <a:moveTo>
                  <a:pt x="0" y="8300"/>
                </a:moveTo>
                <a:lnTo>
                  <a:pt x="0" y="174"/>
                </a:lnTo>
                <a:cubicBezTo>
                  <a:pt x="0" y="163"/>
                  <a:pt x="1" y="152"/>
                  <a:pt x="3" y="140"/>
                </a:cubicBezTo>
                <a:cubicBezTo>
                  <a:pt x="5" y="129"/>
                  <a:pt x="8" y="118"/>
                  <a:pt x="13" y="108"/>
                </a:cubicBezTo>
                <a:cubicBezTo>
                  <a:pt x="17" y="97"/>
                  <a:pt x="23" y="87"/>
                  <a:pt x="29" y="78"/>
                </a:cubicBezTo>
                <a:cubicBezTo>
                  <a:pt x="35" y="68"/>
                  <a:pt x="42" y="59"/>
                  <a:pt x="51" y="51"/>
                </a:cubicBezTo>
                <a:cubicBezTo>
                  <a:pt x="59" y="43"/>
                  <a:pt x="67" y="36"/>
                  <a:pt x="77" y="30"/>
                </a:cubicBezTo>
                <a:cubicBezTo>
                  <a:pt x="86" y="23"/>
                  <a:pt x="96" y="18"/>
                  <a:pt x="107" y="14"/>
                </a:cubicBezTo>
                <a:cubicBezTo>
                  <a:pt x="118" y="9"/>
                  <a:pt x="128" y="6"/>
                  <a:pt x="140" y="4"/>
                </a:cubicBezTo>
                <a:cubicBezTo>
                  <a:pt x="151" y="1"/>
                  <a:pt x="162" y="0"/>
                  <a:pt x="174" y="0"/>
                </a:cubicBezTo>
                <a:lnTo>
                  <a:pt x="8462" y="0"/>
                </a:lnTo>
                <a:cubicBezTo>
                  <a:pt x="8473" y="0"/>
                  <a:pt x="8484" y="1"/>
                  <a:pt x="8496" y="4"/>
                </a:cubicBezTo>
                <a:cubicBezTo>
                  <a:pt x="8507" y="6"/>
                  <a:pt x="8518" y="9"/>
                  <a:pt x="8528" y="14"/>
                </a:cubicBezTo>
                <a:cubicBezTo>
                  <a:pt x="8539" y="18"/>
                  <a:pt x="8549" y="23"/>
                  <a:pt x="8558" y="30"/>
                </a:cubicBezTo>
                <a:cubicBezTo>
                  <a:pt x="8568" y="36"/>
                  <a:pt x="8577" y="43"/>
                  <a:pt x="8585" y="51"/>
                </a:cubicBezTo>
                <a:cubicBezTo>
                  <a:pt x="8593" y="59"/>
                  <a:pt x="8600" y="68"/>
                  <a:pt x="8606" y="78"/>
                </a:cubicBezTo>
                <a:cubicBezTo>
                  <a:pt x="8613" y="87"/>
                  <a:pt x="8618" y="97"/>
                  <a:pt x="8623" y="108"/>
                </a:cubicBezTo>
                <a:cubicBezTo>
                  <a:pt x="8627" y="118"/>
                  <a:pt x="8630" y="129"/>
                  <a:pt x="8632" y="140"/>
                </a:cubicBezTo>
                <a:cubicBezTo>
                  <a:pt x="8635" y="152"/>
                  <a:pt x="8636" y="163"/>
                  <a:pt x="8636" y="174"/>
                </a:cubicBezTo>
                <a:lnTo>
                  <a:pt x="8636" y="8300"/>
                </a:lnTo>
                <a:cubicBezTo>
                  <a:pt x="8636" y="8311"/>
                  <a:pt x="8635" y="8323"/>
                  <a:pt x="8632" y="8334"/>
                </a:cubicBezTo>
                <a:cubicBezTo>
                  <a:pt x="8630" y="8345"/>
                  <a:pt x="8627" y="8356"/>
                  <a:pt x="8623" y="8367"/>
                </a:cubicBezTo>
                <a:cubicBezTo>
                  <a:pt x="8618" y="8377"/>
                  <a:pt x="8613" y="8387"/>
                  <a:pt x="8606" y="8397"/>
                </a:cubicBezTo>
                <a:cubicBezTo>
                  <a:pt x="8600" y="8406"/>
                  <a:pt x="8593" y="8415"/>
                  <a:pt x="8585" y="8423"/>
                </a:cubicBezTo>
                <a:cubicBezTo>
                  <a:pt x="8577" y="8431"/>
                  <a:pt x="8568" y="8438"/>
                  <a:pt x="8558" y="8445"/>
                </a:cubicBezTo>
                <a:cubicBezTo>
                  <a:pt x="8549" y="8451"/>
                  <a:pt x="8539" y="8456"/>
                  <a:pt x="8528" y="8461"/>
                </a:cubicBezTo>
                <a:cubicBezTo>
                  <a:pt x="8518" y="8465"/>
                  <a:pt x="8507" y="8468"/>
                  <a:pt x="8496" y="8471"/>
                </a:cubicBezTo>
                <a:cubicBezTo>
                  <a:pt x="8484" y="8473"/>
                  <a:pt x="8473" y="8474"/>
                  <a:pt x="8462" y="8474"/>
                </a:cubicBezTo>
                <a:lnTo>
                  <a:pt x="174" y="8474"/>
                </a:lnTo>
                <a:cubicBezTo>
                  <a:pt x="162" y="8474"/>
                  <a:pt x="151" y="8473"/>
                  <a:pt x="140" y="8471"/>
                </a:cubicBezTo>
                <a:cubicBezTo>
                  <a:pt x="128" y="8468"/>
                  <a:pt x="118" y="8465"/>
                  <a:pt x="107" y="8461"/>
                </a:cubicBezTo>
                <a:cubicBezTo>
                  <a:pt x="96" y="8456"/>
                  <a:pt x="86" y="8451"/>
                  <a:pt x="77" y="8445"/>
                </a:cubicBezTo>
                <a:cubicBezTo>
                  <a:pt x="67" y="8438"/>
                  <a:pt x="59" y="8431"/>
                  <a:pt x="51" y="8423"/>
                </a:cubicBezTo>
                <a:cubicBezTo>
                  <a:pt x="42" y="8415"/>
                  <a:pt x="35" y="8406"/>
                  <a:pt x="29" y="8397"/>
                </a:cubicBezTo>
                <a:cubicBezTo>
                  <a:pt x="23" y="8387"/>
                  <a:pt x="17" y="8377"/>
                  <a:pt x="13" y="8367"/>
                </a:cubicBezTo>
                <a:cubicBezTo>
                  <a:pt x="8" y="8356"/>
                  <a:pt x="5" y="8345"/>
                  <a:pt x="3" y="8334"/>
                </a:cubicBezTo>
                <a:cubicBezTo>
                  <a:pt x="1" y="8323"/>
                  <a:pt x="0" y="8311"/>
                  <a:pt x="0" y="8300"/>
                </a:cubicBezTo>
              </a:path>
            </a:pathLst>
          </a:custGeom>
          <a:ln w="8280">
            <a:solidFill>
              <a:srgbClr val="1D4ED8"/>
            </a:solidFill>
            <a:miter/>
          </a:ln>
        </p:spPr>
        <p:txBody>
          <a:bodyPr lIns="3960" tIns="3960" rIns="3960" bIns="396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76" name="任意多边形 475"/>
          <p:cNvSpPr/>
          <p:nvPr/>
        </p:nvSpPr>
        <p:spPr>
          <a:xfrm>
            <a:off x="618120" y="3049920"/>
            <a:ext cx="2699640" cy="401400"/>
          </a:xfrm>
          <a:custGeom>
            <a:avLst/>
            <a:gdLst/>
            <a:ahLst/>
            <a:cxnLst/>
            <a:rect l="0" t="0" r="r" b="b"/>
            <a:pathLst>
              <a:path w="7499" h="1115">
                <a:moveTo>
                  <a:pt x="0" y="1023"/>
                </a:moveTo>
                <a:lnTo>
                  <a:pt x="0" y="93"/>
                </a:lnTo>
                <a:cubicBezTo>
                  <a:pt x="0" y="81"/>
                  <a:pt x="3" y="69"/>
                  <a:pt x="7" y="58"/>
                </a:cubicBezTo>
                <a:cubicBezTo>
                  <a:pt x="12" y="46"/>
                  <a:pt x="19" y="36"/>
                  <a:pt x="27" y="27"/>
                </a:cubicBezTo>
                <a:cubicBezTo>
                  <a:pt x="36" y="19"/>
                  <a:pt x="46" y="12"/>
                  <a:pt x="58" y="7"/>
                </a:cubicBezTo>
                <a:cubicBezTo>
                  <a:pt x="69" y="3"/>
                  <a:pt x="81" y="0"/>
                  <a:pt x="93" y="0"/>
                </a:cubicBezTo>
                <a:lnTo>
                  <a:pt x="7406" y="0"/>
                </a:lnTo>
                <a:cubicBezTo>
                  <a:pt x="7419" y="0"/>
                  <a:pt x="7430" y="3"/>
                  <a:pt x="7442" y="7"/>
                </a:cubicBezTo>
                <a:cubicBezTo>
                  <a:pt x="7453" y="12"/>
                  <a:pt x="7463" y="19"/>
                  <a:pt x="7472" y="27"/>
                </a:cubicBezTo>
                <a:cubicBezTo>
                  <a:pt x="7481" y="36"/>
                  <a:pt x="7487" y="46"/>
                  <a:pt x="7492" y="58"/>
                </a:cubicBezTo>
                <a:cubicBezTo>
                  <a:pt x="7497" y="69"/>
                  <a:pt x="7499" y="81"/>
                  <a:pt x="7499" y="93"/>
                </a:cubicBezTo>
                <a:lnTo>
                  <a:pt x="7499" y="1023"/>
                </a:lnTo>
                <a:cubicBezTo>
                  <a:pt x="7499" y="1035"/>
                  <a:pt x="7497" y="1047"/>
                  <a:pt x="7492" y="1058"/>
                </a:cubicBezTo>
                <a:cubicBezTo>
                  <a:pt x="7487" y="1070"/>
                  <a:pt x="7481" y="1080"/>
                  <a:pt x="7472" y="1088"/>
                </a:cubicBezTo>
                <a:cubicBezTo>
                  <a:pt x="7463" y="1097"/>
                  <a:pt x="7453" y="1104"/>
                  <a:pt x="7442" y="1108"/>
                </a:cubicBezTo>
                <a:cubicBezTo>
                  <a:pt x="7430" y="1113"/>
                  <a:pt x="7419" y="1115"/>
                  <a:pt x="7406" y="1115"/>
                </a:cubicBezTo>
                <a:lnTo>
                  <a:pt x="93" y="1115"/>
                </a:lnTo>
                <a:cubicBezTo>
                  <a:pt x="81" y="1115"/>
                  <a:pt x="69" y="1113"/>
                  <a:pt x="58" y="1108"/>
                </a:cubicBezTo>
                <a:cubicBezTo>
                  <a:pt x="46" y="1104"/>
                  <a:pt x="36" y="1097"/>
                  <a:pt x="27" y="1088"/>
                </a:cubicBezTo>
                <a:cubicBezTo>
                  <a:pt x="19" y="1080"/>
                  <a:pt x="12" y="1070"/>
                  <a:pt x="7" y="1058"/>
                </a:cubicBezTo>
                <a:cubicBezTo>
                  <a:pt x="3" y="1047"/>
                  <a:pt x="0" y="1035"/>
                  <a:pt x="0" y="1023"/>
                </a:cubicBezTo>
                <a:close/>
              </a:path>
            </a:pathLst>
          </a:custGeom>
          <a:solidFill>
            <a:srgbClr val="1E3A8A">
              <a:alpha val="5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77" name="任意多边形 476"/>
          <p:cNvSpPr/>
          <p:nvPr/>
        </p:nvSpPr>
        <p:spPr>
          <a:xfrm>
            <a:off x="618120" y="1980360"/>
            <a:ext cx="401400" cy="434880"/>
          </a:xfrm>
          <a:custGeom>
            <a:avLst/>
            <a:gdLst/>
            <a:ahLst/>
            <a:cxnLst/>
            <a:rect l="0" t="0" r="r" b="b"/>
            <a:pathLst>
              <a:path w="1115" h="1208">
                <a:moveTo>
                  <a:pt x="0" y="650"/>
                </a:moveTo>
                <a:lnTo>
                  <a:pt x="0" y="557"/>
                </a:lnTo>
                <a:cubicBezTo>
                  <a:pt x="0" y="521"/>
                  <a:pt x="4" y="484"/>
                  <a:pt x="11" y="448"/>
                </a:cubicBezTo>
                <a:cubicBezTo>
                  <a:pt x="18" y="413"/>
                  <a:pt x="29" y="378"/>
                  <a:pt x="43" y="344"/>
                </a:cubicBezTo>
                <a:cubicBezTo>
                  <a:pt x="57" y="310"/>
                  <a:pt x="74" y="278"/>
                  <a:pt x="94" y="248"/>
                </a:cubicBezTo>
                <a:cubicBezTo>
                  <a:pt x="114" y="217"/>
                  <a:pt x="138" y="189"/>
                  <a:pt x="163" y="163"/>
                </a:cubicBezTo>
                <a:cubicBezTo>
                  <a:pt x="189" y="137"/>
                  <a:pt x="217" y="114"/>
                  <a:pt x="248" y="94"/>
                </a:cubicBezTo>
                <a:cubicBezTo>
                  <a:pt x="278" y="74"/>
                  <a:pt x="310" y="56"/>
                  <a:pt x="344" y="42"/>
                </a:cubicBezTo>
                <a:cubicBezTo>
                  <a:pt x="378" y="28"/>
                  <a:pt x="413" y="18"/>
                  <a:pt x="449" y="11"/>
                </a:cubicBezTo>
                <a:cubicBezTo>
                  <a:pt x="485" y="4"/>
                  <a:pt x="521" y="0"/>
                  <a:pt x="557" y="0"/>
                </a:cubicBezTo>
                <a:cubicBezTo>
                  <a:pt x="594" y="0"/>
                  <a:pt x="630" y="4"/>
                  <a:pt x="666" y="11"/>
                </a:cubicBezTo>
                <a:cubicBezTo>
                  <a:pt x="702" y="18"/>
                  <a:pt x="737" y="28"/>
                  <a:pt x="771" y="42"/>
                </a:cubicBezTo>
                <a:cubicBezTo>
                  <a:pt x="804" y="56"/>
                  <a:pt x="836" y="74"/>
                  <a:pt x="867" y="94"/>
                </a:cubicBezTo>
                <a:cubicBezTo>
                  <a:pt x="897" y="114"/>
                  <a:pt x="925" y="137"/>
                  <a:pt x="951" y="163"/>
                </a:cubicBezTo>
                <a:cubicBezTo>
                  <a:pt x="977" y="189"/>
                  <a:pt x="1000" y="217"/>
                  <a:pt x="1021" y="248"/>
                </a:cubicBezTo>
                <a:cubicBezTo>
                  <a:pt x="1041" y="278"/>
                  <a:pt x="1058" y="310"/>
                  <a:pt x="1073" y="344"/>
                </a:cubicBezTo>
                <a:cubicBezTo>
                  <a:pt x="1087" y="378"/>
                  <a:pt x="1098" y="413"/>
                  <a:pt x="1105" y="448"/>
                </a:cubicBezTo>
                <a:cubicBezTo>
                  <a:pt x="1112" y="484"/>
                  <a:pt x="1115" y="521"/>
                  <a:pt x="1115" y="557"/>
                </a:cubicBezTo>
                <a:lnTo>
                  <a:pt x="1115" y="650"/>
                </a:lnTo>
                <a:cubicBezTo>
                  <a:pt x="1115" y="687"/>
                  <a:pt x="1112" y="723"/>
                  <a:pt x="1105" y="759"/>
                </a:cubicBezTo>
                <a:cubicBezTo>
                  <a:pt x="1098" y="795"/>
                  <a:pt x="1087" y="829"/>
                  <a:pt x="1073" y="863"/>
                </a:cubicBezTo>
                <a:cubicBezTo>
                  <a:pt x="1058" y="897"/>
                  <a:pt x="1041" y="929"/>
                  <a:pt x="1021" y="959"/>
                </a:cubicBezTo>
                <a:cubicBezTo>
                  <a:pt x="1000" y="990"/>
                  <a:pt x="977" y="1018"/>
                  <a:pt x="951" y="1044"/>
                </a:cubicBezTo>
                <a:cubicBezTo>
                  <a:pt x="925" y="1070"/>
                  <a:pt x="897" y="1093"/>
                  <a:pt x="867" y="1113"/>
                </a:cubicBezTo>
                <a:cubicBezTo>
                  <a:pt x="836" y="1134"/>
                  <a:pt x="804" y="1152"/>
                  <a:pt x="771" y="1166"/>
                </a:cubicBezTo>
                <a:cubicBezTo>
                  <a:pt x="737" y="1180"/>
                  <a:pt x="702" y="1190"/>
                  <a:pt x="666" y="1197"/>
                </a:cubicBezTo>
                <a:cubicBezTo>
                  <a:pt x="630" y="1205"/>
                  <a:pt x="594" y="1208"/>
                  <a:pt x="557" y="1208"/>
                </a:cubicBezTo>
                <a:cubicBezTo>
                  <a:pt x="521" y="1208"/>
                  <a:pt x="485" y="1205"/>
                  <a:pt x="449" y="1197"/>
                </a:cubicBezTo>
                <a:cubicBezTo>
                  <a:pt x="413" y="1190"/>
                  <a:pt x="378" y="1180"/>
                  <a:pt x="344" y="1166"/>
                </a:cubicBezTo>
                <a:cubicBezTo>
                  <a:pt x="310" y="1152"/>
                  <a:pt x="278" y="1134"/>
                  <a:pt x="248" y="1113"/>
                </a:cubicBezTo>
                <a:cubicBezTo>
                  <a:pt x="217" y="1093"/>
                  <a:pt x="189" y="1070"/>
                  <a:pt x="163" y="1044"/>
                </a:cubicBezTo>
                <a:cubicBezTo>
                  <a:pt x="138" y="1018"/>
                  <a:pt x="114" y="990"/>
                  <a:pt x="94" y="959"/>
                </a:cubicBezTo>
                <a:cubicBezTo>
                  <a:pt x="74" y="929"/>
                  <a:pt x="57" y="897"/>
                  <a:pt x="43" y="863"/>
                </a:cubicBezTo>
                <a:cubicBezTo>
                  <a:pt x="29" y="829"/>
                  <a:pt x="18" y="795"/>
                  <a:pt x="11" y="759"/>
                </a:cubicBezTo>
                <a:cubicBezTo>
                  <a:pt x="4" y="723"/>
                  <a:pt x="0" y="687"/>
                  <a:pt x="0" y="650"/>
                </a:cubicBezTo>
                <a:close/>
              </a:path>
            </a:pathLst>
          </a:custGeom>
          <a:solidFill>
            <a:srgbClr val="00D3F3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478" name="图片 477"/>
          <p:cNvPicPr/>
          <p:nvPr/>
        </p:nvPicPr>
        <p:blipFill>
          <a:blip r:embed="rId3"/>
          <a:stretch/>
        </p:blipFill>
        <p:spPr>
          <a:xfrm>
            <a:off x="718560" y="2080800"/>
            <a:ext cx="20016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79" name="文本框 478"/>
          <p:cNvSpPr txBox="1"/>
          <p:nvPr/>
        </p:nvSpPr>
        <p:spPr>
          <a:xfrm>
            <a:off x="405360" y="1284840"/>
            <a:ext cx="184464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53EAFD"/>
                </a:solidFill>
                <a:effectLst/>
                <a:uFillTx/>
                <a:latin typeface="WenQuanYiZenHei"/>
                <a:ea typeface="WenQuanYiZenHei"/>
              </a:rPr>
              <a:t>点在特征空间中越相似。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80" name="文本框 479"/>
          <p:cNvSpPr txBox="1"/>
          <p:nvPr/>
        </p:nvSpPr>
        <p:spPr>
          <a:xfrm>
            <a:off x="1115640" y="2071440"/>
            <a:ext cx="805320" cy="25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58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欧氏距离</a:t>
            </a:r>
            <a:endParaRPr lang="en-US" sz="15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81" name="文本框 480"/>
          <p:cNvSpPr txBox="1"/>
          <p:nvPr/>
        </p:nvSpPr>
        <p:spPr>
          <a:xfrm>
            <a:off x="614160" y="2562120"/>
            <a:ext cx="268308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测量向量间的直线距离，计算两点间的几何距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82" name="文本框 481"/>
          <p:cNvSpPr txBox="1"/>
          <p:nvPr/>
        </p:nvSpPr>
        <p:spPr>
          <a:xfrm>
            <a:off x="614160" y="2762640"/>
            <a:ext cx="1350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离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83" name="文本框 482"/>
          <p:cNvSpPr txBox="1"/>
          <p:nvPr/>
        </p:nvSpPr>
        <p:spPr>
          <a:xfrm>
            <a:off x="1202760" y="3172680"/>
            <a:ext cx="1046880" cy="151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CEFAFE"/>
                </a:solidFill>
                <a:effectLst/>
                <a:uFillTx/>
                <a:latin typeface="Courier New"/>
                <a:ea typeface="Courier New"/>
              </a:rPr>
              <a:t>d(x,y) = √Σ(x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84" name="文本框 483"/>
          <p:cNvSpPr txBox="1"/>
          <p:nvPr/>
        </p:nvSpPr>
        <p:spPr>
          <a:xfrm>
            <a:off x="2245680" y="3160080"/>
            <a:ext cx="13320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CEFAFE"/>
                </a:solidFill>
                <a:effectLst/>
                <a:uFillTx/>
                <a:latin typeface="DejaVuSansMono"/>
                <a:ea typeface="DejaVuSansMono"/>
              </a:rPr>
              <a:t>ᵢ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85" name="文本框 484"/>
          <p:cNvSpPr txBox="1"/>
          <p:nvPr/>
        </p:nvSpPr>
        <p:spPr>
          <a:xfrm>
            <a:off x="2326320" y="3172680"/>
            <a:ext cx="161640" cy="151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CEFAFE"/>
                </a:solidFill>
                <a:effectLst/>
                <a:uFillTx/>
                <a:latin typeface="Courier New"/>
                <a:ea typeface="Courier New"/>
              </a:rPr>
              <a:t>-y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86" name="文本框 485"/>
          <p:cNvSpPr txBox="1"/>
          <p:nvPr/>
        </p:nvSpPr>
        <p:spPr>
          <a:xfrm>
            <a:off x="2486520" y="3160080"/>
            <a:ext cx="13320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CEFAFE"/>
                </a:solidFill>
                <a:effectLst/>
                <a:uFillTx/>
                <a:latin typeface="DejaVuSansMono"/>
                <a:ea typeface="DejaVuSansMono"/>
              </a:rPr>
              <a:t>ᵢ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487" name="图片 486"/>
          <p:cNvPicPr/>
          <p:nvPr/>
        </p:nvPicPr>
        <p:blipFill>
          <a:blip r:embed="rId4"/>
          <a:stretch/>
        </p:blipFill>
        <p:spPr>
          <a:xfrm>
            <a:off x="1128240" y="3610080"/>
            <a:ext cx="1671120" cy="75168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488" name="图片 487"/>
          <p:cNvPicPr/>
          <p:nvPr/>
        </p:nvPicPr>
        <p:blipFill>
          <a:blip r:embed="rId5"/>
          <a:stretch/>
        </p:blipFill>
        <p:spPr>
          <a:xfrm>
            <a:off x="618480" y="4479120"/>
            <a:ext cx="116640" cy="1166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89" name="文本框 488"/>
          <p:cNvSpPr txBox="1"/>
          <p:nvPr/>
        </p:nvSpPr>
        <p:spPr>
          <a:xfrm>
            <a:off x="2567160" y="3172680"/>
            <a:ext cx="161640" cy="151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CEFAFE"/>
                </a:solidFill>
                <a:effectLst/>
                <a:uFillTx/>
                <a:latin typeface="Courier New"/>
                <a:ea typeface="Courier New"/>
              </a:rPr>
              <a:t>)²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90" name="文本框 489"/>
          <p:cNvSpPr txBox="1"/>
          <p:nvPr/>
        </p:nvSpPr>
        <p:spPr>
          <a:xfrm>
            <a:off x="764640" y="4470840"/>
            <a:ext cx="11664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BFDBFE"/>
                </a:solidFill>
                <a:effectLst/>
                <a:uFillTx/>
                <a:latin typeface="DejaVuSans"/>
                <a:ea typeface="DejaVuSans"/>
              </a:rPr>
              <a:t> 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91" name="任意多边形 490"/>
          <p:cNvSpPr/>
          <p:nvPr/>
        </p:nvSpPr>
        <p:spPr>
          <a:xfrm>
            <a:off x="3798000" y="1775520"/>
            <a:ext cx="3108960" cy="3050640"/>
          </a:xfrm>
          <a:custGeom>
            <a:avLst/>
            <a:gdLst/>
            <a:ahLst/>
            <a:cxnLst/>
            <a:rect l="0" t="0" r="r" b="b"/>
            <a:pathLst>
              <a:path w="8636" h="8474">
                <a:moveTo>
                  <a:pt x="0" y="8300"/>
                </a:moveTo>
                <a:lnTo>
                  <a:pt x="0" y="174"/>
                </a:lnTo>
                <a:cubicBezTo>
                  <a:pt x="0" y="163"/>
                  <a:pt x="1" y="152"/>
                  <a:pt x="3" y="140"/>
                </a:cubicBezTo>
                <a:cubicBezTo>
                  <a:pt x="5" y="129"/>
                  <a:pt x="9" y="118"/>
                  <a:pt x="13" y="108"/>
                </a:cubicBezTo>
                <a:cubicBezTo>
                  <a:pt x="17" y="97"/>
                  <a:pt x="23" y="87"/>
                  <a:pt x="29" y="78"/>
                </a:cubicBezTo>
                <a:cubicBezTo>
                  <a:pt x="36" y="68"/>
                  <a:pt x="43" y="59"/>
                  <a:pt x="51" y="51"/>
                </a:cubicBezTo>
                <a:cubicBezTo>
                  <a:pt x="59" y="43"/>
                  <a:pt x="68" y="36"/>
                  <a:pt x="77" y="30"/>
                </a:cubicBezTo>
                <a:cubicBezTo>
                  <a:pt x="87" y="23"/>
                  <a:pt x="97" y="18"/>
                  <a:pt x="107" y="14"/>
                </a:cubicBezTo>
                <a:cubicBezTo>
                  <a:pt x="118" y="9"/>
                  <a:pt x="129" y="6"/>
                  <a:pt x="140" y="4"/>
                </a:cubicBezTo>
                <a:cubicBezTo>
                  <a:pt x="151" y="1"/>
                  <a:pt x="162" y="0"/>
                  <a:pt x="174" y="0"/>
                </a:cubicBezTo>
                <a:lnTo>
                  <a:pt x="8462" y="0"/>
                </a:lnTo>
                <a:cubicBezTo>
                  <a:pt x="8473" y="0"/>
                  <a:pt x="8485" y="1"/>
                  <a:pt x="8496" y="4"/>
                </a:cubicBezTo>
                <a:cubicBezTo>
                  <a:pt x="8507" y="6"/>
                  <a:pt x="8518" y="9"/>
                  <a:pt x="8529" y="14"/>
                </a:cubicBezTo>
                <a:cubicBezTo>
                  <a:pt x="8539" y="18"/>
                  <a:pt x="8549" y="23"/>
                  <a:pt x="8559" y="30"/>
                </a:cubicBezTo>
                <a:cubicBezTo>
                  <a:pt x="8568" y="36"/>
                  <a:pt x="8577" y="43"/>
                  <a:pt x="8585" y="51"/>
                </a:cubicBezTo>
                <a:cubicBezTo>
                  <a:pt x="8593" y="59"/>
                  <a:pt x="8600" y="68"/>
                  <a:pt x="8607" y="78"/>
                </a:cubicBezTo>
                <a:cubicBezTo>
                  <a:pt x="8613" y="87"/>
                  <a:pt x="8618" y="97"/>
                  <a:pt x="8623" y="108"/>
                </a:cubicBezTo>
                <a:cubicBezTo>
                  <a:pt x="8627" y="118"/>
                  <a:pt x="8631" y="129"/>
                  <a:pt x="8633" y="140"/>
                </a:cubicBezTo>
                <a:cubicBezTo>
                  <a:pt x="8635" y="152"/>
                  <a:pt x="8636" y="163"/>
                  <a:pt x="8636" y="174"/>
                </a:cubicBezTo>
                <a:lnTo>
                  <a:pt x="8636" y="8300"/>
                </a:lnTo>
                <a:cubicBezTo>
                  <a:pt x="8636" y="8311"/>
                  <a:pt x="8635" y="8323"/>
                  <a:pt x="8633" y="8334"/>
                </a:cubicBezTo>
                <a:cubicBezTo>
                  <a:pt x="8631" y="8345"/>
                  <a:pt x="8627" y="8356"/>
                  <a:pt x="8623" y="8367"/>
                </a:cubicBezTo>
                <a:cubicBezTo>
                  <a:pt x="8618" y="8377"/>
                  <a:pt x="8613" y="8387"/>
                  <a:pt x="8607" y="8397"/>
                </a:cubicBezTo>
                <a:cubicBezTo>
                  <a:pt x="8600" y="8406"/>
                  <a:pt x="8593" y="8415"/>
                  <a:pt x="8585" y="8423"/>
                </a:cubicBezTo>
                <a:cubicBezTo>
                  <a:pt x="8577" y="8431"/>
                  <a:pt x="8568" y="8438"/>
                  <a:pt x="8559" y="8445"/>
                </a:cubicBezTo>
                <a:cubicBezTo>
                  <a:pt x="8549" y="8451"/>
                  <a:pt x="8539" y="8456"/>
                  <a:pt x="8529" y="8461"/>
                </a:cubicBezTo>
                <a:cubicBezTo>
                  <a:pt x="8518" y="8465"/>
                  <a:pt x="8507" y="8468"/>
                  <a:pt x="8496" y="8471"/>
                </a:cubicBezTo>
                <a:cubicBezTo>
                  <a:pt x="8485" y="8473"/>
                  <a:pt x="8473" y="8474"/>
                  <a:pt x="8462" y="8474"/>
                </a:cubicBezTo>
                <a:lnTo>
                  <a:pt x="174" y="8474"/>
                </a:lnTo>
                <a:cubicBezTo>
                  <a:pt x="162" y="8474"/>
                  <a:pt x="151" y="8473"/>
                  <a:pt x="140" y="8471"/>
                </a:cubicBezTo>
                <a:cubicBezTo>
                  <a:pt x="129" y="8468"/>
                  <a:pt x="118" y="8465"/>
                  <a:pt x="107" y="8461"/>
                </a:cubicBezTo>
                <a:cubicBezTo>
                  <a:pt x="97" y="8456"/>
                  <a:pt x="87" y="8451"/>
                  <a:pt x="77" y="8445"/>
                </a:cubicBezTo>
                <a:cubicBezTo>
                  <a:pt x="68" y="8438"/>
                  <a:pt x="59" y="8431"/>
                  <a:pt x="51" y="8423"/>
                </a:cubicBezTo>
                <a:cubicBezTo>
                  <a:pt x="43" y="8415"/>
                  <a:pt x="36" y="8406"/>
                  <a:pt x="29" y="8397"/>
                </a:cubicBezTo>
                <a:cubicBezTo>
                  <a:pt x="23" y="8387"/>
                  <a:pt x="17" y="8377"/>
                  <a:pt x="13" y="8367"/>
                </a:cubicBezTo>
                <a:cubicBezTo>
                  <a:pt x="9" y="8356"/>
                  <a:pt x="5" y="8345"/>
                  <a:pt x="3" y="8334"/>
                </a:cubicBezTo>
                <a:cubicBezTo>
                  <a:pt x="1" y="8323"/>
                  <a:pt x="0" y="8311"/>
                  <a:pt x="0" y="8300"/>
                </a:cubicBezTo>
                <a:close/>
              </a:path>
            </a:pathLst>
          </a:custGeom>
          <a:solidFill>
            <a:srgbClr val="1E40AF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92" name="任意多边形 491"/>
          <p:cNvSpPr/>
          <p:nvPr/>
        </p:nvSpPr>
        <p:spPr>
          <a:xfrm>
            <a:off x="3798000" y="1775520"/>
            <a:ext cx="3108960" cy="3050640"/>
          </a:xfrm>
          <a:custGeom>
            <a:avLst/>
            <a:gdLst/>
            <a:ahLst/>
            <a:cxnLst/>
            <a:rect l="0" t="0" r="r" b="b"/>
            <a:pathLst>
              <a:path w="8636" h="8474" fill="none">
                <a:moveTo>
                  <a:pt x="0" y="8300"/>
                </a:moveTo>
                <a:lnTo>
                  <a:pt x="0" y="174"/>
                </a:lnTo>
                <a:cubicBezTo>
                  <a:pt x="0" y="163"/>
                  <a:pt x="1" y="152"/>
                  <a:pt x="3" y="140"/>
                </a:cubicBezTo>
                <a:cubicBezTo>
                  <a:pt x="5" y="129"/>
                  <a:pt x="9" y="118"/>
                  <a:pt x="13" y="108"/>
                </a:cubicBezTo>
                <a:cubicBezTo>
                  <a:pt x="17" y="97"/>
                  <a:pt x="23" y="87"/>
                  <a:pt x="29" y="78"/>
                </a:cubicBezTo>
                <a:cubicBezTo>
                  <a:pt x="36" y="68"/>
                  <a:pt x="43" y="59"/>
                  <a:pt x="51" y="51"/>
                </a:cubicBezTo>
                <a:cubicBezTo>
                  <a:pt x="59" y="43"/>
                  <a:pt x="68" y="36"/>
                  <a:pt x="77" y="30"/>
                </a:cubicBezTo>
                <a:cubicBezTo>
                  <a:pt x="87" y="23"/>
                  <a:pt x="97" y="18"/>
                  <a:pt x="107" y="14"/>
                </a:cubicBezTo>
                <a:cubicBezTo>
                  <a:pt x="118" y="9"/>
                  <a:pt x="129" y="6"/>
                  <a:pt x="140" y="4"/>
                </a:cubicBezTo>
                <a:cubicBezTo>
                  <a:pt x="151" y="1"/>
                  <a:pt x="162" y="0"/>
                  <a:pt x="174" y="0"/>
                </a:cubicBezTo>
                <a:lnTo>
                  <a:pt x="8462" y="0"/>
                </a:lnTo>
                <a:cubicBezTo>
                  <a:pt x="8473" y="0"/>
                  <a:pt x="8485" y="1"/>
                  <a:pt x="8496" y="4"/>
                </a:cubicBezTo>
                <a:cubicBezTo>
                  <a:pt x="8507" y="6"/>
                  <a:pt x="8518" y="9"/>
                  <a:pt x="8529" y="14"/>
                </a:cubicBezTo>
                <a:cubicBezTo>
                  <a:pt x="8539" y="18"/>
                  <a:pt x="8549" y="23"/>
                  <a:pt x="8559" y="30"/>
                </a:cubicBezTo>
                <a:cubicBezTo>
                  <a:pt x="8568" y="36"/>
                  <a:pt x="8577" y="43"/>
                  <a:pt x="8585" y="51"/>
                </a:cubicBezTo>
                <a:cubicBezTo>
                  <a:pt x="8593" y="59"/>
                  <a:pt x="8600" y="68"/>
                  <a:pt x="8607" y="78"/>
                </a:cubicBezTo>
                <a:cubicBezTo>
                  <a:pt x="8613" y="87"/>
                  <a:pt x="8618" y="97"/>
                  <a:pt x="8623" y="108"/>
                </a:cubicBezTo>
                <a:cubicBezTo>
                  <a:pt x="8627" y="118"/>
                  <a:pt x="8631" y="129"/>
                  <a:pt x="8633" y="140"/>
                </a:cubicBezTo>
                <a:cubicBezTo>
                  <a:pt x="8635" y="152"/>
                  <a:pt x="8636" y="163"/>
                  <a:pt x="8636" y="174"/>
                </a:cubicBezTo>
                <a:lnTo>
                  <a:pt x="8636" y="8300"/>
                </a:lnTo>
                <a:cubicBezTo>
                  <a:pt x="8636" y="8311"/>
                  <a:pt x="8635" y="8323"/>
                  <a:pt x="8633" y="8334"/>
                </a:cubicBezTo>
                <a:cubicBezTo>
                  <a:pt x="8631" y="8345"/>
                  <a:pt x="8627" y="8356"/>
                  <a:pt x="8623" y="8367"/>
                </a:cubicBezTo>
                <a:cubicBezTo>
                  <a:pt x="8618" y="8377"/>
                  <a:pt x="8613" y="8387"/>
                  <a:pt x="8607" y="8397"/>
                </a:cubicBezTo>
                <a:cubicBezTo>
                  <a:pt x="8600" y="8406"/>
                  <a:pt x="8593" y="8415"/>
                  <a:pt x="8585" y="8423"/>
                </a:cubicBezTo>
                <a:cubicBezTo>
                  <a:pt x="8577" y="8431"/>
                  <a:pt x="8568" y="8438"/>
                  <a:pt x="8559" y="8445"/>
                </a:cubicBezTo>
                <a:cubicBezTo>
                  <a:pt x="8549" y="8451"/>
                  <a:pt x="8539" y="8456"/>
                  <a:pt x="8529" y="8461"/>
                </a:cubicBezTo>
                <a:cubicBezTo>
                  <a:pt x="8518" y="8465"/>
                  <a:pt x="8507" y="8468"/>
                  <a:pt x="8496" y="8471"/>
                </a:cubicBezTo>
                <a:cubicBezTo>
                  <a:pt x="8485" y="8473"/>
                  <a:pt x="8473" y="8474"/>
                  <a:pt x="8462" y="8474"/>
                </a:cubicBezTo>
                <a:lnTo>
                  <a:pt x="174" y="8474"/>
                </a:lnTo>
                <a:cubicBezTo>
                  <a:pt x="162" y="8474"/>
                  <a:pt x="151" y="8473"/>
                  <a:pt x="140" y="8471"/>
                </a:cubicBezTo>
                <a:cubicBezTo>
                  <a:pt x="129" y="8468"/>
                  <a:pt x="118" y="8465"/>
                  <a:pt x="107" y="8461"/>
                </a:cubicBezTo>
                <a:cubicBezTo>
                  <a:pt x="97" y="8456"/>
                  <a:pt x="87" y="8451"/>
                  <a:pt x="77" y="8445"/>
                </a:cubicBezTo>
                <a:cubicBezTo>
                  <a:pt x="68" y="8438"/>
                  <a:pt x="59" y="8431"/>
                  <a:pt x="51" y="8423"/>
                </a:cubicBezTo>
                <a:cubicBezTo>
                  <a:pt x="43" y="8415"/>
                  <a:pt x="36" y="8406"/>
                  <a:pt x="29" y="8397"/>
                </a:cubicBezTo>
                <a:cubicBezTo>
                  <a:pt x="23" y="8387"/>
                  <a:pt x="17" y="8377"/>
                  <a:pt x="13" y="8367"/>
                </a:cubicBezTo>
                <a:cubicBezTo>
                  <a:pt x="9" y="8356"/>
                  <a:pt x="5" y="8345"/>
                  <a:pt x="3" y="8334"/>
                </a:cubicBezTo>
                <a:cubicBezTo>
                  <a:pt x="1" y="8323"/>
                  <a:pt x="0" y="8311"/>
                  <a:pt x="0" y="8300"/>
                </a:cubicBezTo>
              </a:path>
            </a:pathLst>
          </a:custGeom>
          <a:ln w="8280">
            <a:solidFill>
              <a:srgbClr val="1D4ED8"/>
            </a:solidFill>
            <a:miter/>
          </a:ln>
        </p:spPr>
        <p:txBody>
          <a:bodyPr lIns="3960" tIns="3960" rIns="3960" bIns="396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93" name="任意多边形 492"/>
          <p:cNvSpPr/>
          <p:nvPr/>
        </p:nvSpPr>
        <p:spPr>
          <a:xfrm>
            <a:off x="4002840" y="2849400"/>
            <a:ext cx="2699280" cy="401400"/>
          </a:xfrm>
          <a:custGeom>
            <a:avLst/>
            <a:gdLst/>
            <a:ahLst/>
            <a:cxnLst/>
            <a:rect l="0" t="0" r="r" b="b"/>
            <a:pathLst>
              <a:path w="7498" h="1115">
                <a:moveTo>
                  <a:pt x="0" y="1023"/>
                </a:moveTo>
                <a:lnTo>
                  <a:pt x="0" y="93"/>
                </a:lnTo>
                <a:cubicBezTo>
                  <a:pt x="0" y="81"/>
                  <a:pt x="2" y="69"/>
                  <a:pt x="7" y="57"/>
                </a:cubicBezTo>
                <a:cubicBezTo>
                  <a:pt x="11" y="46"/>
                  <a:pt x="18" y="36"/>
                  <a:pt x="27" y="27"/>
                </a:cubicBezTo>
                <a:cubicBezTo>
                  <a:pt x="35" y="19"/>
                  <a:pt x="45" y="12"/>
                  <a:pt x="57" y="7"/>
                </a:cubicBezTo>
                <a:cubicBezTo>
                  <a:pt x="68" y="3"/>
                  <a:pt x="80" y="0"/>
                  <a:pt x="92" y="0"/>
                </a:cubicBezTo>
                <a:lnTo>
                  <a:pt x="7406" y="0"/>
                </a:lnTo>
                <a:cubicBezTo>
                  <a:pt x="7418" y="0"/>
                  <a:pt x="7430" y="3"/>
                  <a:pt x="7441" y="7"/>
                </a:cubicBezTo>
                <a:cubicBezTo>
                  <a:pt x="7452" y="12"/>
                  <a:pt x="7462" y="19"/>
                  <a:pt x="7471" y="27"/>
                </a:cubicBezTo>
                <a:cubicBezTo>
                  <a:pt x="7480" y="36"/>
                  <a:pt x="7487" y="46"/>
                  <a:pt x="7491" y="57"/>
                </a:cubicBezTo>
                <a:cubicBezTo>
                  <a:pt x="7496" y="69"/>
                  <a:pt x="7498" y="81"/>
                  <a:pt x="7498" y="93"/>
                </a:cubicBezTo>
                <a:lnTo>
                  <a:pt x="7498" y="1023"/>
                </a:lnTo>
                <a:cubicBezTo>
                  <a:pt x="7498" y="1035"/>
                  <a:pt x="7496" y="1047"/>
                  <a:pt x="7491" y="1058"/>
                </a:cubicBezTo>
                <a:cubicBezTo>
                  <a:pt x="7487" y="1069"/>
                  <a:pt x="7480" y="1079"/>
                  <a:pt x="7471" y="1088"/>
                </a:cubicBezTo>
                <a:cubicBezTo>
                  <a:pt x="7462" y="1097"/>
                  <a:pt x="7452" y="1104"/>
                  <a:pt x="7441" y="1108"/>
                </a:cubicBezTo>
                <a:cubicBezTo>
                  <a:pt x="7430" y="1113"/>
                  <a:pt x="7418" y="1115"/>
                  <a:pt x="7406" y="1115"/>
                </a:cubicBezTo>
                <a:lnTo>
                  <a:pt x="92" y="1115"/>
                </a:lnTo>
                <a:cubicBezTo>
                  <a:pt x="80" y="1115"/>
                  <a:pt x="68" y="1113"/>
                  <a:pt x="57" y="1108"/>
                </a:cubicBezTo>
                <a:cubicBezTo>
                  <a:pt x="45" y="1104"/>
                  <a:pt x="35" y="1097"/>
                  <a:pt x="27" y="1088"/>
                </a:cubicBezTo>
                <a:cubicBezTo>
                  <a:pt x="18" y="1079"/>
                  <a:pt x="11" y="1069"/>
                  <a:pt x="7" y="1058"/>
                </a:cubicBezTo>
                <a:cubicBezTo>
                  <a:pt x="2" y="1047"/>
                  <a:pt x="0" y="1035"/>
                  <a:pt x="0" y="1023"/>
                </a:cubicBezTo>
                <a:close/>
              </a:path>
            </a:pathLst>
          </a:custGeom>
          <a:solidFill>
            <a:srgbClr val="1E3A8A">
              <a:alpha val="5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94" name="任意多边形 493"/>
          <p:cNvSpPr/>
          <p:nvPr/>
        </p:nvSpPr>
        <p:spPr>
          <a:xfrm>
            <a:off x="4002840" y="1980360"/>
            <a:ext cx="351360" cy="434880"/>
          </a:xfrm>
          <a:custGeom>
            <a:avLst/>
            <a:gdLst/>
            <a:ahLst/>
            <a:cxnLst/>
            <a:rect l="0" t="0" r="r" b="b"/>
            <a:pathLst>
              <a:path w="976" h="1208">
                <a:moveTo>
                  <a:pt x="0" y="720"/>
                </a:moveTo>
                <a:lnTo>
                  <a:pt x="0" y="487"/>
                </a:lnTo>
                <a:cubicBezTo>
                  <a:pt x="0" y="455"/>
                  <a:pt x="3" y="424"/>
                  <a:pt x="9" y="392"/>
                </a:cubicBezTo>
                <a:cubicBezTo>
                  <a:pt x="15" y="361"/>
                  <a:pt x="24" y="330"/>
                  <a:pt x="37" y="301"/>
                </a:cubicBezTo>
                <a:cubicBezTo>
                  <a:pt x="49" y="271"/>
                  <a:pt x="64" y="243"/>
                  <a:pt x="83" y="217"/>
                </a:cubicBezTo>
                <a:cubicBezTo>
                  <a:pt x="100" y="190"/>
                  <a:pt x="121" y="165"/>
                  <a:pt x="143" y="143"/>
                </a:cubicBezTo>
                <a:cubicBezTo>
                  <a:pt x="166" y="120"/>
                  <a:pt x="191" y="100"/>
                  <a:pt x="217" y="82"/>
                </a:cubicBezTo>
                <a:cubicBezTo>
                  <a:pt x="244" y="64"/>
                  <a:pt x="272" y="49"/>
                  <a:pt x="301" y="37"/>
                </a:cubicBezTo>
                <a:cubicBezTo>
                  <a:pt x="331" y="25"/>
                  <a:pt x="362" y="16"/>
                  <a:pt x="393" y="9"/>
                </a:cubicBezTo>
                <a:cubicBezTo>
                  <a:pt x="424" y="3"/>
                  <a:pt x="456" y="0"/>
                  <a:pt x="488" y="0"/>
                </a:cubicBezTo>
                <a:cubicBezTo>
                  <a:pt x="520" y="0"/>
                  <a:pt x="552" y="3"/>
                  <a:pt x="583" y="9"/>
                </a:cubicBezTo>
                <a:cubicBezTo>
                  <a:pt x="615" y="16"/>
                  <a:pt x="645" y="25"/>
                  <a:pt x="675" y="37"/>
                </a:cubicBezTo>
                <a:cubicBezTo>
                  <a:pt x="704" y="49"/>
                  <a:pt x="732" y="64"/>
                  <a:pt x="759" y="82"/>
                </a:cubicBezTo>
                <a:cubicBezTo>
                  <a:pt x="785" y="100"/>
                  <a:pt x="810" y="120"/>
                  <a:pt x="833" y="143"/>
                </a:cubicBezTo>
                <a:cubicBezTo>
                  <a:pt x="855" y="165"/>
                  <a:pt x="876" y="190"/>
                  <a:pt x="893" y="217"/>
                </a:cubicBezTo>
                <a:cubicBezTo>
                  <a:pt x="911" y="243"/>
                  <a:pt x="926" y="271"/>
                  <a:pt x="938" y="301"/>
                </a:cubicBezTo>
                <a:cubicBezTo>
                  <a:pt x="951" y="330"/>
                  <a:pt x="960" y="361"/>
                  <a:pt x="966" y="392"/>
                </a:cubicBezTo>
                <a:cubicBezTo>
                  <a:pt x="972" y="424"/>
                  <a:pt x="976" y="455"/>
                  <a:pt x="976" y="487"/>
                </a:cubicBezTo>
                <a:lnTo>
                  <a:pt x="976" y="720"/>
                </a:lnTo>
                <a:cubicBezTo>
                  <a:pt x="976" y="752"/>
                  <a:pt x="972" y="783"/>
                  <a:pt x="966" y="815"/>
                </a:cubicBezTo>
                <a:cubicBezTo>
                  <a:pt x="960" y="846"/>
                  <a:pt x="951" y="877"/>
                  <a:pt x="938" y="906"/>
                </a:cubicBezTo>
                <a:cubicBezTo>
                  <a:pt x="926" y="936"/>
                  <a:pt x="911" y="964"/>
                  <a:pt x="893" y="990"/>
                </a:cubicBezTo>
                <a:cubicBezTo>
                  <a:pt x="876" y="1017"/>
                  <a:pt x="855" y="1042"/>
                  <a:pt x="833" y="1064"/>
                </a:cubicBezTo>
                <a:cubicBezTo>
                  <a:pt x="810" y="1087"/>
                  <a:pt x="785" y="1107"/>
                  <a:pt x="759" y="1125"/>
                </a:cubicBezTo>
                <a:cubicBezTo>
                  <a:pt x="732" y="1144"/>
                  <a:pt x="704" y="1159"/>
                  <a:pt x="675" y="1171"/>
                </a:cubicBezTo>
                <a:cubicBezTo>
                  <a:pt x="645" y="1183"/>
                  <a:pt x="615" y="1192"/>
                  <a:pt x="583" y="1199"/>
                </a:cubicBezTo>
                <a:cubicBezTo>
                  <a:pt x="552" y="1205"/>
                  <a:pt x="520" y="1208"/>
                  <a:pt x="488" y="1208"/>
                </a:cubicBezTo>
                <a:cubicBezTo>
                  <a:pt x="456" y="1208"/>
                  <a:pt x="424" y="1205"/>
                  <a:pt x="393" y="1199"/>
                </a:cubicBezTo>
                <a:cubicBezTo>
                  <a:pt x="362" y="1192"/>
                  <a:pt x="331" y="1183"/>
                  <a:pt x="301" y="1171"/>
                </a:cubicBezTo>
                <a:cubicBezTo>
                  <a:pt x="272" y="1159"/>
                  <a:pt x="244" y="1144"/>
                  <a:pt x="217" y="1125"/>
                </a:cubicBezTo>
                <a:cubicBezTo>
                  <a:pt x="191" y="1107"/>
                  <a:pt x="166" y="1087"/>
                  <a:pt x="143" y="1064"/>
                </a:cubicBezTo>
                <a:cubicBezTo>
                  <a:pt x="121" y="1042"/>
                  <a:pt x="100" y="1017"/>
                  <a:pt x="83" y="990"/>
                </a:cubicBezTo>
                <a:cubicBezTo>
                  <a:pt x="64" y="964"/>
                  <a:pt x="49" y="936"/>
                  <a:pt x="37" y="906"/>
                </a:cubicBezTo>
                <a:cubicBezTo>
                  <a:pt x="24" y="877"/>
                  <a:pt x="15" y="846"/>
                  <a:pt x="9" y="815"/>
                </a:cubicBezTo>
                <a:cubicBezTo>
                  <a:pt x="3" y="783"/>
                  <a:pt x="0" y="752"/>
                  <a:pt x="0" y="720"/>
                </a:cubicBezTo>
                <a:close/>
              </a:path>
            </a:pathLst>
          </a:custGeom>
          <a:solidFill>
            <a:srgbClr val="00D3F3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495" name="图片 494"/>
          <p:cNvPicPr/>
          <p:nvPr/>
        </p:nvPicPr>
        <p:blipFill>
          <a:blip r:embed="rId6"/>
          <a:stretch/>
        </p:blipFill>
        <p:spPr>
          <a:xfrm>
            <a:off x="4103280" y="2080800"/>
            <a:ext cx="15012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96" name="文本框 495"/>
          <p:cNvSpPr txBox="1"/>
          <p:nvPr/>
        </p:nvSpPr>
        <p:spPr>
          <a:xfrm>
            <a:off x="801720" y="4466880"/>
            <a:ext cx="117432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BFDBFE"/>
                </a:solidFill>
                <a:effectLst/>
                <a:uFillTx/>
                <a:latin typeface="WenQuanYiZenHei"/>
                <a:ea typeface="WenQuanYiZenHei"/>
              </a:rPr>
              <a:t>距离越小，相似度越高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97" name="文本框 496"/>
          <p:cNvSpPr txBox="1"/>
          <p:nvPr/>
        </p:nvSpPr>
        <p:spPr>
          <a:xfrm>
            <a:off x="4452840" y="2071440"/>
            <a:ext cx="1006560" cy="25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58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余弦相似度</a:t>
            </a:r>
            <a:endParaRPr lang="en-US" sz="15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98" name="文本框 497"/>
          <p:cNvSpPr txBox="1"/>
          <p:nvPr/>
        </p:nvSpPr>
        <p:spPr>
          <a:xfrm>
            <a:off x="4001400" y="2562120"/>
            <a:ext cx="25488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测量向量间夹角的余弦值，表示方向相似性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499" name="图片 498"/>
          <p:cNvPicPr/>
          <p:nvPr/>
        </p:nvPicPr>
        <p:blipFill>
          <a:blip r:embed="rId7"/>
          <a:stretch/>
        </p:blipFill>
        <p:spPr>
          <a:xfrm>
            <a:off x="4512600" y="3409560"/>
            <a:ext cx="1671120" cy="75168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500" name="图片 499"/>
          <p:cNvPicPr/>
          <p:nvPr/>
        </p:nvPicPr>
        <p:blipFill>
          <a:blip r:embed="rId5"/>
          <a:stretch/>
        </p:blipFill>
        <p:spPr>
          <a:xfrm>
            <a:off x="4002840" y="4278600"/>
            <a:ext cx="116640" cy="1166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01" name="文本框 500"/>
          <p:cNvSpPr txBox="1"/>
          <p:nvPr/>
        </p:nvSpPr>
        <p:spPr>
          <a:xfrm>
            <a:off x="4228920" y="2972160"/>
            <a:ext cx="2254320" cy="151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CEFAFE"/>
                </a:solidFill>
                <a:effectLst/>
                <a:uFillTx/>
                <a:latin typeface="Courier New"/>
                <a:ea typeface="Courier New"/>
              </a:rPr>
              <a:t>cos(θ) = (x·y)/(||x||·||y||)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02" name="文本框 501"/>
          <p:cNvSpPr txBox="1"/>
          <p:nvPr/>
        </p:nvSpPr>
        <p:spPr>
          <a:xfrm>
            <a:off x="4151880" y="4270320"/>
            <a:ext cx="11664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BFDBFE"/>
                </a:solidFill>
                <a:effectLst/>
                <a:uFillTx/>
                <a:latin typeface="DejaVuSans"/>
                <a:ea typeface="DejaVuSans"/>
              </a:rPr>
              <a:t> 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03" name="文本框 502"/>
          <p:cNvSpPr txBox="1"/>
          <p:nvPr/>
        </p:nvSpPr>
        <p:spPr>
          <a:xfrm>
            <a:off x="4188960" y="4266360"/>
            <a:ext cx="47016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BFDBFE"/>
                </a:solidFill>
                <a:effectLst/>
                <a:uFillTx/>
                <a:latin typeface="WenQuanYiZenHei"/>
                <a:ea typeface="WenQuanYiZenHei"/>
              </a:rPr>
              <a:t>值越接近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04" name="文本框 503"/>
          <p:cNvSpPr txBox="1"/>
          <p:nvPr/>
        </p:nvSpPr>
        <p:spPr>
          <a:xfrm>
            <a:off x="4656960" y="4270320"/>
            <a:ext cx="11664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BFDBFE"/>
                </a:solidFill>
                <a:effectLst/>
                <a:uFillTx/>
                <a:latin typeface="DejaVuSans"/>
                <a:ea typeface="DejaVuSans"/>
              </a:rPr>
              <a:t>1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05" name="任意多边形 504"/>
          <p:cNvSpPr/>
          <p:nvPr/>
        </p:nvSpPr>
        <p:spPr>
          <a:xfrm>
            <a:off x="7182360" y="1775520"/>
            <a:ext cx="3117600" cy="3050640"/>
          </a:xfrm>
          <a:custGeom>
            <a:avLst/>
            <a:gdLst/>
            <a:ahLst/>
            <a:cxnLst/>
            <a:rect l="0" t="0" r="r" b="b"/>
            <a:pathLst>
              <a:path w="8660" h="8474">
                <a:moveTo>
                  <a:pt x="0" y="8300"/>
                </a:moveTo>
                <a:lnTo>
                  <a:pt x="0" y="174"/>
                </a:lnTo>
                <a:cubicBezTo>
                  <a:pt x="0" y="163"/>
                  <a:pt x="1" y="152"/>
                  <a:pt x="3" y="140"/>
                </a:cubicBezTo>
                <a:cubicBezTo>
                  <a:pt x="6" y="129"/>
                  <a:pt x="9" y="118"/>
                  <a:pt x="13" y="108"/>
                </a:cubicBezTo>
                <a:cubicBezTo>
                  <a:pt x="18" y="97"/>
                  <a:pt x="23" y="87"/>
                  <a:pt x="29" y="78"/>
                </a:cubicBezTo>
                <a:cubicBezTo>
                  <a:pt x="36" y="68"/>
                  <a:pt x="43" y="59"/>
                  <a:pt x="51" y="51"/>
                </a:cubicBezTo>
                <a:cubicBezTo>
                  <a:pt x="59" y="43"/>
                  <a:pt x="68" y="36"/>
                  <a:pt x="77" y="30"/>
                </a:cubicBezTo>
                <a:cubicBezTo>
                  <a:pt x="87" y="23"/>
                  <a:pt x="97" y="18"/>
                  <a:pt x="108" y="14"/>
                </a:cubicBezTo>
                <a:cubicBezTo>
                  <a:pt x="118" y="9"/>
                  <a:pt x="129" y="6"/>
                  <a:pt x="140" y="4"/>
                </a:cubicBezTo>
                <a:cubicBezTo>
                  <a:pt x="151" y="1"/>
                  <a:pt x="163" y="0"/>
                  <a:pt x="174" y="0"/>
                </a:cubicBezTo>
                <a:lnTo>
                  <a:pt x="8485" y="0"/>
                </a:lnTo>
                <a:cubicBezTo>
                  <a:pt x="8497" y="0"/>
                  <a:pt x="8508" y="1"/>
                  <a:pt x="8519" y="4"/>
                </a:cubicBezTo>
                <a:cubicBezTo>
                  <a:pt x="8531" y="6"/>
                  <a:pt x="8542" y="9"/>
                  <a:pt x="8552" y="14"/>
                </a:cubicBezTo>
                <a:cubicBezTo>
                  <a:pt x="8563" y="18"/>
                  <a:pt x="8573" y="23"/>
                  <a:pt x="8582" y="30"/>
                </a:cubicBezTo>
                <a:cubicBezTo>
                  <a:pt x="8592" y="36"/>
                  <a:pt x="8601" y="43"/>
                  <a:pt x="8609" y="51"/>
                </a:cubicBezTo>
                <a:cubicBezTo>
                  <a:pt x="8617" y="59"/>
                  <a:pt x="8624" y="68"/>
                  <a:pt x="8630" y="78"/>
                </a:cubicBezTo>
                <a:cubicBezTo>
                  <a:pt x="8637" y="87"/>
                  <a:pt x="8642" y="97"/>
                  <a:pt x="8646" y="108"/>
                </a:cubicBezTo>
                <a:cubicBezTo>
                  <a:pt x="8651" y="118"/>
                  <a:pt x="8654" y="129"/>
                  <a:pt x="8656" y="140"/>
                </a:cubicBezTo>
                <a:cubicBezTo>
                  <a:pt x="8658" y="152"/>
                  <a:pt x="8660" y="163"/>
                  <a:pt x="8660" y="174"/>
                </a:cubicBezTo>
                <a:lnTo>
                  <a:pt x="8660" y="8300"/>
                </a:lnTo>
                <a:cubicBezTo>
                  <a:pt x="8660" y="8311"/>
                  <a:pt x="8658" y="8323"/>
                  <a:pt x="8656" y="8334"/>
                </a:cubicBezTo>
                <a:cubicBezTo>
                  <a:pt x="8654" y="8345"/>
                  <a:pt x="8651" y="8356"/>
                  <a:pt x="8646" y="8367"/>
                </a:cubicBezTo>
                <a:cubicBezTo>
                  <a:pt x="8642" y="8377"/>
                  <a:pt x="8637" y="8387"/>
                  <a:pt x="8630" y="8397"/>
                </a:cubicBezTo>
                <a:cubicBezTo>
                  <a:pt x="8624" y="8406"/>
                  <a:pt x="8617" y="8415"/>
                  <a:pt x="8609" y="8423"/>
                </a:cubicBezTo>
                <a:cubicBezTo>
                  <a:pt x="8601" y="8431"/>
                  <a:pt x="8592" y="8438"/>
                  <a:pt x="8582" y="8445"/>
                </a:cubicBezTo>
                <a:cubicBezTo>
                  <a:pt x="8573" y="8451"/>
                  <a:pt x="8563" y="8456"/>
                  <a:pt x="8552" y="8461"/>
                </a:cubicBezTo>
                <a:cubicBezTo>
                  <a:pt x="8542" y="8465"/>
                  <a:pt x="8531" y="8468"/>
                  <a:pt x="8519" y="8471"/>
                </a:cubicBezTo>
                <a:cubicBezTo>
                  <a:pt x="8508" y="8473"/>
                  <a:pt x="8497" y="8474"/>
                  <a:pt x="8485" y="8474"/>
                </a:cubicBezTo>
                <a:lnTo>
                  <a:pt x="174" y="8474"/>
                </a:lnTo>
                <a:cubicBezTo>
                  <a:pt x="163" y="8474"/>
                  <a:pt x="151" y="8473"/>
                  <a:pt x="140" y="8471"/>
                </a:cubicBezTo>
                <a:cubicBezTo>
                  <a:pt x="129" y="8468"/>
                  <a:pt x="118" y="8465"/>
                  <a:pt x="108" y="8461"/>
                </a:cubicBezTo>
                <a:cubicBezTo>
                  <a:pt x="97" y="8456"/>
                  <a:pt x="87" y="8451"/>
                  <a:pt x="77" y="8445"/>
                </a:cubicBezTo>
                <a:cubicBezTo>
                  <a:pt x="68" y="8438"/>
                  <a:pt x="59" y="8431"/>
                  <a:pt x="51" y="8423"/>
                </a:cubicBezTo>
                <a:cubicBezTo>
                  <a:pt x="43" y="8415"/>
                  <a:pt x="36" y="8406"/>
                  <a:pt x="29" y="8397"/>
                </a:cubicBezTo>
                <a:cubicBezTo>
                  <a:pt x="23" y="8387"/>
                  <a:pt x="18" y="8377"/>
                  <a:pt x="13" y="8367"/>
                </a:cubicBezTo>
                <a:cubicBezTo>
                  <a:pt x="9" y="8356"/>
                  <a:pt x="6" y="8345"/>
                  <a:pt x="3" y="8334"/>
                </a:cubicBezTo>
                <a:cubicBezTo>
                  <a:pt x="1" y="8323"/>
                  <a:pt x="0" y="8311"/>
                  <a:pt x="0" y="8300"/>
                </a:cubicBezTo>
                <a:close/>
              </a:path>
            </a:pathLst>
          </a:custGeom>
          <a:solidFill>
            <a:srgbClr val="1E40AF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506" name="任意多边形 505"/>
          <p:cNvSpPr/>
          <p:nvPr/>
        </p:nvSpPr>
        <p:spPr>
          <a:xfrm>
            <a:off x="7182360" y="1775520"/>
            <a:ext cx="3117600" cy="3050640"/>
          </a:xfrm>
          <a:custGeom>
            <a:avLst/>
            <a:gdLst/>
            <a:ahLst/>
            <a:cxnLst/>
            <a:rect l="0" t="0" r="r" b="b"/>
            <a:pathLst>
              <a:path w="8660" h="8474" fill="none">
                <a:moveTo>
                  <a:pt x="0" y="8300"/>
                </a:moveTo>
                <a:lnTo>
                  <a:pt x="0" y="174"/>
                </a:lnTo>
                <a:cubicBezTo>
                  <a:pt x="0" y="163"/>
                  <a:pt x="1" y="152"/>
                  <a:pt x="3" y="140"/>
                </a:cubicBezTo>
                <a:cubicBezTo>
                  <a:pt x="6" y="129"/>
                  <a:pt x="9" y="118"/>
                  <a:pt x="13" y="108"/>
                </a:cubicBezTo>
                <a:cubicBezTo>
                  <a:pt x="18" y="97"/>
                  <a:pt x="23" y="87"/>
                  <a:pt x="29" y="78"/>
                </a:cubicBezTo>
                <a:cubicBezTo>
                  <a:pt x="36" y="68"/>
                  <a:pt x="43" y="59"/>
                  <a:pt x="51" y="51"/>
                </a:cubicBezTo>
                <a:cubicBezTo>
                  <a:pt x="59" y="43"/>
                  <a:pt x="68" y="36"/>
                  <a:pt x="77" y="30"/>
                </a:cubicBezTo>
                <a:cubicBezTo>
                  <a:pt x="87" y="23"/>
                  <a:pt x="97" y="18"/>
                  <a:pt x="108" y="14"/>
                </a:cubicBezTo>
                <a:cubicBezTo>
                  <a:pt x="118" y="9"/>
                  <a:pt x="129" y="6"/>
                  <a:pt x="140" y="4"/>
                </a:cubicBezTo>
                <a:cubicBezTo>
                  <a:pt x="151" y="1"/>
                  <a:pt x="163" y="0"/>
                  <a:pt x="174" y="0"/>
                </a:cubicBezTo>
                <a:lnTo>
                  <a:pt x="8485" y="0"/>
                </a:lnTo>
                <a:cubicBezTo>
                  <a:pt x="8497" y="0"/>
                  <a:pt x="8508" y="1"/>
                  <a:pt x="8519" y="4"/>
                </a:cubicBezTo>
                <a:cubicBezTo>
                  <a:pt x="8531" y="6"/>
                  <a:pt x="8542" y="9"/>
                  <a:pt x="8552" y="14"/>
                </a:cubicBezTo>
                <a:cubicBezTo>
                  <a:pt x="8563" y="18"/>
                  <a:pt x="8573" y="23"/>
                  <a:pt x="8582" y="30"/>
                </a:cubicBezTo>
                <a:cubicBezTo>
                  <a:pt x="8592" y="36"/>
                  <a:pt x="8601" y="43"/>
                  <a:pt x="8609" y="51"/>
                </a:cubicBezTo>
                <a:cubicBezTo>
                  <a:pt x="8617" y="59"/>
                  <a:pt x="8624" y="68"/>
                  <a:pt x="8630" y="78"/>
                </a:cubicBezTo>
                <a:cubicBezTo>
                  <a:pt x="8637" y="87"/>
                  <a:pt x="8642" y="97"/>
                  <a:pt x="8646" y="108"/>
                </a:cubicBezTo>
                <a:cubicBezTo>
                  <a:pt x="8651" y="118"/>
                  <a:pt x="8654" y="129"/>
                  <a:pt x="8656" y="140"/>
                </a:cubicBezTo>
                <a:cubicBezTo>
                  <a:pt x="8658" y="152"/>
                  <a:pt x="8660" y="163"/>
                  <a:pt x="8660" y="174"/>
                </a:cubicBezTo>
                <a:lnTo>
                  <a:pt x="8660" y="8300"/>
                </a:lnTo>
                <a:cubicBezTo>
                  <a:pt x="8660" y="8311"/>
                  <a:pt x="8658" y="8323"/>
                  <a:pt x="8656" y="8334"/>
                </a:cubicBezTo>
                <a:cubicBezTo>
                  <a:pt x="8654" y="8345"/>
                  <a:pt x="8651" y="8356"/>
                  <a:pt x="8646" y="8367"/>
                </a:cubicBezTo>
                <a:cubicBezTo>
                  <a:pt x="8642" y="8377"/>
                  <a:pt x="8637" y="8387"/>
                  <a:pt x="8630" y="8397"/>
                </a:cubicBezTo>
                <a:cubicBezTo>
                  <a:pt x="8624" y="8406"/>
                  <a:pt x="8617" y="8415"/>
                  <a:pt x="8609" y="8423"/>
                </a:cubicBezTo>
                <a:cubicBezTo>
                  <a:pt x="8601" y="8431"/>
                  <a:pt x="8592" y="8438"/>
                  <a:pt x="8582" y="8445"/>
                </a:cubicBezTo>
                <a:cubicBezTo>
                  <a:pt x="8573" y="8451"/>
                  <a:pt x="8563" y="8456"/>
                  <a:pt x="8552" y="8461"/>
                </a:cubicBezTo>
                <a:cubicBezTo>
                  <a:pt x="8542" y="8465"/>
                  <a:pt x="8531" y="8468"/>
                  <a:pt x="8519" y="8471"/>
                </a:cubicBezTo>
                <a:cubicBezTo>
                  <a:pt x="8508" y="8473"/>
                  <a:pt x="8497" y="8474"/>
                  <a:pt x="8485" y="8474"/>
                </a:cubicBezTo>
                <a:lnTo>
                  <a:pt x="174" y="8474"/>
                </a:lnTo>
                <a:cubicBezTo>
                  <a:pt x="163" y="8474"/>
                  <a:pt x="151" y="8473"/>
                  <a:pt x="140" y="8471"/>
                </a:cubicBezTo>
                <a:cubicBezTo>
                  <a:pt x="129" y="8468"/>
                  <a:pt x="118" y="8465"/>
                  <a:pt x="108" y="8461"/>
                </a:cubicBezTo>
                <a:cubicBezTo>
                  <a:pt x="97" y="8456"/>
                  <a:pt x="87" y="8451"/>
                  <a:pt x="77" y="8445"/>
                </a:cubicBezTo>
                <a:cubicBezTo>
                  <a:pt x="68" y="8438"/>
                  <a:pt x="59" y="8431"/>
                  <a:pt x="51" y="8423"/>
                </a:cubicBezTo>
                <a:cubicBezTo>
                  <a:pt x="43" y="8415"/>
                  <a:pt x="36" y="8406"/>
                  <a:pt x="29" y="8397"/>
                </a:cubicBezTo>
                <a:cubicBezTo>
                  <a:pt x="23" y="8387"/>
                  <a:pt x="18" y="8377"/>
                  <a:pt x="13" y="8367"/>
                </a:cubicBezTo>
                <a:cubicBezTo>
                  <a:pt x="9" y="8356"/>
                  <a:pt x="6" y="8345"/>
                  <a:pt x="3" y="8334"/>
                </a:cubicBezTo>
                <a:cubicBezTo>
                  <a:pt x="1" y="8323"/>
                  <a:pt x="0" y="8311"/>
                  <a:pt x="0" y="8300"/>
                </a:cubicBezTo>
              </a:path>
            </a:pathLst>
          </a:custGeom>
          <a:ln w="8280">
            <a:solidFill>
              <a:srgbClr val="1D4ED8"/>
            </a:solidFill>
            <a:miter/>
          </a:ln>
        </p:spPr>
        <p:txBody>
          <a:bodyPr lIns="3960" tIns="3960" rIns="3960" bIns="396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07" name="任意多边形 506"/>
          <p:cNvSpPr/>
          <p:nvPr/>
        </p:nvSpPr>
        <p:spPr>
          <a:xfrm>
            <a:off x="7387200" y="2849400"/>
            <a:ext cx="2707920" cy="401400"/>
          </a:xfrm>
          <a:custGeom>
            <a:avLst/>
            <a:gdLst/>
            <a:ahLst/>
            <a:cxnLst/>
            <a:rect l="0" t="0" r="r" b="b"/>
            <a:pathLst>
              <a:path w="7522" h="1115">
                <a:moveTo>
                  <a:pt x="0" y="1023"/>
                </a:moveTo>
                <a:lnTo>
                  <a:pt x="0" y="93"/>
                </a:lnTo>
                <a:cubicBezTo>
                  <a:pt x="0" y="81"/>
                  <a:pt x="2" y="69"/>
                  <a:pt x="7" y="57"/>
                </a:cubicBezTo>
                <a:cubicBezTo>
                  <a:pt x="12" y="46"/>
                  <a:pt x="18" y="36"/>
                  <a:pt x="27" y="27"/>
                </a:cubicBezTo>
                <a:cubicBezTo>
                  <a:pt x="36" y="19"/>
                  <a:pt x="46" y="12"/>
                  <a:pt x="57" y="7"/>
                </a:cubicBezTo>
                <a:cubicBezTo>
                  <a:pt x="69" y="3"/>
                  <a:pt x="80" y="0"/>
                  <a:pt x="93" y="0"/>
                </a:cubicBezTo>
                <a:lnTo>
                  <a:pt x="7429" y="0"/>
                </a:lnTo>
                <a:cubicBezTo>
                  <a:pt x="7441" y="0"/>
                  <a:pt x="7453" y="3"/>
                  <a:pt x="7465" y="7"/>
                </a:cubicBezTo>
                <a:cubicBezTo>
                  <a:pt x="7476" y="12"/>
                  <a:pt x="7486" y="19"/>
                  <a:pt x="7495" y="27"/>
                </a:cubicBezTo>
                <a:cubicBezTo>
                  <a:pt x="7503" y="36"/>
                  <a:pt x="7510" y="46"/>
                  <a:pt x="7515" y="57"/>
                </a:cubicBezTo>
                <a:cubicBezTo>
                  <a:pt x="7520" y="69"/>
                  <a:pt x="7522" y="81"/>
                  <a:pt x="7522" y="93"/>
                </a:cubicBezTo>
                <a:lnTo>
                  <a:pt x="7522" y="1023"/>
                </a:lnTo>
                <a:cubicBezTo>
                  <a:pt x="7522" y="1035"/>
                  <a:pt x="7520" y="1047"/>
                  <a:pt x="7515" y="1058"/>
                </a:cubicBezTo>
                <a:cubicBezTo>
                  <a:pt x="7510" y="1069"/>
                  <a:pt x="7503" y="1079"/>
                  <a:pt x="7495" y="1088"/>
                </a:cubicBezTo>
                <a:cubicBezTo>
                  <a:pt x="7486" y="1097"/>
                  <a:pt x="7476" y="1104"/>
                  <a:pt x="7465" y="1108"/>
                </a:cubicBezTo>
                <a:cubicBezTo>
                  <a:pt x="7453" y="1113"/>
                  <a:pt x="7441" y="1115"/>
                  <a:pt x="7429" y="1115"/>
                </a:cubicBezTo>
                <a:lnTo>
                  <a:pt x="93" y="1115"/>
                </a:lnTo>
                <a:cubicBezTo>
                  <a:pt x="80" y="1115"/>
                  <a:pt x="69" y="1113"/>
                  <a:pt x="57" y="1108"/>
                </a:cubicBezTo>
                <a:cubicBezTo>
                  <a:pt x="46" y="1104"/>
                  <a:pt x="36" y="1097"/>
                  <a:pt x="27" y="1088"/>
                </a:cubicBezTo>
                <a:cubicBezTo>
                  <a:pt x="18" y="1079"/>
                  <a:pt x="12" y="1069"/>
                  <a:pt x="7" y="1058"/>
                </a:cubicBezTo>
                <a:cubicBezTo>
                  <a:pt x="2" y="1047"/>
                  <a:pt x="0" y="1035"/>
                  <a:pt x="0" y="1023"/>
                </a:cubicBezTo>
                <a:close/>
              </a:path>
            </a:pathLst>
          </a:custGeom>
          <a:solidFill>
            <a:srgbClr val="1E3A8A">
              <a:alpha val="5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508" name="任意多边形 507"/>
          <p:cNvSpPr/>
          <p:nvPr/>
        </p:nvSpPr>
        <p:spPr>
          <a:xfrm>
            <a:off x="7387200" y="1980360"/>
            <a:ext cx="401400" cy="434880"/>
          </a:xfrm>
          <a:custGeom>
            <a:avLst/>
            <a:gdLst/>
            <a:ahLst/>
            <a:cxnLst/>
            <a:rect l="0" t="0" r="r" b="b"/>
            <a:pathLst>
              <a:path w="1115" h="1208">
                <a:moveTo>
                  <a:pt x="0" y="650"/>
                </a:moveTo>
                <a:lnTo>
                  <a:pt x="0" y="557"/>
                </a:lnTo>
                <a:cubicBezTo>
                  <a:pt x="0" y="521"/>
                  <a:pt x="3" y="484"/>
                  <a:pt x="11" y="448"/>
                </a:cubicBezTo>
                <a:cubicBezTo>
                  <a:pt x="18" y="413"/>
                  <a:pt x="28" y="378"/>
                  <a:pt x="42" y="344"/>
                </a:cubicBezTo>
                <a:cubicBezTo>
                  <a:pt x="56" y="310"/>
                  <a:pt x="73" y="278"/>
                  <a:pt x="95" y="248"/>
                </a:cubicBezTo>
                <a:cubicBezTo>
                  <a:pt x="115" y="217"/>
                  <a:pt x="138" y="189"/>
                  <a:pt x="164" y="163"/>
                </a:cubicBezTo>
                <a:cubicBezTo>
                  <a:pt x="190" y="137"/>
                  <a:pt x="218" y="114"/>
                  <a:pt x="248" y="94"/>
                </a:cubicBezTo>
                <a:cubicBezTo>
                  <a:pt x="279" y="74"/>
                  <a:pt x="311" y="56"/>
                  <a:pt x="345" y="42"/>
                </a:cubicBezTo>
                <a:cubicBezTo>
                  <a:pt x="379" y="28"/>
                  <a:pt x="413" y="18"/>
                  <a:pt x="449" y="11"/>
                </a:cubicBezTo>
                <a:cubicBezTo>
                  <a:pt x="485" y="4"/>
                  <a:pt x="521" y="0"/>
                  <a:pt x="558" y="0"/>
                </a:cubicBezTo>
                <a:cubicBezTo>
                  <a:pt x="595" y="0"/>
                  <a:pt x="631" y="4"/>
                  <a:pt x="667" y="11"/>
                </a:cubicBezTo>
                <a:cubicBezTo>
                  <a:pt x="703" y="18"/>
                  <a:pt x="737" y="28"/>
                  <a:pt x="771" y="42"/>
                </a:cubicBezTo>
                <a:cubicBezTo>
                  <a:pt x="805" y="56"/>
                  <a:pt x="837" y="74"/>
                  <a:pt x="867" y="94"/>
                </a:cubicBezTo>
                <a:cubicBezTo>
                  <a:pt x="898" y="114"/>
                  <a:pt x="926" y="137"/>
                  <a:pt x="952" y="163"/>
                </a:cubicBezTo>
                <a:cubicBezTo>
                  <a:pt x="978" y="189"/>
                  <a:pt x="1001" y="217"/>
                  <a:pt x="1021" y="248"/>
                </a:cubicBezTo>
                <a:cubicBezTo>
                  <a:pt x="1041" y="278"/>
                  <a:pt x="1059" y="310"/>
                  <a:pt x="1073" y="344"/>
                </a:cubicBezTo>
                <a:cubicBezTo>
                  <a:pt x="1087" y="378"/>
                  <a:pt x="1097" y="413"/>
                  <a:pt x="1104" y="448"/>
                </a:cubicBezTo>
                <a:cubicBezTo>
                  <a:pt x="1111" y="484"/>
                  <a:pt x="1115" y="521"/>
                  <a:pt x="1115" y="557"/>
                </a:cubicBezTo>
                <a:lnTo>
                  <a:pt x="1115" y="650"/>
                </a:lnTo>
                <a:cubicBezTo>
                  <a:pt x="1115" y="687"/>
                  <a:pt x="1111" y="723"/>
                  <a:pt x="1104" y="759"/>
                </a:cubicBezTo>
                <a:cubicBezTo>
                  <a:pt x="1097" y="795"/>
                  <a:pt x="1087" y="829"/>
                  <a:pt x="1073" y="863"/>
                </a:cubicBezTo>
                <a:cubicBezTo>
                  <a:pt x="1059" y="897"/>
                  <a:pt x="1041" y="929"/>
                  <a:pt x="1021" y="959"/>
                </a:cubicBezTo>
                <a:cubicBezTo>
                  <a:pt x="1001" y="990"/>
                  <a:pt x="978" y="1018"/>
                  <a:pt x="952" y="1044"/>
                </a:cubicBezTo>
                <a:cubicBezTo>
                  <a:pt x="926" y="1070"/>
                  <a:pt x="898" y="1093"/>
                  <a:pt x="867" y="1113"/>
                </a:cubicBezTo>
                <a:cubicBezTo>
                  <a:pt x="837" y="1134"/>
                  <a:pt x="805" y="1152"/>
                  <a:pt x="771" y="1166"/>
                </a:cubicBezTo>
                <a:cubicBezTo>
                  <a:pt x="737" y="1180"/>
                  <a:pt x="703" y="1190"/>
                  <a:pt x="667" y="1197"/>
                </a:cubicBezTo>
                <a:cubicBezTo>
                  <a:pt x="631" y="1205"/>
                  <a:pt x="595" y="1208"/>
                  <a:pt x="558" y="1208"/>
                </a:cubicBezTo>
                <a:cubicBezTo>
                  <a:pt x="521" y="1208"/>
                  <a:pt x="485" y="1205"/>
                  <a:pt x="449" y="1197"/>
                </a:cubicBezTo>
                <a:cubicBezTo>
                  <a:pt x="413" y="1190"/>
                  <a:pt x="379" y="1180"/>
                  <a:pt x="345" y="1166"/>
                </a:cubicBezTo>
                <a:cubicBezTo>
                  <a:pt x="311" y="1152"/>
                  <a:pt x="279" y="1134"/>
                  <a:pt x="248" y="1113"/>
                </a:cubicBezTo>
                <a:cubicBezTo>
                  <a:pt x="218" y="1093"/>
                  <a:pt x="190" y="1070"/>
                  <a:pt x="164" y="1044"/>
                </a:cubicBezTo>
                <a:cubicBezTo>
                  <a:pt x="138" y="1018"/>
                  <a:pt x="115" y="990"/>
                  <a:pt x="95" y="959"/>
                </a:cubicBezTo>
                <a:cubicBezTo>
                  <a:pt x="73" y="929"/>
                  <a:pt x="56" y="897"/>
                  <a:pt x="42" y="863"/>
                </a:cubicBezTo>
                <a:cubicBezTo>
                  <a:pt x="28" y="829"/>
                  <a:pt x="18" y="795"/>
                  <a:pt x="11" y="759"/>
                </a:cubicBezTo>
                <a:cubicBezTo>
                  <a:pt x="3" y="723"/>
                  <a:pt x="0" y="687"/>
                  <a:pt x="0" y="650"/>
                </a:cubicBezTo>
                <a:close/>
              </a:path>
            </a:pathLst>
          </a:custGeom>
          <a:solidFill>
            <a:srgbClr val="00D3F3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509" name="图片 508"/>
          <p:cNvPicPr/>
          <p:nvPr/>
        </p:nvPicPr>
        <p:blipFill>
          <a:blip r:embed="rId8"/>
          <a:stretch/>
        </p:blipFill>
        <p:spPr>
          <a:xfrm>
            <a:off x="7487640" y="2080800"/>
            <a:ext cx="20016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10" name="文本框 509"/>
          <p:cNvSpPr txBox="1"/>
          <p:nvPr/>
        </p:nvSpPr>
        <p:spPr>
          <a:xfrm>
            <a:off x="4731480" y="4266360"/>
            <a:ext cx="70488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BFDBFE"/>
                </a:solidFill>
                <a:effectLst/>
                <a:uFillTx/>
                <a:latin typeface="WenQuanYiZenHei"/>
                <a:ea typeface="WenQuanYiZenHei"/>
              </a:rPr>
              <a:t>，相似度越高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11" name="文本框 510"/>
          <p:cNvSpPr txBox="1"/>
          <p:nvPr/>
        </p:nvSpPr>
        <p:spPr>
          <a:xfrm>
            <a:off x="7890120" y="2071440"/>
            <a:ext cx="805320" cy="25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58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内积距离</a:t>
            </a:r>
            <a:endParaRPr lang="en-US" sz="15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12" name="文本框 511"/>
          <p:cNvSpPr txBox="1"/>
          <p:nvPr/>
        </p:nvSpPr>
        <p:spPr>
          <a:xfrm>
            <a:off x="7388640" y="2562120"/>
            <a:ext cx="20124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计算向量的点积，考虑方向和大小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13" name="文本框 512"/>
          <p:cNvSpPr txBox="1"/>
          <p:nvPr/>
        </p:nvSpPr>
        <p:spPr>
          <a:xfrm>
            <a:off x="8177760" y="2972160"/>
            <a:ext cx="725040" cy="151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CEFAFE"/>
                </a:solidFill>
                <a:effectLst/>
                <a:uFillTx/>
                <a:latin typeface="Courier New"/>
                <a:ea typeface="Courier New"/>
              </a:rPr>
              <a:t>x·y = Σ(x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14" name="文本框 513"/>
          <p:cNvSpPr txBox="1"/>
          <p:nvPr/>
        </p:nvSpPr>
        <p:spPr>
          <a:xfrm>
            <a:off x="8899920" y="2959560"/>
            <a:ext cx="13320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CEFAFE"/>
                </a:solidFill>
                <a:effectLst/>
                <a:uFillTx/>
                <a:latin typeface="DejaVuSansMono"/>
                <a:ea typeface="DejaVuSansMono"/>
              </a:rPr>
              <a:t>ᵢ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15" name="文本框 514"/>
          <p:cNvSpPr txBox="1"/>
          <p:nvPr/>
        </p:nvSpPr>
        <p:spPr>
          <a:xfrm>
            <a:off x="8980200" y="2972160"/>
            <a:ext cx="161640" cy="151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CEFAFE"/>
                </a:solidFill>
                <a:effectLst/>
                <a:uFillTx/>
                <a:latin typeface="Courier New"/>
                <a:ea typeface="Courier New"/>
              </a:rPr>
              <a:t>·y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16" name="文本框 515"/>
          <p:cNvSpPr txBox="1"/>
          <p:nvPr/>
        </p:nvSpPr>
        <p:spPr>
          <a:xfrm>
            <a:off x="9140760" y="2959560"/>
            <a:ext cx="13320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CEFAFE"/>
                </a:solidFill>
                <a:effectLst/>
                <a:uFillTx/>
                <a:latin typeface="DejaVuSansMono"/>
                <a:ea typeface="DejaVuSansMono"/>
              </a:rPr>
              <a:t>ᵢ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517" name="图片 516"/>
          <p:cNvPicPr/>
          <p:nvPr/>
        </p:nvPicPr>
        <p:blipFill>
          <a:blip r:embed="rId9"/>
          <a:stretch/>
        </p:blipFill>
        <p:spPr>
          <a:xfrm>
            <a:off x="7905600" y="3409560"/>
            <a:ext cx="1671120" cy="75168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518" name="图片 517"/>
          <p:cNvPicPr/>
          <p:nvPr/>
        </p:nvPicPr>
        <p:blipFill>
          <a:blip r:embed="rId10"/>
          <a:stretch/>
        </p:blipFill>
        <p:spPr>
          <a:xfrm>
            <a:off x="7387200" y="4278600"/>
            <a:ext cx="116640" cy="1166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19" name="文本框 518"/>
          <p:cNvSpPr txBox="1"/>
          <p:nvPr/>
        </p:nvSpPr>
        <p:spPr>
          <a:xfrm>
            <a:off x="9221400" y="2972160"/>
            <a:ext cx="133200" cy="151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CEFAFE"/>
                </a:solidFill>
                <a:effectLst/>
                <a:uFillTx/>
                <a:latin typeface="Courier New"/>
                <a:ea typeface="Courier New"/>
              </a:rPr>
              <a:t>)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20" name="文本框 519"/>
          <p:cNvSpPr txBox="1"/>
          <p:nvPr/>
        </p:nvSpPr>
        <p:spPr>
          <a:xfrm>
            <a:off x="7539120" y="4270320"/>
            <a:ext cx="11664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BFDBFE"/>
                </a:solidFill>
                <a:effectLst/>
                <a:uFillTx/>
                <a:latin typeface="DejaVuSans"/>
                <a:ea typeface="DejaVuSans"/>
              </a:rPr>
              <a:t> 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21" name="文本框 520"/>
          <p:cNvSpPr txBox="1"/>
          <p:nvPr/>
        </p:nvSpPr>
        <p:spPr>
          <a:xfrm>
            <a:off x="7576200" y="4266360"/>
            <a:ext cx="140904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BFDBFE"/>
                </a:solidFill>
                <a:effectLst/>
                <a:uFillTx/>
                <a:latin typeface="WenQuanYiZenHei"/>
                <a:ea typeface="WenQuanYiZenHei"/>
              </a:rPr>
              <a:t>通常与余弦相似度配合使用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522" name="图片 521"/>
          <p:cNvPicPr/>
          <p:nvPr/>
        </p:nvPicPr>
        <p:blipFill>
          <a:blip r:embed="rId11"/>
          <a:stretch/>
        </p:blipFill>
        <p:spPr>
          <a:xfrm>
            <a:off x="585000" y="564084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23" name="文本框 522"/>
          <p:cNvSpPr txBox="1"/>
          <p:nvPr/>
        </p:nvSpPr>
        <p:spPr>
          <a:xfrm>
            <a:off x="580680" y="5287680"/>
            <a:ext cx="67140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A2F4FD"/>
                </a:solidFill>
                <a:effectLst/>
                <a:uFillTx/>
                <a:latin typeface="WenQuanYiZenHei"/>
                <a:ea typeface="WenQuanYiZenHei"/>
              </a:rPr>
              <a:t>应用选择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524" name="图片 523"/>
          <p:cNvPicPr/>
          <p:nvPr/>
        </p:nvPicPr>
        <p:blipFill>
          <a:blip r:embed="rId12"/>
          <a:stretch/>
        </p:blipFill>
        <p:spPr>
          <a:xfrm>
            <a:off x="3810600" y="564084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25" name="文本框 524"/>
          <p:cNvSpPr txBox="1"/>
          <p:nvPr/>
        </p:nvSpPr>
        <p:spPr>
          <a:xfrm>
            <a:off x="781200" y="5620680"/>
            <a:ext cx="281736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欧氏距离适用于</a:t>
            </a:r>
            <a:r>
              <a:rPr lang="zh-CN" sz="1050" b="0" u="none" strike="noStrike">
                <a:solidFill>
                  <a:srgbClr val="53EAFD"/>
                </a:solidFill>
                <a:effectLst/>
                <a:uFillTx/>
                <a:latin typeface="WenQuanYiZenHei"/>
                <a:ea typeface="WenQuanYiZenHei"/>
              </a:rPr>
              <a:t>特征空间中绝对距离</a:t>
            </a:r>
            <a:r>
              <a:rPr lang="zh-CN" sz="105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重要的场景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526" name="图片 525"/>
          <p:cNvPicPr/>
          <p:nvPr/>
        </p:nvPicPr>
        <p:blipFill>
          <a:blip r:embed="rId11"/>
          <a:stretch/>
        </p:blipFill>
        <p:spPr>
          <a:xfrm>
            <a:off x="7036200" y="564084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27" name="文本框 526"/>
          <p:cNvSpPr txBox="1"/>
          <p:nvPr/>
        </p:nvSpPr>
        <p:spPr>
          <a:xfrm>
            <a:off x="4007160" y="5620680"/>
            <a:ext cx="25488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余弦相似度适用于</a:t>
            </a:r>
            <a:r>
              <a:rPr lang="zh-CN" sz="1050" b="0" u="none" strike="noStrike">
                <a:solidFill>
                  <a:srgbClr val="53EAFD"/>
                </a:solidFill>
                <a:effectLst/>
                <a:uFillTx/>
                <a:latin typeface="WenQuanYiZenHei"/>
                <a:ea typeface="WenQuanYiZenHei"/>
              </a:rPr>
              <a:t>方向相似性</a:t>
            </a:r>
            <a:r>
              <a:rPr lang="zh-CN" sz="105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更重要的场景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28" name="文本框 527"/>
          <p:cNvSpPr txBox="1"/>
          <p:nvPr/>
        </p:nvSpPr>
        <p:spPr>
          <a:xfrm>
            <a:off x="7232760" y="5620680"/>
            <a:ext cx="241488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在文本匹配中，通常</a:t>
            </a:r>
            <a:r>
              <a:rPr lang="zh-CN" sz="1050" b="0" u="none" strike="noStrike">
                <a:solidFill>
                  <a:srgbClr val="53EAFD"/>
                </a:solidFill>
                <a:effectLst/>
                <a:uFillTx/>
                <a:latin typeface="WenQuanYiZenHei"/>
                <a:ea typeface="WenQuanYiZenHei"/>
              </a:rPr>
              <a:t>余弦相似度</a:t>
            </a:r>
            <a:r>
              <a:rPr lang="zh-CN" sz="105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表现更佳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29" name="文本框 528"/>
          <p:cNvSpPr txBox="1"/>
          <p:nvPr/>
        </p:nvSpPr>
        <p:spPr>
          <a:xfrm>
            <a:off x="10229760" y="5732640"/>
            <a:ext cx="33876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93C5FD"/>
                </a:solidFill>
                <a:effectLst/>
                <a:uFillTx/>
                <a:latin typeface="DejaVuSans"/>
                <a:ea typeface="DejaVuSans"/>
              </a:rPr>
              <a:t>3 / 21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0" name="任意多边形 529"/>
          <p:cNvSpPr/>
          <p:nvPr/>
        </p:nvSpPr>
        <p:spPr>
          <a:xfrm>
            <a:off x="0" y="0"/>
            <a:ext cx="167400" cy="94320"/>
          </a:xfrm>
          <a:custGeom>
            <a:avLst/>
            <a:gdLst/>
            <a:ahLst/>
            <a:cxnLst/>
            <a:rect l="0" t="0" r="r" b="b"/>
            <a:pathLst>
              <a:path w="465" h="262">
                <a:moveTo>
                  <a:pt x="0" y="0"/>
                </a:moveTo>
                <a:lnTo>
                  <a:pt x="0" y="262"/>
                </a:lnTo>
                <a:lnTo>
                  <a:pt x="465" y="0"/>
                </a:lnTo>
                <a:lnTo>
                  <a:pt x="0" y="0"/>
                </a:lnTo>
                <a:close/>
              </a:path>
            </a:pathLst>
          </a:custGeom>
          <a:solidFill>
            <a:srgbClr val="111827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531" name="任意多边形 530"/>
          <p:cNvSpPr/>
          <p:nvPr/>
        </p:nvSpPr>
        <p:spPr>
          <a:xfrm>
            <a:off x="0" y="0"/>
            <a:ext cx="334800" cy="188280"/>
          </a:xfrm>
          <a:custGeom>
            <a:avLst/>
            <a:gdLst/>
            <a:ahLst/>
            <a:cxnLst/>
            <a:rect l="0" t="0" r="r" b="b"/>
            <a:pathLst>
              <a:path w="930" h="523">
                <a:moveTo>
                  <a:pt x="464" y="0"/>
                </a:moveTo>
                <a:lnTo>
                  <a:pt x="0" y="262"/>
                </a:lnTo>
                <a:lnTo>
                  <a:pt x="0" y="523"/>
                </a:lnTo>
                <a:lnTo>
                  <a:pt x="930" y="0"/>
                </a:lnTo>
                <a:lnTo>
                  <a:pt x="464" y="0"/>
                </a:lnTo>
                <a:close/>
              </a:path>
            </a:pathLst>
          </a:custGeom>
          <a:solidFill>
            <a:srgbClr val="11182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532" name="任意多边形 531"/>
          <p:cNvSpPr/>
          <p:nvPr/>
        </p:nvSpPr>
        <p:spPr>
          <a:xfrm>
            <a:off x="0" y="0"/>
            <a:ext cx="502200" cy="282240"/>
          </a:xfrm>
          <a:custGeom>
            <a:avLst/>
            <a:gdLst/>
            <a:ahLst/>
            <a:cxnLst/>
            <a:rect l="0" t="0" r="r" b="b"/>
            <a:pathLst>
              <a:path w="1395" h="784">
                <a:moveTo>
                  <a:pt x="930" y="0"/>
                </a:moveTo>
                <a:lnTo>
                  <a:pt x="0" y="523"/>
                </a:lnTo>
                <a:lnTo>
                  <a:pt x="0" y="784"/>
                </a:lnTo>
                <a:lnTo>
                  <a:pt x="1395" y="0"/>
                </a:lnTo>
                <a:lnTo>
                  <a:pt x="930" y="0"/>
                </a:lnTo>
                <a:close/>
              </a:path>
            </a:pathLst>
          </a:custGeom>
          <a:solidFill>
            <a:srgbClr val="111929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533" name="任意多边形 532"/>
          <p:cNvSpPr/>
          <p:nvPr/>
        </p:nvSpPr>
        <p:spPr>
          <a:xfrm>
            <a:off x="0" y="0"/>
            <a:ext cx="669600" cy="376200"/>
          </a:xfrm>
          <a:custGeom>
            <a:avLst/>
            <a:gdLst/>
            <a:ahLst/>
            <a:cxnLst/>
            <a:rect l="0" t="0" r="r" b="b"/>
            <a:pathLst>
              <a:path w="1860" h="1045">
                <a:moveTo>
                  <a:pt x="1395" y="0"/>
                </a:moveTo>
                <a:lnTo>
                  <a:pt x="0" y="784"/>
                </a:lnTo>
                <a:lnTo>
                  <a:pt x="0" y="1045"/>
                </a:lnTo>
                <a:lnTo>
                  <a:pt x="1860" y="0"/>
                </a:lnTo>
                <a:lnTo>
                  <a:pt x="1395" y="0"/>
                </a:lnTo>
                <a:close/>
              </a:path>
            </a:pathLst>
          </a:custGeom>
          <a:solidFill>
            <a:srgbClr val="11192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534" name="任意多边形 533"/>
          <p:cNvSpPr/>
          <p:nvPr/>
        </p:nvSpPr>
        <p:spPr>
          <a:xfrm>
            <a:off x="0" y="0"/>
            <a:ext cx="836640" cy="470160"/>
          </a:xfrm>
          <a:custGeom>
            <a:avLst/>
            <a:gdLst/>
            <a:ahLst/>
            <a:cxnLst/>
            <a:rect l="0" t="0" r="r" b="b"/>
            <a:pathLst>
              <a:path w="2324" h="1306">
                <a:moveTo>
                  <a:pt x="1860" y="0"/>
                </a:moveTo>
                <a:lnTo>
                  <a:pt x="0" y="1045"/>
                </a:lnTo>
                <a:lnTo>
                  <a:pt x="0" y="1306"/>
                </a:lnTo>
                <a:lnTo>
                  <a:pt x="2324" y="0"/>
                </a:lnTo>
                <a:lnTo>
                  <a:pt x="1860" y="0"/>
                </a:lnTo>
                <a:close/>
              </a:path>
            </a:pathLst>
          </a:custGeom>
          <a:solidFill>
            <a:srgbClr val="12192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535" name="任意多边形 534"/>
          <p:cNvSpPr/>
          <p:nvPr/>
        </p:nvSpPr>
        <p:spPr>
          <a:xfrm>
            <a:off x="0" y="0"/>
            <a:ext cx="1004040" cy="564120"/>
          </a:xfrm>
          <a:custGeom>
            <a:avLst/>
            <a:gdLst/>
            <a:ahLst/>
            <a:cxnLst/>
            <a:rect l="0" t="0" r="r" b="b"/>
            <a:pathLst>
              <a:path w="2789" h="1567">
                <a:moveTo>
                  <a:pt x="2324" y="0"/>
                </a:moveTo>
                <a:lnTo>
                  <a:pt x="0" y="1306"/>
                </a:lnTo>
                <a:lnTo>
                  <a:pt x="0" y="1567"/>
                </a:lnTo>
                <a:lnTo>
                  <a:pt x="2789" y="0"/>
                </a:lnTo>
                <a:lnTo>
                  <a:pt x="2324" y="0"/>
                </a:lnTo>
                <a:close/>
              </a:path>
            </a:pathLst>
          </a:custGeom>
          <a:solidFill>
            <a:srgbClr val="12192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536" name="任意多边形 535"/>
          <p:cNvSpPr/>
          <p:nvPr/>
        </p:nvSpPr>
        <p:spPr>
          <a:xfrm>
            <a:off x="0" y="0"/>
            <a:ext cx="1171440" cy="658080"/>
          </a:xfrm>
          <a:custGeom>
            <a:avLst/>
            <a:gdLst/>
            <a:ahLst/>
            <a:cxnLst/>
            <a:rect l="0" t="0" r="r" b="b"/>
            <a:pathLst>
              <a:path w="3254" h="1828">
                <a:moveTo>
                  <a:pt x="2789" y="0"/>
                </a:moveTo>
                <a:lnTo>
                  <a:pt x="0" y="1567"/>
                </a:lnTo>
                <a:lnTo>
                  <a:pt x="0" y="1828"/>
                </a:lnTo>
                <a:lnTo>
                  <a:pt x="3254" y="0"/>
                </a:lnTo>
                <a:lnTo>
                  <a:pt x="2789" y="0"/>
                </a:lnTo>
                <a:close/>
              </a:path>
            </a:pathLst>
          </a:custGeom>
          <a:solidFill>
            <a:srgbClr val="121A2C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537" name="任意多边形 536"/>
          <p:cNvSpPr/>
          <p:nvPr/>
        </p:nvSpPr>
        <p:spPr>
          <a:xfrm>
            <a:off x="0" y="0"/>
            <a:ext cx="1338840" cy="752040"/>
          </a:xfrm>
          <a:custGeom>
            <a:avLst/>
            <a:gdLst/>
            <a:ahLst/>
            <a:cxnLst/>
            <a:rect l="0" t="0" r="r" b="b"/>
            <a:pathLst>
              <a:path w="3719" h="2089">
                <a:moveTo>
                  <a:pt x="3254" y="0"/>
                </a:moveTo>
                <a:lnTo>
                  <a:pt x="0" y="1828"/>
                </a:lnTo>
                <a:lnTo>
                  <a:pt x="0" y="2089"/>
                </a:lnTo>
                <a:lnTo>
                  <a:pt x="3719" y="0"/>
                </a:lnTo>
                <a:lnTo>
                  <a:pt x="3254" y="0"/>
                </a:lnTo>
                <a:close/>
              </a:path>
            </a:pathLst>
          </a:custGeom>
          <a:solidFill>
            <a:srgbClr val="121A2D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538" name="任意多边形 537"/>
          <p:cNvSpPr/>
          <p:nvPr/>
        </p:nvSpPr>
        <p:spPr>
          <a:xfrm>
            <a:off x="0" y="0"/>
            <a:ext cx="1506240" cy="846000"/>
          </a:xfrm>
          <a:custGeom>
            <a:avLst/>
            <a:gdLst/>
            <a:ahLst/>
            <a:cxnLst/>
            <a:rect l="0" t="0" r="r" b="b"/>
            <a:pathLst>
              <a:path w="4184" h="2350">
                <a:moveTo>
                  <a:pt x="3719" y="0"/>
                </a:moveTo>
                <a:lnTo>
                  <a:pt x="0" y="2089"/>
                </a:lnTo>
                <a:lnTo>
                  <a:pt x="0" y="2350"/>
                </a:lnTo>
                <a:lnTo>
                  <a:pt x="4184" y="0"/>
                </a:lnTo>
                <a:lnTo>
                  <a:pt x="3719" y="0"/>
                </a:lnTo>
                <a:close/>
              </a:path>
            </a:pathLst>
          </a:custGeom>
          <a:solidFill>
            <a:srgbClr val="121A2E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539" name="任意多边形 538"/>
          <p:cNvSpPr/>
          <p:nvPr/>
        </p:nvSpPr>
        <p:spPr>
          <a:xfrm>
            <a:off x="0" y="0"/>
            <a:ext cx="1673280" cy="939960"/>
          </a:xfrm>
          <a:custGeom>
            <a:avLst/>
            <a:gdLst/>
            <a:ahLst/>
            <a:cxnLst/>
            <a:rect l="0" t="0" r="r" b="b"/>
            <a:pathLst>
              <a:path w="4648" h="2611">
                <a:moveTo>
                  <a:pt x="4184" y="0"/>
                </a:moveTo>
                <a:lnTo>
                  <a:pt x="0" y="2350"/>
                </a:lnTo>
                <a:lnTo>
                  <a:pt x="0" y="2611"/>
                </a:lnTo>
                <a:lnTo>
                  <a:pt x="4648" y="0"/>
                </a:lnTo>
                <a:lnTo>
                  <a:pt x="4184" y="0"/>
                </a:lnTo>
                <a:close/>
              </a:path>
            </a:pathLst>
          </a:custGeom>
          <a:solidFill>
            <a:srgbClr val="121A2E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540" name="任意多边形 539"/>
          <p:cNvSpPr/>
          <p:nvPr/>
        </p:nvSpPr>
        <p:spPr>
          <a:xfrm>
            <a:off x="0" y="0"/>
            <a:ext cx="1840680" cy="1033920"/>
          </a:xfrm>
          <a:custGeom>
            <a:avLst/>
            <a:gdLst/>
            <a:ahLst/>
            <a:cxnLst/>
            <a:rect l="0" t="0" r="r" b="b"/>
            <a:pathLst>
              <a:path w="5113" h="2872">
                <a:moveTo>
                  <a:pt x="4648" y="0"/>
                </a:moveTo>
                <a:lnTo>
                  <a:pt x="0" y="2611"/>
                </a:lnTo>
                <a:lnTo>
                  <a:pt x="0" y="2872"/>
                </a:lnTo>
                <a:lnTo>
                  <a:pt x="5113" y="0"/>
                </a:lnTo>
                <a:lnTo>
                  <a:pt x="4648" y="0"/>
                </a:lnTo>
                <a:close/>
              </a:path>
            </a:pathLst>
          </a:custGeom>
          <a:solidFill>
            <a:srgbClr val="121B2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541" name="任意多边形 540"/>
          <p:cNvSpPr/>
          <p:nvPr/>
        </p:nvSpPr>
        <p:spPr>
          <a:xfrm>
            <a:off x="0" y="0"/>
            <a:ext cx="2008080" cy="1127880"/>
          </a:xfrm>
          <a:custGeom>
            <a:avLst/>
            <a:gdLst/>
            <a:ahLst/>
            <a:cxnLst/>
            <a:rect l="0" t="0" r="r" b="b"/>
            <a:pathLst>
              <a:path w="5578" h="3133">
                <a:moveTo>
                  <a:pt x="5113" y="0"/>
                </a:moveTo>
                <a:lnTo>
                  <a:pt x="0" y="2872"/>
                </a:lnTo>
                <a:lnTo>
                  <a:pt x="0" y="3133"/>
                </a:lnTo>
                <a:lnTo>
                  <a:pt x="5578" y="0"/>
                </a:lnTo>
                <a:lnTo>
                  <a:pt x="5113" y="0"/>
                </a:lnTo>
                <a:close/>
              </a:path>
            </a:pathLst>
          </a:custGeom>
          <a:solidFill>
            <a:srgbClr val="121B30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542" name="任意多边形 541"/>
          <p:cNvSpPr/>
          <p:nvPr/>
        </p:nvSpPr>
        <p:spPr>
          <a:xfrm>
            <a:off x="0" y="0"/>
            <a:ext cx="2175480" cy="1221840"/>
          </a:xfrm>
          <a:custGeom>
            <a:avLst/>
            <a:gdLst/>
            <a:ahLst/>
            <a:cxnLst/>
            <a:rect l="0" t="0" r="r" b="b"/>
            <a:pathLst>
              <a:path w="6043" h="3394">
                <a:moveTo>
                  <a:pt x="5578" y="0"/>
                </a:moveTo>
                <a:lnTo>
                  <a:pt x="0" y="3133"/>
                </a:lnTo>
                <a:lnTo>
                  <a:pt x="0" y="3394"/>
                </a:lnTo>
                <a:lnTo>
                  <a:pt x="6043" y="0"/>
                </a:lnTo>
                <a:lnTo>
                  <a:pt x="5578" y="0"/>
                </a:lnTo>
                <a:close/>
              </a:path>
            </a:pathLst>
          </a:custGeom>
          <a:solidFill>
            <a:srgbClr val="121B31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543" name="任意多边形 542"/>
          <p:cNvSpPr/>
          <p:nvPr/>
        </p:nvSpPr>
        <p:spPr>
          <a:xfrm>
            <a:off x="0" y="0"/>
            <a:ext cx="2342880" cy="1315800"/>
          </a:xfrm>
          <a:custGeom>
            <a:avLst/>
            <a:gdLst/>
            <a:ahLst/>
            <a:cxnLst/>
            <a:rect l="0" t="0" r="r" b="b"/>
            <a:pathLst>
              <a:path w="6508" h="3655">
                <a:moveTo>
                  <a:pt x="6043" y="0"/>
                </a:moveTo>
                <a:lnTo>
                  <a:pt x="0" y="3394"/>
                </a:lnTo>
                <a:lnTo>
                  <a:pt x="0" y="3655"/>
                </a:lnTo>
                <a:lnTo>
                  <a:pt x="6508" y="0"/>
                </a:lnTo>
                <a:lnTo>
                  <a:pt x="6043" y="0"/>
                </a:lnTo>
                <a:close/>
              </a:path>
            </a:pathLst>
          </a:custGeom>
          <a:solidFill>
            <a:srgbClr val="121C31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544" name="任意多边形 543"/>
          <p:cNvSpPr/>
          <p:nvPr/>
        </p:nvSpPr>
        <p:spPr>
          <a:xfrm>
            <a:off x="0" y="0"/>
            <a:ext cx="2509920" cy="1409760"/>
          </a:xfrm>
          <a:custGeom>
            <a:avLst/>
            <a:gdLst/>
            <a:ahLst/>
            <a:cxnLst/>
            <a:rect l="0" t="0" r="r" b="b"/>
            <a:pathLst>
              <a:path w="6972" h="3916">
                <a:moveTo>
                  <a:pt x="6508" y="0"/>
                </a:moveTo>
                <a:lnTo>
                  <a:pt x="0" y="3655"/>
                </a:lnTo>
                <a:lnTo>
                  <a:pt x="0" y="3916"/>
                </a:lnTo>
                <a:lnTo>
                  <a:pt x="6972" y="0"/>
                </a:lnTo>
                <a:lnTo>
                  <a:pt x="6508" y="0"/>
                </a:lnTo>
                <a:close/>
              </a:path>
            </a:pathLst>
          </a:custGeom>
          <a:solidFill>
            <a:srgbClr val="131C3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545" name="任意多边形 544"/>
          <p:cNvSpPr/>
          <p:nvPr/>
        </p:nvSpPr>
        <p:spPr>
          <a:xfrm>
            <a:off x="0" y="0"/>
            <a:ext cx="2677320" cy="1503720"/>
          </a:xfrm>
          <a:custGeom>
            <a:avLst/>
            <a:gdLst/>
            <a:ahLst/>
            <a:cxnLst/>
            <a:rect l="0" t="0" r="r" b="b"/>
            <a:pathLst>
              <a:path w="7437" h="4177">
                <a:moveTo>
                  <a:pt x="6972" y="0"/>
                </a:moveTo>
                <a:lnTo>
                  <a:pt x="0" y="3916"/>
                </a:lnTo>
                <a:lnTo>
                  <a:pt x="0" y="4177"/>
                </a:lnTo>
                <a:lnTo>
                  <a:pt x="7437" y="0"/>
                </a:lnTo>
                <a:lnTo>
                  <a:pt x="6972" y="0"/>
                </a:lnTo>
                <a:close/>
              </a:path>
            </a:pathLst>
          </a:custGeom>
          <a:solidFill>
            <a:srgbClr val="131C33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546" name="任意多边形 545"/>
          <p:cNvSpPr/>
          <p:nvPr/>
        </p:nvSpPr>
        <p:spPr>
          <a:xfrm>
            <a:off x="0" y="0"/>
            <a:ext cx="2844720" cy="1597680"/>
          </a:xfrm>
          <a:custGeom>
            <a:avLst/>
            <a:gdLst/>
            <a:ahLst/>
            <a:cxnLst/>
            <a:rect l="0" t="0" r="r" b="b"/>
            <a:pathLst>
              <a:path w="7902" h="4438">
                <a:moveTo>
                  <a:pt x="7437" y="0"/>
                </a:moveTo>
                <a:lnTo>
                  <a:pt x="0" y="4177"/>
                </a:lnTo>
                <a:lnTo>
                  <a:pt x="0" y="4438"/>
                </a:lnTo>
                <a:lnTo>
                  <a:pt x="7902" y="0"/>
                </a:lnTo>
                <a:lnTo>
                  <a:pt x="7437" y="0"/>
                </a:lnTo>
                <a:close/>
              </a:path>
            </a:pathLst>
          </a:custGeom>
          <a:solidFill>
            <a:srgbClr val="131C3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547" name="任意多边形 546"/>
          <p:cNvSpPr/>
          <p:nvPr/>
        </p:nvSpPr>
        <p:spPr>
          <a:xfrm>
            <a:off x="0" y="0"/>
            <a:ext cx="3012120" cy="1691640"/>
          </a:xfrm>
          <a:custGeom>
            <a:avLst/>
            <a:gdLst/>
            <a:ahLst/>
            <a:cxnLst/>
            <a:rect l="0" t="0" r="r" b="b"/>
            <a:pathLst>
              <a:path w="8367" h="4699">
                <a:moveTo>
                  <a:pt x="7902" y="0"/>
                </a:moveTo>
                <a:lnTo>
                  <a:pt x="0" y="4438"/>
                </a:lnTo>
                <a:lnTo>
                  <a:pt x="0" y="4699"/>
                </a:lnTo>
                <a:lnTo>
                  <a:pt x="8367" y="0"/>
                </a:lnTo>
                <a:lnTo>
                  <a:pt x="7902" y="0"/>
                </a:lnTo>
                <a:close/>
              </a:path>
            </a:pathLst>
          </a:custGeom>
          <a:solidFill>
            <a:srgbClr val="131D35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548" name="任意多边形 547"/>
          <p:cNvSpPr/>
          <p:nvPr/>
        </p:nvSpPr>
        <p:spPr>
          <a:xfrm>
            <a:off x="0" y="0"/>
            <a:ext cx="3179520" cy="1785600"/>
          </a:xfrm>
          <a:custGeom>
            <a:avLst/>
            <a:gdLst/>
            <a:ahLst/>
            <a:cxnLst/>
            <a:rect l="0" t="0" r="r" b="b"/>
            <a:pathLst>
              <a:path w="8832" h="4960">
                <a:moveTo>
                  <a:pt x="8367" y="0"/>
                </a:moveTo>
                <a:lnTo>
                  <a:pt x="0" y="4699"/>
                </a:lnTo>
                <a:lnTo>
                  <a:pt x="0" y="4960"/>
                </a:lnTo>
                <a:lnTo>
                  <a:pt x="8832" y="0"/>
                </a:lnTo>
                <a:lnTo>
                  <a:pt x="8367" y="0"/>
                </a:lnTo>
                <a:close/>
              </a:path>
            </a:pathLst>
          </a:custGeom>
          <a:solidFill>
            <a:srgbClr val="131D35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549" name="任意多边形 548"/>
          <p:cNvSpPr/>
          <p:nvPr/>
        </p:nvSpPr>
        <p:spPr>
          <a:xfrm>
            <a:off x="0" y="0"/>
            <a:ext cx="3346560" cy="1879560"/>
          </a:xfrm>
          <a:custGeom>
            <a:avLst/>
            <a:gdLst/>
            <a:ahLst/>
            <a:cxnLst/>
            <a:rect l="0" t="0" r="r" b="b"/>
            <a:pathLst>
              <a:path w="9296" h="5221">
                <a:moveTo>
                  <a:pt x="8832" y="0"/>
                </a:moveTo>
                <a:lnTo>
                  <a:pt x="0" y="4960"/>
                </a:lnTo>
                <a:lnTo>
                  <a:pt x="0" y="5221"/>
                </a:lnTo>
                <a:lnTo>
                  <a:pt x="9296" y="0"/>
                </a:lnTo>
                <a:lnTo>
                  <a:pt x="8832" y="0"/>
                </a:lnTo>
                <a:close/>
              </a:path>
            </a:pathLst>
          </a:custGeom>
          <a:solidFill>
            <a:srgbClr val="131D3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550" name="任意多边形 549"/>
          <p:cNvSpPr/>
          <p:nvPr/>
        </p:nvSpPr>
        <p:spPr>
          <a:xfrm>
            <a:off x="0" y="0"/>
            <a:ext cx="3513960" cy="1973520"/>
          </a:xfrm>
          <a:custGeom>
            <a:avLst/>
            <a:gdLst/>
            <a:ahLst/>
            <a:cxnLst/>
            <a:rect l="0" t="0" r="r" b="b"/>
            <a:pathLst>
              <a:path w="9761" h="5482">
                <a:moveTo>
                  <a:pt x="9296" y="0"/>
                </a:moveTo>
                <a:lnTo>
                  <a:pt x="0" y="5221"/>
                </a:lnTo>
                <a:lnTo>
                  <a:pt x="0" y="5482"/>
                </a:lnTo>
                <a:lnTo>
                  <a:pt x="9761" y="0"/>
                </a:lnTo>
                <a:lnTo>
                  <a:pt x="9296" y="0"/>
                </a:lnTo>
                <a:close/>
              </a:path>
            </a:pathLst>
          </a:custGeom>
          <a:solidFill>
            <a:srgbClr val="131D37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551" name="任意多边形 550"/>
          <p:cNvSpPr/>
          <p:nvPr/>
        </p:nvSpPr>
        <p:spPr>
          <a:xfrm>
            <a:off x="0" y="0"/>
            <a:ext cx="3681360" cy="2067480"/>
          </a:xfrm>
          <a:custGeom>
            <a:avLst/>
            <a:gdLst/>
            <a:ahLst/>
            <a:cxnLst/>
            <a:rect l="0" t="0" r="r" b="b"/>
            <a:pathLst>
              <a:path w="10226" h="5743">
                <a:moveTo>
                  <a:pt x="9761" y="0"/>
                </a:moveTo>
                <a:lnTo>
                  <a:pt x="0" y="5482"/>
                </a:lnTo>
                <a:lnTo>
                  <a:pt x="0" y="5743"/>
                </a:lnTo>
                <a:lnTo>
                  <a:pt x="10226" y="0"/>
                </a:lnTo>
                <a:lnTo>
                  <a:pt x="9761" y="0"/>
                </a:lnTo>
                <a:close/>
              </a:path>
            </a:pathLst>
          </a:custGeom>
          <a:solidFill>
            <a:srgbClr val="131E3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552" name="任意多边形 551"/>
          <p:cNvSpPr/>
          <p:nvPr/>
        </p:nvSpPr>
        <p:spPr>
          <a:xfrm>
            <a:off x="0" y="0"/>
            <a:ext cx="3848760" cy="2161440"/>
          </a:xfrm>
          <a:custGeom>
            <a:avLst/>
            <a:gdLst/>
            <a:ahLst/>
            <a:cxnLst/>
            <a:rect l="0" t="0" r="r" b="b"/>
            <a:pathLst>
              <a:path w="10691" h="6004">
                <a:moveTo>
                  <a:pt x="10226" y="0"/>
                </a:moveTo>
                <a:lnTo>
                  <a:pt x="0" y="5743"/>
                </a:lnTo>
                <a:lnTo>
                  <a:pt x="0" y="6004"/>
                </a:lnTo>
                <a:lnTo>
                  <a:pt x="10691" y="0"/>
                </a:lnTo>
                <a:lnTo>
                  <a:pt x="10226" y="0"/>
                </a:lnTo>
                <a:close/>
              </a:path>
            </a:pathLst>
          </a:custGeom>
          <a:solidFill>
            <a:srgbClr val="131E3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553" name="任意多边形 552"/>
          <p:cNvSpPr/>
          <p:nvPr/>
        </p:nvSpPr>
        <p:spPr>
          <a:xfrm>
            <a:off x="0" y="0"/>
            <a:ext cx="4016160" cy="2255400"/>
          </a:xfrm>
          <a:custGeom>
            <a:avLst/>
            <a:gdLst/>
            <a:ahLst/>
            <a:cxnLst/>
            <a:rect l="0" t="0" r="r" b="b"/>
            <a:pathLst>
              <a:path w="11156" h="6265">
                <a:moveTo>
                  <a:pt x="10691" y="0"/>
                </a:moveTo>
                <a:lnTo>
                  <a:pt x="0" y="6004"/>
                </a:lnTo>
                <a:lnTo>
                  <a:pt x="0" y="6265"/>
                </a:lnTo>
                <a:lnTo>
                  <a:pt x="11156" y="0"/>
                </a:lnTo>
                <a:lnTo>
                  <a:pt x="10691" y="0"/>
                </a:lnTo>
                <a:close/>
              </a:path>
            </a:pathLst>
          </a:custGeom>
          <a:solidFill>
            <a:srgbClr val="131E39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554" name="任意多边形 553"/>
          <p:cNvSpPr/>
          <p:nvPr/>
        </p:nvSpPr>
        <p:spPr>
          <a:xfrm>
            <a:off x="0" y="0"/>
            <a:ext cx="4183200" cy="2349720"/>
          </a:xfrm>
          <a:custGeom>
            <a:avLst/>
            <a:gdLst/>
            <a:ahLst/>
            <a:cxnLst/>
            <a:rect l="0" t="0" r="r" b="b"/>
            <a:pathLst>
              <a:path w="11620" h="6527">
                <a:moveTo>
                  <a:pt x="11156" y="0"/>
                </a:moveTo>
                <a:lnTo>
                  <a:pt x="0" y="6265"/>
                </a:lnTo>
                <a:lnTo>
                  <a:pt x="0" y="6527"/>
                </a:lnTo>
                <a:lnTo>
                  <a:pt x="11620" y="0"/>
                </a:lnTo>
                <a:lnTo>
                  <a:pt x="11156" y="0"/>
                </a:lnTo>
                <a:close/>
              </a:path>
            </a:pathLst>
          </a:custGeom>
          <a:solidFill>
            <a:srgbClr val="141E3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555" name="任意多边形 554"/>
          <p:cNvSpPr/>
          <p:nvPr/>
        </p:nvSpPr>
        <p:spPr>
          <a:xfrm>
            <a:off x="0" y="0"/>
            <a:ext cx="4350600" cy="2443680"/>
          </a:xfrm>
          <a:custGeom>
            <a:avLst/>
            <a:gdLst/>
            <a:ahLst/>
            <a:cxnLst/>
            <a:rect l="0" t="0" r="r" b="b"/>
            <a:pathLst>
              <a:path w="12085" h="6788">
                <a:moveTo>
                  <a:pt x="11620" y="0"/>
                </a:moveTo>
                <a:lnTo>
                  <a:pt x="0" y="6527"/>
                </a:lnTo>
                <a:lnTo>
                  <a:pt x="0" y="6788"/>
                </a:lnTo>
                <a:lnTo>
                  <a:pt x="12085" y="0"/>
                </a:lnTo>
                <a:lnTo>
                  <a:pt x="11620" y="0"/>
                </a:lnTo>
                <a:close/>
              </a:path>
            </a:pathLst>
          </a:custGeom>
          <a:solidFill>
            <a:srgbClr val="141F3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556" name="任意多边形 555"/>
          <p:cNvSpPr/>
          <p:nvPr/>
        </p:nvSpPr>
        <p:spPr>
          <a:xfrm>
            <a:off x="0" y="0"/>
            <a:ext cx="4518000" cy="2537640"/>
          </a:xfrm>
          <a:custGeom>
            <a:avLst/>
            <a:gdLst/>
            <a:ahLst/>
            <a:cxnLst/>
            <a:rect l="0" t="0" r="r" b="b"/>
            <a:pathLst>
              <a:path w="12550" h="7049">
                <a:moveTo>
                  <a:pt x="12085" y="0"/>
                </a:moveTo>
                <a:lnTo>
                  <a:pt x="0" y="6788"/>
                </a:lnTo>
                <a:lnTo>
                  <a:pt x="0" y="7049"/>
                </a:lnTo>
                <a:lnTo>
                  <a:pt x="12550" y="0"/>
                </a:lnTo>
                <a:lnTo>
                  <a:pt x="12085" y="0"/>
                </a:lnTo>
                <a:close/>
              </a:path>
            </a:pathLst>
          </a:custGeom>
          <a:solidFill>
            <a:srgbClr val="141F3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557" name="任意多边形 556"/>
          <p:cNvSpPr/>
          <p:nvPr/>
        </p:nvSpPr>
        <p:spPr>
          <a:xfrm>
            <a:off x="0" y="0"/>
            <a:ext cx="4685400" cy="2631600"/>
          </a:xfrm>
          <a:custGeom>
            <a:avLst/>
            <a:gdLst/>
            <a:ahLst/>
            <a:cxnLst/>
            <a:rect l="0" t="0" r="r" b="b"/>
            <a:pathLst>
              <a:path w="13015" h="7310">
                <a:moveTo>
                  <a:pt x="12550" y="0"/>
                </a:moveTo>
                <a:lnTo>
                  <a:pt x="0" y="7049"/>
                </a:lnTo>
                <a:lnTo>
                  <a:pt x="0" y="7310"/>
                </a:lnTo>
                <a:lnTo>
                  <a:pt x="13015" y="0"/>
                </a:lnTo>
                <a:lnTo>
                  <a:pt x="12550" y="0"/>
                </a:lnTo>
                <a:close/>
              </a:path>
            </a:pathLst>
          </a:custGeom>
          <a:solidFill>
            <a:srgbClr val="141F3C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558" name="任意多边形 557"/>
          <p:cNvSpPr/>
          <p:nvPr/>
        </p:nvSpPr>
        <p:spPr>
          <a:xfrm>
            <a:off x="0" y="0"/>
            <a:ext cx="4852800" cy="2725560"/>
          </a:xfrm>
          <a:custGeom>
            <a:avLst/>
            <a:gdLst/>
            <a:ahLst/>
            <a:cxnLst/>
            <a:rect l="0" t="0" r="r" b="b"/>
            <a:pathLst>
              <a:path w="13480" h="7571">
                <a:moveTo>
                  <a:pt x="13015" y="0"/>
                </a:moveTo>
                <a:lnTo>
                  <a:pt x="0" y="7310"/>
                </a:lnTo>
                <a:lnTo>
                  <a:pt x="0" y="7571"/>
                </a:lnTo>
                <a:lnTo>
                  <a:pt x="13480" y="0"/>
                </a:lnTo>
                <a:lnTo>
                  <a:pt x="13015" y="0"/>
                </a:lnTo>
                <a:close/>
              </a:path>
            </a:pathLst>
          </a:custGeom>
          <a:solidFill>
            <a:srgbClr val="14203D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559" name="任意多边形 558"/>
          <p:cNvSpPr/>
          <p:nvPr/>
        </p:nvSpPr>
        <p:spPr>
          <a:xfrm>
            <a:off x="0" y="0"/>
            <a:ext cx="5019840" cy="2819520"/>
          </a:xfrm>
          <a:custGeom>
            <a:avLst/>
            <a:gdLst/>
            <a:ahLst/>
            <a:cxnLst/>
            <a:rect l="0" t="0" r="r" b="b"/>
            <a:pathLst>
              <a:path w="13944" h="7832">
                <a:moveTo>
                  <a:pt x="13480" y="0"/>
                </a:moveTo>
                <a:lnTo>
                  <a:pt x="0" y="7571"/>
                </a:lnTo>
                <a:lnTo>
                  <a:pt x="0" y="7832"/>
                </a:lnTo>
                <a:lnTo>
                  <a:pt x="13944" y="0"/>
                </a:lnTo>
                <a:lnTo>
                  <a:pt x="13480" y="0"/>
                </a:lnTo>
                <a:close/>
              </a:path>
            </a:pathLst>
          </a:custGeom>
          <a:solidFill>
            <a:srgbClr val="14203E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560" name="任意多边形 559"/>
          <p:cNvSpPr/>
          <p:nvPr/>
        </p:nvSpPr>
        <p:spPr>
          <a:xfrm>
            <a:off x="0" y="0"/>
            <a:ext cx="5187240" cy="2913480"/>
          </a:xfrm>
          <a:custGeom>
            <a:avLst/>
            <a:gdLst/>
            <a:ahLst/>
            <a:cxnLst/>
            <a:rect l="0" t="0" r="r" b="b"/>
            <a:pathLst>
              <a:path w="14409" h="8093">
                <a:moveTo>
                  <a:pt x="13944" y="0"/>
                </a:moveTo>
                <a:lnTo>
                  <a:pt x="0" y="7832"/>
                </a:lnTo>
                <a:lnTo>
                  <a:pt x="0" y="8093"/>
                </a:lnTo>
                <a:lnTo>
                  <a:pt x="14409" y="0"/>
                </a:lnTo>
                <a:lnTo>
                  <a:pt x="13944" y="0"/>
                </a:lnTo>
                <a:close/>
              </a:path>
            </a:pathLst>
          </a:custGeom>
          <a:solidFill>
            <a:srgbClr val="14203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561" name="任意多边形 560"/>
          <p:cNvSpPr/>
          <p:nvPr/>
        </p:nvSpPr>
        <p:spPr>
          <a:xfrm>
            <a:off x="0" y="0"/>
            <a:ext cx="5354640" cy="3007440"/>
          </a:xfrm>
          <a:custGeom>
            <a:avLst/>
            <a:gdLst/>
            <a:ahLst/>
            <a:cxnLst/>
            <a:rect l="0" t="0" r="r" b="b"/>
            <a:pathLst>
              <a:path w="14874" h="8354">
                <a:moveTo>
                  <a:pt x="14409" y="0"/>
                </a:moveTo>
                <a:lnTo>
                  <a:pt x="0" y="8093"/>
                </a:lnTo>
                <a:lnTo>
                  <a:pt x="0" y="8354"/>
                </a:lnTo>
                <a:lnTo>
                  <a:pt x="14874" y="0"/>
                </a:lnTo>
                <a:lnTo>
                  <a:pt x="14409" y="0"/>
                </a:lnTo>
                <a:close/>
              </a:path>
            </a:pathLst>
          </a:custGeom>
          <a:solidFill>
            <a:srgbClr val="14203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562" name="任意多边形 561"/>
          <p:cNvSpPr/>
          <p:nvPr/>
        </p:nvSpPr>
        <p:spPr>
          <a:xfrm>
            <a:off x="0" y="0"/>
            <a:ext cx="5522040" cy="3101400"/>
          </a:xfrm>
          <a:custGeom>
            <a:avLst/>
            <a:gdLst/>
            <a:ahLst/>
            <a:cxnLst/>
            <a:rect l="0" t="0" r="r" b="b"/>
            <a:pathLst>
              <a:path w="15339" h="8615">
                <a:moveTo>
                  <a:pt x="14874" y="0"/>
                </a:moveTo>
                <a:lnTo>
                  <a:pt x="0" y="8354"/>
                </a:lnTo>
                <a:lnTo>
                  <a:pt x="0" y="8615"/>
                </a:lnTo>
                <a:lnTo>
                  <a:pt x="15339" y="0"/>
                </a:lnTo>
                <a:lnTo>
                  <a:pt x="14874" y="0"/>
                </a:lnTo>
                <a:close/>
              </a:path>
            </a:pathLst>
          </a:custGeom>
          <a:solidFill>
            <a:srgbClr val="142140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563" name="任意多边形 562"/>
          <p:cNvSpPr/>
          <p:nvPr/>
        </p:nvSpPr>
        <p:spPr>
          <a:xfrm>
            <a:off x="0" y="0"/>
            <a:ext cx="5689440" cy="3195360"/>
          </a:xfrm>
          <a:custGeom>
            <a:avLst/>
            <a:gdLst/>
            <a:ahLst/>
            <a:cxnLst/>
            <a:rect l="0" t="0" r="r" b="b"/>
            <a:pathLst>
              <a:path w="15804" h="8876">
                <a:moveTo>
                  <a:pt x="15339" y="0"/>
                </a:moveTo>
                <a:lnTo>
                  <a:pt x="0" y="8615"/>
                </a:lnTo>
                <a:lnTo>
                  <a:pt x="0" y="8876"/>
                </a:lnTo>
                <a:lnTo>
                  <a:pt x="15804" y="0"/>
                </a:lnTo>
                <a:lnTo>
                  <a:pt x="15339" y="0"/>
                </a:lnTo>
                <a:close/>
              </a:path>
            </a:pathLst>
          </a:custGeom>
          <a:solidFill>
            <a:srgbClr val="142141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564" name="任意多边形 563"/>
          <p:cNvSpPr/>
          <p:nvPr/>
        </p:nvSpPr>
        <p:spPr>
          <a:xfrm>
            <a:off x="0" y="0"/>
            <a:ext cx="5856480" cy="3289320"/>
          </a:xfrm>
          <a:custGeom>
            <a:avLst/>
            <a:gdLst/>
            <a:ahLst/>
            <a:cxnLst/>
            <a:rect l="0" t="0" r="r" b="b"/>
            <a:pathLst>
              <a:path w="16268" h="9137">
                <a:moveTo>
                  <a:pt x="15804" y="0"/>
                </a:moveTo>
                <a:lnTo>
                  <a:pt x="0" y="8876"/>
                </a:lnTo>
                <a:lnTo>
                  <a:pt x="0" y="9137"/>
                </a:lnTo>
                <a:lnTo>
                  <a:pt x="16268" y="0"/>
                </a:lnTo>
                <a:lnTo>
                  <a:pt x="15804" y="0"/>
                </a:lnTo>
                <a:close/>
              </a:path>
            </a:pathLst>
          </a:custGeom>
          <a:solidFill>
            <a:srgbClr val="15214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565" name="任意多边形 564"/>
          <p:cNvSpPr/>
          <p:nvPr/>
        </p:nvSpPr>
        <p:spPr>
          <a:xfrm>
            <a:off x="0" y="0"/>
            <a:ext cx="6023880" cy="3383280"/>
          </a:xfrm>
          <a:custGeom>
            <a:avLst/>
            <a:gdLst/>
            <a:ahLst/>
            <a:cxnLst/>
            <a:rect l="0" t="0" r="r" b="b"/>
            <a:pathLst>
              <a:path w="16733" h="9398">
                <a:moveTo>
                  <a:pt x="16268" y="0"/>
                </a:moveTo>
                <a:lnTo>
                  <a:pt x="0" y="9137"/>
                </a:lnTo>
                <a:lnTo>
                  <a:pt x="0" y="9398"/>
                </a:lnTo>
                <a:lnTo>
                  <a:pt x="16733" y="0"/>
                </a:lnTo>
                <a:lnTo>
                  <a:pt x="16268" y="0"/>
                </a:lnTo>
                <a:close/>
              </a:path>
            </a:pathLst>
          </a:custGeom>
          <a:solidFill>
            <a:srgbClr val="15214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566" name="任意多边形 565"/>
          <p:cNvSpPr/>
          <p:nvPr/>
        </p:nvSpPr>
        <p:spPr>
          <a:xfrm>
            <a:off x="0" y="0"/>
            <a:ext cx="6191280" cy="3477240"/>
          </a:xfrm>
          <a:custGeom>
            <a:avLst/>
            <a:gdLst/>
            <a:ahLst/>
            <a:cxnLst/>
            <a:rect l="0" t="0" r="r" b="b"/>
            <a:pathLst>
              <a:path w="17198" h="9659">
                <a:moveTo>
                  <a:pt x="16733" y="0"/>
                </a:moveTo>
                <a:lnTo>
                  <a:pt x="0" y="9398"/>
                </a:lnTo>
                <a:lnTo>
                  <a:pt x="0" y="9659"/>
                </a:lnTo>
                <a:lnTo>
                  <a:pt x="17198" y="0"/>
                </a:lnTo>
                <a:lnTo>
                  <a:pt x="16733" y="0"/>
                </a:lnTo>
                <a:close/>
              </a:path>
            </a:pathLst>
          </a:custGeom>
          <a:solidFill>
            <a:srgbClr val="152243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567" name="任意多边形 566"/>
          <p:cNvSpPr/>
          <p:nvPr/>
        </p:nvSpPr>
        <p:spPr>
          <a:xfrm>
            <a:off x="0" y="0"/>
            <a:ext cx="6358680" cy="3571200"/>
          </a:xfrm>
          <a:custGeom>
            <a:avLst/>
            <a:gdLst/>
            <a:ahLst/>
            <a:cxnLst/>
            <a:rect l="0" t="0" r="r" b="b"/>
            <a:pathLst>
              <a:path w="17663" h="9920">
                <a:moveTo>
                  <a:pt x="17198" y="0"/>
                </a:moveTo>
                <a:lnTo>
                  <a:pt x="0" y="9659"/>
                </a:lnTo>
                <a:lnTo>
                  <a:pt x="0" y="9920"/>
                </a:lnTo>
                <a:lnTo>
                  <a:pt x="17663" y="0"/>
                </a:lnTo>
                <a:lnTo>
                  <a:pt x="17198" y="0"/>
                </a:lnTo>
                <a:close/>
              </a:path>
            </a:pathLst>
          </a:custGeom>
          <a:solidFill>
            <a:srgbClr val="15224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568" name="任意多边形 567"/>
          <p:cNvSpPr/>
          <p:nvPr/>
        </p:nvSpPr>
        <p:spPr>
          <a:xfrm>
            <a:off x="0" y="0"/>
            <a:ext cx="6526080" cy="3665160"/>
          </a:xfrm>
          <a:custGeom>
            <a:avLst/>
            <a:gdLst/>
            <a:ahLst/>
            <a:cxnLst/>
            <a:rect l="0" t="0" r="r" b="b"/>
            <a:pathLst>
              <a:path w="18128" h="10181">
                <a:moveTo>
                  <a:pt x="17663" y="0"/>
                </a:moveTo>
                <a:lnTo>
                  <a:pt x="0" y="9920"/>
                </a:lnTo>
                <a:lnTo>
                  <a:pt x="0" y="10181"/>
                </a:lnTo>
                <a:lnTo>
                  <a:pt x="18128" y="0"/>
                </a:lnTo>
                <a:lnTo>
                  <a:pt x="17663" y="0"/>
                </a:lnTo>
                <a:close/>
              </a:path>
            </a:pathLst>
          </a:custGeom>
          <a:solidFill>
            <a:srgbClr val="152245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569" name="任意多边形 568"/>
          <p:cNvSpPr/>
          <p:nvPr/>
        </p:nvSpPr>
        <p:spPr>
          <a:xfrm>
            <a:off x="0" y="0"/>
            <a:ext cx="6693120" cy="3759120"/>
          </a:xfrm>
          <a:custGeom>
            <a:avLst/>
            <a:gdLst/>
            <a:ahLst/>
            <a:cxnLst/>
            <a:rect l="0" t="0" r="r" b="b"/>
            <a:pathLst>
              <a:path w="18592" h="10442">
                <a:moveTo>
                  <a:pt x="18128" y="0"/>
                </a:moveTo>
                <a:lnTo>
                  <a:pt x="0" y="10181"/>
                </a:lnTo>
                <a:lnTo>
                  <a:pt x="0" y="10442"/>
                </a:lnTo>
                <a:lnTo>
                  <a:pt x="18592" y="0"/>
                </a:lnTo>
                <a:lnTo>
                  <a:pt x="18128" y="0"/>
                </a:lnTo>
                <a:close/>
              </a:path>
            </a:pathLst>
          </a:custGeom>
          <a:solidFill>
            <a:srgbClr val="15224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570" name="任意多边形 569"/>
          <p:cNvSpPr/>
          <p:nvPr/>
        </p:nvSpPr>
        <p:spPr>
          <a:xfrm>
            <a:off x="0" y="0"/>
            <a:ext cx="6860520" cy="3853080"/>
          </a:xfrm>
          <a:custGeom>
            <a:avLst/>
            <a:gdLst/>
            <a:ahLst/>
            <a:cxnLst/>
            <a:rect l="0" t="0" r="r" b="b"/>
            <a:pathLst>
              <a:path w="19057" h="10703">
                <a:moveTo>
                  <a:pt x="18592" y="0"/>
                </a:moveTo>
                <a:lnTo>
                  <a:pt x="0" y="10442"/>
                </a:lnTo>
                <a:lnTo>
                  <a:pt x="0" y="10703"/>
                </a:lnTo>
                <a:lnTo>
                  <a:pt x="19057" y="0"/>
                </a:lnTo>
                <a:lnTo>
                  <a:pt x="18592" y="0"/>
                </a:lnTo>
                <a:close/>
              </a:path>
            </a:pathLst>
          </a:custGeom>
          <a:solidFill>
            <a:srgbClr val="15234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571" name="任意多边形 570"/>
          <p:cNvSpPr/>
          <p:nvPr/>
        </p:nvSpPr>
        <p:spPr>
          <a:xfrm>
            <a:off x="0" y="0"/>
            <a:ext cx="7027920" cy="3947040"/>
          </a:xfrm>
          <a:custGeom>
            <a:avLst/>
            <a:gdLst/>
            <a:ahLst/>
            <a:cxnLst/>
            <a:rect l="0" t="0" r="r" b="b"/>
            <a:pathLst>
              <a:path w="19522" h="10964">
                <a:moveTo>
                  <a:pt x="19057" y="0"/>
                </a:moveTo>
                <a:lnTo>
                  <a:pt x="0" y="10703"/>
                </a:lnTo>
                <a:lnTo>
                  <a:pt x="0" y="10964"/>
                </a:lnTo>
                <a:lnTo>
                  <a:pt x="19522" y="0"/>
                </a:lnTo>
                <a:lnTo>
                  <a:pt x="19057" y="0"/>
                </a:lnTo>
                <a:close/>
              </a:path>
            </a:pathLst>
          </a:custGeom>
          <a:solidFill>
            <a:srgbClr val="152347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572" name="任意多边形 571"/>
          <p:cNvSpPr/>
          <p:nvPr/>
        </p:nvSpPr>
        <p:spPr>
          <a:xfrm>
            <a:off x="0" y="0"/>
            <a:ext cx="7195320" cy="4041000"/>
          </a:xfrm>
          <a:custGeom>
            <a:avLst/>
            <a:gdLst/>
            <a:ahLst/>
            <a:cxnLst/>
            <a:rect l="0" t="0" r="r" b="b"/>
            <a:pathLst>
              <a:path w="19987" h="11225">
                <a:moveTo>
                  <a:pt x="19522" y="0"/>
                </a:moveTo>
                <a:lnTo>
                  <a:pt x="0" y="10964"/>
                </a:lnTo>
                <a:lnTo>
                  <a:pt x="0" y="11225"/>
                </a:lnTo>
                <a:lnTo>
                  <a:pt x="19987" y="0"/>
                </a:lnTo>
                <a:lnTo>
                  <a:pt x="19522" y="0"/>
                </a:lnTo>
                <a:close/>
              </a:path>
            </a:pathLst>
          </a:custGeom>
          <a:solidFill>
            <a:srgbClr val="15234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573" name="任意多边形 572"/>
          <p:cNvSpPr/>
          <p:nvPr/>
        </p:nvSpPr>
        <p:spPr>
          <a:xfrm>
            <a:off x="0" y="0"/>
            <a:ext cx="7362720" cy="4134960"/>
          </a:xfrm>
          <a:custGeom>
            <a:avLst/>
            <a:gdLst/>
            <a:ahLst/>
            <a:cxnLst/>
            <a:rect l="0" t="0" r="r" b="b"/>
            <a:pathLst>
              <a:path w="20452" h="11486">
                <a:moveTo>
                  <a:pt x="19987" y="0"/>
                </a:moveTo>
                <a:lnTo>
                  <a:pt x="0" y="11225"/>
                </a:lnTo>
                <a:lnTo>
                  <a:pt x="0" y="11486"/>
                </a:lnTo>
                <a:lnTo>
                  <a:pt x="20452" y="0"/>
                </a:lnTo>
                <a:lnTo>
                  <a:pt x="19987" y="0"/>
                </a:lnTo>
                <a:close/>
              </a:path>
            </a:pathLst>
          </a:custGeom>
          <a:solidFill>
            <a:srgbClr val="162349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574" name="任意多边形 573"/>
          <p:cNvSpPr/>
          <p:nvPr/>
        </p:nvSpPr>
        <p:spPr>
          <a:xfrm>
            <a:off x="0" y="0"/>
            <a:ext cx="7529760" cy="4228920"/>
          </a:xfrm>
          <a:custGeom>
            <a:avLst/>
            <a:gdLst/>
            <a:ahLst/>
            <a:cxnLst/>
            <a:rect l="0" t="0" r="r" b="b"/>
            <a:pathLst>
              <a:path w="20916" h="11747">
                <a:moveTo>
                  <a:pt x="20452" y="0"/>
                </a:moveTo>
                <a:lnTo>
                  <a:pt x="0" y="11486"/>
                </a:lnTo>
                <a:lnTo>
                  <a:pt x="0" y="11747"/>
                </a:lnTo>
                <a:lnTo>
                  <a:pt x="20916" y="0"/>
                </a:lnTo>
                <a:lnTo>
                  <a:pt x="20452" y="0"/>
                </a:lnTo>
                <a:close/>
              </a:path>
            </a:pathLst>
          </a:custGeom>
          <a:solidFill>
            <a:srgbClr val="162449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575" name="任意多边形 574"/>
          <p:cNvSpPr/>
          <p:nvPr/>
        </p:nvSpPr>
        <p:spPr>
          <a:xfrm>
            <a:off x="0" y="0"/>
            <a:ext cx="7697160" cy="4322880"/>
          </a:xfrm>
          <a:custGeom>
            <a:avLst/>
            <a:gdLst/>
            <a:ahLst/>
            <a:cxnLst/>
            <a:rect l="0" t="0" r="r" b="b"/>
            <a:pathLst>
              <a:path w="21381" h="12008">
                <a:moveTo>
                  <a:pt x="20916" y="0"/>
                </a:moveTo>
                <a:lnTo>
                  <a:pt x="0" y="11747"/>
                </a:lnTo>
                <a:lnTo>
                  <a:pt x="0" y="12008"/>
                </a:lnTo>
                <a:lnTo>
                  <a:pt x="21381" y="0"/>
                </a:lnTo>
                <a:lnTo>
                  <a:pt x="20916" y="0"/>
                </a:lnTo>
                <a:close/>
              </a:path>
            </a:pathLst>
          </a:custGeom>
          <a:solidFill>
            <a:srgbClr val="16244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576" name="任意多边形 575"/>
          <p:cNvSpPr/>
          <p:nvPr/>
        </p:nvSpPr>
        <p:spPr>
          <a:xfrm>
            <a:off x="0" y="0"/>
            <a:ext cx="7864560" cy="4416840"/>
          </a:xfrm>
          <a:custGeom>
            <a:avLst/>
            <a:gdLst/>
            <a:ahLst/>
            <a:cxnLst/>
            <a:rect l="0" t="0" r="r" b="b"/>
            <a:pathLst>
              <a:path w="21846" h="12269">
                <a:moveTo>
                  <a:pt x="21381" y="0"/>
                </a:moveTo>
                <a:lnTo>
                  <a:pt x="0" y="12008"/>
                </a:lnTo>
                <a:lnTo>
                  <a:pt x="0" y="12269"/>
                </a:lnTo>
                <a:lnTo>
                  <a:pt x="21846" y="0"/>
                </a:lnTo>
                <a:lnTo>
                  <a:pt x="21381" y="0"/>
                </a:lnTo>
                <a:close/>
              </a:path>
            </a:pathLst>
          </a:custGeom>
          <a:solidFill>
            <a:srgbClr val="16244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577" name="任意多边形 576"/>
          <p:cNvSpPr/>
          <p:nvPr/>
        </p:nvSpPr>
        <p:spPr>
          <a:xfrm>
            <a:off x="0" y="0"/>
            <a:ext cx="8031960" cy="4510800"/>
          </a:xfrm>
          <a:custGeom>
            <a:avLst/>
            <a:gdLst/>
            <a:ahLst/>
            <a:cxnLst/>
            <a:rect l="0" t="0" r="r" b="b"/>
            <a:pathLst>
              <a:path w="22311" h="12530">
                <a:moveTo>
                  <a:pt x="21846" y="0"/>
                </a:moveTo>
                <a:lnTo>
                  <a:pt x="0" y="12269"/>
                </a:lnTo>
                <a:lnTo>
                  <a:pt x="0" y="12530"/>
                </a:lnTo>
                <a:lnTo>
                  <a:pt x="22311" y="0"/>
                </a:lnTo>
                <a:lnTo>
                  <a:pt x="21846" y="0"/>
                </a:lnTo>
                <a:close/>
              </a:path>
            </a:pathLst>
          </a:custGeom>
          <a:solidFill>
            <a:srgbClr val="16254C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578" name="任意多边形 577"/>
          <p:cNvSpPr/>
          <p:nvPr/>
        </p:nvSpPr>
        <p:spPr>
          <a:xfrm>
            <a:off x="0" y="0"/>
            <a:ext cx="8199360" cy="4604760"/>
          </a:xfrm>
          <a:custGeom>
            <a:avLst/>
            <a:gdLst/>
            <a:ahLst/>
            <a:cxnLst/>
            <a:rect l="0" t="0" r="r" b="b"/>
            <a:pathLst>
              <a:path w="22776" h="12791">
                <a:moveTo>
                  <a:pt x="22311" y="0"/>
                </a:moveTo>
                <a:lnTo>
                  <a:pt x="0" y="12530"/>
                </a:lnTo>
                <a:lnTo>
                  <a:pt x="0" y="12791"/>
                </a:lnTo>
                <a:lnTo>
                  <a:pt x="22776" y="0"/>
                </a:lnTo>
                <a:lnTo>
                  <a:pt x="22311" y="0"/>
                </a:lnTo>
                <a:close/>
              </a:path>
            </a:pathLst>
          </a:custGeom>
          <a:solidFill>
            <a:srgbClr val="16254C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579" name="任意多边形 578"/>
          <p:cNvSpPr/>
          <p:nvPr/>
        </p:nvSpPr>
        <p:spPr>
          <a:xfrm>
            <a:off x="0" y="0"/>
            <a:ext cx="8366400" cy="4699080"/>
          </a:xfrm>
          <a:custGeom>
            <a:avLst/>
            <a:gdLst/>
            <a:ahLst/>
            <a:cxnLst/>
            <a:rect l="0" t="0" r="r" b="b"/>
            <a:pathLst>
              <a:path w="23240" h="13053">
                <a:moveTo>
                  <a:pt x="22776" y="0"/>
                </a:moveTo>
                <a:lnTo>
                  <a:pt x="0" y="12791"/>
                </a:lnTo>
                <a:lnTo>
                  <a:pt x="0" y="13053"/>
                </a:lnTo>
                <a:lnTo>
                  <a:pt x="23240" y="0"/>
                </a:lnTo>
                <a:lnTo>
                  <a:pt x="22776" y="0"/>
                </a:lnTo>
                <a:close/>
              </a:path>
            </a:pathLst>
          </a:custGeom>
          <a:solidFill>
            <a:srgbClr val="16254D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580" name="任意多边形 579"/>
          <p:cNvSpPr/>
          <p:nvPr/>
        </p:nvSpPr>
        <p:spPr>
          <a:xfrm>
            <a:off x="0" y="0"/>
            <a:ext cx="8533800" cy="4793040"/>
          </a:xfrm>
          <a:custGeom>
            <a:avLst/>
            <a:gdLst/>
            <a:ahLst/>
            <a:cxnLst/>
            <a:rect l="0" t="0" r="r" b="b"/>
            <a:pathLst>
              <a:path w="23705" h="13314">
                <a:moveTo>
                  <a:pt x="23240" y="0"/>
                </a:moveTo>
                <a:lnTo>
                  <a:pt x="0" y="13053"/>
                </a:lnTo>
                <a:lnTo>
                  <a:pt x="0" y="13314"/>
                </a:lnTo>
                <a:lnTo>
                  <a:pt x="23705" y="0"/>
                </a:lnTo>
                <a:lnTo>
                  <a:pt x="23240" y="0"/>
                </a:lnTo>
                <a:close/>
              </a:path>
            </a:pathLst>
          </a:custGeom>
          <a:solidFill>
            <a:srgbClr val="16254E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581" name="任意多边形 580"/>
          <p:cNvSpPr/>
          <p:nvPr/>
        </p:nvSpPr>
        <p:spPr>
          <a:xfrm>
            <a:off x="0" y="0"/>
            <a:ext cx="8701200" cy="4887000"/>
          </a:xfrm>
          <a:custGeom>
            <a:avLst/>
            <a:gdLst/>
            <a:ahLst/>
            <a:cxnLst/>
            <a:rect l="0" t="0" r="r" b="b"/>
            <a:pathLst>
              <a:path w="24170" h="13575">
                <a:moveTo>
                  <a:pt x="23705" y="0"/>
                </a:moveTo>
                <a:lnTo>
                  <a:pt x="0" y="13314"/>
                </a:lnTo>
                <a:lnTo>
                  <a:pt x="0" y="13575"/>
                </a:lnTo>
                <a:lnTo>
                  <a:pt x="24170" y="0"/>
                </a:lnTo>
                <a:lnTo>
                  <a:pt x="23705" y="0"/>
                </a:lnTo>
                <a:close/>
              </a:path>
            </a:pathLst>
          </a:custGeom>
          <a:solidFill>
            <a:srgbClr val="16264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582" name="任意多边形 581"/>
          <p:cNvSpPr/>
          <p:nvPr/>
        </p:nvSpPr>
        <p:spPr>
          <a:xfrm>
            <a:off x="0" y="0"/>
            <a:ext cx="8868600" cy="4980960"/>
          </a:xfrm>
          <a:custGeom>
            <a:avLst/>
            <a:gdLst/>
            <a:ahLst/>
            <a:cxnLst/>
            <a:rect l="0" t="0" r="r" b="b"/>
            <a:pathLst>
              <a:path w="24635" h="13836">
                <a:moveTo>
                  <a:pt x="24170" y="0"/>
                </a:moveTo>
                <a:lnTo>
                  <a:pt x="0" y="13575"/>
                </a:lnTo>
                <a:lnTo>
                  <a:pt x="0" y="13836"/>
                </a:lnTo>
                <a:lnTo>
                  <a:pt x="24635" y="0"/>
                </a:lnTo>
                <a:lnTo>
                  <a:pt x="24170" y="0"/>
                </a:lnTo>
                <a:close/>
              </a:path>
            </a:pathLst>
          </a:custGeom>
          <a:solidFill>
            <a:srgbClr val="162650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583" name="任意多边形 582"/>
          <p:cNvSpPr/>
          <p:nvPr/>
        </p:nvSpPr>
        <p:spPr>
          <a:xfrm>
            <a:off x="0" y="0"/>
            <a:ext cx="9036000" cy="5074920"/>
          </a:xfrm>
          <a:custGeom>
            <a:avLst/>
            <a:gdLst/>
            <a:ahLst/>
            <a:cxnLst/>
            <a:rect l="0" t="0" r="r" b="b"/>
            <a:pathLst>
              <a:path w="25100" h="14097">
                <a:moveTo>
                  <a:pt x="24635" y="0"/>
                </a:moveTo>
                <a:lnTo>
                  <a:pt x="0" y="13836"/>
                </a:lnTo>
                <a:lnTo>
                  <a:pt x="0" y="14097"/>
                </a:lnTo>
                <a:lnTo>
                  <a:pt x="25100" y="0"/>
                </a:lnTo>
                <a:lnTo>
                  <a:pt x="24635" y="0"/>
                </a:lnTo>
                <a:close/>
              </a:path>
            </a:pathLst>
          </a:custGeom>
          <a:solidFill>
            <a:srgbClr val="172650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584" name="任意多边形 583"/>
          <p:cNvSpPr/>
          <p:nvPr/>
        </p:nvSpPr>
        <p:spPr>
          <a:xfrm>
            <a:off x="0" y="0"/>
            <a:ext cx="9203040" cy="5168880"/>
          </a:xfrm>
          <a:custGeom>
            <a:avLst/>
            <a:gdLst/>
            <a:ahLst/>
            <a:cxnLst/>
            <a:rect l="0" t="0" r="r" b="b"/>
            <a:pathLst>
              <a:path w="25564" h="14358">
                <a:moveTo>
                  <a:pt x="25100" y="0"/>
                </a:moveTo>
                <a:lnTo>
                  <a:pt x="0" y="14097"/>
                </a:lnTo>
                <a:lnTo>
                  <a:pt x="0" y="14358"/>
                </a:lnTo>
                <a:lnTo>
                  <a:pt x="25564" y="0"/>
                </a:lnTo>
                <a:lnTo>
                  <a:pt x="25100" y="0"/>
                </a:lnTo>
                <a:close/>
              </a:path>
            </a:pathLst>
          </a:custGeom>
          <a:solidFill>
            <a:srgbClr val="172651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585" name="任意多边形 584"/>
          <p:cNvSpPr/>
          <p:nvPr/>
        </p:nvSpPr>
        <p:spPr>
          <a:xfrm>
            <a:off x="0" y="0"/>
            <a:ext cx="9370440" cy="5262840"/>
          </a:xfrm>
          <a:custGeom>
            <a:avLst/>
            <a:gdLst/>
            <a:ahLst/>
            <a:cxnLst/>
            <a:rect l="0" t="0" r="r" b="b"/>
            <a:pathLst>
              <a:path w="26029" h="14619">
                <a:moveTo>
                  <a:pt x="25564" y="0"/>
                </a:moveTo>
                <a:lnTo>
                  <a:pt x="0" y="14358"/>
                </a:lnTo>
                <a:lnTo>
                  <a:pt x="0" y="14619"/>
                </a:lnTo>
                <a:lnTo>
                  <a:pt x="26029" y="0"/>
                </a:lnTo>
                <a:lnTo>
                  <a:pt x="25564" y="0"/>
                </a:lnTo>
                <a:close/>
              </a:path>
            </a:pathLst>
          </a:custGeom>
          <a:solidFill>
            <a:srgbClr val="17275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586" name="任意多边形 585"/>
          <p:cNvSpPr/>
          <p:nvPr/>
        </p:nvSpPr>
        <p:spPr>
          <a:xfrm>
            <a:off x="0" y="0"/>
            <a:ext cx="9537840" cy="5356800"/>
          </a:xfrm>
          <a:custGeom>
            <a:avLst/>
            <a:gdLst/>
            <a:ahLst/>
            <a:cxnLst/>
            <a:rect l="0" t="0" r="r" b="b"/>
            <a:pathLst>
              <a:path w="26494" h="14880">
                <a:moveTo>
                  <a:pt x="26029" y="0"/>
                </a:moveTo>
                <a:lnTo>
                  <a:pt x="0" y="14619"/>
                </a:lnTo>
                <a:lnTo>
                  <a:pt x="0" y="14880"/>
                </a:lnTo>
                <a:lnTo>
                  <a:pt x="26494" y="0"/>
                </a:lnTo>
                <a:lnTo>
                  <a:pt x="26029" y="0"/>
                </a:lnTo>
                <a:close/>
              </a:path>
            </a:pathLst>
          </a:custGeom>
          <a:solidFill>
            <a:srgbClr val="172753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587" name="任意多边形 586"/>
          <p:cNvSpPr/>
          <p:nvPr/>
        </p:nvSpPr>
        <p:spPr>
          <a:xfrm>
            <a:off x="0" y="0"/>
            <a:ext cx="9705240" cy="5450760"/>
          </a:xfrm>
          <a:custGeom>
            <a:avLst/>
            <a:gdLst/>
            <a:ahLst/>
            <a:cxnLst/>
            <a:rect l="0" t="0" r="r" b="b"/>
            <a:pathLst>
              <a:path w="26959" h="15141">
                <a:moveTo>
                  <a:pt x="26494" y="0"/>
                </a:moveTo>
                <a:lnTo>
                  <a:pt x="0" y="14880"/>
                </a:lnTo>
                <a:lnTo>
                  <a:pt x="0" y="15141"/>
                </a:lnTo>
                <a:lnTo>
                  <a:pt x="26959" y="0"/>
                </a:lnTo>
                <a:lnTo>
                  <a:pt x="26494" y="0"/>
                </a:lnTo>
                <a:close/>
              </a:path>
            </a:pathLst>
          </a:custGeom>
          <a:solidFill>
            <a:srgbClr val="172753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588" name="任意多边形 587"/>
          <p:cNvSpPr/>
          <p:nvPr/>
        </p:nvSpPr>
        <p:spPr>
          <a:xfrm>
            <a:off x="0" y="0"/>
            <a:ext cx="9872640" cy="5544720"/>
          </a:xfrm>
          <a:custGeom>
            <a:avLst/>
            <a:gdLst/>
            <a:ahLst/>
            <a:cxnLst/>
            <a:rect l="0" t="0" r="r" b="b"/>
            <a:pathLst>
              <a:path w="27424" h="15402">
                <a:moveTo>
                  <a:pt x="26959" y="0"/>
                </a:moveTo>
                <a:lnTo>
                  <a:pt x="0" y="15141"/>
                </a:lnTo>
                <a:lnTo>
                  <a:pt x="0" y="15402"/>
                </a:lnTo>
                <a:lnTo>
                  <a:pt x="27424" y="0"/>
                </a:lnTo>
                <a:lnTo>
                  <a:pt x="26959" y="0"/>
                </a:lnTo>
                <a:close/>
              </a:path>
            </a:pathLst>
          </a:custGeom>
          <a:solidFill>
            <a:srgbClr val="17275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589" name="任意多边形 588"/>
          <p:cNvSpPr/>
          <p:nvPr/>
        </p:nvSpPr>
        <p:spPr>
          <a:xfrm>
            <a:off x="0" y="0"/>
            <a:ext cx="10039680" cy="5638680"/>
          </a:xfrm>
          <a:custGeom>
            <a:avLst/>
            <a:gdLst/>
            <a:ahLst/>
            <a:cxnLst/>
            <a:rect l="0" t="0" r="r" b="b"/>
            <a:pathLst>
              <a:path w="27888" h="15663">
                <a:moveTo>
                  <a:pt x="27424" y="0"/>
                </a:moveTo>
                <a:lnTo>
                  <a:pt x="0" y="15402"/>
                </a:lnTo>
                <a:lnTo>
                  <a:pt x="0" y="15663"/>
                </a:lnTo>
                <a:lnTo>
                  <a:pt x="27888" y="0"/>
                </a:lnTo>
                <a:lnTo>
                  <a:pt x="27424" y="0"/>
                </a:lnTo>
                <a:close/>
              </a:path>
            </a:pathLst>
          </a:custGeom>
          <a:solidFill>
            <a:srgbClr val="172855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590" name="任意多边形 589"/>
          <p:cNvSpPr/>
          <p:nvPr/>
        </p:nvSpPr>
        <p:spPr>
          <a:xfrm>
            <a:off x="0" y="0"/>
            <a:ext cx="10207080" cy="5732640"/>
          </a:xfrm>
          <a:custGeom>
            <a:avLst/>
            <a:gdLst/>
            <a:ahLst/>
            <a:cxnLst/>
            <a:rect l="0" t="0" r="r" b="b"/>
            <a:pathLst>
              <a:path w="28353" h="15924">
                <a:moveTo>
                  <a:pt x="27888" y="0"/>
                </a:moveTo>
                <a:lnTo>
                  <a:pt x="0" y="15663"/>
                </a:lnTo>
                <a:lnTo>
                  <a:pt x="0" y="15924"/>
                </a:lnTo>
                <a:lnTo>
                  <a:pt x="28353" y="0"/>
                </a:lnTo>
                <a:lnTo>
                  <a:pt x="27888" y="0"/>
                </a:lnTo>
                <a:close/>
              </a:path>
            </a:pathLst>
          </a:custGeom>
          <a:solidFill>
            <a:srgbClr val="17285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591" name="任意多边形 590"/>
          <p:cNvSpPr/>
          <p:nvPr/>
        </p:nvSpPr>
        <p:spPr>
          <a:xfrm>
            <a:off x="0" y="0"/>
            <a:ext cx="10374480" cy="5826600"/>
          </a:xfrm>
          <a:custGeom>
            <a:avLst/>
            <a:gdLst/>
            <a:ahLst/>
            <a:cxnLst/>
            <a:rect l="0" t="0" r="r" b="b"/>
            <a:pathLst>
              <a:path w="28818" h="16185">
                <a:moveTo>
                  <a:pt x="28353" y="0"/>
                </a:moveTo>
                <a:lnTo>
                  <a:pt x="0" y="15924"/>
                </a:lnTo>
                <a:lnTo>
                  <a:pt x="0" y="16185"/>
                </a:lnTo>
                <a:lnTo>
                  <a:pt x="28818" y="0"/>
                </a:lnTo>
                <a:lnTo>
                  <a:pt x="28353" y="0"/>
                </a:lnTo>
                <a:close/>
              </a:path>
            </a:pathLst>
          </a:custGeom>
          <a:solidFill>
            <a:srgbClr val="172857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592" name="任意多边形 591"/>
          <p:cNvSpPr/>
          <p:nvPr/>
        </p:nvSpPr>
        <p:spPr>
          <a:xfrm>
            <a:off x="0" y="0"/>
            <a:ext cx="10541880" cy="5920560"/>
          </a:xfrm>
          <a:custGeom>
            <a:avLst/>
            <a:gdLst/>
            <a:ahLst/>
            <a:cxnLst/>
            <a:rect l="0" t="0" r="r" b="b"/>
            <a:pathLst>
              <a:path w="29283" h="16446">
                <a:moveTo>
                  <a:pt x="28818" y="0"/>
                </a:moveTo>
                <a:lnTo>
                  <a:pt x="0" y="16185"/>
                </a:lnTo>
                <a:lnTo>
                  <a:pt x="0" y="16446"/>
                </a:lnTo>
                <a:lnTo>
                  <a:pt x="29283" y="0"/>
                </a:lnTo>
                <a:lnTo>
                  <a:pt x="28818" y="0"/>
                </a:lnTo>
                <a:close/>
              </a:path>
            </a:pathLst>
          </a:custGeom>
          <a:solidFill>
            <a:srgbClr val="172957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593" name="任意多边形 592"/>
          <p:cNvSpPr/>
          <p:nvPr/>
        </p:nvSpPr>
        <p:spPr>
          <a:xfrm>
            <a:off x="0" y="0"/>
            <a:ext cx="10704600" cy="6012000"/>
          </a:xfrm>
          <a:custGeom>
            <a:avLst/>
            <a:gdLst/>
            <a:ahLst/>
            <a:cxnLst/>
            <a:rect l="0" t="0" r="r" b="b"/>
            <a:pathLst>
              <a:path w="29735" h="16700">
                <a:moveTo>
                  <a:pt x="29283" y="0"/>
                </a:moveTo>
                <a:lnTo>
                  <a:pt x="0" y="16446"/>
                </a:lnTo>
                <a:lnTo>
                  <a:pt x="0" y="16700"/>
                </a:lnTo>
                <a:lnTo>
                  <a:pt x="29735" y="0"/>
                </a:lnTo>
                <a:lnTo>
                  <a:pt x="29283" y="0"/>
                </a:lnTo>
                <a:close/>
              </a:path>
            </a:pathLst>
          </a:custGeom>
          <a:solidFill>
            <a:srgbClr val="18295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594" name="任意多边形 593"/>
          <p:cNvSpPr/>
          <p:nvPr/>
        </p:nvSpPr>
        <p:spPr>
          <a:xfrm>
            <a:off x="0" y="0"/>
            <a:ext cx="10704600" cy="6014520"/>
          </a:xfrm>
          <a:custGeom>
            <a:avLst/>
            <a:gdLst/>
            <a:ahLst/>
            <a:cxnLst/>
            <a:rect l="0" t="0" r="r" b="b"/>
            <a:pathLst>
              <a:path w="29735" h="16707">
                <a:moveTo>
                  <a:pt x="29735" y="0"/>
                </a:moveTo>
                <a:lnTo>
                  <a:pt x="0" y="16700"/>
                </a:lnTo>
                <a:lnTo>
                  <a:pt x="0" y="16707"/>
                </a:lnTo>
                <a:lnTo>
                  <a:pt x="29735" y="6"/>
                </a:lnTo>
                <a:lnTo>
                  <a:pt x="29735" y="0"/>
                </a:lnTo>
                <a:close/>
              </a:path>
            </a:pathLst>
          </a:custGeom>
          <a:solidFill>
            <a:srgbClr val="18295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595" name="任意多边形 594"/>
          <p:cNvSpPr/>
          <p:nvPr/>
        </p:nvSpPr>
        <p:spPr>
          <a:xfrm>
            <a:off x="0" y="2160"/>
            <a:ext cx="10704600" cy="6014880"/>
          </a:xfrm>
          <a:custGeom>
            <a:avLst/>
            <a:gdLst/>
            <a:ahLst/>
            <a:cxnLst/>
            <a:rect l="0" t="0" r="r" b="b"/>
            <a:pathLst>
              <a:path w="29735" h="16708">
                <a:moveTo>
                  <a:pt x="29735" y="0"/>
                </a:moveTo>
                <a:lnTo>
                  <a:pt x="0" y="16701"/>
                </a:lnTo>
                <a:lnTo>
                  <a:pt x="0" y="16708"/>
                </a:lnTo>
                <a:lnTo>
                  <a:pt x="29735" y="7"/>
                </a:lnTo>
                <a:lnTo>
                  <a:pt x="29735" y="0"/>
                </a:lnTo>
                <a:close/>
              </a:path>
            </a:pathLst>
          </a:custGeom>
          <a:solidFill>
            <a:srgbClr val="182959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596" name="任意多边形 595"/>
          <p:cNvSpPr/>
          <p:nvPr/>
        </p:nvSpPr>
        <p:spPr>
          <a:xfrm>
            <a:off x="0" y="4680"/>
            <a:ext cx="10704600" cy="6012360"/>
          </a:xfrm>
          <a:custGeom>
            <a:avLst/>
            <a:gdLst/>
            <a:ahLst/>
            <a:cxnLst/>
            <a:rect l="0" t="0" r="r" b="b"/>
            <a:pathLst>
              <a:path w="29735" h="16701">
                <a:moveTo>
                  <a:pt x="29735" y="0"/>
                </a:moveTo>
                <a:lnTo>
                  <a:pt x="0" y="16701"/>
                </a:lnTo>
                <a:lnTo>
                  <a:pt x="452" y="16701"/>
                </a:lnTo>
                <a:lnTo>
                  <a:pt x="29735" y="254"/>
                </a:lnTo>
                <a:lnTo>
                  <a:pt x="29735" y="0"/>
                </a:lnTo>
                <a:close/>
              </a:path>
            </a:pathLst>
          </a:custGeom>
          <a:solidFill>
            <a:srgbClr val="182959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597" name="任意多边形 596"/>
          <p:cNvSpPr/>
          <p:nvPr/>
        </p:nvSpPr>
        <p:spPr>
          <a:xfrm>
            <a:off x="162720" y="96120"/>
            <a:ext cx="10541880" cy="5920920"/>
          </a:xfrm>
          <a:custGeom>
            <a:avLst/>
            <a:gdLst/>
            <a:ahLst/>
            <a:cxnLst/>
            <a:rect l="0" t="0" r="r" b="b"/>
            <a:pathLst>
              <a:path w="29283" h="16447">
                <a:moveTo>
                  <a:pt x="29283" y="0"/>
                </a:moveTo>
                <a:lnTo>
                  <a:pt x="0" y="16447"/>
                </a:lnTo>
                <a:lnTo>
                  <a:pt x="465" y="16447"/>
                </a:lnTo>
                <a:lnTo>
                  <a:pt x="29283" y="261"/>
                </a:lnTo>
                <a:lnTo>
                  <a:pt x="29283" y="0"/>
                </a:lnTo>
                <a:close/>
              </a:path>
            </a:pathLst>
          </a:custGeom>
          <a:solidFill>
            <a:srgbClr val="18295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598" name="任意多边形 597"/>
          <p:cNvSpPr/>
          <p:nvPr/>
        </p:nvSpPr>
        <p:spPr>
          <a:xfrm>
            <a:off x="330120" y="190080"/>
            <a:ext cx="10374480" cy="5826960"/>
          </a:xfrm>
          <a:custGeom>
            <a:avLst/>
            <a:gdLst/>
            <a:ahLst/>
            <a:cxnLst/>
            <a:rect l="0" t="0" r="r" b="b"/>
            <a:pathLst>
              <a:path w="28818" h="16186">
                <a:moveTo>
                  <a:pt x="28818" y="0"/>
                </a:moveTo>
                <a:lnTo>
                  <a:pt x="0" y="16186"/>
                </a:lnTo>
                <a:lnTo>
                  <a:pt x="465" y="16186"/>
                </a:lnTo>
                <a:lnTo>
                  <a:pt x="28818" y="261"/>
                </a:lnTo>
                <a:lnTo>
                  <a:pt x="28818" y="0"/>
                </a:lnTo>
                <a:close/>
              </a:path>
            </a:pathLst>
          </a:custGeom>
          <a:solidFill>
            <a:srgbClr val="182A5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599" name="任意多边形 598"/>
          <p:cNvSpPr/>
          <p:nvPr/>
        </p:nvSpPr>
        <p:spPr>
          <a:xfrm>
            <a:off x="497520" y="284040"/>
            <a:ext cx="10207080" cy="5733000"/>
          </a:xfrm>
          <a:custGeom>
            <a:avLst/>
            <a:gdLst/>
            <a:ahLst/>
            <a:cxnLst/>
            <a:rect l="0" t="0" r="r" b="b"/>
            <a:pathLst>
              <a:path w="28353" h="15925">
                <a:moveTo>
                  <a:pt x="28353" y="0"/>
                </a:moveTo>
                <a:lnTo>
                  <a:pt x="0" y="15925"/>
                </a:lnTo>
                <a:lnTo>
                  <a:pt x="465" y="15925"/>
                </a:lnTo>
                <a:lnTo>
                  <a:pt x="28353" y="261"/>
                </a:lnTo>
                <a:lnTo>
                  <a:pt x="28353" y="0"/>
                </a:lnTo>
                <a:close/>
              </a:path>
            </a:pathLst>
          </a:custGeom>
          <a:solidFill>
            <a:srgbClr val="182A5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600" name="任意多边形 599"/>
          <p:cNvSpPr/>
          <p:nvPr/>
        </p:nvSpPr>
        <p:spPr>
          <a:xfrm>
            <a:off x="664920" y="378000"/>
            <a:ext cx="10039680" cy="5639040"/>
          </a:xfrm>
          <a:custGeom>
            <a:avLst/>
            <a:gdLst/>
            <a:ahLst/>
            <a:cxnLst/>
            <a:rect l="0" t="0" r="r" b="b"/>
            <a:pathLst>
              <a:path w="27888" h="15664">
                <a:moveTo>
                  <a:pt x="27888" y="0"/>
                </a:moveTo>
                <a:lnTo>
                  <a:pt x="0" y="15664"/>
                </a:lnTo>
                <a:lnTo>
                  <a:pt x="464" y="15664"/>
                </a:lnTo>
                <a:lnTo>
                  <a:pt x="27888" y="261"/>
                </a:lnTo>
                <a:lnTo>
                  <a:pt x="27888" y="0"/>
                </a:lnTo>
                <a:close/>
              </a:path>
            </a:pathLst>
          </a:custGeom>
          <a:solidFill>
            <a:srgbClr val="182A5C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601" name="任意多边形 600"/>
          <p:cNvSpPr/>
          <p:nvPr/>
        </p:nvSpPr>
        <p:spPr>
          <a:xfrm>
            <a:off x="831960" y="471960"/>
            <a:ext cx="9872640" cy="5545080"/>
          </a:xfrm>
          <a:custGeom>
            <a:avLst/>
            <a:gdLst/>
            <a:ahLst/>
            <a:cxnLst/>
            <a:rect l="0" t="0" r="r" b="b"/>
            <a:pathLst>
              <a:path w="27424" h="15403">
                <a:moveTo>
                  <a:pt x="27424" y="0"/>
                </a:moveTo>
                <a:lnTo>
                  <a:pt x="0" y="15403"/>
                </a:lnTo>
                <a:lnTo>
                  <a:pt x="465" y="15403"/>
                </a:lnTo>
                <a:lnTo>
                  <a:pt x="27424" y="262"/>
                </a:lnTo>
                <a:lnTo>
                  <a:pt x="27424" y="0"/>
                </a:lnTo>
                <a:close/>
              </a:path>
            </a:pathLst>
          </a:custGeom>
          <a:solidFill>
            <a:srgbClr val="182A5D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602" name="任意多边形 601"/>
          <p:cNvSpPr/>
          <p:nvPr/>
        </p:nvSpPr>
        <p:spPr>
          <a:xfrm>
            <a:off x="999360" y="566280"/>
            <a:ext cx="9705240" cy="5450760"/>
          </a:xfrm>
          <a:custGeom>
            <a:avLst/>
            <a:gdLst/>
            <a:ahLst/>
            <a:cxnLst/>
            <a:rect l="0" t="0" r="r" b="b"/>
            <a:pathLst>
              <a:path w="26959" h="15141">
                <a:moveTo>
                  <a:pt x="26959" y="0"/>
                </a:moveTo>
                <a:lnTo>
                  <a:pt x="0" y="15141"/>
                </a:lnTo>
                <a:lnTo>
                  <a:pt x="465" y="15141"/>
                </a:lnTo>
                <a:lnTo>
                  <a:pt x="26959" y="261"/>
                </a:lnTo>
                <a:lnTo>
                  <a:pt x="26959" y="0"/>
                </a:lnTo>
                <a:close/>
              </a:path>
            </a:pathLst>
          </a:custGeom>
          <a:solidFill>
            <a:srgbClr val="182B5D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603" name="任意多边形 602"/>
          <p:cNvSpPr/>
          <p:nvPr/>
        </p:nvSpPr>
        <p:spPr>
          <a:xfrm>
            <a:off x="1166760" y="660240"/>
            <a:ext cx="9537840" cy="5356800"/>
          </a:xfrm>
          <a:custGeom>
            <a:avLst/>
            <a:gdLst/>
            <a:ahLst/>
            <a:cxnLst/>
            <a:rect l="0" t="0" r="r" b="b"/>
            <a:pathLst>
              <a:path w="26494" h="14880">
                <a:moveTo>
                  <a:pt x="26494" y="0"/>
                </a:moveTo>
                <a:lnTo>
                  <a:pt x="0" y="14880"/>
                </a:lnTo>
                <a:lnTo>
                  <a:pt x="465" y="14880"/>
                </a:lnTo>
                <a:lnTo>
                  <a:pt x="26494" y="261"/>
                </a:lnTo>
                <a:lnTo>
                  <a:pt x="26494" y="0"/>
                </a:lnTo>
                <a:close/>
              </a:path>
            </a:pathLst>
          </a:custGeom>
          <a:solidFill>
            <a:srgbClr val="182B5E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604" name="任意多边形 603"/>
          <p:cNvSpPr/>
          <p:nvPr/>
        </p:nvSpPr>
        <p:spPr>
          <a:xfrm>
            <a:off x="1334160" y="754200"/>
            <a:ext cx="9370440" cy="5262840"/>
          </a:xfrm>
          <a:custGeom>
            <a:avLst/>
            <a:gdLst/>
            <a:ahLst/>
            <a:cxnLst/>
            <a:rect l="0" t="0" r="r" b="b"/>
            <a:pathLst>
              <a:path w="26029" h="14619">
                <a:moveTo>
                  <a:pt x="26029" y="0"/>
                </a:moveTo>
                <a:lnTo>
                  <a:pt x="0" y="14619"/>
                </a:lnTo>
                <a:lnTo>
                  <a:pt x="465" y="14619"/>
                </a:lnTo>
                <a:lnTo>
                  <a:pt x="26029" y="261"/>
                </a:lnTo>
                <a:lnTo>
                  <a:pt x="26029" y="0"/>
                </a:lnTo>
                <a:close/>
              </a:path>
            </a:pathLst>
          </a:custGeom>
          <a:solidFill>
            <a:srgbClr val="182B5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605" name="任意多边形 604"/>
          <p:cNvSpPr/>
          <p:nvPr/>
        </p:nvSpPr>
        <p:spPr>
          <a:xfrm>
            <a:off x="1501560" y="848160"/>
            <a:ext cx="9203040" cy="5168880"/>
          </a:xfrm>
          <a:custGeom>
            <a:avLst/>
            <a:gdLst/>
            <a:ahLst/>
            <a:cxnLst/>
            <a:rect l="0" t="0" r="r" b="b"/>
            <a:pathLst>
              <a:path w="25564" h="14358">
                <a:moveTo>
                  <a:pt x="25564" y="0"/>
                </a:moveTo>
                <a:lnTo>
                  <a:pt x="0" y="14358"/>
                </a:lnTo>
                <a:lnTo>
                  <a:pt x="464" y="14358"/>
                </a:lnTo>
                <a:lnTo>
                  <a:pt x="25564" y="261"/>
                </a:lnTo>
                <a:lnTo>
                  <a:pt x="25564" y="0"/>
                </a:lnTo>
                <a:close/>
              </a:path>
            </a:pathLst>
          </a:custGeom>
          <a:solidFill>
            <a:srgbClr val="192B60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606" name="任意多边形 605"/>
          <p:cNvSpPr/>
          <p:nvPr/>
        </p:nvSpPr>
        <p:spPr>
          <a:xfrm>
            <a:off x="1668600" y="942120"/>
            <a:ext cx="9036000" cy="5074920"/>
          </a:xfrm>
          <a:custGeom>
            <a:avLst/>
            <a:gdLst/>
            <a:ahLst/>
            <a:cxnLst/>
            <a:rect l="0" t="0" r="r" b="b"/>
            <a:pathLst>
              <a:path w="25100" h="14097">
                <a:moveTo>
                  <a:pt x="25100" y="0"/>
                </a:moveTo>
                <a:lnTo>
                  <a:pt x="0" y="14097"/>
                </a:lnTo>
                <a:lnTo>
                  <a:pt x="465" y="14097"/>
                </a:lnTo>
                <a:lnTo>
                  <a:pt x="25100" y="261"/>
                </a:lnTo>
                <a:lnTo>
                  <a:pt x="25100" y="0"/>
                </a:lnTo>
                <a:close/>
              </a:path>
            </a:pathLst>
          </a:custGeom>
          <a:solidFill>
            <a:srgbClr val="192C61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607" name="任意多边形 606"/>
          <p:cNvSpPr/>
          <p:nvPr/>
        </p:nvSpPr>
        <p:spPr>
          <a:xfrm>
            <a:off x="1836000" y="1036080"/>
            <a:ext cx="8868600" cy="4980960"/>
          </a:xfrm>
          <a:custGeom>
            <a:avLst/>
            <a:gdLst/>
            <a:ahLst/>
            <a:cxnLst/>
            <a:rect l="0" t="0" r="r" b="b"/>
            <a:pathLst>
              <a:path w="24635" h="13836">
                <a:moveTo>
                  <a:pt x="24635" y="0"/>
                </a:moveTo>
                <a:lnTo>
                  <a:pt x="0" y="13836"/>
                </a:lnTo>
                <a:lnTo>
                  <a:pt x="465" y="13836"/>
                </a:lnTo>
                <a:lnTo>
                  <a:pt x="24635" y="261"/>
                </a:lnTo>
                <a:lnTo>
                  <a:pt x="24635" y="0"/>
                </a:lnTo>
                <a:close/>
              </a:path>
            </a:pathLst>
          </a:custGeom>
          <a:solidFill>
            <a:srgbClr val="192C61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608" name="任意多边形 607"/>
          <p:cNvSpPr/>
          <p:nvPr/>
        </p:nvSpPr>
        <p:spPr>
          <a:xfrm>
            <a:off x="2003400" y="1130040"/>
            <a:ext cx="8701200" cy="4887000"/>
          </a:xfrm>
          <a:custGeom>
            <a:avLst/>
            <a:gdLst/>
            <a:ahLst/>
            <a:cxnLst/>
            <a:rect l="0" t="0" r="r" b="b"/>
            <a:pathLst>
              <a:path w="24170" h="13575">
                <a:moveTo>
                  <a:pt x="24170" y="0"/>
                </a:moveTo>
                <a:lnTo>
                  <a:pt x="0" y="13575"/>
                </a:lnTo>
                <a:lnTo>
                  <a:pt x="465" y="13575"/>
                </a:lnTo>
                <a:lnTo>
                  <a:pt x="24170" y="261"/>
                </a:lnTo>
                <a:lnTo>
                  <a:pt x="24170" y="0"/>
                </a:lnTo>
                <a:close/>
              </a:path>
            </a:pathLst>
          </a:custGeom>
          <a:solidFill>
            <a:srgbClr val="192C6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609" name="任意多边形 608"/>
          <p:cNvSpPr/>
          <p:nvPr/>
        </p:nvSpPr>
        <p:spPr>
          <a:xfrm>
            <a:off x="2170800" y="1224000"/>
            <a:ext cx="8533800" cy="4793040"/>
          </a:xfrm>
          <a:custGeom>
            <a:avLst/>
            <a:gdLst/>
            <a:ahLst/>
            <a:cxnLst/>
            <a:rect l="0" t="0" r="r" b="b"/>
            <a:pathLst>
              <a:path w="23705" h="13314">
                <a:moveTo>
                  <a:pt x="23705" y="0"/>
                </a:moveTo>
                <a:lnTo>
                  <a:pt x="0" y="13314"/>
                </a:lnTo>
                <a:lnTo>
                  <a:pt x="465" y="13314"/>
                </a:lnTo>
                <a:lnTo>
                  <a:pt x="23705" y="261"/>
                </a:lnTo>
                <a:lnTo>
                  <a:pt x="23705" y="0"/>
                </a:lnTo>
                <a:close/>
              </a:path>
            </a:pathLst>
          </a:custGeom>
          <a:solidFill>
            <a:srgbClr val="192C63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610" name="任意多边形 609"/>
          <p:cNvSpPr/>
          <p:nvPr/>
        </p:nvSpPr>
        <p:spPr>
          <a:xfrm>
            <a:off x="2338200" y="1317960"/>
            <a:ext cx="8366400" cy="4699080"/>
          </a:xfrm>
          <a:custGeom>
            <a:avLst/>
            <a:gdLst/>
            <a:ahLst/>
            <a:cxnLst/>
            <a:rect l="0" t="0" r="r" b="b"/>
            <a:pathLst>
              <a:path w="23240" h="13053">
                <a:moveTo>
                  <a:pt x="23240" y="0"/>
                </a:moveTo>
                <a:lnTo>
                  <a:pt x="0" y="13053"/>
                </a:lnTo>
                <a:lnTo>
                  <a:pt x="464" y="13053"/>
                </a:lnTo>
                <a:lnTo>
                  <a:pt x="23240" y="261"/>
                </a:lnTo>
                <a:lnTo>
                  <a:pt x="23240" y="0"/>
                </a:lnTo>
                <a:close/>
              </a:path>
            </a:pathLst>
          </a:custGeom>
          <a:solidFill>
            <a:srgbClr val="192D6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611" name="任意多边形 610"/>
          <p:cNvSpPr/>
          <p:nvPr/>
        </p:nvSpPr>
        <p:spPr>
          <a:xfrm>
            <a:off x="2505240" y="1411920"/>
            <a:ext cx="8199360" cy="4605120"/>
          </a:xfrm>
          <a:custGeom>
            <a:avLst/>
            <a:gdLst/>
            <a:ahLst/>
            <a:cxnLst/>
            <a:rect l="0" t="0" r="r" b="b"/>
            <a:pathLst>
              <a:path w="22776" h="12792">
                <a:moveTo>
                  <a:pt x="22776" y="0"/>
                </a:moveTo>
                <a:lnTo>
                  <a:pt x="0" y="12792"/>
                </a:lnTo>
                <a:lnTo>
                  <a:pt x="465" y="12792"/>
                </a:lnTo>
                <a:lnTo>
                  <a:pt x="22776" y="261"/>
                </a:lnTo>
                <a:lnTo>
                  <a:pt x="22776" y="0"/>
                </a:lnTo>
                <a:close/>
              </a:path>
            </a:pathLst>
          </a:custGeom>
          <a:solidFill>
            <a:srgbClr val="192D6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612" name="任意多边形 611"/>
          <p:cNvSpPr/>
          <p:nvPr/>
        </p:nvSpPr>
        <p:spPr>
          <a:xfrm>
            <a:off x="2672640" y="1505880"/>
            <a:ext cx="8031960" cy="4511160"/>
          </a:xfrm>
          <a:custGeom>
            <a:avLst/>
            <a:gdLst/>
            <a:ahLst/>
            <a:cxnLst/>
            <a:rect l="0" t="0" r="r" b="b"/>
            <a:pathLst>
              <a:path w="22311" h="12531">
                <a:moveTo>
                  <a:pt x="22311" y="0"/>
                </a:moveTo>
                <a:lnTo>
                  <a:pt x="0" y="12531"/>
                </a:lnTo>
                <a:lnTo>
                  <a:pt x="465" y="12531"/>
                </a:lnTo>
                <a:lnTo>
                  <a:pt x="22311" y="261"/>
                </a:lnTo>
                <a:lnTo>
                  <a:pt x="22311" y="0"/>
                </a:lnTo>
                <a:close/>
              </a:path>
            </a:pathLst>
          </a:custGeom>
          <a:solidFill>
            <a:srgbClr val="192D65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613" name="任意多边形 612"/>
          <p:cNvSpPr/>
          <p:nvPr/>
        </p:nvSpPr>
        <p:spPr>
          <a:xfrm>
            <a:off x="2840040" y="1599840"/>
            <a:ext cx="7864560" cy="4417200"/>
          </a:xfrm>
          <a:custGeom>
            <a:avLst/>
            <a:gdLst/>
            <a:ahLst/>
            <a:cxnLst/>
            <a:rect l="0" t="0" r="r" b="b"/>
            <a:pathLst>
              <a:path w="21846" h="12270">
                <a:moveTo>
                  <a:pt x="21846" y="0"/>
                </a:moveTo>
                <a:lnTo>
                  <a:pt x="0" y="12270"/>
                </a:lnTo>
                <a:lnTo>
                  <a:pt x="465" y="12270"/>
                </a:lnTo>
                <a:lnTo>
                  <a:pt x="21846" y="261"/>
                </a:lnTo>
                <a:lnTo>
                  <a:pt x="21846" y="0"/>
                </a:lnTo>
                <a:close/>
              </a:path>
            </a:pathLst>
          </a:custGeom>
          <a:solidFill>
            <a:srgbClr val="192E6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614" name="任意多边形 613"/>
          <p:cNvSpPr/>
          <p:nvPr/>
        </p:nvSpPr>
        <p:spPr>
          <a:xfrm>
            <a:off x="3007440" y="1693800"/>
            <a:ext cx="7697160" cy="4323240"/>
          </a:xfrm>
          <a:custGeom>
            <a:avLst/>
            <a:gdLst/>
            <a:ahLst/>
            <a:cxnLst/>
            <a:rect l="0" t="0" r="r" b="b"/>
            <a:pathLst>
              <a:path w="21381" h="12009">
                <a:moveTo>
                  <a:pt x="21381" y="0"/>
                </a:moveTo>
                <a:lnTo>
                  <a:pt x="0" y="12009"/>
                </a:lnTo>
                <a:lnTo>
                  <a:pt x="465" y="12009"/>
                </a:lnTo>
                <a:lnTo>
                  <a:pt x="21381" y="261"/>
                </a:lnTo>
                <a:lnTo>
                  <a:pt x="21381" y="0"/>
                </a:lnTo>
                <a:close/>
              </a:path>
            </a:pathLst>
          </a:custGeom>
          <a:solidFill>
            <a:srgbClr val="192E67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615" name="任意多边形 614"/>
          <p:cNvSpPr/>
          <p:nvPr/>
        </p:nvSpPr>
        <p:spPr>
          <a:xfrm>
            <a:off x="3174840" y="1787760"/>
            <a:ext cx="7529760" cy="4229280"/>
          </a:xfrm>
          <a:custGeom>
            <a:avLst/>
            <a:gdLst/>
            <a:ahLst/>
            <a:cxnLst/>
            <a:rect l="0" t="0" r="r" b="b"/>
            <a:pathLst>
              <a:path w="20916" h="11748">
                <a:moveTo>
                  <a:pt x="20916" y="0"/>
                </a:moveTo>
                <a:lnTo>
                  <a:pt x="0" y="11748"/>
                </a:lnTo>
                <a:lnTo>
                  <a:pt x="464" y="11748"/>
                </a:lnTo>
                <a:lnTo>
                  <a:pt x="20916" y="261"/>
                </a:lnTo>
                <a:lnTo>
                  <a:pt x="20916" y="0"/>
                </a:lnTo>
                <a:close/>
              </a:path>
            </a:pathLst>
          </a:custGeom>
          <a:solidFill>
            <a:srgbClr val="1A2E6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616" name="任意多边形 615"/>
          <p:cNvSpPr/>
          <p:nvPr/>
        </p:nvSpPr>
        <p:spPr>
          <a:xfrm>
            <a:off x="3341880" y="1881720"/>
            <a:ext cx="7362720" cy="4135320"/>
          </a:xfrm>
          <a:custGeom>
            <a:avLst/>
            <a:gdLst/>
            <a:ahLst/>
            <a:cxnLst/>
            <a:rect l="0" t="0" r="r" b="b"/>
            <a:pathLst>
              <a:path w="20452" h="11487">
                <a:moveTo>
                  <a:pt x="20452" y="0"/>
                </a:moveTo>
                <a:lnTo>
                  <a:pt x="0" y="11487"/>
                </a:lnTo>
                <a:lnTo>
                  <a:pt x="465" y="11487"/>
                </a:lnTo>
                <a:lnTo>
                  <a:pt x="20452" y="261"/>
                </a:lnTo>
                <a:lnTo>
                  <a:pt x="20452" y="0"/>
                </a:lnTo>
                <a:close/>
              </a:path>
            </a:pathLst>
          </a:custGeom>
          <a:solidFill>
            <a:srgbClr val="1A2E6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617" name="任意多边形 616"/>
          <p:cNvSpPr/>
          <p:nvPr/>
        </p:nvSpPr>
        <p:spPr>
          <a:xfrm>
            <a:off x="3509280" y="1975680"/>
            <a:ext cx="7195320" cy="4041360"/>
          </a:xfrm>
          <a:custGeom>
            <a:avLst/>
            <a:gdLst/>
            <a:ahLst/>
            <a:cxnLst/>
            <a:rect l="0" t="0" r="r" b="b"/>
            <a:pathLst>
              <a:path w="19987" h="11226">
                <a:moveTo>
                  <a:pt x="19987" y="0"/>
                </a:moveTo>
                <a:lnTo>
                  <a:pt x="0" y="11226"/>
                </a:lnTo>
                <a:lnTo>
                  <a:pt x="466" y="11226"/>
                </a:lnTo>
                <a:lnTo>
                  <a:pt x="19987" y="262"/>
                </a:lnTo>
                <a:lnTo>
                  <a:pt x="19987" y="0"/>
                </a:lnTo>
                <a:close/>
              </a:path>
            </a:pathLst>
          </a:custGeom>
          <a:solidFill>
            <a:srgbClr val="1A2F69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618" name="任意多边形 617"/>
          <p:cNvSpPr/>
          <p:nvPr/>
        </p:nvSpPr>
        <p:spPr>
          <a:xfrm>
            <a:off x="3676680" y="2069640"/>
            <a:ext cx="7027920" cy="3947400"/>
          </a:xfrm>
          <a:custGeom>
            <a:avLst/>
            <a:gdLst/>
            <a:ahLst/>
            <a:cxnLst/>
            <a:rect l="0" t="0" r="r" b="b"/>
            <a:pathLst>
              <a:path w="19522" h="10965">
                <a:moveTo>
                  <a:pt x="19522" y="0"/>
                </a:moveTo>
                <a:lnTo>
                  <a:pt x="0" y="10965"/>
                </a:lnTo>
                <a:lnTo>
                  <a:pt x="465" y="10965"/>
                </a:lnTo>
                <a:lnTo>
                  <a:pt x="19522" y="261"/>
                </a:lnTo>
                <a:lnTo>
                  <a:pt x="19522" y="0"/>
                </a:lnTo>
                <a:close/>
              </a:path>
            </a:pathLst>
          </a:custGeom>
          <a:solidFill>
            <a:srgbClr val="1A2F6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619" name="任意多边形 618"/>
          <p:cNvSpPr/>
          <p:nvPr/>
        </p:nvSpPr>
        <p:spPr>
          <a:xfrm>
            <a:off x="3844080" y="2163600"/>
            <a:ext cx="6860520" cy="3853440"/>
          </a:xfrm>
          <a:custGeom>
            <a:avLst/>
            <a:gdLst/>
            <a:ahLst/>
            <a:cxnLst/>
            <a:rect l="0" t="0" r="r" b="b"/>
            <a:pathLst>
              <a:path w="19057" h="10704">
                <a:moveTo>
                  <a:pt x="19057" y="0"/>
                </a:moveTo>
                <a:lnTo>
                  <a:pt x="0" y="10704"/>
                </a:lnTo>
                <a:lnTo>
                  <a:pt x="465" y="10704"/>
                </a:lnTo>
                <a:lnTo>
                  <a:pt x="19057" y="261"/>
                </a:lnTo>
                <a:lnTo>
                  <a:pt x="19057" y="0"/>
                </a:lnTo>
                <a:close/>
              </a:path>
            </a:pathLst>
          </a:custGeom>
          <a:solidFill>
            <a:srgbClr val="1A2F6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620" name="任意多边形 619"/>
          <p:cNvSpPr/>
          <p:nvPr/>
        </p:nvSpPr>
        <p:spPr>
          <a:xfrm>
            <a:off x="4011480" y="2257560"/>
            <a:ext cx="6693120" cy="3759480"/>
          </a:xfrm>
          <a:custGeom>
            <a:avLst/>
            <a:gdLst/>
            <a:ahLst/>
            <a:cxnLst/>
            <a:rect l="0" t="0" r="r" b="b"/>
            <a:pathLst>
              <a:path w="18592" h="10443">
                <a:moveTo>
                  <a:pt x="18592" y="0"/>
                </a:moveTo>
                <a:lnTo>
                  <a:pt x="0" y="10443"/>
                </a:lnTo>
                <a:lnTo>
                  <a:pt x="464" y="10443"/>
                </a:lnTo>
                <a:lnTo>
                  <a:pt x="18592" y="261"/>
                </a:lnTo>
                <a:lnTo>
                  <a:pt x="18592" y="0"/>
                </a:lnTo>
                <a:close/>
              </a:path>
            </a:pathLst>
          </a:custGeom>
          <a:solidFill>
            <a:srgbClr val="1A2F6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621" name="任意多边形 620"/>
          <p:cNvSpPr/>
          <p:nvPr/>
        </p:nvSpPr>
        <p:spPr>
          <a:xfrm>
            <a:off x="4178520" y="2351520"/>
            <a:ext cx="6526080" cy="3665520"/>
          </a:xfrm>
          <a:custGeom>
            <a:avLst/>
            <a:gdLst/>
            <a:ahLst/>
            <a:cxnLst/>
            <a:rect l="0" t="0" r="r" b="b"/>
            <a:pathLst>
              <a:path w="18128" h="10182">
                <a:moveTo>
                  <a:pt x="18128" y="0"/>
                </a:moveTo>
                <a:lnTo>
                  <a:pt x="0" y="10182"/>
                </a:lnTo>
                <a:lnTo>
                  <a:pt x="465" y="10182"/>
                </a:lnTo>
                <a:lnTo>
                  <a:pt x="18128" y="261"/>
                </a:lnTo>
                <a:lnTo>
                  <a:pt x="18128" y="0"/>
                </a:lnTo>
                <a:close/>
              </a:path>
            </a:pathLst>
          </a:custGeom>
          <a:solidFill>
            <a:srgbClr val="1A306C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622" name="任意多边形 621"/>
          <p:cNvSpPr/>
          <p:nvPr/>
        </p:nvSpPr>
        <p:spPr>
          <a:xfrm>
            <a:off x="4345920" y="2445480"/>
            <a:ext cx="6358680" cy="3571560"/>
          </a:xfrm>
          <a:custGeom>
            <a:avLst/>
            <a:gdLst/>
            <a:ahLst/>
            <a:cxnLst/>
            <a:rect l="0" t="0" r="r" b="b"/>
            <a:pathLst>
              <a:path w="17663" h="9921">
                <a:moveTo>
                  <a:pt x="17663" y="0"/>
                </a:moveTo>
                <a:lnTo>
                  <a:pt x="0" y="9921"/>
                </a:lnTo>
                <a:lnTo>
                  <a:pt x="465" y="9921"/>
                </a:lnTo>
                <a:lnTo>
                  <a:pt x="17663" y="261"/>
                </a:lnTo>
                <a:lnTo>
                  <a:pt x="17663" y="0"/>
                </a:lnTo>
                <a:close/>
              </a:path>
            </a:pathLst>
          </a:custGeom>
          <a:solidFill>
            <a:srgbClr val="1A306D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623" name="任意多边形 622"/>
          <p:cNvSpPr/>
          <p:nvPr/>
        </p:nvSpPr>
        <p:spPr>
          <a:xfrm>
            <a:off x="4513320" y="2539440"/>
            <a:ext cx="6191280" cy="3477600"/>
          </a:xfrm>
          <a:custGeom>
            <a:avLst/>
            <a:gdLst/>
            <a:ahLst/>
            <a:cxnLst/>
            <a:rect l="0" t="0" r="r" b="b"/>
            <a:pathLst>
              <a:path w="17198" h="9660">
                <a:moveTo>
                  <a:pt x="17198" y="0"/>
                </a:moveTo>
                <a:lnTo>
                  <a:pt x="0" y="9660"/>
                </a:lnTo>
                <a:lnTo>
                  <a:pt x="465" y="9660"/>
                </a:lnTo>
                <a:lnTo>
                  <a:pt x="17198" y="261"/>
                </a:lnTo>
                <a:lnTo>
                  <a:pt x="17198" y="0"/>
                </a:lnTo>
                <a:close/>
              </a:path>
            </a:pathLst>
          </a:custGeom>
          <a:solidFill>
            <a:srgbClr val="1A306E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624" name="任意多边形 623"/>
          <p:cNvSpPr/>
          <p:nvPr/>
        </p:nvSpPr>
        <p:spPr>
          <a:xfrm>
            <a:off x="4680720" y="2633400"/>
            <a:ext cx="6023880" cy="3383640"/>
          </a:xfrm>
          <a:custGeom>
            <a:avLst/>
            <a:gdLst/>
            <a:ahLst/>
            <a:cxnLst/>
            <a:rect l="0" t="0" r="r" b="b"/>
            <a:pathLst>
              <a:path w="16733" h="9399">
                <a:moveTo>
                  <a:pt x="16733" y="0"/>
                </a:moveTo>
                <a:lnTo>
                  <a:pt x="0" y="9399"/>
                </a:lnTo>
                <a:lnTo>
                  <a:pt x="465" y="9399"/>
                </a:lnTo>
                <a:lnTo>
                  <a:pt x="16733" y="261"/>
                </a:lnTo>
                <a:lnTo>
                  <a:pt x="16733" y="0"/>
                </a:lnTo>
                <a:close/>
              </a:path>
            </a:pathLst>
          </a:custGeom>
          <a:solidFill>
            <a:srgbClr val="1A306E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625" name="任意多边形 624"/>
          <p:cNvSpPr/>
          <p:nvPr/>
        </p:nvSpPr>
        <p:spPr>
          <a:xfrm>
            <a:off x="4848120" y="2727360"/>
            <a:ext cx="5856480" cy="3289680"/>
          </a:xfrm>
          <a:custGeom>
            <a:avLst/>
            <a:gdLst/>
            <a:ahLst/>
            <a:cxnLst/>
            <a:rect l="0" t="0" r="r" b="b"/>
            <a:pathLst>
              <a:path w="16268" h="9138">
                <a:moveTo>
                  <a:pt x="16268" y="0"/>
                </a:moveTo>
                <a:lnTo>
                  <a:pt x="0" y="9138"/>
                </a:lnTo>
                <a:lnTo>
                  <a:pt x="464" y="9138"/>
                </a:lnTo>
                <a:lnTo>
                  <a:pt x="16268" y="262"/>
                </a:lnTo>
                <a:lnTo>
                  <a:pt x="16268" y="0"/>
                </a:lnTo>
                <a:close/>
              </a:path>
            </a:pathLst>
          </a:custGeom>
          <a:solidFill>
            <a:srgbClr val="1B316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626" name="任意多边形 625"/>
          <p:cNvSpPr/>
          <p:nvPr/>
        </p:nvSpPr>
        <p:spPr>
          <a:xfrm>
            <a:off x="5015160" y="2821680"/>
            <a:ext cx="5689440" cy="3195360"/>
          </a:xfrm>
          <a:custGeom>
            <a:avLst/>
            <a:gdLst/>
            <a:ahLst/>
            <a:cxnLst/>
            <a:rect l="0" t="0" r="r" b="b"/>
            <a:pathLst>
              <a:path w="15804" h="8876">
                <a:moveTo>
                  <a:pt x="15804" y="0"/>
                </a:moveTo>
                <a:lnTo>
                  <a:pt x="0" y="8876"/>
                </a:lnTo>
                <a:lnTo>
                  <a:pt x="465" y="8876"/>
                </a:lnTo>
                <a:lnTo>
                  <a:pt x="15804" y="261"/>
                </a:lnTo>
                <a:lnTo>
                  <a:pt x="15804" y="0"/>
                </a:lnTo>
                <a:close/>
              </a:path>
            </a:pathLst>
          </a:custGeom>
          <a:solidFill>
            <a:srgbClr val="1B3170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627" name="任意多边形 626"/>
          <p:cNvSpPr/>
          <p:nvPr/>
        </p:nvSpPr>
        <p:spPr>
          <a:xfrm>
            <a:off x="5182560" y="2915640"/>
            <a:ext cx="5522040" cy="3101400"/>
          </a:xfrm>
          <a:custGeom>
            <a:avLst/>
            <a:gdLst/>
            <a:ahLst/>
            <a:cxnLst/>
            <a:rect l="0" t="0" r="r" b="b"/>
            <a:pathLst>
              <a:path w="15339" h="8615">
                <a:moveTo>
                  <a:pt x="15339" y="0"/>
                </a:moveTo>
                <a:lnTo>
                  <a:pt x="0" y="8615"/>
                </a:lnTo>
                <a:lnTo>
                  <a:pt x="465" y="8615"/>
                </a:lnTo>
                <a:lnTo>
                  <a:pt x="15339" y="261"/>
                </a:lnTo>
                <a:lnTo>
                  <a:pt x="15339" y="0"/>
                </a:lnTo>
                <a:close/>
              </a:path>
            </a:pathLst>
          </a:custGeom>
          <a:solidFill>
            <a:srgbClr val="1B3171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628" name="任意多边形 627"/>
          <p:cNvSpPr/>
          <p:nvPr/>
        </p:nvSpPr>
        <p:spPr>
          <a:xfrm>
            <a:off x="5349960" y="3009600"/>
            <a:ext cx="5354640" cy="3007440"/>
          </a:xfrm>
          <a:custGeom>
            <a:avLst/>
            <a:gdLst/>
            <a:ahLst/>
            <a:cxnLst/>
            <a:rect l="0" t="0" r="r" b="b"/>
            <a:pathLst>
              <a:path w="14874" h="8354">
                <a:moveTo>
                  <a:pt x="14874" y="0"/>
                </a:moveTo>
                <a:lnTo>
                  <a:pt x="0" y="8354"/>
                </a:lnTo>
                <a:lnTo>
                  <a:pt x="465" y="8354"/>
                </a:lnTo>
                <a:lnTo>
                  <a:pt x="14874" y="261"/>
                </a:lnTo>
                <a:lnTo>
                  <a:pt x="14874" y="0"/>
                </a:lnTo>
                <a:close/>
              </a:path>
            </a:pathLst>
          </a:custGeom>
          <a:solidFill>
            <a:srgbClr val="1B327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629" name="任意多边形 628"/>
          <p:cNvSpPr/>
          <p:nvPr/>
        </p:nvSpPr>
        <p:spPr>
          <a:xfrm>
            <a:off x="5517360" y="3103560"/>
            <a:ext cx="5187240" cy="2913480"/>
          </a:xfrm>
          <a:custGeom>
            <a:avLst/>
            <a:gdLst/>
            <a:ahLst/>
            <a:cxnLst/>
            <a:rect l="0" t="0" r="r" b="b"/>
            <a:pathLst>
              <a:path w="14409" h="8093">
                <a:moveTo>
                  <a:pt x="14409" y="0"/>
                </a:moveTo>
                <a:lnTo>
                  <a:pt x="0" y="8093"/>
                </a:lnTo>
                <a:lnTo>
                  <a:pt x="465" y="8093"/>
                </a:lnTo>
                <a:lnTo>
                  <a:pt x="14409" y="261"/>
                </a:lnTo>
                <a:lnTo>
                  <a:pt x="14409" y="0"/>
                </a:lnTo>
                <a:close/>
              </a:path>
            </a:pathLst>
          </a:custGeom>
          <a:solidFill>
            <a:srgbClr val="1B327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630" name="任意多边形 629"/>
          <p:cNvSpPr/>
          <p:nvPr/>
        </p:nvSpPr>
        <p:spPr>
          <a:xfrm>
            <a:off x="5684760" y="3197520"/>
            <a:ext cx="5019840" cy="2819520"/>
          </a:xfrm>
          <a:custGeom>
            <a:avLst/>
            <a:gdLst/>
            <a:ahLst/>
            <a:cxnLst/>
            <a:rect l="0" t="0" r="r" b="b"/>
            <a:pathLst>
              <a:path w="13944" h="7832">
                <a:moveTo>
                  <a:pt x="13944" y="0"/>
                </a:moveTo>
                <a:lnTo>
                  <a:pt x="0" y="7832"/>
                </a:lnTo>
                <a:lnTo>
                  <a:pt x="464" y="7832"/>
                </a:lnTo>
                <a:lnTo>
                  <a:pt x="13944" y="261"/>
                </a:lnTo>
                <a:lnTo>
                  <a:pt x="13944" y="0"/>
                </a:lnTo>
                <a:close/>
              </a:path>
            </a:pathLst>
          </a:custGeom>
          <a:solidFill>
            <a:srgbClr val="1B3273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631" name="任意多边形 630"/>
          <p:cNvSpPr/>
          <p:nvPr/>
        </p:nvSpPr>
        <p:spPr>
          <a:xfrm>
            <a:off x="5851800" y="3291480"/>
            <a:ext cx="4852800" cy="2725560"/>
          </a:xfrm>
          <a:custGeom>
            <a:avLst/>
            <a:gdLst/>
            <a:ahLst/>
            <a:cxnLst/>
            <a:rect l="0" t="0" r="r" b="b"/>
            <a:pathLst>
              <a:path w="13480" h="7571">
                <a:moveTo>
                  <a:pt x="13480" y="0"/>
                </a:moveTo>
                <a:lnTo>
                  <a:pt x="0" y="7571"/>
                </a:lnTo>
                <a:lnTo>
                  <a:pt x="465" y="7571"/>
                </a:lnTo>
                <a:lnTo>
                  <a:pt x="13480" y="261"/>
                </a:lnTo>
                <a:lnTo>
                  <a:pt x="13480" y="0"/>
                </a:lnTo>
                <a:close/>
              </a:path>
            </a:pathLst>
          </a:custGeom>
          <a:solidFill>
            <a:srgbClr val="1B327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632" name="任意多边形 631"/>
          <p:cNvSpPr/>
          <p:nvPr/>
        </p:nvSpPr>
        <p:spPr>
          <a:xfrm>
            <a:off x="6019200" y="3385440"/>
            <a:ext cx="4685400" cy="2631600"/>
          </a:xfrm>
          <a:custGeom>
            <a:avLst/>
            <a:gdLst/>
            <a:ahLst/>
            <a:cxnLst/>
            <a:rect l="0" t="0" r="r" b="b"/>
            <a:pathLst>
              <a:path w="13015" h="7310">
                <a:moveTo>
                  <a:pt x="13015" y="0"/>
                </a:moveTo>
                <a:lnTo>
                  <a:pt x="0" y="7310"/>
                </a:lnTo>
                <a:lnTo>
                  <a:pt x="465" y="7310"/>
                </a:lnTo>
                <a:lnTo>
                  <a:pt x="13015" y="261"/>
                </a:lnTo>
                <a:lnTo>
                  <a:pt x="13015" y="0"/>
                </a:lnTo>
                <a:close/>
              </a:path>
            </a:pathLst>
          </a:custGeom>
          <a:solidFill>
            <a:srgbClr val="1B3375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633" name="任意多边形 632"/>
          <p:cNvSpPr/>
          <p:nvPr/>
        </p:nvSpPr>
        <p:spPr>
          <a:xfrm>
            <a:off x="6186600" y="3479400"/>
            <a:ext cx="4518000" cy="2537640"/>
          </a:xfrm>
          <a:custGeom>
            <a:avLst/>
            <a:gdLst/>
            <a:ahLst/>
            <a:cxnLst/>
            <a:rect l="0" t="0" r="r" b="b"/>
            <a:pathLst>
              <a:path w="12550" h="7049">
                <a:moveTo>
                  <a:pt x="12550" y="0"/>
                </a:moveTo>
                <a:lnTo>
                  <a:pt x="0" y="7049"/>
                </a:lnTo>
                <a:lnTo>
                  <a:pt x="465" y="7049"/>
                </a:lnTo>
                <a:lnTo>
                  <a:pt x="12550" y="261"/>
                </a:lnTo>
                <a:lnTo>
                  <a:pt x="12550" y="0"/>
                </a:lnTo>
                <a:close/>
              </a:path>
            </a:pathLst>
          </a:custGeom>
          <a:solidFill>
            <a:srgbClr val="1B3375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634" name="任意多边形 633"/>
          <p:cNvSpPr/>
          <p:nvPr/>
        </p:nvSpPr>
        <p:spPr>
          <a:xfrm>
            <a:off x="6354000" y="3573360"/>
            <a:ext cx="4350600" cy="2443680"/>
          </a:xfrm>
          <a:custGeom>
            <a:avLst/>
            <a:gdLst/>
            <a:ahLst/>
            <a:cxnLst/>
            <a:rect l="0" t="0" r="r" b="b"/>
            <a:pathLst>
              <a:path w="12085" h="6788">
                <a:moveTo>
                  <a:pt x="12085" y="0"/>
                </a:moveTo>
                <a:lnTo>
                  <a:pt x="0" y="6788"/>
                </a:lnTo>
                <a:lnTo>
                  <a:pt x="464" y="6788"/>
                </a:lnTo>
                <a:lnTo>
                  <a:pt x="12085" y="262"/>
                </a:lnTo>
                <a:lnTo>
                  <a:pt x="12085" y="0"/>
                </a:lnTo>
                <a:close/>
              </a:path>
            </a:pathLst>
          </a:custGeom>
          <a:solidFill>
            <a:srgbClr val="1B337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635" name="任意多边形 634"/>
          <p:cNvSpPr/>
          <p:nvPr/>
        </p:nvSpPr>
        <p:spPr>
          <a:xfrm>
            <a:off x="6521040" y="3667320"/>
            <a:ext cx="4183560" cy="2349720"/>
          </a:xfrm>
          <a:custGeom>
            <a:avLst/>
            <a:gdLst/>
            <a:ahLst/>
            <a:cxnLst/>
            <a:rect l="0" t="0" r="r" b="b"/>
            <a:pathLst>
              <a:path w="11621" h="6527">
                <a:moveTo>
                  <a:pt x="11621" y="0"/>
                </a:moveTo>
                <a:lnTo>
                  <a:pt x="0" y="6527"/>
                </a:lnTo>
                <a:lnTo>
                  <a:pt x="465" y="6527"/>
                </a:lnTo>
                <a:lnTo>
                  <a:pt x="11621" y="261"/>
                </a:lnTo>
                <a:lnTo>
                  <a:pt x="11621" y="0"/>
                </a:lnTo>
                <a:close/>
              </a:path>
            </a:pathLst>
          </a:custGeom>
          <a:solidFill>
            <a:srgbClr val="1C3377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636" name="任意多边形 635"/>
          <p:cNvSpPr/>
          <p:nvPr/>
        </p:nvSpPr>
        <p:spPr>
          <a:xfrm>
            <a:off x="6688440" y="3761280"/>
            <a:ext cx="4016160" cy="2255760"/>
          </a:xfrm>
          <a:custGeom>
            <a:avLst/>
            <a:gdLst/>
            <a:ahLst/>
            <a:cxnLst/>
            <a:rect l="0" t="0" r="r" b="b"/>
            <a:pathLst>
              <a:path w="11156" h="6266">
                <a:moveTo>
                  <a:pt x="11156" y="0"/>
                </a:moveTo>
                <a:lnTo>
                  <a:pt x="0" y="6266"/>
                </a:lnTo>
                <a:lnTo>
                  <a:pt x="465" y="6266"/>
                </a:lnTo>
                <a:lnTo>
                  <a:pt x="11156" y="261"/>
                </a:lnTo>
                <a:lnTo>
                  <a:pt x="11156" y="0"/>
                </a:lnTo>
                <a:close/>
              </a:path>
            </a:pathLst>
          </a:custGeom>
          <a:solidFill>
            <a:srgbClr val="1C347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637" name="任意多边形 636"/>
          <p:cNvSpPr/>
          <p:nvPr/>
        </p:nvSpPr>
        <p:spPr>
          <a:xfrm>
            <a:off x="6855840" y="3855240"/>
            <a:ext cx="3848760" cy="2161800"/>
          </a:xfrm>
          <a:custGeom>
            <a:avLst/>
            <a:gdLst/>
            <a:ahLst/>
            <a:cxnLst/>
            <a:rect l="0" t="0" r="r" b="b"/>
            <a:pathLst>
              <a:path w="10691" h="6005">
                <a:moveTo>
                  <a:pt x="10691" y="0"/>
                </a:moveTo>
                <a:lnTo>
                  <a:pt x="0" y="6005"/>
                </a:lnTo>
                <a:lnTo>
                  <a:pt x="465" y="6005"/>
                </a:lnTo>
                <a:lnTo>
                  <a:pt x="10691" y="261"/>
                </a:lnTo>
                <a:lnTo>
                  <a:pt x="10691" y="0"/>
                </a:lnTo>
                <a:close/>
              </a:path>
            </a:pathLst>
          </a:custGeom>
          <a:solidFill>
            <a:srgbClr val="1C3479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638" name="任意多边形 637"/>
          <p:cNvSpPr/>
          <p:nvPr/>
        </p:nvSpPr>
        <p:spPr>
          <a:xfrm>
            <a:off x="7023240" y="3949200"/>
            <a:ext cx="3681360" cy="2067840"/>
          </a:xfrm>
          <a:custGeom>
            <a:avLst/>
            <a:gdLst/>
            <a:ahLst/>
            <a:cxnLst/>
            <a:rect l="0" t="0" r="r" b="b"/>
            <a:pathLst>
              <a:path w="10226" h="5744">
                <a:moveTo>
                  <a:pt x="10226" y="0"/>
                </a:moveTo>
                <a:lnTo>
                  <a:pt x="0" y="5744"/>
                </a:lnTo>
                <a:lnTo>
                  <a:pt x="465" y="5744"/>
                </a:lnTo>
                <a:lnTo>
                  <a:pt x="10226" y="261"/>
                </a:lnTo>
                <a:lnTo>
                  <a:pt x="10226" y="0"/>
                </a:lnTo>
                <a:close/>
              </a:path>
            </a:pathLst>
          </a:custGeom>
          <a:solidFill>
            <a:srgbClr val="1C3479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639" name="任意多边形 638"/>
          <p:cNvSpPr/>
          <p:nvPr/>
        </p:nvSpPr>
        <p:spPr>
          <a:xfrm>
            <a:off x="7190640" y="4043160"/>
            <a:ext cx="3513960" cy="1973880"/>
          </a:xfrm>
          <a:custGeom>
            <a:avLst/>
            <a:gdLst/>
            <a:ahLst/>
            <a:cxnLst/>
            <a:rect l="0" t="0" r="r" b="b"/>
            <a:pathLst>
              <a:path w="9761" h="5483">
                <a:moveTo>
                  <a:pt x="9761" y="0"/>
                </a:moveTo>
                <a:lnTo>
                  <a:pt x="0" y="5483"/>
                </a:lnTo>
                <a:lnTo>
                  <a:pt x="464" y="5483"/>
                </a:lnTo>
                <a:lnTo>
                  <a:pt x="9761" y="261"/>
                </a:lnTo>
                <a:lnTo>
                  <a:pt x="9761" y="0"/>
                </a:lnTo>
                <a:close/>
              </a:path>
            </a:pathLst>
          </a:custGeom>
          <a:solidFill>
            <a:srgbClr val="1C347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640" name="任意多边形 639"/>
          <p:cNvSpPr/>
          <p:nvPr/>
        </p:nvSpPr>
        <p:spPr>
          <a:xfrm>
            <a:off x="7357680" y="4137120"/>
            <a:ext cx="3346920" cy="1879920"/>
          </a:xfrm>
          <a:custGeom>
            <a:avLst/>
            <a:gdLst/>
            <a:ahLst/>
            <a:cxnLst/>
            <a:rect l="0" t="0" r="r" b="b"/>
            <a:pathLst>
              <a:path w="9297" h="5222">
                <a:moveTo>
                  <a:pt x="9297" y="0"/>
                </a:moveTo>
                <a:lnTo>
                  <a:pt x="0" y="5222"/>
                </a:lnTo>
                <a:lnTo>
                  <a:pt x="465" y="5222"/>
                </a:lnTo>
                <a:lnTo>
                  <a:pt x="9297" y="261"/>
                </a:lnTo>
                <a:lnTo>
                  <a:pt x="9297" y="0"/>
                </a:lnTo>
                <a:close/>
              </a:path>
            </a:pathLst>
          </a:custGeom>
          <a:solidFill>
            <a:srgbClr val="1C357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641" name="任意多边形 640"/>
          <p:cNvSpPr/>
          <p:nvPr/>
        </p:nvSpPr>
        <p:spPr>
          <a:xfrm>
            <a:off x="7525080" y="4231080"/>
            <a:ext cx="3179520" cy="1785960"/>
          </a:xfrm>
          <a:custGeom>
            <a:avLst/>
            <a:gdLst/>
            <a:ahLst/>
            <a:cxnLst/>
            <a:rect l="0" t="0" r="r" b="b"/>
            <a:pathLst>
              <a:path w="8832" h="4961">
                <a:moveTo>
                  <a:pt x="8832" y="0"/>
                </a:moveTo>
                <a:lnTo>
                  <a:pt x="0" y="4961"/>
                </a:lnTo>
                <a:lnTo>
                  <a:pt x="465" y="4961"/>
                </a:lnTo>
                <a:lnTo>
                  <a:pt x="8832" y="261"/>
                </a:lnTo>
                <a:lnTo>
                  <a:pt x="8832" y="0"/>
                </a:lnTo>
                <a:close/>
              </a:path>
            </a:pathLst>
          </a:custGeom>
          <a:solidFill>
            <a:srgbClr val="1C357C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642" name="任意多边形 641"/>
          <p:cNvSpPr/>
          <p:nvPr/>
        </p:nvSpPr>
        <p:spPr>
          <a:xfrm>
            <a:off x="7692480" y="4325040"/>
            <a:ext cx="3012120" cy="1692000"/>
          </a:xfrm>
          <a:custGeom>
            <a:avLst/>
            <a:gdLst/>
            <a:ahLst/>
            <a:cxnLst/>
            <a:rect l="0" t="0" r="r" b="b"/>
            <a:pathLst>
              <a:path w="8367" h="4700">
                <a:moveTo>
                  <a:pt x="8367" y="0"/>
                </a:moveTo>
                <a:lnTo>
                  <a:pt x="0" y="4700"/>
                </a:lnTo>
                <a:lnTo>
                  <a:pt x="465" y="4700"/>
                </a:lnTo>
                <a:lnTo>
                  <a:pt x="8367" y="261"/>
                </a:lnTo>
                <a:lnTo>
                  <a:pt x="8367" y="0"/>
                </a:lnTo>
                <a:close/>
              </a:path>
            </a:pathLst>
          </a:custGeom>
          <a:solidFill>
            <a:srgbClr val="1C357C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643" name="任意多边形 642"/>
          <p:cNvSpPr/>
          <p:nvPr/>
        </p:nvSpPr>
        <p:spPr>
          <a:xfrm>
            <a:off x="7859880" y="4419000"/>
            <a:ext cx="2844720" cy="1598040"/>
          </a:xfrm>
          <a:custGeom>
            <a:avLst/>
            <a:gdLst/>
            <a:ahLst/>
            <a:cxnLst/>
            <a:rect l="0" t="0" r="r" b="b"/>
            <a:pathLst>
              <a:path w="7902" h="4439">
                <a:moveTo>
                  <a:pt x="7902" y="0"/>
                </a:moveTo>
                <a:lnTo>
                  <a:pt x="0" y="4439"/>
                </a:lnTo>
                <a:lnTo>
                  <a:pt x="465" y="4439"/>
                </a:lnTo>
                <a:lnTo>
                  <a:pt x="7902" y="261"/>
                </a:lnTo>
                <a:lnTo>
                  <a:pt x="7902" y="0"/>
                </a:lnTo>
                <a:close/>
              </a:path>
            </a:pathLst>
          </a:custGeom>
          <a:solidFill>
            <a:srgbClr val="1C357D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644" name="任意多边形 643"/>
          <p:cNvSpPr/>
          <p:nvPr/>
        </p:nvSpPr>
        <p:spPr>
          <a:xfrm>
            <a:off x="8027280" y="4512960"/>
            <a:ext cx="2677320" cy="1504080"/>
          </a:xfrm>
          <a:custGeom>
            <a:avLst/>
            <a:gdLst/>
            <a:ahLst/>
            <a:cxnLst/>
            <a:rect l="0" t="0" r="r" b="b"/>
            <a:pathLst>
              <a:path w="7437" h="4178">
                <a:moveTo>
                  <a:pt x="7437" y="0"/>
                </a:moveTo>
                <a:lnTo>
                  <a:pt x="0" y="4178"/>
                </a:lnTo>
                <a:lnTo>
                  <a:pt x="464" y="4178"/>
                </a:lnTo>
                <a:lnTo>
                  <a:pt x="7437" y="261"/>
                </a:lnTo>
                <a:lnTo>
                  <a:pt x="7437" y="0"/>
                </a:lnTo>
                <a:close/>
              </a:path>
            </a:pathLst>
          </a:custGeom>
          <a:solidFill>
            <a:srgbClr val="1D367E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645" name="任意多边形 644"/>
          <p:cNvSpPr/>
          <p:nvPr/>
        </p:nvSpPr>
        <p:spPr>
          <a:xfrm>
            <a:off x="8194320" y="4606920"/>
            <a:ext cx="2510280" cy="1410120"/>
          </a:xfrm>
          <a:custGeom>
            <a:avLst/>
            <a:gdLst/>
            <a:ahLst/>
            <a:cxnLst/>
            <a:rect l="0" t="0" r="r" b="b"/>
            <a:pathLst>
              <a:path w="6973" h="3917">
                <a:moveTo>
                  <a:pt x="6973" y="0"/>
                </a:moveTo>
                <a:lnTo>
                  <a:pt x="0" y="3917"/>
                </a:lnTo>
                <a:lnTo>
                  <a:pt x="465" y="3917"/>
                </a:lnTo>
                <a:lnTo>
                  <a:pt x="6973" y="261"/>
                </a:lnTo>
                <a:lnTo>
                  <a:pt x="6973" y="0"/>
                </a:lnTo>
                <a:close/>
              </a:path>
            </a:pathLst>
          </a:custGeom>
          <a:solidFill>
            <a:srgbClr val="1D367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646" name="任意多边形 645"/>
          <p:cNvSpPr/>
          <p:nvPr/>
        </p:nvSpPr>
        <p:spPr>
          <a:xfrm>
            <a:off x="8361720" y="4700880"/>
            <a:ext cx="2342880" cy="1316160"/>
          </a:xfrm>
          <a:custGeom>
            <a:avLst/>
            <a:gdLst/>
            <a:ahLst/>
            <a:cxnLst/>
            <a:rect l="0" t="0" r="r" b="b"/>
            <a:pathLst>
              <a:path w="6508" h="3656">
                <a:moveTo>
                  <a:pt x="6508" y="0"/>
                </a:moveTo>
                <a:lnTo>
                  <a:pt x="0" y="3656"/>
                </a:lnTo>
                <a:lnTo>
                  <a:pt x="465" y="3656"/>
                </a:lnTo>
                <a:lnTo>
                  <a:pt x="6508" y="261"/>
                </a:lnTo>
                <a:lnTo>
                  <a:pt x="6508" y="0"/>
                </a:lnTo>
                <a:close/>
              </a:path>
            </a:pathLst>
          </a:custGeom>
          <a:solidFill>
            <a:srgbClr val="1D367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647" name="任意多边形 646"/>
          <p:cNvSpPr/>
          <p:nvPr/>
        </p:nvSpPr>
        <p:spPr>
          <a:xfrm>
            <a:off x="8529120" y="4794840"/>
            <a:ext cx="2175480" cy="1222200"/>
          </a:xfrm>
          <a:custGeom>
            <a:avLst/>
            <a:gdLst/>
            <a:ahLst/>
            <a:cxnLst/>
            <a:rect l="0" t="0" r="r" b="b"/>
            <a:pathLst>
              <a:path w="6043" h="3395">
                <a:moveTo>
                  <a:pt x="6043" y="0"/>
                </a:moveTo>
                <a:lnTo>
                  <a:pt x="0" y="3395"/>
                </a:lnTo>
                <a:lnTo>
                  <a:pt x="465" y="3395"/>
                </a:lnTo>
                <a:lnTo>
                  <a:pt x="6043" y="261"/>
                </a:lnTo>
                <a:lnTo>
                  <a:pt x="6043" y="0"/>
                </a:lnTo>
                <a:close/>
              </a:path>
            </a:pathLst>
          </a:custGeom>
          <a:solidFill>
            <a:srgbClr val="1D3780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648" name="任意多边形 647"/>
          <p:cNvSpPr/>
          <p:nvPr/>
        </p:nvSpPr>
        <p:spPr>
          <a:xfrm>
            <a:off x="8696520" y="4888800"/>
            <a:ext cx="2008080" cy="1128240"/>
          </a:xfrm>
          <a:custGeom>
            <a:avLst/>
            <a:gdLst/>
            <a:ahLst/>
            <a:cxnLst/>
            <a:rect l="0" t="0" r="r" b="b"/>
            <a:pathLst>
              <a:path w="5578" h="3134">
                <a:moveTo>
                  <a:pt x="5578" y="0"/>
                </a:moveTo>
                <a:lnTo>
                  <a:pt x="0" y="3134"/>
                </a:lnTo>
                <a:lnTo>
                  <a:pt x="465" y="3134"/>
                </a:lnTo>
                <a:lnTo>
                  <a:pt x="5578" y="261"/>
                </a:lnTo>
                <a:lnTo>
                  <a:pt x="5578" y="0"/>
                </a:lnTo>
                <a:close/>
              </a:path>
            </a:pathLst>
          </a:custGeom>
          <a:solidFill>
            <a:srgbClr val="1D3781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649" name="任意多边形 648"/>
          <p:cNvSpPr/>
          <p:nvPr/>
        </p:nvSpPr>
        <p:spPr>
          <a:xfrm>
            <a:off x="8863920" y="4982760"/>
            <a:ext cx="1840680" cy="1034280"/>
          </a:xfrm>
          <a:custGeom>
            <a:avLst/>
            <a:gdLst/>
            <a:ahLst/>
            <a:cxnLst/>
            <a:rect l="0" t="0" r="r" b="b"/>
            <a:pathLst>
              <a:path w="5113" h="2873">
                <a:moveTo>
                  <a:pt x="5113" y="0"/>
                </a:moveTo>
                <a:lnTo>
                  <a:pt x="0" y="2873"/>
                </a:lnTo>
                <a:lnTo>
                  <a:pt x="464" y="2873"/>
                </a:lnTo>
                <a:lnTo>
                  <a:pt x="5113" y="261"/>
                </a:lnTo>
                <a:lnTo>
                  <a:pt x="5113" y="0"/>
                </a:lnTo>
                <a:close/>
              </a:path>
            </a:pathLst>
          </a:custGeom>
          <a:solidFill>
            <a:srgbClr val="1D378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650" name="任意多边形 649"/>
          <p:cNvSpPr/>
          <p:nvPr/>
        </p:nvSpPr>
        <p:spPr>
          <a:xfrm>
            <a:off x="9030960" y="5076720"/>
            <a:ext cx="1673640" cy="940320"/>
          </a:xfrm>
          <a:custGeom>
            <a:avLst/>
            <a:gdLst/>
            <a:ahLst/>
            <a:cxnLst/>
            <a:rect l="0" t="0" r="r" b="b"/>
            <a:pathLst>
              <a:path w="4649" h="2612">
                <a:moveTo>
                  <a:pt x="4649" y="0"/>
                </a:moveTo>
                <a:lnTo>
                  <a:pt x="0" y="2612"/>
                </a:lnTo>
                <a:lnTo>
                  <a:pt x="465" y="2612"/>
                </a:lnTo>
                <a:lnTo>
                  <a:pt x="4649" y="263"/>
                </a:lnTo>
                <a:lnTo>
                  <a:pt x="4649" y="0"/>
                </a:lnTo>
                <a:close/>
              </a:path>
            </a:pathLst>
          </a:custGeom>
          <a:solidFill>
            <a:srgbClr val="1D3783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651" name="任意多边形 650"/>
          <p:cNvSpPr/>
          <p:nvPr/>
        </p:nvSpPr>
        <p:spPr>
          <a:xfrm>
            <a:off x="9198360" y="5171040"/>
            <a:ext cx="1506240" cy="846000"/>
          </a:xfrm>
          <a:custGeom>
            <a:avLst/>
            <a:gdLst/>
            <a:ahLst/>
            <a:cxnLst/>
            <a:rect l="0" t="0" r="r" b="b"/>
            <a:pathLst>
              <a:path w="4184" h="2350">
                <a:moveTo>
                  <a:pt x="4184" y="0"/>
                </a:moveTo>
                <a:lnTo>
                  <a:pt x="0" y="2350"/>
                </a:lnTo>
                <a:lnTo>
                  <a:pt x="465" y="2350"/>
                </a:lnTo>
                <a:lnTo>
                  <a:pt x="4184" y="261"/>
                </a:lnTo>
                <a:lnTo>
                  <a:pt x="4184" y="0"/>
                </a:lnTo>
                <a:close/>
              </a:path>
            </a:pathLst>
          </a:custGeom>
          <a:solidFill>
            <a:srgbClr val="1D3883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652" name="任意多边形 651"/>
          <p:cNvSpPr/>
          <p:nvPr/>
        </p:nvSpPr>
        <p:spPr>
          <a:xfrm>
            <a:off x="9365760" y="5265000"/>
            <a:ext cx="1338840" cy="752040"/>
          </a:xfrm>
          <a:custGeom>
            <a:avLst/>
            <a:gdLst/>
            <a:ahLst/>
            <a:cxnLst/>
            <a:rect l="0" t="0" r="r" b="b"/>
            <a:pathLst>
              <a:path w="3719" h="2089">
                <a:moveTo>
                  <a:pt x="3719" y="0"/>
                </a:moveTo>
                <a:lnTo>
                  <a:pt x="0" y="2089"/>
                </a:lnTo>
                <a:lnTo>
                  <a:pt x="465" y="2089"/>
                </a:lnTo>
                <a:lnTo>
                  <a:pt x="3719" y="261"/>
                </a:lnTo>
                <a:lnTo>
                  <a:pt x="3719" y="0"/>
                </a:lnTo>
                <a:close/>
              </a:path>
            </a:pathLst>
          </a:custGeom>
          <a:solidFill>
            <a:srgbClr val="1D388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653" name="任意多边形 652"/>
          <p:cNvSpPr/>
          <p:nvPr/>
        </p:nvSpPr>
        <p:spPr>
          <a:xfrm>
            <a:off x="9533160" y="5358960"/>
            <a:ext cx="1171440" cy="658080"/>
          </a:xfrm>
          <a:custGeom>
            <a:avLst/>
            <a:gdLst/>
            <a:ahLst/>
            <a:cxnLst/>
            <a:rect l="0" t="0" r="r" b="b"/>
            <a:pathLst>
              <a:path w="3254" h="1828">
                <a:moveTo>
                  <a:pt x="3254" y="0"/>
                </a:moveTo>
                <a:lnTo>
                  <a:pt x="0" y="1828"/>
                </a:lnTo>
                <a:lnTo>
                  <a:pt x="465" y="1828"/>
                </a:lnTo>
                <a:lnTo>
                  <a:pt x="3254" y="261"/>
                </a:lnTo>
                <a:lnTo>
                  <a:pt x="3254" y="0"/>
                </a:lnTo>
                <a:close/>
              </a:path>
            </a:pathLst>
          </a:custGeom>
          <a:solidFill>
            <a:srgbClr val="1D3885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654" name="任意多边形 653"/>
          <p:cNvSpPr/>
          <p:nvPr/>
        </p:nvSpPr>
        <p:spPr>
          <a:xfrm>
            <a:off x="9700560" y="5452920"/>
            <a:ext cx="1004040" cy="564120"/>
          </a:xfrm>
          <a:custGeom>
            <a:avLst/>
            <a:gdLst/>
            <a:ahLst/>
            <a:cxnLst/>
            <a:rect l="0" t="0" r="r" b="b"/>
            <a:pathLst>
              <a:path w="2789" h="1567">
                <a:moveTo>
                  <a:pt x="2789" y="0"/>
                </a:moveTo>
                <a:lnTo>
                  <a:pt x="0" y="1567"/>
                </a:lnTo>
                <a:lnTo>
                  <a:pt x="464" y="1567"/>
                </a:lnTo>
                <a:lnTo>
                  <a:pt x="2789" y="261"/>
                </a:lnTo>
                <a:lnTo>
                  <a:pt x="2789" y="0"/>
                </a:lnTo>
                <a:close/>
              </a:path>
            </a:pathLst>
          </a:custGeom>
          <a:solidFill>
            <a:srgbClr val="1E388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655" name="任意多边形 654"/>
          <p:cNvSpPr/>
          <p:nvPr/>
        </p:nvSpPr>
        <p:spPr>
          <a:xfrm>
            <a:off x="9867600" y="5546880"/>
            <a:ext cx="837000" cy="470160"/>
          </a:xfrm>
          <a:custGeom>
            <a:avLst/>
            <a:gdLst/>
            <a:ahLst/>
            <a:cxnLst/>
            <a:rect l="0" t="0" r="r" b="b"/>
            <a:pathLst>
              <a:path w="2325" h="1306">
                <a:moveTo>
                  <a:pt x="2325" y="0"/>
                </a:moveTo>
                <a:lnTo>
                  <a:pt x="0" y="1306"/>
                </a:lnTo>
                <a:lnTo>
                  <a:pt x="465" y="1306"/>
                </a:lnTo>
                <a:lnTo>
                  <a:pt x="2325" y="261"/>
                </a:lnTo>
                <a:lnTo>
                  <a:pt x="2325" y="0"/>
                </a:lnTo>
                <a:close/>
              </a:path>
            </a:pathLst>
          </a:custGeom>
          <a:solidFill>
            <a:srgbClr val="1E398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656" name="任意多边形 655"/>
          <p:cNvSpPr/>
          <p:nvPr/>
        </p:nvSpPr>
        <p:spPr>
          <a:xfrm>
            <a:off x="10035000" y="5640840"/>
            <a:ext cx="669600" cy="376200"/>
          </a:xfrm>
          <a:custGeom>
            <a:avLst/>
            <a:gdLst/>
            <a:ahLst/>
            <a:cxnLst/>
            <a:rect l="0" t="0" r="r" b="b"/>
            <a:pathLst>
              <a:path w="1860" h="1045">
                <a:moveTo>
                  <a:pt x="1860" y="0"/>
                </a:moveTo>
                <a:lnTo>
                  <a:pt x="0" y="1045"/>
                </a:lnTo>
                <a:lnTo>
                  <a:pt x="465" y="1045"/>
                </a:lnTo>
                <a:lnTo>
                  <a:pt x="1860" y="261"/>
                </a:lnTo>
                <a:lnTo>
                  <a:pt x="1860" y="0"/>
                </a:lnTo>
                <a:close/>
              </a:path>
            </a:pathLst>
          </a:custGeom>
          <a:solidFill>
            <a:srgbClr val="1E3987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657" name="任意多边形 656"/>
          <p:cNvSpPr/>
          <p:nvPr/>
        </p:nvSpPr>
        <p:spPr>
          <a:xfrm>
            <a:off x="10202400" y="5734800"/>
            <a:ext cx="502200" cy="282240"/>
          </a:xfrm>
          <a:custGeom>
            <a:avLst/>
            <a:gdLst/>
            <a:ahLst/>
            <a:cxnLst/>
            <a:rect l="0" t="0" r="r" b="b"/>
            <a:pathLst>
              <a:path w="1395" h="784">
                <a:moveTo>
                  <a:pt x="1395" y="0"/>
                </a:moveTo>
                <a:lnTo>
                  <a:pt x="0" y="784"/>
                </a:lnTo>
                <a:lnTo>
                  <a:pt x="466" y="784"/>
                </a:lnTo>
                <a:lnTo>
                  <a:pt x="1395" y="262"/>
                </a:lnTo>
                <a:lnTo>
                  <a:pt x="1395" y="0"/>
                </a:lnTo>
                <a:close/>
              </a:path>
            </a:pathLst>
          </a:custGeom>
          <a:solidFill>
            <a:srgbClr val="1E398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658" name="任意多边形 657"/>
          <p:cNvSpPr/>
          <p:nvPr/>
        </p:nvSpPr>
        <p:spPr>
          <a:xfrm>
            <a:off x="10369800" y="5828760"/>
            <a:ext cx="334800" cy="188280"/>
          </a:xfrm>
          <a:custGeom>
            <a:avLst/>
            <a:gdLst/>
            <a:ahLst/>
            <a:cxnLst/>
            <a:rect l="0" t="0" r="r" b="b"/>
            <a:pathLst>
              <a:path w="930" h="523">
                <a:moveTo>
                  <a:pt x="930" y="0"/>
                </a:moveTo>
                <a:lnTo>
                  <a:pt x="0" y="523"/>
                </a:lnTo>
                <a:lnTo>
                  <a:pt x="466" y="523"/>
                </a:lnTo>
                <a:lnTo>
                  <a:pt x="930" y="262"/>
                </a:lnTo>
                <a:lnTo>
                  <a:pt x="930" y="0"/>
                </a:lnTo>
                <a:close/>
              </a:path>
            </a:pathLst>
          </a:custGeom>
          <a:solidFill>
            <a:srgbClr val="1E3989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659" name="任意多边形 658"/>
          <p:cNvSpPr/>
          <p:nvPr/>
        </p:nvSpPr>
        <p:spPr>
          <a:xfrm>
            <a:off x="10537200" y="5922720"/>
            <a:ext cx="167400" cy="94320"/>
          </a:xfrm>
          <a:custGeom>
            <a:avLst/>
            <a:gdLst/>
            <a:ahLst/>
            <a:cxnLst/>
            <a:rect l="0" t="0" r="r" b="b"/>
            <a:pathLst>
              <a:path w="465" h="262">
                <a:moveTo>
                  <a:pt x="465" y="0"/>
                </a:moveTo>
                <a:lnTo>
                  <a:pt x="0" y="262"/>
                </a:lnTo>
                <a:lnTo>
                  <a:pt x="465" y="262"/>
                </a:lnTo>
                <a:lnTo>
                  <a:pt x="465" y="0"/>
                </a:lnTo>
                <a:close/>
              </a:path>
            </a:pathLst>
          </a:custGeom>
          <a:solidFill>
            <a:srgbClr val="1E3A8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660" name="图片 659"/>
          <p:cNvPicPr/>
          <p:nvPr/>
        </p:nvPicPr>
        <p:blipFill>
          <a:blip r:embed="rId2"/>
          <a:stretch/>
        </p:blipFill>
        <p:spPr>
          <a:xfrm>
            <a:off x="8280" y="0"/>
            <a:ext cx="10696320" cy="60163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61" name="任意多边形 660"/>
          <p:cNvSpPr/>
          <p:nvPr/>
        </p:nvSpPr>
        <p:spPr>
          <a:xfrm>
            <a:off x="409320" y="317520"/>
            <a:ext cx="802440" cy="33480"/>
          </a:xfrm>
          <a:custGeom>
            <a:avLst/>
            <a:gdLst/>
            <a:ahLst/>
            <a:cxnLst/>
            <a:rect l="0" t="0" r="r" b="b"/>
            <a:pathLst>
              <a:path w="2229" h="93">
                <a:moveTo>
                  <a:pt x="0" y="0"/>
                </a:moveTo>
                <a:lnTo>
                  <a:pt x="2229" y="0"/>
                </a:lnTo>
                <a:lnTo>
                  <a:pt x="2229" y="93"/>
                </a:lnTo>
                <a:lnTo>
                  <a:pt x="0" y="93"/>
                </a:lnTo>
                <a:lnTo>
                  <a:pt x="0" y="0"/>
                </a:lnTo>
                <a:close/>
              </a:path>
            </a:pathLst>
          </a:custGeom>
          <a:solidFill>
            <a:srgbClr val="00D3F3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62" name="文本框 661"/>
          <p:cNvSpPr txBox="1"/>
          <p:nvPr/>
        </p:nvSpPr>
        <p:spPr>
          <a:xfrm>
            <a:off x="1334520" y="107280"/>
            <a:ext cx="3003120" cy="378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2370" b="0" u="none" strike="noStrike" dirty="0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基础向量检索实现示例</a:t>
            </a:r>
            <a:endParaRPr lang="en-US" sz="2370" b="0" u="none" strike="noStrike" dirty="0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63" name="任意多边形 662"/>
          <p:cNvSpPr/>
          <p:nvPr/>
        </p:nvSpPr>
        <p:spPr>
          <a:xfrm>
            <a:off x="413640" y="923400"/>
            <a:ext cx="3200760" cy="844200"/>
          </a:xfrm>
          <a:custGeom>
            <a:avLst/>
            <a:gdLst/>
            <a:ahLst/>
            <a:cxnLst/>
            <a:rect l="0" t="0" r="r" b="b"/>
            <a:pathLst>
              <a:path w="8891" h="2345">
                <a:moveTo>
                  <a:pt x="0" y="2171"/>
                </a:moveTo>
                <a:lnTo>
                  <a:pt x="0" y="174"/>
                </a:lnTo>
                <a:cubicBezTo>
                  <a:pt x="0" y="162"/>
                  <a:pt x="1" y="151"/>
                  <a:pt x="3" y="140"/>
                </a:cubicBezTo>
                <a:cubicBezTo>
                  <a:pt x="5" y="128"/>
                  <a:pt x="8" y="118"/>
                  <a:pt x="13" y="107"/>
                </a:cubicBezTo>
                <a:cubicBezTo>
                  <a:pt x="17" y="96"/>
                  <a:pt x="23" y="86"/>
                  <a:pt x="29" y="77"/>
                </a:cubicBezTo>
                <a:cubicBezTo>
                  <a:pt x="35" y="67"/>
                  <a:pt x="42" y="59"/>
                  <a:pt x="51" y="51"/>
                </a:cubicBezTo>
                <a:cubicBezTo>
                  <a:pt x="59" y="42"/>
                  <a:pt x="67" y="35"/>
                  <a:pt x="77" y="29"/>
                </a:cubicBezTo>
                <a:cubicBezTo>
                  <a:pt x="86" y="23"/>
                  <a:pt x="96" y="17"/>
                  <a:pt x="107" y="13"/>
                </a:cubicBezTo>
                <a:cubicBezTo>
                  <a:pt x="118" y="8"/>
                  <a:pt x="128" y="5"/>
                  <a:pt x="140" y="3"/>
                </a:cubicBezTo>
                <a:cubicBezTo>
                  <a:pt x="151" y="1"/>
                  <a:pt x="162" y="0"/>
                  <a:pt x="174" y="0"/>
                </a:cubicBezTo>
                <a:lnTo>
                  <a:pt x="8717" y="0"/>
                </a:lnTo>
                <a:cubicBezTo>
                  <a:pt x="8728" y="0"/>
                  <a:pt x="8740" y="1"/>
                  <a:pt x="8751" y="3"/>
                </a:cubicBezTo>
                <a:cubicBezTo>
                  <a:pt x="8762" y="5"/>
                  <a:pt x="8773" y="8"/>
                  <a:pt x="8784" y="13"/>
                </a:cubicBezTo>
                <a:cubicBezTo>
                  <a:pt x="8794" y="17"/>
                  <a:pt x="8804" y="23"/>
                  <a:pt x="8814" y="29"/>
                </a:cubicBezTo>
                <a:cubicBezTo>
                  <a:pt x="8823" y="35"/>
                  <a:pt x="8832" y="42"/>
                  <a:pt x="8840" y="51"/>
                </a:cubicBezTo>
                <a:cubicBezTo>
                  <a:pt x="8848" y="59"/>
                  <a:pt x="8855" y="67"/>
                  <a:pt x="8862" y="77"/>
                </a:cubicBezTo>
                <a:cubicBezTo>
                  <a:pt x="8868" y="86"/>
                  <a:pt x="8874" y="96"/>
                  <a:pt x="8878" y="107"/>
                </a:cubicBezTo>
                <a:cubicBezTo>
                  <a:pt x="8882" y="118"/>
                  <a:pt x="8886" y="128"/>
                  <a:pt x="8888" y="140"/>
                </a:cubicBezTo>
                <a:cubicBezTo>
                  <a:pt x="8890" y="151"/>
                  <a:pt x="8891" y="162"/>
                  <a:pt x="8891" y="174"/>
                </a:cubicBezTo>
                <a:lnTo>
                  <a:pt x="8891" y="2171"/>
                </a:lnTo>
                <a:cubicBezTo>
                  <a:pt x="8891" y="2182"/>
                  <a:pt x="8890" y="2194"/>
                  <a:pt x="8888" y="2205"/>
                </a:cubicBezTo>
                <a:cubicBezTo>
                  <a:pt x="8886" y="2216"/>
                  <a:pt x="8882" y="2227"/>
                  <a:pt x="8878" y="2238"/>
                </a:cubicBezTo>
                <a:cubicBezTo>
                  <a:pt x="8874" y="2248"/>
                  <a:pt x="8868" y="2258"/>
                  <a:pt x="8862" y="2268"/>
                </a:cubicBezTo>
                <a:cubicBezTo>
                  <a:pt x="8855" y="2277"/>
                  <a:pt x="8848" y="2286"/>
                  <a:pt x="8840" y="2294"/>
                </a:cubicBezTo>
                <a:cubicBezTo>
                  <a:pt x="8832" y="2302"/>
                  <a:pt x="8823" y="2309"/>
                  <a:pt x="8814" y="2316"/>
                </a:cubicBezTo>
                <a:cubicBezTo>
                  <a:pt x="8804" y="2322"/>
                  <a:pt x="8794" y="2327"/>
                  <a:pt x="8784" y="2332"/>
                </a:cubicBezTo>
                <a:cubicBezTo>
                  <a:pt x="8773" y="2336"/>
                  <a:pt x="8762" y="2339"/>
                  <a:pt x="8751" y="2342"/>
                </a:cubicBezTo>
                <a:cubicBezTo>
                  <a:pt x="8740" y="2344"/>
                  <a:pt x="8728" y="2345"/>
                  <a:pt x="8717" y="2345"/>
                </a:cubicBezTo>
                <a:lnTo>
                  <a:pt x="174" y="2345"/>
                </a:lnTo>
                <a:cubicBezTo>
                  <a:pt x="162" y="2345"/>
                  <a:pt x="151" y="2344"/>
                  <a:pt x="140" y="2342"/>
                </a:cubicBezTo>
                <a:cubicBezTo>
                  <a:pt x="128" y="2339"/>
                  <a:pt x="118" y="2336"/>
                  <a:pt x="107" y="2332"/>
                </a:cubicBezTo>
                <a:cubicBezTo>
                  <a:pt x="96" y="2327"/>
                  <a:pt x="86" y="2322"/>
                  <a:pt x="77" y="2316"/>
                </a:cubicBezTo>
                <a:cubicBezTo>
                  <a:pt x="67" y="2309"/>
                  <a:pt x="59" y="2302"/>
                  <a:pt x="51" y="2294"/>
                </a:cubicBezTo>
                <a:cubicBezTo>
                  <a:pt x="42" y="2286"/>
                  <a:pt x="35" y="2277"/>
                  <a:pt x="29" y="2268"/>
                </a:cubicBezTo>
                <a:cubicBezTo>
                  <a:pt x="23" y="2258"/>
                  <a:pt x="17" y="2248"/>
                  <a:pt x="13" y="2238"/>
                </a:cubicBezTo>
                <a:cubicBezTo>
                  <a:pt x="8" y="2227"/>
                  <a:pt x="5" y="2216"/>
                  <a:pt x="3" y="2205"/>
                </a:cubicBezTo>
                <a:cubicBezTo>
                  <a:pt x="1" y="2194"/>
                  <a:pt x="0" y="2182"/>
                  <a:pt x="0" y="2171"/>
                </a:cubicBezTo>
                <a:close/>
              </a:path>
            </a:pathLst>
          </a:custGeom>
          <a:solidFill>
            <a:srgbClr val="1E40AF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664" name="任意多边形 663"/>
          <p:cNvSpPr/>
          <p:nvPr/>
        </p:nvSpPr>
        <p:spPr>
          <a:xfrm>
            <a:off x="413640" y="923400"/>
            <a:ext cx="3200760" cy="844200"/>
          </a:xfrm>
          <a:custGeom>
            <a:avLst/>
            <a:gdLst/>
            <a:ahLst/>
            <a:cxnLst/>
            <a:rect l="0" t="0" r="r" b="b"/>
            <a:pathLst>
              <a:path w="8891" h="2345" fill="none">
                <a:moveTo>
                  <a:pt x="0" y="2171"/>
                </a:moveTo>
                <a:lnTo>
                  <a:pt x="0" y="174"/>
                </a:lnTo>
                <a:cubicBezTo>
                  <a:pt x="0" y="162"/>
                  <a:pt x="1" y="151"/>
                  <a:pt x="3" y="140"/>
                </a:cubicBezTo>
                <a:cubicBezTo>
                  <a:pt x="5" y="128"/>
                  <a:pt x="8" y="118"/>
                  <a:pt x="13" y="107"/>
                </a:cubicBezTo>
                <a:cubicBezTo>
                  <a:pt x="17" y="96"/>
                  <a:pt x="23" y="86"/>
                  <a:pt x="29" y="77"/>
                </a:cubicBezTo>
                <a:cubicBezTo>
                  <a:pt x="35" y="67"/>
                  <a:pt x="42" y="59"/>
                  <a:pt x="51" y="51"/>
                </a:cubicBezTo>
                <a:cubicBezTo>
                  <a:pt x="59" y="42"/>
                  <a:pt x="67" y="35"/>
                  <a:pt x="77" y="29"/>
                </a:cubicBezTo>
                <a:cubicBezTo>
                  <a:pt x="86" y="23"/>
                  <a:pt x="96" y="17"/>
                  <a:pt x="107" y="13"/>
                </a:cubicBezTo>
                <a:cubicBezTo>
                  <a:pt x="118" y="8"/>
                  <a:pt x="128" y="5"/>
                  <a:pt x="140" y="3"/>
                </a:cubicBezTo>
                <a:cubicBezTo>
                  <a:pt x="151" y="1"/>
                  <a:pt x="162" y="0"/>
                  <a:pt x="174" y="0"/>
                </a:cubicBezTo>
                <a:lnTo>
                  <a:pt x="8717" y="0"/>
                </a:lnTo>
                <a:cubicBezTo>
                  <a:pt x="8728" y="0"/>
                  <a:pt x="8740" y="1"/>
                  <a:pt x="8751" y="3"/>
                </a:cubicBezTo>
                <a:cubicBezTo>
                  <a:pt x="8762" y="5"/>
                  <a:pt x="8773" y="8"/>
                  <a:pt x="8784" y="13"/>
                </a:cubicBezTo>
                <a:cubicBezTo>
                  <a:pt x="8794" y="17"/>
                  <a:pt x="8804" y="23"/>
                  <a:pt x="8814" y="29"/>
                </a:cubicBezTo>
                <a:cubicBezTo>
                  <a:pt x="8823" y="35"/>
                  <a:pt x="8832" y="42"/>
                  <a:pt x="8840" y="51"/>
                </a:cubicBezTo>
                <a:cubicBezTo>
                  <a:pt x="8848" y="59"/>
                  <a:pt x="8855" y="67"/>
                  <a:pt x="8862" y="77"/>
                </a:cubicBezTo>
                <a:cubicBezTo>
                  <a:pt x="8868" y="86"/>
                  <a:pt x="8874" y="96"/>
                  <a:pt x="8878" y="107"/>
                </a:cubicBezTo>
                <a:cubicBezTo>
                  <a:pt x="8882" y="118"/>
                  <a:pt x="8886" y="128"/>
                  <a:pt x="8888" y="140"/>
                </a:cubicBezTo>
                <a:cubicBezTo>
                  <a:pt x="8890" y="151"/>
                  <a:pt x="8891" y="162"/>
                  <a:pt x="8891" y="174"/>
                </a:cubicBezTo>
                <a:lnTo>
                  <a:pt x="8891" y="2171"/>
                </a:lnTo>
                <a:cubicBezTo>
                  <a:pt x="8891" y="2182"/>
                  <a:pt x="8890" y="2194"/>
                  <a:pt x="8888" y="2205"/>
                </a:cubicBezTo>
                <a:cubicBezTo>
                  <a:pt x="8886" y="2216"/>
                  <a:pt x="8882" y="2227"/>
                  <a:pt x="8878" y="2238"/>
                </a:cubicBezTo>
                <a:cubicBezTo>
                  <a:pt x="8874" y="2248"/>
                  <a:pt x="8868" y="2258"/>
                  <a:pt x="8862" y="2268"/>
                </a:cubicBezTo>
                <a:cubicBezTo>
                  <a:pt x="8855" y="2277"/>
                  <a:pt x="8848" y="2286"/>
                  <a:pt x="8840" y="2294"/>
                </a:cubicBezTo>
                <a:cubicBezTo>
                  <a:pt x="8832" y="2302"/>
                  <a:pt x="8823" y="2309"/>
                  <a:pt x="8814" y="2316"/>
                </a:cubicBezTo>
                <a:cubicBezTo>
                  <a:pt x="8804" y="2322"/>
                  <a:pt x="8794" y="2327"/>
                  <a:pt x="8784" y="2332"/>
                </a:cubicBezTo>
                <a:cubicBezTo>
                  <a:pt x="8773" y="2336"/>
                  <a:pt x="8762" y="2339"/>
                  <a:pt x="8751" y="2342"/>
                </a:cubicBezTo>
                <a:cubicBezTo>
                  <a:pt x="8740" y="2344"/>
                  <a:pt x="8728" y="2345"/>
                  <a:pt x="8717" y="2345"/>
                </a:cubicBezTo>
                <a:lnTo>
                  <a:pt x="174" y="2345"/>
                </a:lnTo>
                <a:cubicBezTo>
                  <a:pt x="162" y="2345"/>
                  <a:pt x="151" y="2344"/>
                  <a:pt x="140" y="2342"/>
                </a:cubicBezTo>
                <a:cubicBezTo>
                  <a:pt x="128" y="2339"/>
                  <a:pt x="118" y="2336"/>
                  <a:pt x="107" y="2332"/>
                </a:cubicBezTo>
                <a:cubicBezTo>
                  <a:pt x="96" y="2327"/>
                  <a:pt x="86" y="2322"/>
                  <a:pt x="77" y="2316"/>
                </a:cubicBezTo>
                <a:cubicBezTo>
                  <a:pt x="67" y="2309"/>
                  <a:pt x="59" y="2302"/>
                  <a:pt x="51" y="2294"/>
                </a:cubicBezTo>
                <a:cubicBezTo>
                  <a:pt x="42" y="2286"/>
                  <a:pt x="35" y="2277"/>
                  <a:pt x="29" y="2268"/>
                </a:cubicBezTo>
                <a:cubicBezTo>
                  <a:pt x="23" y="2258"/>
                  <a:pt x="17" y="2248"/>
                  <a:pt x="13" y="2238"/>
                </a:cubicBezTo>
                <a:cubicBezTo>
                  <a:pt x="8" y="2227"/>
                  <a:pt x="5" y="2216"/>
                  <a:pt x="3" y="2205"/>
                </a:cubicBezTo>
                <a:cubicBezTo>
                  <a:pt x="1" y="2194"/>
                  <a:pt x="0" y="2182"/>
                  <a:pt x="0" y="2171"/>
                </a:cubicBezTo>
              </a:path>
            </a:pathLst>
          </a:custGeom>
          <a:ln w="8280">
            <a:solidFill>
              <a:srgbClr val="1D4ED8"/>
            </a:solidFill>
            <a:miter/>
          </a:ln>
        </p:spPr>
        <p:txBody>
          <a:bodyPr lIns="3960" tIns="3960" rIns="3960" bIns="396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665" name="图片 664"/>
          <p:cNvPicPr/>
          <p:nvPr/>
        </p:nvPicPr>
        <p:blipFill>
          <a:blip r:embed="rId3"/>
          <a:stretch/>
        </p:blipFill>
        <p:spPr>
          <a:xfrm>
            <a:off x="518040" y="1044720"/>
            <a:ext cx="17496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66" name="文本框 665"/>
          <p:cNvSpPr txBox="1"/>
          <p:nvPr/>
        </p:nvSpPr>
        <p:spPr>
          <a:xfrm>
            <a:off x="405360" y="565920"/>
            <a:ext cx="570060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向量检索实现包含三个核心步骤：数据向量化、相似性度量和基于距离的检索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67" name="文本框 666"/>
          <p:cNvSpPr txBox="1"/>
          <p:nvPr/>
        </p:nvSpPr>
        <p:spPr>
          <a:xfrm>
            <a:off x="789840" y="1055520"/>
            <a:ext cx="662040" cy="1756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180" b="1" u="none" strike="noStrike">
                <a:solidFill>
                  <a:srgbClr val="CEFAFE"/>
                </a:solidFill>
                <a:effectLst/>
                <a:uFillTx/>
                <a:latin typeface="DejaVuSans"/>
                <a:ea typeface="DejaVuSans"/>
              </a:rPr>
              <a:t>Step 1: 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68" name="文本框 667"/>
          <p:cNvSpPr txBox="1"/>
          <p:nvPr/>
        </p:nvSpPr>
        <p:spPr>
          <a:xfrm>
            <a:off x="1449360" y="1050120"/>
            <a:ext cx="75528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数据向量化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69" name="文本框 668"/>
          <p:cNvSpPr txBox="1"/>
          <p:nvPr/>
        </p:nvSpPr>
        <p:spPr>
          <a:xfrm>
            <a:off x="514080" y="1341360"/>
            <a:ext cx="129168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BFDBFE"/>
                </a:solidFill>
                <a:effectLst/>
                <a:uFillTx/>
                <a:latin typeface="WenQuanYiZenHei"/>
                <a:ea typeface="WenQuanYiZenHei"/>
              </a:rPr>
              <a:t>构造向量表示并关联文本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70" name="文本框 669"/>
          <p:cNvSpPr txBox="1"/>
          <p:nvPr/>
        </p:nvSpPr>
        <p:spPr>
          <a:xfrm>
            <a:off x="1800720" y="1345320"/>
            <a:ext cx="12564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BFDBFE"/>
                </a:solidFill>
                <a:effectLst/>
                <a:uFillTx/>
                <a:latin typeface="DejaVuSans"/>
                <a:ea typeface="DejaVuSans"/>
              </a:rPr>
              <a:t>ID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71" name="文本框 670"/>
          <p:cNvSpPr txBox="1"/>
          <p:nvPr/>
        </p:nvSpPr>
        <p:spPr>
          <a:xfrm>
            <a:off x="1925640" y="1341360"/>
            <a:ext cx="152640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BFDBFE"/>
                </a:solidFill>
                <a:effectLst/>
                <a:uFillTx/>
                <a:latin typeface="WenQuanYiZenHei"/>
                <a:ea typeface="WenQuanYiZenHei"/>
              </a:rPr>
              <a:t>，将非结构化数据转换为可计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72" name="任意多边形 671"/>
          <p:cNvSpPr/>
          <p:nvPr/>
        </p:nvSpPr>
        <p:spPr>
          <a:xfrm>
            <a:off x="3756240" y="923400"/>
            <a:ext cx="3200760" cy="844200"/>
          </a:xfrm>
          <a:custGeom>
            <a:avLst/>
            <a:gdLst/>
            <a:ahLst/>
            <a:cxnLst/>
            <a:rect l="0" t="0" r="r" b="b"/>
            <a:pathLst>
              <a:path w="8891" h="2345">
                <a:moveTo>
                  <a:pt x="0" y="2171"/>
                </a:moveTo>
                <a:lnTo>
                  <a:pt x="0" y="174"/>
                </a:lnTo>
                <a:cubicBezTo>
                  <a:pt x="0" y="162"/>
                  <a:pt x="1" y="151"/>
                  <a:pt x="3" y="140"/>
                </a:cubicBezTo>
                <a:cubicBezTo>
                  <a:pt x="5" y="128"/>
                  <a:pt x="9" y="118"/>
                  <a:pt x="13" y="107"/>
                </a:cubicBezTo>
                <a:cubicBezTo>
                  <a:pt x="17" y="96"/>
                  <a:pt x="23" y="86"/>
                  <a:pt x="29" y="77"/>
                </a:cubicBezTo>
                <a:cubicBezTo>
                  <a:pt x="35" y="67"/>
                  <a:pt x="43" y="59"/>
                  <a:pt x="51" y="51"/>
                </a:cubicBezTo>
                <a:cubicBezTo>
                  <a:pt x="59" y="42"/>
                  <a:pt x="68" y="35"/>
                  <a:pt x="77" y="29"/>
                </a:cubicBezTo>
                <a:cubicBezTo>
                  <a:pt x="87" y="23"/>
                  <a:pt x="97" y="17"/>
                  <a:pt x="107" y="13"/>
                </a:cubicBezTo>
                <a:cubicBezTo>
                  <a:pt x="118" y="8"/>
                  <a:pt x="129" y="5"/>
                  <a:pt x="140" y="3"/>
                </a:cubicBezTo>
                <a:cubicBezTo>
                  <a:pt x="151" y="1"/>
                  <a:pt x="162" y="0"/>
                  <a:pt x="174" y="0"/>
                </a:cubicBezTo>
                <a:lnTo>
                  <a:pt x="8717" y="0"/>
                </a:lnTo>
                <a:cubicBezTo>
                  <a:pt x="8729" y="0"/>
                  <a:pt x="8740" y="1"/>
                  <a:pt x="8751" y="3"/>
                </a:cubicBezTo>
                <a:cubicBezTo>
                  <a:pt x="8762" y="5"/>
                  <a:pt x="8773" y="8"/>
                  <a:pt x="8784" y="13"/>
                </a:cubicBezTo>
                <a:cubicBezTo>
                  <a:pt x="8794" y="17"/>
                  <a:pt x="8804" y="23"/>
                  <a:pt x="8814" y="29"/>
                </a:cubicBezTo>
                <a:cubicBezTo>
                  <a:pt x="8823" y="35"/>
                  <a:pt x="8832" y="42"/>
                  <a:pt x="8840" y="51"/>
                </a:cubicBezTo>
                <a:cubicBezTo>
                  <a:pt x="8848" y="59"/>
                  <a:pt x="8856" y="67"/>
                  <a:pt x="8862" y="77"/>
                </a:cubicBezTo>
                <a:cubicBezTo>
                  <a:pt x="8868" y="86"/>
                  <a:pt x="8874" y="96"/>
                  <a:pt x="8878" y="107"/>
                </a:cubicBezTo>
                <a:cubicBezTo>
                  <a:pt x="8882" y="118"/>
                  <a:pt x="8886" y="128"/>
                  <a:pt x="8888" y="140"/>
                </a:cubicBezTo>
                <a:cubicBezTo>
                  <a:pt x="8890" y="151"/>
                  <a:pt x="8891" y="162"/>
                  <a:pt x="8891" y="174"/>
                </a:cubicBezTo>
                <a:lnTo>
                  <a:pt x="8891" y="2171"/>
                </a:lnTo>
                <a:cubicBezTo>
                  <a:pt x="8891" y="2182"/>
                  <a:pt x="8890" y="2194"/>
                  <a:pt x="8888" y="2205"/>
                </a:cubicBezTo>
                <a:cubicBezTo>
                  <a:pt x="8886" y="2216"/>
                  <a:pt x="8882" y="2227"/>
                  <a:pt x="8878" y="2238"/>
                </a:cubicBezTo>
                <a:cubicBezTo>
                  <a:pt x="8874" y="2248"/>
                  <a:pt x="8868" y="2258"/>
                  <a:pt x="8862" y="2268"/>
                </a:cubicBezTo>
                <a:cubicBezTo>
                  <a:pt x="8856" y="2277"/>
                  <a:pt x="8848" y="2286"/>
                  <a:pt x="8840" y="2294"/>
                </a:cubicBezTo>
                <a:cubicBezTo>
                  <a:pt x="8832" y="2302"/>
                  <a:pt x="8823" y="2309"/>
                  <a:pt x="8814" y="2316"/>
                </a:cubicBezTo>
                <a:cubicBezTo>
                  <a:pt x="8804" y="2322"/>
                  <a:pt x="8794" y="2327"/>
                  <a:pt x="8784" y="2332"/>
                </a:cubicBezTo>
                <a:cubicBezTo>
                  <a:pt x="8773" y="2336"/>
                  <a:pt x="8762" y="2339"/>
                  <a:pt x="8751" y="2342"/>
                </a:cubicBezTo>
                <a:cubicBezTo>
                  <a:pt x="8740" y="2344"/>
                  <a:pt x="8729" y="2345"/>
                  <a:pt x="8717" y="2345"/>
                </a:cubicBezTo>
                <a:lnTo>
                  <a:pt x="174" y="2345"/>
                </a:lnTo>
                <a:cubicBezTo>
                  <a:pt x="162" y="2345"/>
                  <a:pt x="151" y="2344"/>
                  <a:pt x="140" y="2342"/>
                </a:cubicBezTo>
                <a:cubicBezTo>
                  <a:pt x="129" y="2339"/>
                  <a:pt x="118" y="2336"/>
                  <a:pt x="107" y="2332"/>
                </a:cubicBezTo>
                <a:cubicBezTo>
                  <a:pt x="97" y="2327"/>
                  <a:pt x="87" y="2322"/>
                  <a:pt x="77" y="2316"/>
                </a:cubicBezTo>
                <a:cubicBezTo>
                  <a:pt x="68" y="2309"/>
                  <a:pt x="59" y="2302"/>
                  <a:pt x="51" y="2294"/>
                </a:cubicBezTo>
                <a:cubicBezTo>
                  <a:pt x="43" y="2286"/>
                  <a:pt x="35" y="2277"/>
                  <a:pt x="29" y="2268"/>
                </a:cubicBezTo>
                <a:cubicBezTo>
                  <a:pt x="23" y="2258"/>
                  <a:pt x="17" y="2248"/>
                  <a:pt x="13" y="2238"/>
                </a:cubicBezTo>
                <a:cubicBezTo>
                  <a:pt x="9" y="2227"/>
                  <a:pt x="5" y="2216"/>
                  <a:pt x="3" y="2205"/>
                </a:cubicBezTo>
                <a:cubicBezTo>
                  <a:pt x="1" y="2194"/>
                  <a:pt x="0" y="2182"/>
                  <a:pt x="0" y="2171"/>
                </a:cubicBezTo>
                <a:close/>
              </a:path>
            </a:pathLst>
          </a:custGeom>
          <a:solidFill>
            <a:srgbClr val="1E40AF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673" name="任意多边形 672"/>
          <p:cNvSpPr/>
          <p:nvPr/>
        </p:nvSpPr>
        <p:spPr>
          <a:xfrm>
            <a:off x="3756240" y="923400"/>
            <a:ext cx="3200760" cy="844200"/>
          </a:xfrm>
          <a:custGeom>
            <a:avLst/>
            <a:gdLst/>
            <a:ahLst/>
            <a:cxnLst/>
            <a:rect l="0" t="0" r="r" b="b"/>
            <a:pathLst>
              <a:path w="8891" h="2345" fill="none">
                <a:moveTo>
                  <a:pt x="0" y="2171"/>
                </a:moveTo>
                <a:lnTo>
                  <a:pt x="0" y="174"/>
                </a:lnTo>
                <a:cubicBezTo>
                  <a:pt x="0" y="162"/>
                  <a:pt x="1" y="151"/>
                  <a:pt x="3" y="140"/>
                </a:cubicBezTo>
                <a:cubicBezTo>
                  <a:pt x="5" y="128"/>
                  <a:pt x="9" y="118"/>
                  <a:pt x="13" y="107"/>
                </a:cubicBezTo>
                <a:cubicBezTo>
                  <a:pt x="17" y="96"/>
                  <a:pt x="23" y="86"/>
                  <a:pt x="29" y="77"/>
                </a:cubicBezTo>
                <a:cubicBezTo>
                  <a:pt x="35" y="67"/>
                  <a:pt x="43" y="59"/>
                  <a:pt x="51" y="51"/>
                </a:cubicBezTo>
                <a:cubicBezTo>
                  <a:pt x="59" y="42"/>
                  <a:pt x="68" y="35"/>
                  <a:pt x="77" y="29"/>
                </a:cubicBezTo>
                <a:cubicBezTo>
                  <a:pt x="87" y="23"/>
                  <a:pt x="97" y="17"/>
                  <a:pt x="107" y="13"/>
                </a:cubicBezTo>
                <a:cubicBezTo>
                  <a:pt x="118" y="8"/>
                  <a:pt x="129" y="5"/>
                  <a:pt x="140" y="3"/>
                </a:cubicBezTo>
                <a:cubicBezTo>
                  <a:pt x="151" y="1"/>
                  <a:pt x="162" y="0"/>
                  <a:pt x="174" y="0"/>
                </a:cubicBezTo>
                <a:lnTo>
                  <a:pt x="8717" y="0"/>
                </a:lnTo>
                <a:cubicBezTo>
                  <a:pt x="8729" y="0"/>
                  <a:pt x="8740" y="1"/>
                  <a:pt x="8751" y="3"/>
                </a:cubicBezTo>
                <a:cubicBezTo>
                  <a:pt x="8762" y="5"/>
                  <a:pt x="8773" y="8"/>
                  <a:pt x="8784" y="13"/>
                </a:cubicBezTo>
                <a:cubicBezTo>
                  <a:pt x="8794" y="17"/>
                  <a:pt x="8804" y="23"/>
                  <a:pt x="8814" y="29"/>
                </a:cubicBezTo>
                <a:cubicBezTo>
                  <a:pt x="8823" y="35"/>
                  <a:pt x="8832" y="42"/>
                  <a:pt x="8840" y="51"/>
                </a:cubicBezTo>
                <a:cubicBezTo>
                  <a:pt x="8848" y="59"/>
                  <a:pt x="8856" y="67"/>
                  <a:pt x="8862" y="77"/>
                </a:cubicBezTo>
                <a:cubicBezTo>
                  <a:pt x="8868" y="86"/>
                  <a:pt x="8874" y="96"/>
                  <a:pt x="8878" y="107"/>
                </a:cubicBezTo>
                <a:cubicBezTo>
                  <a:pt x="8882" y="118"/>
                  <a:pt x="8886" y="128"/>
                  <a:pt x="8888" y="140"/>
                </a:cubicBezTo>
                <a:cubicBezTo>
                  <a:pt x="8890" y="151"/>
                  <a:pt x="8891" y="162"/>
                  <a:pt x="8891" y="174"/>
                </a:cubicBezTo>
                <a:lnTo>
                  <a:pt x="8891" y="2171"/>
                </a:lnTo>
                <a:cubicBezTo>
                  <a:pt x="8891" y="2182"/>
                  <a:pt x="8890" y="2194"/>
                  <a:pt x="8888" y="2205"/>
                </a:cubicBezTo>
                <a:cubicBezTo>
                  <a:pt x="8886" y="2216"/>
                  <a:pt x="8882" y="2227"/>
                  <a:pt x="8878" y="2238"/>
                </a:cubicBezTo>
                <a:cubicBezTo>
                  <a:pt x="8874" y="2248"/>
                  <a:pt x="8868" y="2258"/>
                  <a:pt x="8862" y="2268"/>
                </a:cubicBezTo>
                <a:cubicBezTo>
                  <a:pt x="8856" y="2277"/>
                  <a:pt x="8848" y="2286"/>
                  <a:pt x="8840" y="2294"/>
                </a:cubicBezTo>
                <a:cubicBezTo>
                  <a:pt x="8832" y="2302"/>
                  <a:pt x="8823" y="2309"/>
                  <a:pt x="8814" y="2316"/>
                </a:cubicBezTo>
                <a:cubicBezTo>
                  <a:pt x="8804" y="2322"/>
                  <a:pt x="8794" y="2327"/>
                  <a:pt x="8784" y="2332"/>
                </a:cubicBezTo>
                <a:cubicBezTo>
                  <a:pt x="8773" y="2336"/>
                  <a:pt x="8762" y="2339"/>
                  <a:pt x="8751" y="2342"/>
                </a:cubicBezTo>
                <a:cubicBezTo>
                  <a:pt x="8740" y="2344"/>
                  <a:pt x="8729" y="2345"/>
                  <a:pt x="8717" y="2345"/>
                </a:cubicBezTo>
                <a:lnTo>
                  <a:pt x="174" y="2345"/>
                </a:lnTo>
                <a:cubicBezTo>
                  <a:pt x="162" y="2345"/>
                  <a:pt x="151" y="2344"/>
                  <a:pt x="140" y="2342"/>
                </a:cubicBezTo>
                <a:cubicBezTo>
                  <a:pt x="129" y="2339"/>
                  <a:pt x="118" y="2336"/>
                  <a:pt x="107" y="2332"/>
                </a:cubicBezTo>
                <a:cubicBezTo>
                  <a:pt x="97" y="2327"/>
                  <a:pt x="87" y="2322"/>
                  <a:pt x="77" y="2316"/>
                </a:cubicBezTo>
                <a:cubicBezTo>
                  <a:pt x="68" y="2309"/>
                  <a:pt x="59" y="2302"/>
                  <a:pt x="51" y="2294"/>
                </a:cubicBezTo>
                <a:cubicBezTo>
                  <a:pt x="43" y="2286"/>
                  <a:pt x="35" y="2277"/>
                  <a:pt x="29" y="2268"/>
                </a:cubicBezTo>
                <a:cubicBezTo>
                  <a:pt x="23" y="2258"/>
                  <a:pt x="17" y="2248"/>
                  <a:pt x="13" y="2238"/>
                </a:cubicBezTo>
                <a:cubicBezTo>
                  <a:pt x="9" y="2227"/>
                  <a:pt x="5" y="2216"/>
                  <a:pt x="3" y="2205"/>
                </a:cubicBezTo>
                <a:cubicBezTo>
                  <a:pt x="1" y="2194"/>
                  <a:pt x="0" y="2182"/>
                  <a:pt x="0" y="2171"/>
                </a:cubicBezTo>
              </a:path>
            </a:pathLst>
          </a:custGeom>
          <a:ln w="8280">
            <a:solidFill>
              <a:srgbClr val="1D4ED8"/>
            </a:solidFill>
            <a:miter/>
          </a:ln>
        </p:spPr>
        <p:txBody>
          <a:bodyPr lIns="3960" tIns="3960" rIns="3960" bIns="396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674" name="图片 673"/>
          <p:cNvPicPr/>
          <p:nvPr/>
        </p:nvPicPr>
        <p:blipFill>
          <a:blip r:embed="rId4"/>
          <a:stretch/>
        </p:blipFill>
        <p:spPr>
          <a:xfrm>
            <a:off x="3860640" y="1044720"/>
            <a:ext cx="20016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75" name="文本框 674"/>
          <p:cNvSpPr txBox="1"/>
          <p:nvPr/>
        </p:nvSpPr>
        <p:spPr>
          <a:xfrm>
            <a:off x="514080" y="1508400"/>
            <a:ext cx="70488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BFDBFE"/>
                </a:solidFill>
                <a:effectLst/>
                <a:uFillTx/>
                <a:latin typeface="WenQuanYiZenHei"/>
                <a:ea typeface="WenQuanYiZenHei"/>
              </a:rPr>
              <a:t>算的向量形式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76" name="文本框 675"/>
          <p:cNvSpPr txBox="1"/>
          <p:nvPr/>
        </p:nvSpPr>
        <p:spPr>
          <a:xfrm>
            <a:off x="4157280" y="1055520"/>
            <a:ext cx="662040" cy="1756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180" b="1" u="none" strike="noStrike">
                <a:solidFill>
                  <a:srgbClr val="CEFAFE"/>
                </a:solidFill>
                <a:effectLst/>
                <a:uFillTx/>
                <a:latin typeface="DejaVuSans"/>
                <a:ea typeface="DejaVuSans"/>
              </a:rPr>
              <a:t>Step 2: 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77" name="文本框 676"/>
          <p:cNvSpPr txBox="1"/>
          <p:nvPr/>
        </p:nvSpPr>
        <p:spPr>
          <a:xfrm>
            <a:off x="4816800" y="1050120"/>
            <a:ext cx="75528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相似性度量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78" name="文本框 677"/>
          <p:cNvSpPr txBox="1"/>
          <p:nvPr/>
        </p:nvSpPr>
        <p:spPr>
          <a:xfrm>
            <a:off x="3856680" y="1341360"/>
            <a:ext cx="293436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BFDBFE"/>
                </a:solidFill>
                <a:effectLst/>
                <a:uFillTx/>
                <a:latin typeface="WenQuanYiZenHei"/>
                <a:ea typeface="WenQuanYiZenHei"/>
              </a:rPr>
              <a:t>实现欧氏距离和余弦相似度计算函数，衡量向量间的相似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79" name="任意多边形 678"/>
          <p:cNvSpPr/>
          <p:nvPr/>
        </p:nvSpPr>
        <p:spPr>
          <a:xfrm>
            <a:off x="7098840" y="923400"/>
            <a:ext cx="3201120" cy="844200"/>
          </a:xfrm>
          <a:custGeom>
            <a:avLst/>
            <a:gdLst/>
            <a:ahLst/>
            <a:cxnLst/>
            <a:rect l="0" t="0" r="r" b="b"/>
            <a:pathLst>
              <a:path w="8892" h="2345">
                <a:moveTo>
                  <a:pt x="0" y="2171"/>
                </a:moveTo>
                <a:lnTo>
                  <a:pt x="0" y="174"/>
                </a:lnTo>
                <a:cubicBezTo>
                  <a:pt x="0" y="162"/>
                  <a:pt x="1" y="151"/>
                  <a:pt x="3" y="140"/>
                </a:cubicBezTo>
                <a:cubicBezTo>
                  <a:pt x="6" y="128"/>
                  <a:pt x="9" y="118"/>
                  <a:pt x="13" y="107"/>
                </a:cubicBezTo>
                <a:cubicBezTo>
                  <a:pt x="18" y="96"/>
                  <a:pt x="23" y="86"/>
                  <a:pt x="29" y="77"/>
                </a:cubicBezTo>
                <a:cubicBezTo>
                  <a:pt x="36" y="67"/>
                  <a:pt x="43" y="59"/>
                  <a:pt x="51" y="51"/>
                </a:cubicBezTo>
                <a:cubicBezTo>
                  <a:pt x="59" y="42"/>
                  <a:pt x="68" y="35"/>
                  <a:pt x="77" y="29"/>
                </a:cubicBezTo>
                <a:cubicBezTo>
                  <a:pt x="87" y="23"/>
                  <a:pt x="97" y="17"/>
                  <a:pt x="107" y="13"/>
                </a:cubicBezTo>
                <a:cubicBezTo>
                  <a:pt x="118" y="8"/>
                  <a:pt x="129" y="5"/>
                  <a:pt x="140" y="3"/>
                </a:cubicBezTo>
                <a:cubicBezTo>
                  <a:pt x="151" y="1"/>
                  <a:pt x="163" y="0"/>
                  <a:pt x="174" y="0"/>
                </a:cubicBezTo>
                <a:lnTo>
                  <a:pt x="8717" y="0"/>
                </a:lnTo>
                <a:cubicBezTo>
                  <a:pt x="8729" y="0"/>
                  <a:pt x="8740" y="1"/>
                  <a:pt x="8751" y="3"/>
                </a:cubicBezTo>
                <a:cubicBezTo>
                  <a:pt x="8763" y="5"/>
                  <a:pt x="8774" y="8"/>
                  <a:pt x="8784" y="13"/>
                </a:cubicBezTo>
                <a:cubicBezTo>
                  <a:pt x="8795" y="17"/>
                  <a:pt x="8805" y="23"/>
                  <a:pt x="8814" y="29"/>
                </a:cubicBezTo>
                <a:cubicBezTo>
                  <a:pt x="8824" y="35"/>
                  <a:pt x="8833" y="42"/>
                  <a:pt x="8841" y="51"/>
                </a:cubicBezTo>
                <a:cubicBezTo>
                  <a:pt x="8849" y="59"/>
                  <a:pt x="8856" y="67"/>
                  <a:pt x="8862" y="77"/>
                </a:cubicBezTo>
                <a:cubicBezTo>
                  <a:pt x="8869" y="86"/>
                  <a:pt x="8874" y="96"/>
                  <a:pt x="8878" y="107"/>
                </a:cubicBezTo>
                <a:cubicBezTo>
                  <a:pt x="8883" y="118"/>
                  <a:pt x="8886" y="128"/>
                  <a:pt x="8888" y="140"/>
                </a:cubicBezTo>
                <a:cubicBezTo>
                  <a:pt x="8890" y="151"/>
                  <a:pt x="8892" y="162"/>
                  <a:pt x="8892" y="174"/>
                </a:cubicBezTo>
                <a:lnTo>
                  <a:pt x="8892" y="2171"/>
                </a:lnTo>
                <a:cubicBezTo>
                  <a:pt x="8892" y="2182"/>
                  <a:pt x="8890" y="2194"/>
                  <a:pt x="8888" y="2205"/>
                </a:cubicBezTo>
                <a:cubicBezTo>
                  <a:pt x="8886" y="2216"/>
                  <a:pt x="8883" y="2227"/>
                  <a:pt x="8878" y="2238"/>
                </a:cubicBezTo>
                <a:cubicBezTo>
                  <a:pt x="8874" y="2248"/>
                  <a:pt x="8869" y="2258"/>
                  <a:pt x="8862" y="2268"/>
                </a:cubicBezTo>
                <a:cubicBezTo>
                  <a:pt x="8856" y="2277"/>
                  <a:pt x="8849" y="2286"/>
                  <a:pt x="8841" y="2294"/>
                </a:cubicBezTo>
                <a:cubicBezTo>
                  <a:pt x="8833" y="2302"/>
                  <a:pt x="8824" y="2309"/>
                  <a:pt x="8814" y="2316"/>
                </a:cubicBezTo>
                <a:cubicBezTo>
                  <a:pt x="8805" y="2322"/>
                  <a:pt x="8795" y="2327"/>
                  <a:pt x="8784" y="2332"/>
                </a:cubicBezTo>
                <a:cubicBezTo>
                  <a:pt x="8774" y="2336"/>
                  <a:pt x="8763" y="2339"/>
                  <a:pt x="8751" y="2342"/>
                </a:cubicBezTo>
                <a:cubicBezTo>
                  <a:pt x="8740" y="2344"/>
                  <a:pt x="8729" y="2345"/>
                  <a:pt x="8717" y="2345"/>
                </a:cubicBezTo>
                <a:lnTo>
                  <a:pt x="174" y="2345"/>
                </a:lnTo>
                <a:cubicBezTo>
                  <a:pt x="163" y="2345"/>
                  <a:pt x="151" y="2344"/>
                  <a:pt x="140" y="2342"/>
                </a:cubicBezTo>
                <a:cubicBezTo>
                  <a:pt x="129" y="2339"/>
                  <a:pt x="118" y="2336"/>
                  <a:pt x="107" y="2332"/>
                </a:cubicBezTo>
                <a:cubicBezTo>
                  <a:pt x="97" y="2327"/>
                  <a:pt x="87" y="2322"/>
                  <a:pt x="77" y="2316"/>
                </a:cubicBezTo>
                <a:cubicBezTo>
                  <a:pt x="68" y="2309"/>
                  <a:pt x="59" y="2302"/>
                  <a:pt x="51" y="2294"/>
                </a:cubicBezTo>
                <a:cubicBezTo>
                  <a:pt x="43" y="2286"/>
                  <a:pt x="36" y="2277"/>
                  <a:pt x="29" y="2268"/>
                </a:cubicBezTo>
                <a:cubicBezTo>
                  <a:pt x="23" y="2258"/>
                  <a:pt x="18" y="2248"/>
                  <a:pt x="13" y="2238"/>
                </a:cubicBezTo>
                <a:cubicBezTo>
                  <a:pt x="9" y="2227"/>
                  <a:pt x="6" y="2216"/>
                  <a:pt x="3" y="2205"/>
                </a:cubicBezTo>
                <a:cubicBezTo>
                  <a:pt x="1" y="2194"/>
                  <a:pt x="0" y="2182"/>
                  <a:pt x="0" y="2171"/>
                </a:cubicBezTo>
                <a:close/>
              </a:path>
            </a:pathLst>
          </a:custGeom>
          <a:solidFill>
            <a:srgbClr val="1E40AF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680" name="任意多边形 679"/>
          <p:cNvSpPr/>
          <p:nvPr/>
        </p:nvSpPr>
        <p:spPr>
          <a:xfrm>
            <a:off x="7098840" y="923400"/>
            <a:ext cx="3201120" cy="844200"/>
          </a:xfrm>
          <a:custGeom>
            <a:avLst/>
            <a:gdLst/>
            <a:ahLst/>
            <a:cxnLst/>
            <a:rect l="0" t="0" r="r" b="b"/>
            <a:pathLst>
              <a:path w="8892" h="2345" fill="none">
                <a:moveTo>
                  <a:pt x="0" y="2171"/>
                </a:moveTo>
                <a:lnTo>
                  <a:pt x="0" y="174"/>
                </a:lnTo>
                <a:cubicBezTo>
                  <a:pt x="0" y="162"/>
                  <a:pt x="1" y="151"/>
                  <a:pt x="3" y="140"/>
                </a:cubicBezTo>
                <a:cubicBezTo>
                  <a:pt x="6" y="128"/>
                  <a:pt x="9" y="118"/>
                  <a:pt x="13" y="107"/>
                </a:cubicBezTo>
                <a:cubicBezTo>
                  <a:pt x="18" y="96"/>
                  <a:pt x="23" y="86"/>
                  <a:pt x="29" y="77"/>
                </a:cubicBezTo>
                <a:cubicBezTo>
                  <a:pt x="36" y="67"/>
                  <a:pt x="43" y="59"/>
                  <a:pt x="51" y="51"/>
                </a:cubicBezTo>
                <a:cubicBezTo>
                  <a:pt x="59" y="42"/>
                  <a:pt x="68" y="35"/>
                  <a:pt x="77" y="29"/>
                </a:cubicBezTo>
                <a:cubicBezTo>
                  <a:pt x="87" y="23"/>
                  <a:pt x="97" y="17"/>
                  <a:pt x="107" y="13"/>
                </a:cubicBezTo>
                <a:cubicBezTo>
                  <a:pt x="118" y="8"/>
                  <a:pt x="129" y="5"/>
                  <a:pt x="140" y="3"/>
                </a:cubicBezTo>
                <a:cubicBezTo>
                  <a:pt x="151" y="1"/>
                  <a:pt x="163" y="0"/>
                  <a:pt x="174" y="0"/>
                </a:cubicBezTo>
                <a:lnTo>
                  <a:pt x="8717" y="0"/>
                </a:lnTo>
                <a:cubicBezTo>
                  <a:pt x="8729" y="0"/>
                  <a:pt x="8740" y="1"/>
                  <a:pt x="8751" y="3"/>
                </a:cubicBezTo>
                <a:cubicBezTo>
                  <a:pt x="8763" y="5"/>
                  <a:pt x="8774" y="8"/>
                  <a:pt x="8784" y="13"/>
                </a:cubicBezTo>
                <a:cubicBezTo>
                  <a:pt x="8795" y="17"/>
                  <a:pt x="8805" y="23"/>
                  <a:pt x="8814" y="29"/>
                </a:cubicBezTo>
                <a:cubicBezTo>
                  <a:pt x="8824" y="35"/>
                  <a:pt x="8833" y="42"/>
                  <a:pt x="8841" y="51"/>
                </a:cubicBezTo>
                <a:cubicBezTo>
                  <a:pt x="8849" y="59"/>
                  <a:pt x="8856" y="67"/>
                  <a:pt x="8862" y="77"/>
                </a:cubicBezTo>
                <a:cubicBezTo>
                  <a:pt x="8869" y="86"/>
                  <a:pt x="8874" y="96"/>
                  <a:pt x="8878" y="107"/>
                </a:cubicBezTo>
                <a:cubicBezTo>
                  <a:pt x="8883" y="118"/>
                  <a:pt x="8886" y="128"/>
                  <a:pt x="8888" y="140"/>
                </a:cubicBezTo>
                <a:cubicBezTo>
                  <a:pt x="8890" y="151"/>
                  <a:pt x="8892" y="162"/>
                  <a:pt x="8892" y="174"/>
                </a:cubicBezTo>
                <a:lnTo>
                  <a:pt x="8892" y="2171"/>
                </a:lnTo>
                <a:cubicBezTo>
                  <a:pt x="8892" y="2182"/>
                  <a:pt x="8890" y="2194"/>
                  <a:pt x="8888" y="2205"/>
                </a:cubicBezTo>
                <a:cubicBezTo>
                  <a:pt x="8886" y="2216"/>
                  <a:pt x="8883" y="2227"/>
                  <a:pt x="8878" y="2238"/>
                </a:cubicBezTo>
                <a:cubicBezTo>
                  <a:pt x="8874" y="2248"/>
                  <a:pt x="8869" y="2258"/>
                  <a:pt x="8862" y="2268"/>
                </a:cubicBezTo>
                <a:cubicBezTo>
                  <a:pt x="8856" y="2277"/>
                  <a:pt x="8849" y="2286"/>
                  <a:pt x="8841" y="2294"/>
                </a:cubicBezTo>
                <a:cubicBezTo>
                  <a:pt x="8833" y="2302"/>
                  <a:pt x="8824" y="2309"/>
                  <a:pt x="8814" y="2316"/>
                </a:cubicBezTo>
                <a:cubicBezTo>
                  <a:pt x="8805" y="2322"/>
                  <a:pt x="8795" y="2327"/>
                  <a:pt x="8784" y="2332"/>
                </a:cubicBezTo>
                <a:cubicBezTo>
                  <a:pt x="8774" y="2336"/>
                  <a:pt x="8763" y="2339"/>
                  <a:pt x="8751" y="2342"/>
                </a:cubicBezTo>
                <a:cubicBezTo>
                  <a:pt x="8740" y="2344"/>
                  <a:pt x="8729" y="2345"/>
                  <a:pt x="8717" y="2345"/>
                </a:cubicBezTo>
                <a:lnTo>
                  <a:pt x="174" y="2345"/>
                </a:lnTo>
                <a:cubicBezTo>
                  <a:pt x="163" y="2345"/>
                  <a:pt x="151" y="2344"/>
                  <a:pt x="140" y="2342"/>
                </a:cubicBezTo>
                <a:cubicBezTo>
                  <a:pt x="129" y="2339"/>
                  <a:pt x="118" y="2336"/>
                  <a:pt x="107" y="2332"/>
                </a:cubicBezTo>
                <a:cubicBezTo>
                  <a:pt x="97" y="2327"/>
                  <a:pt x="87" y="2322"/>
                  <a:pt x="77" y="2316"/>
                </a:cubicBezTo>
                <a:cubicBezTo>
                  <a:pt x="68" y="2309"/>
                  <a:pt x="59" y="2302"/>
                  <a:pt x="51" y="2294"/>
                </a:cubicBezTo>
                <a:cubicBezTo>
                  <a:pt x="43" y="2286"/>
                  <a:pt x="36" y="2277"/>
                  <a:pt x="29" y="2268"/>
                </a:cubicBezTo>
                <a:cubicBezTo>
                  <a:pt x="23" y="2258"/>
                  <a:pt x="18" y="2248"/>
                  <a:pt x="13" y="2238"/>
                </a:cubicBezTo>
                <a:cubicBezTo>
                  <a:pt x="9" y="2227"/>
                  <a:pt x="6" y="2216"/>
                  <a:pt x="3" y="2205"/>
                </a:cubicBezTo>
                <a:cubicBezTo>
                  <a:pt x="1" y="2194"/>
                  <a:pt x="0" y="2182"/>
                  <a:pt x="0" y="2171"/>
                </a:cubicBezTo>
              </a:path>
            </a:pathLst>
          </a:custGeom>
          <a:ln w="8280">
            <a:solidFill>
              <a:srgbClr val="1D4ED8"/>
            </a:solidFill>
            <a:miter/>
          </a:ln>
        </p:spPr>
        <p:txBody>
          <a:bodyPr lIns="3960" tIns="3960" rIns="3960" bIns="396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681" name="图片 680"/>
          <p:cNvPicPr/>
          <p:nvPr/>
        </p:nvPicPr>
        <p:blipFill>
          <a:blip r:embed="rId5"/>
          <a:stretch/>
        </p:blipFill>
        <p:spPr>
          <a:xfrm>
            <a:off x="7203600" y="1044720"/>
            <a:ext cx="20016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82" name="文本框 681"/>
          <p:cNvSpPr txBox="1"/>
          <p:nvPr/>
        </p:nvSpPr>
        <p:spPr>
          <a:xfrm>
            <a:off x="3856680" y="1508400"/>
            <a:ext cx="23544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BFDBFE"/>
                </a:solidFill>
                <a:effectLst/>
                <a:uFillTx/>
                <a:latin typeface="WenQuanYiZenHei"/>
                <a:ea typeface="WenQuanYiZenHei"/>
              </a:rPr>
              <a:t>程度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83" name="文本框 682"/>
          <p:cNvSpPr txBox="1"/>
          <p:nvPr/>
        </p:nvSpPr>
        <p:spPr>
          <a:xfrm>
            <a:off x="7500240" y="1055520"/>
            <a:ext cx="662040" cy="1756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180" b="1" u="none" strike="noStrike">
                <a:solidFill>
                  <a:srgbClr val="CEFAFE"/>
                </a:solidFill>
                <a:effectLst/>
                <a:uFillTx/>
                <a:latin typeface="DejaVuSans"/>
                <a:ea typeface="DejaVuSans"/>
              </a:rPr>
              <a:t>Step 3: 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84" name="文本框 683"/>
          <p:cNvSpPr txBox="1"/>
          <p:nvPr/>
        </p:nvSpPr>
        <p:spPr>
          <a:xfrm>
            <a:off x="8159760" y="1050120"/>
            <a:ext cx="60408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检索实现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85" name="文本框 684"/>
          <p:cNvSpPr txBox="1"/>
          <p:nvPr/>
        </p:nvSpPr>
        <p:spPr>
          <a:xfrm>
            <a:off x="7199280" y="1341360"/>
            <a:ext cx="293436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BFDBFE"/>
                </a:solidFill>
                <a:effectLst/>
                <a:uFillTx/>
                <a:latin typeface="WenQuanYiZenHei"/>
                <a:ea typeface="WenQuanYiZenHei"/>
              </a:rPr>
              <a:t>基于相似性度量方法对查询向量进行检索，返回最相似的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86" name="任意多边形 685"/>
          <p:cNvSpPr/>
          <p:nvPr/>
        </p:nvSpPr>
        <p:spPr>
          <a:xfrm>
            <a:off x="409320" y="2348880"/>
            <a:ext cx="4847400" cy="3008880"/>
          </a:xfrm>
          <a:custGeom>
            <a:avLst/>
            <a:gdLst/>
            <a:ahLst/>
            <a:cxnLst/>
            <a:rect l="0" t="0" r="r" b="b"/>
            <a:pathLst>
              <a:path w="13465" h="8358">
                <a:moveTo>
                  <a:pt x="0" y="8172"/>
                </a:moveTo>
                <a:lnTo>
                  <a:pt x="0" y="186"/>
                </a:lnTo>
                <a:cubicBezTo>
                  <a:pt x="0" y="174"/>
                  <a:pt x="1" y="162"/>
                  <a:pt x="4" y="150"/>
                </a:cubicBezTo>
                <a:cubicBezTo>
                  <a:pt x="6" y="138"/>
                  <a:pt x="9" y="126"/>
                  <a:pt x="14" y="115"/>
                </a:cubicBezTo>
                <a:cubicBezTo>
                  <a:pt x="19" y="104"/>
                  <a:pt x="24" y="93"/>
                  <a:pt x="31" y="83"/>
                </a:cubicBezTo>
                <a:cubicBezTo>
                  <a:pt x="38" y="73"/>
                  <a:pt x="46" y="63"/>
                  <a:pt x="54" y="55"/>
                </a:cubicBezTo>
                <a:cubicBezTo>
                  <a:pt x="63" y="46"/>
                  <a:pt x="72" y="39"/>
                  <a:pt x="82" y="32"/>
                </a:cubicBezTo>
                <a:cubicBezTo>
                  <a:pt x="93" y="25"/>
                  <a:pt x="103" y="19"/>
                  <a:pt x="115" y="15"/>
                </a:cubicBezTo>
                <a:cubicBezTo>
                  <a:pt x="126" y="10"/>
                  <a:pt x="137" y="6"/>
                  <a:pt x="149" y="4"/>
                </a:cubicBezTo>
                <a:cubicBezTo>
                  <a:pt x="161" y="2"/>
                  <a:pt x="173" y="0"/>
                  <a:pt x="186" y="0"/>
                </a:cubicBezTo>
                <a:lnTo>
                  <a:pt x="13279" y="0"/>
                </a:lnTo>
                <a:cubicBezTo>
                  <a:pt x="13291" y="0"/>
                  <a:pt x="13303" y="2"/>
                  <a:pt x="13315" y="4"/>
                </a:cubicBezTo>
                <a:cubicBezTo>
                  <a:pt x="13327" y="6"/>
                  <a:pt x="13339" y="10"/>
                  <a:pt x="13350" y="15"/>
                </a:cubicBezTo>
                <a:cubicBezTo>
                  <a:pt x="13361" y="19"/>
                  <a:pt x="13372" y="25"/>
                  <a:pt x="13382" y="32"/>
                </a:cubicBezTo>
                <a:cubicBezTo>
                  <a:pt x="13392" y="39"/>
                  <a:pt x="13401" y="46"/>
                  <a:pt x="13410" y="55"/>
                </a:cubicBezTo>
                <a:cubicBezTo>
                  <a:pt x="13419" y="63"/>
                  <a:pt x="13426" y="73"/>
                  <a:pt x="13433" y="83"/>
                </a:cubicBezTo>
                <a:cubicBezTo>
                  <a:pt x="13440" y="93"/>
                  <a:pt x="13446" y="104"/>
                  <a:pt x="13450" y="115"/>
                </a:cubicBezTo>
                <a:cubicBezTo>
                  <a:pt x="13455" y="126"/>
                  <a:pt x="13459" y="138"/>
                  <a:pt x="13461" y="150"/>
                </a:cubicBezTo>
                <a:cubicBezTo>
                  <a:pt x="13463" y="162"/>
                  <a:pt x="13465" y="174"/>
                  <a:pt x="13465" y="186"/>
                </a:cubicBezTo>
                <a:lnTo>
                  <a:pt x="13465" y="8172"/>
                </a:lnTo>
                <a:cubicBezTo>
                  <a:pt x="13465" y="8185"/>
                  <a:pt x="13463" y="8197"/>
                  <a:pt x="13461" y="8209"/>
                </a:cubicBezTo>
                <a:cubicBezTo>
                  <a:pt x="13459" y="8221"/>
                  <a:pt x="13455" y="8232"/>
                  <a:pt x="13450" y="8244"/>
                </a:cubicBezTo>
                <a:cubicBezTo>
                  <a:pt x="13446" y="8255"/>
                  <a:pt x="13440" y="8265"/>
                  <a:pt x="13433" y="8276"/>
                </a:cubicBezTo>
                <a:cubicBezTo>
                  <a:pt x="13426" y="8286"/>
                  <a:pt x="13419" y="8295"/>
                  <a:pt x="13410" y="8304"/>
                </a:cubicBezTo>
                <a:cubicBezTo>
                  <a:pt x="13401" y="8312"/>
                  <a:pt x="13392" y="8320"/>
                  <a:pt x="13382" y="8327"/>
                </a:cubicBezTo>
                <a:cubicBezTo>
                  <a:pt x="13372" y="8334"/>
                  <a:pt x="13361" y="8339"/>
                  <a:pt x="13350" y="8344"/>
                </a:cubicBezTo>
                <a:cubicBezTo>
                  <a:pt x="13339" y="8349"/>
                  <a:pt x="13327" y="8352"/>
                  <a:pt x="13315" y="8355"/>
                </a:cubicBezTo>
                <a:cubicBezTo>
                  <a:pt x="13303" y="8357"/>
                  <a:pt x="13291" y="8358"/>
                  <a:pt x="13279" y="8358"/>
                </a:cubicBezTo>
                <a:lnTo>
                  <a:pt x="186" y="8358"/>
                </a:lnTo>
                <a:cubicBezTo>
                  <a:pt x="173" y="8358"/>
                  <a:pt x="161" y="8357"/>
                  <a:pt x="149" y="8355"/>
                </a:cubicBezTo>
                <a:cubicBezTo>
                  <a:pt x="137" y="8352"/>
                  <a:pt x="126" y="8349"/>
                  <a:pt x="115" y="8344"/>
                </a:cubicBezTo>
                <a:cubicBezTo>
                  <a:pt x="103" y="8339"/>
                  <a:pt x="93" y="8334"/>
                  <a:pt x="82" y="8327"/>
                </a:cubicBezTo>
                <a:cubicBezTo>
                  <a:pt x="72" y="8320"/>
                  <a:pt x="63" y="8312"/>
                  <a:pt x="54" y="8304"/>
                </a:cubicBezTo>
                <a:cubicBezTo>
                  <a:pt x="46" y="8295"/>
                  <a:pt x="38" y="8286"/>
                  <a:pt x="31" y="8276"/>
                </a:cubicBezTo>
                <a:cubicBezTo>
                  <a:pt x="24" y="8265"/>
                  <a:pt x="19" y="8255"/>
                  <a:pt x="14" y="8244"/>
                </a:cubicBezTo>
                <a:cubicBezTo>
                  <a:pt x="9" y="8232"/>
                  <a:pt x="6" y="8221"/>
                  <a:pt x="4" y="8209"/>
                </a:cubicBezTo>
                <a:cubicBezTo>
                  <a:pt x="1" y="8197"/>
                  <a:pt x="0" y="8185"/>
                  <a:pt x="0" y="8172"/>
                </a:cubicBezTo>
                <a:close/>
              </a:path>
            </a:pathLst>
          </a:custGeom>
          <a:solidFill>
            <a:srgbClr val="0F172A">
              <a:alpha val="8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687" name="图片 686"/>
          <p:cNvPicPr/>
          <p:nvPr/>
        </p:nvPicPr>
        <p:blipFill>
          <a:blip r:embed="rId6"/>
          <a:stretch/>
        </p:blipFill>
        <p:spPr>
          <a:xfrm>
            <a:off x="409320" y="2005560"/>
            <a:ext cx="191880" cy="1501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88" name="文本框 687"/>
          <p:cNvSpPr txBox="1"/>
          <p:nvPr/>
        </p:nvSpPr>
        <p:spPr>
          <a:xfrm>
            <a:off x="7199280" y="1508400"/>
            <a:ext cx="23544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BFDBFE"/>
                </a:solidFill>
                <a:effectLst/>
                <a:uFillTx/>
                <a:latin typeface="WenQuanYiZenHei"/>
                <a:ea typeface="WenQuanYiZenHei"/>
              </a:rPr>
              <a:t>结果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89" name="文本框 688"/>
          <p:cNvSpPr txBox="1"/>
          <p:nvPr/>
        </p:nvSpPr>
        <p:spPr>
          <a:xfrm>
            <a:off x="664200" y="1994400"/>
            <a:ext cx="150948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A2F4FD"/>
                </a:solidFill>
                <a:effectLst/>
                <a:uFillTx/>
                <a:latin typeface="WenQuanYiZenHei"/>
                <a:ea typeface="WenQuanYiZenHei"/>
              </a:rPr>
              <a:t>数据准备与相似度计算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90" name="文本框 689"/>
          <p:cNvSpPr txBox="1"/>
          <p:nvPr/>
        </p:nvSpPr>
        <p:spPr>
          <a:xfrm>
            <a:off x="538920" y="2426400"/>
            <a:ext cx="70488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94A3B8"/>
                </a:solidFill>
                <a:effectLst/>
                <a:uFillTx/>
                <a:latin typeface="Courier New"/>
                <a:ea typeface="Courier New"/>
              </a:rPr>
              <a:t># Step 1: 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91" name="文本框 690"/>
          <p:cNvSpPr txBox="1"/>
          <p:nvPr/>
        </p:nvSpPr>
        <p:spPr>
          <a:xfrm>
            <a:off x="1240920" y="2410920"/>
            <a:ext cx="82224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94A3B8"/>
                </a:solidFill>
                <a:effectLst/>
                <a:uFillTx/>
                <a:latin typeface="WenQuanYiZenHei"/>
                <a:ea typeface="WenQuanYiZenHei"/>
              </a:rPr>
              <a:t>构造示例数据集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92" name="文本框 691"/>
          <p:cNvSpPr txBox="1"/>
          <p:nvPr/>
        </p:nvSpPr>
        <p:spPr>
          <a:xfrm>
            <a:off x="2059920" y="2426400"/>
            <a:ext cx="274716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 </a:t>
            </a:r>
            <a:r>
              <a:rPr lang="en-US" sz="920" b="0" u="none" strike="noStrike">
                <a:solidFill>
                  <a:srgbClr val="93C5FD"/>
                </a:solidFill>
                <a:effectLst/>
                <a:uFillTx/>
                <a:latin typeface="Courier New"/>
                <a:ea typeface="Courier New"/>
              </a:rPr>
              <a:t>import</a:t>
            </a:r>
            <a:r>
              <a:rPr lang="en-US" sz="92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 numpy </a:t>
            </a:r>
            <a:r>
              <a:rPr lang="en-US" sz="920" b="0" u="none" strike="noStrike">
                <a:solidFill>
                  <a:srgbClr val="93C5FD"/>
                </a:solidFill>
                <a:effectLst/>
                <a:uFillTx/>
                <a:latin typeface="Courier New"/>
                <a:ea typeface="Courier New"/>
              </a:rPr>
              <a:t>as</a:t>
            </a:r>
            <a:r>
              <a:rPr lang="en-US" sz="92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 np </a:t>
            </a:r>
            <a:r>
              <a:rPr lang="en-US" sz="920" b="0" u="none" strike="noStrike">
                <a:solidFill>
                  <a:srgbClr val="93C5FD"/>
                </a:solidFill>
                <a:effectLst/>
                <a:uFillTx/>
                <a:latin typeface="Courier New"/>
                <a:ea typeface="Courier New"/>
              </a:rPr>
              <a:t>import</a:t>
            </a:r>
            <a:r>
              <a:rPr lang="en-US" sz="92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 pandas </a:t>
            </a:r>
            <a:r>
              <a:rPr lang="en-US" sz="920" b="0" u="none" strike="noStrike">
                <a:solidFill>
                  <a:srgbClr val="93C5FD"/>
                </a:solidFill>
                <a:effectLst/>
                <a:uFillTx/>
                <a:latin typeface="Courier New"/>
                <a:ea typeface="Courier New"/>
              </a:rPr>
              <a:t>as</a:t>
            </a:r>
            <a:r>
              <a:rPr lang="en-US" sz="92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 pd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93" name="文本框 692"/>
          <p:cNvSpPr txBox="1"/>
          <p:nvPr/>
        </p:nvSpPr>
        <p:spPr>
          <a:xfrm>
            <a:off x="538920" y="2601720"/>
            <a:ext cx="457812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data_vectors = np.array([ [0.5, 0.2, 0.1], [0.4, 0.3, 0.9], [0.6,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94" name="文本框 693"/>
          <p:cNvSpPr txBox="1"/>
          <p:nvPr/>
        </p:nvSpPr>
        <p:spPr>
          <a:xfrm>
            <a:off x="538920" y="2777400"/>
            <a:ext cx="345132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0.1, 0.7], [0.9, 0.6, 0.2], [0.2, 0.5, 0.3] ]) </a:t>
            </a:r>
            <a:r>
              <a:rPr lang="en-US" sz="920" b="0" u="none" strike="noStrike">
                <a:solidFill>
                  <a:srgbClr val="94A3B8"/>
                </a:solidFill>
                <a:effectLst/>
                <a:uFillTx/>
                <a:latin typeface="Courier New"/>
                <a:ea typeface="Courier New"/>
              </a:rPr>
              <a:t># 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95" name="文本框 694"/>
          <p:cNvSpPr txBox="1"/>
          <p:nvPr/>
        </p:nvSpPr>
        <p:spPr>
          <a:xfrm>
            <a:off x="3979440" y="2761920"/>
            <a:ext cx="105696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94A3B8"/>
                </a:solidFill>
                <a:effectLst/>
                <a:uFillTx/>
                <a:latin typeface="WenQuanYiZenHei"/>
                <a:ea typeface="WenQuanYiZenHei"/>
              </a:rPr>
              <a:t>创建数据框存储向量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96" name="文本框 695"/>
          <p:cNvSpPr txBox="1"/>
          <p:nvPr/>
        </p:nvSpPr>
        <p:spPr>
          <a:xfrm>
            <a:off x="538920" y="2937600"/>
            <a:ext cx="35280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94A3B8"/>
                </a:solidFill>
                <a:effectLst/>
                <a:uFillTx/>
                <a:latin typeface="WenQuanYiZenHei"/>
                <a:ea typeface="WenQuanYiZenHei"/>
              </a:rPr>
              <a:t>及文本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97" name="文本框 696"/>
          <p:cNvSpPr txBox="1"/>
          <p:nvPr/>
        </p:nvSpPr>
        <p:spPr>
          <a:xfrm>
            <a:off x="889920" y="2952720"/>
            <a:ext cx="415548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 dirty="0">
                <a:solidFill>
                  <a:srgbClr val="94A3B8"/>
                </a:solidFill>
                <a:effectLst/>
                <a:uFillTx/>
                <a:latin typeface="Courier New"/>
                <a:ea typeface="Courier New"/>
              </a:rPr>
              <a:t>ID</a:t>
            </a:r>
            <a:r>
              <a:rPr lang="en-US" sz="920" b="0" u="none" strike="noStrike" dirty="0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 </a:t>
            </a:r>
            <a:r>
              <a:rPr lang="en-US" sz="920" b="0" u="none" strike="noStrike" dirty="0" err="1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df</a:t>
            </a:r>
            <a:r>
              <a:rPr lang="en-US" sz="920" b="0" u="none" strike="noStrike" dirty="0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 = </a:t>
            </a:r>
            <a:r>
              <a:rPr lang="en-US" sz="920" b="0" u="none" strike="noStrike" dirty="0" err="1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pd.DataFrame</a:t>
            </a:r>
            <a:r>
              <a:rPr lang="en-US" sz="920" b="0" u="none" strike="noStrike" dirty="0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(</a:t>
            </a:r>
            <a:r>
              <a:rPr lang="en-US" sz="920" b="0" u="none" strike="noStrike" dirty="0" err="1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data_vectors</a:t>
            </a:r>
            <a:r>
              <a:rPr lang="en-US" sz="920" b="0" u="none" strike="noStrike" dirty="0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, columns=["dim1", "dim2",</a:t>
            </a:r>
            <a:endParaRPr lang="en-US" sz="920" b="0" u="none" strike="noStrike" dirty="0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98" name="文本框 697"/>
          <p:cNvSpPr txBox="1"/>
          <p:nvPr/>
        </p:nvSpPr>
        <p:spPr>
          <a:xfrm>
            <a:off x="538920" y="3128400"/>
            <a:ext cx="429624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"dim3"]) df['text_id'] = ["text1", "text2", "text3", "text4",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99" name="文本框 698"/>
          <p:cNvSpPr txBox="1"/>
          <p:nvPr/>
        </p:nvSpPr>
        <p:spPr>
          <a:xfrm>
            <a:off x="538920" y="3303720"/>
            <a:ext cx="133884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"text5"] </a:t>
            </a:r>
            <a:r>
              <a:rPr lang="en-US" sz="920" b="0" u="none" strike="noStrike">
                <a:solidFill>
                  <a:srgbClr val="94A3B8"/>
                </a:solidFill>
                <a:effectLst/>
                <a:uFillTx/>
                <a:latin typeface="Courier New"/>
                <a:ea typeface="Courier New"/>
              </a:rPr>
              <a:t># Step 2: 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00" name="文本框 699"/>
          <p:cNvSpPr txBox="1"/>
          <p:nvPr/>
        </p:nvSpPr>
        <p:spPr>
          <a:xfrm>
            <a:off x="1873080" y="3288600"/>
            <a:ext cx="105696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94A3B8"/>
                </a:solidFill>
                <a:effectLst/>
                <a:uFillTx/>
                <a:latin typeface="WenQuanYiZenHei"/>
                <a:ea typeface="WenQuanYiZenHei"/>
              </a:rPr>
              <a:t>定义相似性度量函数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01" name="文本框 700"/>
          <p:cNvSpPr txBox="1"/>
          <p:nvPr/>
        </p:nvSpPr>
        <p:spPr>
          <a:xfrm>
            <a:off x="2926080" y="3303720"/>
            <a:ext cx="28260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 </a:t>
            </a:r>
            <a:r>
              <a:rPr lang="en-US" sz="920" b="0" u="none" strike="noStrike">
                <a:solidFill>
                  <a:srgbClr val="93C5FD"/>
                </a:solidFill>
                <a:effectLst/>
                <a:uFillTx/>
                <a:latin typeface="Courier New"/>
                <a:ea typeface="Courier New"/>
              </a:rPr>
              <a:t>def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02" name="文本框 701"/>
          <p:cNvSpPr txBox="1"/>
          <p:nvPr/>
        </p:nvSpPr>
        <p:spPr>
          <a:xfrm>
            <a:off x="538920" y="3479040"/>
            <a:ext cx="373284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C4B5FD"/>
                </a:solidFill>
                <a:effectLst/>
                <a:uFillTx/>
                <a:latin typeface="Courier New"/>
                <a:ea typeface="Courier New"/>
              </a:rPr>
              <a:t>euclidean_similarity</a:t>
            </a:r>
            <a:r>
              <a:rPr lang="en-US" sz="92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(query_vector, data_vectors): </a:t>
            </a:r>
            <a:r>
              <a:rPr lang="en-US" sz="920" b="0" u="none" strike="noStrike">
                <a:solidFill>
                  <a:srgbClr val="86EFAC"/>
                </a:solidFill>
                <a:effectLst/>
                <a:uFillTx/>
                <a:latin typeface="Courier New"/>
                <a:ea typeface="Courier New"/>
              </a:rPr>
              <a:t>"""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03" name="文本框 702"/>
          <p:cNvSpPr txBox="1"/>
          <p:nvPr/>
        </p:nvSpPr>
        <p:spPr>
          <a:xfrm>
            <a:off x="4260240" y="3463920"/>
            <a:ext cx="82224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86EFAC"/>
                </a:solidFill>
                <a:effectLst/>
                <a:uFillTx/>
                <a:latin typeface="WenQuanYiZenHei"/>
                <a:ea typeface="WenQuanYiZenHei"/>
              </a:rPr>
              <a:t>计算查询向量与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04" name="文本框 703"/>
          <p:cNvSpPr txBox="1"/>
          <p:nvPr/>
        </p:nvSpPr>
        <p:spPr>
          <a:xfrm>
            <a:off x="538920" y="3639600"/>
            <a:ext cx="129168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86EFAC"/>
                </a:solidFill>
                <a:effectLst/>
                <a:uFillTx/>
                <a:latin typeface="WenQuanYiZenHei"/>
                <a:ea typeface="WenQuanYiZenHei"/>
              </a:rPr>
              <a:t>数据集中向量的欧氏距离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05" name="文本框 704"/>
          <p:cNvSpPr txBox="1"/>
          <p:nvPr/>
        </p:nvSpPr>
        <p:spPr>
          <a:xfrm>
            <a:off x="1825920" y="3654720"/>
            <a:ext cx="324036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86EFAC"/>
                </a:solidFill>
                <a:effectLst/>
                <a:uFillTx/>
                <a:latin typeface="Courier New"/>
                <a:ea typeface="Courier New"/>
              </a:rPr>
              <a:t>"""</a:t>
            </a:r>
            <a:r>
              <a:rPr lang="en-US" sz="92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 </a:t>
            </a:r>
            <a:r>
              <a:rPr lang="en-US" sz="920" b="0" u="none" strike="noStrike">
                <a:solidFill>
                  <a:srgbClr val="93C5FD"/>
                </a:solidFill>
                <a:effectLst/>
                <a:uFillTx/>
                <a:latin typeface="Courier New"/>
                <a:ea typeface="Courier New"/>
              </a:rPr>
              <a:t>return</a:t>
            </a:r>
            <a:r>
              <a:rPr lang="en-US" sz="92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 euclidean_distances([query_vector],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06" name="文本框 705"/>
          <p:cNvSpPr txBox="1"/>
          <p:nvPr/>
        </p:nvSpPr>
        <p:spPr>
          <a:xfrm>
            <a:off x="538920" y="3830040"/>
            <a:ext cx="408528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data_vectors)[0] </a:t>
            </a:r>
            <a:r>
              <a:rPr lang="en-US" sz="920" b="0" u="none" strike="noStrike">
                <a:solidFill>
                  <a:srgbClr val="93C5FD"/>
                </a:solidFill>
                <a:effectLst/>
                <a:uFillTx/>
                <a:latin typeface="Courier New"/>
                <a:ea typeface="Courier New"/>
              </a:rPr>
              <a:t>def</a:t>
            </a:r>
            <a:r>
              <a:rPr lang="en-US" sz="92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 </a:t>
            </a:r>
            <a:r>
              <a:rPr lang="en-US" sz="920" b="0" u="none" strike="noStrike">
                <a:solidFill>
                  <a:srgbClr val="C4B5FD"/>
                </a:solidFill>
                <a:effectLst/>
                <a:uFillTx/>
                <a:latin typeface="Courier New"/>
                <a:ea typeface="Courier New"/>
              </a:rPr>
              <a:t>cosine_similarity_score</a:t>
            </a:r>
            <a:r>
              <a:rPr lang="en-US" sz="92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(query_vector,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07" name="文本框 706"/>
          <p:cNvSpPr txBox="1"/>
          <p:nvPr/>
        </p:nvSpPr>
        <p:spPr>
          <a:xfrm>
            <a:off x="538920" y="4005720"/>
            <a:ext cx="126828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data_vectors): </a:t>
            </a:r>
            <a:r>
              <a:rPr lang="en-US" sz="920" b="0" u="none" strike="noStrike">
                <a:solidFill>
                  <a:srgbClr val="86EFAC"/>
                </a:solidFill>
                <a:effectLst/>
                <a:uFillTx/>
                <a:latin typeface="Courier New"/>
                <a:ea typeface="Courier New"/>
              </a:rPr>
              <a:t>"""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08" name="文本框 707"/>
          <p:cNvSpPr txBox="1"/>
          <p:nvPr/>
        </p:nvSpPr>
        <p:spPr>
          <a:xfrm>
            <a:off x="1802880" y="3990600"/>
            <a:ext cx="223020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 dirty="0">
                <a:solidFill>
                  <a:srgbClr val="86EFAC"/>
                </a:solidFill>
                <a:effectLst/>
                <a:uFillTx/>
                <a:latin typeface="WenQuanYiZenHei"/>
                <a:ea typeface="WenQuanYiZenHei"/>
              </a:rPr>
              <a:t>计算查询向量与数据集中向量的余弦相似度</a:t>
            </a:r>
            <a:endParaRPr lang="en-US" sz="920" b="0" u="none" strike="noStrike" dirty="0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09" name="文本框 708"/>
          <p:cNvSpPr txBox="1"/>
          <p:nvPr/>
        </p:nvSpPr>
        <p:spPr>
          <a:xfrm>
            <a:off x="4025880" y="4005720"/>
            <a:ext cx="70524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86EFAC"/>
                </a:solidFill>
                <a:effectLst/>
                <a:uFillTx/>
                <a:latin typeface="Courier New"/>
                <a:ea typeface="Courier New"/>
              </a:rPr>
              <a:t>"""</a:t>
            </a:r>
            <a:r>
              <a:rPr lang="en-US" sz="92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 </a:t>
            </a:r>
            <a:r>
              <a:rPr lang="en-US" sz="920" b="0" u="none" strike="noStrike">
                <a:solidFill>
                  <a:srgbClr val="93C5FD"/>
                </a:solidFill>
                <a:effectLst/>
                <a:uFillTx/>
                <a:latin typeface="Courier New"/>
                <a:ea typeface="Courier New"/>
              </a:rPr>
              <a:t>return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10" name="任意多边形 709"/>
          <p:cNvSpPr/>
          <p:nvPr/>
        </p:nvSpPr>
        <p:spPr>
          <a:xfrm>
            <a:off x="5456880" y="2272680"/>
            <a:ext cx="4847040" cy="3008880"/>
          </a:xfrm>
          <a:custGeom>
            <a:avLst/>
            <a:gdLst/>
            <a:ahLst/>
            <a:cxnLst/>
            <a:rect l="0" t="0" r="r" b="b"/>
            <a:pathLst>
              <a:path w="13464" h="8358">
                <a:moveTo>
                  <a:pt x="0" y="8172"/>
                </a:moveTo>
                <a:lnTo>
                  <a:pt x="0" y="186"/>
                </a:lnTo>
                <a:cubicBezTo>
                  <a:pt x="0" y="174"/>
                  <a:pt x="1" y="162"/>
                  <a:pt x="3" y="150"/>
                </a:cubicBezTo>
                <a:cubicBezTo>
                  <a:pt x="6" y="138"/>
                  <a:pt x="9" y="126"/>
                  <a:pt x="14" y="115"/>
                </a:cubicBezTo>
                <a:cubicBezTo>
                  <a:pt x="18" y="104"/>
                  <a:pt x="24" y="93"/>
                  <a:pt x="31" y="83"/>
                </a:cubicBezTo>
                <a:cubicBezTo>
                  <a:pt x="38" y="73"/>
                  <a:pt x="45" y="63"/>
                  <a:pt x="54" y="55"/>
                </a:cubicBezTo>
                <a:cubicBezTo>
                  <a:pt x="63" y="46"/>
                  <a:pt x="72" y="39"/>
                  <a:pt x="82" y="32"/>
                </a:cubicBezTo>
                <a:cubicBezTo>
                  <a:pt x="92" y="25"/>
                  <a:pt x="103" y="19"/>
                  <a:pt x="114" y="15"/>
                </a:cubicBezTo>
                <a:cubicBezTo>
                  <a:pt x="126" y="10"/>
                  <a:pt x="137" y="6"/>
                  <a:pt x="149" y="4"/>
                </a:cubicBezTo>
                <a:cubicBezTo>
                  <a:pt x="161" y="2"/>
                  <a:pt x="173" y="0"/>
                  <a:pt x="185" y="0"/>
                </a:cubicBezTo>
                <a:lnTo>
                  <a:pt x="13278" y="0"/>
                </a:lnTo>
                <a:cubicBezTo>
                  <a:pt x="13291" y="0"/>
                  <a:pt x="13303" y="2"/>
                  <a:pt x="13315" y="4"/>
                </a:cubicBezTo>
                <a:cubicBezTo>
                  <a:pt x="13327" y="6"/>
                  <a:pt x="13338" y="10"/>
                  <a:pt x="13350" y="15"/>
                </a:cubicBezTo>
                <a:cubicBezTo>
                  <a:pt x="13361" y="19"/>
                  <a:pt x="13372" y="25"/>
                  <a:pt x="13382" y="32"/>
                </a:cubicBezTo>
                <a:cubicBezTo>
                  <a:pt x="13392" y="39"/>
                  <a:pt x="13401" y="46"/>
                  <a:pt x="13410" y="55"/>
                </a:cubicBezTo>
                <a:cubicBezTo>
                  <a:pt x="13418" y="63"/>
                  <a:pt x="13426" y="73"/>
                  <a:pt x="13433" y="83"/>
                </a:cubicBezTo>
                <a:cubicBezTo>
                  <a:pt x="13440" y="93"/>
                  <a:pt x="13445" y="104"/>
                  <a:pt x="13450" y="115"/>
                </a:cubicBezTo>
                <a:cubicBezTo>
                  <a:pt x="13455" y="126"/>
                  <a:pt x="13458" y="138"/>
                  <a:pt x="13461" y="150"/>
                </a:cubicBezTo>
                <a:cubicBezTo>
                  <a:pt x="13463" y="162"/>
                  <a:pt x="13464" y="174"/>
                  <a:pt x="13464" y="186"/>
                </a:cubicBezTo>
                <a:lnTo>
                  <a:pt x="13464" y="8172"/>
                </a:lnTo>
                <a:cubicBezTo>
                  <a:pt x="13464" y="8185"/>
                  <a:pt x="13463" y="8197"/>
                  <a:pt x="13461" y="8209"/>
                </a:cubicBezTo>
                <a:cubicBezTo>
                  <a:pt x="13458" y="8221"/>
                  <a:pt x="13455" y="8232"/>
                  <a:pt x="13450" y="8244"/>
                </a:cubicBezTo>
                <a:cubicBezTo>
                  <a:pt x="13445" y="8255"/>
                  <a:pt x="13440" y="8265"/>
                  <a:pt x="13433" y="8276"/>
                </a:cubicBezTo>
                <a:cubicBezTo>
                  <a:pt x="13426" y="8286"/>
                  <a:pt x="13418" y="8295"/>
                  <a:pt x="13410" y="8304"/>
                </a:cubicBezTo>
                <a:cubicBezTo>
                  <a:pt x="13401" y="8312"/>
                  <a:pt x="13392" y="8320"/>
                  <a:pt x="13382" y="8327"/>
                </a:cubicBezTo>
                <a:cubicBezTo>
                  <a:pt x="13372" y="8334"/>
                  <a:pt x="13361" y="8339"/>
                  <a:pt x="13350" y="8344"/>
                </a:cubicBezTo>
                <a:cubicBezTo>
                  <a:pt x="13338" y="8349"/>
                  <a:pt x="13327" y="8352"/>
                  <a:pt x="13315" y="8355"/>
                </a:cubicBezTo>
                <a:cubicBezTo>
                  <a:pt x="13303" y="8357"/>
                  <a:pt x="13291" y="8358"/>
                  <a:pt x="13278" y="8358"/>
                </a:cubicBezTo>
                <a:lnTo>
                  <a:pt x="185" y="8358"/>
                </a:lnTo>
                <a:cubicBezTo>
                  <a:pt x="173" y="8358"/>
                  <a:pt x="161" y="8357"/>
                  <a:pt x="149" y="8355"/>
                </a:cubicBezTo>
                <a:cubicBezTo>
                  <a:pt x="137" y="8352"/>
                  <a:pt x="126" y="8349"/>
                  <a:pt x="114" y="8344"/>
                </a:cubicBezTo>
                <a:cubicBezTo>
                  <a:pt x="103" y="8339"/>
                  <a:pt x="92" y="8334"/>
                  <a:pt x="82" y="8327"/>
                </a:cubicBezTo>
                <a:cubicBezTo>
                  <a:pt x="72" y="8320"/>
                  <a:pt x="63" y="8312"/>
                  <a:pt x="54" y="8304"/>
                </a:cubicBezTo>
                <a:cubicBezTo>
                  <a:pt x="45" y="8295"/>
                  <a:pt x="38" y="8286"/>
                  <a:pt x="31" y="8276"/>
                </a:cubicBezTo>
                <a:cubicBezTo>
                  <a:pt x="24" y="8265"/>
                  <a:pt x="18" y="8255"/>
                  <a:pt x="14" y="8244"/>
                </a:cubicBezTo>
                <a:cubicBezTo>
                  <a:pt x="9" y="8232"/>
                  <a:pt x="6" y="8221"/>
                  <a:pt x="3" y="8209"/>
                </a:cubicBezTo>
                <a:cubicBezTo>
                  <a:pt x="1" y="8197"/>
                  <a:pt x="0" y="8185"/>
                  <a:pt x="0" y="8172"/>
                </a:cubicBezTo>
                <a:close/>
              </a:path>
            </a:pathLst>
          </a:custGeom>
          <a:solidFill>
            <a:srgbClr val="0F172A">
              <a:alpha val="8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711" name="图片 710"/>
          <p:cNvPicPr/>
          <p:nvPr/>
        </p:nvPicPr>
        <p:blipFill>
          <a:blip r:embed="rId7"/>
          <a:stretch/>
        </p:blipFill>
        <p:spPr>
          <a:xfrm>
            <a:off x="5456880" y="2005560"/>
            <a:ext cx="150120" cy="1501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12" name="文本框 711"/>
          <p:cNvSpPr txBox="1"/>
          <p:nvPr/>
        </p:nvSpPr>
        <p:spPr>
          <a:xfrm>
            <a:off x="538920" y="4181040"/>
            <a:ext cx="352188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cosine_similarity([query_vector], data_vectors)[0]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13" name="文本框 712"/>
          <p:cNvSpPr txBox="1"/>
          <p:nvPr/>
        </p:nvSpPr>
        <p:spPr>
          <a:xfrm>
            <a:off x="5670000" y="1994400"/>
            <a:ext cx="90612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A2F4FD"/>
                </a:solidFill>
                <a:effectLst/>
                <a:uFillTx/>
                <a:latin typeface="WenQuanYiZenHei"/>
                <a:ea typeface="WenQuanYiZenHei"/>
              </a:rPr>
              <a:t>检索函数实现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14" name="文本框 713"/>
          <p:cNvSpPr txBox="1"/>
          <p:nvPr/>
        </p:nvSpPr>
        <p:spPr>
          <a:xfrm>
            <a:off x="5586480" y="2426400"/>
            <a:ext cx="70488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94A3B8"/>
                </a:solidFill>
                <a:effectLst/>
                <a:uFillTx/>
                <a:latin typeface="Courier New"/>
                <a:ea typeface="Courier New"/>
              </a:rPr>
              <a:t># Step 3: 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15" name="文本框 714"/>
          <p:cNvSpPr txBox="1"/>
          <p:nvPr/>
        </p:nvSpPr>
        <p:spPr>
          <a:xfrm>
            <a:off x="6288480" y="2410920"/>
            <a:ext cx="93960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94A3B8"/>
                </a:solidFill>
                <a:effectLst/>
                <a:uFillTx/>
                <a:latin typeface="WenQuanYiZenHei"/>
                <a:ea typeface="WenQuanYiZenHei"/>
              </a:rPr>
              <a:t>构建基础检索函数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16" name="文本框 715"/>
          <p:cNvSpPr txBox="1"/>
          <p:nvPr/>
        </p:nvSpPr>
        <p:spPr>
          <a:xfrm>
            <a:off x="7224480" y="2426400"/>
            <a:ext cx="274752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 </a:t>
            </a:r>
            <a:r>
              <a:rPr lang="en-US" sz="920" b="0" u="none" strike="noStrike">
                <a:solidFill>
                  <a:srgbClr val="93C5FD"/>
                </a:solidFill>
                <a:effectLst/>
                <a:uFillTx/>
                <a:latin typeface="Courier New"/>
                <a:ea typeface="Courier New"/>
              </a:rPr>
              <a:t>def</a:t>
            </a:r>
            <a:r>
              <a:rPr lang="en-US" sz="92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 </a:t>
            </a:r>
            <a:r>
              <a:rPr lang="en-US" sz="920" b="0" u="none" strike="noStrike">
                <a:solidFill>
                  <a:srgbClr val="C4B5FD"/>
                </a:solidFill>
                <a:effectLst/>
                <a:uFillTx/>
                <a:latin typeface="Courier New"/>
                <a:ea typeface="Courier New"/>
              </a:rPr>
              <a:t>search_by_similarity</a:t>
            </a:r>
            <a:r>
              <a:rPr lang="en-US" sz="92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(query_vector,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17" name="文本框 716"/>
          <p:cNvSpPr txBox="1"/>
          <p:nvPr/>
        </p:nvSpPr>
        <p:spPr>
          <a:xfrm>
            <a:off x="5586480" y="2601720"/>
            <a:ext cx="331056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data_vectors, metric='euclidean', top_k=3): </a:t>
            </a:r>
            <a:r>
              <a:rPr lang="en-US" sz="920" b="0" u="none" strike="noStrike">
                <a:solidFill>
                  <a:srgbClr val="86EFAC"/>
                </a:solidFill>
                <a:effectLst/>
                <a:uFillTx/>
                <a:latin typeface="Courier New"/>
                <a:ea typeface="Courier New"/>
              </a:rPr>
              <a:t>"""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18" name="文本框 717"/>
          <p:cNvSpPr txBox="1"/>
          <p:nvPr/>
        </p:nvSpPr>
        <p:spPr>
          <a:xfrm>
            <a:off x="8886240" y="2586600"/>
            <a:ext cx="117432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86EFAC"/>
                </a:solidFill>
                <a:effectLst/>
                <a:uFillTx/>
                <a:latin typeface="WenQuanYiZenHei"/>
                <a:ea typeface="WenQuanYiZenHei"/>
              </a:rPr>
              <a:t>根据相似性度量方法对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19" name="文本框 718"/>
          <p:cNvSpPr txBox="1"/>
          <p:nvPr/>
        </p:nvSpPr>
        <p:spPr>
          <a:xfrm>
            <a:off x="5586480" y="2761920"/>
            <a:ext cx="93960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86EFAC"/>
                </a:solidFill>
                <a:effectLst/>
                <a:uFillTx/>
                <a:latin typeface="WenQuanYiZenHei"/>
                <a:ea typeface="WenQuanYiZenHei"/>
              </a:rPr>
              <a:t>查询向量进行检索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20" name="文本框 719"/>
          <p:cNvSpPr txBox="1"/>
          <p:nvPr/>
        </p:nvSpPr>
        <p:spPr>
          <a:xfrm>
            <a:off x="6522480" y="2777400"/>
            <a:ext cx="154980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86EFAC"/>
                </a:solidFill>
                <a:effectLst/>
                <a:uFillTx/>
                <a:latin typeface="Courier New"/>
                <a:ea typeface="Courier New"/>
              </a:rPr>
              <a:t> - metric: 'euclidean'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21" name="文本框 720"/>
          <p:cNvSpPr txBox="1"/>
          <p:nvPr/>
        </p:nvSpPr>
        <p:spPr>
          <a:xfrm>
            <a:off x="8066880" y="2761920"/>
            <a:ext cx="11808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86EFAC"/>
                </a:solidFill>
                <a:effectLst/>
                <a:uFillTx/>
                <a:latin typeface="WenQuanYiZenHei"/>
                <a:ea typeface="WenQuanYiZenHei"/>
              </a:rPr>
              <a:t>或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22" name="文本框 721"/>
          <p:cNvSpPr txBox="1"/>
          <p:nvPr/>
        </p:nvSpPr>
        <p:spPr>
          <a:xfrm>
            <a:off x="8183880" y="2777400"/>
            <a:ext cx="56412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86EFAC"/>
                </a:solidFill>
                <a:effectLst/>
                <a:uFillTx/>
                <a:latin typeface="Courier New"/>
                <a:ea typeface="Courier New"/>
              </a:rPr>
              <a:t>'cosine'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23" name="文本框 722"/>
          <p:cNvSpPr txBox="1"/>
          <p:nvPr/>
        </p:nvSpPr>
        <p:spPr>
          <a:xfrm>
            <a:off x="8745480" y="2761920"/>
            <a:ext cx="117432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86EFAC"/>
                </a:solidFill>
                <a:effectLst/>
                <a:uFillTx/>
                <a:latin typeface="WenQuanYiZenHei"/>
                <a:ea typeface="WenQuanYiZenHei"/>
              </a:rPr>
              <a:t>，选择相似性度量方法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24" name="文本框 723"/>
          <p:cNvSpPr txBox="1"/>
          <p:nvPr/>
        </p:nvSpPr>
        <p:spPr>
          <a:xfrm>
            <a:off x="9915480" y="2777400"/>
            <a:ext cx="14148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86EFAC"/>
                </a:solidFill>
                <a:effectLst/>
                <a:uFillTx/>
                <a:latin typeface="Courier New"/>
                <a:ea typeface="Courier New"/>
              </a:rPr>
              <a:t> -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25" name="文本框 724"/>
          <p:cNvSpPr txBox="1"/>
          <p:nvPr/>
        </p:nvSpPr>
        <p:spPr>
          <a:xfrm>
            <a:off x="5586480" y="2952720"/>
            <a:ext cx="49356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86EFAC"/>
                </a:solidFill>
                <a:effectLst/>
                <a:uFillTx/>
                <a:latin typeface="Courier New"/>
                <a:ea typeface="Courier New"/>
              </a:rPr>
              <a:t>top_k: 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26" name="文本框 725"/>
          <p:cNvSpPr txBox="1"/>
          <p:nvPr/>
        </p:nvSpPr>
        <p:spPr>
          <a:xfrm>
            <a:off x="6077880" y="2937600"/>
            <a:ext cx="35280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86EFAC"/>
                </a:solidFill>
                <a:effectLst/>
                <a:uFillTx/>
                <a:latin typeface="WenQuanYiZenHei"/>
                <a:ea typeface="WenQuanYiZenHei"/>
              </a:rPr>
              <a:t>返回前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27" name="文本框 726"/>
          <p:cNvSpPr txBox="1"/>
          <p:nvPr/>
        </p:nvSpPr>
        <p:spPr>
          <a:xfrm>
            <a:off x="6428880" y="2952720"/>
            <a:ext cx="11664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86EFAC"/>
                </a:solidFill>
                <a:effectLst/>
                <a:uFillTx/>
                <a:latin typeface="Courier New"/>
                <a:ea typeface="Courier New"/>
              </a:rPr>
              <a:t>k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28" name="文本框 727"/>
          <p:cNvSpPr txBox="1"/>
          <p:nvPr/>
        </p:nvSpPr>
        <p:spPr>
          <a:xfrm>
            <a:off x="6499080" y="2937600"/>
            <a:ext cx="70488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86EFAC"/>
                </a:solidFill>
                <a:effectLst/>
                <a:uFillTx/>
                <a:latin typeface="WenQuanYiZenHei"/>
                <a:ea typeface="WenQuanYiZenHei"/>
              </a:rPr>
              <a:t>个相似数据点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29" name="文本框 728"/>
          <p:cNvSpPr txBox="1"/>
          <p:nvPr/>
        </p:nvSpPr>
        <p:spPr>
          <a:xfrm>
            <a:off x="7201080" y="2952720"/>
            <a:ext cx="288792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86EFAC"/>
                </a:solidFill>
                <a:effectLst/>
                <a:uFillTx/>
                <a:latin typeface="Courier New"/>
                <a:ea typeface="Courier New"/>
              </a:rPr>
              <a:t>"""</a:t>
            </a:r>
            <a:r>
              <a:rPr lang="en-US" sz="92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 </a:t>
            </a:r>
            <a:r>
              <a:rPr lang="en-US" sz="920" b="0" u="none" strike="noStrike">
                <a:solidFill>
                  <a:srgbClr val="93C5FD"/>
                </a:solidFill>
                <a:effectLst/>
                <a:uFillTx/>
                <a:latin typeface="Courier New"/>
                <a:ea typeface="Courier New"/>
              </a:rPr>
              <a:t>if</a:t>
            </a:r>
            <a:r>
              <a:rPr lang="en-US" sz="92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 metric == 'euclidean': distances =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30" name="文本框 729"/>
          <p:cNvSpPr txBox="1"/>
          <p:nvPr/>
        </p:nvSpPr>
        <p:spPr>
          <a:xfrm>
            <a:off x="5586480" y="3128400"/>
            <a:ext cx="359208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euclidean_similarity(query_vector, data_vectors) </a:t>
            </a:r>
            <a:r>
              <a:rPr lang="en-US" sz="920" b="0" u="none" strike="noStrike">
                <a:solidFill>
                  <a:srgbClr val="94A3B8"/>
                </a:solidFill>
                <a:effectLst/>
                <a:uFillTx/>
                <a:latin typeface="Courier New"/>
                <a:ea typeface="Courier New"/>
              </a:rPr>
              <a:t># 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31" name="文本框 730"/>
          <p:cNvSpPr txBox="1"/>
          <p:nvPr/>
        </p:nvSpPr>
        <p:spPr>
          <a:xfrm>
            <a:off x="9167040" y="3112920"/>
            <a:ext cx="93960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94A3B8"/>
                </a:solidFill>
                <a:effectLst/>
                <a:uFillTx/>
                <a:latin typeface="WenQuanYiZenHei"/>
                <a:ea typeface="WenQuanYiZenHei"/>
              </a:rPr>
              <a:t>欧氏距离越小越相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32" name="文本框 731"/>
          <p:cNvSpPr txBox="1"/>
          <p:nvPr/>
        </p:nvSpPr>
        <p:spPr>
          <a:xfrm>
            <a:off x="5586480" y="3288600"/>
            <a:ext cx="70488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94A3B8"/>
                </a:solidFill>
                <a:effectLst/>
                <a:uFillTx/>
                <a:latin typeface="WenQuanYiZenHei"/>
                <a:ea typeface="WenQuanYiZenHei"/>
              </a:rPr>
              <a:t>似，升序排序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33" name="文本框 732"/>
          <p:cNvSpPr txBox="1"/>
          <p:nvPr/>
        </p:nvSpPr>
        <p:spPr>
          <a:xfrm>
            <a:off x="6288480" y="3303720"/>
            <a:ext cx="366228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 sorted_indices = np.argsort(distances)[:top_k] </a:t>
            </a:r>
            <a:r>
              <a:rPr lang="en-US" sz="920" b="0" u="none" strike="noStrike">
                <a:solidFill>
                  <a:srgbClr val="93C5FD"/>
                </a:solidFill>
                <a:effectLst/>
                <a:uFillTx/>
                <a:latin typeface="Courier New"/>
                <a:ea typeface="Courier New"/>
              </a:rPr>
              <a:t>elif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34" name="文本框 733"/>
          <p:cNvSpPr txBox="1"/>
          <p:nvPr/>
        </p:nvSpPr>
        <p:spPr>
          <a:xfrm>
            <a:off x="5586480" y="3479040"/>
            <a:ext cx="197244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metric == 'cosine': scores =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35" name="文本框 734"/>
          <p:cNvSpPr txBox="1"/>
          <p:nvPr/>
        </p:nvSpPr>
        <p:spPr>
          <a:xfrm>
            <a:off x="5586480" y="3654720"/>
            <a:ext cx="380340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cosine_similarity_score(query_vector, data_vectors) </a:t>
            </a:r>
            <a:r>
              <a:rPr lang="en-US" sz="920" b="0" u="none" strike="noStrike">
                <a:solidFill>
                  <a:srgbClr val="94A3B8"/>
                </a:solidFill>
                <a:effectLst/>
                <a:uFillTx/>
                <a:latin typeface="Courier New"/>
                <a:ea typeface="Courier New"/>
              </a:rPr>
              <a:t># 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36" name="文本框 735"/>
          <p:cNvSpPr txBox="1"/>
          <p:nvPr/>
        </p:nvSpPr>
        <p:spPr>
          <a:xfrm>
            <a:off x="9377640" y="3639600"/>
            <a:ext cx="70488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94A3B8"/>
                </a:solidFill>
                <a:effectLst/>
                <a:uFillTx/>
                <a:latin typeface="WenQuanYiZenHei"/>
                <a:ea typeface="WenQuanYiZenHei"/>
              </a:rPr>
              <a:t>余弦相似度越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37" name="文本框 736"/>
          <p:cNvSpPr txBox="1"/>
          <p:nvPr/>
        </p:nvSpPr>
        <p:spPr>
          <a:xfrm>
            <a:off x="5586480" y="3814920"/>
            <a:ext cx="105696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94A3B8"/>
                </a:solidFill>
                <a:effectLst/>
                <a:uFillTx/>
                <a:latin typeface="WenQuanYiZenHei"/>
                <a:ea typeface="WenQuanYiZenHei"/>
              </a:rPr>
              <a:t>大越相似，降序排序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38" name="文本框 737"/>
          <p:cNvSpPr txBox="1"/>
          <p:nvPr/>
        </p:nvSpPr>
        <p:spPr>
          <a:xfrm>
            <a:off x="6639480" y="3830040"/>
            <a:ext cx="338076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 sorted_indices = np.argsort(-scores)[:top_k] </a:t>
            </a:r>
            <a:r>
              <a:rPr lang="en-US" sz="920" b="0" u="none" strike="noStrike">
                <a:solidFill>
                  <a:srgbClr val="94A3B8"/>
                </a:solidFill>
                <a:effectLst/>
                <a:uFillTx/>
                <a:latin typeface="Courier New"/>
                <a:ea typeface="Courier New"/>
              </a:rPr>
              <a:t># 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39" name="文本框 738"/>
          <p:cNvSpPr txBox="1"/>
          <p:nvPr/>
        </p:nvSpPr>
        <p:spPr>
          <a:xfrm>
            <a:off x="10009440" y="3814920"/>
            <a:ext cx="11808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94A3B8"/>
                </a:solidFill>
                <a:effectLst/>
                <a:uFillTx/>
                <a:latin typeface="WenQuanYiZenHei"/>
                <a:ea typeface="WenQuanYiZenHei"/>
              </a:rPr>
              <a:t>返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40" name="文本框 739"/>
          <p:cNvSpPr txBox="1"/>
          <p:nvPr/>
        </p:nvSpPr>
        <p:spPr>
          <a:xfrm>
            <a:off x="5586480" y="3990600"/>
            <a:ext cx="58752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94A3B8"/>
                </a:solidFill>
                <a:effectLst/>
                <a:uFillTx/>
                <a:latin typeface="WenQuanYiZenHei"/>
                <a:ea typeface="WenQuanYiZenHei"/>
              </a:rPr>
              <a:t>回最相似的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41" name="文本框 740"/>
          <p:cNvSpPr txBox="1"/>
          <p:nvPr/>
        </p:nvSpPr>
        <p:spPr>
          <a:xfrm>
            <a:off x="6171480" y="4005720"/>
            <a:ext cx="35280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94A3B8"/>
                </a:solidFill>
                <a:effectLst/>
                <a:uFillTx/>
                <a:latin typeface="Courier New"/>
                <a:ea typeface="Courier New"/>
              </a:rPr>
              <a:t>top_k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42" name="文本框 741"/>
          <p:cNvSpPr txBox="1"/>
          <p:nvPr/>
        </p:nvSpPr>
        <p:spPr>
          <a:xfrm>
            <a:off x="6522480" y="3990600"/>
            <a:ext cx="82224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94A3B8"/>
                </a:solidFill>
                <a:effectLst/>
                <a:uFillTx/>
                <a:latin typeface="WenQuanYiZenHei"/>
                <a:ea typeface="WenQuanYiZenHei"/>
              </a:rPr>
              <a:t>个向量及相似度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43" name="文本框 742"/>
          <p:cNvSpPr txBox="1"/>
          <p:nvPr/>
        </p:nvSpPr>
        <p:spPr>
          <a:xfrm>
            <a:off x="7341480" y="4005720"/>
            <a:ext cx="11664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94A3B8"/>
                </a:solidFill>
                <a:effectLst/>
                <a:uFillTx/>
                <a:latin typeface="Courier New"/>
                <a:ea typeface="Courier New"/>
              </a:rPr>
              <a:t>/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44" name="文本框 743"/>
          <p:cNvSpPr txBox="1"/>
          <p:nvPr/>
        </p:nvSpPr>
        <p:spPr>
          <a:xfrm>
            <a:off x="7411680" y="3990600"/>
            <a:ext cx="35280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94A3B8"/>
                </a:solidFill>
                <a:effectLst/>
                <a:uFillTx/>
                <a:latin typeface="WenQuanYiZenHei"/>
                <a:ea typeface="WenQuanYiZenHei"/>
              </a:rPr>
              <a:t>距离值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45" name="文本框 744"/>
          <p:cNvSpPr txBox="1"/>
          <p:nvPr/>
        </p:nvSpPr>
        <p:spPr>
          <a:xfrm>
            <a:off x="7762680" y="4005720"/>
            <a:ext cx="169092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 results = [] </a:t>
            </a:r>
            <a:r>
              <a:rPr lang="en-US" sz="920" b="0" u="none" strike="noStrike">
                <a:solidFill>
                  <a:srgbClr val="93C5FD"/>
                </a:solidFill>
                <a:effectLst/>
                <a:uFillTx/>
                <a:latin typeface="Courier New"/>
                <a:ea typeface="Courier New"/>
              </a:rPr>
              <a:t>for</a:t>
            </a:r>
            <a:r>
              <a:rPr lang="en-US" sz="92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 idx </a:t>
            </a:r>
            <a:r>
              <a:rPr lang="en-US" sz="920" b="0" u="none" strike="noStrike">
                <a:solidFill>
                  <a:srgbClr val="93C5FD"/>
                </a:solidFill>
                <a:effectLst/>
                <a:uFillTx/>
                <a:latin typeface="Courier New"/>
                <a:ea typeface="Courier New"/>
              </a:rPr>
              <a:t>in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46" name="文本框 745"/>
          <p:cNvSpPr txBox="1"/>
          <p:nvPr/>
        </p:nvSpPr>
        <p:spPr>
          <a:xfrm>
            <a:off x="5586480" y="4181040"/>
            <a:ext cx="288792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sorted_indices: </a:t>
            </a:r>
            <a:r>
              <a:rPr lang="en-US" sz="920" b="0" u="none" strike="noStrike">
                <a:solidFill>
                  <a:srgbClr val="93C5FD"/>
                </a:solidFill>
                <a:effectLst/>
                <a:uFillTx/>
                <a:latin typeface="Courier New"/>
                <a:ea typeface="Courier New"/>
              </a:rPr>
              <a:t>if</a:t>
            </a:r>
            <a:r>
              <a:rPr lang="en-US" sz="92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 metric == 'euclidean':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47" name="文本框 746"/>
          <p:cNvSpPr txBox="1"/>
          <p:nvPr/>
        </p:nvSpPr>
        <p:spPr>
          <a:xfrm>
            <a:off x="5586480" y="4356720"/>
            <a:ext cx="443700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results.append((df.iloc[idx]['text_id'], distances[idx])) </a:t>
            </a:r>
            <a:r>
              <a:rPr lang="en-US" sz="920" b="0" u="none" strike="noStrike">
                <a:solidFill>
                  <a:srgbClr val="93C5FD"/>
                </a:solidFill>
                <a:effectLst/>
                <a:uFillTx/>
                <a:latin typeface="Courier New"/>
                <a:ea typeface="Courier New"/>
              </a:rPr>
              <a:t>else</a:t>
            </a:r>
            <a:r>
              <a:rPr lang="en-US" sz="92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: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48" name="文本框 747"/>
          <p:cNvSpPr txBox="1"/>
          <p:nvPr/>
        </p:nvSpPr>
        <p:spPr>
          <a:xfrm>
            <a:off x="5586480" y="4532040"/>
            <a:ext cx="429660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results.append((df.iloc[idx]['text_id'], scores[idx])) </a:t>
            </a:r>
            <a:r>
              <a:rPr lang="en-US" sz="920" b="0" u="none" strike="noStrike">
                <a:solidFill>
                  <a:srgbClr val="93C5FD"/>
                </a:solidFill>
                <a:effectLst/>
                <a:uFillTx/>
                <a:latin typeface="Courier New"/>
                <a:ea typeface="Courier New"/>
              </a:rPr>
              <a:t>return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49" name="任意多边形 748"/>
          <p:cNvSpPr/>
          <p:nvPr/>
        </p:nvSpPr>
        <p:spPr>
          <a:xfrm>
            <a:off x="413640" y="5419080"/>
            <a:ext cx="9886320" cy="597960"/>
          </a:xfrm>
          <a:custGeom>
            <a:avLst/>
            <a:gdLst/>
            <a:ahLst/>
            <a:cxnLst/>
            <a:rect l="0" t="0" r="r" b="b"/>
            <a:pathLst>
              <a:path w="27462" h="1661">
                <a:moveTo>
                  <a:pt x="0" y="1522"/>
                </a:moveTo>
                <a:lnTo>
                  <a:pt x="0" y="174"/>
                </a:lnTo>
                <a:cubicBezTo>
                  <a:pt x="0" y="163"/>
                  <a:pt x="1" y="152"/>
                  <a:pt x="3" y="140"/>
                </a:cubicBezTo>
                <a:cubicBezTo>
                  <a:pt x="5" y="129"/>
                  <a:pt x="8" y="118"/>
                  <a:pt x="13" y="108"/>
                </a:cubicBezTo>
                <a:cubicBezTo>
                  <a:pt x="17" y="97"/>
                  <a:pt x="23" y="87"/>
                  <a:pt x="29" y="78"/>
                </a:cubicBezTo>
                <a:cubicBezTo>
                  <a:pt x="35" y="68"/>
                  <a:pt x="42" y="59"/>
                  <a:pt x="51" y="51"/>
                </a:cubicBezTo>
                <a:cubicBezTo>
                  <a:pt x="59" y="43"/>
                  <a:pt x="67" y="36"/>
                  <a:pt x="77" y="30"/>
                </a:cubicBezTo>
                <a:cubicBezTo>
                  <a:pt x="86" y="23"/>
                  <a:pt x="96" y="18"/>
                  <a:pt x="107" y="13"/>
                </a:cubicBezTo>
                <a:cubicBezTo>
                  <a:pt x="118" y="9"/>
                  <a:pt x="128" y="6"/>
                  <a:pt x="140" y="4"/>
                </a:cubicBezTo>
                <a:cubicBezTo>
                  <a:pt x="151" y="1"/>
                  <a:pt x="162" y="0"/>
                  <a:pt x="174" y="0"/>
                </a:cubicBezTo>
                <a:lnTo>
                  <a:pt x="27287" y="0"/>
                </a:lnTo>
                <a:cubicBezTo>
                  <a:pt x="27299" y="0"/>
                  <a:pt x="27310" y="1"/>
                  <a:pt x="27321" y="4"/>
                </a:cubicBezTo>
                <a:cubicBezTo>
                  <a:pt x="27333" y="6"/>
                  <a:pt x="27344" y="9"/>
                  <a:pt x="27354" y="13"/>
                </a:cubicBezTo>
                <a:cubicBezTo>
                  <a:pt x="27365" y="18"/>
                  <a:pt x="27375" y="23"/>
                  <a:pt x="27384" y="30"/>
                </a:cubicBezTo>
                <a:cubicBezTo>
                  <a:pt x="27394" y="36"/>
                  <a:pt x="27403" y="43"/>
                  <a:pt x="27411" y="51"/>
                </a:cubicBezTo>
                <a:cubicBezTo>
                  <a:pt x="27419" y="59"/>
                  <a:pt x="27426" y="68"/>
                  <a:pt x="27432" y="78"/>
                </a:cubicBezTo>
                <a:cubicBezTo>
                  <a:pt x="27439" y="87"/>
                  <a:pt x="27444" y="97"/>
                  <a:pt x="27448" y="108"/>
                </a:cubicBezTo>
                <a:cubicBezTo>
                  <a:pt x="27453" y="118"/>
                  <a:pt x="27456" y="129"/>
                  <a:pt x="27458" y="140"/>
                </a:cubicBezTo>
                <a:cubicBezTo>
                  <a:pt x="27460" y="152"/>
                  <a:pt x="27462" y="163"/>
                  <a:pt x="27462" y="174"/>
                </a:cubicBezTo>
                <a:lnTo>
                  <a:pt x="27462" y="1522"/>
                </a:lnTo>
                <a:cubicBezTo>
                  <a:pt x="27462" y="1533"/>
                  <a:pt x="27460" y="1544"/>
                  <a:pt x="27458" y="1556"/>
                </a:cubicBezTo>
                <a:cubicBezTo>
                  <a:pt x="27456" y="1567"/>
                  <a:pt x="27453" y="1578"/>
                  <a:pt x="27448" y="1588"/>
                </a:cubicBezTo>
                <a:cubicBezTo>
                  <a:pt x="27444" y="1599"/>
                  <a:pt x="27439" y="1609"/>
                  <a:pt x="27432" y="1618"/>
                </a:cubicBezTo>
                <a:cubicBezTo>
                  <a:pt x="27426" y="1628"/>
                  <a:pt x="27419" y="1637"/>
                  <a:pt x="27411" y="1645"/>
                </a:cubicBezTo>
                <a:cubicBezTo>
                  <a:pt x="27405" y="1651"/>
                  <a:pt x="27399" y="1656"/>
                  <a:pt x="27392" y="1661"/>
                </a:cubicBezTo>
                <a:lnTo>
                  <a:pt x="69" y="1661"/>
                </a:lnTo>
                <a:cubicBezTo>
                  <a:pt x="63" y="1656"/>
                  <a:pt x="56" y="1651"/>
                  <a:pt x="51" y="1645"/>
                </a:cubicBezTo>
                <a:cubicBezTo>
                  <a:pt x="42" y="1637"/>
                  <a:pt x="35" y="1628"/>
                  <a:pt x="29" y="1618"/>
                </a:cubicBezTo>
                <a:cubicBezTo>
                  <a:pt x="23" y="1609"/>
                  <a:pt x="17" y="1599"/>
                  <a:pt x="13" y="1588"/>
                </a:cubicBezTo>
                <a:cubicBezTo>
                  <a:pt x="8" y="1578"/>
                  <a:pt x="5" y="1567"/>
                  <a:pt x="3" y="1556"/>
                </a:cubicBezTo>
                <a:cubicBezTo>
                  <a:pt x="1" y="1544"/>
                  <a:pt x="0" y="1533"/>
                  <a:pt x="0" y="1522"/>
                </a:cubicBezTo>
                <a:close/>
              </a:path>
            </a:pathLst>
          </a:custGeom>
          <a:solidFill>
            <a:srgbClr val="1E40AF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750" name="任意多边形 749"/>
          <p:cNvSpPr/>
          <p:nvPr/>
        </p:nvSpPr>
        <p:spPr>
          <a:xfrm>
            <a:off x="413640" y="5419080"/>
            <a:ext cx="9886320" cy="597960"/>
          </a:xfrm>
          <a:custGeom>
            <a:avLst/>
            <a:gdLst/>
            <a:ahLst/>
            <a:cxnLst/>
            <a:rect l="0" t="0" r="r" b="b"/>
            <a:pathLst>
              <a:path w="27462" h="1661" fill="none">
                <a:moveTo>
                  <a:pt x="69" y="1661"/>
                </a:moveTo>
                <a:cubicBezTo>
                  <a:pt x="63" y="1656"/>
                  <a:pt x="56" y="1651"/>
                  <a:pt x="51" y="1645"/>
                </a:cubicBezTo>
                <a:cubicBezTo>
                  <a:pt x="42" y="1637"/>
                  <a:pt x="35" y="1628"/>
                  <a:pt x="29" y="1618"/>
                </a:cubicBezTo>
                <a:cubicBezTo>
                  <a:pt x="23" y="1609"/>
                  <a:pt x="17" y="1599"/>
                  <a:pt x="13" y="1588"/>
                </a:cubicBezTo>
                <a:cubicBezTo>
                  <a:pt x="8" y="1578"/>
                  <a:pt x="5" y="1567"/>
                  <a:pt x="3" y="1556"/>
                </a:cubicBezTo>
                <a:cubicBezTo>
                  <a:pt x="1" y="1544"/>
                  <a:pt x="0" y="1533"/>
                  <a:pt x="0" y="1522"/>
                </a:cubicBezTo>
                <a:lnTo>
                  <a:pt x="0" y="174"/>
                </a:lnTo>
                <a:cubicBezTo>
                  <a:pt x="0" y="163"/>
                  <a:pt x="1" y="152"/>
                  <a:pt x="3" y="140"/>
                </a:cubicBezTo>
                <a:cubicBezTo>
                  <a:pt x="5" y="129"/>
                  <a:pt x="8" y="118"/>
                  <a:pt x="13" y="108"/>
                </a:cubicBezTo>
                <a:cubicBezTo>
                  <a:pt x="17" y="97"/>
                  <a:pt x="23" y="87"/>
                  <a:pt x="29" y="78"/>
                </a:cubicBezTo>
                <a:cubicBezTo>
                  <a:pt x="35" y="68"/>
                  <a:pt x="42" y="59"/>
                  <a:pt x="51" y="51"/>
                </a:cubicBezTo>
                <a:cubicBezTo>
                  <a:pt x="59" y="43"/>
                  <a:pt x="67" y="36"/>
                  <a:pt x="77" y="30"/>
                </a:cubicBezTo>
                <a:cubicBezTo>
                  <a:pt x="86" y="23"/>
                  <a:pt x="96" y="18"/>
                  <a:pt x="107" y="13"/>
                </a:cubicBezTo>
                <a:cubicBezTo>
                  <a:pt x="118" y="9"/>
                  <a:pt x="128" y="6"/>
                  <a:pt x="140" y="4"/>
                </a:cubicBezTo>
                <a:cubicBezTo>
                  <a:pt x="151" y="1"/>
                  <a:pt x="162" y="0"/>
                  <a:pt x="174" y="0"/>
                </a:cubicBezTo>
                <a:lnTo>
                  <a:pt x="27287" y="0"/>
                </a:lnTo>
                <a:cubicBezTo>
                  <a:pt x="27299" y="0"/>
                  <a:pt x="27310" y="1"/>
                  <a:pt x="27321" y="4"/>
                </a:cubicBezTo>
                <a:cubicBezTo>
                  <a:pt x="27333" y="6"/>
                  <a:pt x="27344" y="9"/>
                  <a:pt x="27354" y="13"/>
                </a:cubicBezTo>
                <a:cubicBezTo>
                  <a:pt x="27365" y="18"/>
                  <a:pt x="27375" y="23"/>
                  <a:pt x="27384" y="30"/>
                </a:cubicBezTo>
                <a:cubicBezTo>
                  <a:pt x="27394" y="36"/>
                  <a:pt x="27403" y="43"/>
                  <a:pt x="27411" y="51"/>
                </a:cubicBezTo>
                <a:cubicBezTo>
                  <a:pt x="27419" y="59"/>
                  <a:pt x="27426" y="68"/>
                  <a:pt x="27432" y="78"/>
                </a:cubicBezTo>
                <a:cubicBezTo>
                  <a:pt x="27439" y="87"/>
                  <a:pt x="27444" y="97"/>
                  <a:pt x="27448" y="108"/>
                </a:cubicBezTo>
                <a:cubicBezTo>
                  <a:pt x="27453" y="118"/>
                  <a:pt x="27456" y="129"/>
                  <a:pt x="27458" y="140"/>
                </a:cubicBezTo>
                <a:cubicBezTo>
                  <a:pt x="27460" y="152"/>
                  <a:pt x="27462" y="163"/>
                  <a:pt x="27462" y="174"/>
                </a:cubicBezTo>
                <a:lnTo>
                  <a:pt x="27462" y="1522"/>
                </a:lnTo>
                <a:cubicBezTo>
                  <a:pt x="27462" y="1533"/>
                  <a:pt x="27460" y="1544"/>
                  <a:pt x="27458" y="1556"/>
                </a:cubicBezTo>
                <a:cubicBezTo>
                  <a:pt x="27456" y="1567"/>
                  <a:pt x="27453" y="1578"/>
                  <a:pt x="27448" y="1588"/>
                </a:cubicBezTo>
                <a:cubicBezTo>
                  <a:pt x="27444" y="1599"/>
                  <a:pt x="27439" y="1609"/>
                  <a:pt x="27432" y="1618"/>
                </a:cubicBezTo>
                <a:cubicBezTo>
                  <a:pt x="27426" y="1628"/>
                  <a:pt x="27419" y="1637"/>
                  <a:pt x="27411" y="1645"/>
                </a:cubicBezTo>
                <a:cubicBezTo>
                  <a:pt x="27405" y="1651"/>
                  <a:pt x="27399" y="1656"/>
                  <a:pt x="27392" y="1661"/>
                </a:cubicBezTo>
              </a:path>
            </a:pathLst>
          </a:custGeom>
          <a:ln w="8280">
            <a:solidFill>
              <a:srgbClr val="1D4ED8"/>
            </a:solidFill>
            <a:miter/>
          </a:ln>
        </p:spPr>
        <p:txBody>
          <a:bodyPr lIns="3960" tIns="3960" rIns="3960" bIns="396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751" name="图片 750"/>
          <p:cNvPicPr/>
          <p:nvPr/>
        </p:nvPicPr>
        <p:blipFill>
          <a:blip r:embed="rId8"/>
          <a:stretch/>
        </p:blipFill>
        <p:spPr>
          <a:xfrm>
            <a:off x="518040" y="555732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52" name="文本框 751"/>
          <p:cNvSpPr txBox="1"/>
          <p:nvPr/>
        </p:nvSpPr>
        <p:spPr>
          <a:xfrm>
            <a:off x="5586480" y="4707720"/>
            <a:ext cx="49356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results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53" name="文本框 752"/>
          <p:cNvSpPr txBox="1"/>
          <p:nvPr/>
        </p:nvSpPr>
        <p:spPr>
          <a:xfrm>
            <a:off x="714600" y="5537160"/>
            <a:ext cx="8053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检索结果示例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54" name="文本框 753"/>
          <p:cNvSpPr txBox="1"/>
          <p:nvPr/>
        </p:nvSpPr>
        <p:spPr>
          <a:xfrm>
            <a:off x="514080" y="5770440"/>
            <a:ext cx="82224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53EAFD"/>
                </a:solidFill>
                <a:effectLst/>
                <a:uFillTx/>
                <a:latin typeface="WenQuanYiZenHei"/>
                <a:ea typeface="WenQuanYiZenHei"/>
              </a:rPr>
              <a:t>欧氏距离检索：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55" name="文本框 754"/>
          <p:cNvSpPr txBox="1"/>
          <p:nvPr/>
        </p:nvSpPr>
        <p:spPr>
          <a:xfrm>
            <a:off x="1332720" y="5774400"/>
            <a:ext cx="273060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BFDBFE"/>
                </a:solidFill>
                <a:effectLst/>
                <a:uFillTx/>
                <a:latin typeface="DejaVuSans"/>
                <a:ea typeface="DejaVuSans"/>
              </a:rPr>
              <a:t> text1 (0.0707), text5 (0.4000), text3 (0.5916)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56" name="文本框 755"/>
          <p:cNvSpPr txBox="1"/>
          <p:nvPr/>
        </p:nvSpPr>
        <p:spPr>
          <a:xfrm>
            <a:off x="5419440" y="5770440"/>
            <a:ext cx="93960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53EAFD"/>
                </a:solidFill>
                <a:effectLst/>
                <a:uFillTx/>
                <a:latin typeface="WenQuanYiZenHei"/>
                <a:ea typeface="WenQuanYiZenHei"/>
              </a:rPr>
              <a:t>余弦相似度检索：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57" name="文本框 756"/>
          <p:cNvSpPr txBox="1"/>
          <p:nvPr/>
        </p:nvSpPr>
        <p:spPr>
          <a:xfrm>
            <a:off x="6355440" y="5774400"/>
            <a:ext cx="273060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BFDBFE"/>
                </a:solidFill>
                <a:effectLst/>
                <a:uFillTx/>
                <a:latin typeface="DejaVuSans"/>
                <a:ea typeface="DejaVuSans"/>
              </a:rPr>
              <a:t> text1 (0.9953), text5 (0.9535), text3 (0.6716)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58" name="文本框 757"/>
          <p:cNvSpPr txBox="1"/>
          <p:nvPr/>
        </p:nvSpPr>
        <p:spPr>
          <a:xfrm>
            <a:off x="10229760" y="5248080"/>
            <a:ext cx="33876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93C5FD"/>
                </a:solidFill>
                <a:effectLst/>
                <a:uFillTx/>
                <a:latin typeface="DejaVuSans"/>
                <a:ea typeface="DejaVuSans"/>
              </a:rPr>
              <a:t>4 / 21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9" name="任意多边形 758"/>
          <p:cNvSpPr/>
          <p:nvPr/>
        </p:nvSpPr>
        <p:spPr>
          <a:xfrm>
            <a:off x="0" y="0"/>
            <a:ext cx="167400" cy="94320"/>
          </a:xfrm>
          <a:custGeom>
            <a:avLst/>
            <a:gdLst/>
            <a:ahLst/>
            <a:cxnLst/>
            <a:rect l="0" t="0" r="r" b="b"/>
            <a:pathLst>
              <a:path w="465" h="262">
                <a:moveTo>
                  <a:pt x="0" y="0"/>
                </a:moveTo>
                <a:lnTo>
                  <a:pt x="0" y="262"/>
                </a:lnTo>
                <a:lnTo>
                  <a:pt x="465" y="0"/>
                </a:lnTo>
                <a:lnTo>
                  <a:pt x="0" y="0"/>
                </a:lnTo>
                <a:close/>
              </a:path>
            </a:pathLst>
          </a:custGeom>
          <a:solidFill>
            <a:srgbClr val="111827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760" name="任意多边形 759"/>
          <p:cNvSpPr/>
          <p:nvPr/>
        </p:nvSpPr>
        <p:spPr>
          <a:xfrm>
            <a:off x="0" y="0"/>
            <a:ext cx="334800" cy="188280"/>
          </a:xfrm>
          <a:custGeom>
            <a:avLst/>
            <a:gdLst/>
            <a:ahLst/>
            <a:cxnLst/>
            <a:rect l="0" t="0" r="r" b="b"/>
            <a:pathLst>
              <a:path w="930" h="523">
                <a:moveTo>
                  <a:pt x="464" y="0"/>
                </a:moveTo>
                <a:lnTo>
                  <a:pt x="0" y="262"/>
                </a:lnTo>
                <a:lnTo>
                  <a:pt x="0" y="523"/>
                </a:lnTo>
                <a:lnTo>
                  <a:pt x="930" y="0"/>
                </a:lnTo>
                <a:lnTo>
                  <a:pt x="464" y="0"/>
                </a:lnTo>
                <a:close/>
              </a:path>
            </a:pathLst>
          </a:custGeom>
          <a:solidFill>
            <a:srgbClr val="11182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761" name="任意多边形 760"/>
          <p:cNvSpPr/>
          <p:nvPr/>
        </p:nvSpPr>
        <p:spPr>
          <a:xfrm>
            <a:off x="0" y="0"/>
            <a:ext cx="502200" cy="282240"/>
          </a:xfrm>
          <a:custGeom>
            <a:avLst/>
            <a:gdLst/>
            <a:ahLst/>
            <a:cxnLst/>
            <a:rect l="0" t="0" r="r" b="b"/>
            <a:pathLst>
              <a:path w="1395" h="784">
                <a:moveTo>
                  <a:pt x="930" y="0"/>
                </a:moveTo>
                <a:lnTo>
                  <a:pt x="0" y="523"/>
                </a:lnTo>
                <a:lnTo>
                  <a:pt x="0" y="784"/>
                </a:lnTo>
                <a:lnTo>
                  <a:pt x="1395" y="0"/>
                </a:lnTo>
                <a:lnTo>
                  <a:pt x="930" y="0"/>
                </a:lnTo>
                <a:close/>
              </a:path>
            </a:pathLst>
          </a:custGeom>
          <a:solidFill>
            <a:srgbClr val="111929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762" name="任意多边形 761"/>
          <p:cNvSpPr/>
          <p:nvPr/>
        </p:nvSpPr>
        <p:spPr>
          <a:xfrm>
            <a:off x="0" y="0"/>
            <a:ext cx="669600" cy="376200"/>
          </a:xfrm>
          <a:custGeom>
            <a:avLst/>
            <a:gdLst/>
            <a:ahLst/>
            <a:cxnLst/>
            <a:rect l="0" t="0" r="r" b="b"/>
            <a:pathLst>
              <a:path w="1860" h="1045">
                <a:moveTo>
                  <a:pt x="1395" y="0"/>
                </a:moveTo>
                <a:lnTo>
                  <a:pt x="0" y="784"/>
                </a:lnTo>
                <a:lnTo>
                  <a:pt x="0" y="1045"/>
                </a:lnTo>
                <a:lnTo>
                  <a:pt x="1860" y="0"/>
                </a:lnTo>
                <a:lnTo>
                  <a:pt x="1395" y="0"/>
                </a:lnTo>
                <a:close/>
              </a:path>
            </a:pathLst>
          </a:custGeom>
          <a:solidFill>
            <a:srgbClr val="11192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763" name="任意多边形 762"/>
          <p:cNvSpPr/>
          <p:nvPr/>
        </p:nvSpPr>
        <p:spPr>
          <a:xfrm>
            <a:off x="0" y="0"/>
            <a:ext cx="836640" cy="470160"/>
          </a:xfrm>
          <a:custGeom>
            <a:avLst/>
            <a:gdLst/>
            <a:ahLst/>
            <a:cxnLst/>
            <a:rect l="0" t="0" r="r" b="b"/>
            <a:pathLst>
              <a:path w="2324" h="1306">
                <a:moveTo>
                  <a:pt x="1860" y="0"/>
                </a:moveTo>
                <a:lnTo>
                  <a:pt x="0" y="1045"/>
                </a:lnTo>
                <a:lnTo>
                  <a:pt x="0" y="1306"/>
                </a:lnTo>
                <a:lnTo>
                  <a:pt x="2324" y="0"/>
                </a:lnTo>
                <a:lnTo>
                  <a:pt x="1860" y="0"/>
                </a:lnTo>
                <a:close/>
              </a:path>
            </a:pathLst>
          </a:custGeom>
          <a:solidFill>
            <a:srgbClr val="12192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764" name="任意多边形 763"/>
          <p:cNvSpPr/>
          <p:nvPr/>
        </p:nvSpPr>
        <p:spPr>
          <a:xfrm>
            <a:off x="0" y="0"/>
            <a:ext cx="1004040" cy="564120"/>
          </a:xfrm>
          <a:custGeom>
            <a:avLst/>
            <a:gdLst/>
            <a:ahLst/>
            <a:cxnLst/>
            <a:rect l="0" t="0" r="r" b="b"/>
            <a:pathLst>
              <a:path w="2789" h="1567">
                <a:moveTo>
                  <a:pt x="2324" y="0"/>
                </a:moveTo>
                <a:lnTo>
                  <a:pt x="0" y="1306"/>
                </a:lnTo>
                <a:lnTo>
                  <a:pt x="0" y="1567"/>
                </a:lnTo>
                <a:lnTo>
                  <a:pt x="2789" y="0"/>
                </a:lnTo>
                <a:lnTo>
                  <a:pt x="2324" y="0"/>
                </a:lnTo>
                <a:close/>
              </a:path>
            </a:pathLst>
          </a:custGeom>
          <a:solidFill>
            <a:srgbClr val="12192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765" name="任意多边形 764"/>
          <p:cNvSpPr/>
          <p:nvPr/>
        </p:nvSpPr>
        <p:spPr>
          <a:xfrm>
            <a:off x="0" y="0"/>
            <a:ext cx="1171440" cy="658080"/>
          </a:xfrm>
          <a:custGeom>
            <a:avLst/>
            <a:gdLst/>
            <a:ahLst/>
            <a:cxnLst/>
            <a:rect l="0" t="0" r="r" b="b"/>
            <a:pathLst>
              <a:path w="3254" h="1828">
                <a:moveTo>
                  <a:pt x="2789" y="0"/>
                </a:moveTo>
                <a:lnTo>
                  <a:pt x="0" y="1567"/>
                </a:lnTo>
                <a:lnTo>
                  <a:pt x="0" y="1828"/>
                </a:lnTo>
                <a:lnTo>
                  <a:pt x="3254" y="0"/>
                </a:lnTo>
                <a:lnTo>
                  <a:pt x="2789" y="0"/>
                </a:lnTo>
                <a:close/>
              </a:path>
            </a:pathLst>
          </a:custGeom>
          <a:solidFill>
            <a:srgbClr val="121A2C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766" name="任意多边形 765"/>
          <p:cNvSpPr/>
          <p:nvPr/>
        </p:nvSpPr>
        <p:spPr>
          <a:xfrm>
            <a:off x="0" y="0"/>
            <a:ext cx="1338840" cy="752040"/>
          </a:xfrm>
          <a:custGeom>
            <a:avLst/>
            <a:gdLst/>
            <a:ahLst/>
            <a:cxnLst/>
            <a:rect l="0" t="0" r="r" b="b"/>
            <a:pathLst>
              <a:path w="3719" h="2089">
                <a:moveTo>
                  <a:pt x="3254" y="0"/>
                </a:moveTo>
                <a:lnTo>
                  <a:pt x="0" y="1828"/>
                </a:lnTo>
                <a:lnTo>
                  <a:pt x="0" y="2089"/>
                </a:lnTo>
                <a:lnTo>
                  <a:pt x="3719" y="0"/>
                </a:lnTo>
                <a:lnTo>
                  <a:pt x="3254" y="0"/>
                </a:lnTo>
                <a:close/>
              </a:path>
            </a:pathLst>
          </a:custGeom>
          <a:solidFill>
            <a:srgbClr val="121A2D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767" name="任意多边形 766"/>
          <p:cNvSpPr/>
          <p:nvPr/>
        </p:nvSpPr>
        <p:spPr>
          <a:xfrm>
            <a:off x="0" y="0"/>
            <a:ext cx="1506240" cy="846000"/>
          </a:xfrm>
          <a:custGeom>
            <a:avLst/>
            <a:gdLst/>
            <a:ahLst/>
            <a:cxnLst/>
            <a:rect l="0" t="0" r="r" b="b"/>
            <a:pathLst>
              <a:path w="4184" h="2350">
                <a:moveTo>
                  <a:pt x="3719" y="0"/>
                </a:moveTo>
                <a:lnTo>
                  <a:pt x="0" y="2089"/>
                </a:lnTo>
                <a:lnTo>
                  <a:pt x="0" y="2350"/>
                </a:lnTo>
                <a:lnTo>
                  <a:pt x="4184" y="0"/>
                </a:lnTo>
                <a:lnTo>
                  <a:pt x="3719" y="0"/>
                </a:lnTo>
                <a:close/>
              </a:path>
            </a:pathLst>
          </a:custGeom>
          <a:solidFill>
            <a:srgbClr val="121A2E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768" name="任意多边形 767"/>
          <p:cNvSpPr/>
          <p:nvPr/>
        </p:nvSpPr>
        <p:spPr>
          <a:xfrm>
            <a:off x="0" y="0"/>
            <a:ext cx="1673280" cy="939960"/>
          </a:xfrm>
          <a:custGeom>
            <a:avLst/>
            <a:gdLst/>
            <a:ahLst/>
            <a:cxnLst/>
            <a:rect l="0" t="0" r="r" b="b"/>
            <a:pathLst>
              <a:path w="4648" h="2611">
                <a:moveTo>
                  <a:pt x="4184" y="0"/>
                </a:moveTo>
                <a:lnTo>
                  <a:pt x="0" y="2350"/>
                </a:lnTo>
                <a:lnTo>
                  <a:pt x="0" y="2611"/>
                </a:lnTo>
                <a:lnTo>
                  <a:pt x="4648" y="0"/>
                </a:lnTo>
                <a:lnTo>
                  <a:pt x="4184" y="0"/>
                </a:lnTo>
                <a:close/>
              </a:path>
            </a:pathLst>
          </a:custGeom>
          <a:solidFill>
            <a:srgbClr val="121A2E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769" name="任意多边形 768"/>
          <p:cNvSpPr/>
          <p:nvPr/>
        </p:nvSpPr>
        <p:spPr>
          <a:xfrm>
            <a:off x="0" y="0"/>
            <a:ext cx="1840680" cy="1033920"/>
          </a:xfrm>
          <a:custGeom>
            <a:avLst/>
            <a:gdLst/>
            <a:ahLst/>
            <a:cxnLst/>
            <a:rect l="0" t="0" r="r" b="b"/>
            <a:pathLst>
              <a:path w="5113" h="2872">
                <a:moveTo>
                  <a:pt x="4648" y="0"/>
                </a:moveTo>
                <a:lnTo>
                  <a:pt x="0" y="2611"/>
                </a:lnTo>
                <a:lnTo>
                  <a:pt x="0" y="2872"/>
                </a:lnTo>
                <a:lnTo>
                  <a:pt x="5113" y="0"/>
                </a:lnTo>
                <a:lnTo>
                  <a:pt x="4648" y="0"/>
                </a:lnTo>
                <a:close/>
              </a:path>
            </a:pathLst>
          </a:custGeom>
          <a:solidFill>
            <a:srgbClr val="121B2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770" name="任意多边形 769"/>
          <p:cNvSpPr/>
          <p:nvPr/>
        </p:nvSpPr>
        <p:spPr>
          <a:xfrm>
            <a:off x="0" y="0"/>
            <a:ext cx="2008080" cy="1127880"/>
          </a:xfrm>
          <a:custGeom>
            <a:avLst/>
            <a:gdLst/>
            <a:ahLst/>
            <a:cxnLst/>
            <a:rect l="0" t="0" r="r" b="b"/>
            <a:pathLst>
              <a:path w="5578" h="3133">
                <a:moveTo>
                  <a:pt x="5113" y="0"/>
                </a:moveTo>
                <a:lnTo>
                  <a:pt x="0" y="2872"/>
                </a:lnTo>
                <a:lnTo>
                  <a:pt x="0" y="3133"/>
                </a:lnTo>
                <a:lnTo>
                  <a:pt x="5578" y="0"/>
                </a:lnTo>
                <a:lnTo>
                  <a:pt x="5113" y="0"/>
                </a:lnTo>
                <a:close/>
              </a:path>
            </a:pathLst>
          </a:custGeom>
          <a:solidFill>
            <a:srgbClr val="121B30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771" name="任意多边形 770"/>
          <p:cNvSpPr/>
          <p:nvPr/>
        </p:nvSpPr>
        <p:spPr>
          <a:xfrm>
            <a:off x="0" y="0"/>
            <a:ext cx="2175480" cy="1221840"/>
          </a:xfrm>
          <a:custGeom>
            <a:avLst/>
            <a:gdLst/>
            <a:ahLst/>
            <a:cxnLst/>
            <a:rect l="0" t="0" r="r" b="b"/>
            <a:pathLst>
              <a:path w="6043" h="3394">
                <a:moveTo>
                  <a:pt x="5578" y="0"/>
                </a:moveTo>
                <a:lnTo>
                  <a:pt x="0" y="3133"/>
                </a:lnTo>
                <a:lnTo>
                  <a:pt x="0" y="3394"/>
                </a:lnTo>
                <a:lnTo>
                  <a:pt x="6043" y="0"/>
                </a:lnTo>
                <a:lnTo>
                  <a:pt x="5578" y="0"/>
                </a:lnTo>
                <a:close/>
              </a:path>
            </a:pathLst>
          </a:custGeom>
          <a:solidFill>
            <a:srgbClr val="121B31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772" name="任意多边形 771"/>
          <p:cNvSpPr/>
          <p:nvPr/>
        </p:nvSpPr>
        <p:spPr>
          <a:xfrm>
            <a:off x="0" y="0"/>
            <a:ext cx="2342880" cy="1315800"/>
          </a:xfrm>
          <a:custGeom>
            <a:avLst/>
            <a:gdLst/>
            <a:ahLst/>
            <a:cxnLst/>
            <a:rect l="0" t="0" r="r" b="b"/>
            <a:pathLst>
              <a:path w="6508" h="3655">
                <a:moveTo>
                  <a:pt x="6043" y="0"/>
                </a:moveTo>
                <a:lnTo>
                  <a:pt x="0" y="3394"/>
                </a:lnTo>
                <a:lnTo>
                  <a:pt x="0" y="3655"/>
                </a:lnTo>
                <a:lnTo>
                  <a:pt x="6508" y="0"/>
                </a:lnTo>
                <a:lnTo>
                  <a:pt x="6043" y="0"/>
                </a:lnTo>
                <a:close/>
              </a:path>
            </a:pathLst>
          </a:custGeom>
          <a:solidFill>
            <a:srgbClr val="121C31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773" name="任意多边形 772"/>
          <p:cNvSpPr/>
          <p:nvPr/>
        </p:nvSpPr>
        <p:spPr>
          <a:xfrm>
            <a:off x="0" y="0"/>
            <a:ext cx="2509920" cy="1409760"/>
          </a:xfrm>
          <a:custGeom>
            <a:avLst/>
            <a:gdLst/>
            <a:ahLst/>
            <a:cxnLst/>
            <a:rect l="0" t="0" r="r" b="b"/>
            <a:pathLst>
              <a:path w="6972" h="3916">
                <a:moveTo>
                  <a:pt x="6508" y="0"/>
                </a:moveTo>
                <a:lnTo>
                  <a:pt x="0" y="3655"/>
                </a:lnTo>
                <a:lnTo>
                  <a:pt x="0" y="3916"/>
                </a:lnTo>
                <a:lnTo>
                  <a:pt x="6972" y="0"/>
                </a:lnTo>
                <a:lnTo>
                  <a:pt x="6508" y="0"/>
                </a:lnTo>
                <a:close/>
              </a:path>
            </a:pathLst>
          </a:custGeom>
          <a:solidFill>
            <a:srgbClr val="131C3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774" name="任意多边形 773"/>
          <p:cNvSpPr/>
          <p:nvPr/>
        </p:nvSpPr>
        <p:spPr>
          <a:xfrm>
            <a:off x="0" y="0"/>
            <a:ext cx="2677320" cy="1503720"/>
          </a:xfrm>
          <a:custGeom>
            <a:avLst/>
            <a:gdLst/>
            <a:ahLst/>
            <a:cxnLst/>
            <a:rect l="0" t="0" r="r" b="b"/>
            <a:pathLst>
              <a:path w="7437" h="4177">
                <a:moveTo>
                  <a:pt x="6972" y="0"/>
                </a:moveTo>
                <a:lnTo>
                  <a:pt x="0" y="3916"/>
                </a:lnTo>
                <a:lnTo>
                  <a:pt x="0" y="4177"/>
                </a:lnTo>
                <a:lnTo>
                  <a:pt x="7437" y="0"/>
                </a:lnTo>
                <a:lnTo>
                  <a:pt x="6972" y="0"/>
                </a:lnTo>
                <a:close/>
              </a:path>
            </a:pathLst>
          </a:custGeom>
          <a:solidFill>
            <a:srgbClr val="131C33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775" name="任意多边形 774"/>
          <p:cNvSpPr/>
          <p:nvPr/>
        </p:nvSpPr>
        <p:spPr>
          <a:xfrm>
            <a:off x="0" y="0"/>
            <a:ext cx="2844720" cy="1597680"/>
          </a:xfrm>
          <a:custGeom>
            <a:avLst/>
            <a:gdLst/>
            <a:ahLst/>
            <a:cxnLst/>
            <a:rect l="0" t="0" r="r" b="b"/>
            <a:pathLst>
              <a:path w="7902" h="4438">
                <a:moveTo>
                  <a:pt x="7437" y="0"/>
                </a:moveTo>
                <a:lnTo>
                  <a:pt x="0" y="4177"/>
                </a:lnTo>
                <a:lnTo>
                  <a:pt x="0" y="4438"/>
                </a:lnTo>
                <a:lnTo>
                  <a:pt x="7902" y="0"/>
                </a:lnTo>
                <a:lnTo>
                  <a:pt x="7437" y="0"/>
                </a:lnTo>
                <a:close/>
              </a:path>
            </a:pathLst>
          </a:custGeom>
          <a:solidFill>
            <a:srgbClr val="131C3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776" name="任意多边形 775"/>
          <p:cNvSpPr/>
          <p:nvPr/>
        </p:nvSpPr>
        <p:spPr>
          <a:xfrm>
            <a:off x="0" y="0"/>
            <a:ext cx="3012120" cy="1691640"/>
          </a:xfrm>
          <a:custGeom>
            <a:avLst/>
            <a:gdLst/>
            <a:ahLst/>
            <a:cxnLst/>
            <a:rect l="0" t="0" r="r" b="b"/>
            <a:pathLst>
              <a:path w="8367" h="4699">
                <a:moveTo>
                  <a:pt x="7902" y="0"/>
                </a:moveTo>
                <a:lnTo>
                  <a:pt x="0" y="4438"/>
                </a:lnTo>
                <a:lnTo>
                  <a:pt x="0" y="4699"/>
                </a:lnTo>
                <a:lnTo>
                  <a:pt x="8367" y="0"/>
                </a:lnTo>
                <a:lnTo>
                  <a:pt x="7902" y="0"/>
                </a:lnTo>
                <a:close/>
              </a:path>
            </a:pathLst>
          </a:custGeom>
          <a:solidFill>
            <a:srgbClr val="131D35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777" name="任意多边形 776"/>
          <p:cNvSpPr/>
          <p:nvPr/>
        </p:nvSpPr>
        <p:spPr>
          <a:xfrm>
            <a:off x="0" y="0"/>
            <a:ext cx="3179520" cy="1785600"/>
          </a:xfrm>
          <a:custGeom>
            <a:avLst/>
            <a:gdLst/>
            <a:ahLst/>
            <a:cxnLst/>
            <a:rect l="0" t="0" r="r" b="b"/>
            <a:pathLst>
              <a:path w="8832" h="4960">
                <a:moveTo>
                  <a:pt x="8367" y="0"/>
                </a:moveTo>
                <a:lnTo>
                  <a:pt x="0" y="4699"/>
                </a:lnTo>
                <a:lnTo>
                  <a:pt x="0" y="4960"/>
                </a:lnTo>
                <a:lnTo>
                  <a:pt x="8832" y="0"/>
                </a:lnTo>
                <a:lnTo>
                  <a:pt x="8367" y="0"/>
                </a:lnTo>
                <a:close/>
              </a:path>
            </a:pathLst>
          </a:custGeom>
          <a:solidFill>
            <a:srgbClr val="131D35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778" name="任意多边形 777"/>
          <p:cNvSpPr/>
          <p:nvPr/>
        </p:nvSpPr>
        <p:spPr>
          <a:xfrm>
            <a:off x="0" y="0"/>
            <a:ext cx="3346560" cy="1879560"/>
          </a:xfrm>
          <a:custGeom>
            <a:avLst/>
            <a:gdLst/>
            <a:ahLst/>
            <a:cxnLst/>
            <a:rect l="0" t="0" r="r" b="b"/>
            <a:pathLst>
              <a:path w="9296" h="5221">
                <a:moveTo>
                  <a:pt x="8832" y="0"/>
                </a:moveTo>
                <a:lnTo>
                  <a:pt x="0" y="4960"/>
                </a:lnTo>
                <a:lnTo>
                  <a:pt x="0" y="5221"/>
                </a:lnTo>
                <a:lnTo>
                  <a:pt x="9296" y="0"/>
                </a:lnTo>
                <a:lnTo>
                  <a:pt x="8832" y="0"/>
                </a:lnTo>
                <a:close/>
              </a:path>
            </a:pathLst>
          </a:custGeom>
          <a:solidFill>
            <a:srgbClr val="131D3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779" name="任意多边形 778"/>
          <p:cNvSpPr/>
          <p:nvPr/>
        </p:nvSpPr>
        <p:spPr>
          <a:xfrm>
            <a:off x="0" y="0"/>
            <a:ext cx="3513960" cy="1973520"/>
          </a:xfrm>
          <a:custGeom>
            <a:avLst/>
            <a:gdLst/>
            <a:ahLst/>
            <a:cxnLst/>
            <a:rect l="0" t="0" r="r" b="b"/>
            <a:pathLst>
              <a:path w="9761" h="5482">
                <a:moveTo>
                  <a:pt x="9296" y="0"/>
                </a:moveTo>
                <a:lnTo>
                  <a:pt x="0" y="5221"/>
                </a:lnTo>
                <a:lnTo>
                  <a:pt x="0" y="5482"/>
                </a:lnTo>
                <a:lnTo>
                  <a:pt x="9761" y="0"/>
                </a:lnTo>
                <a:lnTo>
                  <a:pt x="9296" y="0"/>
                </a:lnTo>
                <a:close/>
              </a:path>
            </a:pathLst>
          </a:custGeom>
          <a:solidFill>
            <a:srgbClr val="131D37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780" name="任意多边形 779"/>
          <p:cNvSpPr/>
          <p:nvPr/>
        </p:nvSpPr>
        <p:spPr>
          <a:xfrm>
            <a:off x="0" y="0"/>
            <a:ext cx="3681360" cy="2067480"/>
          </a:xfrm>
          <a:custGeom>
            <a:avLst/>
            <a:gdLst/>
            <a:ahLst/>
            <a:cxnLst/>
            <a:rect l="0" t="0" r="r" b="b"/>
            <a:pathLst>
              <a:path w="10226" h="5743">
                <a:moveTo>
                  <a:pt x="9761" y="0"/>
                </a:moveTo>
                <a:lnTo>
                  <a:pt x="0" y="5482"/>
                </a:lnTo>
                <a:lnTo>
                  <a:pt x="0" y="5743"/>
                </a:lnTo>
                <a:lnTo>
                  <a:pt x="10226" y="0"/>
                </a:lnTo>
                <a:lnTo>
                  <a:pt x="9761" y="0"/>
                </a:lnTo>
                <a:close/>
              </a:path>
            </a:pathLst>
          </a:custGeom>
          <a:solidFill>
            <a:srgbClr val="131E3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781" name="任意多边形 780"/>
          <p:cNvSpPr/>
          <p:nvPr/>
        </p:nvSpPr>
        <p:spPr>
          <a:xfrm>
            <a:off x="0" y="0"/>
            <a:ext cx="3848760" cy="2161440"/>
          </a:xfrm>
          <a:custGeom>
            <a:avLst/>
            <a:gdLst/>
            <a:ahLst/>
            <a:cxnLst/>
            <a:rect l="0" t="0" r="r" b="b"/>
            <a:pathLst>
              <a:path w="10691" h="6004">
                <a:moveTo>
                  <a:pt x="10226" y="0"/>
                </a:moveTo>
                <a:lnTo>
                  <a:pt x="0" y="5743"/>
                </a:lnTo>
                <a:lnTo>
                  <a:pt x="0" y="6004"/>
                </a:lnTo>
                <a:lnTo>
                  <a:pt x="10691" y="0"/>
                </a:lnTo>
                <a:lnTo>
                  <a:pt x="10226" y="0"/>
                </a:lnTo>
                <a:close/>
              </a:path>
            </a:pathLst>
          </a:custGeom>
          <a:solidFill>
            <a:srgbClr val="131E3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782" name="任意多边形 781"/>
          <p:cNvSpPr/>
          <p:nvPr/>
        </p:nvSpPr>
        <p:spPr>
          <a:xfrm>
            <a:off x="0" y="0"/>
            <a:ext cx="4016160" cy="2255400"/>
          </a:xfrm>
          <a:custGeom>
            <a:avLst/>
            <a:gdLst/>
            <a:ahLst/>
            <a:cxnLst/>
            <a:rect l="0" t="0" r="r" b="b"/>
            <a:pathLst>
              <a:path w="11156" h="6265">
                <a:moveTo>
                  <a:pt x="10691" y="0"/>
                </a:moveTo>
                <a:lnTo>
                  <a:pt x="0" y="6004"/>
                </a:lnTo>
                <a:lnTo>
                  <a:pt x="0" y="6265"/>
                </a:lnTo>
                <a:lnTo>
                  <a:pt x="11156" y="0"/>
                </a:lnTo>
                <a:lnTo>
                  <a:pt x="10691" y="0"/>
                </a:lnTo>
                <a:close/>
              </a:path>
            </a:pathLst>
          </a:custGeom>
          <a:solidFill>
            <a:srgbClr val="131E39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783" name="任意多边形 782"/>
          <p:cNvSpPr/>
          <p:nvPr/>
        </p:nvSpPr>
        <p:spPr>
          <a:xfrm>
            <a:off x="0" y="0"/>
            <a:ext cx="4183200" cy="2349720"/>
          </a:xfrm>
          <a:custGeom>
            <a:avLst/>
            <a:gdLst/>
            <a:ahLst/>
            <a:cxnLst/>
            <a:rect l="0" t="0" r="r" b="b"/>
            <a:pathLst>
              <a:path w="11620" h="6527">
                <a:moveTo>
                  <a:pt x="11156" y="0"/>
                </a:moveTo>
                <a:lnTo>
                  <a:pt x="0" y="6265"/>
                </a:lnTo>
                <a:lnTo>
                  <a:pt x="0" y="6527"/>
                </a:lnTo>
                <a:lnTo>
                  <a:pt x="11620" y="0"/>
                </a:lnTo>
                <a:lnTo>
                  <a:pt x="11156" y="0"/>
                </a:lnTo>
                <a:close/>
              </a:path>
            </a:pathLst>
          </a:custGeom>
          <a:solidFill>
            <a:srgbClr val="141E3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784" name="任意多边形 783"/>
          <p:cNvSpPr/>
          <p:nvPr/>
        </p:nvSpPr>
        <p:spPr>
          <a:xfrm>
            <a:off x="0" y="0"/>
            <a:ext cx="4350600" cy="2443680"/>
          </a:xfrm>
          <a:custGeom>
            <a:avLst/>
            <a:gdLst/>
            <a:ahLst/>
            <a:cxnLst/>
            <a:rect l="0" t="0" r="r" b="b"/>
            <a:pathLst>
              <a:path w="12085" h="6788">
                <a:moveTo>
                  <a:pt x="11620" y="0"/>
                </a:moveTo>
                <a:lnTo>
                  <a:pt x="0" y="6527"/>
                </a:lnTo>
                <a:lnTo>
                  <a:pt x="0" y="6788"/>
                </a:lnTo>
                <a:lnTo>
                  <a:pt x="12085" y="0"/>
                </a:lnTo>
                <a:lnTo>
                  <a:pt x="11620" y="0"/>
                </a:lnTo>
                <a:close/>
              </a:path>
            </a:pathLst>
          </a:custGeom>
          <a:solidFill>
            <a:srgbClr val="141F3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785" name="任意多边形 784"/>
          <p:cNvSpPr/>
          <p:nvPr/>
        </p:nvSpPr>
        <p:spPr>
          <a:xfrm>
            <a:off x="0" y="0"/>
            <a:ext cx="4518000" cy="2537640"/>
          </a:xfrm>
          <a:custGeom>
            <a:avLst/>
            <a:gdLst/>
            <a:ahLst/>
            <a:cxnLst/>
            <a:rect l="0" t="0" r="r" b="b"/>
            <a:pathLst>
              <a:path w="12550" h="7049">
                <a:moveTo>
                  <a:pt x="12085" y="0"/>
                </a:moveTo>
                <a:lnTo>
                  <a:pt x="0" y="6788"/>
                </a:lnTo>
                <a:lnTo>
                  <a:pt x="0" y="7049"/>
                </a:lnTo>
                <a:lnTo>
                  <a:pt x="12550" y="0"/>
                </a:lnTo>
                <a:lnTo>
                  <a:pt x="12085" y="0"/>
                </a:lnTo>
                <a:close/>
              </a:path>
            </a:pathLst>
          </a:custGeom>
          <a:solidFill>
            <a:srgbClr val="141F3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786" name="任意多边形 785"/>
          <p:cNvSpPr/>
          <p:nvPr/>
        </p:nvSpPr>
        <p:spPr>
          <a:xfrm>
            <a:off x="0" y="0"/>
            <a:ext cx="4685400" cy="2631600"/>
          </a:xfrm>
          <a:custGeom>
            <a:avLst/>
            <a:gdLst/>
            <a:ahLst/>
            <a:cxnLst/>
            <a:rect l="0" t="0" r="r" b="b"/>
            <a:pathLst>
              <a:path w="13015" h="7310">
                <a:moveTo>
                  <a:pt x="12550" y="0"/>
                </a:moveTo>
                <a:lnTo>
                  <a:pt x="0" y="7049"/>
                </a:lnTo>
                <a:lnTo>
                  <a:pt x="0" y="7310"/>
                </a:lnTo>
                <a:lnTo>
                  <a:pt x="13015" y="0"/>
                </a:lnTo>
                <a:lnTo>
                  <a:pt x="12550" y="0"/>
                </a:lnTo>
                <a:close/>
              </a:path>
            </a:pathLst>
          </a:custGeom>
          <a:solidFill>
            <a:srgbClr val="141F3C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787" name="任意多边形 786"/>
          <p:cNvSpPr/>
          <p:nvPr/>
        </p:nvSpPr>
        <p:spPr>
          <a:xfrm>
            <a:off x="0" y="0"/>
            <a:ext cx="4852800" cy="2725560"/>
          </a:xfrm>
          <a:custGeom>
            <a:avLst/>
            <a:gdLst/>
            <a:ahLst/>
            <a:cxnLst/>
            <a:rect l="0" t="0" r="r" b="b"/>
            <a:pathLst>
              <a:path w="13480" h="7571">
                <a:moveTo>
                  <a:pt x="13015" y="0"/>
                </a:moveTo>
                <a:lnTo>
                  <a:pt x="0" y="7310"/>
                </a:lnTo>
                <a:lnTo>
                  <a:pt x="0" y="7571"/>
                </a:lnTo>
                <a:lnTo>
                  <a:pt x="13480" y="0"/>
                </a:lnTo>
                <a:lnTo>
                  <a:pt x="13015" y="0"/>
                </a:lnTo>
                <a:close/>
              </a:path>
            </a:pathLst>
          </a:custGeom>
          <a:solidFill>
            <a:srgbClr val="14203D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788" name="任意多边形 787"/>
          <p:cNvSpPr/>
          <p:nvPr/>
        </p:nvSpPr>
        <p:spPr>
          <a:xfrm>
            <a:off x="0" y="0"/>
            <a:ext cx="5019840" cy="2819520"/>
          </a:xfrm>
          <a:custGeom>
            <a:avLst/>
            <a:gdLst/>
            <a:ahLst/>
            <a:cxnLst/>
            <a:rect l="0" t="0" r="r" b="b"/>
            <a:pathLst>
              <a:path w="13944" h="7832">
                <a:moveTo>
                  <a:pt x="13480" y="0"/>
                </a:moveTo>
                <a:lnTo>
                  <a:pt x="0" y="7571"/>
                </a:lnTo>
                <a:lnTo>
                  <a:pt x="0" y="7832"/>
                </a:lnTo>
                <a:lnTo>
                  <a:pt x="13944" y="0"/>
                </a:lnTo>
                <a:lnTo>
                  <a:pt x="13480" y="0"/>
                </a:lnTo>
                <a:close/>
              </a:path>
            </a:pathLst>
          </a:custGeom>
          <a:solidFill>
            <a:srgbClr val="14203E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789" name="任意多边形 788"/>
          <p:cNvSpPr/>
          <p:nvPr/>
        </p:nvSpPr>
        <p:spPr>
          <a:xfrm>
            <a:off x="0" y="0"/>
            <a:ext cx="5187240" cy="2913480"/>
          </a:xfrm>
          <a:custGeom>
            <a:avLst/>
            <a:gdLst/>
            <a:ahLst/>
            <a:cxnLst/>
            <a:rect l="0" t="0" r="r" b="b"/>
            <a:pathLst>
              <a:path w="14409" h="8093">
                <a:moveTo>
                  <a:pt x="13944" y="0"/>
                </a:moveTo>
                <a:lnTo>
                  <a:pt x="0" y="7832"/>
                </a:lnTo>
                <a:lnTo>
                  <a:pt x="0" y="8093"/>
                </a:lnTo>
                <a:lnTo>
                  <a:pt x="14409" y="0"/>
                </a:lnTo>
                <a:lnTo>
                  <a:pt x="13944" y="0"/>
                </a:lnTo>
                <a:close/>
              </a:path>
            </a:pathLst>
          </a:custGeom>
          <a:solidFill>
            <a:srgbClr val="14203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790" name="任意多边形 789"/>
          <p:cNvSpPr/>
          <p:nvPr/>
        </p:nvSpPr>
        <p:spPr>
          <a:xfrm>
            <a:off x="0" y="0"/>
            <a:ext cx="5354640" cy="3007440"/>
          </a:xfrm>
          <a:custGeom>
            <a:avLst/>
            <a:gdLst/>
            <a:ahLst/>
            <a:cxnLst/>
            <a:rect l="0" t="0" r="r" b="b"/>
            <a:pathLst>
              <a:path w="14874" h="8354">
                <a:moveTo>
                  <a:pt x="14409" y="0"/>
                </a:moveTo>
                <a:lnTo>
                  <a:pt x="0" y="8093"/>
                </a:lnTo>
                <a:lnTo>
                  <a:pt x="0" y="8354"/>
                </a:lnTo>
                <a:lnTo>
                  <a:pt x="14874" y="0"/>
                </a:lnTo>
                <a:lnTo>
                  <a:pt x="14409" y="0"/>
                </a:lnTo>
                <a:close/>
              </a:path>
            </a:pathLst>
          </a:custGeom>
          <a:solidFill>
            <a:srgbClr val="14203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791" name="任意多边形 790"/>
          <p:cNvSpPr/>
          <p:nvPr/>
        </p:nvSpPr>
        <p:spPr>
          <a:xfrm>
            <a:off x="0" y="0"/>
            <a:ext cx="5522040" cy="3101400"/>
          </a:xfrm>
          <a:custGeom>
            <a:avLst/>
            <a:gdLst/>
            <a:ahLst/>
            <a:cxnLst/>
            <a:rect l="0" t="0" r="r" b="b"/>
            <a:pathLst>
              <a:path w="15339" h="8615">
                <a:moveTo>
                  <a:pt x="14874" y="0"/>
                </a:moveTo>
                <a:lnTo>
                  <a:pt x="0" y="8354"/>
                </a:lnTo>
                <a:lnTo>
                  <a:pt x="0" y="8615"/>
                </a:lnTo>
                <a:lnTo>
                  <a:pt x="15339" y="0"/>
                </a:lnTo>
                <a:lnTo>
                  <a:pt x="14874" y="0"/>
                </a:lnTo>
                <a:close/>
              </a:path>
            </a:pathLst>
          </a:custGeom>
          <a:solidFill>
            <a:srgbClr val="142140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792" name="任意多边形 791"/>
          <p:cNvSpPr/>
          <p:nvPr/>
        </p:nvSpPr>
        <p:spPr>
          <a:xfrm>
            <a:off x="0" y="0"/>
            <a:ext cx="5689440" cy="3195360"/>
          </a:xfrm>
          <a:custGeom>
            <a:avLst/>
            <a:gdLst/>
            <a:ahLst/>
            <a:cxnLst/>
            <a:rect l="0" t="0" r="r" b="b"/>
            <a:pathLst>
              <a:path w="15804" h="8876">
                <a:moveTo>
                  <a:pt x="15339" y="0"/>
                </a:moveTo>
                <a:lnTo>
                  <a:pt x="0" y="8615"/>
                </a:lnTo>
                <a:lnTo>
                  <a:pt x="0" y="8876"/>
                </a:lnTo>
                <a:lnTo>
                  <a:pt x="15804" y="0"/>
                </a:lnTo>
                <a:lnTo>
                  <a:pt x="15339" y="0"/>
                </a:lnTo>
                <a:close/>
              </a:path>
            </a:pathLst>
          </a:custGeom>
          <a:solidFill>
            <a:srgbClr val="142141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793" name="任意多边形 792"/>
          <p:cNvSpPr/>
          <p:nvPr/>
        </p:nvSpPr>
        <p:spPr>
          <a:xfrm>
            <a:off x="0" y="0"/>
            <a:ext cx="5856480" cy="3289320"/>
          </a:xfrm>
          <a:custGeom>
            <a:avLst/>
            <a:gdLst/>
            <a:ahLst/>
            <a:cxnLst/>
            <a:rect l="0" t="0" r="r" b="b"/>
            <a:pathLst>
              <a:path w="16268" h="9137">
                <a:moveTo>
                  <a:pt x="15804" y="0"/>
                </a:moveTo>
                <a:lnTo>
                  <a:pt x="0" y="8876"/>
                </a:lnTo>
                <a:lnTo>
                  <a:pt x="0" y="9137"/>
                </a:lnTo>
                <a:lnTo>
                  <a:pt x="16268" y="0"/>
                </a:lnTo>
                <a:lnTo>
                  <a:pt x="15804" y="0"/>
                </a:lnTo>
                <a:close/>
              </a:path>
            </a:pathLst>
          </a:custGeom>
          <a:solidFill>
            <a:srgbClr val="15214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794" name="任意多边形 793"/>
          <p:cNvSpPr/>
          <p:nvPr/>
        </p:nvSpPr>
        <p:spPr>
          <a:xfrm>
            <a:off x="0" y="0"/>
            <a:ext cx="6023880" cy="3383280"/>
          </a:xfrm>
          <a:custGeom>
            <a:avLst/>
            <a:gdLst/>
            <a:ahLst/>
            <a:cxnLst/>
            <a:rect l="0" t="0" r="r" b="b"/>
            <a:pathLst>
              <a:path w="16733" h="9398">
                <a:moveTo>
                  <a:pt x="16268" y="0"/>
                </a:moveTo>
                <a:lnTo>
                  <a:pt x="0" y="9137"/>
                </a:lnTo>
                <a:lnTo>
                  <a:pt x="0" y="9398"/>
                </a:lnTo>
                <a:lnTo>
                  <a:pt x="16733" y="0"/>
                </a:lnTo>
                <a:lnTo>
                  <a:pt x="16268" y="0"/>
                </a:lnTo>
                <a:close/>
              </a:path>
            </a:pathLst>
          </a:custGeom>
          <a:solidFill>
            <a:srgbClr val="15214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795" name="任意多边形 794"/>
          <p:cNvSpPr/>
          <p:nvPr/>
        </p:nvSpPr>
        <p:spPr>
          <a:xfrm>
            <a:off x="0" y="0"/>
            <a:ext cx="6191280" cy="3477240"/>
          </a:xfrm>
          <a:custGeom>
            <a:avLst/>
            <a:gdLst/>
            <a:ahLst/>
            <a:cxnLst/>
            <a:rect l="0" t="0" r="r" b="b"/>
            <a:pathLst>
              <a:path w="17198" h="9659">
                <a:moveTo>
                  <a:pt x="16733" y="0"/>
                </a:moveTo>
                <a:lnTo>
                  <a:pt x="0" y="9398"/>
                </a:lnTo>
                <a:lnTo>
                  <a:pt x="0" y="9659"/>
                </a:lnTo>
                <a:lnTo>
                  <a:pt x="17198" y="0"/>
                </a:lnTo>
                <a:lnTo>
                  <a:pt x="16733" y="0"/>
                </a:lnTo>
                <a:close/>
              </a:path>
            </a:pathLst>
          </a:custGeom>
          <a:solidFill>
            <a:srgbClr val="152243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796" name="任意多边形 795"/>
          <p:cNvSpPr/>
          <p:nvPr/>
        </p:nvSpPr>
        <p:spPr>
          <a:xfrm>
            <a:off x="0" y="0"/>
            <a:ext cx="6358680" cy="3571200"/>
          </a:xfrm>
          <a:custGeom>
            <a:avLst/>
            <a:gdLst/>
            <a:ahLst/>
            <a:cxnLst/>
            <a:rect l="0" t="0" r="r" b="b"/>
            <a:pathLst>
              <a:path w="17663" h="9920">
                <a:moveTo>
                  <a:pt x="17198" y="0"/>
                </a:moveTo>
                <a:lnTo>
                  <a:pt x="0" y="9659"/>
                </a:lnTo>
                <a:lnTo>
                  <a:pt x="0" y="9920"/>
                </a:lnTo>
                <a:lnTo>
                  <a:pt x="17663" y="0"/>
                </a:lnTo>
                <a:lnTo>
                  <a:pt x="17198" y="0"/>
                </a:lnTo>
                <a:close/>
              </a:path>
            </a:pathLst>
          </a:custGeom>
          <a:solidFill>
            <a:srgbClr val="15224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797" name="任意多边形 796"/>
          <p:cNvSpPr/>
          <p:nvPr/>
        </p:nvSpPr>
        <p:spPr>
          <a:xfrm>
            <a:off x="0" y="0"/>
            <a:ext cx="6526080" cy="3665160"/>
          </a:xfrm>
          <a:custGeom>
            <a:avLst/>
            <a:gdLst/>
            <a:ahLst/>
            <a:cxnLst/>
            <a:rect l="0" t="0" r="r" b="b"/>
            <a:pathLst>
              <a:path w="18128" h="10181">
                <a:moveTo>
                  <a:pt x="17663" y="0"/>
                </a:moveTo>
                <a:lnTo>
                  <a:pt x="0" y="9920"/>
                </a:lnTo>
                <a:lnTo>
                  <a:pt x="0" y="10181"/>
                </a:lnTo>
                <a:lnTo>
                  <a:pt x="18128" y="0"/>
                </a:lnTo>
                <a:lnTo>
                  <a:pt x="17663" y="0"/>
                </a:lnTo>
                <a:close/>
              </a:path>
            </a:pathLst>
          </a:custGeom>
          <a:solidFill>
            <a:srgbClr val="152245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798" name="任意多边形 797"/>
          <p:cNvSpPr/>
          <p:nvPr/>
        </p:nvSpPr>
        <p:spPr>
          <a:xfrm>
            <a:off x="0" y="0"/>
            <a:ext cx="6693120" cy="3759120"/>
          </a:xfrm>
          <a:custGeom>
            <a:avLst/>
            <a:gdLst/>
            <a:ahLst/>
            <a:cxnLst/>
            <a:rect l="0" t="0" r="r" b="b"/>
            <a:pathLst>
              <a:path w="18592" h="10442">
                <a:moveTo>
                  <a:pt x="18128" y="0"/>
                </a:moveTo>
                <a:lnTo>
                  <a:pt x="0" y="10181"/>
                </a:lnTo>
                <a:lnTo>
                  <a:pt x="0" y="10442"/>
                </a:lnTo>
                <a:lnTo>
                  <a:pt x="18592" y="0"/>
                </a:lnTo>
                <a:lnTo>
                  <a:pt x="18128" y="0"/>
                </a:lnTo>
                <a:close/>
              </a:path>
            </a:pathLst>
          </a:custGeom>
          <a:solidFill>
            <a:srgbClr val="15224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799" name="任意多边形 798"/>
          <p:cNvSpPr/>
          <p:nvPr/>
        </p:nvSpPr>
        <p:spPr>
          <a:xfrm>
            <a:off x="0" y="0"/>
            <a:ext cx="6860520" cy="3853080"/>
          </a:xfrm>
          <a:custGeom>
            <a:avLst/>
            <a:gdLst/>
            <a:ahLst/>
            <a:cxnLst/>
            <a:rect l="0" t="0" r="r" b="b"/>
            <a:pathLst>
              <a:path w="19057" h="10703">
                <a:moveTo>
                  <a:pt x="18592" y="0"/>
                </a:moveTo>
                <a:lnTo>
                  <a:pt x="0" y="10442"/>
                </a:lnTo>
                <a:lnTo>
                  <a:pt x="0" y="10703"/>
                </a:lnTo>
                <a:lnTo>
                  <a:pt x="19057" y="0"/>
                </a:lnTo>
                <a:lnTo>
                  <a:pt x="18592" y="0"/>
                </a:lnTo>
                <a:close/>
              </a:path>
            </a:pathLst>
          </a:custGeom>
          <a:solidFill>
            <a:srgbClr val="15234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800" name="任意多边形 799"/>
          <p:cNvSpPr/>
          <p:nvPr/>
        </p:nvSpPr>
        <p:spPr>
          <a:xfrm>
            <a:off x="0" y="0"/>
            <a:ext cx="7027920" cy="3947040"/>
          </a:xfrm>
          <a:custGeom>
            <a:avLst/>
            <a:gdLst/>
            <a:ahLst/>
            <a:cxnLst/>
            <a:rect l="0" t="0" r="r" b="b"/>
            <a:pathLst>
              <a:path w="19522" h="10964">
                <a:moveTo>
                  <a:pt x="19057" y="0"/>
                </a:moveTo>
                <a:lnTo>
                  <a:pt x="0" y="10703"/>
                </a:lnTo>
                <a:lnTo>
                  <a:pt x="0" y="10964"/>
                </a:lnTo>
                <a:lnTo>
                  <a:pt x="19522" y="0"/>
                </a:lnTo>
                <a:lnTo>
                  <a:pt x="19057" y="0"/>
                </a:lnTo>
                <a:close/>
              </a:path>
            </a:pathLst>
          </a:custGeom>
          <a:solidFill>
            <a:srgbClr val="152347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801" name="任意多边形 800"/>
          <p:cNvSpPr/>
          <p:nvPr/>
        </p:nvSpPr>
        <p:spPr>
          <a:xfrm>
            <a:off x="0" y="0"/>
            <a:ext cx="7195320" cy="4041000"/>
          </a:xfrm>
          <a:custGeom>
            <a:avLst/>
            <a:gdLst/>
            <a:ahLst/>
            <a:cxnLst/>
            <a:rect l="0" t="0" r="r" b="b"/>
            <a:pathLst>
              <a:path w="19987" h="11225">
                <a:moveTo>
                  <a:pt x="19522" y="0"/>
                </a:moveTo>
                <a:lnTo>
                  <a:pt x="0" y="10964"/>
                </a:lnTo>
                <a:lnTo>
                  <a:pt x="0" y="11225"/>
                </a:lnTo>
                <a:lnTo>
                  <a:pt x="19987" y="0"/>
                </a:lnTo>
                <a:lnTo>
                  <a:pt x="19522" y="0"/>
                </a:lnTo>
                <a:close/>
              </a:path>
            </a:pathLst>
          </a:custGeom>
          <a:solidFill>
            <a:srgbClr val="15234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802" name="任意多边形 801"/>
          <p:cNvSpPr/>
          <p:nvPr/>
        </p:nvSpPr>
        <p:spPr>
          <a:xfrm>
            <a:off x="0" y="0"/>
            <a:ext cx="7362720" cy="4134960"/>
          </a:xfrm>
          <a:custGeom>
            <a:avLst/>
            <a:gdLst/>
            <a:ahLst/>
            <a:cxnLst/>
            <a:rect l="0" t="0" r="r" b="b"/>
            <a:pathLst>
              <a:path w="20452" h="11486">
                <a:moveTo>
                  <a:pt x="19987" y="0"/>
                </a:moveTo>
                <a:lnTo>
                  <a:pt x="0" y="11225"/>
                </a:lnTo>
                <a:lnTo>
                  <a:pt x="0" y="11486"/>
                </a:lnTo>
                <a:lnTo>
                  <a:pt x="20452" y="0"/>
                </a:lnTo>
                <a:lnTo>
                  <a:pt x="19987" y="0"/>
                </a:lnTo>
                <a:close/>
              </a:path>
            </a:pathLst>
          </a:custGeom>
          <a:solidFill>
            <a:srgbClr val="162349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803" name="任意多边形 802"/>
          <p:cNvSpPr/>
          <p:nvPr/>
        </p:nvSpPr>
        <p:spPr>
          <a:xfrm>
            <a:off x="0" y="0"/>
            <a:ext cx="7529760" cy="4228920"/>
          </a:xfrm>
          <a:custGeom>
            <a:avLst/>
            <a:gdLst/>
            <a:ahLst/>
            <a:cxnLst/>
            <a:rect l="0" t="0" r="r" b="b"/>
            <a:pathLst>
              <a:path w="20916" h="11747">
                <a:moveTo>
                  <a:pt x="20452" y="0"/>
                </a:moveTo>
                <a:lnTo>
                  <a:pt x="0" y="11486"/>
                </a:lnTo>
                <a:lnTo>
                  <a:pt x="0" y="11747"/>
                </a:lnTo>
                <a:lnTo>
                  <a:pt x="20916" y="0"/>
                </a:lnTo>
                <a:lnTo>
                  <a:pt x="20452" y="0"/>
                </a:lnTo>
                <a:close/>
              </a:path>
            </a:pathLst>
          </a:custGeom>
          <a:solidFill>
            <a:srgbClr val="162449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804" name="任意多边形 803"/>
          <p:cNvSpPr/>
          <p:nvPr/>
        </p:nvSpPr>
        <p:spPr>
          <a:xfrm>
            <a:off x="0" y="0"/>
            <a:ext cx="7697160" cy="4322880"/>
          </a:xfrm>
          <a:custGeom>
            <a:avLst/>
            <a:gdLst/>
            <a:ahLst/>
            <a:cxnLst/>
            <a:rect l="0" t="0" r="r" b="b"/>
            <a:pathLst>
              <a:path w="21381" h="12008">
                <a:moveTo>
                  <a:pt x="20916" y="0"/>
                </a:moveTo>
                <a:lnTo>
                  <a:pt x="0" y="11747"/>
                </a:lnTo>
                <a:lnTo>
                  <a:pt x="0" y="12008"/>
                </a:lnTo>
                <a:lnTo>
                  <a:pt x="21381" y="0"/>
                </a:lnTo>
                <a:lnTo>
                  <a:pt x="20916" y="0"/>
                </a:lnTo>
                <a:close/>
              </a:path>
            </a:pathLst>
          </a:custGeom>
          <a:solidFill>
            <a:srgbClr val="16244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805" name="任意多边形 804"/>
          <p:cNvSpPr/>
          <p:nvPr/>
        </p:nvSpPr>
        <p:spPr>
          <a:xfrm>
            <a:off x="0" y="0"/>
            <a:ext cx="7864560" cy="4416840"/>
          </a:xfrm>
          <a:custGeom>
            <a:avLst/>
            <a:gdLst/>
            <a:ahLst/>
            <a:cxnLst/>
            <a:rect l="0" t="0" r="r" b="b"/>
            <a:pathLst>
              <a:path w="21846" h="12269">
                <a:moveTo>
                  <a:pt x="21381" y="0"/>
                </a:moveTo>
                <a:lnTo>
                  <a:pt x="0" y="12008"/>
                </a:lnTo>
                <a:lnTo>
                  <a:pt x="0" y="12269"/>
                </a:lnTo>
                <a:lnTo>
                  <a:pt x="21846" y="0"/>
                </a:lnTo>
                <a:lnTo>
                  <a:pt x="21381" y="0"/>
                </a:lnTo>
                <a:close/>
              </a:path>
            </a:pathLst>
          </a:custGeom>
          <a:solidFill>
            <a:srgbClr val="16244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806" name="任意多边形 805"/>
          <p:cNvSpPr/>
          <p:nvPr/>
        </p:nvSpPr>
        <p:spPr>
          <a:xfrm>
            <a:off x="0" y="0"/>
            <a:ext cx="8031960" cy="4510800"/>
          </a:xfrm>
          <a:custGeom>
            <a:avLst/>
            <a:gdLst/>
            <a:ahLst/>
            <a:cxnLst/>
            <a:rect l="0" t="0" r="r" b="b"/>
            <a:pathLst>
              <a:path w="22311" h="12530">
                <a:moveTo>
                  <a:pt x="21846" y="0"/>
                </a:moveTo>
                <a:lnTo>
                  <a:pt x="0" y="12269"/>
                </a:lnTo>
                <a:lnTo>
                  <a:pt x="0" y="12530"/>
                </a:lnTo>
                <a:lnTo>
                  <a:pt x="22311" y="0"/>
                </a:lnTo>
                <a:lnTo>
                  <a:pt x="21846" y="0"/>
                </a:lnTo>
                <a:close/>
              </a:path>
            </a:pathLst>
          </a:custGeom>
          <a:solidFill>
            <a:srgbClr val="16254C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807" name="任意多边形 806"/>
          <p:cNvSpPr/>
          <p:nvPr/>
        </p:nvSpPr>
        <p:spPr>
          <a:xfrm>
            <a:off x="0" y="0"/>
            <a:ext cx="8199360" cy="4604760"/>
          </a:xfrm>
          <a:custGeom>
            <a:avLst/>
            <a:gdLst/>
            <a:ahLst/>
            <a:cxnLst/>
            <a:rect l="0" t="0" r="r" b="b"/>
            <a:pathLst>
              <a:path w="22776" h="12791">
                <a:moveTo>
                  <a:pt x="22311" y="0"/>
                </a:moveTo>
                <a:lnTo>
                  <a:pt x="0" y="12530"/>
                </a:lnTo>
                <a:lnTo>
                  <a:pt x="0" y="12791"/>
                </a:lnTo>
                <a:lnTo>
                  <a:pt x="22776" y="0"/>
                </a:lnTo>
                <a:lnTo>
                  <a:pt x="22311" y="0"/>
                </a:lnTo>
                <a:close/>
              </a:path>
            </a:pathLst>
          </a:custGeom>
          <a:solidFill>
            <a:srgbClr val="16254C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808" name="任意多边形 807"/>
          <p:cNvSpPr/>
          <p:nvPr/>
        </p:nvSpPr>
        <p:spPr>
          <a:xfrm>
            <a:off x="0" y="0"/>
            <a:ext cx="8366400" cy="4699080"/>
          </a:xfrm>
          <a:custGeom>
            <a:avLst/>
            <a:gdLst/>
            <a:ahLst/>
            <a:cxnLst/>
            <a:rect l="0" t="0" r="r" b="b"/>
            <a:pathLst>
              <a:path w="23240" h="13053">
                <a:moveTo>
                  <a:pt x="22776" y="0"/>
                </a:moveTo>
                <a:lnTo>
                  <a:pt x="0" y="12791"/>
                </a:lnTo>
                <a:lnTo>
                  <a:pt x="0" y="13053"/>
                </a:lnTo>
                <a:lnTo>
                  <a:pt x="23240" y="0"/>
                </a:lnTo>
                <a:lnTo>
                  <a:pt x="22776" y="0"/>
                </a:lnTo>
                <a:close/>
              </a:path>
            </a:pathLst>
          </a:custGeom>
          <a:solidFill>
            <a:srgbClr val="16254D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809" name="任意多边形 808"/>
          <p:cNvSpPr/>
          <p:nvPr/>
        </p:nvSpPr>
        <p:spPr>
          <a:xfrm>
            <a:off x="0" y="0"/>
            <a:ext cx="8533800" cy="4793040"/>
          </a:xfrm>
          <a:custGeom>
            <a:avLst/>
            <a:gdLst/>
            <a:ahLst/>
            <a:cxnLst/>
            <a:rect l="0" t="0" r="r" b="b"/>
            <a:pathLst>
              <a:path w="23705" h="13314">
                <a:moveTo>
                  <a:pt x="23240" y="0"/>
                </a:moveTo>
                <a:lnTo>
                  <a:pt x="0" y="13053"/>
                </a:lnTo>
                <a:lnTo>
                  <a:pt x="0" y="13314"/>
                </a:lnTo>
                <a:lnTo>
                  <a:pt x="23705" y="0"/>
                </a:lnTo>
                <a:lnTo>
                  <a:pt x="23240" y="0"/>
                </a:lnTo>
                <a:close/>
              </a:path>
            </a:pathLst>
          </a:custGeom>
          <a:solidFill>
            <a:srgbClr val="16254E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810" name="任意多边形 809"/>
          <p:cNvSpPr/>
          <p:nvPr/>
        </p:nvSpPr>
        <p:spPr>
          <a:xfrm>
            <a:off x="0" y="0"/>
            <a:ext cx="8701200" cy="4887000"/>
          </a:xfrm>
          <a:custGeom>
            <a:avLst/>
            <a:gdLst/>
            <a:ahLst/>
            <a:cxnLst/>
            <a:rect l="0" t="0" r="r" b="b"/>
            <a:pathLst>
              <a:path w="24170" h="13575">
                <a:moveTo>
                  <a:pt x="23705" y="0"/>
                </a:moveTo>
                <a:lnTo>
                  <a:pt x="0" y="13314"/>
                </a:lnTo>
                <a:lnTo>
                  <a:pt x="0" y="13575"/>
                </a:lnTo>
                <a:lnTo>
                  <a:pt x="24170" y="0"/>
                </a:lnTo>
                <a:lnTo>
                  <a:pt x="23705" y="0"/>
                </a:lnTo>
                <a:close/>
              </a:path>
            </a:pathLst>
          </a:custGeom>
          <a:solidFill>
            <a:srgbClr val="16264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811" name="任意多边形 810"/>
          <p:cNvSpPr/>
          <p:nvPr/>
        </p:nvSpPr>
        <p:spPr>
          <a:xfrm>
            <a:off x="0" y="0"/>
            <a:ext cx="8868600" cy="4980960"/>
          </a:xfrm>
          <a:custGeom>
            <a:avLst/>
            <a:gdLst/>
            <a:ahLst/>
            <a:cxnLst/>
            <a:rect l="0" t="0" r="r" b="b"/>
            <a:pathLst>
              <a:path w="24635" h="13836">
                <a:moveTo>
                  <a:pt x="24170" y="0"/>
                </a:moveTo>
                <a:lnTo>
                  <a:pt x="0" y="13575"/>
                </a:lnTo>
                <a:lnTo>
                  <a:pt x="0" y="13836"/>
                </a:lnTo>
                <a:lnTo>
                  <a:pt x="24635" y="0"/>
                </a:lnTo>
                <a:lnTo>
                  <a:pt x="24170" y="0"/>
                </a:lnTo>
                <a:close/>
              </a:path>
            </a:pathLst>
          </a:custGeom>
          <a:solidFill>
            <a:srgbClr val="162650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812" name="任意多边形 811"/>
          <p:cNvSpPr/>
          <p:nvPr/>
        </p:nvSpPr>
        <p:spPr>
          <a:xfrm>
            <a:off x="0" y="0"/>
            <a:ext cx="9036000" cy="5074920"/>
          </a:xfrm>
          <a:custGeom>
            <a:avLst/>
            <a:gdLst/>
            <a:ahLst/>
            <a:cxnLst/>
            <a:rect l="0" t="0" r="r" b="b"/>
            <a:pathLst>
              <a:path w="25100" h="14097">
                <a:moveTo>
                  <a:pt x="24635" y="0"/>
                </a:moveTo>
                <a:lnTo>
                  <a:pt x="0" y="13836"/>
                </a:lnTo>
                <a:lnTo>
                  <a:pt x="0" y="14097"/>
                </a:lnTo>
                <a:lnTo>
                  <a:pt x="25100" y="0"/>
                </a:lnTo>
                <a:lnTo>
                  <a:pt x="24635" y="0"/>
                </a:lnTo>
                <a:close/>
              </a:path>
            </a:pathLst>
          </a:custGeom>
          <a:solidFill>
            <a:srgbClr val="172650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813" name="任意多边形 812"/>
          <p:cNvSpPr/>
          <p:nvPr/>
        </p:nvSpPr>
        <p:spPr>
          <a:xfrm>
            <a:off x="0" y="0"/>
            <a:ext cx="9203040" cy="5168880"/>
          </a:xfrm>
          <a:custGeom>
            <a:avLst/>
            <a:gdLst/>
            <a:ahLst/>
            <a:cxnLst/>
            <a:rect l="0" t="0" r="r" b="b"/>
            <a:pathLst>
              <a:path w="25564" h="14358">
                <a:moveTo>
                  <a:pt x="25100" y="0"/>
                </a:moveTo>
                <a:lnTo>
                  <a:pt x="0" y="14097"/>
                </a:lnTo>
                <a:lnTo>
                  <a:pt x="0" y="14358"/>
                </a:lnTo>
                <a:lnTo>
                  <a:pt x="25564" y="0"/>
                </a:lnTo>
                <a:lnTo>
                  <a:pt x="25100" y="0"/>
                </a:lnTo>
                <a:close/>
              </a:path>
            </a:pathLst>
          </a:custGeom>
          <a:solidFill>
            <a:srgbClr val="172651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814" name="任意多边形 813"/>
          <p:cNvSpPr/>
          <p:nvPr/>
        </p:nvSpPr>
        <p:spPr>
          <a:xfrm>
            <a:off x="0" y="0"/>
            <a:ext cx="9370440" cy="5262840"/>
          </a:xfrm>
          <a:custGeom>
            <a:avLst/>
            <a:gdLst/>
            <a:ahLst/>
            <a:cxnLst/>
            <a:rect l="0" t="0" r="r" b="b"/>
            <a:pathLst>
              <a:path w="26029" h="14619">
                <a:moveTo>
                  <a:pt x="25564" y="0"/>
                </a:moveTo>
                <a:lnTo>
                  <a:pt x="0" y="14358"/>
                </a:lnTo>
                <a:lnTo>
                  <a:pt x="0" y="14619"/>
                </a:lnTo>
                <a:lnTo>
                  <a:pt x="26029" y="0"/>
                </a:lnTo>
                <a:lnTo>
                  <a:pt x="25564" y="0"/>
                </a:lnTo>
                <a:close/>
              </a:path>
            </a:pathLst>
          </a:custGeom>
          <a:solidFill>
            <a:srgbClr val="17275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815" name="任意多边形 814"/>
          <p:cNvSpPr/>
          <p:nvPr/>
        </p:nvSpPr>
        <p:spPr>
          <a:xfrm>
            <a:off x="0" y="0"/>
            <a:ext cx="9537840" cy="5356800"/>
          </a:xfrm>
          <a:custGeom>
            <a:avLst/>
            <a:gdLst/>
            <a:ahLst/>
            <a:cxnLst/>
            <a:rect l="0" t="0" r="r" b="b"/>
            <a:pathLst>
              <a:path w="26494" h="14880">
                <a:moveTo>
                  <a:pt x="26029" y="0"/>
                </a:moveTo>
                <a:lnTo>
                  <a:pt x="0" y="14619"/>
                </a:lnTo>
                <a:lnTo>
                  <a:pt x="0" y="14880"/>
                </a:lnTo>
                <a:lnTo>
                  <a:pt x="26494" y="0"/>
                </a:lnTo>
                <a:lnTo>
                  <a:pt x="26029" y="0"/>
                </a:lnTo>
                <a:close/>
              </a:path>
            </a:pathLst>
          </a:custGeom>
          <a:solidFill>
            <a:srgbClr val="172753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816" name="任意多边形 815"/>
          <p:cNvSpPr/>
          <p:nvPr/>
        </p:nvSpPr>
        <p:spPr>
          <a:xfrm>
            <a:off x="0" y="0"/>
            <a:ext cx="9705240" cy="5450760"/>
          </a:xfrm>
          <a:custGeom>
            <a:avLst/>
            <a:gdLst/>
            <a:ahLst/>
            <a:cxnLst/>
            <a:rect l="0" t="0" r="r" b="b"/>
            <a:pathLst>
              <a:path w="26959" h="15141">
                <a:moveTo>
                  <a:pt x="26494" y="0"/>
                </a:moveTo>
                <a:lnTo>
                  <a:pt x="0" y="14880"/>
                </a:lnTo>
                <a:lnTo>
                  <a:pt x="0" y="15141"/>
                </a:lnTo>
                <a:lnTo>
                  <a:pt x="26959" y="0"/>
                </a:lnTo>
                <a:lnTo>
                  <a:pt x="26494" y="0"/>
                </a:lnTo>
                <a:close/>
              </a:path>
            </a:pathLst>
          </a:custGeom>
          <a:solidFill>
            <a:srgbClr val="172753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817" name="任意多边形 816"/>
          <p:cNvSpPr/>
          <p:nvPr/>
        </p:nvSpPr>
        <p:spPr>
          <a:xfrm>
            <a:off x="0" y="0"/>
            <a:ext cx="9872640" cy="5544720"/>
          </a:xfrm>
          <a:custGeom>
            <a:avLst/>
            <a:gdLst/>
            <a:ahLst/>
            <a:cxnLst/>
            <a:rect l="0" t="0" r="r" b="b"/>
            <a:pathLst>
              <a:path w="27424" h="15402">
                <a:moveTo>
                  <a:pt x="26959" y="0"/>
                </a:moveTo>
                <a:lnTo>
                  <a:pt x="0" y="15141"/>
                </a:lnTo>
                <a:lnTo>
                  <a:pt x="0" y="15402"/>
                </a:lnTo>
                <a:lnTo>
                  <a:pt x="27424" y="0"/>
                </a:lnTo>
                <a:lnTo>
                  <a:pt x="26959" y="0"/>
                </a:lnTo>
                <a:close/>
              </a:path>
            </a:pathLst>
          </a:custGeom>
          <a:solidFill>
            <a:srgbClr val="17275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818" name="任意多边形 817"/>
          <p:cNvSpPr/>
          <p:nvPr/>
        </p:nvSpPr>
        <p:spPr>
          <a:xfrm>
            <a:off x="0" y="0"/>
            <a:ext cx="10039680" cy="5638680"/>
          </a:xfrm>
          <a:custGeom>
            <a:avLst/>
            <a:gdLst/>
            <a:ahLst/>
            <a:cxnLst/>
            <a:rect l="0" t="0" r="r" b="b"/>
            <a:pathLst>
              <a:path w="27888" h="15663">
                <a:moveTo>
                  <a:pt x="27424" y="0"/>
                </a:moveTo>
                <a:lnTo>
                  <a:pt x="0" y="15402"/>
                </a:lnTo>
                <a:lnTo>
                  <a:pt x="0" y="15663"/>
                </a:lnTo>
                <a:lnTo>
                  <a:pt x="27888" y="0"/>
                </a:lnTo>
                <a:lnTo>
                  <a:pt x="27424" y="0"/>
                </a:lnTo>
                <a:close/>
              </a:path>
            </a:pathLst>
          </a:custGeom>
          <a:solidFill>
            <a:srgbClr val="172855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819" name="任意多边形 818"/>
          <p:cNvSpPr/>
          <p:nvPr/>
        </p:nvSpPr>
        <p:spPr>
          <a:xfrm>
            <a:off x="0" y="0"/>
            <a:ext cx="10207080" cy="5732640"/>
          </a:xfrm>
          <a:custGeom>
            <a:avLst/>
            <a:gdLst/>
            <a:ahLst/>
            <a:cxnLst/>
            <a:rect l="0" t="0" r="r" b="b"/>
            <a:pathLst>
              <a:path w="28353" h="15924">
                <a:moveTo>
                  <a:pt x="27888" y="0"/>
                </a:moveTo>
                <a:lnTo>
                  <a:pt x="0" y="15663"/>
                </a:lnTo>
                <a:lnTo>
                  <a:pt x="0" y="15924"/>
                </a:lnTo>
                <a:lnTo>
                  <a:pt x="28353" y="0"/>
                </a:lnTo>
                <a:lnTo>
                  <a:pt x="27888" y="0"/>
                </a:lnTo>
                <a:close/>
              </a:path>
            </a:pathLst>
          </a:custGeom>
          <a:solidFill>
            <a:srgbClr val="17285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820" name="任意多边形 819"/>
          <p:cNvSpPr/>
          <p:nvPr/>
        </p:nvSpPr>
        <p:spPr>
          <a:xfrm>
            <a:off x="0" y="0"/>
            <a:ext cx="10374480" cy="5826600"/>
          </a:xfrm>
          <a:custGeom>
            <a:avLst/>
            <a:gdLst/>
            <a:ahLst/>
            <a:cxnLst/>
            <a:rect l="0" t="0" r="r" b="b"/>
            <a:pathLst>
              <a:path w="28818" h="16185">
                <a:moveTo>
                  <a:pt x="28353" y="0"/>
                </a:moveTo>
                <a:lnTo>
                  <a:pt x="0" y="15924"/>
                </a:lnTo>
                <a:lnTo>
                  <a:pt x="0" y="16185"/>
                </a:lnTo>
                <a:lnTo>
                  <a:pt x="28818" y="0"/>
                </a:lnTo>
                <a:lnTo>
                  <a:pt x="28353" y="0"/>
                </a:lnTo>
                <a:close/>
              </a:path>
            </a:pathLst>
          </a:custGeom>
          <a:solidFill>
            <a:srgbClr val="172857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821" name="任意多边形 820"/>
          <p:cNvSpPr/>
          <p:nvPr/>
        </p:nvSpPr>
        <p:spPr>
          <a:xfrm>
            <a:off x="0" y="0"/>
            <a:ext cx="10541880" cy="5920560"/>
          </a:xfrm>
          <a:custGeom>
            <a:avLst/>
            <a:gdLst/>
            <a:ahLst/>
            <a:cxnLst/>
            <a:rect l="0" t="0" r="r" b="b"/>
            <a:pathLst>
              <a:path w="29283" h="16446">
                <a:moveTo>
                  <a:pt x="28818" y="0"/>
                </a:moveTo>
                <a:lnTo>
                  <a:pt x="0" y="16185"/>
                </a:lnTo>
                <a:lnTo>
                  <a:pt x="0" y="16446"/>
                </a:lnTo>
                <a:lnTo>
                  <a:pt x="29283" y="0"/>
                </a:lnTo>
                <a:lnTo>
                  <a:pt x="28818" y="0"/>
                </a:lnTo>
                <a:close/>
              </a:path>
            </a:pathLst>
          </a:custGeom>
          <a:solidFill>
            <a:srgbClr val="172957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822" name="任意多边形 821"/>
          <p:cNvSpPr/>
          <p:nvPr/>
        </p:nvSpPr>
        <p:spPr>
          <a:xfrm>
            <a:off x="0" y="0"/>
            <a:ext cx="10704600" cy="6012000"/>
          </a:xfrm>
          <a:custGeom>
            <a:avLst/>
            <a:gdLst/>
            <a:ahLst/>
            <a:cxnLst/>
            <a:rect l="0" t="0" r="r" b="b"/>
            <a:pathLst>
              <a:path w="29735" h="16700">
                <a:moveTo>
                  <a:pt x="29283" y="0"/>
                </a:moveTo>
                <a:lnTo>
                  <a:pt x="0" y="16446"/>
                </a:lnTo>
                <a:lnTo>
                  <a:pt x="0" y="16700"/>
                </a:lnTo>
                <a:lnTo>
                  <a:pt x="29735" y="0"/>
                </a:lnTo>
                <a:lnTo>
                  <a:pt x="29283" y="0"/>
                </a:lnTo>
                <a:close/>
              </a:path>
            </a:pathLst>
          </a:custGeom>
          <a:solidFill>
            <a:srgbClr val="18295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823" name="任意多边形 822"/>
          <p:cNvSpPr/>
          <p:nvPr/>
        </p:nvSpPr>
        <p:spPr>
          <a:xfrm>
            <a:off x="0" y="0"/>
            <a:ext cx="10704600" cy="6014520"/>
          </a:xfrm>
          <a:custGeom>
            <a:avLst/>
            <a:gdLst/>
            <a:ahLst/>
            <a:cxnLst/>
            <a:rect l="0" t="0" r="r" b="b"/>
            <a:pathLst>
              <a:path w="29735" h="16707">
                <a:moveTo>
                  <a:pt x="29735" y="0"/>
                </a:moveTo>
                <a:lnTo>
                  <a:pt x="0" y="16700"/>
                </a:lnTo>
                <a:lnTo>
                  <a:pt x="0" y="16707"/>
                </a:lnTo>
                <a:lnTo>
                  <a:pt x="29735" y="6"/>
                </a:lnTo>
                <a:lnTo>
                  <a:pt x="29735" y="0"/>
                </a:lnTo>
                <a:close/>
              </a:path>
            </a:pathLst>
          </a:custGeom>
          <a:solidFill>
            <a:srgbClr val="18295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824" name="任意多边形 823"/>
          <p:cNvSpPr/>
          <p:nvPr/>
        </p:nvSpPr>
        <p:spPr>
          <a:xfrm>
            <a:off x="0" y="2160"/>
            <a:ext cx="10704600" cy="6014880"/>
          </a:xfrm>
          <a:custGeom>
            <a:avLst/>
            <a:gdLst/>
            <a:ahLst/>
            <a:cxnLst/>
            <a:rect l="0" t="0" r="r" b="b"/>
            <a:pathLst>
              <a:path w="29735" h="16708">
                <a:moveTo>
                  <a:pt x="29735" y="0"/>
                </a:moveTo>
                <a:lnTo>
                  <a:pt x="0" y="16701"/>
                </a:lnTo>
                <a:lnTo>
                  <a:pt x="0" y="16708"/>
                </a:lnTo>
                <a:lnTo>
                  <a:pt x="29735" y="7"/>
                </a:lnTo>
                <a:lnTo>
                  <a:pt x="29735" y="0"/>
                </a:lnTo>
                <a:close/>
              </a:path>
            </a:pathLst>
          </a:custGeom>
          <a:solidFill>
            <a:srgbClr val="182959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825" name="任意多边形 824"/>
          <p:cNvSpPr/>
          <p:nvPr/>
        </p:nvSpPr>
        <p:spPr>
          <a:xfrm>
            <a:off x="0" y="4680"/>
            <a:ext cx="10704600" cy="6012360"/>
          </a:xfrm>
          <a:custGeom>
            <a:avLst/>
            <a:gdLst/>
            <a:ahLst/>
            <a:cxnLst/>
            <a:rect l="0" t="0" r="r" b="b"/>
            <a:pathLst>
              <a:path w="29735" h="16701">
                <a:moveTo>
                  <a:pt x="29735" y="0"/>
                </a:moveTo>
                <a:lnTo>
                  <a:pt x="0" y="16701"/>
                </a:lnTo>
                <a:lnTo>
                  <a:pt x="452" y="16701"/>
                </a:lnTo>
                <a:lnTo>
                  <a:pt x="29735" y="254"/>
                </a:lnTo>
                <a:lnTo>
                  <a:pt x="29735" y="0"/>
                </a:lnTo>
                <a:close/>
              </a:path>
            </a:pathLst>
          </a:custGeom>
          <a:solidFill>
            <a:srgbClr val="182959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826" name="任意多边形 825"/>
          <p:cNvSpPr/>
          <p:nvPr/>
        </p:nvSpPr>
        <p:spPr>
          <a:xfrm>
            <a:off x="162720" y="96120"/>
            <a:ext cx="10541880" cy="5920920"/>
          </a:xfrm>
          <a:custGeom>
            <a:avLst/>
            <a:gdLst/>
            <a:ahLst/>
            <a:cxnLst/>
            <a:rect l="0" t="0" r="r" b="b"/>
            <a:pathLst>
              <a:path w="29283" h="16447">
                <a:moveTo>
                  <a:pt x="29283" y="0"/>
                </a:moveTo>
                <a:lnTo>
                  <a:pt x="0" y="16447"/>
                </a:lnTo>
                <a:lnTo>
                  <a:pt x="465" y="16447"/>
                </a:lnTo>
                <a:lnTo>
                  <a:pt x="29283" y="261"/>
                </a:lnTo>
                <a:lnTo>
                  <a:pt x="29283" y="0"/>
                </a:lnTo>
                <a:close/>
              </a:path>
            </a:pathLst>
          </a:custGeom>
          <a:solidFill>
            <a:srgbClr val="18295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827" name="任意多边形 826"/>
          <p:cNvSpPr/>
          <p:nvPr/>
        </p:nvSpPr>
        <p:spPr>
          <a:xfrm>
            <a:off x="330120" y="190080"/>
            <a:ext cx="10374480" cy="5826960"/>
          </a:xfrm>
          <a:custGeom>
            <a:avLst/>
            <a:gdLst/>
            <a:ahLst/>
            <a:cxnLst/>
            <a:rect l="0" t="0" r="r" b="b"/>
            <a:pathLst>
              <a:path w="28818" h="16186">
                <a:moveTo>
                  <a:pt x="28818" y="0"/>
                </a:moveTo>
                <a:lnTo>
                  <a:pt x="0" y="16186"/>
                </a:lnTo>
                <a:lnTo>
                  <a:pt x="465" y="16186"/>
                </a:lnTo>
                <a:lnTo>
                  <a:pt x="28818" y="261"/>
                </a:lnTo>
                <a:lnTo>
                  <a:pt x="28818" y="0"/>
                </a:lnTo>
                <a:close/>
              </a:path>
            </a:pathLst>
          </a:custGeom>
          <a:solidFill>
            <a:srgbClr val="182A5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828" name="任意多边形 827"/>
          <p:cNvSpPr/>
          <p:nvPr/>
        </p:nvSpPr>
        <p:spPr>
          <a:xfrm>
            <a:off x="497520" y="284040"/>
            <a:ext cx="10207080" cy="5733000"/>
          </a:xfrm>
          <a:custGeom>
            <a:avLst/>
            <a:gdLst/>
            <a:ahLst/>
            <a:cxnLst/>
            <a:rect l="0" t="0" r="r" b="b"/>
            <a:pathLst>
              <a:path w="28353" h="15925">
                <a:moveTo>
                  <a:pt x="28353" y="0"/>
                </a:moveTo>
                <a:lnTo>
                  <a:pt x="0" y="15925"/>
                </a:lnTo>
                <a:lnTo>
                  <a:pt x="465" y="15925"/>
                </a:lnTo>
                <a:lnTo>
                  <a:pt x="28353" y="261"/>
                </a:lnTo>
                <a:lnTo>
                  <a:pt x="28353" y="0"/>
                </a:lnTo>
                <a:close/>
              </a:path>
            </a:pathLst>
          </a:custGeom>
          <a:solidFill>
            <a:srgbClr val="182A5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829" name="任意多边形 828"/>
          <p:cNvSpPr/>
          <p:nvPr/>
        </p:nvSpPr>
        <p:spPr>
          <a:xfrm>
            <a:off x="664920" y="378000"/>
            <a:ext cx="10039680" cy="5639040"/>
          </a:xfrm>
          <a:custGeom>
            <a:avLst/>
            <a:gdLst/>
            <a:ahLst/>
            <a:cxnLst/>
            <a:rect l="0" t="0" r="r" b="b"/>
            <a:pathLst>
              <a:path w="27888" h="15664">
                <a:moveTo>
                  <a:pt x="27888" y="0"/>
                </a:moveTo>
                <a:lnTo>
                  <a:pt x="0" y="15664"/>
                </a:lnTo>
                <a:lnTo>
                  <a:pt x="464" y="15664"/>
                </a:lnTo>
                <a:lnTo>
                  <a:pt x="27888" y="261"/>
                </a:lnTo>
                <a:lnTo>
                  <a:pt x="27888" y="0"/>
                </a:lnTo>
                <a:close/>
              </a:path>
            </a:pathLst>
          </a:custGeom>
          <a:solidFill>
            <a:srgbClr val="182A5C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830" name="任意多边形 829"/>
          <p:cNvSpPr/>
          <p:nvPr/>
        </p:nvSpPr>
        <p:spPr>
          <a:xfrm>
            <a:off x="831960" y="471960"/>
            <a:ext cx="9872640" cy="5545080"/>
          </a:xfrm>
          <a:custGeom>
            <a:avLst/>
            <a:gdLst/>
            <a:ahLst/>
            <a:cxnLst/>
            <a:rect l="0" t="0" r="r" b="b"/>
            <a:pathLst>
              <a:path w="27424" h="15403">
                <a:moveTo>
                  <a:pt x="27424" y="0"/>
                </a:moveTo>
                <a:lnTo>
                  <a:pt x="0" y="15403"/>
                </a:lnTo>
                <a:lnTo>
                  <a:pt x="465" y="15403"/>
                </a:lnTo>
                <a:lnTo>
                  <a:pt x="27424" y="262"/>
                </a:lnTo>
                <a:lnTo>
                  <a:pt x="27424" y="0"/>
                </a:lnTo>
                <a:close/>
              </a:path>
            </a:pathLst>
          </a:custGeom>
          <a:solidFill>
            <a:srgbClr val="182A5D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831" name="任意多边形 830"/>
          <p:cNvSpPr/>
          <p:nvPr/>
        </p:nvSpPr>
        <p:spPr>
          <a:xfrm>
            <a:off x="999360" y="566280"/>
            <a:ext cx="9705240" cy="5450760"/>
          </a:xfrm>
          <a:custGeom>
            <a:avLst/>
            <a:gdLst/>
            <a:ahLst/>
            <a:cxnLst/>
            <a:rect l="0" t="0" r="r" b="b"/>
            <a:pathLst>
              <a:path w="26959" h="15141">
                <a:moveTo>
                  <a:pt x="26959" y="0"/>
                </a:moveTo>
                <a:lnTo>
                  <a:pt x="0" y="15141"/>
                </a:lnTo>
                <a:lnTo>
                  <a:pt x="465" y="15141"/>
                </a:lnTo>
                <a:lnTo>
                  <a:pt x="26959" y="261"/>
                </a:lnTo>
                <a:lnTo>
                  <a:pt x="26959" y="0"/>
                </a:lnTo>
                <a:close/>
              </a:path>
            </a:pathLst>
          </a:custGeom>
          <a:solidFill>
            <a:srgbClr val="182B5D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832" name="任意多边形 831"/>
          <p:cNvSpPr/>
          <p:nvPr/>
        </p:nvSpPr>
        <p:spPr>
          <a:xfrm>
            <a:off x="1166760" y="660240"/>
            <a:ext cx="9537840" cy="5356800"/>
          </a:xfrm>
          <a:custGeom>
            <a:avLst/>
            <a:gdLst/>
            <a:ahLst/>
            <a:cxnLst/>
            <a:rect l="0" t="0" r="r" b="b"/>
            <a:pathLst>
              <a:path w="26494" h="14880">
                <a:moveTo>
                  <a:pt x="26494" y="0"/>
                </a:moveTo>
                <a:lnTo>
                  <a:pt x="0" y="14880"/>
                </a:lnTo>
                <a:lnTo>
                  <a:pt x="465" y="14880"/>
                </a:lnTo>
                <a:lnTo>
                  <a:pt x="26494" y="261"/>
                </a:lnTo>
                <a:lnTo>
                  <a:pt x="26494" y="0"/>
                </a:lnTo>
                <a:close/>
              </a:path>
            </a:pathLst>
          </a:custGeom>
          <a:solidFill>
            <a:srgbClr val="182B5E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833" name="任意多边形 832"/>
          <p:cNvSpPr/>
          <p:nvPr/>
        </p:nvSpPr>
        <p:spPr>
          <a:xfrm>
            <a:off x="1334160" y="754200"/>
            <a:ext cx="9370440" cy="5262840"/>
          </a:xfrm>
          <a:custGeom>
            <a:avLst/>
            <a:gdLst/>
            <a:ahLst/>
            <a:cxnLst/>
            <a:rect l="0" t="0" r="r" b="b"/>
            <a:pathLst>
              <a:path w="26029" h="14619">
                <a:moveTo>
                  <a:pt x="26029" y="0"/>
                </a:moveTo>
                <a:lnTo>
                  <a:pt x="0" y="14619"/>
                </a:lnTo>
                <a:lnTo>
                  <a:pt x="465" y="14619"/>
                </a:lnTo>
                <a:lnTo>
                  <a:pt x="26029" y="261"/>
                </a:lnTo>
                <a:lnTo>
                  <a:pt x="26029" y="0"/>
                </a:lnTo>
                <a:close/>
              </a:path>
            </a:pathLst>
          </a:custGeom>
          <a:solidFill>
            <a:srgbClr val="182B5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834" name="任意多边形 833"/>
          <p:cNvSpPr/>
          <p:nvPr/>
        </p:nvSpPr>
        <p:spPr>
          <a:xfrm>
            <a:off x="1501560" y="848160"/>
            <a:ext cx="9203040" cy="5168880"/>
          </a:xfrm>
          <a:custGeom>
            <a:avLst/>
            <a:gdLst/>
            <a:ahLst/>
            <a:cxnLst/>
            <a:rect l="0" t="0" r="r" b="b"/>
            <a:pathLst>
              <a:path w="25564" h="14358">
                <a:moveTo>
                  <a:pt x="25564" y="0"/>
                </a:moveTo>
                <a:lnTo>
                  <a:pt x="0" y="14358"/>
                </a:lnTo>
                <a:lnTo>
                  <a:pt x="464" y="14358"/>
                </a:lnTo>
                <a:lnTo>
                  <a:pt x="25564" y="261"/>
                </a:lnTo>
                <a:lnTo>
                  <a:pt x="25564" y="0"/>
                </a:lnTo>
                <a:close/>
              </a:path>
            </a:pathLst>
          </a:custGeom>
          <a:solidFill>
            <a:srgbClr val="192B60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835" name="任意多边形 834"/>
          <p:cNvSpPr/>
          <p:nvPr/>
        </p:nvSpPr>
        <p:spPr>
          <a:xfrm>
            <a:off x="1668600" y="942120"/>
            <a:ext cx="9036000" cy="5074920"/>
          </a:xfrm>
          <a:custGeom>
            <a:avLst/>
            <a:gdLst/>
            <a:ahLst/>
            <a:cxnLst/>
            <a:rect l="0" t="0" r="r" b="b"/>
            <a:pathLst>
              <a:path w="25100" h="14097">
                <a:moveTo>
                  <a:pt x="25100" y="0"/>
                </a:moveTo>
                <a:lnTo>
                  <a:pt x="0" y="14097"/>
                </a:lnTo>
                <a:lnTo>
                  <a:pt x="465" y="14097"/>
                </a:lnTo>
                <a:lnTo>
                  <a:pt x="25100" y="261"/>
                </a:lnTo>
                <a:lnTo>
                  <a:pt x="25100" y="0"/>
                </a:lnTo>
                <a:close/>
              </a:path>
            </a:pathLst>
          </a:custGeom>
          <a:solidFill>
            <a:srgbClr val="192C61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836" name="任意多边形 835"/>
          <p:cNvSpPr/>
          <p:nvPr/>
        </p:nvSpPr>
        <p:spPr>
          <a:xfrm>
            <a:off x="1836000" y="1036080"/>
            <a:ext cx="8868600" cy="4980960"/>
          </a:xfrm>
          <a:custGeom>
            <a:avLst/>
            <a:gdLst/>
            <a:ahLst/>
            <a:cxnLst/>
            <a:rect l="0" t="0" r="r" b="b"/>
            <a:pathLst>
              <a:path w="24635" h="13836">
                <a:moveTo>
                  <a:pt x="24635" y="0"/>
                </a:moveTo>
                <a:lnTo>
                  <a:pt x="0" y="13836"/>
                </a:lnTo>
                <a:lnTo>
                  <a:pt x="465" y="13836"/>
                </a:lnTo>
                <a:lnTo>
                  <a:pt x="24635" y="261"/>
                </a:lnTo>
                <a:lnTo>
                  <a:pt x="24635" y="0"/>
                </a:lnTo>
                <a:close/>
              </a:path>
            </a:pathLst>
          </a:custGeom>
          <a:solidFill>
            <a:srgbClr val="192C61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837" name="任意多边形 836"/>
          <p:cNvSpPr/>
          <p:nvPr/>
        </p:nvSpPr>
        <p:spPr>
          <a:xfrm>
            <a:off x="2003400" y="1130040"/>
            <a:ext cx="8701200" cy="4887000"/>
          </a:xfrm>
          <a:custGeom>
            <a:avLst/>
            <a:gdLst/>
            <a:ahLst/>
            <a:cxnLst/>
            <a:rect l="0" t="0" r="r" b="b"/>
            <a:pathLst>
              <a:path w="24170" h="13575">
                <a:moveTo>
                  <a:pt x="24170" y="0"/>
                </a:moveTo>
                <a:lnTo>
                  <a:pt x="0" y="13575"/>
                </a:lnTo>
                <a:lnTo>
                  <a:pt x="465" y="13575"/>
                </a:lnTo>
                <a:lnTo>
                  <a:pt x="24170" y="261"/>
                </a:lnTo>
                <a:lnTo>
                  <a:pt x="24170" y="0"/>
                </a:lnTo>
                <a:close/>
              </a:path>
            </a:pathLst>
          </a:custGeom>
          <a:solidFill>
            <a:srgbClr val="192C6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838" name="任意多边形 837"/>
          <p:cNvSpPr/>
          <p:nvPr/>
        </p:nvSpPr>
        <p:spPr>
          <a:xfrm>
            <a:off x="2170800" y="1224000"/>
            <a:ext cx="8533800" cy="4793040"/>
          </a:xfrm>
          <a:custGeom>
            <a:avLst/>
            <a:gdLst/>
            <a:ahLst/>
            <a:cxnLst/>
            <a:rect l="0" t="0" r="r" b="b"/>
            <a:pathLst>
              <a:path w="23705" h="13314">
                <a:moveTo>
                  <a:pt x="23705" y="0"/>
                </a:moveTo>
                <a:lnTo>
                  <a:pt x="0" y="13314"/>
                </a:lnTo>
                <a:lnTo>
                  <a:pt x="465" y="13314"/>
                </a:lnTo>
                <a:lnTo>
                  <a:pt x="23705" y="261"/>
                </a:lnTo>
                <a:lnTo>
                  <a:pt x="23705" y="0"/>
                </a:lnTo>
                <a:close/>
              </a:path>
            </a:pathLst>
          </a:custGeom>
          <a:solidFill>
            <a:srgbClr val="192C63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839" name="任意多边形 838"/>
          <p:cNvSpPr/>
          <p:nvPr/>
        </p:nvSpPr>
        <p:spPr>
          <a:xfrm>
            <a:off x="2338200" y="1317960"/>
            <a:ext cx="8366400" cy="4699080"/>
          </a:xfrm>
          <a:custGeom>
            <a:avLst/>
            <a:gdLst/>
            <a:ahLst/>
            <a:cxnLst/>
            <a:rect l="0" t="0" r="r" b="b"/>
            <a:pathLst>
              <a:path w="23240" h="13053">
                <a:moveTo>
                  <a:pt x="23240" y="0"/>
                </a:moveTo>
                <a:lnTo>
                  <a:pt x="0" y="13053"/>
                </a:lnTo>
                <a:lnTo>
                  <a:pt x="464" y="13053"/>
                </a:lnTo>
                <a:lnTo>
                  <a:pt x="23240" y="261"/>
                </a:lnTo>
                <a:lnTo>
                  <a:pt x="23240" y="0"/>
                </a:lnTo>
                <a:close/>
              </a:path>
            </a:pathLst>
          </a:custGeom>
          <a:solidFill>
            <a:srgbClr val="192D6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840" name="任意多边形 839"/>
          <p:cNvSpPr/>
          <p:nvPr/>
        </p:nvSpPr>
        <p:spPr>
          <a:xfrm>
            <a:off x="2505240" y="1411920"/>
            <a:ext cx="8199360" cy="4605120"/>
          </a:xfrm>
          <a:custGeom>
            <a:avLst/>
            <a:gdLst/>
            <a:ahLst/>
            <a:cxnLst/>
            <a:rect l="0" t="0" r="r" b="b"/>
            <a:pathLst>
              <a:path w="22776" h="12792">
                <a:moveTo>
                  <a:pt x="22776" y="0"/>
                </a:moveTo>
                <a:lnTo>
                  <a:pt x="0" y="12792"/>
                </a:lnTo>
                <a:lnTo>
                  <a:pt x="465" y="12792"/>
                </a:lnTo>
                <a:lnTo>
                  <a:pt x="22776" y="261"/>
                </a:lnTo>
                <a:lnTo>
                  <a:pt x="22776" y="0"/>
                </a:lnTo>
                <a:close/>
              </a:path>
            </a:pathLst>
          </a:custGeom>
          <a:solidFill>
            <a:srgbClr val="192D6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841" name="任意多边形 840"/>
          <p:cNvSpPr/>
          <p:nvPr/>
        </p:nvSpPr>
        <p:spPr>
          <a:xfrm>
            <a:off x="2672640" y="1505880"/>
            <a:ext cx="8031960" cy="4511160"/>
          </a:xfrm>
          <a:custGeom>
            <a:avLst/>
            <a:gdLst/>
            <a:ahLst/>
            <a:cxnLst/>
            <a:rect l="0" t="0" r="r" b="b"/>
            <a:pathLst>
              <a:path w="22311" h="12531">
                <a:moveTo>
                  <a:pt x="22311" y="0"/>
                </a:moveTo>
                <a:lnTo>
                  <a:pt x="0" y="12531"/>
                </a:lnTo>
                <a:lnTo>
                  <a:pt x="465" y="12531"/>
                </a:lnTo>
                <a:lnTo>
                  <a:pt x="22311" y="261"/>
                </a:lnTo>
                <a:lnTo>
                  <a:pt x="22311" y="0"/>
                </a:lnTo>
                <a:close/>
              </a:path>
            </a:pathLst>
          </a:custGeom>
          <a:solidFill>
            <a:srgbClr val="192D65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842" name="任意多边形 841"/>
          <p:cNvSpPr/>
          <p:nvPr/>
        </p:nvSpPr>
        <p:spPr>
          <a:xfrm>
            <a:off x="2840040" y="1599840"/>
            <a:ext cx="7864560" cy="4417200"/>
          </a:xfrm>
          <a:custGeom>
            <a:avLst/>
            <a:gdLst/>
            <a:ahLst/>
            <a:cxnLst/>
            <a:rect l="0" t="0" r="r" b="b"/>
            <a:pathLst>
              <a:path w="21846" h="12270">
                <a:moveTo>
                  <a:pt x="21846" y="0"/>
                </a:moveTo>
                <a:lnTo>
                  <a:pt x="0" y="12270"/>
                </a:lnTo>
                <a:lnTo>
                  <a:pt x="465" y="12270"/>
                </a:lnTo>
                <a:lnTo>
                  <a:pt x="21846" y="261"/>
                </a:lnTo>
                <a:lnTo>
                  <a:pt x="21846" y="0"/>
                </a:lnTo>
                <a:close/>
              </a:path>
            </a:pathLst>
          </a:custGeom>
          <a:solidFill>
            <a:srgbClr val="192E6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843" name="任意多边形 842"/>
          <p:cNvSpPr/>
          <p:nvPr/>
        </p:nvSpPr>
        <p:spPr>
          <a:xfrm>
            <a:off x="3007440" y="1693800"/>
            <a:ext cx="7697160" cy="4323240"/>
          </a:xfrm>
          <a:custGeom>
            <a:avLst/>
            <a:gdLst/>
            <a:ahLst/>
            <a:cxnLst/>
            <a:rect l="0" t="0" r="r" b="b"/>
            <a:pathLst>
              <a:path w="21381" h="12009">
                <a:moveTo>
                  <a:pt x="21381" y="0"/>
                </a:moveTo>
                <a:lnTo>
                  <a:pt x="0" y="12009"/>
                </a:lnTo>
                <a:lnTo>
                  <a:pt x="465" y="12009"/>
                </a:lnTo>
                <a:lnTo>
                  <a:pt x="21381" y="261"/>
                </a:lnTo>
                <a:lnTo>
                  <a:pt x="21381" y="0"/>
                </a:lnTo>
                <a:close/>
              </a:path>
            </a:pathLst>
          </a:custGeom>
          <a:solidFill>
            <a:srgbClr val="192E67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844" name="任意多边形 843"/>
          <p:cNvSpPr/>
          <p:nvPr/>
        </p:nvSpPr>
        <p:spPr>
          <a:xfrm>
            <a:off x="3174840" y="1787760"/>
            <a:ext cx="7529760" cy="4229280"/>
          </a:xfrm>
          <a:custGeom>
            <a:avLst/>
            <a:gdLst/>
            <a:ahLst/>
            <a:cxnLst/>
            <a:rect l="0" t="0" r="r" b="b"/>
            <a:pathLst>
              <a:path w="20916" h="11748">
                <a:moveTo>
                  <a:pt x="20916" y="0"/>
                </a:moveTo>
                <a:lnTo>
                  <a:pt x="0" y="11748"/>
                </a:lnTo>
                <a:lnTo>
                  <a:pt x="464" y="11748"/>
                </a:lnTo>
                <a:lnTo>
                  <a:pt x="20916" y="261"/>
                </a:lnTo>
                <a:lnTo>
                  <a:pt x="20916" y="0"/>
                </a:lnTo>
                <a:close/>
              </a:path>
            </a:pathLst>
          </a:custGeom>
          <a:solidFill>
            <a:srgbClr val="1A2E6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845" name="任意多边形 844"/>
          <p:cNvSpPr/>
          <p:nvPr/>
        </p:nvSpPr>
        <p:spPr>
          <a:xfrm>
            <a:off x="3341880" y="1881720"/>
            <a:ext cx="7362720" cy="4135320"/>
          </a:xfrm>
          <a:custGeom>
            <a:avLst/>
            <a:gdLst/>
            <a:ahLst/>
            <a:cxnLst/>
            <a:rect l="0" t="0" r="r" b="b"/>
            <a:pathLst>
              <a:path w="20452" h="11487">
                <a:moveTo>
                  <a:pt x="20452" y="0"/>
                </a:moveTo>
                <a:lnTo>
                  <a:pt x="0" y="11487"/>
                </a:lnTo>
                <a:lnTo>
                  <a:pt x="465" y="11487"/>
                </a:lnTo>
                <a:lnTo>
                  <a:pt x="20452" y="261"/>
                </a:lnTo>
                <a:lnTo>
                  <a:pt x="20452" y="0"/>
                </a:lnTo>
                <a:close/>
              </a:path>
            </a:pathLst>
          </a:custGeom>
          <a:solidFill>
            <a:srgbClr val="1A2E6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846" name="任意多边形 845"/>
          <p:cNvSpPr/>
          <p:nvPr/>
        </p:nvSpPr>
        <p:spPr>
          <a:xfrm>
            <a:off x="3509280" y="1975680"/>
            <a:ext cx="7195320" cy="4041360"/>
          </a:xfrm>
          <a:custGeom>
            <a:avLst/>
            <a:gdLst/>
            <a:ahLst/>
            <a:cxnLst/>
            <a:rect l="0" t="0" r="r" b="b"/>
            <a:pathLst>
              <a:path w="19987" h="11226">
                <a:moveTo>
                  <a:pt x="19987" y="0"/>
                </a:moveTo>
                <a:lnTo>
                  <a:pt x="0" y="11226"/>
                </a:lnTo>
                <a:lnTo>
                  <a:pt x="466" y="11226"/>
                </a:lnTo>
                <a:lnTo>
                  <a:pt x="19987" y="262"/>
                </a:lnTo>
                <a:lnTo>
                  <a:pt x="19987" y="0"/>
                </a:lnTo>
                <a:close/>
              </a:path>
            </a:pathLst>
          </a:custGeom>
          <a:solidFill>
            <a:srgbClr val="1A2F69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847" name="任意多边形 846"/>
          <p:cNvSpPr/>
          <p:nvPr/>
        </p:nvSpPr>
        <p:spPr>
          <a:xfrm>
            <a:off x="3676680" y="2069640"/>
            <a:ext cx="7027920" cy="3947400"/>
          </a:xfrm>
          <a:custGeom>
            <a:avLst/>
            <a:gdLst/>
            <a:ahLst/>
            <a:cxnLst/>
            <a:rect l="0" t="0" r="r" b="b"/>
            <a:pathLst>
              <a:path w="19522" h="10965">
                <a:moveTo>
                  <a:pt x="19522" y="0"/>
                </a:moveTo>
                <a:lnTo>
                  <a:pt x="0" y="10965"/>
                </a:lnTo>
                <a:lnTo>
                  <a:pt x="465" y="10965"/>
                </a:lnTo>
                <a:lnTo>
                  <a:pt x="19522" y="261"/>
                </a:lnTo>
                <a:lnTo>
                  <a:pt x="19522" y="0"/>
                </a:lnTo>
                <a:close/>
              </a:path>
            </a:pathLst>
          </a:custGeom>
          <a:solidFill>
            <a:srgbClr val="1A2F6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848" name="任意多边形 847"/>
          <p:cNvSpPr/>
          <p:nvPr/>
        </p:nvSpPr>
        <p:spPr>
          <a:xfrm>
            <a:off x="3844080" y="2163600"/>
            <a:ext cx="6860520" cy="3853440"/>
          </a:xfrm>
          <a:custGeom>
            <a:avLst/>
            <a:gdLst/>
            <a:ahLst/>
            <a:cxnLst/>
            <a:rect l="0" t="0" r="r" b="b"/>
            <a:pathLst>
              <a:path w="19057" h="10704">
                <a:moveTo>
                  <a:pt x="19057" y="0"/>
                </a:moveTo>
                <a:lnTo>
                  <a:pt x="0" y="10704"/>
                </a:lnTo>
                <a:lnTo>
                  <a:pt x="465" y="10704"/>
                </a:lnTo>
                <a:lnTo>
                  <a:pt x="19057" y="261"/>
                </a:lnTo>
                <a:lnTo>
                  <a:pt x="19057" y="0"/>
                </a:lnTo>
                <a:close/>
              </a:path>
            </a:pathLst>
          </a:custGeom>
          <a:solidFill>
            <a:srgbClr val="1A2F6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849" name="任意多边形 848"/>
          <p:cNvSpPr/>
          <p:nvPr/>
        </p:nvSpPr>
        <p:spPr>
          <a:xfrm>
            <a:off x="4011480" y="2257560"/>
            <a:ext cx="6693120" cy="3759480"/>
          </a:xfrm>
          <a:custGeom>
            <a:avLst/>
            <a:gdLst/>
            <a:ahLst/>
            <a:cxnLst/>
            <a:rect l="0" t="0" r="r" b="b"/>
            <a:pathLst>
              <a:path w="18592" h="10443">
                <a:moveTo>
                  <a:pt x="18592" y="0"/>
                </a:moveTo>
                <a:lnTo>
                  <a:pt x="0" y="10443"/>
                </a:lnTo>
                <a:lnTo>
                  <a:pt x="464" y="10443"/>
                </a:lnTo>
                <a:lnTo>
                  <a:pt x="18592" y="261"/>
                </a:lnTo>
                <a:lnTo>
                  <a:pt x="18592" y="0"/>
                </a:lnTo>
                <a:close/>
              </a:path>
            </a:pathLst>
          </a:custGeom>
          <a:solidFill>
            <a:srgbClr val="1A2F6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850" name="任意多边形 849"/>
          <p:cNvSpPr/>
          <p:nvPr/>
        </p:nvSpPr>
        <p:spPr>
          <a:xfrm>
            <a:off x="4178520" y="2351520"/>
            <a:ext cx="6526080" cy="3665520"/>
          </a:xfrm>
          <a:custGeom>
            <a:avLst/>
            <a:gdLst/>
            <a:ahLst/>
            <a:cxnLst/>
            <a:rect l="0" t="0" r="r" b="b"/>
            <a:pathLst>
              <a:path w="18128" h="10182">
                <a:moveTo>
                  <a:pt x="18128" y="0"/>
                </a:moveTo>
                <a:lnTo>
                  <a:pt x="0" y="10182"/>
                </a:lnTo>
                <a:lnTo>
                  <a:pt x="465" y="10182"/>
                </a:lnTo>
                <a:lnTo>
                  <a:pt x="18128" y="261"/>
                </a:lnTo>
                <a:lnTo>
                  <a:pt x="18128" y="0"/>
                </a:lnTo>
                <a:close/>
              </a:path>
            </a:pathLst>
          </a:custGeom>
          <a:solidFill>
            <a:srgbClr val="1A306C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851" name="任意多边形 850"/>
          <p:cNvSpPr/>
          <p:nvPr/>
        </p:nvSpPr>
        <p:spPr>
          <a:xfrm>
            <a:off x="4345920" y="2445480"/>
            <a:ext cx="6358680" cy="3571560"/>
          </a:xfrm>
          <a:custGeom>
            <a:avLst/>
            <a:gdLst/>
            <a:ahLst/>
            <a:cxnLst/>
            <a:rect l="0" t="0" r="r" b="b"/>
            <a:pathLst>
              <a:path w="17663" h="9921">
                <a:moveTo>
                  <a:pt x="17663" y="0"/>
                </a:moveTo>
                <a:lnTo>
                  <a:pt x="0" y="9921"/>
                </a:lnTo>
                <a:lnTo>
                  <a:pt x="465" y="9921"/>
                </a:lnTo>
                <a:lnTo>
                  <a:pt x="17663" y="261"/>
                </a:lnTo>
                <a:lnTo>
                  <a:pt x="17663" y="0"/>
                </a:lnTo>
                <a:close/>
              </a:path>
            </a:pathLst>
          </a:custGeom>
          <a:solidFill>
            <a:srgbClr val="1A306D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852" name="任意多边形 851"/>
          <p:cNvSpPr/>
          <p:nvPr/>
        </p:nvSpPr>
        <p:spPr>
          <a:xfrm>
            <a:off x="4513320" y="2539440"/>
            <a:ext cx="6191280" cy="3477600"/>
          </a:xfrm>
          <a:custGeom>
            <a:avLst/>
            <a:gdLst/>
            <a:ahLst/>
            <a:cxnLst/>
            <a:rect l="0" t="0" r="r" b="b"/>
            <a:pathLst>
              <a:path w="17198" h="9660">
                <a:moveTo>
                  <a:pt x="17198" y="0"/>
                </a:moveTo>
                <a:lnTo>
                  <a:pt x="0" y="9660"/>
                </a:lnTo>
                <a:lnTo>
                  <a:pt x="465" y="9660"/>
                </a:lnTo>
                <a:lnTo>
                  <a:pt x="17198" y="261"/>
                </a:lnTo>
                <a:lnTo>
                  <a:pt x="17198" y="0"/>
                </a:lnTo>
                <a:close/>
              </a:path>
            </a:pathLst>
          </a:custGeom>
          <a:solidFill>
            <a:srgbClr val="1A306E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853" name="任意多边形 852"/>
          <p:cNvSpPr/>
          <p:nvPr/>
        </p:nvSpPr>
        <p:spPr>
          <a:xfrm>
            <a:off x="4680720" y="2633400"/>
            <a:ext cx="6023880" cy="3383640"/>
          </a:xfrm>
          <a:custGeom>
            <a:avLst/>
            <a:gdLst/>
            <a:ahLst/>
            <a:cxnLst/>
            <a:rect l="0" t="0" r="r" b="b"/>
            <a:pathLst>
              <a:path w="16733" h="9399">
                <a:moveTo>
                  <a:pt x="16733" y="0"/>
                </a:moveTo>
                <a:lnTo>
                  <a:pt x="0" y="9399"/>
                </a:lnTo>
                <a:lnTo>
                  <a:pt x="465" y="9399"/>
                </a:lnTo>
                <a:lnTo>
                  <a:pt x="16733" y="261"/>
                </a:lnTo>
                <a:lnTo>
                  <a:pt x="16733" y="0"/>
                </a:lnTo>
                <a:close/>
              </a:path>
            </a:pathLst>
          </a:custGeom>
          <a:solidFill>
            <a:srgbClr val="1A306E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854" name="任意多边形 853"/>
          <p:cNvSpPr/>
          <p:nvPr/>
        </p:nvSpPr>
        <p:spPr>
          <a:xfrm>
            <a:off x="4848120" y="2727360"/>
            <a:ext cx="5856480" cy="3289680"/>
          </a:xfrm>
          <a:custGeom>
            <a:avLst/>
            <a:gdLst/>
            <a:ahLst/>
            <a:cxnLst/>
            <a:rect l="0" t="0" r="r" b="b"/>
            <a:pathLst>
              <a:path w="16268" h="9138">
                <a:moveTo>
                  <a:pt x="16268" y="0"/>
                </a:moveTo>
                <a:lnTo>
                  <a:pt x="0" y="9138"/>
                </a:lnTo>
                <a:lnTo>
                  <a:pt x="464" y="9138"/>
                </a:lnTo>
                <a:lnTo>
                  <a:pt x="16268" y="262"/>
                </a:lnTo>
                <a:lnTo>
                  <a:pt x="16268" y="0"/>
                </a:lnTo>
                <a:close/>
              </a:path>
            </a:pathLst>
          </a:custGeom>
          <a:solidFill>
            <a:srgbClr val="1B316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855" name="任意多边形 854"/>
          <p:cNvSpPr/>
          <p:nvPr/>
        </p:nvSpPr>
        <p:spPr>
          <a:xfrm>
            <a:off x="5015160" y="2821680"/>
            <a:ext cx="5689440" cy="3195360"/>
          </a:xfrm>
          <a:custGeom>
            <a:avLst/>
            <a:gdLst/>
            <a:ahLst/>
            <a:cxnLst/>
            <a:rect l="0" t="0" r="r" b="b"/>
            <a:pathLst>
              <a:path w="15804" h="8876">
                <a:moveTo>
                  <a:pt x="15804" y="0"/>
                </a:moveTo>
                <a:lnTo>
                  <a:pt x="0" y="8876"/>
                </a:lnTo>
                <a:lnTo>
                  <a:pt x="465" y="8876"/>
                </a:lnTo>
                <a:lnTo>
                  <a:pt x="15804" y="261"/>
                </a:lnTo>
                <a:lnTo>
                  <a:pt x="15804" y="0"/>
                </a:lnTo>
                <a:close/>
              </a:path>
            </a:pathLst>
          </a:custGeom>
          <a:solidFill>
            <a:srgbClr val="1B3170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856" name="任意多边形 855"/>
          <p:cNvSpPr/>
          <p:nvPr/>
        </p:nvSpPr>
        <p:spPr>
          <a:xfrm>
            <a:off x="5182560" y="2915640"/>
            <a:ext cx="5522040" cy="3101400"/>
          </a:xfrm>
          <a:custGeom>
            <a:avLst/>
            <a:gdLst/>
            <a:ahLst/>
            <a:cxnLst/>
            <a:rect l="0" t="0" r="r" b="b"/>
            <a:pathLst>
              <a:path w="15339" h="8615">
                <a:moveTo>
                  <a:pt x="15339" y="0"/>
                </a:moveTo>
                <a:lnTo>
                  <a:pt x="0" y="8615"/>
                </a:lnTo>
                <a:lnTo>
                  <a:pt x="465" y="8615"/>
                </a:lnTo>
                <a:lnTo>
                  <a:pt x="15339" y="261"/>
                </a:lnTo>
                <a:lnTo>
                  <a:pt x="15339" y="0"/>
                </a:lnTo>
                <a:close/>
              </a:path>
            </a:pathLst>
          </a:custGeom>
          <a:solidFill>
            <a:srgbClr val="1B3171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857" name="任意多边形 856"/>
          <p:cNvSpPr/>
          <p:nvPr/>
        </p:nvSpPr>
        <p:spPr>
          <a:xfrm>
            <a:off x="5349960" y="3009600"/>
            <a:ext cx="5354640" cy="3007440"/>
          </a:xfrm>
          <a:custGeom>
            <a:avLst/>
            <a:gdLst/>
            <a:ahLst/>
            <a:cxnLst/>
            <a:rect l="0" t="0" r="r" b="b"/>
            <a:pathLst>
              <a:path w="14874" h="8354">
                <a:moveTo>
                  <a:pt x="14874" y="0"/>
                </a:moveTo>
                <a:lnTo>
                  <a:pt x="0" y="8354"/>
                </a:lnTo>
                <a:lnTo>
                  <a:pt x="465" y="8354"/>
                </a:lnTo>
                <a:lnTo>
                  <a:pt x="14874" y="261"/>
                </a:lnTo>
                <a:lnTo>
                  <a:pt x="14874" y="0"/>
                </a:lnTo>
                <a:close/>
              </a:path>
            </a:pathLst>
          </a:custGeom>
          <a:solidFill>
            <a:srgbClr val="1B327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858" name="任意多边形 857"/>
          <p:cNvSpPr/>
          <p:nvPr/>
        </p:nvSpPr>
        <p:spPr>
          <a:xfrm>
            <a:off x="5517360" y="3103560"/>
            <a:ext cx="5187240" cy="2913480"/>
          </a:xfrm>
          <a:custGeom>
            <a:avLst/>
            <a:gdLst/>
            <a:ahLst/>
            <a:cxnLst/>
            <a:rect l="0" t="0" r="r" b="b"/>
            <a:pathLst>
              <a:path w="14409" h="8093">
                <a:moveTo>
                  <a:pt x="14409" y="0"/>
                </a:moveTo>
                <a:lnTo>
                  <a:pt x="0" y="8093"/>
                </a:lnTo>
                <a:lnTo>
                  <a:pt x="465" y="8093"/>
                </a:lnTo>
                <a:lnTo>
                  <a:pt x="14409" y="261"/>
                </a:lnTo>
                <a:lnTo>
                  <a:pt x="14409" y="0"/>
                </a:lnTo>
                <a:close/>
              </a:path>
            </a:pathLst>
          </a:custGeom>
          <a:solidFill>
            <a:srgbClr val="1B327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859" name="任意多边形 858"/>
          <p:cNvSpPr/>
          <p:nvPr/>
        </p:nvSpPr>
        <p:spPr>
          <a:xfrm>
            <a:off x="5684760" y="3197520"/>
            <a:ext cx="5019840" cy="2819520"/>
          </a:xfrm>
          <a:custGeom>
            <a:avLst/>
            <a:gdLst/>
            <a:ahLst/>
            <a:cxnLst/>
            <a:rect l="0" t="0" r="r" b="b"/>
            <a:pathLst>
              <a:path w="13944" h="7832">
                <a:moveTo>
                  <a:pt x="13944" y="0"/>
                </a:moveTo>
                <a:lnTo>
                  <a:pt x="0" y="7832"/>
                </a:lnTo>
                <a:lnTo>
                  <a:pt x="464" y="7832"/>
                </a:lnTo>
                <a:lnTo>
                  <a:pt x="13944" y="261"/>
                </a:lnTo>
                <a:lnTo>
                  <a:pt x="13944" y="0"/>
                </a:lnTo>
                <a:close/>
              </a:path>
            </a:pathLst>
          </a:custGeom>
          <a:solidFill>
            <a:srgbClr val="1B3273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860" name="任意多边形 859"/>
          <p:cNvSpPr/>
          <p:nvPr/>
        </p:nvSpPr>
        <p:spPr>
          <a:xfrm>
            <a:off x="5851800" y="3291480"/>
            <a:ext cx="4852800" cy="2725560"/>
          </a:xfrm>
          <a:custGeom>
            <a:avLst/>
            <a:gdLst/>
            <a:ahLst/>
            <a:cxnLst/>
            <a:rect l="0" t="0" r="r" b="b"/>
            <a:pathLst>
              <a:path w="13480" h="7571">
                <a:moveTo>
                  <a:pt x="13480" y="0"/>
                </a:moveTo>
                <a:lnTo>
                  <a:pt x="0" y="7571"/>
                </a:lnTo>
                <a:lnTo>
                  <a:pt x="465" y="7571"/>
                </a:lnTo>
                <a:lnTo>
                  <a:pt x="13480" y="261"/>
                </a:lnTo>
                <a:lnTo>
                  <a:pt x="13480" y="0"/>
                </a:lnTo>
                <a:close/>
              </a:path>
            </a:pathLst>
          </a:custGeom>
          <a:solidFill>
            <a:srgbClr val="1B327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861" name="任意多边形 860"/>
          <p:cNvSpPr/>
          <p:nvPr/>
        </p:nvSpPr>
        <p:spPr>
          <a:xfrm>
            <a:off x="6019200" y="3385440"/>
            <a:ext cx="4685400" cy="2631600"/>
          </a:xfrm>
          <a:custGeom>
            <a:avLst/>
            <a:gdLst/>
            <a:ahLst/>
            <a:cxnLst/>
            <a:rect l="0" t="0" r="r" b="b"/>
            <a:pathLst>
              <a:path w="13015" h="7310">
                <a:moveTo>
                  <a:pt x="13015" y="0"/>
                </a:moveTo>
                <a:lnTo>
                  <a:pt x="0" y="7310"/>
                </a:lnTo>
                <a:lnTo>
                  <a:pt x="465" y="7310"/>
                </a:lnTo>
                <a:lnTo>
                  <a:pt x="13015" y="261"/>
                </a:lnTo>
                <a:lnTo>
                  <a:pt x="13015" y="0"/>
                </a:lnTo>
                <a:close/>
              </a:path>
            </a:pathLst>
          </a:custGeom>
          <a:solidFill>
            <a:srgbClr val="1B3375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862" name="任意多边形 861"/>
          <p:cNvSpPr/>
          <p:nvPr/>
        </p:nvSpPr>
        <p:spPr>
          <a:xfrm>
            <a:off x="6186600" y="3479400"/>
            <a:ext cx="4518000" cy="2537640"/>
          </a:xfrm>
          <a:custGeom>
            <a:avLst/>
            <a:gdLst/>
            <a:ahLst/>
            <a:cxnLst/>
            <a:rect l="0" t="0" r="r" b="b"/>
            <a:pathLst>
              <a:path w="12550" h="7049">
                <a:moveTo>
                  <a:pt x="12550" y="0"/>
                </a:moveTo>
                <a:lnTo>
                  <a:pt x="0" y="7049"/>
                </a:lnTo>
                <a:lnTo>
                  <a:pt x="465" y="7049"/>
                </a:lnTo>
                <a:lnTo>
                  <a:pt x="12550" y="261"/>
                </a:lnTo>
                <a:lnTo>
                  <a:pt x="12550" y="0"/>
                </a:lnTo>
                <a:close/>
              </a:path>
            </a:pathLst>
          </a:custGeom>
          <a:solidFill>
            <a:srgbClr val="1B3375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863" name="任意多边形 862"/>
          <p:cNvSpPr/>
          <p:nvPr/>
        </p:nvSpPr>
        <p:spPr>
          <a:xfrm>
            <a:off x="6354000" y="3573360"/>
            <a:ext cx="4350600" cy="2443680"/>
          </a:xfrm>
          <a:custGeom>
            <a:avLst/>
            <a:gdLst/>
            <a:ahLst/>
            <a:cxnLst/>
            <a:rect l="0" t="0" r="r" b="b"/>
            <a:pathLst>
              <a:path w="12085" h="6788">
                <a:moveTo>
                  <a:pt x="12085" y="0"/>
                </a:moveTo>
                <a:lnTo>
                  <a:pt x="0" y="6788"/>
                </a:lnTo>
                <a:lnTo>
                  <a:pt x="464" y="6788"/>
                </a:lnTo>
                <a:lnTo>
                  <a:pt x="12085" y="262"/>
                </a:lnTo>
                <a:lnTo>
                  <a:pt x="12085" y="0"/>
                </a:lnTo>
                <a:close/>
              </a:path>
            </a:pathLst>
          </a:custGeom>
          <a:solidFill>
            <a:srgbClr val="1B337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864" name="任意多边形 863"/>
          <p:cNvSpPr/>
          <p:nvPr/>
        </p:nvSpPr>
        <p:spPr>
          <a:xfrm>
            <a:off x="6521040" y="3667320"/>
            <a:ext cx="4183560" cy="2349720"/>
          </a:xfrm>
          <a:custGeom>
            <a:avLst/>
            <a:gdLst/>
            <a:ahLst/>
            <a:cxnLst/>
            <a:rect l="0" t="0" r="r" b="b"/>
            <a:pathLst>
              <a:path w="11621" h="6527">
                <a:moveTo>
                  <a:pt x="11621" y="0"/>
                </a:moveTo>
                <a:lnTo>
                  <a:pt x="0" y="6527"/>
                </a:lnTo>
                <a:lnTo>
                  <a:pt x="465" y="6527"/>
                </a:lnTo>
                <a:lnTo>
                  <a:pt x="11621" y="261"/>
                </a:lnTo>
                <a:lnTo>
                  <a:pt x="11621" y="0"/>
                </a:lnTo>
                <a:close/>
              </a:path>
            </a:pathLst>
          </a:custGeom>
          <a:solidFill>
            <a:srgbClr val="1C3377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865" name="任意多边形 864"/>
          <p:cNvSpPr/>
          <p:nvPr/>
        </p:nvSpPr>
        <p:spPr>
          <a:xfrm>
            <a:off x="6688440" y="3761280"/>
            <a:ext cx="4016160" cy="2255760"/>
          </a:xfrm>
          <a:custGeom>
            <a:avLst/>
            <a:gdLst/>
            <a:ahLst/>
            <a:cxnLst/>
            <a:rect l="0" t="0" r="r" b="b"/>
            <a:pathLst>
              <a:path w="11156" h="6266">
                <a:moveTo>
                  <a:pt x="11156" y="0"/>
                </a:moveTo>
                <a:lnTo>
                  <a:pt x="0" y="6266"/>
                </a:lnTo>
                <a:lnTo>
                  <a:pt x="465" y="6266"/>
                </a:lnTo>
                <a:lnTo>
                  <a:pt x="11156" y="261"/>
                </a:lnTo>
                <a:lnTo>
                  <a:pt x="11156" y="0"/>
                </a:lnTo>
                <a:close/>
              </a:path>
            </a:pathLst>
          </a:custGeom>
          <a:solidFill>
            <a:srgbClr val="1C347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866" name="任意多边形 865"/>
          <p:cNvSpPr/>
          <p:nvPr/>
        </p:nvSpPr>
        <p:spPr>
          <a:xfrm>
            <a:off x="6855840" y="3855240"/>
            <a:ext cx="3848760" cy="2161800"/>
          </a:xfrm>
          <a:custGeom>
            <a:avLst/>
            <a:gdLst/>
            <a:ahLst/>
            <a:cxnLst/>
            <a:rect l="0" t="0" r="r" b="b"/>
            <a:pathLst>
              <a:path w="10691" h="6005">
                <a:moveTo>
                  <a:pt x="10691" y="0"/>
                </a:moveTo>
                <a:lnTo>
                  <a:pt x="0" y="6005"/>
                </a:lnTo>
                <a:lnTo>
                  <a:pt x="465" y="6005"/>
                </a:lnTo>
                <a:lnTo>
                  <a:pt x="10691" y="261"/>
                </a:lnTo>
                <a:lnTo>
                  <a:pt x="10691" y="0"/>
                </a:lnTo>
                <a:close/>
              </a:path>
            </a:pathLst>
          </a:custGeom>
          <a:solidFill>
            <a:srgbClr val="1C3479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867" name="任意多边形 866"/>
          <p:cNvSpPr/>
          <p:nvPr/>
        </p:nvSpPr>
        <p:spPr>
          <a:xfrm>
            <a:off x="7023240" y="3949200"/>
            <a:ext cx="3681360" cy="2067840"/>
          </a:xfrm>
          <a:custGeom>
            <a:avLst/>
            <a:gdLst/>
            <a:ahLst/>
            <a:cxnLst/>
            <a:rect l="0" t="0" r="r" b="b"/>
            <a:pathLst>
              <a:path w="10226" h="5744">
                <a:moveTo>
                  <a:pt x="10226" y="0"/>
                </a:moveTo>
                <a:lnTo>
                  <a:pt x="0" y="5744"/>
                </a:lnTo>
                <a:lnTo>
                  <a:pt x="465" y="5744"/>
                </a:lnTo>
                <a:lnTo>
                  <a:pt x="10226" y="261"/>
                </a:lnTo>
                <a:lnTo>
                  <a:pt x="10226" y="0"/>
                </a:lnTo>
                <a:close/>
              </a:path>
            </a:pathLst>
          </a:custGeom>
          <a:solidFill>
            <a:srgbClr val="1C3479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868" name="任意多边形 867"/>
          <p:cNvSpPr/>
          <p:nvPr/>
        </p:nvSpPr>
        <p:spPr>
          <a:xfrm>
            <a:off x="7190640" y="4043160"/>
            <a:ext cx="3513960" cy="1973880"/>
          </a:xfrm>
          <a:custGeom>
            <a:avLst/>
            <a:gdLst/>
            <a:ahLst/>
            <a:cxnLst/>
            <a:rect l="0" t="0" r="r" b="b"/>
            <a:pathLst>
              <a:path w="9761" h="5483">
                <a:moveTo>
                  <a:pt x="9761" y="0"/>
                </a:moveTo>
                <a:lnTo>
                  <a:pt x="0" y="5483"/>
                </a:lnTo>
                <a:lnTo>
                  <a:pt x="464" y="5483"/>
                </a:lnTo>
                <a:lnTo>
                  <a:pt x="9761" y="261"/>
                </a:lnTo>
                <a:lnTo>
                  <a:pt x="9761" y="0"/>
                </a:lnTo>
                <a:close/>
              </a:path>
            </a:pathLst>
          </a:custGeom>
          <a:solidFill>
            <a:srgbClr val="1C347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869" name="任意多边形 868"/>
          <p:cNvSpPr/>
          <p:nvPr/>
        </p:nvSpPr>
        <p:spPr>
          <a:xfrm>
            <a:off x="7357680" y="4137120"/>
            <a:ext cx="3346920" cy="1879920"/>
          </a:xfrm>
          <a:custGeom>
            <a:avLst/>
            <a:gdLst/>
            <a:ahLst/>
            <a:cxnLst/>
            <a:rect l="0" t="0" r="r" b="b"/>
            <a:pathLst>
              <a:path w="9297" h="5222">
                <a:moveTo>
                  <a:pt x="9297" y="0"/>
                </a:moveTo>
                <a:lnTo>
                  <a:pt x="0" y="5222"/>
                </a:lnTo>
                <a:lnTo>
                  <a:pt x="465" y="5222"/>
                </a:lnTo>
                <a:lnTo>
                  <a:pt x="9297" y="261"/>
                </a:lnTo>
                <a:lnTo>
                  <a:pt x="9297" y="0"/>
                </a:lnTo>
                <a:close/>
              </a:path>
            </a:pathLst>
          </a:custGeom>
          <a:solidFill>
            <a:srgbClr val="1C357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870" name="任意多边形 869"/>
          <p:cNvSpPr/>
          <p:nvPr/>
        </p:nvSpPr>
        <p:spPr>
          <a:xfrm>
            <a:off x="7525080" y="4231080"/>
            <a:ext cx="3179520" cy="1785960"/>
          </a:xfrm>
          <a:custGeom>
            <a:avLst/>
            <a:gdLst/>
            <a:ahLst/>
            <a:cxnLst/>
            <a:rect l="0" t="0" r="r" b="b"/>
            <a:pathLst>
              <a:path w="8832" h="4961">
                <a:moveTo>
                  <a:pt x="8832" y="0"/>
                </a:moveTo>
                <a:lnTo>
                  <a:pt x="0" y="4961"/>
                </a:lnTo>
                <a:lnTo>
                  <a:pt x="465" y="4961"/>
                </a:lnTo>
                <a:lnTo>
                  <a:pt x="8832" y="261"/>
                </a:lnTo>
                <a:lnTo>
                  <a:pt x="8832" y="0"/>
                </a:lnTo>
                <a:close/>
              </a:path>
            </a:pathLst>
          </a:custGeom>
          <a:solidFill>
            <a:srgbClr val="1C357C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871" name="任意多边形 870"/>
          <p:cNvSpPr/>
          <p:nvPr/>
        </p:nvSpPr>
        <p:spPr>
          <a:xfrm>
            <a:off x="7692480" y="4325040"/>
            <a:ext cx="3012120" cy="1692000"/>
          </a:xfrm>
          <a:custGeom>
            <a:avLst/>
            <a:gdLst/>
            <a:ahLst/>
            <a:cxnLst/>
            <a:rect l="0" t="0" r="r" b="b"/>
            <a:pathLst>
              <a:path w="8367" h="4700">
                <a:moveTo>
                  <a:pt x="8367" y="0"/>
                </a:moveTo>
                <a:lnTo>
                  <a:pt x="0" y="4700"/>
                </a:lnTo>
                <a:lnTo>
                  <a:pt x="465" y="4700"/>
                </a:lnTo>
                <a:lnTo>
                  <a:pt x="8367" y="261"/>
                </a:lnTo>
                <a:lnTo>
                  <a:pt x="8367" y="0"/>
                </a:lnTo>
                <a:close/>
              </a:path>
            </a:pathLst>
          </a:custGeom>
          <a:solidFill>
            <a:srgbClr val="1C357C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872" name="任意多边形 871"/>
          <p:cNvSpPr/>
          <p:nvPr/>
        </p:nvSpPr>
        <p:spPr>
          <a:xfrm>
            <a:off x="7859880" y="4419000"/>
            <a:ext cx="2844720" cy="1598040"/>
          </a:xfrm>
          <a:custGeom>
            <a:avLst/>
            <a:gdLst/>
            <a:ahLst/>
            <a:cxnLst/>
            <a:rect l="0" t="0" r="r" b="b"/>
            <a:pathLst>
              <a:path w="7902" h="4439">
                <a:moveTo>
                  <a:pt x="7902" y="0"/>
                </a:moveTo>
                <a:lnTo>
                  <a:pt x="0" y="4439"/>
                </a:lnTo>
                <a:lnTo>
                  <a:pt x="465" y="4439"/>
                </a:lnTo>
                <a:lnTo>
                  <a:pt x="7902" y="261"/>
                </a:lnTo>
                <a:lnTo>
                  <a:pt x="7902" y="0"/>
                </a:lnTo>
                <a:close/>
              </a:path>
            </a:pathLst>
          </a:custGeom>
          <a:solidFill>
            <a:srgbClr val="1C357D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873" name="任意多边形 872"/>
          <p:cNvSpPr/>
          <p:nvPr/>
        </p:nvSpPr>
        <p:spPr>
          <a:xfrm>
            <a:off x="8027280" y="4512960"/>
            <a:ext cx="2677320" cy="1504080"/>
          </a:xfrm>
          <a:custGeom>
            <a:avLst/>
            <a:gdLst/>
            <a:ahLst/>
            <a:cxnLst/>
            <a:rect l="0" t="0" r="r" b="b"/>
            <a:pathLst>
              <a:path w="7437" h="4178">
                <a:moveTo>
                  <a:pt x="7437" y="0"/>
                </a:moveTo>
                <a:lnTo>
                  <a:pt x="0" y="4178"/>
                </a:lnTo>
                <a:lnTo>
                  <a:pt x="464" y="4178"/>
                </a:lnTo>
                <a:lnTo>
                  <a:pt x="7437" y="261"/>
                </a:lnTo>
                <a:lnTo>
                  <a:pt x="7437" y="0"/>
                </a:lnTo>
                <a:close/>
              </a:path>
            </a:pathLst>
          </a:custGeom>
          <a:solidFill>
            <a:srgbClr val="1D367E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874" name="任意多边形 873"/>
          <p:cNvSpPr/>
          <p:nvPr/>
        </p:nvSpPr>
        <p:spPr>
          <a:xfrm>
            <a:off x="8194320" y="4606920"/>
            <a:ext cx="2510280" cy="1410120"/>
          </a:xfrm>
          <a:custGeom>
            <a:avLst/>
            <a:gdLst/>
            <a:ahLst/>
            <a:cxnLst/>
            <a:rect l="0" t="0" r="r" b="b"/>
            <a:pathLst>
              <a:path w="6973" h="3917">
                <a:moveTo>
                  <a:pt x="6973" y="0"/>
                </a:moveTo>
                <a:lnTo>
                  <a:pt x="0" y="3917"/>
                </a:lnTo>
                <a:lnTo>
                  <a:pt x="465" y="3917"/>
                </a:lnTo>
                <a:lnTo>
                  <a:pt x="6973" y="261"/>
                </a:lnTo>
                <a:lnTo>
                  <a:pt x="6973" y="0"/>
                </a:lnTo>
                <a:close/>
              </a:path>
            </a:pathLst>
          </a:custGeom>
          <a:solidFill>
            <a:srgbClr val="1D367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875" name="任意多边形 874"/>
          <p:cNvSpPr/>
          <p:nvPr/>
        </p:nvSpPr>
        <p:spPr>
          <a:xfrm>
            <a:off x="8361720" y="4700880"/>
            <a:ext cx="2342880" cy="1316160"/>
          </a:xfrm>
          <a:custGeom>
            <a:avLst/>
            <a:gdLst/>
            <a:ahLst/>
            <a:cxnLst/>
            <a:rect l="0" t="0" r="r" b="b"/>
            <a:pathLst>
              <a:path w="6508" h="3656">
                <a:moveTo>
                  <a:pt x="6508" y="0"/>
                </a:moveTo>
                <a:lnTo>
                  <a:pt x="0" y="3656"/>
                </a:lnTo>
                <a:lnTo>
                  <a:pt x="465" y="3656"/>
                </a:lnTo>
                <a:lnTo>
                  <a:pt x="6508" y="261"/>
                </a:lnTo>
                <a:lnTo>
                  <a:pt x="6508" y="0"/>
                </a:lnTo>
                <a:close/>
              </a:path>
            </a:pathLst>
          </a:custGeom>
          <a:solidFill>
            <a:srgbClr val="1D367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876" name="任意多边形 875"/>
          <p:cNvSpPr/>
          <p:nvPr/>
        </p:nvSpPr>
        <p:spPr>
          <a:xfrm>
            <a:off x="8529120" y="4794840"/>
            <a:ext cx="2175480" cy="1222200"/>
          </a:xfrm>
          <a:custGeom>
            <a:avLst/>
            <a:gdLst/>
            <a:ahLst/>
            <a:cxnLst/>
            <a:rect l="0" t="0" r="r" b="b"/>
            <a:pathLst>
              <a:path w="6043" h="3395">
                <a:moveTo>
                  <a:pt x="6043" y="0"/>
                </a:moveTo>
                <a:lnTo>
                  <a:pt x="0" y="3395"/>
                </a:lnTo>
                <a:lnTo>
                  <a:pt x="465" y="3395"/>
                </a:lnTo>
                <a:lnTo>
                  <a:pt x="6043" y="261"/>
                </a:lnTo>
                <a:lnTo>
                  <a:pt x="6043" y="0"/>
                </a:lnTo>
                <a:close/>
              </a:path>
            </a:pathLst>
          </a:custGeom>
          <a:solidFill>
            <a:srgbClr val="1D3780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877" name="任意多边形 876"/>
          <p:cNvSpPr/>
          <p:nvPr/>
        </p:nvSpPr>
        <p:spPr>
          <a:xfrm>
            <a:off x="8696520" y="4888800"/>
            <a:ext cx="2008080" cy="1128240"/>
          </a:xfrm>
          <a:custGeom>
            <a:avLst/>
            <a:gdLst/>
            <a:ahLst/>
            <a:cxnLst/>
            <a:rect l="0" t="0" r="r" b="b"/>
            <a:pathLst>
              <a:path w="5578" h="3134">
                <a:moveTo>
                  <a:pt x="5578" y="0"/>
                </a:moveTo>
                <a:lnTo>
                  <a:pt x="0" y="3134"/>
                </a:lnTo>
                <a:lnTo>
                  <a:pt x="465" y="3134"/>
                </a:lnTo>
                <a:lnTo>
                  <a:pt x="5578" y="261"/>
                </a:lnTo>
                <a:lnTo>
                  <a:pt x="5578" y="0"/>
                </a:lnTo>
                <a:close/>
              </a:path>
            </a:pathLst>
          </a:custGeom>
          <a:solidFill>
            <a:srgbClr val="1D3781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878" name="任意多边形 877"/>
          <p:cNvSpPr/>
          <p:nvPr/>
        </p:nvSpPr>
        <p:spPr>
          <a:xfrm>
            <a:off x="8863920" y="4982760"/>
            <a:ext cx="1840680" cy="1034280"/>
          </a:xfrm>
          <a:custGeom>
            <a:avLst/>
            <a:gdLst/>
            <a:ahLst/>
            <a:cxnLst/>
            <a:rect l="0" t="0" r="r" b="b"/>
            <a:pathLst>
              <a:path w="5113" h="2873">
                <a:moveTo>
                  <a:pt x="5113" y="0"/>
                </a:moveTo>
                <a:lnTo>
                  <a:pt x="0" y="2873"/>
                </a:lnTo>
                <a:lnTo>
                  <a:pt x="464" y="2873"/>
                </a:lnTo>
                <a:lnTo>
                  <a:pt x="5113" y="261"/>
                </a:lnTo>
                <a:lnTo>
                  <a:pt x="5113" y="0"/>
                </a:lnTo>
                <a:close/>
              </a:path>
            </a:pathLst>
          </a:custGeom>
          <a:solidFill>
            <a:srgbClr val="1D378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879" name="任意多边形 878"/>
          <p:cNvSpPr/>
          <p:nvPr/>
        </p:nvSpPr>
        <p:spPr>
          <a:xfrm>
            <a:off x="9030960" y="5076720"/>
            <a:ext cx="1673640" cy="940320"/>
          </a:xfrm>
          <a:custGeom>
            <a:avLst/>
            <a:gdLst/>
            <a:ahLst/>
            <a:cxnLst/>
            <a:rect l="0" t="0" r="r" b="b"/>
            <a:pathLst>
              <a:path w="4649" h="2612">
                <a:moveTo>
                  <a:pt x="4649" y="0"/>
                </a:moveTo>
                <a:lnTo>
                  <a:pt x="0" y="2612"/>
                </a:lnTo>
                <a:lnTo>
                  <a:pt x="465" y="2612"/>
                </a:lnTo>
                <a:lnTo>
                  <a:pt x="4649" y="263"/>
                </a:lnTo>
                <a:lnTo>
                  <a:pt x="4649" y="0"/>
                </a:lnTo>
                <a:close/>
              </a:path>
            </a:pathLst>
          </a:custGeom>
          <a:solidFill>
            <a:srgbClr val="1D3783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880" name="任意多边形 879"/>
          <p:cNvSpPr/>
          <p:nvPr/>
        </p:nvSpPr>
        <p:spPr>
          <a:xfrm>
            <a:off x="9198360" y="5171040"/>
            <a:ext cx="1506240" cy="846000"/>
          </a:xfrm>
          <a:custGeom>
            <a:avLst/>
            <a:gdLst/>
            <a:ahLst/>
            <a:cxnLst/>
            <a:rect l="0" t="0" r="r" b="b"/>
            <a:pathLst>
              <a:path w="4184" h="2350">
                <a:moveTo>
                  <a:pt x="4184" y="0"/>
                </a:moveTo>
                <a:lnTo>
                  <a:pt x="0" y="2350"/>
                </a:lnTo>
                <a:lnTo>
                  <a:pt x="465" y="2350"/>
                </a:lnTo>
                <a:lnTo>
                  <a:pt x="4184" y="261"/>
                </a:lnTo>
                <a:lnTo>
                  <a:pt x="4184" y="0"/>
                </a:lnTo>
                <a:close/>
              </a:path>
            </a:pathLst>
          </a:custGeom>
          <a:solidFill>
            <a:srgbClr val="1D3883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881" name="任意多边形 880"/>
          <p:cNvSpPr/>
          <p:nvPr/>
        </p:nvSpPr>
        <p:spPr>
          <a:xfrm>
            <a:off x="9365760" y="5265000"/>
            <a:ext cx="1338840" cy="752040"/>
          </a:xfrm>
          <a:custGeom>
            <a:avLst/>
            <a:gdLst/>
            <a:ahLst/>
            <a:cxnLst/>
            <a:rect l="0" t="0" r="r" b="b"/>
            <a:pathLst>
              <a:path w="3719" h="2089">
                <a:moveTo>
                  <a:pt x="3719" y="0"/>
                </a:moveTo>
                <a:lnTo>
                  <a:pt x="0" y="2089"/>
                </a:lnTo>
                <a:lnTo>
                  <a:pt x="465" y="2089"/>
                </a:lnTo>
                <a:lnTo>
                  <a:pt x="3719" y="261"/>
                </a:lnTo>
                <a:lnTo>
                  <a:pt x="3719" y="0"/>
                </a:lnTo>
                <a:close/>
              </a:path>
            </a:pathLst>
          </a:custGeom>
          <a:solidFill>
            <a:srgbClr val="1D388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882" name="任意多边形 881"/>
          <p:cNvSpPr/>
          <p:nvPr/>
        </p:nvSpPr>
        <p:spPr>
          <a:xfrm>
            <a:off x="9533160" y="5358960"/>
            <a:ext cx="1171440" cy="658080"/>
          </a:xfrm>
          <a:custGeom>
            <a:avLst/>
            <a:gdLst/>
            <a:ahLst/>
            <a:cxnLst/>
            <a:rect l="0" t="0" r="r" b="b"/>
            <a:pathLst>
              <a:path w="3254" h="1828">
                <a:moveTo>
                  <a:pt x="3254" y="0"/>
                </a:moveTo>
                <a:lnTo>
                  <a:pt x="0" y="1828"/>
                </a:lnTo>
                <a:lnTo>
                  <a:pt x="465" y="1828"/>
                </a:lnTo>
                <a:lnTo>
                  <a:pt x="3254" y="261"/>
                </a:lnTo>
                <a:lnTo>
                  <a:pt x="3254" y="0"/>
                </a:lnTo>
                <a:close/>
              </a:path>
            </a:pathLst>
          </a:custGeom>
          <a:solidFill>
            <a:srgbClr val="1D3885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883" name="任意多边形 882"/>
          <p:cNvSpPr/>
          <p:nvPr/>
        </p:nvSpPr>
        <p:spPr>
          <a:xfrm>
            <a:off x="9700560" y="5452920"/>
            <a:ext cx="1004040" cy="564120"/>
          </a:xfrm>
          <a:custGeom>
            <a:avLst/>
            <a:gdLst/>
            <a:ahLst/>
            <a:cxnLst/>
            <a:rect l="0" t="0" r="r" b="b"/>
            <a:pathLst>
              <a:path w="2789" h="1567">
                <a:moveTo>
                  <a:pt x="2789" y="0"/>
                </a:moveTo>
                <a:lnTo>
                  <a:pt x="0" y="1567"/>
                </a:lnTo>
                <a:lnTo>
                  <a:pt x="464" y="1567"/>
                </a:lnTo>
                <a:lnTo>
                  <a:pt x="2789" y="261"/>
                </a:lnTo>
                <a:lnTo>
                  <a:pt x="2789" y="0"/>
                </a:lnTo>
                <a:close/>
              </a:path>
            </a:pathLst>
          </a:custGeom>
          <a:solidFill>
            <a:srgbClr val="1E388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884" name="任意多边形 883"/>
          <p:cNvSpPr/>
          <p:nvPr/>
        </p:nvSpPr>
        <p:spPr>
          <a:xfrm>
            <a:off x="9867600" y="5546880"/>
            <a:ext cx="837000" cy="470160"/>
          </a:xfrm>
          <a:custGeom>
            <a:avLst/>
            <a:gdLst/>
            <a:ahLst/>
            <a:cxnLst/>
            <a:rect l="0" t="0" r="r" b="b"/>
            <a:pathLst>
              <a:path w="2325" h="1306">
                <a:moveTo>
                  <a:pt x="2325" y="0"/>
                </a:moveTo>
                <a:lnTo>
                  <a:pt x="0" y="1306"/>
                </a:lnTo>
                <a:lnTo>
                  <a:pt x="465" y="1306"/>
                </a:lnTo>
                <a:lnTo>
                  <a:pt x="2325" y="261"/>
                </a:lnTo>
                <a:lnTo>
                  <a:pt x="2325" y="0"/>
                </a:lnTo>
                <a:close/>
              </a:path>
            </a:pathLst>
          </a:custGeom>
          <a:solidFill>
            <a:srgbClr val="1E398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885" name="任意多边形 884"/>
          <p:cNvSpPr/>
          <p:nvPr/>
        </p:nvSpPr>
        <p:spPr>
          <a:xfrm>
            <a:off x="10035000" y="5640840"/>
            <a:ext cx="669600" cy="376200"/>
          </a:xfrm>
          <a:custGeom>
            <a:avLst/>
            <a:gdLst/>
            <a:ahLst/>
            <a:cxnLst/>
            <a:rect l="0" t="0" r="r" b="b"/>
            <a:pathLst>
              <a:path w="1860" h="1045">
                <a:moveTo>
                  <a:pt x="1860" y="0"/>
                </a:moveTo>
                <a:lnTo>
                  <a:pt x="0" y="1045"/>
                </a:lnTo>
                <a:lnTo>
                  <a:pt x="465" y="1045"/>
                </a:lnTo>
                <a:lnTo>
                  <a:pt x="1860" y="261"/>
                </a:lnTo>
                <a:lnTo>
                  <a:pt x="1860" y="0"/>
                </a:lnTo>
                <a:close/>
              </a:path>
            </a:pathLst>
          </a:custGeom>
          <a:solidFill>
            <a:srgbClr val="1E3987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886" name="任意多边形 885"/>
          <p:cNvSpPr/>
          <p:nvPr/>
        </p:nvSpPr>
        <p:spPr>
          <a:xfrm>
            <a:off x="10202400" y="5734800"/>
            <a:ext cx="502200" cy="282240"/>
          </a:xfrm>
          <a:custGeom>
            <a:avLst/>
            <a:gdLst/>
            <a:ahLst/>
            <a:cxnLst/>
            <a:rect l="0" t="0" r="r" b="b"/>
            <a:pathLst>
              <a:path w="1395" h="784">
                <a:moveTo>
                  <a:pt x="1395" y="0"/>
                </a:moveTo>
                <a:lnTo>
                  <a:pt x="0" y="784"/>
                </a:lnTo>
                <a:lnTo>
                  <a:pt x="466" y="784"/>
                </a:lnTo>
                <a:lnTo>
                  <a:pt x="1395" y="262"/>
                </a:lnTo>
                <a:lnTo>
                  <a:pt x="1395" y="0"/>
                </a:lnTo>
                <a:close/>
              </a:path>
            </a:pathLst>
          </a:custGeom>
          <a:solidFill>
            <a:srgbClr val="1E398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887" name="任意多边形 886"/>
          <p:cNvSpPr/>
          <p:nvPr/>
        </p:nvSpPr>
        <p:spPr>
          <a:xfrm>
            <a:off x="10369800" y="5828760"/>
            <a:ext cx="334800" cy="188280"/>
          </a:xfrm>
          <a:custGeom>
            <a:avLst/>
            <a:gdLst/>
            <a:ahLst/>
            <a:cxnLst/>
            <a:rect l="0" t="0" r="r" b="b"/>
            <a:pathLst>
              <a:path w="930" h="523">
                <a:moveTo>
                  <a:pt x="930" y="0"/>
                </a:moveTo>
                <a:lnTo>
                  <a:pt x="0" y="523"/>
                </a:lnTo>
                <a:lnTo>
                  <a:pt x="466" y="523"/>
                </a:lnTo>
                <a:lnTo>
                  <a:pt x="930" y="262"/>
                </a:lnTo>
                <a:lnTo>
                  <a:pt x="930" y="0"/>
                </a:lnTo>
                <a:close/>
              </a:path>
            </a:pathLst>
          </a:custGeom>
          <a:solidFill>
            <a:srgbClr val="1E3989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888" name="任意多边形 887"/>
          <p:cNvSpPr/>
          <p:nvPr/>
        </p:nvSpPr>
        <p:spPr>
          <a:xfrm>
            <a:off x="10537200" y="5922720"/>
            <a:ext cx="167400" cy="94320"/>
          </a:xfrm>
          <a:custGeom>
            <a:avLst/>
            <a:gdLst/>
            <a:ahLst/>
            <a:cxnLst/>
            <a:rect l="0" t="0" r="r" b="b"/>
            <a:pathLst>
              <a:path w="465" h="262">
                <a:moveTo>
                  <a:pt x="465" y="0"/>
                </a:moveTo>
                <a:lnTo>
                  <a:pt x="0" y="262"/>
                </a:lnTo>
                <a:lnTo>
                  <a:pt x="465" y="262"/>
                </a:lnTo>
                <a:lnTo>
                  <a:pt x="465" y="0"/>
                </a:lnTo>
                <a:close/>
              </a:path>
            </a:pathLst>
          </a:custGeom>
          <a:solidFill>
            <a:srgbClr val="1E3A8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889" name="图片 888"/>
          <p:cNvPicPr/>
          <p:nvPr/>
        </p:nvPicPr>
        <p:blipFill>
          <a:blip r:embed="rId2"/>
          <a:stretch/>
        </p:blipFill>
        <p:spPr>
          <a:xfrm>
            <a:off x="8280" y="0"/>
            <a:ext cx="10696320" cy="60163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890" name="任意多边形 889"/>
          <p:cNvSpPr/>
          <p:nvPr/>
        </p:nvSpPr>
        <p:spPr>
          <a:xfrm>
            <a:off x="409320" y="802080"/>
            <a:ext cx="802440" cy="33840"/>
          </a:xfrm>
          <a:custGeom>
            <a:avLst/>
            <a:gdLst/>
            <a:ahLst/>
            <a:cxnLst/>
            <a:rect l="0" t="0" r="r" b="b"/>
            <a:pathLst>
              <a:path w="2229" h="94">
                <a:moveTo>
                  <a:pt x="0" y="0"/>
                </a:moveTo>
                <a:lnTo>
                  <a:pt x="2229" y="0"/>
                </a:lnTo>
                <a:lnTo>
                  <a:pt x="2229" y="94"/>
                </a:lnTo>
                <a:lnTo>
                  <a:pt x="0" y="94"/>
                </a:lnTo>
                <a:lnTo>
                  <a:pt x="0" y="0"/>
                </a:lnTo>
                <a:close/>
              </a:path>
            </a:pathLst>
          </a:custGeom>
          <a:solidFill>
            <a:srgbClr val="00D3F3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91" name="任意多边形 890"/>
          <p:cNvSpPr/>
          <p:nvPr/>
        </p:nvSpPr>
        <p:spPr>
          <a:xfrm>
            <a:off x="413640" y="5603040"/>
            <a:ext cx="9886320" cy="414000"/>
          </a:xfrm>
          <a:custGeom>
            <a:avLst/>
            <a:gdLst/>
            <a:ahLst/>
            <a:cxnLst/>
            <a:rect l="0" t="0" r="r" b="b"/>
            <a:pathLst>
              <a:path w="27462" h="1150">
                <a:moveTo>
                  <a:pt x="0" y="1150"/>
                </a:moveTo>
                <a:lnTo>
                  <a:pt x="0" y="174"/>
                </a:lnTo>
                <a:cubicBezTo>
                  <a:pt x="0" y="163"/>
                  <a:pt x="1" y="151"/>
                  <a:pt x="3" y="140"/>
                </a:cubicBezTo>
                <a:cubicBezTo>
                  <a:pt x="5" y="129"/>
                  <a:pt x="8" y="118"/>
                  <a:pt x="13" y="107"/>
                </a:cubicBezTo>
                <a:cubicBezTo>
                  <a:pt x="17" y="97"/>
                  <a:pt x="23" y="87"/>
                  <a:pt x="29" y="77"/>
                </a:cubicBezTo>
                <a:cubicBezTo>
                  <a:pt x="35" y="68"/>
                  <a:pt x="42" y="59"/>
                  <a:pt x="51" y="51"/>
                </a:cubicBezTo>
                <a:cubicBezTo>
                  <a:pt x="59" y="43"/>
                  <a:pt x="67" y="36"/>
                  <a:pt x="77" y="29"/>
                </a:cubicBezTo>
                <a:cubicBezTo>
                  <a:pt x="86" y="23"/>
                  <a:pt x="96" y="17"/>
                  <a:pt x="107" y="13"/>
                </a:cubicBezTo>
                <a:cubicBezTo>
                  <a:pt x="118" y="9"/>
                  <a:pt x="128" y="5"/>
                  <a:pt x="140" y="3"/>
                </a:cubicBezTo>
                <a:cubicBezTo>
                  <a:pt x="151" y="1"/>
                  <a:pt x="162" y="0"/>
                  <a:pt x="174" y="0"/>
                </a:cubicBezTo>
                <a:lnTo>
                  <a:pt x="27287" y="0"/>
                </a:lnTo>
                <a:cubicBezTo>
                  <a:pt x="27299" y="0"/>
                  <a:pt x="27310" y="1"/>
                  <a:pt x="27321" y="3"/>
                </a:cubicBezTo>
                <a:cubicBezTo>
                  <a:pt x="27333" y="5"/>
                  <a:pt x="27344" y="9"/>
                  <a:pt x="27354" y="13"/>
                </a:cubicBezTo>
                <a:cubicBezTo>
                  <a:pt x="27365" y="17"/>
                  <a:pt x="27375" y="23"/>
                  <a:pt x="27384" y="29"/>
                </a:cubicBezTo>
                <a:cubicBezTo>
                  <a:pt x="27394" y="36"/>
                  <a:pt x="27403" y="43"/>
                  <a:pt x="27411" y="51"/>
                </a:cubicBezTo>
                <a:cubicBezTo>
                  <a:pt x="27419" y="59"/>
                  <a:pt x="27426" y="68"/>
                  <a:pt x="27432" y="77"/>
                </a:cubicBezTo>
                <a:cubicBezTo>
                  <a:pt x="27439" y="87"/>
                  <a:pt x="27444" y="97"/>
                  <a:pt x="27448" y="107"/>
                </a:cubicBezTo>
                <a:cubicBezTo>
                  <a:pt x="27453" y="118"/>
                  <a:pt x="27456" y="129"/>
                  <a:pt x="27458" y="140"/>
                </a:cubicBezTo>
                <a:cubicBezTo>
                  <a:pt x="27460" y="151"/>
                  <a:pt x="27462" y="163"/>
                  <a:pt x="27462" y="174"/>
                </a:cubicBezTo>
                <a:lnTo>
                  <a:pt x="27462" y="1150"/>
                </a:lnTo>
                <a:lnTo>
                  <a:pt x="0" y="1150"/>
                </a:lnTo>
                <a:close/>
              </a:path>
            </a:pathLst>
          </a:custGeom>
          <a:solidFill>
            <a:srgbClr val="1E3A8A">
              <a:alpha val="4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892" name="任意多边形 891"/>
          <p:cNvSpPr/>
          <p:nvPr/>
        </p:nvSpPr>
        <p:spPr>
          <a:xfrm>
            <a:off x="413640" y="5603040"/>
            <a:ext cx="9886320" cy="414000"/>
          </a:xfrm>
          <a:custGeom>
            <a:avLst/>
            <a:gdLst/>
            <a:ahLst/>
            <a:cxnLst/>
            <a:rect l="0" t="0" r="r" b="b"/>
            <a:pathLst>
              <a:path w="27462" h="1150" fill="none">
                <a:moveTo>
                  <a:pt x="0" y="1150"/>
                </a:moveTo>
                <a:lnTo>
                  <a:pt x="0" y="174"/>
                </a:lnTo>
                <a:cubicBezTo>
                  <a:pt x="0" y="163"/>
                  <a:pt x="1" y="151"/>
                  <a:pt x="3" y="140"/>
                </a:cubicBezTo>
                <a:cubicBezTo>
                  <a:pt x="5" y="129"/>
                  <a:pt x="8" y="118"/>
                  <a:pt x="13" y="107"/>
                </a:cubicBezTo>
                <a:cubicBezTo>
                  <a:pt x="17" y="97"/>
                  <a:pt x="23" y="87"/>
                  <a:pt x="29" y="77"/>
                </a:cubicBezTo>
                <a:cubicBezTo>
                  <a:pt x="35" y="68"/>
                  <a:pt x="42" y="59"/>
                  <a:pt x="51" y="51"/>
                </a:cubicBezTo>
                <a:cubicBezTo>
                  <a:pt x="59" y="43"/>
                  <a:pt x="67" y="36"/>
                  <a:pt x="77" y="29"/>
                </a:cubicBezTo>
                <a:cubicBezTo>
                  <a:pt x="86" y="23"/>
                  <a:pt x="96" y="17"/>
                  <a:pt x="107" y="13"/>
                </a:cubicBezTo>
                <a:cubicBezTo>
                  <a:pt x="118" y="9"/>
                  <a:pt x="128" y="5"/>
                  <a:pt x="140" y="3"/>
                </a:cubicBezTo>
                <a:cubicBezTo>
                  <a:pt x="151" y="1"/>
                  <a:pt x="162" y="0"/>
                  <a:pt x="174" y="0"/>
                </a:cubicBezTo>
                <a:lnTo>
                  <a:pt x="27287" y="0"/>
                </a:lnTo>
                <a:cubicBezTo>
                  <a:pt x="27299" y="0"/>
                  <a:pt x="27310" y="1"/>
                  <a:pt x="27321" y="3"/>
                </a:cubicBezTo>
                <a:cubicBezTo>
                  <a:pt x="27333" y="5"/>
                  <a:pt x="27344" y="9"/>
                  <a:pt x="27354" y="13"/>
                </a:cubicBezTo>
                <a:cubicBezTo>
                  <a:pt x="27365" y="17"/>
                  <a:pt x="27375" y="23"/>
                  <a:pt x="27384" y="29"/>
                </a:cubicBezTo>
                <a:cubicBezTo>
                  <a:pt x="27394" y="36"/>
                  <a:pt x="27403" y="43"/>
                  <a:pt x="27411" y="51"/>
                </a:cubicBezTo>
                <a:cubicBezTo>
                  <a:pt x="27419" y="59"/>
                  <a:pt x="27426" y="68"/>
                  <a:pt x="27432" y="77"/>
                </a:cubicBezTo>
                <a:cubicBezTo>
                  <a:pt x="27439" y="87"/>
                  <a:pt x="27444" y="97"/>
                  <a:pt x="27448" y="107"/>
                </a:cubicBezTo>
                <a:cubicBezTo>
                  <a:pt x="27453" y="118"/>
                  <a:pt x="27456" y="129"/>
                  <a:pt x="27458" y="140"/>
                </a:cubicBezTo>
                <a:cubicBezTo>
                  <a:pt x="27460" y="151"/>
                  <a:pt x="27462" y="163"/>
                  <a:pt x="27462" y="174"/>
                </a:cubicBezTo>
                <a:lnTo>
                  <a:pt x="27462" y="1150"/>
                </a:lnTo>
              </a:path>
            </a:pathLst>
          </a:custGeom>
          <a:ln w="8280">
            <a:solidFill>
              <a:srgbClr val="1E40AF"/>
            </a:solidFill>
            <a:miter/>
          </a:ln>
        </p:spPr>
        <p:txBody>
          <a:bodyPr lIns="3960" tIns="3960" rIns="3960" bIns="396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93" name="文本框 892"/>
          <p:cNvSpPr txBox="1"/>
          <p:nvPr/>
        </p:nvSpPr>
        <p:spPr>
          <a:xfrm>
            <a:off x="405360" y="378720"/>
            <a:ext cx="2402640" cy="378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237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常用向量检索算法</a:t>
            </a:r>
            <a:endParaRPr lang="en-US" sz="237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94" name="文本框 893"/>
          <p:cNvSpPr txBox="1"/>
          <p:nvPr/>
        </p:nvSpPr>
        <p:spPr>
          <a:xfrm>
            <a:off x="405360" y="1058400"/>
            <a:ext cx="362160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向量检索算法主要分为两类：</a:t>
            </a:r>
            <a:r>
              <a:rPr lang="zh-CN" sz="1180" b="0" u="none" strike="noStrike">
                <a:solidFill>
                  <a:srgbClr val="53EAFD"/>
                </a:solidFill>
                <a:effectLst/>
                <a:uFillTx/>
                <a:latin typeface="WenQuanYiZenHei"/>
                <a:ea typeface="WenQuanYiZenHei"/>
              </a:rPr>
              <a:t>线性搜索</a:t>
            </a:r>
            <a:r>
              <a:rPr lang="zh-CN" sz="11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和</a:t>
            </a:r>
            <a:r>
              <a:rPr lang="zh-CN" sz="1180" b="0" u="none" strike="noStrike">
                <a:solidFill>
                  <a:srgbClr val="53EAFD"/>
                </a:solidFill>
                <a:effectLst/>
                <a:uFillTx/>
                <a:latin typeface="WenQuanYiZenHei"/>
                <a:ea typeface="WenQuanYiZenHei"/>
              </a:rPr>
              <a:t>近似最近邻（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95" name="文本框 894"/>
          <p:cNvSpPr txBox="1"/>
          <p:nvPr/>
        </p:nvSpPr>
        <p:spPr>
          <a:xfrm>
            <a:off x="4015440" y="1063800"/>
            <a:ext cx="370080" cy="1756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180" b="1" u="none" strike="noStrike">
                <a:solidFill>
                  <a:srgbClr val="53EAFD"/>
                </a:solidFill>
                <a:effectLst/>
                <a:uFillTx/>
                <a:latin typeface="DejaVuSans"/>
                <a:ea typeface="DejaVuSans"/>
              </a:rPr>
              <a:t>ANN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96" name="文本框 895"/>
          <p:cNvSpPr txBox="1"/>
          <p:nvPr/>
        </p:nvSpPr>
        <p:spPr>
          <a:xfrm>
            <a:off x="4383720" y="1058400"/>
            <a:ext cx="60408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53EAFD"/>
                </a:solidFill>
                <a:effectLst/>
                <a:uFillTx/>
                <a:latin typeface="WenQuanYiZenHei"/>
                <a:ea typeface="WenQuanYiZenHei"/>
              </a:rPr>
              <a:t>）</a:t>
            </a:r>
            <a:r>
              <a:rPr lang="zh-CN" sz="11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算法。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97" name="文本框 896"/>
          <p:cNvSpPr txBox="1"/>
          <p:nvPr/>
        </p:nvSpPr>
        <p:spPr>
          <a:xfrm>
            <a:off x="4985280" y="1063800"/>
            <a:ext cx="150120" cy="1756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180" b="0" u="none" strike="noStrike">
                <a:solidFill>
                  <a:srgbClr val="DBEAFE"/>
                </a:solidFill>
                <a:effectLst/>
                <a:uFillTx/>
                <a:latin typeface="DejaVuSans"/>
                <a:ea typeface="DejaVuSans"/>
              </a:rPr>
              <a:t> 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98" name="任意多边形 897"/>
          <p:cNvSpPr/>
          <p:nvPr/>
        </p:nvSpPr>
        <p:spPr>
          <a:xfrm>
            <a:off x="413640" y="1474920"/>
            <a:ext cx="4738320" cy="3919680"/>
          </a:xfrm>
          <a:custGeom>
            <a:avLst/>
            <a:gdLst/>
            <a:ahLst/>
            <a:cxnLst/>
            <a:rect l="0" t="0" r="r" b="b"/>
            <a:pathLst>
              <a:path w="13162" h="10888">
                <a:moveTo>
                  <a:pt x="0" y="10713"/>
                </a:moveTo>
                <a:lnTo>
                  <a:pt x="0" y="174"/>
                </a:lnTo>
                <a:cubicBezTo>
                  <a:pt x="0" y="162"/>
                  <a:pt x="1" y="151"/>
                  <a:pt x="3" y="140"/>
                </a:cubicBezTo>
                <a:cubicBezTo>
                  <a:pt x="5" y="129"/>
                  <a:pt x="8" y="118"/>
                  <a:pt x="13" y="107"/>
                </a:cubicBezTo>
                <a:cubicBezTo>
                  <a:pt x="17" y="97"/>
                  <a:pt x="23" y="86"/>
                  <a:pt x="29" y="77"/>
                </a:cubicBezTo>
                <a:cubicBezTo>
                  <a:pt x="35" y="67"/>
                  <a:pt x="42" y="59"/>
                  <a:pt x="51" y="51"/>
                </a:cubicBezTo>
                <a:cubicBezTo>
                  <a:pt x="59" y="43"/>
                  <a:pt x="67" y="35"/>
                  <a:pt x="77" y="29"/>
                </a:cubicBezTo>
                <a:cubicBezTo>
                  <a:pt x="86" y="23"/>
                  <a:pt x="96" y="17"/>
                  <a:pt x="107" y="13"/>
                </a:cubicBezTo>
                <a:cubicBezTo>
                  <a:pt x="118" y="8"/>
                  <a:pt x="128" y="5"/>
                  <a:pt x="140" y="3"/>
                </a:cubicBezTo>
                <a:cubicBezTo>
                  <a:pt x="151" y="1"/>
                  <a:pt x="162" y="0"/>
                  <a:pt x="174" y="0"/>
                </a:cubicBezTo>
                <a:lnTo>
                  <a:pt x="12988" y="0"/>
                </a:lnTo>
                <a:cubicBezTo>
                  <a:pt x="13000" y="0"/>
                  <a:pt x="13011" y="1"/>
                  <a:pt x="13022" y="3"/>
                </a:cubicBezTo>
                <a:cubicBezTo>
                  <a:pt x="13033" y="5"/>
                  <a:pt x="13044" y="8"/>
                  <a:pt x="13055" y="13"/>
                </a:cubicBezTo>
                <a:cubicBezTo>
                  <a:pt x="13065" y="17"/>
                  <a:pt x="13075" y="23"/>
                  <a:pt x="13085" y="29"/>
                </a:cubicBezTo>
                <a:cubicBezTo>
                  <a:pt x="13094" y="35"/>
                  <a:pt x="13103" y="43"/>
                  <a:pt x="13111" y="51"/>
                </a:cubicBezTo>
                <a:cubicBezTo>
                  <a:pt x="13119" y="59"/>
                  <a:pt x="13127" y="67"/>
                  <a:pt x="13133" y="77"/>
                </a:cubicBezTo>
                <a:cubicBezTo>
                  <a:pt x="13139" y="86"/>
                  <a:pt x="13145" y="97"/>
                  <a:pt x="13149" y="107"/>
                </a:cubicBezTo>
                <a:cubicBezTo>
                  <a:pt x="13153" y="118"/>
                  <a:pt x="13157" y="129"/>
                  <a:pt x="13159" y="140"/>
                </a:cubicBezTo>
                <a:cubicBezTo>
                  <a:pt x="13161" y="151"/>
                  <a:pt x="13162" y="162"/>
                  <a:pt x="13162" y="174"/>
                </a:cubicBezTo>
                <a:lnTo>
                  <a:pt x="13162" y="10713"/>
                </a:lnTo>
                <a:cubicBezTo>
                  <a:pt x="13162" y="10725"/>
                  <a:pt x="13161" y="10736"/>
                  <a:pt x="13159" y="10747"/>
                </a:cubicBezTo>
                <a:cubicBezTo>
                  <a:pt x="13157" y="10759"/>
                  <a:pt x="13153" y="10769"/>
                  <a:pt x="13149" y="10780"/>
                </a:cubicBezTo>
                <a:cubicBezTo>
                  <a:pt x="13145" y="10791"/>
                  <a:pt x="13139" y="10801"/>
                  <a:pt x="13133" y="10810"/>
                </a:cubicBezTo>
                <a:cubicBezTo>
                  <a:pt x="13127" y="10820"/>
                  <a:pt x="13119" y="10828"/>
                  <a:pt x="13111" y="10837"/>
                </a:cubicBezTo>
                <a:cubicBezTo>
                  <a:pt x="13103" y="10845"/>
                  <a:pt x="13094" y="10852"/>
                  <a:pt x="13085" y="10858"/>
                </a:cubicBezTo>
                <a:cubicBezTo>
                  <a:pt x="13075" y="10865"/>
                  <a:pt x="13065" y="10870"/>
                  <a:pt x="13055" y="10874"/>
                </a:cubicBezTo>
                <a:cubicBezTo>
                  <a:pt x="13044" y="10879"/>
                  <a:pt x="13033" y="10882"/>
                  <a:pt x="13022" y="10884"/>
                </a:cubicBezTo>
                <a:cubicBezTo>
                  <a:pt x="13011" y="10886"/>
                  <a:pt x="13000" y="10888"/>
                  <a:pt x="12988" y="10888"/>
                </a:cubicBezTo>
                <a:lnTo>
                  <a:pt x="174" y="10888"/>
                </a:lnTo>
                <a:cubicBezTo>
                  <a:pt x="162" y="10888"/>
                  <a:pt x="151" y="10886"/>
                  <a:pt x="140" y="10884"/>
                </a:cubicBezTo>
                <a:cubicBezTo>
                  <a:pt x="128" y="10882"/>
                  <a:pt x="118" y="10879"/>
                  <a:pt x="107" y="10874"/>
                </a:cubicBezTo>
                <a:cubicBezTo>
                  <a:pt x="96" y="10870"/>
                  <a:pt x="86" y="10865"/>
                  <a:pt x="77" y="10858"/>
                </a:cubicBezTo>
                <a:cubicBezTo>
                  <a:pt x="67" y="10852"/>
                  <a:pt x="59" y="10845"/>
                  <a:pt x="51" y="10837"/>
                </a:cubicBezTo>
                <a:cubicBezTo>
                  <a:pt x="42" y="10828"/>
                  <a:pt x="35" y="10820"/>
                  <a:pt x="29" y="10810"/>
                </a:cubicBezTo>
                <a:cubicBezTo>
                  <a:pt x="23" y="10801"/>
                  <a:pt x="17" y="10791"/>
                  <a:pt x="13" y="10780"/>
                </a:cubicBezTo>
                <a:cubicBezTo>
                  <a:pt x="8" y="10769"/>
                  <a:pt x="5" y="10759"/>
                  <a:pt x="3" y="10747"/>
                </a:cubicBezTo>
                <a:cubicBezTo>
                  <a:pt x="1" y="10736"/>
                  <a:pt x="0" y="10725"/>
                  <a:pt x="0" y="10713"/>
                </a:cubicBezTo>
                <a:close/>
              </a:path>
            </a:pathLst>
          </a:custGeom>
          <a:solidFill>
            <a:srgbClr val="1E40AF">
              <a:alpha val="25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899" name="任意多边形 898"/>
          <p:cNvSpPr/>
          <p:nvPr/>
        </p:nvSpPr>
        <p:spPr>
          <a:xfrm>
            <a:off x="413640" y="1474920"/>
            <a:ext cx="4738320" cy="3919680"/>
          </a:xfrm>
          <a:custGeom>
            <a:avLst/>
            <a:gdLst/>
            <a:ahLst/>
            <a:cxnLst/>
            <a:rect l="0" t="0" r="r" b="b"/>
            <a:pathLst>
              <a:path w="13162" h="10888" fill="none">
                <a:moveTo>
                  <a:pt x="0" y="10713"/>
                </a:moveTo>
                <a:lnTo>
                  <a:pt x="0" y="174"/>
                </a:lnTo>
                <a:cubicBezTo>
                  <a:pt x="0" y="162"/>
                  <a:pt x="1" y="151"/>
                  <a:pt x="3" y="140"/>
                </a:cubicBezTo>
                <a:cubicBezTo>
                  <a:pt x="5" y="129"/>
                  <a:pt x="8" y="118"/>
                  <a:pt x="13" y="107"/>
                </a:cubicBezTo>
                <a:cubicBezTo>
                  <a:pt x="17" y="97"/>
                  <a:pt x="23" y="86"/>
                  <a:pt x="29" y="77"/>
                </a:cubicBezTo>
                <a:cubicBezTo>
                  <a:pt x="35" y="67"/>
                  <a:pt x="42" y="59"/>
                  <a:pt x="51" y="51"/>
                </a:cubicBezTo>
                <a:cubicBezTo>
                  <a:pt x="59" y="43"/>
                  <a:pt x="67" y="35"/>
                  <a:pt x="77" y="29"/>
                </a:cubicBezTo>
                <a:cubicBezTo>
                  <a:pt x="86" y="23"/>
                  <a:pt x="96" y="17"/>
                  <a:pt x="107" y="13"/>
                </a:cubicBezTo>
                <a:cubicBezTo>
                  <a:pt x="118" y="8"/>
                  <a:pt x="128" y="5"/>
                  <a:pt x="140" y="3"/>
                </a:cubicBezTo>
                <a:cubicBezTo>
                  <a:pt x="151" y="1"/>
                  <a:pt x="162" y="0"/>
                  <a:pt x="174" y="0"/>
                </a:cubicBezTo>
                <a:lnTo>
                  <a:pt x="12988" y="0"/>
                </a:lnTo>
                <a:cubicBezTo>
                  <a:pt x="13000" y="0"/>
                  <a:pt x="13011" y="1"/>
                  <a:pt x="13022" y="3"/>
                </a:cubicBezTo>
                <a:cubicBezTo>
                  <a:pt x="13033" y="5"/>
                  <a:pt x="13044" y="8"/>
                  <a:pt x="13055" y="13"/>
                </a:cubicBezTo>
                <a:cubicBezTo>
                  <a:pt x="13065" y="17"/>
                  <a:pt x="13075" y="23"/>
                  <a:pt x="13085" y="29"/>
                </a:cubicBezTo>
                <a:cubicBezTo>
                  <a:pt x="13094" y="35"/>
                  <a:pt x="13103" y="43"/>
                  <a:pt x="13111" y="51"/>
                </a:cubicBezTo>
                <a:cubicBezTo>
                  <a:pt x="13119" y="59"/>
                  <a:pt x="13127" y="67"/>
                  <a:pt x="13133" y="77"/>
                </a:cubicBezTo>
                <a:cubicBezTo>
                  <a:pt x="13139" y="86"/>
                  <a:pt x="13145" y="97"/>
                  <a:pt x="13149" y="107"/>
                </a:cubicBezTo>
                <a:cubicBezTo>
                  <a:pt x="13153" y="118"/>
                  <a:pt x="13157" y="129"/>
                  <a:pt x="13159" y="140"/>
                </a:cubicBezTo>
                <a:cubicBezTo>
                  <a:pt x="13161" y="151"/>
                  <a:pt x="13162" y="162"/>
                  <a:pt x="13162" y="174"/>
                </a:cubicBezTo>
                <a:lnTo>
                  <a:pt x="13162" y="10713"/>
                </a:lnTo>
                <a:cubicBezTo>
                  <a:pt x="13162" y="10725"/>
                  <a:pt x="13161" y="10736"/>
                  <a:pt x="13159" y="10747"/>
                </a:cubicBezTo>
                <a:cubicBezTo>
                  <a:pt x="13157" y="10759"/>
                  <a:pt x="13153" y="10769"/>
                  <a:pt x="13149" y="10780"/>
                </a:cubicBezTo>
                <a:cubicBezTo>
                  <a:pt x="13145" y="10791"/>
                  <a:pt x="13139" y="10801"/>
                  <a:pt x="13133" y="10810"/>
                </a:cubicBezTo>
                <a:cubicBezTo>
                  <a:pt x="13127" y="10820"/>
                  <a:pt x="13119" y="10828"/>
                  <a:pt x="13111" y="10837"/>
                </a:cubicBezTo>
                <a:cubicBezTo>
                  <a:pt x="13103" y="10845"/>
                  <a:pt x="13094" y="10852"/>
                  <a:pt x="13085" y="10858"/>
                </a:cubicBezTo>
                <a:cubicBezTo>
                  <a:pt x="13075" y="10865"/>
                  <a:pt x="13065" y="10870"/>
                  <a:pt x="13055" y="10874"/>
                </a:cubicBezTo>
                <a:cubicBezTo>
                  <a:pt x="13044" y="10879"/>
                  <a:pt x="13033" y="10882"/>
                  <a:pt x="13022" y="10884"/>
                </a:cubicBezTo>
                <a:cubicBezTo>
                  <a:pt x="13011" y="10886"/>
                  <a:pt x="13000" y="10888"/>
                  <a:pt x="12988" y="10888"/>
                </a:cubicBezTo>
                <a:lnTo>
                  <a:pt x="174" y="10888"/>
                </a:lnTo>
                <a:cubicBezTo>
                  <a:pt x="162" y="10888"/>
                  <a:pt x="151" y="10886"/>
                  <a:pt x="140" y="10884"/>
                </a:cubicBezTo>
                <a:cubicBezTo>
                  <a:pt x="128" y="10882"/>
                  <a:pt x="118" y="10879"/>
                  <a:pt x="107" y="10874"/>
                </a:cubicBezTo>
                <a:cubicBezTo>
                  <a:pt x="96" y="10870"/>
                  <a:pt x="86" y="10865"/>
                  <a:pt x="77" y="10858"/>
                </a:cubicBezTo>
                <a:cubicBezTo>
                  <a:pt x="67" y="10852"/>
                  <a:pt x="59" y="10845"/>
                  <a:pt x="51" y="10837"/>
                </a:cubicBezTo>
                <a:cubicBezTo>
                  <a:pt x="42" y="10828"/>
                  <a:pt x="35" y="10820"/>
                  <a:pt x="29" y="10810"/>
                </a:cubicBezTo>
                <a:cubicBezTo>
                  <a:pt x="23" y="10801"/>
                  <a:pt x="17" y="10791"/>
                  <a:pt x="13" y="10780"/>
                </a:cubicBezTo>
                <a:cubicBezTo>
                  <a:pt x="8" y="10769"/>
                  <a:pt x="5" y="10759"/>
                  <a:pt x="3" y="10747"/>
                </a:cubicBezTo>
                <a:cubicBezTo>
                  <a:pt x="1" y="10736"/>
                  <a:pt x="0" y="10725"/>
                  <a:pt x="0" y="10713"/>
                </a:cubicBezTo>
              </a:path>
            </a:pathLst>
          </a:custGeom>
          <a:ln w="8280">
            <a:solidFill>
              <a:srgbClr val="1D4ED8"/>
            </a:solidFill>
            <a:miter/>
          </a:ln>
        </p:spPr>
        <p:txBody>
          <a:bodyPr lIns="3960" tIns="3960" rIns="3960" bIns="396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00" name="任意多边形 899"/>
          <p:cNvSpPr/>
          <p:nvPr/>
        </p:nvSpPr>
        <p:spPr>
          <a:xfrm>
            <a:off x="584640" y="4186440"/>
            <a:ext cx="4395960" cy="602280"/>
          </a:xfrm>
          <a:custGeom>
            <a:avLst/>
            <a:gdLst/>
            <a:ahLst/>
            <a:cxnLst/>
            <a:rect l="0" t="0" r="r" b="b"/>
            <a:pathLst>
              <a:path w="12211" h="1673">
                <a:moveTo>
                  <a:pt x="0" y="1580"/>
                </a:moveTo>
                <a:lnTo>
                  <a:pt x="0" y="93"/>
                </a:lnTo>
                <a:cubicBezTo>
                  <a:pt x="0" y="81"/>
                  <a:pt x="3" y="69"/>
                  <a:pt x="7" y="58"/>
                </a:cubicBezTo>
                <a:cubicBezTo>
                  <a:pt x="12" y="46"/>
                  <a:pt x="19" y="36"/>
                  <a:pt x="28" y="27"/>
                </a:cubicBezTo>
                <a:cubicBezTo>
                  <a:pt x="36" y="19"/>
                  <a:pt x="46" y="12"/>
                  <a:pt x="58" y="7"/>
                </a:cubicBezTo>
                <a:cubicBezTo>
                  <a:pt x="69" y="3"/>
                  <a:pt x="81" y="0"/>
                  <a:pt x="93" y="0"/>
                </a:cubicBezTo>
                <a:lnTo>
                  <a:pt x="12119" y="0"/>
                </a:lnTo>
                <a:cubicBezTo>
                  <a:pt x="12131" y="0"/>
                  <a:pt x="12143" y="3"/>
                  <a:pt x="12154" y="7"/>
                </a:cubicBezTo>
                <a:cubicBezTo>
                  <a:pt x="12166" y="12"/>
                  <a:pt x="12176" y="19"/>
                  <a:pt x="12184" y="27"/>
                </a:cubicBezTo>
                <a:cubicBezTo>
                  <a:pt x="12193" y="36"/>
                  <a:pt x="12200" y="46"/>
                  <a:pt x="12204" y="58"/>
                </a:cubicBezTo>
                <a:cubicBezTo>
                  <a:pt x="12209" y="69"/>
                  <a:pt x="12211" y="81"/>
                  <a:pt x="12211" y="93"/>
                </a:cubicBezTo>
                <a:lnTo>
                  <a:pt x="12211" y="1580"/>
                </a:lnTo>
                <a:cubicBezTo>
                  <a:pt x="12211" y="1592"/>
                  <a:pt x="12209" y="1604"/>
                  <a:pt x="12204" y="1615"/>
                </a:cubicBezTo>
                <a:cubicBezTo>
                  <a:pt x="12200" y="1627"/>
                  <a:pt x="12193" y="1637"/>
                  <a:pt x="12184" y="1645"/>
                </a:cubicBezTo>
                <a:cubicBezTo>
                  <a:pt x="12176" y="1654"/>
                  <a:pt x="12166" y="1661"/>
                  <a:pt x="12154" y="1666"/>
                </a:cubicBezTo>
                <a:cubicBezTo>
                  <a:pt x="12143" y="1670"/>
                  <a:pt x="12131" y="1673"/>
                  <a:pt x="12119" y="1673"/>
                </a:cubicBezTo>
                <a:lnTo>
                  <a:pt x="93" y="1673"/>
                </a:lnTo>
                <a:cubicBezTo>
                  <a:pt x="81" y="1673"/>
                  <a:pt x="69" y="1670"/>
                  <a:pt x="58" y="1666"/>
                </a:cubicBezTo>
                <a:cubicBezTo>
                  <a:pt x="46" y="1661"/>
                  <a:pt x="36" y="1654"/>
                  <a:pt x="28" y="1645"/>
                </a:cubicBezTo>
                <a:cubicBezTo>
                  <a:pt x="19" y="1637"/>
                  <a:pt x="12" y="1627"/>
                  <a:pt x="7" y="1615"/>
                </a:cubicBezTo>
                <a:cubicBezTo>
                  <a:pt x="3" y="1604"/>
                  <a:pt x="0" y="1592"/>
                  <a:pt x="0" y="1580"/>
                </a:cubicBezTo>
                <a:close/>
              </a:path>
            </a:pathLst>
          </a:custGeom>
          <a:solidFill>
            <a:srgbClr val="1D4ED8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901" name="图片 900"/>
          <p:cNvPicPr/>
          <p:nvPr/>
        </p:nvPicPr>
        <p:blipFill>
          <a:blip r:embed="rId3"/>
          <a:stretch/>
        </p:blipFill>
        <p:spPr>
          <a:xfrm>
            <a:off x="585000" y="1654560"/>
            <a:ext cx="250200" cy="250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902" name="文本框 901"/>
          <p:cNvSpPr txBox="1"/>
          <p:nvPr/>
        </p:nvSpPr>
        <p:spPr>
          <a:xfrm>
            <a:off x="5033160" y="1058400"/>
            <a:ext cx="331992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它们在检索效率、精度和适用场景方面各有特点。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903" name="图片 902"/>
          <p:cNvPicPr/>
          <p:nvPr/>
        </p:nvPicPr>
        <p:blipFill>
          <a:blip r:embed="rId4"/>
          <a:stretch/>
        </p:blipFill>
        <p:spPr>
          <a:xfrm>
            <a:off x="585000" y="328428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904" name="文本框 903"/>
          <p:cNvSpPr txBox="1"/>
          <p:nvPr/>
        </p:nvSpPr>
        <p:spPr>
          <a:xfrm>
            <a:off x="931680" y="1653840"/>
            <a:ext cx="805320" cy="25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58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线性搜索</a:t>
            </a:r>
            <a:endParaRPr lang="en-US" sz="15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905" name="图片 904"/>
          <p:cNvPicPr/>
          <p:nvPr/>
        </p:nvPicPr>
        <p:blipFill>
          <a:blip r:embed="rId4"/>
          <a:stretch/>
        </p:blipFill>
        <p:spPr>
          <a:xfrm>
            <a:off x="585000" y="358488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906" name="文本框 905"/>
          <p:cNvSpPr txBox="1"/>
          <p:nvPr/>
        </p:nvSpPr>
        <p:spPr>
          <a:xfrm>
            <a:off x="781200" y="3264120"/>
            <a:ext cx="348768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实现简单，直接计算查询向量与数据集中每个向量的相似性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907" name="图片 906"/>
          <p:cNvPicPr/>
          <p:nvPr/>
        </p:nvPicPr>
        <p:blipFill>
          <a:blip r:embed="rId5"/>
          <a:stretch/>
        </p:blipFill>
        <p:spPr>
          <a:xfrm>
            <a:off x="585000" y="388584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908" name="文本框 907"/>
          <p:cNvSpPr txBox="1"/>
          <p:nvPr/>
        </p:nvSpPr>
        <p:spPr>
          <a:xfrm>
            <a:off x="781200" y="3565080"/>
            <a:ext cx="18781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精确度高，能找到真正的最近邻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909" name="图片 908"/>
          <p:cNvPicPr/>
          <p:nvPr/>
        </p:nvPicPr>
        <p:blipFill>
          <a:blip r:embed="rId6"/>
          <a:stretch/>
        </p:blipFill>
        <p:spPr>
          <a:xfrm>
            <a:off x="685080" y="4320360"/>
            <a:ext cx="10008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910" name="文本框 909"/>
          <p:cNvSpPr txBox="1"/>
          <p:nvPr/>
        </p:nvSpPr>
        <p:spPr>
          <a:xfrm>
            <a:off x="781200" y="3865680"/>
            <a:ext cx="28170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需要遍历所有数据点，大规模数据集上速度较慢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11" name="文本框 910"/>
          <p:cNvSpPr txBox="1"/>
          <p:nvPr/>
        </p:nvSpPr>
        <p:spPr>
          <a:xfrm>
            <a:off x="848160" y="4300200"/>
            <a:ext cx="6714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适用场景：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12" name="任意多边形 911"/>
          <p:cNvSpPr/>
          <p:nvPr/>
        </p:nvSpPr>
        <p:spPr>
          <a:xfrm>
            <a:off x="5561280" y="1474920"/>
            <a:ext cx="4738680" cy="3919680"/>
          </a:xfrm>
          <a:custGeom>
            <a:avLst/>
            <a:gdLst/>
            <a:ahLst/>
            <a:cxnLst/>
            <a:rect l="0" t="0" r="r" b="b"/>
            <a:pathLst>
              <a:path w="13163" h="10888">
                <a:moveTo>
                  <a:pt x="0" y="10713"/>
                </a:moveTo>
                <a:lnTo>
                  <a:pt x="0" y="174"/>
                </a:lnTo>
                <a:cubicBezTo>
                  <a:pt x="0" y="162"/>
                  <a:pt x="1" y="151"/>
                  <a:pt x="3" y="140"/>
                </a:cubicBezTo>
                <a:cubicBezTo>
                  <a:pt x="5" y="129"/>
                  <a:pt x="9" y="118"/>
                  <a:pt x="13" y="107"/>
                </a:cubicBezTo>
                <a:cubicBezTo>
                  <a:pt x="17" y="97"/>
                  <a:pt x="23" y="86"/>
                  <a:pt x="29" y="77"/>
                </a:cubicBezTo>
                <a:cubicBezTo>
                  <a:pt x="35" y="67"/>
                  <a:pt x="43" y="59"/>
                  <a:pt x="51" y="51"/>
                </a:cubicBezTo>
                <a:cubicBezTo>
                  <a:pt x="59" y="43"/>
                  <a:pt x="68" y="35"/>
                  <a:pt x="77" y="29"/>
                </a:cubicBezTo>
                <a:cubicBezTo>
                  <a:pt x="87" y="23"/>
                  <a:pt x="97" y="17"/>
                  <a:pt x="107" y="13"/>
                </a:cubicBezTo>
                <a:cubicBezTo>
                  <a:pt x="118" y="8"/>
                  <a:pt x="129" y="5"/>
                  <a:pt x="140" y="3"/>
                </a:cubicBezTo>
                <a:cubicBezTo>
                  <a:pt x="151" y="1"/>
                  <a:pt x="162" y="0"/>
                  <a:pt x="174" y="0"/>
                </a:cubicBezTo>
                <a:lnTo>
                  <a:pt x="12988" y="0"/>
                </a:lnTo>
                <a:cubicBezTo>
                  <a:pt x="13000" y="0"/>
                  <a:pt x="13011" y="1"/>
                  <a:pt x="13022" y="3"/>
                </a:cubicBezTo>
                <a:cubicBezTo>
                  <a:pt x="13034" y="5"/>
                  <a:pt x="13045" y="8"/>
                  <a:pt x="13055" y="13"/>
                </a:cubicBezTo>
                <a:cubicBezTo>
                  <a:pt x="13066" y="17"/>
                  <a:pt x="13076" y="23"/>
                  <a:pt x="13085" y="29"/>
                </a:cubicBezTo>
                <a:cubicBezTo>
                  <a:pt x="13095" y="35"/>
                  <a:pt x="13104" y="43"/>
                  <a:pt x="13112" y="51"/>
                </a:cubicBezTo>
                <a:cubicBezTo>
                  <a:pt x="13120" y="59"/>
                  <a:pt x="13127" y="67"/>
                  <a:pt x="13133" y="77"/>
                </a:cubicBezTo>
                <a:cubicBezTo>
                  <a:pt x="13140" y="86"/>
                  <a:pt x="13145" y="97"/>
                  <a:pt x="13149" y="107"/>
                </a:cubicBezTo>
                <a:cubicBezTo>
                  <a:pt x="13154" y="118"/>
                  <a:pt x="13157" y="129"/>
                  <a:pt x="13159" y="140"/>
                </a:cubicBezTo>
                <a:cubicBezTo>
                  <a:pt x="13161" y="151"/>
                  <a:pt x="13163" y="162"/>
                  <a:pt x="13163" y="174"/>
                </a:cubicBezTo>
                <a:lnTo>
                  <a:pt x="13163" y="10713"/>
                </a:lnTo>
                <a:cubicBezTo>
                  <a:pt x="13163" y="10725"/>
                  <a:pt x="13161" y="10736"/>
                  <a:pt x="13159" y="10747"/>
                </a:cubicBezTo>
                <a:cubicBezTo>
                  <a:pt x="13157" y="10759"/>
                  <a:pt x="13154" y="10769"/>
                  <a:pt x="13149" y="10780"/>
                </a:cubicBezTo>
                <a:cubicBezTo>
                  <a:pt x="13145" y="10791"/>
                  <a:pt x="13140" y="10801"/>
                  <a:pt x="13133" y="10810"/>
                </a:cubicBezTo>
                <a:cubicBezTo>
                  <a:pt x="13127" y="10820"/>
                  <a:pt x="13120" y="10828"/>
                  <a:pt x="13112" y="10837"/>
                </a:cubicBezTo>
                <a:cubicBezTo>
                  <a:pt x="13104" y="10845"/>
                  <a:pt x="13095" y="10852"/>
                  <a:pt x="13085" y="10858"/>
                </a:cubicBezTo>
                <a:cubicBezTo>
                  <a:pt x="13076" y="10865"/>
                  <a:pt x="13066" y="10870"/>
                  <a:pt x="13055" y="10874"/>
                </a:cubicBezTo>
                <a:cubicBezTo>
                  <a:pt x="13045" y="10879"/>
                  <a:pt x="13034" y="10882"/>
                  <a:pt x="13022" y="10884"/>
                </a:cubicBezTo>
                <a:cubicBezTo>
                  <a:pt x="13011" y="10886"/>
                  <a:pt x="13000" y="10888"/>
                  <a:pt x="12988" y="10888"/>
                </a:cubicBezTo>
                <a:lnTo>
                  <a:pt x="174" y="10888"/>
                </a:lnTo>
                <a:cubicBezTo>
                  <a:pt x="162" y="10888"/>
                  <a:pt x="151" y="10886"/>
                  <a:pt x="140" y="10884"/>
                </a:cubicBezTo>
                <a:cubicBezTo>
                  <a:pt x="129" y="10882"/>
                  <a:pt x="118" y="10879"/>
                  <a:pt x="107" y="10874"/>
                </a:cubicBezTo>
                <a:cubicBezTo>
                  <a:pt x="97" y="10870"/>
                  <a:pt x="87" y="10865"/>
                  <a:pt x="77" y="10858"/>
                </a:cubicBezTo>
                <a:cubicBezTo>
                  <a:pt x="68" y="10852"/>
                  <a:pt x="59" y="10845"/>
                  <a:pt x="51" y="10837"/>
                </a:cubicBezTo>
                <a:cubicBezTo>
                  <a:pt x="43" y="10828"/>
                  <a:pt x="35" y="10820"/>
                  <a:pt x="29" y="10810"/>
                </a:cubicBezTo>
                <a:cubicBezTo>
                  <a:pt x="23" y="10801"/>
                  <a:pt x="17" y="10791"/>
                  <a:pt x="13" y="10780"/>
                </a:cubicBezTo>
                <a:cubicBezTo>
                  <a:pt x="9" y="10769"/>
                  <a:pt x="5" y="10759"/>
                  <a:pt x="3" y="10747"/>
                </a:cubicBezTo>
                <a:cubicBezTo>
                  <a:pt x="1" y="10736"/>
                  <a:pt x="0" y="10725"/>
                  <a:pt x="0" y="10713"/>
                </a:cubicBezTo>
                <a:close/>
              </a:path>
            </a:pathLst>
          </a:custGeom>
          <a:solidFill>
            <a:srgbClr val="1E40AF">
              <a:alpha val="25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913" name="任意多边形 912"/>
          <p:cNvSpPr/>
          <p:nvPr/>
        </p:nvSpPr>
        <p:spPr>
          <a:xfrm>
            <a:off x="5561280" y="1474920"/>
            <a:ext cx="4738680" cy="3919680"/>
          </a:xfrm>
          <a:custGeom>
            <a:avLst/>
            <a:gdLst/>
            <a:ahLst/>
            <a:cxnLst/>
            <a:rect l="0" t="0" r="r" b="b"/>
            <a:pathLst>
              <a:path w="13163" h="10888" fill="none">
                <a:moveTo>
                  <a:pt x="0" y="10713"/>
                </a:moveTo>
                <a:lnTo>
                  <a:pt x="0" y="174"/>
                </a:lnTo>
                <a:cubicBezTo>
                  <a:pt x="0" y="162"/>
                  <a:pt x="1" y="151"/>
                  <a:pt x="3" y="140"/>
                </a:cubicBezTo>
                <a:cubicBezTo>
                  <a:pt x="5" y="129"/>
                  <a:pt x="9" y="118"/>
                  <a:pt x="13" y="107"/>
                </a:cubicBezTo>
                <a:cubicBezTo>
                  <a:pt x="17" y="97"/>
                  <a:pt x="23" y="86"/>
                  <a:pt x="29" y="77"/>
                </a:cubicBezTo>
                <a:cubicBezTo>
                  <a:pt x="35" y="67"/>
                  <a:pt x="43" y="59"/>
                  <a:pt x="51" y="51"/>
                </a:cubicBezTo>
                <a:cubicBezTo>
                  <a:pt x="59" y="43"/>
                  <a:pt x="68" y="35"/>
                  <a:pt x="77" y="29"/>
                </a:cubicBezTo>
                <a:cubicBezTo>
                  <a:pt x="87" y="23"/>
                  <a:pt x="97" y="17"/>
                  <a:pt x="107" y="13"/>
                </a:cubicBezTo>
                <a:cubicBezTo>
                  <a:pt x="118" y="8"/>
                  <a:pt x="129" y="5"/>
                  <a:pt x="140" y="3"/>
                </a:cubicBezTo>
                <a:cubicBezTo>
                  <a:pt x="151" y="1"/>
                  <a:pt x="162" y="0"/>
                  <a:pt x="174" y="0"/>
                </a:cubicBezTo>
                <a:lnTo>
                  <a:pt x="12988" y="0"/>
                </a:lnTo>
                <a:cubicBezTo>
                  <a:pt x="13000" y="0"/>
                  <a:pt x="13011" y="1"/>
                  <a:pt x="13022" y="3"/>
                </a:cubicBezTo>
                <a:cubicBezTo>
                  <a:pt x="13034" y="5"/>
                  <a:pt x="13045" y="8"/>
                  <a:pt x="13055" y="13"/>
                </a:cubicBezTo>
                <a:cubicBezTo>
                  <a:pt x="13066" y="17"/>
                  <a:pt x="13076" y="23"/>
                  <a:pt x="13085" y="29"/>
                </a:cubicBezTo>
                <a:cubicBezTo>
                  <a:pt x="13095" y="35"/>
                  <a:pt x="13104" y="43"/>
                  <a:pt x="13112" y="51"/>
                </a:cubicBezTo>
                <a:cubicBezTo>
                  <a:pt x="13120" y="59"/>
                  <a:pt x="13127" y="67"/>
                  <a:pt x="13133" y="77"/>
                </a:cubicBezTo>
                <a:cubicBezTo>
                  <a:pt x="13140" y="86"/>
                  <a:pt x="13145" y="97"/>
                  <a:pt x="13149" y="107"/>
                </a:cubicBezTo>
                <a:cubicBezTo>
                  <a:pt x="13154" y="118"/>
                  <a:pt x="13157" y="129"/>
                  <a:pt x="13159" y="140"/>
                </a:cubicBezTo>
                <a:cubicBezTo>
                  <a:pt x="13161" y="151"/>
                  <a:pt x="13163" y="162"/>
                  <a:pt x="13163" y="174"/>
                </a:cubicBezTo>
                <a:lnTo>
                  <a:pt x="13163" y="10713"/>
                </a:lnTo>
                <a:cubicBezTo>
                  <a:pt x="13163" y="10725"/>
                  <a:pt x="13161" y="10736"/>
                  <a:pt x="13159" y="10747"/>
                </a:cubicBezTo>
                <a:cubicBezTo>
                  <a:pt x="13157" y="10759"/>
                  <a:pt x="13154" y="10769"/>
                  <a:pt x="13149" y="10780"/>
                </a:cubicBezTo>
                <a:cubicBezTo>
                  <a:pt x="13145" y="10791"/>
                  <a:pt x="13140" y="10801"/>
                  <a:pt x="13133" y="10810"/>
                </a:cubicBezTo>
                <a:cubicBezTo>
                  <a:pt x="13127" y="10820"/>
                  <a:pt x="13120" y="10828"/>
                  <a:pt x="13112" y="10837"/>
                </a:cubicBezTo>
                <a:cubicBezTo>
                  <a:pt x="13104" y="10845"/>
                  <a:pt x="13095" y="10852"/>
                  <a:pt x="13085" y="10858"/>
                </a:cubicBezTo>
                <a:cubicBezTo>
                  <a:pt x="13076" y="10865"/>
                  <a:pt x="13066" y="10870"/>
                  <a:pt x="13055" y="10874"/>
                </a:cubicBezTo>
                <a:cubicBezTo>
                  <a:pt x="13045" y="10879"/>
                  <a:pt x="13034" y="10882"/>
                  <a:pt x="13022" y="10884"/>
                </a:cubicBezTo>
                <a:cubicBezTo>
                  <a:pt x="13011" y="10886"/>
                  <a:pt x="13000" y="10888"/>
                  <a:pt x="12988" y="10888"/>
                </a:cubicBezTo>
                <a:lnTo>
                  <a:pt x="174" y="10888"/>
                </a:lnTo>
                <a:cubicBezTo>
                  <a:pt x="162" y="10888"/>
                  <a:pt x="151" y="10886"/>
                  <a:pt x="140" y="10884"/>
                </a:cubicBezTo>
                <a:cubicBezTo>
                  <a:pt x="129" y="10882"/>
                  <a:pt x="118" y="10879"/>
                  <a:pt x="107" y="10874"/>
                </a:cubicBezTo>
                <a:cubicBezTo>
                  <a:pt x="97" y="10870"/>
                  <a:pt x="87" y="10865"/>
                  <a:pt x="77" y="10858"/>
                </a:cubicBezTo>
                <a:cubicBezTo>
                  <a:pt x="68" y="10852"/>
                  <a:pt x="59" y="10845"/>
                  <a:pt x="51" y="10837"/>
                </a:cubicBezTo>
                <a:cubicBezTo>
                  <a:pt x="43" y="10828"/>
                  <a:pt x="35" y="10820"/>
                  <a:pt x="29" y="10810"/>
                </a:cubicBezTo>
                <a:cubicBezTo>
                  <a:pt x="23" y="10801"/>
                  <a:pt x="17" y="10791"/>
                  <a:pt x="13" y="10780"/>
                </a:cubicBezTo>
                <a:cubicBezTo>
                  <a:pt x="9" y="10769"/>
                  <a:pt x="5" y="10759"/>
                  <a:pt x="3" y="10747"/>
                </a:cubicBezTo>
                <a:cubicBezTo>
                  <a:pt x="1" y="10736"/>
                  <a:pt x="0" y="10725"/>
                  <a:pt x="0" y="10713"/>
                </a:cubicBezTo>
              </a:path>
            </a:pathLst>
          </a:custGeom>
          <a:ln w="8280">
            <a:solidFill>
              <a:srgbClr val="1D4ED8"/>
            </a:solidFill>
            <a:miter/>
          </a:ln>
        </p:spPr>
        <p:txBody>
          <a:bodyPr lIns="3960" tIns="3960" rIns="3960" bIns="396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14" name="任意多边形 913"/>
          <p:cNvSpPr/>
          <p:nvPr/>
        </p:nvSpPr>
        <p:spPr>
          <a:xfrm>
            <a:off x="5732640" y="4186440"/>
            <a:ext cx="4395960" cy="1036800"/>
          </a:xfrm>
          <a:custGeom>
            <a:avLst/>
            <a:gdLst/>
            <a:ahLst/>
            <a:cxnLst/>
            <a:rect l="0" t="0" r="r" b="b"/>
            <a:pathLst>
              <a:path w="12211" h="2880">
                <a:moveTo>
                  <a:pt x="0" y="2787"/>
                </a:moveTo>
                <a:lnTo>
                  <a:pt x="0" y="93"/>
                </a:lnTo>
                <a:cubicBezTo>
                  <a:pt x="0" y="81"/>
                  <a:pt x="2" y="69"/>
                  <a:pt x="7" y="58"/>
                </a:cubicBezTo>
                <a:cubicBezTo>
                  <a:pt x="11" y="46"/>
                  <a:pt x="18" y="36"/>
                  <a:pt x="27" y="27"/>
                </a:cubicBezTo>
                <a:cubicBezTo>
                  <a:pt x="36" y="19"/>
                  <a:pt x="46" y="12"/>
                  <a:pt x="57" y="7"/>
                </a:cubicBezTo>
                <a:cubicBezTo>
                  <a:pt x="68" y="3"/>
                  <a:pt x="80" y="0"/>
                  <a:pt x="93" y="0"/>
                </a:cubicBezTo>
                <a:lnTo>
                  <a:pt x="12118" y="0"/>
                </a:lnTo>
                <a:cubicBezTo>
                  <a:pt x="12130" y="0"/>
                  <a:pt x="12142" y="3"/>
                  <a:pt x="12153" y="7"/>
                </a:cubicBezTo>
                <a:cubicBezTo>
                  <a:pt x="12165" y="12"/>
                  <a:pt x="12175" y="19"/>
                  <a:pt x="12184" y="27"/>
                </a:cubicBezTo>
                <a:cubicBezTo>
                  <a:pt x="12192" y="36"/>
                  <a:pt x="12199" y="46"/>
                  <a:pt x="12204" y="58"/>
                </a:cubicBezTo>
                <a:cubicBezTo>
                  <a:pt x="12208" y="69"/>
                  <a:pt x="12211" y="81"/>
                  <a:pt x="12211" y="93"/>
                </a:cubicBezTo>
                <a:lnTo>
                  <a:pt x="12211" y="2787"/>
                </a:lnTo>
                <a:cubicBezTo>
                  <a:pt x="12211" y="2799"/>
                  <a:pt x="12208" y="2811"/>
                  <a:pt x="12204" y="2822"/>
                </a:cubicBezTo>
                <a:cubicBezTo>
                  <a:pt x="12199" y="2834"/>
                  <a:pt x="12192" y="2844"/>
                  <a:pt x="12184" y="2852"/>
                </a:cubicBezTo>
                <a:cubicBezTo>
                  <a:pt x="12175" y="2861"/>
                  <a:pt x="12165" y="2868"/>
                  <a:pt x="12153" y="2873"/>
                </a:cubicBezTo>
                <a:cubicBezTo>
                  <a:pt x="12142" y="2877"/>
                  <a:pt x="12130" y="2880"/>
                  <a:pt x="12118" y="2880"/>
                </a:cubicBezTo>
                <a:lnTo>
                  <a:pt x="93" y="2880"/>
                </a:lnTo>
                <a:cubicBezTo>
                  <a:pt x="80" y="2880"/>
                  <a:pt x="68" y="2877"/>
                  <a:pt x="57" y="2873"/>
                </a:cubicBezTo>
                <a:cubicBezTo>
                  <a:pt x="46" y="2868"/>
                  <a:pt x="36" y="2861"/>
                  <a:pt x="27" y="2852"/>
                </a:cubicBezTo>
                <a:cubicBezTo>
                  <a:pt x="18" y="2844"/>
                  <a:pt x="11" y="2834"/>
                  <a:pt x="7" y="2822"/>
                </a:cubicBezTo>
                <a:cubicBezTo>
                  <a:pt x="2" y="2811"/>
                  <a:pt x="0" y="2799"/>
                  <a:pt x="0" y="2787"/>
                </a:cubicBezTo>
                <a:close/>
              </a:path>
            </a:pathLst>
          </a:custGeom>
          <a:solidFill>
            <a:srgbClr val="1D4ED8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915" name="图片 914"/>
          <p:cNvPicPr/>
          <p:nvPr/>
        </p:nvPicPr>
        <p:blipFill>
          <a:blip r:embed="rId7"/>
          <a:stretch/>
        </p:blipFill>
        <p:spPr>
          <a:xfrm>
            <a:off x="5732640" y="1654560"/>
            <a:ext cx="283680" cy="250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916" name="文本框 915"/>
          <p:cNvSpPr txBox="1"/>
          <p:nvPr/>
        </p:nvSpPr>
        <p:spPr>
          <a:xfrm>
            <a:off x="881640" y="4500720"/>
            <a:ext cx="25488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小规模数据集或对精确搜索需求较高的场景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17" name="文本框 916"/>
          <p:cNvSpPr txBox="1"/>
          <p:nvPr/>
        </p:nvSpPr>
        <p:spPr>
          <a:xfrm>
            <a:off x="6112800" y="1653840"/>
            <a:ext cx="1207800" cy="25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58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近似最近邻（</a:t>
            </a:r>
            <a:endParaRPr lang="en-US" sz="15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18" name="文本框 917"/>
          <p:cNvSpPr txBox="1"/>
          <p:nvPr/>
        </p:nvSpPr>
        <p:spPr>
          <a:xfrm>
            <a:off x="7316280" y="1660680"/>
            <a:ext cx="493200" cy="235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580" b="1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ANN</a:t>
            </a:r>
            <a:endParaRPr lang="en-US" sz="15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919" name="图片 918"/>
          <p:cNvPicPr/>
          <p:nvPr/>
        </p:nvPicPr>
        <p:blipFill>
          <a:blip r:embed="rId4"/>
          <a:stretch/>
        </p:blipFill>
        <p:spPr>
          <a:xfrm>
            <a:off x="5732640" y="328428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920" name="文本框 919"/>
          <p:cNvSpPr txBox="1"/>
          <p:nvPr/>
        </p:nvSpPr>
        <p:spPr>
          <a:xfrm>
            <a:off x="7807320" y="1653840"/>
            <a:ext cx="604080" cy="25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58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）算法</a:t>
            </a:r>
            <a:endParaRPr lang="en-US" sz="15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921" name="图片 920"/>
          <p:cNvPicPr/>
          <p:nvPr/>
        </p:nvPicPr>
        <p:blipFill>
          <a:blip r:embed="rId4"/>
          <a:stretch/>
        </p:blipFill>
        <p:spPr>
          <a:xfrm>
            <a:off x="5732640" y="358488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922" name="文本框 921"/>
          <p:cNvSpPr txBox="1"/>
          <p:nvPr/>
        </p:nvSpPr>
        <p:spPr>
          <a:xfrm>
            <a:off x="5929200" y="3264120"/>
            <a:ext cx="28170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采用分区、索引和量化技术，大幅提升检索速度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923" name="图片 922"/>
          <p:cNvPicPr/>
          <p:nvPr/>
        </p:nvPicPr>
        <p:blipFill>
          <a:blip r:embed="rId8"/>
          <a:stretch/>
        </p:blipFill>
        <p:spPr>
          <a:xfrm>
            <a:off x="5732640" y="388584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924" name="文本框 923"/>
          <p:cNvSpPr txBox="1"/>
          <p:nvPr/>
        </p:nvSpPr>
        <p:spPr>
          <a:xfrm>
            <a:off x="5929200" y="3565080"/>
            <a:ext cx="214668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适用于大规模数据集，支持高效检索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925" name="图片 924"/>
          <p:cNvPicPr/>
          <p:nvPr/>
        </p:nvPicPr>
        <p:blipFill>
          <a:blip r:embed="rId9"/>
          <a:stretch/>
        </p:blipFill>
        <p:spPr>
          <a:xfrm>
            <a:off x="5833080" y="432036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926" name="文本框 925"/>
          <p:cNvSpPr txBox="1"/>
          <p:nvPr/>
        </p:nvSpPr>
        <p:spPr>
          <a:xfrm>
            <a:off x="5929200" y="3865680"/>
            <a:ext cx="20124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可能牺牲部分精度来换取速度提升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927" name="图片 926"/>
          <p:cNvPicPr/>
          <p:nvPr/>
        </p:nvPicPr>
        <p:blipFill>
          <a:blip r:embed="rId10"/>
          <a:stretch/>
        </p:blipFill>
        <p:spPr>
          <a:xfrm>
            <a:off x="6033600" y="4571280"/>
            <a:ext cx="49680" cy="1000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928" name="文本框 927"/>
          <p:cNvSpPr txBox="1"/>
          <p:nvPr/>
        </p:nvSpPr>
        <p:spPr>
          <a:xfrm>
            <a:off x="6029280" y="4300200"/>
            <a:ext cx="6714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主要类型：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29" name="文本框 928"/>
          <p:cNvSpPr txBox="1"/>
          <p:nvPr/>
        </p:nvSpPr>
        <p:spPr>
          <a:xfrm>
            <a:off x="6146280" y="4534200"/>
            <a:ext cx="5371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树结构：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30" name="文本框 929"/>
          <p:cNvSpPr txBox="1"/>
          <p:nvPr/>
        </p:nvSpPr>
        <p:spPr>
          <a:xfrm>
            <a:off x="6681240" y="4538880"/>
            <a:ext cx="19188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DBEAFE"/>
                </a:solidFill>
                <a:effectLst/>
                <a:uFillTx/>
                <a:latin typeface="DejaVuSans"/>
                <a:ea typeface="DejaVuSans"/>
              </a:rPr>
              <a:t>KD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31" name="文本框 930"/>
          <p:cNvSpPr txBox="1"/>
          <p:nvPr/>
        </p:nvSpPr>
        <p:spPr>
          <a:xfrm>
            <a:off x="6871680" y="4534200"/>
            <a:ext cx="2689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树、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32" name="文本框 931"/>
          <p:cNvSpPr txBox="1"/>
          <p:nvPr/>
        </p:nvSpPr>
        <p:spPr>
          <a:xfrm>
            <a:off x="7139160" y="4538880"/>
            <a:ext cx="59400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DBEAFE"/>
                </a:solidFill>
                <a:effectLst/>
                <a:uFillTx/>
                <a:latin typeface="DejaVuSans"/>
                <a:ea typeface="DejaVuSans"/>
              </a:rPr>
              <a:t>Ball Tree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933" name="图片 932"/>
          <p:cNvPicPr/>
          <p:nvPr/>
        </p:nvPicPr>
        <p:blipFill>
          <a:blip r:embed="rId10"/>
          <a:stretch/>
        </p:blipFill>
        <p:spPr>
          <a:xfrm>
            <a:off x="6033600" y="4771800"/>
            <a:ext cx="49680" cy="1000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934" name="文本框 933"/>
          <p:cNvSpPr txBox="1"/>
          <p:nvPr/>
        </p:nvSpPr>
        <p:spPr>
          <a:xfrm>
            <a:off x="7708320" y="4534200"/>
            <a:ext cx="10735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（适合低维数据）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35" name="文本框 934"/>
          <p:cNvSpPr txBox="1"/>
          <p:nvPr/>
        </p:nvSpPr>
        <p:spPr>
          <a:xfrm>
            <a:off x="6146280" y="4734720"/>
            <a:ext cx="16099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哈希技术：局部敏感哈希（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36" name="文本框 935"/>
          <p:cNvSpPr txBox="1"/>
          <p:nvPr/>
        </p:nvSpPr>
        <p:spPr>
          <a:xfrm>
            <a:off x="7750800" y="4739400"/>
            <a:ext cx="26136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DBEAFE"/>
                </a:solidFill>
                <a:effectLst/>
                <a:uFillTx/>
                <a:latin typeface="DejaVuSans"/>
                <a:ea typeface="DejaVuSans"/>
              </a:rPr>
              <a:t>LSH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937" name="图片 936"/>
          <p:cNvPicPr/>
          <p:nvPr/>
        </p:nvPicPr>
        <p:blipFill>
          <a:blip r:embed="rId10"/>
          <a:stretch/>
        </p:blipFill>
        <p:spPr>
          <a:xfrm>
            <a:off x="6033600" y="4972320"/>
            <a:ext cx="49680" cy="1000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938" name="文本框 937"/>
          <p:cNvSpPr txBox="1"/>
          <p:nvPr/>
        </p:nvSpPr>
        <p:spPr>
          <a:xfrm>
            <a:off x="8010720" y="4734720"/>
            <a:ext cx="1350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）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39" name="文本框 938"/>
          <p:cNvSpPr txBox="1"/>
          <p:nvPr/>
        </p:nvSpPr>
        <p:spPr>
          <a:xfrm>
            <a:off x="6146280" y="4935240"/>
            <a:ext cx="8053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向量量化：如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40" name="文本框 939"/>
          <p:cNvSpPr txBox="1"/>
          <p:nvPr/>
        </p:nvSpPr>
        <p:spPr>
          <a:xfrm>
            <a:off x="6948720" y="4939920"/>
            <a:ext cx="37944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DBEAFE"/>
                </a:solidFill>
                <a:effectLst/>
                <a:uFillTx/>
                <a:latin typeface="DejaVuSans"/>
                <a:ea typeface="DejaVuSans"/>
              </a:rPr>
              <a:t>FAISS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941" name="图片 940"/>
          <p:cNvPicPr/>
          <p:nvPr/>
        </p:nvPicPr>
        <p:blipFill>
          <a:blip r:embed="rId11"/>
          <a:stretch/>
        </p:blipFill>
        <p:spPr>
          <a:xfrm>
            <a:off x="551520" y="5757840"/>
            <a:ext cx="208440" cy="166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942" name="文本框 941"/>
          <p:cNvSpPr txBox="1"/>
          <p:nvPr/>
        </p:nvSpPr>
        <p:spPr>
          <a:xfrm>
            <a:off x="7313760" y="4935240"/>
            <a:ext cx="16099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库中的倒排索引和平面量化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43" name="文本框 942"/>
          <p:cNvSpPr txBox="1"/>
          <p:nvPr/>
        </p:nvSpPr>
        <p:spPr>
          <a:xfrm>
            <a:off x="856440" y="5754240"/>
            <a:ext cx="6714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算法选择：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44" name="文本框 943"/>
          <p:cNvSpPr txBox="1"/>
          <p:nvPr/>
        </p:nvSpPr>
        <p:spPr>
          <a:xfrm>
            <a:off x="1524960" y="5758920"/>
            <a:ext cx="13320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 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45" name="任意多边形 944"/>
          <p:cNvSpPr/>
          <p:nvPr/>
        </p:nvSpPr>
        <p:spPr>
          <a:xfrm>
            <a:off x="584640" y="2047320"/>
            <a:ext cx="4395960" cy="1069920"/>
          </a:xfrm>
          <a:custGeom>
            <a:avLst/>
            <a:gdLst/>
            <a:ahLst/>
            <a:cxnLst/>
            <a:rect l="0" t="0" r="r" b="b"/>
            <a:pathLst>
              <a:path w="12211" h="2972">
                <a:moveTo>
                  <a:pt x="0" y="2833"/>
                </a:moveTo>
                <a:lnTo>
                  <a:pt x="0" y="139"/>
                </a:lnTo>
                <a:cubicBezTo>
                  <a:pt x="0" y="121"/>
                  <a:pt x="4" y="103"/>
                  <a:pt x="11" y="86"/>
                </a:cubicBezTo>
                <a:cubicBezTo>
                  <a:pt x="18" y="69"/>
                  <a:pt x="28" y="54"/>
                  <a:pt x="41" y="40"/>
                </a:cubicBezTo>
                <a:cubicBezTo>
                  <a:pt x="54" y="27"/>
                  <a:pt x="69" y="17"/>
                  <a:pt x="86" y="10"/>
                </a:cubicBezTo>
                <a:cubicBezTo>
                  <a:pt x="103" y="3"/>
                  <a:pt x="121" y="0"/>
                  <a:pt x="140" y="0"/>
                </a:cubicBezTo>
                <a:lnTo>
                  <a:pt x="12072" y="0"/>
                </a:lnTo>
                <a:cubicBezTo>
                  <a:pt x="12091" y="0"/>
                  <a:pt x="12108" y="3"/>
                  <a:pt x="12125" y="10"/>
                </a:cubicBezTo>
                <a:cubicBezTo>
                  <a:pt x="12143" y="17"/>
                  <a:pt x="12158" y="27"/>
                  <a:pt x="12171" y="40"/>
                </a:cubicBezTo>
                <a:cubicBezTo>
                  <a:pt x="12184" y="54"/>
                  <a:pt x="12194" y="69"/>
                  <a:pt x="12201" y="86"/>
                </a:cubicBezTo>
                <a:cubicBezTo>
                  <a:pt x="12208" y="103"/>
                  <a:pt x="12211" y="121"/>
                  <a:pt x="12211" y="139"/>
                </a:cubicBezTo>
                <a:lnTo>
                  <a:pt x="12211" y="2833"/>
                </a:lnTo>
                <a:cubicBezTo>
                  <a:pt x="12211" y="2851"/>
                  <a:pt x="12208" y="2869"/>
                  <a:pt x="12201" y="2886"/>
                </a:cubicBezTo>
                <a:cubicBezTo>
                  <a:pt x="12194" y="2903"/>
                  <a:pt x="12184" y="2918"/>
                  <a:pt x="12171" y="2931"/>
                </a:cubicBezTo>
                <a:cubicBezTo>
                  <a:pt x="12158" y="2944"/>
                  <a:pt x="12143" y="2954"/>
                  <a:pt x="12125" y="2961"/>
                </a:cubicBezTo>
                <a:cubicBezTo>
                  <a:pt x="12108" y="2968"/>
                  <a:pt x="12091" y="2972"/>
                  <a:pt x="12072" y="2972"/>
                </a:cubicBezTo>
                <a:lnTo>
                  <a:pt x="140" y="2972"/>
                </a:lnTo>
                <a:cubicBezTo>
                  <a:pt x="121" y="2972"/>
                  <a:pt x="103" y="2968"/>
                  <a:pt x="86" y="2961"/>
                </a:cubicBezTo>
                <a:cubicBezTo>
                  <a:pt x="69" y="2954"/>
                  <a:pt x="54" y="2944"/>
                  <a:pt x="41" y="2931"/>
                </a:cubicBezTo>
                <a:cubicBezTo>
                  <a:pt x="28" y="2918"/>
                  <a:pt x="18" y="2903"/>
                  <a:pt x="11" y="2886"/>
                </a:cubicBezTo>
                <a:cubicBezTo>
                  <a:pt x="4" y="2869"/>
                  <a:pt x="0" y="2851"/>
                  <a:pt x="0" y="2833"/>
                </a:cubicBezTo>
                <a:close/>
              </a:path>
            </a:pathLst>
          </a:custGeom>
          <a:solidFill>
            <a:srgbClr val="1E3A8A">
              <a:alpha val="4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946" name="任意多边形 945"/>
          <p:cNvSpPr/>
          <p:nvPr/>
        </p:nvSpPr>
        <p:spPr>
          <a:xfrm>
            <a:off x="1462320" y="2423160"/>
            <a:ext cx="50400" cy="50760"/>
          </a:xfrm>
          <a:custGeom>
            <a:avLst/>
            <a:gdLst/>
            <a:ahLst/>
            <a:cxnLst/>
            <a:rect l="0" t="0" r="r" b="b"/>
            <a:pathLst>
              <a:path w="140" h="141">
                <a:moveTo>
                  <a:pt x="140" y="71"/>
                </a:moveTo>
                <a:cubicBezTo>
                  <a:pt x="140" y="80"/>
                  <a:pt x="138" y="89"/>
                  <a:pt x="135" y="98"/>
                </a:cubicBezTo>
                <a:cubicBezTo>
                  <a:pt x="131" y="106"/>
                  <a:pt x="126" y="114"/>
                  <a:pt x="120" y="120"/>
                </a:cubicBezTo>
                <a:cubicBezTo>
                  <a:pt x="113" y="127"/>
                  <a:pt x="106" y="132"/>
                  <a:pt x="97" y="135"/>
                </a:cubicBezTo>
                <a:cubicBezTo>
                  <a:pt x="89" y="139"/>
                  <a:pt x="80" y="141"/>
                  <a:pt x="70" y="141"/>
                </a:cubicBezTo>
                <a:cubicBezTo>
                  <a:pt x="61" y="141"/>
                  <a:pt x="52" y="139"/>
                  <a:pt x="44" y="135"/>
                </a:cubicBezTo>
                <a:cubicBezTo>
                  <a:pt x="34" y="132"/>
                  <a:pt x="27" y="127"/>
                  <a:pt x="20" y="120"/>
                </a:cubicBezTo>
                <a:cubicBezTo>
                  <a:pt x="14" y="114"/>
                  <a:pt x="9" y="106"/>
                  <a:pt x="5" y="98"/>
                </a:cubicBezTo>
                <a:cubicBezTo>
                  <a:pt x="2" y="89"/>
                  <a:pt x="0" y="80"/>
                  <a:pt x="0" y="71"/>
                </a:cubicBezTo>
                <a:cubicBezTo>
                  <a:pt x="0" y="62"/>
                  <a:pt x="2" y="53"/>
                  <a:pt x="5" y="44"/>
                </a:cubicBezTo>
                <a:cubicBezTo>
                  <a:pt x="9" y="36"/>
                  <a:pt x="14" y="28"/>
                  <a:pt x="20" y="22"/>
                </a:cubicBezTo>
                <a:cubicBezTo>
                  <a:pt x="27" y="15"/>
                  <a:pt x="34" y="9"/>
                  <a:pt x="44" y="6"/>
                </a:cubicBezTo>
                <a:cubicBezTo>
                  <a:pt x="52" y="2"/>
                  <a:pt x="61" y="0"/>
                  <a:pt x="70" y="0"/>
                </a:cubicBezTo>
                <a:cubicBezTo>
                  <a:pt x="80" y="0"/>
                  <a:pt x="89" y="2"/>
                  <a:pt x="97" y="6"/>
                </a:cubicBezTo>
                <a:cubicBezTo>
                  <a:pt x="106" y="9"/>
                  <a:pt x="113" y="15"/>
                  <a:pt x="120" y="22"/>
                </a:cubicBezTo>
                <a:cubicBezTo>
                  <a:pt x="126" y="28"/>
                  <a:pt x="131" y="36"/>
                  <a:pt x="135" y="44"/>
                </a:cubicBezTo>
                <a:cubicBezTo>
                  <a:pt x="138" y="53"/>
                  <a:pt x="140" y="62"/>
                  <a:pt x="140" y="71"/>
                </a:cubicBezTo>
                <a:close/>
              </a:path>
            </a:pathLst>
          </a:custGeom>
          <a:solidFill>
            <a:srgbClr val="93C5FD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47" name="任意多边形 946"/>
          <p:cNvSpPr/>
          <p:nvPr/>
        </p:nvSpPr>
        <p:spPr>
          <a:xfrm>
            <a:off x="1788120" y="2632320"/>
            <a:ext cx="50400" cy="50400"/>
          </a:xfrm>
          <a:custGeom>
            <a:avLst/>
            <a:gdLst/>
            <a:ahLst/>
            <a:cxnLst/>
            <a:rect l="0" t="0" r="r" b="b"/>
            <a:pathLst>
              <a:path w="140" h="140">
                <a:moveTo>
                  <a:pt x="140" y="69"/>
                </a:moveTo>
                <a:cubicBezTo>
                  <a:pt x="140" y="78"/>
                  <a:pt x="139" y="87"/>
                  <a:pt x="135" y="96"/>
                </a:cubicBezTo>
                <a:cubicBezTo>
                  <a:pt x="132" y="104"/>
                  <a:pt x="127" y="112"/>
                  <a:pt x="120" y="118"/>
                </a:cubicBezTo>
                <a:cubicBezTo>
                  <a:pt x="113" y="126"/>
                  <a:pt x="105" y="131"/>
                  <a:pt x="96" y="135"/>
                </a:cubicBezTo>
                <a:cubicBezTo>
                  <a:pt x="88" y="138"/>
                  <a:pt x="79" y="140"/>
                  <a:pt x="70" y="140"/>
                </a:cubicBezTo>
                <a:cubicBezTo>
                  <a:pt x="60" y="140"/>
                  <a:pt x="52" y="138"/>
                  <a:pt x="43" y="135"/>
                </a:cubicBezTo>
                <a:cubicBezTo>
                  <a:pt x="35" y="131"/>
                  <a:pt x="27" y="126"/>
                  <a:pt x="20" y="118"/>
                </a:cubicBezTo>
                <a:cubicBezTo>
                  <a:pt x="14" y="112"/>
                  <a:pt x="9" y="104"/>
                  <a:pt x="5" y="96"/>
                </a:cubicBezTo>
                <a:cubicBezTo>
                  <a:pt x="2" y="87"/>
                  <a:pt x="0" y="78"/>
                  <a:pt x="0" y="69"/>
                </a:cubicBezTo>
                <a:cubicBezTo>
                  <a:pt x="0" y="60"/>
                  <a:pt x="2" y="51"/>
                  <a:pt x="5" y="43"/>
                </a:cubicBezTo>
                <a:cubicBezTo>
                  <a:pt x="9" y="34"/>
                  <a:pt x="14" y="27"/>
                  <a:pt x="20" y="20"/>
                </a:cubicBezTo>
                <a:cubicBezTo>
                  <a:pt x="27" y="13"/>
                  <a:pt x="35" y="8"/>
                  <a:pt x="43" y="5"/>
                </a:cubicBezTo>
                <a:cubicBezTo>
                  <a:pt x="52" y="1"/>
                  <a:pt x="60" y="0"/>
                  <a:pt x="70" y="0"/>
                </a:cubicBezTo>
                <a:cubicBezTo>
                  <a:pt x="79" y="0"/>
                  <a:pt x="88" y="1"/>
                  <a:pt x="96" y="5"/>
                </a:cubicBezTo>
                <a:cubicBezTo>
                  <a:pt x="105" y="8"/>
                  <a:pt x="113" y="13"/>
                  <a:pt x="120" y="20"/>
                </a:cubicBezTo>
                <a:cubicBezTo>
                  <a:pt x="127" y="27"/>
                  <a:pt x="132" y="34"/>
                  <a:pt x="135" y="43"/>
                </a:cubicBezTo>
                <a:cubicBezTo>
                  <a:pt x="139" y="51"/>
                  <a:pt x="140" y="60"/>
                  <a:pt x="140" y="69"/>
                </a:cubicBezTo>
                <a:close/>
              </a:path>
            </a:pathLst>
          </a:custGeom>
          <a:solidFill>
            <a:srgbClr val="93C5FD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48" name="任意多边形 947"/>
          <p:cNvSpPr/>
          <p:nvPr/>
        </p:nvSpPr>
        <p:spPr>
          <a:xfrm>
            <a:off x="2122560" y="2473560"/>
            <a:ext cx="50400" cy="50400"/>
          </a:xfrm>
          <a:custGeom>
            <a:avLst/>
            <a:gdLst/>
            <a:ahLst/>
            <a:cxnLst/>
            <a:rect l="0" t="0" r="r" b="b"/>
            <a:pathLst>
              <a:path w="140" h="140">
                <a:moveTo>
                  <a:pt x="140" y="70"/>
                </a:moveTo>
                <a:cubicBezTo>
                  <a:pt x="140" y="79"/>
                  <a:pt x="138" y="88"/>
                  <a:pt x="135" y="97"/>
                </a:cubicBezTo>
                <a:cubicBezTo>
                  <a:pt x="131" y="105"/>
                  <a:pt x="126" y="113"/>
                  <a:pt x="119" y="119"/>
                </a:cubicBezTo>
                <a:cubicBezTo>
                  <a:pt x="113" y="126"/>
                  <a:pt x="105" y="131"/>
                  <a:pt x="97" y="135"/>
                </a:cubicBezTo>
                <a:cubicBezTo>
                  <a:pt x="88" y="138"/>
                  <a:pt x="79" y="140"/>
                  <a:pt x="70" y="140"/>
                </a:cubicBezTo>
                <a:cubicBezTo>
                  <a:pt x="61" y="140"/>
                  <a:pt x="52" y="138"/>
                  <a:pt x="44" y="135"/>
                </a:cubicBezTo>
                <a:cubicBezTo>
                  <a:pt x="35" y="131"/>
                  <a:pt x="28" y="126"/>
                  <a:pt x="21" y="119"/>
                </a:cubicBezTo>
                <a:cubicBezTo>
                  <a:pt x="14" y="113"/>
                  <a:pt x="8" y="105"/>
                  <a:pt x="5" y="97"/>
                </a:cubicBezTo>
                <a:cubicBezTo>
                  <a:pt x="1" y="88"/>
                  <a:pt x="0" y="79"/>
                  <a:pt x="0" y="70"/>
                </a:cubicBezTo>
                <a:cubicBezTo>
                  <a:pt x="0" y="61"/>
                  <a:pt x="1" y="52"/>
                  <a:pt x="5" y="44"/>
                </a:cubicBezTo>
                <a:cubicBezTo>
                  <a:pt x="8" y="35"/>
                  <a:pt x="14" y="27"/>
                  <a:pt x="21" y="21"/>
                </a:cubicBezTo>
                <a:cubicBezTo>
                  <a:pt x="28" y="14"/>
                  <a:pt x="35" y="8"/>
                  <a:pt x="44" y="5"/>
                </a:cubicBezTo>
                <a:cubicBezTo>
                  <a:pt x="52" y="1"/>
                  <a:pt x="61" y="0"/>
                  <a:pt x="70" y="0"/>
                </a:cubicBezTo>
                <a:cubicBezTo>
                  <a:pt x="79" y="0"/>
                  <a:pt x="88" y="1"/>
                  <a:pt x="97" y="5"/>
                </a:cubicBezTo>
                <a:cubicBezTo>
                  <a:pt x="105" y="8"/>
                  <a:pt x="113" y="14"/>
                  <a:pt x="119" y="21"/>
                </a:cubicBezTo>
                <a:cubicBezTo>
                  <a:pt x="126" y="27"/>
                  <a:pt x="131" y="35"/>
                  <a:pt x="135" y="44"/>
                </a:cubicBezTo>
                <a:cubicBezTo>
                  <a:pt x="138" y="52"/>
                  <a:pt x="140" y="61"/>
                  <a:pt x="140" y="70"/>
                </a:cubicBezTo>
                <a:close/>
              </a:path>
            </a:pathLst>
          </a:custGeom>
          <a:solidFill>
            <a:srgbClr val="93C5FD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49" name="任意多边形 948"/>
          <p:cNvSpPr/>
          <p:nvPr/>
        </p:nvSpPr>
        <p:spPr>
          <a:xfrm>
            <a:off x="2448360" y="2690640"/>
            <a:ext cx="50400" cy="50400"/>
          </a:xfrm>
          <a:custGeom>
            <a:avLst/>
            <a:gdLst/>
            <a:ahLst/>
            <a:cxnLst/>
            <a:rect l="0" t="0" r="r" b="b"/>
            <a:pathLst>
              <a:path w="140" h="140">
                <a:moveTo>
                  <a:pt x="140" y="70"/>
                </a:moveTo>
                <a:cubicBezTo>
                  <a:pt x="140" y="79"/>
                  <a:pt x="138" y="88"/>
                  <a:pt x="135" y="96"/>
                </a:cubicBezTo>
                <a:cubicBezTo>
                  <a:pt x="131" y="106"/>
                  <a:pt x="126" y="113"/>
                  <a:pt x="120" y="120"/>
                </a:cubicBezTo>
                <a:cubicBezTo>
                  <a:pt x="113" y="127"/>
                  <a:pt x="106" y="132"/>
                  <a:pt x="97" y="135"/>
                </a:cubicBezTo>
                <a:cubicBezTo>
                  <a:pt x="89" y="139"/>
                  <a:pt x="79" y="140"/>
                  <a:pt x="70" y="140"/>
                </a:cubicBezTo>
                <a:cubicBezTo>
                  <a:pt x="60" y="140"/>
                  <a:pt x="51" y="139"/>
                  <a:pt x="43" y="135"/>
                </a:cubicBezTo>
                <a:cubicBezTo>
                  <a:pt x="34" y="132"/>
                  <a:pt x="27" y="127"/>
                  <a:pt x="20" y="120"/>
                </a:cubicBezTo>
                <a:cubicBezTo>
                  <a:pt x="14" y="113"/>
                  <a:pt x="9" y="106"/>
                  <a:pt x="5" y="96"/>
                </a:cubicBezTo>
                <a:cubicBezTo>
                  <a:pt x="2" y="88"/>
                  <a:pt x="0" y="79"/>
                  <a:pt x="0" y="70"/>
                </a:cubicBezTo>
                <a:cubicBezTo>
                  <a:pt x="0" y="61"/>
                  <a:pt x="2" y="52"/>
                  <a:pt x="5" y="43"/>
                </a:cubicBezTo>
                <a:cubicBezTo>
                  <a:pt x="9" y="35"/>
                  <a:pt x="14" y="27"/>
                  <a:pt x="20" y="20"/>
                </a:cubicBezTo>
                <a:cubicBezTo>
                  <a:pt x="27" y="14"/>
                  <a:pt x="34" y="9"/>
                  <a:pt x="43" y="5"/>
                </a:cubicBezTo>
                <a:cubicBezTo>
                  <a:pt x="51" y="2"/>
                  <a:pt x="60" y="0"/>
                  <a:pt x="70" y="0"/>
                </a:cubicBezTo>
                <a:cubicBezTo>
                  <a:pt x="79" y="0"/>
                  <a:pt x="89" y="2"/>
                  <a:pt x="97" y="5"/>
                </a:cubicBezTo>
                <a:cubicBezTo>
                  <a:pt x="106" y="9"/>
                  <a:pt x="113" y="14"/>
                  <a:pt x="120" y="20"/>
                </a:cubicBezTo>
                <a:cubicBezTo>
                  <a:pt x="126" y="27"/>
                  <a:pt x="131" y="35"/>
                  <a:pt x="135" y="43"/>
                </a:cubicBezTo>
                <a:cubicBezTo>
                  <a:pt x="138" y="52"/>
                  <a:pt x="140" y="61"/>
                  <a:pt x="140" y="70"/>
                </a:cubicBezTo>
                <a:close/>
              </a:path>
            </a:pathLst>
          </a:custGeom>
          <a:solidFill>
            <a:srgbClr val="93C5FD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50" name="任意多边形 949"/>
          <p:cNvSpPr/>
          <p:nvPr/>
        </p:nvSpPr>
        <p:spPr>
          <a:xfrm>
            <a:off x="2782440" y="2531880"/>
            <a:ext cx="50760" cy="50400"/>
          </a:xfrm>
          <a:custGeom>
            <a:avLst/>
            <a:gdLst/>
            <a:ahLst/>
            <a:cxnLst/>
            <a:rect l="0" t="0" r="r" b="b"/>
            <a:pathLst>
              <a:path w="141" h="140">
                <a:moveTo>
                  <a:pt x="141" y="70"/>
                </a:moveTo>
                <a:cubicBezTo>
                  <a:pt x="141" y="79"/>
                  <a:pt x="139" y="88"/>
                  <a:pt x="135" y="96"/>
                </a:cubicBezTo>
                <a:cubicBezTo>
                  <a:pt x="132" y="105"/>
                  <a:pt x="127" y="112"/>
                  <a:pt x="119" y="119"/>
                </a:cubicBezTo>
                <a:cubicBezTo>
                  <a:pt x="113" y="125"/>
                  <a:pt x="105" y="131"/>
                  <a:pt x="97" y="135"/>
                </a:cubicBezTo>
                <a:cubicBezTo>
                  <a:pt x="88" y="139"/>
                  <a:pt x="79" y="140"/>
                  <a:pt x="70" y="140"/>
                </a:cubicBezTo>
                <a:cubicBezTo>
                  <a:pt x="61" y="140"/>
                  <a:pt x="52" y="139"/>
                  <a:pt x="43" y="135"/>
                </a:cubicBezTo>
                <a:cubicBezTo>
                  <a:pt x="35" y="131"/>
                  <a:pt x="27" y="125"/>
                  <a:pt x="21" y="119"/>
                </a:cubicBezTo>
                <a:cubicBezTo>
                  <a:pt x="14" y="112"/>
                  <a:pt x="9" y="105"/>
                  <a:pt x="6" y="96"/>
                </a:cubicBezTo>
                <a:cubicBezTo>
                  <a:pt x="2" y="88"/>
                  <a:pt x="0" y="79"/>
                  <a:pt x="0" y="70"/>
                </a:cubicBezTo>
                <a:cubicBezTo>
                  <a:pt x="0" y="60"/>
                  <a:pt x="2" y="52"/>
                  <a:pt x="6" y="43"/>
                </a:cubicBezTo>
                <a:cubicBezTo>
                  <a:pt x="9" y="35"/>
                  <a:pt x="14" y="27"/>
                  <a:pt x="21" y="20"/>
                </a:cubicBezTo>
                <a:cubicBezTo>
                  <a:pt x="27" y="14"/>
                  <a:pt x="35" y="9"/>
                  <a:pt x="43" y="5"/>
                </a:cubicBezTo>
                <a:cubicBezTo>
                  <a:pt x="52" y="2"/>
                  <a:pt x="61" y="0"/>
                  <a:pt x="70" y="0"/>
                </a:cubicBezTo>
                <a:cubicBezTo>
                  <a:pt x="79" y="0"/>
                  <a:pt x="88" y="2"/>
                  <a:pt x="97" y="5"/>
                </a:cubicBezTo>
                <a:cubicBezTo>
                  <a:pt x="105" y="9"/>
                  <a:pt x="113" y="14"/>
                  <a:pt x="119" y="20"/>
                </a:cubicBezTo>
                <a:cubicBezTo>
                  <a:pt x="127" y="27"/>
                  <a:pt x="132" y="35"/>
                  <a:pt x="135" y="43"/>
                </a:cubicBezTo>
                <a:cubicBezTo>
                  <a:pt x="139" y="52"/>
                  <a:pt x="141" y="60"/>
                  <a:pt x="141" y="70"/>
                </a:cubicBezTo>
                <a:close/>
              </a:path>
            </a:pathLst>
          </a:custGeom>
          <a:solidFill>
            <a:srgbClr val="93C5FD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51" name="任意多边形 950"/>
          <p:cNvSpPr/>
          <p:nvPr/>
        </p:nvSpPr>
        <p:spPr>
          <a:xfrm>
            <a:off x="3108600" y="2423160"/>
            <a:ext cx="50400" cy="50760"/>
          </a:xfrm>
          <a:custGeom>
            <a:avLst/>
            <a:gdLst/>
            <a:ahLst/>
            <a:cxnLst/>
            <a:rect l="0" t="0" r="r" b="b"/>
            <a:pathLst>
              <a:path w="140" h="141">
                <a:moveTo>
                  <a:pt x="140" y="71"/>
                </a:moveTo>
                <a:cubicBezTo>
                  <a:pt x="140" y="80"/>
                  <a:pt x="138" y="89"/>
                  <a:pt x="135" y="98"/>
                </a:cubicBezTo>
                <a:cubicBezTo>
                  <a:pt x="131" y="106"/>
                  <a:pt x="126" y="114"/>
                  <a:pt x="120" y="120"/>
                </a:cubicBezTo>
                <a:cubicBezTo>
                  <a:pt x="113" y="127"/>
                  <a:pt x="106" y="132"/>
                  <a:pt x="97" y="135"/>
                </a:cubicBezTo>
                <a:cubicBezTo>
                  <a:pt x="89" y="139"/>
                  <a:pt x="80" y="141"/>
                  <a:pt x="70" y="141"/>
                </a:cubicBezTo>
                <a:cubicBezTo>
                  <a:pt x="61" y="141"/>
                  <a:pt x="51" y="139"/>
                  <a:pt x="43" y="135"/>
                </a:cubicBezTo>
                <a:cubicBezTo>
                  <a:pt x="34" y="132"/>
                  <a:pt x="27" y="127"/>
                  <a:pt x="20" y="120"/>
                </a:cubicBezTo>
                <a:cubicBezTo>
                  <a:pt x="14" y="114"/>
                  <a:pt x="9" y="106"/>
                  <a:pt x="5" y="98"/>
                </a:cubicBezTo>
                <a:cubicBezTo>
                  <a:pt x="2" y="89"/>
                  <a:pt x="0" y="80"/>
                  <a:pt x="0" y="71"/>
                </a:cubicBezTo>
                <a:cubicBezTo>
                  <a:pt x="0" y="62"/>
                  <a:pt x="2" y="53"/>
                  <a:pt x="5" y="44"/>
                </a:cubicBezTo>
                <a:cubicBezTo>
                  <a:pt x="9" y="36"/>
                  <a:pt x="14" y="28"/>
                  <a:pt x="20" y="22"/>
                </a:cubicBezTo>
                <a:cubicBezTo>
                  <a:pt x="27" y="15"/>
                  <a:pt x="34" y="9"/>
                  <a:pt x="43" y="6"/>
                </a:cubicBezTo>
                <a:cubicBezTo>
                  <a:pt x="51" y="2"/>
                  <a:pt x="61" y="0"/>
                  <a:pt x="70" y="0"/>
                </a:cubicBezTo>
                <a:cubicBezTo>
                  <a:pt x="80" y="0"/>
                  <a:pt x="89" y="2"/>
                  <a:pt x="97" y="6"/>
                </a:cubicBezTo>
                <a:cubicBezTo>
                  <a:pt x="106" y="9"/>
                  <a:pt x="113" y="15"/>
                  <a:pt x="120" y="22"/>
                </a:cubicBezTo>
                <a:cubicBezTo>
                  <a:pt x="126" y="28"/>
                  <a:pt x="131" y="36"/>
                  <a:pt x="135" y="44"/>
                </a:cubicBezTo>
                <a:cubicBezTo>
                  <a:pt x="138" y="53"/>
                  <a:pt x="140" y="62"/>
                  <a:pt x="140" y="71"/>
                </a:cubicBezTo>
                <a:close/>
              </a:path>
            </a:pathLst>
          </a:custGeom>
          <a:solidFill>
            <a:srgbClr val="93C5FD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52" name="任意多边形 951"/>
          <p:cNvSpPr/>
          <p:nvPr/>
        </p:nvSpPr>
        <p:spPr>
          <a:xfrm>
            <a:off x="3434400" y="2581920"/>
            <a:ext cx="50400" cy="50760"/>
          </a:xfrm>
          <a:custGeom>
            <a:avLst/>
            <a:gdLst/>
            <a:ahLst/>
            <a:cxnLst/>
            <a:rect l="0" t="0" r="r" b="b"/>
            <a:pathLst>
              <a:path w="140" h="141">
                <a:moveTo>
                  <a:pt x="140" y="70"/>
                </a:moveTo>
                <a:cubicBezTo>
                  <a:pt x="140" y="79"/>
                  <a:pt x="139" y="88"/>
                  <a:pt x="135" y="97"/>
                </a:cubicBezTo>
                <a:cubicBezTo>
                  <a:pt x="132" y="105"/>
                  <a:pt x="126" y="113"/>
                  <a:pt x="119" y="119"/>
                </a:cubicBezTo>
                <a:cubicBezTo>
                  <a:pt x="112" y="127"/>
                  <a:pt x="105" y="132"/>
                  <a:pt x="96" y="135"/>
                </a:cubicBezTo>
                <a:cubicBezTo>
                  <a:pt x="88" y="139"/>
                  <a:pt x="79" y="141"/>
                  <a:pt x="70" y="141"/>
                </a:cubicBezTo>
                <a:cubicBezTo>
                  <a:pt x="60" y="141"/>
                  <a:pt x="52" y="139"/>
                  <a:pt x="43" y="135"/>
                </a:cubicBezTo>
                <a:cubicBezTo>
                  <a:pt x="35" y="132"/>
                  <a:pt x="27" y="127"/>
                  <a:pt x="20" y="119"/>
                </a:cubicBezTo>
                <a:cubicBezTo>
                  <a:pt x="14" y="113"/>
                  <a:pt x="9" y="105"/>
                  <a:pt x="5" y="97"/>
                </a:cubicBezTo>
                <a:cubicBezTo>
                  <a:pt x="2" y="88"/>
                  <a:pt x="0" y="79"/>
                  <a:pt x="0" y="70"/>
                </a:cubicBezTo>
                <a:cubicBezTo>
                  <a:pt x="0" y="61"/>
                  <a:pt x="2" y="52"/>
                  <a:pt x="5" y="43"/>
                </a:cubicBezTo>
                <a:cubicBezTo>
                  <a:pt x="9" y="35"/>
                  <a:pt x="14" y="27"/>
                  <a:pt x="20" y="21"/>
                </a:cubicBezTo>
                <a:cubicBezTo>
                  <a:pt x="27" y="14"/>
                  <a:pt x="35" y="9"/>
                  <a:pt x="43" y="6"/>
                </a:cubicBezTo>
                <a:cubicBezTo>
                  <a:pt x="52" y="2"/>
                  <a:pt x="60" y="0"/>
                  <a:pt x="70" y="0"/>
                </a:cubicBezTo>
                <a:cubicBezTo>
                  <a:pt x="79" y="0"/>
                  <a:pt x="88" y="2"/>
                  <a:pt x="96" y="6"/>
                </a:cubicBezTo>
                <a:cubicBezTo>
                  <a:pt x="105" y="9"/>
                  <a:pt x="112" y="14"/>
                  <a:pt x="119" y="21"/>
                </a:cubicBezTo>
                <a:cubicBezTo>
                  <a:pt x="126" y="27"/>
                  <a:pt x="132" y="35"/>
                  <a:pt x="135" y="43"/>
                </a:cubicBezTo>
                <a:cubicBezTo>
                  <a:pt x="139" y="52"/>
                  <a:pt x="140" y="61"/>
                  <a:pt x="140" y="70"/>
                </a:cubicBezTo>
                <a:close/>
              </a:path>
            </a:pathLst>
          </a:custGeom>
          <a:solidFill>
            <a:srgbClr val="93C5FD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53" name="任意多边形 952"/>
          <p:cNvSpPr/>
          <p:nvPr/>
        </p:nvSpPr>
        <p:spPr>
          <a:xfrm>
            <a:off x="3768840" y="2632320"/>
            <a:ext cx="50400" cy="50400"/>
          </a:xfrm>
          <a:custGeom>
            <a:avLst/>
            <a:gdLst/>
            <a:ahLst/>
            <a:cxnLst/>
            <a:rect l="0" t="0" r="r" b="b"/>
            <a:pathLst>
              <a:path w="140" h="140">
                <a:moveTo>
                  <a:pt x="140" y="69"/>
                </a:moveTo>
                <a:cubicBezTo>
                  <a:pt x="140" y="78"/>
                  <a:pt x="138" y="87"/>
                  <a:pt x="135" y="96"/>
                </a:cubicBezTo>
                <a:cubicBezTo>
                  <a:pt x="131" y="104"/>
                  <a:pt x="126" y="112"/>
                  <a:pt x="119" y="118"/>
                </a:cubicBezTo>
                <a:cubicBezTo>
                  <a:pt x="113" y="126"/>
                  <a:pt x="105" y="131"/>
                  <a:pt x="97" y="135"/>
                </a:cubicBezTo>
                <a:cubicBezTo>
                  <a:pt x="88" y="138"/>
                  <a:pt x="79" y="140"/>
                  <a:pt x="70" y="140"/>
                </a:cubicBezTo>
                <a:cubicBezTo>
                  <a:pt x="61" y="140"/>
                  <a:pt x="52" y="138"/>
                  <a:pt x="44" y="135"/>
                </a:cubicBezTo>
                <a:cubicBezTo>
                  <a:pt x="35" y="131"/>
                  <a:pt x="28" y="126"/>
                  <a:pt x="20" y="118"/>
                </a:cubicBezTo>
                <a:cubicBezTo>
                  <a:pt x="13" y="112"/>
                  <a:pt x="8" y="104"/>
                  <a:pt x="5" y="96"/>
                </a:cubicBezTo>
                <a:cubicBezTo>
                  <a:pt x="1" y="87"/>
                  <a:pt x="0" y="78"/>
                  <a:pt x="0" y="69"/>
                </a:cubicBezTo>
                <a:cubicBezTo>
                  <a:pt x="0" y="60"/>
                  <a:pt x="1" y="51"/>
                  <a:pt x="5" y="43"/>
                </a:cubicBezTo>
                <a:cubicBezTo>
                  <a:pt x="8" y="34"/>
                  <a:pt x="13" y="27"/>
                  <a:pt x="20" y="20"/>
                </a:cubicBezTo>
                <a:cubicBezTo>
                  <a:pt x="28" y="13"/>
                  <a:pt x="35" y="8"/>
                  <a:pt x="44" y="5"/>
                </a:cubicBezTo>
                <a:cubicBezTo>
                  <a:pt x="52" y="1"/>
                  <a:pt x="61" y="0"/>
                  <a:pt x="70" y="0"/>
                </a:cubicBezTo>
                <a:cubicBezTo>
                  <a:pt x="79" y="0"/>
                  <a:pt x="88" y="1"/>
                  <a:pt x="97" y="5"/>
                </a:cubicBezTo>
                <a:cubicBezTo>
                  <a:pt x="105" y="8"/>
                  <a:pt x="113" y="13"/>
                  <a:pt x="119" y="20"/>
                </a:cubicBezTo>
                <a:cubicBezTo>
                  <a:pt x="126" y="27"/>
                  <a:pt x="131" y="34"/>
                  <a:pt x="135" y="43"/>
                </a:cubicBezTo>
                <a:cubicBezTo>
                  <a:pt x="138" y="51"/>
                  <a:pt x="140" y="60"/>
                  <a:pt x="140" y="69"/>
                </a:cubicBezTo>
                <a:close/>
              </a:path>
            </a:pathLst>
          </a:custGeom>
          <a:solidFill>
            <a:srgbClr val="93C5FD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54" name="任意多边形 953"/>
          <p:cNvSpPr/>
          <p:nvPr/>
        </p:nvSpPr>
        <p:spPr>
          <a:xfrm>
            <a:off x="4094640" y="2473560"/>
            <a:ext cx="50400" cy="50400"/>
          </a:xfrm>
          <a:custGeom>
            <a:avLst/>
            <a:gdLst/>
            <a:ahLst/>
            <a:cxnLst/>
            <a:rect l="0" t="0" r="r" b="b"/>
            <a:pathLst>
              <a:path w="140" h="140">
                <a:moveTo>
                  <a:pt x="140" y="70"/>
                </a:moveTo>
                <a:cubicBezTo>
                  <a:pt x="140" y="79"/>
                  <a:pt x="138" y="88"/>
                  <a:pt x="135" y="97"/>
                </a:cubicBezTo>
                <a:cubicBezTo>
                  <a:pt x="131" y="105"/>
                  <a:pt x="126" y="113"/>
                  <a:pt x="120" y="119"/>
                </a:cubicBezTo>
                <a:cubicBezTo>
                  <a:pt x="113" y="126"/>
                  <a:pt x="106" y="131"/>
                  <a:pt x="97" y="135"/>
                </a:cubicBezTo>
                <a:cubicBezTo>
                  <a:pt x="88" y="138"/>
                  <a:pt x="79" y="140"/>
                  <a:pt x="70" y="140"/>
                </a:cubicBezTo>
                <a:cubicBezTo>
                  <a:pt x="60" y="140"/>
                  <a:pt x="51" y="138"/>
                  <a:pt x="43" y="135"/>
                </a:cubicBezTo>
                <a:cubicBezTo>
                  <a:pt x="34" y="131"/>
                  <a:pt x="27" y="126"/>
                  <a:pt x="20" y="119"/>
                </a:cubicBezTo>
                <a:cubicBezTo>
                  <a:pt x="14" y="113"/>
                  <a:pt x="9" y="105"/>
                  <a:pt x="5" y="97"/>
                </a:cubicBezTo>
                <a:cubicBezTo>
                  <a:pt x="2" y="88"/>
                  <a:pt x="0" y="79"/>
                  <a:pt x="0" y="70"/>
                </a:cubicBezTo>
                <a:cubicBezTo>
                  <a:pt x="0" y="61"/>
                  <a:pt x="2" y="52"/>
                  <a:pt x="5" y="44"/>
                </a:cubicBezTo>
                <a:cubicBezTo>
                  <a:pt x="9" y="35"/>
                  <a:pt x="14" y="27"/>
                  <a:pt x="20" y="21"/>
                </a:cubicBezTo>
                <a:cubicBezTo>
                  <a:pt x="27" y="14"/>
                  <a:pt x="34" y="8"/>
                  <a:pt x="43" y="5"/>
                </a:cubicBezTo>
                <a:cubicBezTo>
                  <a:pt x="51" y="1"/>
                  <a:pt x="60" y="0"/>
                  <a:pt x="70" y="0"/>
                </a:cubicBezTo>
                <a:cubicBezTo>
                  <a:pt x="79" y="0"/>
                  <a:pt x="88" y="1"/>
                  <a:pt x="97" y="5"/>
                </a:cubicBezTo>
                <a:cubicBezTo>
                  <a:pt x="106" y="8"/>
                  <a:pt x="113" y="14"/>
                  <a:pt x="120" y="21"/>
                </a:cubicBezTo>
                <a:cubicBezTo>
                  <a:pt x="126" y="27"/>
                  <a:pt x="131" y="35"/>
                  <a:pt x="135" y="44"/>
                </a:cubicBezTo>
                <a:cubicBezTo>
                  <a:pt x="138" y="52"/>
                  <a:pt x="140" y="61"/>
                  <a:pt x="140" y="70"/>
                </a:cubicBezTo>
                <a:close/>
              </a:path>
            </a:pathLst>
          </a:custGeom>
          <a:solidFill>
            <a:srgbClr val="93C5FD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55" name="任意多边形 954"/>
          <p:cNvSpPr/>
          <p:nvPr/>
        </p:nvSpPr>
        <p:spPr>
          <a:xfrm>
            <a:off x="1295280" y="2557080"/>
            <a:ext cx="66960" cy="66960"/>
          </a:xfrm>
          <a:custGeom>
            <a:avLst/>
            <a:gdLst/>
            <a:ahLst/>
            <a:cxnLst/>
            <a:rect l="0" t="0" r="r" b="b"/>
            <a:pathLst>
              <a:path w="186" h="186">
                <a:moveTo>
                  <a:pt x="186" y="94"/>
                </a:moveTo>
                <a:cubicBezTo>
                  <a:pt x="186" y="106"/>
                  <a:pt x="184" y="118"/>
                  <a:pt x="179" y="129"/>
                </a:cubicBezTo>
                <a:cubicBezTo>
                  <a:pt x="174" y="140"/>
                  <a:pt x="168" y="150"/>
                  <a:pt x="159" y="159"/>
                </a:cubicBezTo>
                <a:cubicBezTo>
                  <a:pt x="150" y="168"/>
                  <a:pt x="140" y="175"/>
                  <a:pt x="129" y="179"/>
                </a:cubicBezTo>
                <a:cubicBezTo>
                  <a:pt x="118" y="184"/>
                  <a:pt x="106" y="186"/>
                  <a:pt x="93" y="186"/>
                </a:cubicBezTo>
                <a:cubicBezTo>
                  <a:pt x="81" y="186"/>
                  <a:pt x="69" y="184"/>
                  <a:pt x="58" y="179"/>
                </a:cubicBezTo>
                <a:cubicBezTo>
                  <a:pt x="46" y="175"/>
                  <a:pt x="36" y="168"/>
                  <a:pt x="28" y="159"/>
                </a:cubicBezTo>
                <a:cubicBezTo>
                  <a:pt x="19" y="150"/>
                  <a:pt x="12" y="140"/>
                  <a:pt x="7" y="129"/>
                </a:cubicBezTo>
                <a:cubicBezTo>
                  <a:pt x="2" y="118"/>
                  <a:pt x="0" y="106"/>
                  <a:pt x="0" y="94"/>
                </a:cubicBezTo>
                <a:cubicBezTo>
                  <a:pt x="0" y="81"/>
                  <a:pt x="2" y="69"/>
                  <a:pt x="7" y="58"/>
                </a:cubicBezTo>
                <a:cubicBezTo>
                  <a:pt x="12" y="47"/>
                  <a:pt x="19" y="37"/>
                  <a:pt x="28" y="28"/>
                </a:cubicBezTo>
                <a:cubicBezTo>
                  <a:pt x="36" y="18"/>
                  <a:pt x="46" y="11"/>
                  <a:pt x="58" y="7"/>
                </a:cubicBezTo>
                <a:cubicBezTo>
                  <a:pt x="69" y="2"/>
                  <a:pt x="81" y="0"/>
                  <a:pt x="93" y="0"/>
                </a:cubicBezTo>
                <a:cubicBezTo>
                  <a:pt x="106" y="0"/>
                  <a:pt x="118" y="2"/>
                  <a:pt x="129" y="7"/>
                </a:cubicBezTo>
                <a:cubicBezTo>
                  <a:pt x="140" y="11"/>
                  <a:pt x="150" y="18"/>
                  <a:pt x="159" y="28"/>
                </a:cubicBezTo>
                <a:cubicBezTo>
                  <a:pt x="168" y="37"/>
                  <a:pt x="174" y="47"/>
                  <a:pt x="179" y="58"/>
                </a:cubicBezTo>
                <a:cubicBezTo>
                  <a:pt x="184" y="69"/>
                  <a:pt x="186" y="81"/>
                  <a:pt x="186" y="94"/>
                </a:cubicBezTo>
                <a:close/>
              </a:path>
            </a:pathLst>
          </a:custGeom>
          <a:solidFill>
            <a:srgbClr val="FCD34D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56" name="任意多边形 955"/>
          <p:cNvSpPr/>
          <p:nvPr/>
        </p:nvSpPr>
        <p:spPr>
          <a:xfrm>
            <a:off x="4412160" y="2314800"/>
            <a:ext cx="16920" cy="534960"/>
          </a:xfrm>
          <a:custGeom>
            <a:avLst/>
            <a:gdLst/>
            <a:ahLst/>
            <a:cxnLst/>
            <a:rect l="0" t="0" r="r" b="b"/>
            <a:pathLst>
              <a:path w="47" h="1486">
                <a:moveTo>
                  <a:pt x="0" y="0"/>
                </a:moveTo>
                <a:lnTo>
                  <a:pt x="47" y="0"/>
                </a:lnTo>
                <a:lnTo>
                  <a:pt x="47" y="1486"/>
                </a:lnTo>
                <a:lnTo>
                  <a:pt x="0" y="1486"/>
                </a:lnTo>
                <a:lnTo>
                  <a:pt x="0" y="0"/>
                </a:lnTo>
                <a:close/>
              </a:path>
            </a:pathLst>
          </a:custGeom>
          <a:solidFill>
            <a:srgbClr val="E5E7E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57" name="文本框 956"/>
          <p:cNvSpPr txBox="1"/>
          <p:nvPr/>
        </p:nvSpPr>
        <p:spPr>
          <a:xfrm>
            <a:off x="1567440" y="5754240"/>
            <a:ext cx="415836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在</a:t>
            </a:r>
            <a:r>
              <a:rPr lang="zh-CN" sz="1050" b="0" u="none" strike="noStrike">
                <a:solidFill>
                  <a:srgbClr val="53EAFD"/>
                </a:solidFill>
                <a:effectLst/>
                <a:uFillTx/>
                <a:latin typeface="WenQuanYiZenHei"/>
                <a:ea typeface="WenQuanYiZenHei"/>
              </a:rPr>
              <a:t>精度</a:t>
            </a:r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与</a:t>
            </a:r>
            <a:r>
              <a:rPr lang="zh-CN" sz="1050" b="0" u="none" strike="noStrike">
                <a:solidFill>
                  <a:srgbClr val="53EAFD"/>
                </a:solidFill>
                <a:effectLst/>
                <a:uFillTx/>
                <a:latin typeface="WenQuanYiZenHei"/>
                <a:ea typeface="WenQuanYiZenHei"/>
              </a:rPr>
              <a:t>速度</a:t>
            </a:r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之间权衡，根据数据规模和应用需求选择合适的检索算法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58" name="任意多边形 957"/>
          <p:cNvSpPr/>
          <p:nvPr/>
        </p:nvSpPr>
        <p:spPr>
          <a:xfrm>
            <a:off x="5732640" y="2047320"/>
            <a:ext cx="4395960" cy="1069920"/>
          </a:xfrm>
          <a:custGeom>
            <a:avLst/>
            <a:gdLst/>
            <a:ahLst/>
            <a:cxnLst/>
            <a:rect l="0" t="0" r="r" b="b"/>
            <a:pathLst>
              <a:path w="12211" h="2972">
                <a:moveTo>
                  <a:pt x="0" y="2833"/>
                </a:moveTo>
                <a:lnTo>
                  <a:pt x="0" y="139"/>
                </a:lnTo>
                <a:cubicBezTo>
                  <a:pt x="0" y="121"/>
                  <a:pt x="3" y="103"/>
                  <a:pt x="10" y="86"/>
                </a:cubicBezTo>
                <a:cubicBezTo>
                  <a:pt x="17" y="69"/>
                  <a:pt x="27" y="54"/>
                  <a:pt x="40" y="40"/>
                </a:cubicBezTo>
                <a:cubicBezTo>
                  <a:pt x="54" y="27"/>
                  <a:pt x="69" y="17"/>
                  <a:pt x="86" y="10"/>
                </a:cubicBezTo>
                <a:cubicBezTo>
                  <a:pt x="103" y="3"/>
                  <a:pt x="120" y="0"/>
                  <a:pt x="139" y="0"/>
                </a:cubicBezTo>
                <a:lnTo>
                  <a:pt x="12071" y="0"/>
                </a:lnTo>
                <a:cubicBezTo>
                  <a:pt x="12090" y="0"/>
                  <a:pt x="12108" y="3"/>
                  <a:pt x="12125" y="10"/>
                </a:cubicBezTo>
                <a:cubicBezTo>
                  <a:pt x="12142" y="17"/>
                  <a:pt x="12157" y="27"/>
                  <a:pt x="12170" y="40"/>
                </a:cubicBezTo>
                <a:cubicBezTo>
                  <a:pt x="12183" y="54"/>
                  <a:pt x="12193" y="69"/>
                  <a:pt x="12200" y="86"/>
                </a:cubicBezTo>
                <a:cubicBezTo>
                  <a:pt x="12207" y="103"/>
                  <a:pt x="12211" y="121"/>
                  <a:pt x="12211" y="139"/>
                </a:cubicBezTo>
                <a:lnTo>
                  <a:pt x="12211" y="2833"/>
                </a:lnTo>
                <a:cubicBezTo>
                  <a:pt x="12211" y="2851"/>
                  <a:pt x="12207" y="2869"/>
                  <a:pt x="12200" y="2886"/>
                </a:cubicBezTo>
                <a:cubicBezTo>
                  <a:pt x="12193" y="2903"/>
                  <a:pt x="12183" y="2918"/>
                  <a:pt x="12170" y="2931"/>
                </a:cubicBezTo>
                <a:cubicBezTo>
                  <a:pt x="12157" y="2944"/>
                  <a:pt x="12142" y="2954"/>
                  <a:pt x="12125" y="2961"/>
                </a:cubicBezTo>
                <a:cubicBezTo>
                  <a:pt x="12108" y="2968"/>
                  <a:pt x="12090" y="2972"/>
                  <a:pt x="12071" y="2972"/>
                </a:cubicBezTo>
                <a:lnTo>
                  <a:pt x="139" y="2972"/>
                </a:lnTo>
                <a:cubicBezTo>
                  <a:pt x="120" y="2972"/>
                  <a:pt x="103" y="2968"/>
                  <a:pt x="86" y="2961"/>
                </a:cubicBezTo>
                <a:cubicBezTo>
                  <a:pt x="69" y="2954"/>
                  <a:pt x="54" y="2944"/>
                  <a:pt x="40" y="2931"/>
                </a:cubicBezTo>
                <a:cubicBezTo>
                  <a:pt x="27" y="2918"/>
                  <a:pt x="17" y="2903"/>
                  <a:pt x="10" y="2886"/>
                </a:cubicBezTo>
                <a:cubicBezTo>
                  <a:pt x="3" y="2869"/>
                  <a:pt x="0" y="2851"/>
                  <a:pt x="0" y="2833"/>
                </a:cubicBezTo>
                <a:close/>
              </a:path>
            </a:pathLst>
          </a:custGeom>
          <a:solidFill>
            <a:srgbClr val="1E3A8A">
              <a:alpha val="4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959" name="任意多边形 958"/>
          <p:cNvSpPr/>
          <p:nvPr/>
        </p:nvSpPr>
        <p:spPr>
          <a:xfrm>
            <a:off x="6609960" y="2423160"/>
            <a:ext cx="50400" cy="50760"/>
          </a:xfrm>
          <a:custGeom>
            <a:avLst/>
            <a:gdLst/>
            <a:ahLst/>
            <a:cxnLst/>
            <a:rect l="0" t="0" r="r" b="b"/>
            <a:pathLst>
              <a:path w="140" h="141">
                <a:moveTo>
                  <a:pt x="140" y="71"/>
                </a:moveTo>
                <a:cubicBezTo>
                  <a:pt x="140" y="80"/>
                  <a:pt x="139" y="89"/>
                  <a:pt x="135" y="98"/>
                </a:cubicBezTo>
                <a:cubicBezTo>
                  <a:pt x="131" y="106"/>
                  <a:pt x="126" y="114"/>
                  <a:pt x="120" y="120"/>
                </a:cubicBezTo>
                <a:cubicBezTo>
                  <a:pt x="113" y="127"/>
                  <a:pt x="106" y="132"/>
                  <a:pt x="97" y="135"/>
                </a:cubicBezTo>
                <a:cubicBezTo>
                  <a:pt x="89" y="139"/>
                  <a:pt x="80" y="141"/>
                  <a:pt x="71" y="141"/>
                </a:cubicBezTo>
                <a:cubicBezTo>
                  <a:pt x="61" y="141"/>
                  <a:pt x="52" y="139"/>
                  <a:pt x="43" y="135"/>
                </a:cubicBezTo>
                <a:cubicBezTo>
                  <a:pt x="34" y="132"/>
                  <a:pt x="27" y="127"/>
                  <a:pt x="20" y="120"/>
                </a:cubicBezTo>
                <a:cubicBezTo>
                  <a:pt x="14" y="114"/>
                  <a:pt x="9" y="106"/>
                  <a:pt x="5" y="98"/>
                </a:cubicBezTo>
                <a:cubicBezTo>
                  <a:pt x="2" y="89"/>
                  <a:pt x="0" y="80"/>
                  <a:pt x="0" y="71"/>
                </a:cubicBezTo>
                <a:cubicBezTo>
                  <a:pt x="0" y="62"/>
                  <a:pt x="2" y="53"/>
                  <a:pt x="5" y="44"/>
                </a:cubicBezTo>
                <a:cubicBezTo>
                  <a:pt x="9" y="36"/>
                  <a:pt x="14" y="28"/>
                  <a:pt x="20" y="22"/>
                </a:cubicBezTo>
                <a:cubicBezTo>
                  <a:pt x="27" y="15"/>
                  <a:pt x="34" y="9"/>
                  <a:pt x="43" y="6"/>
                </a:cubicBezTo>
                <a:cubicBezTo>
                  <a:pt x="52" y="2"/>
                  <a:pt x="61" y="0"/>
                  <a:pt x="71" y="0"/>
                </a:cubicBezTo>
                <a:cubicBezTo>
                  <a:pt x="80" y="0"/>
                  <a:pt x="89" y="2"/>
                  <a:pt x="97" y="6"/>
                </a:cubicBezTo>
                <a:cubicBezTo>
                  <a:pt x="106" y="9"/>
                  <a:pt x="113" y="15"/>
                  <a:pt x="120" y="22"/>
                </a:cubicBezTo>
                <a:cubicBezTo>
                  <a:pt x="126" y="28"/>
                  <a:pt x="131" y="36"/>
                  <a:pt x="135" y="44"/>
                </a:cubicBezTo>
                <a:cubicBezTo>
                  <a:pt x="139" y="53"/>
                  <a:pt x="140" y="62"/>
                  <a:pt x="140" y="71"/>
                </a:cubicBezTo>
                <a:close/>
              </a:path>
            </a:pathLst>
          </a:custGeom>
          <a:solidFill>
            <a:srgbClr val="93C5FD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60" name="任意多边形 959"/>
          <p:cNvSpPr/>
          <p:nvPr/>
        </p:nvSpPr>
        <p:spPr>
          <a:xfrm>
            <a:off x="6935760" y="2632320"/>
            <a:ext cx="50760" cy="50400"/>
          </a:xfrm>
          <a:custGeom>
            <a:avLst/>
            <a:gdLst/>
            <a:ahLst/>
            <a:cxnLst/>
            <a:rect l="0" t="0" r="r" b="b"/>
            <a:pathLst>
              <a:path w="141" h="140">
                <a:moveTo>
                  <a:pt x="141" y="69"/>
                </a:moveTo>
                <a:cubicBezTo>
                  <a:pt x="141" y="78"/>
                  <a:pt x="139" y="87"/>
                  <a:pt x="135" y="96"/>
                </a:cubicBezTo>
                <a:cubicBezTo>
                  <a:pt x="132" y="104"/>
                  <a:pt x="127" y="112"/>
                  <a:pt x="119" y="118"/>
                </a:cubicBezTo>
                <a:cubicBezTo>
                  <a:pt x="113" y="126"/>
                  <a:pt x="105" y="131"/>
                  <a:pt x="97" y="135"/>
                </a:cubicBezTo>
                <a:cubicBezTo>
                  <a:pt x="88" y="138"/>
                  <a:pt x="79" y="140"/>
                  <a:pt x="70" y="140"/>
                </a:cubicBezTo>
                <a:cubicBezTo>
                  <a:pt x="61" y="140"/>
                  <a:pt x="52" y="138"/>
                  <a:pt x="43" y="135"/>
                </a:cubicBezTo>
                <a:cubicBezTo>
                  <a:pt x="35" y="131"/>
                  <a:pt x="27" y="126"/>
                  <a:pt x="21" y="118"/>
                </a:cubicBezTo>
                <a:cubicBezTo>
                  <a:pt x="14" y="112"/>
                  <a:pt x="9" y="104"/>
                  <a:pt x="6" y="96"/>
                </a:cubicBezTo>
                <a:cubicBezTo>
                  <a:pt x="2" y="87"/>
                  <a:pt x="0" y="78"/>
                  <a:pt x="0" y="69"/>
                </a:cubicBezTo>
                <a:cubicBezTo>
                  <a:pt x="0" y="60"/>
                  <a:pt x="2" y="51"/>
                  <a:pt x="6" y="43"/>
                </a:cubicBezTo>
                <a:cubicBezTo>
                  <a:pt x="9" y="34"/>
                  <a:pt x="14" y="27"/>
                  <a:pt x="21" y="20"/>
                </a:cubicBezTo>
                <a:cubicBezTo>
                  <a:pt x="27" y="13"/>
                  <a:pt x="35" y="8"/>
                  <a:pt x="43" y="5"/>
                </a:cubicBezTo>
                <a:cubicBezTo>
                  <a:pt x="52" y="1"/>
                  <a:pt x="61" y="0"/>
                  <a:pt x="70" y="0"/>
                </a:cubicBezTo>
                <a:cubicBezTo>
                  <a:pt x="79" y="0"/>
                  <a:pt x="88" y="1"/>
                  <a:pt x="97" y="5"/>
                </a:cubicBezTo>
                <a:cubicBezTo>
                  <a:pt x="105" y="8"/>
                  <a:pt x="113" y="13"/>
                  <a:pt x="119" y="20"/>
                </a:cubicBezTo>
                <a:cubicBezTo>
                  <a:pt x="127" y="27"/>
                  <a:pt x="132" y="34"/>
                  <a:pt x="135" y="43"/>
                </a:cubicBezTo>
                <a:cubicBezTo>
                  <a:pt x="139" y="51"/>
                  <a:pt x="141" y="60"/>
                  <a:pt x="141" y="69"/>
                </a:cubicBezTo>
                <a:close/>
              </a:path>
            </a:pathLst>
          </a:custGeom>
          <a:solidFill>
            <a:srgbClr val="93C5FD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61" name="任意多边形 960"/>
          <p:cNvSpPr/>
          <p:nvPr/>
        </p:nvSpPr>
        <p:spPr>
          <a:xfrm>
            <a:off x="7270200" y="2473560"/>
            <a:ext cx="50400" cy="50400"/>
          </a:xfrm>
          <a:custGeom>
            <a:avLst/>
            <a:gdLst/>
            <a:ahLst/>
            <a:cxnLst/>
            <a:rect l="0" t="0" r="r" b="b"/>
            <a:pathLst>
              <a:path w="140" h="140">
                <a:moveTo>
                  <a:pt x="140" y="70"/>
                </a:moveTo>
                <a:cubicBezTo>
                  <a:pt x="140" y="79"/>
                  <a:pt x="138" y="88"/>
                  <a:pt x="135" y="97"/>
                </a:cubicBezTo>
                <a:cubicBezTo>
                  <a:pt x="131" y="105"/>
                  <a:pt x="126" y="113"/>
                  <a:pt x="120" y="119"/>
                </a:cubicBezTo>
                <a:cubicBezTo>
                  <a:pt x="113" y="126"/>
                  <a:pt x="106" y="131"/>
                  <a:pt x="97" y="135"/>
                </a:cubicBezTo>
                <a:cubicBezTo>
                  <a:pt x="89" y="138"/>
                  <a:pt x="80" y="140"/>
                  <a:pt x="70" y="140"/>
                </a:cubicBezTo>
                <a:cubicBezTo>
                  <a:pt x="61" y="140"/>
                  <a:pt x="52" y="138"/>
                  <a:pt x="44" y="135"/>
                </a:cubicBezTo>
                <a:cubicBezTo>
                  <a:pt x="35" y="131"/>
                  <a:pt x="27" y="126"/>
                  <a:pt x="20" y="119"/>
                </a:cubicBezTo>
                <a:cubicBezTo>
                  <a:pt x="14" y="113"/>
                  <a:pt x="9" y="105"/>
                  <a:pt x="5" y="97"/>
                </a:cubicBezTo>
                <a:cubicBezTo>
                  <a:pt x="2" y="88"/>
                  <a:pt x="0" y="79"/>
                  <a:pt x="0" y="70"/>
                </a:cubicBezTo>
                <a:cubicBezTo>
                  <a:pt x="0" y="61"/>
                  <a:pt x="2" y="52"/>
                  <a:pt x="5" y="44"/>
                </a:cubicBezTo>
                <a:cubicBezTo>
                  <a:pt x="9" y="35"/>
                  <a:pt x="14" y="27"/>
                  <a:pt x="20" y="21"/>
                </a:cubicBezTo>
                <a:cubicBezTo>
                  <a:pt x="27" y="14"/>
                  <a:pt x="35" y="8"/>
                  <a:pt x="44" y="5"/>
                </a:cubicBezTo>
                <a:cubicBezTo>
                  <a:pt x="52" y="1"/>
                  <a:pt x="61" y="0"/>
                  <a:pt x="70" y="0"/>
                </a:cubicBezTo>
                <a:cubicBezTo>
                  <a:pt x="80" y="0"/>
                  <a:pt x="89" y="1"/>
                  <a:pt x="97" y="5"/>
                </a:cubicBezTo>
                <a:cubicBezTo>
                  <a:pt x="106" y="8"/>
                  <a:pt x="113" y="14"/>
                  <a:pt x="120" y="21"/>
                </a:cubicBezTo>
                <a:cubicBezTo>
                  <a:pt x="126" y="27"/>
                  <a:pt x="131" y="35"/>
                  <a:pt x="135" y="44"/>
                </a:cubicBezTo>
                <a:cubicBezTo>
                  <a:pt x="138" y="52"/>
                  <a:pt x="140" y="61"/>
                  <a:pt x="140" y="70"/>
                </a:cubicBezTo>
                <a:close/>
              </a:path>
            </a:pathLst>
          </a:custGeom>
          <a:solidFill>
            <a:srgbClr val="93C5FD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62" name="任意多边形 961"/>
          <p:cNvSpPr/>
          <p:nvPr/>
        </p:nvSpPr>
        <p:spPr>
          <a:xfrm>
            <a:off x="7596000" y="2690640"/>
            <a:ext cx="50400" cy="50400"/>
          </a:xfrm>
          <a:custGeom>
            <a:avLst/>
            <a:gdLst/>
            <a:ahLst/>
            <a:cxnLst/>
            <a:rect l="0" t="0" r="r" b="b"/>
            <a:pathLst>
              <a:path w="140" h="140">
                <a:moveTo>
                  <a:pt x="140" y="70"/>
                </a:moveTo>
                <a:cubicBezTo>
                  <a:pt x="140" y="79"/>
                  <a:pt x="139" y="88"/>
                  <a:pt x="135" y="96"/>
                </a:cubicBezTo>
                <a:cubicBezTo>
                  <a:pt x="132" y="106"/>
                  <a:pt x="127" y="113"/>
                  <a:pt x="120" y="120"/>
                </a:cubicBezTo>
                <a:cubicBezTo>
                  <a:pt x="114" y="127"/>
                  <a:pt x="106" y="132"/>
                  <a:pt x="96" y="135"/>
                </a:cubicBezTo>
                <a:cubicBezTo>
                  <a:pt x="88" y="139"/>
                  <a:pt x="79" y="140"/>
                  <a:pt x="70" y="140"/>
                </a:cubicBezTo>
                <a:cubicBezTo>
                  <a:pt x="61" y="140"/>
                  <a:pt x="52" y="139"/>
                  <a:pt x="43" y="135"/>
                </a:cubicBezTo>
                <a:cubicBezTo>
                  <a:pt x="35" y="132"/>
                  <a:pt x="27" y="127"/>
                  <a:pt x="21" y="120"/>
                </a:cubicBezTo>
                <a:cubicBezTo>
                  <a:pt x="14" y="113"/>
                  <a:pt x="9" y="106"/>
                  <a:pt x="5" y="96"/>
                </a:cubicBezTo>
                <a:cubicBezTo>
                  <a:pt x="2" y="88"/>
                  <a:pt x="0" y="79"/>
                  <a:pt x="0" y="70"/>
                </a:cubicBezTo>
                <a:cubicBezTo>
                  <a:pt x="0" y="61"/>
                  <a:pt x="2" y="52"/>
                  <a:pt x="5" y="43"/>
                </a:cubicBezTo>
                <a:cubicBezTo>
                  <a:pt x="9" y="35"/>
                  <a:pt x="14" y="27"/>
                  <a:pt x="21" y="20"/>
                </a:cubicBezTo>
                <a:cubicBezTo>
                  <a:pt x="27" y="14"/>
                  <a:pt x="35" y="9"/>
                  <a:pt x="43" y="5"/>
                </a:cubicBezTo>
                <a:cubicBezTo>
                  <a:pt x="52" y="2"/>
                  <a:pt x="61" y="0"/>
                  <a:pt x="70" y="0"/>
                </a:cubicBezTo>
                <a:cubicBezTo>
                  <a:pt x="79" y="0"/>
                  <a:pt x="88" y="2"/>
                  <a:pt x="96" y="5"/>
                </a:cubicBezTo>
                <a:cubicBezTo>
                  <a:pt x="106" y="9"/>
                  <a:pt x="114" y="14"/>
                  <a:pt x="120" y="20"/>
                </a:cubicBezTo>
                <a:cubicBezTo>
                  <a:pt x="127" y="27"/>
                  <a:pt x="132" y="35"/>
                  <a:pt x="135" y="43"/>
                </a:cubicBezTo>
                <a:cubicBezTo>
                  <a:pt x="139" y="52"/>
                  <a:pt x="140" y="61"/>
                  <a:pt x="140" y="70"/>
                </a:cubicBezTo>
                <a:close/>
              </a:path>
            </a:pathLst>
          </a:custGeom>
          <a:solidFill>
            <a:srgbClr val="93C5FD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63" name="任意多边形 962"/>
          <p:cNvSpPr/>
          <p:nvPr/>
        </p:nvSpPr>
        <p:spPr>
          <a:xfrm>
            <a:off x="7930440" y="2531880"/>
            <a:ext cx="50400" cy="50400"/>
          </a:xfrm>
          <a:custGeom>
            <a:avLst/>
            <a:gdLst/>
            <a:ahLst/>
            <a:cxnLst/>
            <a:rect l="0" t="0" r="r" b="b"/>
            <a:pathLst>
              <a:path w="140" h="140">
                <a:moveTo>
                  <a:pt x="140" y="70"/>
                </a:moveTo>
                <a:cubicBezTo>
                  <a:pt x="140" y="79"/>
                  <a:pt x="138" y="88"/>
                  <a:pt x="135" y="96"/>
                </a:cubicBezTo>
                <a:cubicBezTo>
                  <a:pt x="131" y="105"/>
                  <a:pt x="126" y="112"/>
                  <a:pt x="120" y="119"/>
                </a:cubicBezTo>
                <a:cubicBezTo>
                  <a:pt x="113" y="125"/>
                  <a:pt x="106" y="131"/>
                  <a:pt x="97" y="135"/>
                </a:cubicBezTo>
                <a:cubicBezTo>
                  <a:pt x="88" y="139"/>
                  <a:pt x="80" y="140"/>
                  <a:pt x="70" y="140"/>
                </a:cubicBezTo>
                <a:cubicBezTo>
                  <a:pt x="61" y="140"/>
                  <a:pt x="52" y="139"/>
                  <a:pt x="44" y="135"/>
                </a:cubicBezTo>
                <a:cubicBezTo>
                  <a:pt x="35" y="131"/>
                  <a:pt x="28" y="125"/>
                  <a:pt x="21" y="119"/>
                </a:cubicBezTo>
                <a:cubicBezTo>
                  <a:pt x="15" y="112"/>
                  <a:pt x="10" y="105"/>
                  <a:pt x="6" y="96"/>
                </a:cubicBezTo>
                <a:cubicBezTo>
                  <a:pt x="1" y="88"/>
                  <a:pt x="0" y="79"/>
                  <a:pt x="0" y="70"/>
                </a:cubicBezTo>
                <a:cubicBezTo>
                  <a:pt x="0" y="60"/>
                  <a:pt x="1" y="52"/>
                  <a:pt x="6" y="43"/>
                </a:cubicBezTo>
                <a:cubicBezTo>
                  <a:pt x="10" y="35"/>
                  <a:pt x="15" y="27"/>
                  <a:pt x="21" y="20"/>
                </a:cubicBezTo>
                <a:cubicBezTo>
                  <a:pt x="28" y="14"/>
                  <a:pt x="35" y="9"/>
                  <a:pt x="44" y="5"/>
                </a:cubicBezTo>
                <a:cubicBezTo>
                  <a:pt x="52" y="2"/>
                  <a:pt x="61" y="0"/>
                  <a:pt x="70" y="0"/>
                </a:cubicBezTo>
                <a:cubicBezTo>
                  <a:pt x="80" y="0"/>
                  <a:pt x="88" y="2"/>
                  <a:pt x="97" y="5"/>
                </a:cubicBezTo>
                <a:cubicBezTo>
                  <a:pt x="106" y="9"/>
                  <a:pt x="113" y="14"/>
                  <a:pt x="120" y="20"/>
                </a:cubicBezTo>
                <a:cubicBezTo>
                  <a:pt x="126" y="27"/>
                  <a:pt x="131" y="35"/>
                  <a:pt x="135" y="43"/>
                </a:cubicBezTo>
                <a:cubicBezTo>
                  <a:pt x="138" y="52"/>
                  <a:pt x="140" y="60"/>
                  <a:pt x="140" y="70"/>
                </a:cubicBezTo>
                <a:close/>
              </a:path>
            </a:pathLst>
          </a:custGeom>
          <a:solidFill>
            <a:srgbClr val="93C5FD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64" name="任意多边形 963"/>
          <p:cNvSpPr/>
          <p:nvPr/>
        </p:nvSpPr>
        <p:spPr>
          <a:xfrm>
            <a:off x="8256240" y="2423160"/>
            <a:ext cx="50400" cy="50760"/>
          </a:xfrm>
          <a:custGeom>
            <a:avLst/>
            <a:gdLst/>
            <a:ahLst/>
            <a:cxnLst/>
            <a:rect l="0" t="0" r="r" b="b"/>
            <a:pathLst>
              <a:path w="140" h="141">
                <a:moveTo>
                  <a:pt x="140" y="71"/>
                </a:moveTo>
                <a:cubicBezTo>
                  <a:pt x="140" y="80"/>
                  <a:pt x="139" y="89"/>
                  <a:pt x="135" y="98"/>
                </a:cubicBezTo>
                <a:cubicBezTo>
                  <a:pt x="131" y="106"/>
                  <a:pt x="126" y="114"/>
                  <a:pt x="120" y="120"/>
                </a:cubicBezTo>
                <a:cubicBezTo>
                  <a:pt x="113" y="127"/>
                  <a:pt x="106" y="132"/>
                  <a:pt x="97" y="135"/>
                </a:cubicBezTo>
                <a:cubicBezTo>
                  <a:pt x="89" y="139"/>
                  <a:pt x="80" y="141"/>
                  <a:pt x="70" y="141"/>
                </a:cubicBezTo>
                <a:cubicBezTo>
                  <a:pt x="60" y="141"/>
                  <a:pt x="52" y="139"/>
                  <a:pt x="43" y="135"/>
                </a:cubicBezTo>
                <a:cubicBezTo>
                  <a:pt x="34" y="132"/>
                  <a:pt x="27" y="127"/>
                  <a:pt x="20" y="120"/>
                </a:cubicBezTo>
                <a:cubicBezTo>
                  <a:pt x="14" y="114"/>
                  <a:pt x="9" y="106"/>
                  <a:pt x="5" y="98"/>
                </a:cubicBezTo>
                <a:cubicBezTo>
                  <a:pt x="2" y="89"/>
                  <a:pt x="0" y="80"/>
                  <a:pt x="0" y="71"/>
                </a:cubicBezTo>
                <a:cubicBezTo>
                  <a:pt x="0" y="62"/>
                  <a:pt x="2" y="53"/>
                  <a:pt x="5" y="44"/>
                </a:cubicBezTo>
                <a:cubicBezTo>
                  <a:pt x="9" y="36"/>
                  <a:pt x="14" y="28"/>
                  <a:pt x="20" y="22"/>
                </a:cubicBezTo>
                <a:cubicBezTo>
                  <a:pt x="27" y="15"/>
                  <a:pt x="34" y="9"/>
                  <a:pt x="43" y="6"/>
                </a:cubicBezTo>
                <a:cubicBezTo>
                  <a:pt x="52" y="2"/>
                  <a:pt x="60" y="0"/>
                  <a:pt x="70" y="0"/>
                </a:cubicBezTo>
                <a:cubicBezTo>
                  <a:pt x="80" y="0"/>
                  <a:pt x="89" y="2"/>
                  <a:pt x="97" y="6"/>
                </a:cubicBezTo>
                <a:cubicBezTo>
                  <a:pt x="106" y="9"/>
                  <a:pt x="113" y="15"/>
                  <a:pt x="120" y="22"/>
                </a:cubicBezTo>
                <a:cubicBezTo>
                  <a:pt x="126" y="28"/>
                  <a:pt x="131" y="36"/>
                  <a:pt x="135" y="44"/>
                </a:cubicBezTo>
                <a:cubicBezTo>
                  <a:pt x="139" y="53"/>
                  <a:pt x="140" y="62"/>
                  <a:pt x="140" y="71"/>
                </a:cubicBezTo>
                <a:close/>
              </a:path>
            </a:pathLst>
          </a:custGeom>
          <a:solidFill>
            <a:srgbClr val="93C5FD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65" name="任意多边形 964"/>
          <p:cNvSpPr/>
          <p:nvPr/>
        </p:nvSpPr>
        <p:spPr>
          <a:xfrm>
            <a:off x="8582040" y="2581920"/>
            <a:ext cx="50760" cy="50760"/>
          </a:xfrm>
          <a:custGeom>
            <a:avLst/>
            <a:gdLst/>
            <a:ahLst/>
            <a:cxnLst/>
            <a:rect l="0" t="0" r="r" b="b"/>
            <a:pathLst>
              <a:path w="141" h="141">
                <a:moveTo>
                  <a:pt x="141" y="70"/>
                </a:moveTo>
                <a:cubicBezTo>
                  <a:pt x="141" y="79"/>
                  <a:pt x="138" y="88"/>
                  <a:pt x="134" y="97"/>
                </a:cubicBezTo>
                <a:cubicBezTo>
                  <a:pt x="131" y="105"/>
                  <a:pt x="126" y="113"/>
                  <a:pt x="119" y="119"/>
                </a:cubicBezTo>
                <a:cubicBezTo>
                  <a:pt x="113" y="127"/>
                  <a:pt x="105" y="132"/>
                  <a:pt x="97" y="135"/>
                </a:cubicBezTo>
                <a:cubicBezTo>
                  <a:pt x="88" y="139"/>
                  <a:pt x="79" y="141"/>
                  <a:pt x="70" y="141"/>
                </a:cubicBezTo>
                <a:cubicBezTo>
                  <a:pt x="61" y="141"/>
                  <a:pt x="52" y="139"/>
                  <a:pt x="43" y="135"/>
                </a:cubicBezTo>
                <a:cubicBezTo>
                  <a:pt x="35" y="132"/>
                  <a:pt x="27" y="127"/>
                  <a:pt x="21" y="119"/>
                </a:cubicBezTo>
                <a:cubicBezTo>
                  <a:pt x="14" y="113"/>
                  <a:pt x="9" y="105"/>
                  <a:pt x="6" y="97"/>
                </a:cubicBezTo>
                <a:cubicBezTo>
                  <a:pt x="2" y="88"/>
                  <a:pt x="0" y="79"/>
                  <a:pt x="0" y="70"/>
                </a:cubicBezTo>
                <a:cubicBezTo>
                  <a:pt x="0" y="61"/>
                  <a:pt x="2" y="52"/>
                  <a:pt x="6" y="43"/>
                </a:cubicBezTo>
                <a:cubicBezTo>
                  <a:pt x="9" y="35"/>
                  <a:pt x="14" y="27"/>
                  <a:pt x="21" y="21"/>
                </a:cubicBezTo>
                <a:cubicBezTo>
                  <a:pt x="27" y="14"/>
                  <a:pt x="35" y="9"/>
                  <a:pt x="43" y="6"/>
                </a:cubicBezTo>
                <a:cubicBezTo>
                  <a:pt x="52" y="2"/>
                  <a:pt x="61" y="0"/>
                  <a:pt x="70" y="0"/>
                </a:cubicBezTo>
                <a:cubicBezTo>
                  <a:pt x="79" y="0"/>
                  <a:pt x="88" y="2"/>
                  <a:pt x="97" y="6"/>
                </a:cubicBezTo>
                <a:cubicBezTo>
                  <a:pt x="105" y="9"/>
                  <a:pt x="113" y="14"/>
                  <a:pt x="119" y="21"/>
                </a:cubicBezTo>
                <a:cubicBezTo>
                  <a:pt x="126" y="27"/>
                  <a:pt x="131" y="35"/>
                  <a:pt x="134" y="43"/>
                </a:cubicBezTo>
                <a:cubicBezTo>
                  <a:pt x="138" y="52"/>
                  <a:pt x="141" y="61"/>
                  <a:pt x="141" y="70"/>
                </a:cubicBezTo>
                <a:close/>
              </a:path>
            </a:pathLst>
          </a:custGeom>
          <a:solidFill>
            <a:srgbClr val="93C5FD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66" name="任意多边形 965"/>
          <p:cNvSpPr/>
          <p:nvPr/>
        </p:nvSpPr>
        <p:spPr>
          <a:xfrm>
            <a:off x="8916480" y="2632320"/>
            <a:ext cx="50400" cy="50400"/>
          </a:xfrm>
          <a:custGeom>
            <a:avLst/>
            <a:gdLst/>
            <a:ahLst/>
            <a:cxnLst/>
            <a:rect l="0" t="0" r="r" b="b"/>
            <a:pathLst>
              <a:path w="140" h="140">
                <a:moveTo>
                  <a:pt x="140" y="69"/>
                </a:moveTo>
                <a:cubicBezTo>
                  <a:pt x="140" y="78"/>
                  <a:pt x="138" y="87"/>
                  <a:pt x="135" y="96"/>
                </a:cubicBezTo>
                <a:cubicBezTo>
                  <a:pt x="131" y="104"/>
                  <a:pt x="126" y="112"/>
                  <a:pt x="120" y="118"/>
                </a:cubicBezTo>
                <a:cubicBezTo>
                  <a:pt x="113" y="126"/>
                  <a:pt x="106" y="131"/>
                  <a:pt x="97" y="135"/>
                </a:cubicBezTo>
                <a:cubicBezTo>
                  <a:pt x="89" y="138"/>
                  <a:pt x="80" y="140"/>
                  <a:pt x="70" y="140"/>
                </a:cubicBezTo>
                <a:cubicBezTo>
                  <a:pt x="61" y="140"/>
                  <a:pt x="52" y="138"/>
                  <a:pt x="43" y="135"/>
                </a:cubicBezTo>
                <a:cubicBezTo>
                  <a:pt x="34" y="131"/>
                  <a:pt x="27" y="126"/>
                  <a:pt x="20" y="118"/>
                </a:cubicBezTo>
                <a:cubicBezTo>
                  <a:pt x="14" y="112"/>
                  <a:pt x="9" y="104"/>
                  <a:pt x="5" y="96"/>
                </a:cubicBezTo>
                <a:cubicBezTo>
                  <a:pt x="2" y="87"/>
                  <a:pt x="0" y="78"/>
                  <a:pt x="0" y="69"/>
                </a:cubicBezTo>
                <a:cubicBezTo>
                  <a:pt x="0" y="60"/>
                  <a:pt x="2" y="51"/>
                  <a:pt x="5" y="43"/>
                </a:cubicBezTo>
                <a:cubicBezTo>
                  <a:pt x="9" y="34"/>
                  <a:pt x="14" y="27"/>
                  <a:pt x="20" y="20"/>
                </a:cubicBezTo>
                <a:cubicBezTo>
                  <a:pt x="27" y="13"/>
                  <a:pt x="34" y="8"/>
                  <a:pt x="43" y="5"/>
                </a:cubicBezTo>
                <a:cubicBezTo>
                  <a:pt x="52" y="1"/>
                  <a:pt x="61" y="0"/>
                  <a:pt x="70" y="0"/>
                </a:cubicBezTo>
                <a:cubicBezTo>
                  <a:pt x="80" y="0"/>
                  <a:pt x="89" y="1"/>
                  <a:pt x="97" y="5"/>
                </a:cubicBezTo>
                <a:cubicBezTo>
                  <a:pt x="106" y="8"/>
                  <a:pt x="113" y="13"/>
                  <a:pt x="120" y="20"/>
                </a:cubicBezTo>
                <a:cubicBezTo>
                  <a:pt x="126" y="27"/>
                  <a:pt x="131" y="34"/>
                  <a:pt x="135" y="43"/>
                </a:cubicBezTo>
                <a:cubicBezTo>
                  <a:pt x="138" y="51"/>
                  <a:pt x="140" y="60"/>
                  <a:pt x="140" y="69"/>
                </a:cubicBezTo>
                <a:close/>
              </a:path>
            </a:pathLst>
          </a:custGeom>
          <a:solidFill>
            <a:srgbClr val="93C5FD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67" name="任意多边形 966"/>
          <p:cNvSpPr/>
          <p:nvPr/>
        </p:nvSpPr>
        <p:spPr>
          <a:xfrm>
            <a:off x="9242280" y="2473560"/>
            <a:ext cx="50400" cy="50400"/>
          </a:xfrm>
          <a:custGeom>
            <a:avLst/>
            <a:gdLst/>
            <a:ahLst/>
            <a:cxnLst/>
            <a:rect l="0" t="0" r="r" b="b"/>
            <a:pathLst>
              <a:path w="140" h="140">
                <a:moveTo>
                  <a:pt x="140" y="70"/>
                </a:moveTo>
                <a:cubicBezTo>
                  <a:pt x="140" y="79"/>
                  <a:pt x="139" y="88"/>
                  <a:pt x="135" y="97"/>
                </a:cubicBezTo>
                <a:cubicBezTo>
                  <a:pt x="132" y="105"/>
                  <a:pt x="127" y="113"/>
                  <a:pt x="120" y="119"/>
                </a:cubicBezTo>
                <a:cubicBezTo>
                  <a:pt x="113" y="126"/>
                  <a:pt x="105" y="131"/>
                  <a:pt x="96" y="135"/>
                </a:cubicBezTo>
                <a:cubicBezTo>
                  <a:pt x="88" y="138"/>
                  <a:pt x="79" y="140"/>
                  <a:pt x="70" y="140"/>
                </a:cubicBezTo>
                <a:cubicBezTo>
                  <a:pt x="61" y="140"/>
                  <a:pt x="52" y="138"/>
                  <a:pt x="43" y="135"/>
                </a:cubicBezTo>
                <a:cubicBezTo>
                  <a:pt x="35" y="131"/>
                  <a:pt x="27" y="126"/>
                  <a:pt x="21" y="119"/>
                </a:cubicBezTo>
                <a:cubicBezTo>
                  <a:pt x="14" y="113"/>
                  <a:pt x="9" y="105"/>
                  <a:pt x="5" y="97"/>
                </a:cubicBezTo>
                <a:cubicBezTo>
                  <a:pt x="2" y="88"/>
                  <a:pt x="0" y="79"/>
                  <a:pt x="0" y="70"/>
                </a:cubicBezTo>
                <a:cubicBezTo>
                  <a:pt x="0" y="61"/>
                  <a:pt x="2" y="52"/>
                  <a:pt x="5" y="44"/>
                </a:cubicBezTo>
                <a:cubicBezTo>
                  <a:pt x="9" y="35"/>
                  <a:pt x="14" y="27"/>
                  <a:pt x="21" y="21"/>
                </a:cubicBezTo>
                <a:cubicBezTo>
                  <a:pt x="27" y="14"/>
                  <a:pt x="35" y="8"/>
                  <a:pt x="43" y="5"/>
                </a:cubicBezTo>
                <a:cubicBezTo>
                  <a:pt x="52" y="1"/>
                  <a:pt x="61" y="0"/>
                  <a:pt x="70" y="0"/>
                </a:cubicBezTo>
                <a:cubicBezTo>
                  <a:pt x="79" y="0"/>
                  <a:pt x="88" y="1"/>
                  <a:pt x="96" y="5"/>
                </a:cubicBezTo>
                <a:cubicBezTo>
                  <a:pt x="105" y="8"/>
                  <a:pt x="113" y="14"/>
                  <a:pt x="120" y="21"/>
                </a:cubicBezTo>
                <a:cubicBezTo>
                  <a:pt x="127" y="27"/>
                  <a:pt x="132" y="35"/>
                  <a:pt x="135" y="44"/>
                </a:cubicBezTo>
                <a:cubicBezTo>
                  <a:pt x="139" y="52"/>
                  <a:pt x="140" y="61"/>
                  <a:pt x="140" y="70"/>
                </a:cubicBezTo>
                <a:close/>
              </a:path>
            </a:pathLst>
          </a:custGeom>
          <a:solidFill>
            <a:srgbClr val="93C5FD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68" name="任意多边形 967"/>
          <p:cNvSpPr/>
          <p:nvPr/>
        </p:nvSpPr>
        <p:spPr>
          <a:xfrm>
            <a:off x="6442920" y="2557080"/>
            <a:ext cx="66960" cy="66960"/>
          </a:xfrm>
          <a:custGeom>
            <a:avLst/>
            <a:gdLst/>
            <a:ahLst/>
            <a:cxnLst/>
            <a:rect l="0" t="0" r="r" b="b"/>
            <a:pathLst>
              <a:path w="186" h="186">
                <a:moveTo>
                  <a:pt x="186" y="94"/>
                </a:moveTo>
                <a:cubicBezTo>
                  <a:pt x="186" y="106"/>
                  <a:pt x="184" y="118"/>
                  <a:pt x="179" y="129"/>
                </a:cubicBezTo>
                <a:cubicBezTo>
                  <a:pt x="175" y="140"/>
                  <a:pt x="168" y="150"/>
                  <a:pt x="159" y="159"/>
                </a:cubicBezTo>
                <a:cubicBezTo>
                  <a:pt x="151" y="168"/>
                  <a:pt x="140" y="175"/>
                  <a:pt x="128" y="179"/>
                </a:cubicBezTo>
                <a:cubicBezTo>
                  <a:pt x="117" y="184"/>
                  <a:pt x="105" y="186"/>
                  <a:pt x="93" y="186"/>
                </a:cubicBezTo>
                <a:cubicBezTo>
                  <a:pt x="80" y="186"/>
                  <a:pt x="68" y="184"/>
                  <a:pt x="57" y="179"/>
                </a:cubicBezTo>
                <a:cubicBezTo>
                  <a:pt x="46" y="175"/>
                  <a:pt x="36" y="168"/>
                  <a:pt x="27" y="159"/>
                </a:cubicBezTo>
                <a:cubicBezTo>
                  <a:pt x="18" y="150"/>
                  <a:pt x="12" y="140"/>
                  <a:pt x="7" y="129"/>
                </a:cubicBezTo>
                <a:cubicBezTo>
                  <a:pt x="2" y="118"/>
                  <a:pt x="0" y="106"/>
                  <a:pt x="0" y="94"/>
                </a:cubicBezTo>
                <a:cubicBezTo>
                  <a:pt x="0" y="81"/>
                  <a:pt x="2" y="69"/>
                  <a:pt x="7" y="58"/>
                </a:cubicBezTo>
                <a:cubicBezTo>
                  <a:pt x="12" y="47"/>
                  <a:pt x="18" y="37"/>
                  <a:pt x="27" y="28"/>
                </a:cubicBezTo>
                <a:cubicBezTo>
                  <a:pt x="36" y="18"/>
                  <a:pt x="46" y="11"/>
                  <a:pt x="57" y="7"/>
                </a:cubicBezTo>
                <a:cubicBezTo>
                  <a:pt x="68" y="2"/>
                  <a:pt x="80" y="0"/>
                  <a:pt x="93" y="0"/>
                </a:cubicBezTo>
                <a:cubicBezTo>
                  <a:pt x="105" y="0"/>
                  <a:pt x="117" y="2"/>
                  <a:pt x="128" y="7"/>
                </a:cubicBezTo>
                <a:cubicBezTo>
                  <a:pt x="140" y="11"/>
                  <a:pt x="151" y="18"/>
                  <a:pt x="159" y="28"/>
                </a:cubicBezTo>
                <a:cubicBezTo>
                  <a:pt x="168" y="37"/>
                  <a:pt x="175" y="47"/>
                  <a:pt x="179" y="58"/>
                </a:cubicBezTo>
                <a:cubicBezTo>
                  <a:pt x="184" y="69"/>
                  <a:pt x="186" y="81"/>
                  <a:pt x="186" y="94"/>
                </a:cubicBezTo>
                <a:close/>
              </a:path>
            </a:pathLst>
          </a:custGeom>
          <a:solidFill>
            <a:srgbClr val="FCD34D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69" name="任意多边形 968"/>
          <p:cNvSpPr/>
          <p:nvPr/>
        </p:nvSpPr>
        <p:spPr>
          <a:xfrm>
            <a:off x="6275880" y="2314800"/>
            <a:ext cx="827640" cy="534960"/>
          </a:xfrm>
          <a:custGeom>
            <a:avLst/>
            <a:gdLst/>
            <a:ahLst/>
            <a:cxnLst/>
            <a:rect l="0" t="0" r="r" b="b"/>
            <a:pathLst>
              <a:path w="2299" h="1486">
                <a:moveTo>
                  <a:pt x="0" y="0"/>
                </a:moveTo>
                <a:lnTo>
                  <a:pt x="2299" y="0"/>
                </a:lnTo>
                <a:lnTo>
                  <a:pt x="2299" y="1486"/>
                </a:lnTo>
                <a:lnTo>
                  <a:pt x="0" y="1486"/>
                </a:lnTo>
                <a:lnTo>
                  <a:pt x="0" y="0"/>
                </a:lnTo>
                <a:close/>
              </a:path>
            </a:pathLst>
          </a:custGeom>
          <a:solidFill>
            <a:srgbClr val="00B8D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70" name="文本框 969"/>
          <p:cNvSpPr txBox="1"/>
          <p:nvPr/>
        </p:nvSpPr>
        <p:spPr>
          <a:xfrm>
            <a:off x="4007160" y="2953800"/>
            <a:ext cx="906120" cy="128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790" b="0" u="none" strike="noStrike">
                <a:solidFill>
                  <a:srgbClr val="A2F4FD"/>
                </a:solidFill>
                <a:effectLst/>
                <a:uFillTx/>
                <a:latin typeface="WenQuanYiZenHei"/>
                <a:ea typeface="WenQuanYiZenHei"/>
              </a:rPr>
              <a:t>线性遍历所有数据点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71" name="文本框 970"/>
          <p:cNvSpPr txBox="1"/>
          <p:nvPr/>
        </p:nvSpPr>
        <p:spPr>
          <a:xfrm>
            <a:off x="8954280" y="2953800"/>
            <a:ext cx="1107000" cy="128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790" b="0" u="none" strike="noStrike">
                <a:solidFill>
                  <a:srgbClr val="A2F4FD"/>
                </a:solidFill>
                <a:effectLst/>
                <a:uFillTx/>
                <a:latin typeface="WenQuanYiZenHei"/>
                <a:ea typeface="WenQuanYiZenHei"/>
              </a:rPr>
              <a:t>通过分区和索引加速搜索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72" name="文本框 971"/>
          <p:cNvSpPr txBox="1"/>
          <p:nvPr/>
        </p:nvSpPr>
        <p:spPr>
          <a:xfrm>
            <a:off x="10229760" y="5732640"/>
            <a:ext cx="33876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93C5FD"/>
                </a:solidFill>
                <a:effectLst/>
                <a:uFillTx/>
                <a:latin typeface="DejaVuSans"/>
                <a:ea typeface="DejaVuSans"/>
              </a:rPr>
              <a:t>5 / 21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3" name="任意多边形 972"/>
          <p:cNvSpPr/>
          <p:nvPr/>
        </p:nvSpPr>
        <p:spPr>
          <a:xfrm>
            <a:off x="0" y="0"/>
            <a:ext cx="167400" cy="94320"/>
          </a:xfrm>
          <a:custGeom>
            <a:avLst/>
            <a:gdLst/>
            <a:ahLst/>
            <a:cxnLst/>
            <a:rect l="0" t="0" r="r" b="b"/>
            <a:pathLst>
              <a:path w="465" h="262">
                <a:moveTo>
                  <a:pt x="0" y="0"/>
                </a:moveTo>
                <a:lnTo>
                  <a:pt x="0" y="262"/>
                </a:lnTo>
                <a:lnTo>
                  <a:pt x="465" y="0"/>
                </a:lnTo>
                <a:lnTo>
                  <a:pt x="0" y="0"/>
                </a:lnTo>
                <a:close/>
              </a:path>
            </a:pathLst>
          </a:custGeom>
          <a:solidFill>
            <a:srgbClr val="111827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974" name="任意多边形 973"/>
          <p:cNvSpPr/>
          <p:nvPr/>
        </p:nvSpPr>
        <p:spPr>
          <a:xfrm>
            <a:off x="0" y="0"/>
            <a:ext cx="334800" cy="188280"/>
          </a:xfrm>
          <a:custGeom>
            <a:avLst/>
            <a:gdLst/>
            <a:ahLst/>
            <a:cxnLst/>
            <a:rect l="0" t="0" r="r" b="b"/>
            <a:pathLst>
              <a:path w="930" h="523">
                <a:moveTo>
                  <a:pt x="464" y="0"/>
                </a:moveTo>
                <a:lnTo>
                  <a:pt x="0" y="262"/>
                </a:lnTo>
                <a:lnTo>
                  <a:pt x="0" y="523"/>
                </a:lnTo>
                <a:lnTo>
                  <a:pt x="930" y="0"/>
                </a:lnTo>
                <a:lnTo>
                  <a:pt x="464" y="0"/>
                </a:lnTo>
                <a:close/>
              </a:path>
            </a:pathLst>
          </a:custGeom>
          <a:solidFill>
            <a:srgbClr val="11182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975" name="任意多边形 974"/>
          <p:cNvSpPr/>
          <p:nvPr/>
        </p:nvSpPr>
        <p:spPr>
          <a:xfrm>
            <a:off x="0" y="0"/>
            <a:ext cx="502200" cy="282240"/>
          </a:xfrm>
          <a:custGeom>
            <a:avLst/>
            <a:gdLst/>
            <a:ahLst/>
            <a:cxnLst/>
            <a:rect l="0" t="0" r="r" b="b"/>
            <a:pathLst>
              <a:path w="1395" h="784">
                <a:moveTo>
                  <a:pt x="930" y="0"/>
                </a:moveTo>
                <a:lnTo>
                  <a:pt x="0" y="523"/>
                </a:lnTo>
                <a:lnTo>
                  <a:pt x="0" y="784"/>
                </a:lnTo>
                <a:lnTo>
                  <a:pt x="1395" y="0"/>
                </a:lnTo>
                <a:lnTo>
                  <a:pt x="930" y="0"/>
                </a:lnTo>
                <a:close/>
              </a:path>
            </a:pathLst>
          </a:custGeom>
          <a:solidFill>
            <a:srgbClr val="111929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976" name="任意多边形 975"/>
          <p:cNvSpPr/>
          <p:nvPr/>
        </p:nvSpPr>
        <p:spPr>
          <a:xfrm>
            <a:off x="0" y="0"/>
            <a:ext cx="669600" cy="376200"/>
          </a:xfrm>
          <a:custGeom>
            <a:avLst/>
            <a:gdLst/>
            <a:ahLst/>
            <a:cxnLst/>
            <a:rect l="0" t="0" r="r" b="b"/>
            <a:pathLst>
              <a:path w="1860" h="1045">
                <a:moveTo>
                  <a:pt x="1395" y="0"/>
                </a:moveTo>
                <a:lnTo>
                  <a:pt x="0" y="784"/>
                </a:lnTo>
                <a:lnTo>
                  <a:pt x="0" y="1045"/>
                </a:lnTo>
                <a:lnTo>
                  <a:pt x="1860" y="0"/>
                </a:lnTo>
                <a:lnTo>
                  <a:pt x="1395" y="0"/>
                </a:lnTo>
                <a:close/>
              </a:path>
            </a:pathLst>
          </a:custGeom>
          <a:solidFill>
            <a:srgbClr val="11192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977" name="任意多边形 976"/>
          <p:cNvSpPr/>
          <p:nvPr/>
        </p:nvSpPr>
        <p:spPr>
          <a:xfrm>
            <a:off x="0" y="0"/>
            <a:ext cx="836640" cy="470160"/>
          </a:xfrm>
          <a:custGeom>
            <a:avLst/>
            <a:gdLst/>
            <a:ahLst/>
            <a:cxnLst/>
            <a:rect l="0" t="0" r="r" b="b"/>
            <a:pathLst>
              <a:path w="2324" h="1306">
                <a:moveTo>
                  <a:pt x="1860" y="0"/>
                </a:moveTo>
                <a:lnTo>
                  <a:pt x="0" y="1045"/>
                </a:lnTo>
                <a:lnTo>
                  <a:pt x="0" y="1306"/>
                </a:lnTo>
                <a:lnTo>
                  <a:pt x="2324" y="0"/>
                </a:lnTo>
                <a:lnTo>
                  <a:pt x="1860" y="0"/>
                </a:lnTo>
                <a:close/>
              </a:path>
            </a:pathLst>
          </a:custGeom>
          <a:solidFill>
            <a:srgbClr val="12192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978" name="任意多边形 977"/>
          <p:cNvSpPr/>
          <p:nvPr/>
        </p:nvSpPr>
        <p:spPr>
          <a:xfrm>
            <a:off x="0" y="0"/>
            <a:ext cx="1004040" cy="564120"/>
          </a:xfrm>
          <a:custGeom>
            <a:avLst/>
            <a:gdLst/>
            <a:ahLst/>
            <a:cxnLst/>
            <a:rect l="0" t="0" r="r" b="b"/>
            <a:pathLst>
              <a:path w="2789" h="1567">
                <a:moveTo>
                  <a:pt x="2324" y="0"/>
                </a:moveTo>
                <a:lnTo>
                  <a:pt x="0" y="1306"/>
                </a:lnTo>
                <a:lnTo>
                  <a:pt x="0" y="1567"/>
                </a:lnTo>
                <a:lnTo>
                  <a:pt x="2789" y="0"/>
                </a:lnTo>
                <a:lnTo>
                  <a:pt x="2324" y="0"/>
                </a:lnTo>
                <a:close/>
              </a:path>
            </a:pathLst>
          </a:custGeom>
          <a:solidFill>
            <a:srgbClr val="12192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979" name="任意多边形 978"/>
          <p:cNvSpPr/>
          <p:nvPr/>
        </p:nvSpPr>
        <p:spPr>
          <a:xfrm>
            <a:off x="0" y="0"/>
            <a:ext cx="1171440" cy="658080"/>
          </a:xfrm>
          <a:custGeom>
            <a:avLst/>
            <a:gdLst/>
            <a:ahLst/>
            <a:cxnLst/>
            <a:rect l="0" t="0" r="r" b="b"/>
            <a:pathLst>
              <a:path w="3254" h="1828">
                <a:moveTo>
                  <a:pt x="2789" y="0"/>
                </a:moveTo>
                <a:lnTo>
                  <a:pt x="0" y="1567"/>
                </a:lnTo>
                <a:lnTo>
                  <a:pt x="0" y="1828"/>
                </a:lnTo>
                <a:lnTo>
                  <a:pt x="3254" y="0"/>
                </a:lnTo>
                <a:lnTo>
                  <a:pt x="2789" y="0"/>
                </a:lnTo>
                <a:close/>
              </a:path>
            </a:pathLst>
          </a:custGeom>
          <a:solidFill>
            <a:srgbClr val="121A2C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980" name="任意多边形 979"/>
          <p:cNvSpPr/>
          <p:nvPr/>
        </p:nvSpPr>
        <p:spPr>
          <a:xfrm>
            <a:off x="0" y="0"/>
            <a:ext cx="1338840" cy="752040"/>
          </a:xfrm>
          <a:custGeom>
            <a:avLst/>
            <a:gdLst/>
            <a:ahLst/>
            <a:cxnLst/>
            <a:rect l="0" t="0" r="r" b="b"/>
            <a:pathLst>
              <a:path w="3719" h="2089">
                <a:moveTo>
                  <a:pt x="3254" y="0"/>
                </a:moveTo>
                <a:lnTo>
                  <a:pt x="0" y="1828"/>
                </a:lnTo>
                <a:lnTo>
                  <a:pt x="0" y="2089"/>
                </a:lnTo>
                <a:lnTo>
                  <a:pt x="3719" y="0"/>
                </a:lnTo>
                <a:lnTo>
                  <a:pt x="3254" y="0"/>
                </a:lnTo>
                <a:close/>
              </a:path>
            </a:pathLst>
          </a:custGeom>
          <a:solidFill>
            <a:srgbClr val="121A2D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981" name="任意多边形 980"/>
          <p:cNvSpPr/>
          <p:nvPr/>
        </p:nvSpPr>
        <p:spPr>
          <a:xfrm>
            <a:off x="0" y="0"/>
            <a:ext cx="1506240" cy="846000"/>
          </a:xfrm>
          <a:custGeom>
            <a:avLst/>
            <a:gdLst/>
            <a:ahLst/>
            <a:cxnLst/>
            <a:rect l="0" t="0" r="r" b="b"/>
            <a:pathLst>
              <a:path w="4184" h="2350">
                <a:moveTo>
                  <a:pt x="3719" y="0"/>
                </a:moveTo>
                <a:lnTo>
                  <a:pt x="0" y="2089"/>
                </a:lnTo>
                <a:lnTo>
                  <a:pt x="0" y="2350"/>
                </a:lnTo>
                <a:lnTo>
                  <a:pt x="4184" y="0"/>
                </a:lnTo>
                <a:lnTo>
                  <a:pt x="3719" y="0"/>
                </a:lnTo>
                <a:close/>
              </a:path>
            </a:pathLst>
          </a:custGeom>
          <a:solidFill>
            <a:srgbClr val="121A2E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982" name="任意多边形 981"/>
          <p:cNvSpPr/>
          <p:nvPr/>
        </p:nvSpPr>
        <p:spPr>
          <a:xfrm>
            <a:off x="0" y="0"/>
            <a:ext cx="1673280" cy="939960"/>
          </a:xfrm>
          <a:custGeom>
            <a:avLst/>
            <a:gdLst/>
            <a:ahLst/>
            <a:cxnLst/>
            <a:rect l="0" t="0" r="r" b="b"/>
            <a:pathLst>
              <a:path w="4648" h="2611">
                <a:moveTo>
                  <a:pt x="4184" y="0"/>
                </a:moveTo>
                <a:lnTo>
                  <a:pt x="0" y="2350"/>
                </a:lnTo>
                <a:lnTo>
                  <a:pt x="0" y="2611"/>
                </a:lnTo>
                <a:lnTo>
                  <a:pt x="4648" y="0"/>
                </a:lnTo>
                <a:lnTo>
                  <a:pt x="4184" y="0"/>
                </a:lnTo>
                <a:close/>
              </a:path>
            </a:pathLst>
          </a:custGeom>
          <a:solidFill>
            <a:srgbClr val="121A2E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983" name="任意多边形 982"/>
          <p:cNvSpPr/>
          <p:nvPr/>
        </p:nvSpPr>
        <p:spPr>
          <a:xfrm>
            <a:off x="0" y="0"/>
            <a:ext cx="1840680" cy="1033920"/>
          </a:xfrm>
          <a:custGeom>
            <a:avLst/>
            <a:gdLst/>
            <a:ahLst/>
            <a:cxnLst/>
            <a:rect l="0" t="0" r="r" b="b"/>
            <a:pathLst>
              <a:path w="5113" h="2872">
                <a:moveTo>
                  <a:pt x="4648" y="0"/>
                </a:moveTo>
                <a:lnTo>
                  <a:pt x="0" y="2611"/>
                </a:lnTo>
                <a:lnTo>
                  <a:pt x="0" y="2872"/>
                </a:lnTo>
                <a:lnTo>
                  <a:pt x="5113" y="0"/>
                </a:lnTo>
                <a:lnTo>
                  <a:pt x="4648" y="0"/>
                </a:lnTo>
                <a:close/>
              </a:path>
            </a:pathLst>
          </a:custGeom>
          <a:solidFill>
            <a:srgbClr val="121B2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984" name="任意多边形 983"/>
          <p:cNvSpPr/>
          <p:nvPr/>
        </p:nvSpPr>
        <p:spPr>
          <a:xfrm>
            <a:off x="0" y="0"/>
            <a:ext cx="2008080" cy="1127880"/>
          </a:xfrm>
          <a:custGeom>
            <a:avLst/>
            <a:gdLst/>
            <a:ahLst/>
            <a:cxnLst/>
            <a:rect l="0" t="0" r="r" b="b"/>
            <a:pathLst>
              <a:path w="5578" h="3133">
                <a:moveTo>
                  <a:pt x="5113" y="0"/>
                </a:moveTo>
                <a:lnTo>
                  <a:pt x="0" y="2872"/>
                </a:lnTo>
                <a:lnTo>
                  <a:pt x="0" y="3133"/>
                </a:lnTo>
                <a:lnTo>
                  <a:pt x="5578" y="0"/>
                </a:lnTo>
                <a:lnTo>
                  <a:pt x="5113" y="0"/>
                </a:lnTo>
                <a:close/>
              </a:path>
            </a:pathLst>
          </a:custGeom>
          <a:solidFill>
            <a:srgbClr val="121B30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985" name="任意多边形 984"/>
          <p:cNvSpPr/>
          <p:nvPr/>
        </p:nvSpPr>
        <p:spPr>
          <a:xfrm>
            <a:off x="0" y="0"/>
            <a:ext cx="2175480" cy="1221840"/>
          </a:xfrm>
          <a:custGeom>
            <a:avLst/>
            <a:gdLst/>
            <a:ahLst/>
            <a:cxnLst/>
            <a:rect l="0" t="0" r="r" b="b"/>
            <a:pathLst>
              <a:path w="6043" h="3394">
                <a:moveTo>
                  <a:pt x="5578" y="0"/>
                </a:moveTo>
                <a:lnTo>
                  <a:pt x="0" y="3133"/>
                </a:lnTo>
                <a:lnTo>
                  <a:pt x="0" y="3394"/>
                </a:lnTo>
                <a:lnTo>
                  <a:pt x="6043" y="0"/>
                </a:lnTo>
                <a:lnTo>
                  <a:pt x="5578" y="0"/>
                </a:lnTo>
                <a:close/>
              </a:path>
            </a:pathLst>
          </a:custGeom>
          <a:solidFill>
            <a:srgbClr val="121B31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986" name="任意多边形 985"/>
          <p:cNvSpPr/>
          <p:nvPr/>
        </p:nvSpPr>
        <p:spPr>
          <a:xfrm>
            <a:off x="0" y="0"/>
            <a:ext cx="2342880" cy="1315800"/>
          </a:xfrm>
          <a:custGeom>
            <a:avLst/>
            <a:gdLst/>
            <a:ahLst/>
            <a:cxnLst/>
            <a:rect l="0" t="0" r="r" b="b"/>
            <a:pathLst>
              <a:path w="6508" h="3655">
                <a:moveTo>
                  <a:pt x="6043" y="0"/>
                </a:moveTo>
                <a:lnTo>
                  <a:pt x="0" y="3394"/>
                </a:lnTo>
                <a:lnTo>
                  <a:pt x="0" y="3655"/>
                </a:lnTo>
                <a:lnTo>
                  <a:pt x="6508" y="0"/>
                </a:lnTo>
                <a:lnTo>
                  <a:pt x="6043" y="0"/>
                </a:lnTo>
                <a:close/>
              </a:path>
            </a:pathLst>
          </a:custGeom>
          <a:solidFill>
            <a:srgbClr val="121C31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987" name="任意多边形 986"/>
          <p:cNvSpPr/>
          <p:nvPr/>
        </p:nvSpPr>
        <p:spPr>
          <a:xfrm>
            <a:off x="0" y="0"/>
            <a:ext cx="2509920" cy="1409760"/>
          </a:xfrm>
          <a:custGeom>
            <a:avLst/>
            <a:gdLst/>
            <a:ahLst/>
            <a:cxnLst/>
            <a:rect l="0" t="0" r="r" b="b"/>
            <a:pathLst>
              <a:path w="6972" h="3916">
                <a:moveTo>
                  <a:pt x="6508" y="0"/>
                </a:moveTo>
                <a:lnTo>
                  <a:pt x="0" y="3655"/>
                </a:lnTo>
                <a:lnTo>
                  <a:pt x="0" y="3916"/>
                </a:lnTo>
                <a:lnTo>
                  <a:pt x="6972" y="0"/>
                </a:lnTo>
                <a:lnTo>
                  <a:pt x="6508" y="0"/>
                </a:lnTo>
                <a:close/>
              </a:path>
            </a:pathLst>
          </a:custGeom>
          <a:solidFill>
            <a:srgbClr val="131C3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988" name="任意多边形 987"/>
          <p:cNvSpPr/>
          <p:nvPr/>
        </p:nvSpPr>
        <p:spPr>
          <a:xfrm>
            <a:off x="0" y="0"/>
            <a:ext cx="2677320" cy="1503720"/>
          </a:xfrm>
          <a:custGeom>
            <a:avLst/>
            <a:gdLst/>
            <a:ahLst/>
            <a:cxnLst/>
            <a:rect l="0" t="0" r="r" b="b"/>
            <a:pathLst>
              <a:path w="7437" h="4177">
                <a:moveTo>
                  <a:pt x="6972" y="0"/>
                </a:moveTo>
                <a:lnTo>
                  <a:pt x="0" y="3916"/>
                </a:lnTo>
                <a:lnTo>
                  <a:pt x="0" y="4177"/>
                </a:lnTo>
                <a:lnTo>
                  <a:pt x="7437" y="0"/>
                </a:lnTo>
                <a:lnTo>
                  <a:pt x="6972" y="0"/>
                </a:lnTo>
                <a:close/>
              </a:path>
            </a:pathLst>
          </a:custGeom>
          <a:solidFill>
            <a:srgbClr val="131C33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989" name="任意多边形 988"/>
          <p:cNvSpPr/>
          <p:nvPr/>
        </p:nvSpPr>
        <p:spPr>
          <a:xfrm>
            <a:off x="0" y="0"/>
            <a:ext cx="2844720" cy="1597680"/>
          </a:xfrm>
          <a:custGeom>
            <a:avLst/>
            <a:gdLst/>
            <a:ahLst/>
            <a:cxnLst/>
            <a:rect l="0" t="0" r="r" b="b"/>
            <a:pathLst>
              <a:path w="7902" h="4438">
                <a:moveTo>
                  <a:pt x="7437" y="0"/>
                </a:moveTo>
                <a:lnTo>
                  <a:pt x="0" y="4177"/>
                </a:lnTo>
                <a:lnTo>
                  <a:pt x="0" y="4438"/>
                </a:lnTo>
                <a:lnTo>
                  <a:pt x="7902" y="0"/>
                </a:lnTo>
                <a:lnTo>
                  <a:pt x="7437" y="0"/>
                </a:lnTo>
                <a:close/>
              </a:path>
            </a:pathLst>
          </a:custGeom>
          <a:solidFill>
            <a:srgbClr val="131C3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990" name="任意多边形 989"/>
          <p:cNvSpPr/>
          <p:nvPr/>
        </p:nvSpPr>
        <p:spPr>
          <a:xfrm>
            <a:off x="0" y="0"/>
            <a:ext cx="3012120" cy="1691640"/>
          </a:xfrm>
          <a:custGeom>
            <a:avLst/>
            <a:gdLst/>
            <a:ahLst/>
            <a:cxnLst/>
            <a:rect l="0" t="0" r="r" b="b"/>
            <a:pathLst>
              <a:path w="8367" h="4699">
                <a:moveTo>
                  <a:pt x="7902" y="0"/>
                </a:moveTo>
                <a:lnTo>
                  <a:pt x="0" y="4438"/>
                </a:lnTo>
                <a:lnTo>
                  <a:pt x="0" y="4699"/>
                </a:lnTo>
                <a:lnTo>
                  <a:pt x="8367" y="0"/>
                </a:lnTo>
                <a:lnTo>
                  <a:pt x="7902" y="0"/>
                </a:lnTo>
                <a:close/>
              </a:path>
            </a:pathLst>
          </a:custGeom>
          <a:solidFill>
            <a:srgbClr val="131D35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991" name="任意多边形 990"/>
          <p:cNvSpPr/>
          <p:nvPr/>
        </p:nvSpPr>
        <p:spPr>
          <a:xfrm>
            <a:off x="0" y="0"/>
            <a:ext cx="3179520" cy="1785600"/>
          </a:xfrm>
          <a:custGeom>
            <a:avLst/>
            <a:gdLst/>
            <a:ahLst/>
            <a:cxnLst/>
            <a:rect l="0" t="0" r="r" b="b"/>
            <a:pathLst>
              <a:path w="8832" h="4960">
                <a:moveTo>
                  <a:pt x="8367" y="0"/>
                </a:moveTo>
                <a:lnTo>
                  <a:pt x="0" y="4699"/>
                </a:lnTo>
                <a:lnTo>
                  <a:pt x="0" y="4960"/>
                </a:lnTo>
                <a:lnTo>
                  <a:pt x="8832" y="0"/>
                </a:lnTo>
                <a:lnTo>
                  <a:pt x="8367" y="0"/>
                </a:lnTo>
                <a:close/>
              </a:path>
            </a:pathLst>
          </a:custGeom>
          <a:solidFill>
            <a:srgbClr val="131D35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992" name="任意多边形 991"/>
          <p:cNvSpPr/>
          <p:nvPr/>
        </p:nvSpPr>
        <p:spPr>
          <a:xfrm>
            <a:off x="0" y="0"/>
            <a:ext cx="3346560" cy="1879560"/>
          </a:xfrm>
          <a:custGeom>
            <a:avLst/>
            <a:gdLst/>
            <a:ahLst/>
            <a:cxnLst/>
            <a:rect l="0" t="0" r="r" b="b"/>
            <a:pathLst>
              <a:path w="9296" h="5221">
                <a:moveTo>
                  <a:pt x="8832" y="0"/>
                </a:moveTo>
                <a:lnTo>
                  <a:pt x="0" y="4960"/>
                </a:lnTo>
                <a:lnTo>
                  <a:pt x="0" y="5221"/>
                </a:lnTo>
                <a:lnTo>
                  <a:pt x="9296" y="0"/>
                </a:lnTo>
                <a:lnTo>
                  <a:pt x="8832" y="0"/>
                </a:lnTo>
                <a:close/>
              </a:path>
            </a:pathLst>
          </a:custGeom>
          <a:solidFill>
            <a:srgbClr val="131D3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993" name="任意多边形 992"/>
          <p:cNvSpPr/>
          <p:nvPr/>
        </p:nvSpPr>
        <p:spPr>
          <a:xfrm>
            <a:off x="0" y="0"/>
            <a:ext cx="3513960" cy="1973520"/>
          </a:xfrm>
          <a:custGeom>
            <a:avLst/>
            <a:gdLst/>
            <a:ahLst/>
            <a:cxnLst/>
            <a:rect l="0" t="0" r="r" b="b"/>
            <a:pathLst>
              <a:path w="9761" h="5482">
                <a:moveTo>
                  <a:pt x="9296" y="0"/>
                </a:moveTo>
                <a:lnTo>
                  <a:pt x="0" y="5221"/>
                </a:lnTo>
                <a:lnTo>
                  <a:pt x="0" y="5482"/>
                </a:lnTo>
                <a:lnTo>
                  <a:pt x="9761" y="0"/>
                </a:lnTo>
                <a:lnTo>
                  <a:pt x="9296" y="0"/>
                </a:lnTo>
                <a:close/>
              </a:path>
            </a:pathLst>
          </a:custGeom>
          <a:solidFill>
            <a:srgbClr val="131D37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994" name="任意多边形 993"/>
          <p:cNvSpPr/>
          <p:nvPr/>
        </p:nvSpPr>
        <p:spPr>
          <a:xfrm>
            <a:off x="0" y="0"/>
            <a:ext cx="3681360" cy="2067480"/>
          </a:xfrm>
          <a:custGeom>
            <a:avLst/>
            <a:gdLst/>
            <a:ahLst/>
            <a:cxnLst/>
            <a:rect l="0" t="0" r="r" b="b"/>
            <a:pathLst>
              <a:path w="10226" h="5743">
                <a:moveTo>
                  <a:pt x="9761" y="0"/>
                </a:moveTo>
                <a:lnTo>
                  <a:pt x="0" y="5482"/>
                </a:lnTo>
                <a:lnTo>
                  <a:pt x="0" y="5743"/>
                </a:lnTo>
                <a:lnTo>
                  <a:pt x="10226" y="0"/>
                </a:lnTo>
                <a:lnTo>
                  <a:pt x="9761" y="0"/>
                </a:lnTo>
                <a:close/>
              </a:path>
            </a:pathLst>
          </a:custGeom>
          <a:solidFill>
            <a:srgbClr val="131E3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995" name="任意多边形 994"/>
          <p:cNvSpPr/>
          <p:nvPr/>
        </p:nvSpPr>
        <p:spPr>
          <a:xfrm>
            <a:off x="0" y="0"/>
            <a:ext cx="3848760" cy="2161440"/>
          </a:xfrm>
          <a:custGeom>
            <a:avLst/>
            <a:gdLst/>
            <a:ahLst/>
            <a:cxnLst/>
            <a:rect l="0" t="0" r="r" b="b"/>
            <a:pathLst>
              <a:path w="10691" h="6004">
                <a:moveTo>
                  <a:pt x="10226" y="0"/>
                </a:moveTo>
                <a:lnTo>
                  <a:pt x="0" y="5743"/>
                </a:lnTo>
                <a:lnTo>
                  <a:pt x="0" y="6004"/>
                </a:lnTo>
                <a:lnTo>
                  <a:pt x="10691" y="0"/>
                </a:lnTo>
                <a:lnTo>
                  <a:pt x="10226" y="0"/>
                </a:lnTo>
                <a:close/>
              </a:path>
            </a:pathLst>
          </a:custGeom>
          <a:solidFill>
            <a:srgbClr val="131E3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996" name="任意多边形 995"/>
          <p:cNvSpPr/>
          <p:nvPr/>
        </p:nvSpPr>
        <p:spPr>
          <a:xfrm>
            <a:off x="0" y="0"/>
            <a:ext cx="4016160" cy="2255400"/>
          </a:xfrm>
          <a:custGeom>
            <a:avLst/>
            <a:gdLst/>
            <a:ahLst/>
            <a:cxnLst/>
            <a:rect l="0" t="0" r="r" b="b"/>
            <a:pathLst>
              <a:path w="11156" h="6265">
                <a:moveTo>
                  <a:pt x="10691" y="0"/>
                </a:moveTo>
                <a:lnTo>
                  <a:pt x="0" y="6004"/>
                </a:lnTo>
                <a:lnTo>
                  <a:pt x="0" y="6265"/>
                </a:lnTo>
                <a:lnTo>
                  <a:pt x="11156" y="0"/>
                </a:lnTo>
                <a:lnTo>
                  <a:pt x="10691" y="0"/>
                </a:lnTo>
                <a:close/>
              </a:path>
            </a:pathLst>
          </a:custGeom>
          <a:solidFill>
            <a:srgbClr val="131E39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997" name="任意多边形 996"/>
          <p:cNvSpPr/>
          <p:nvPr/>
        </p:nvSpPr>
        <p:spPr>
          <a:xfrm>
            <a:off x="0" y="0"/>
            <a:ext cx="4183200" cy="2349720"/>
          </a:xfrm>
          <a:custGeom>
            <a:avLst/>
            <a:gdLst/>
            <a:ahLst/>
            <a:cxnLst/>
            <a:rect l="0" t="0" r="r" b="b"/>
            <a:pathLst>
              <a:path w="11620" h="6527">
                <a:moveTo>
                  <a:pt x="11156" y="0"/>
                </a:moveTo>
                <a:lnTo>
                  <a:pt x="0" y="6265"/>
                </a:lnTo>
                <a:lnTo>
                  <a:pt x="0" y="6527"/>
                </a:lnTo>
                <a:lnTo>
                  <a:pt x="11620" y="0"/>
                </a:lnTo>
                <a:lnTo>
                  <a:pt x="11156" y="0"/>
                </a:lnTo>
                <a:close/>
              </a:path>
            </a:pathLst>
          </a:custGeom>
          <a:solidFill>
            <a:srgbClr val="141E3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998" name="任意多边形 997"/>
          <p:cNvSpPr/>
          <p:nvPr/>
        </p:nvSpPr>
        <p:spPr>
          <a:xfrm>
            <a:off x="0" y="0"/>
            <a:ext cx="4350600" cy="2443680"/>
          </a:xfrm>
          <a:custGeom>
            <a:avLst/>
            <a:gdLst/>
            <a:ahLst/>
            <a:cxnLst/>
            <a:rect l="0" t="0" r="r" b="b"/>
            <a:pathLst>
              <a:path w="12085" h="6788">
                <a:moveTo>
                  <a:pt x="11620" y="0"/>
                </a:moveTo>
                <a:lnTo>
                  <a:pt x="0" y="6527"/>
                </a:lnTo>
                <a:lnTo>
                  <a:pt x="0" y="6788"/>
                </a:lnTo>
                <a:lnTo>
                  <a:pt x="12085" y="0"/>
                </a:lnTo>
                <a:lnTo>
                  <a:pt x="11620" y="0"/>
                </a:lnTo>
                <a:close/>
              </a:path>
            </a:pathLst>
          </a:custGeom>
          <a:solidFill>
            <a:srgbClr val="141F3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999" name="任意多边形 998"/>
          <p:cNvSpPr/>
          <p:nvPr/>
        </p:nvSpPr>
        <p:spPr>
          <a:xfrm>
            <a:off x="0" y="0"/>
            <a:ext cx="4518000" cy="2537640"/>
          </a:xfrm>
          <a:custGeom>
            <a:avLst/>
            <a:gdLst/>
            <a:ahLst/>
            <a:cxnLst/>
            <a:rect l="0" t="0" r="r" b="b"/>
            <a:pathLst>
              <a:path w="12550" h="7049">
                <a:moveTo>
                  <a:pt x="12085" y="0"/>
                </a:moveTo>
                <a:lnTo>
                  <a:pt x="0" y="6788"/>
                </a:lnTo>
                <a:lnTo>
                  <a:pt x="0" y="7049"/>
                </a:lnTo>
                <a:lnTo>
                  <a:pt x="12550" y="0"/>
                </a:lnTo>
                <a:lnTo>
                  <a:pt x="12085" y="0"/>
                </a:lnTo>
                <a:close/>
              </a:path>
            </a:pathLst>
          </a:custGeom>
          <a:solidFill>
            <a:srgbClr val="141F3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000" name="任意多边形 999"/>
          <p:cNvSpPr/>
          <p:nvPr/>
        </p:nvSpPr>
        <p:spPr>
          <a:xfrm>
            <a:off x="0" y="0"/>
            <a:ext cx="4685400" cy="2631600"/>
          </a:xfrm>
          <a:custGeom>
            <a:avLst/>
            <a:gdLst/>
            <a:ahLst/>
            <a:cxnLst/>
            <a:rect l="0" t="0" r="r" b="b"/>
            <a:pathLst>
              <a:path w="13015" h="7310">
                <a:moveTo>
                  <a:pt x="12550" y="0"/>
                </a:moveTo>
                <a:lnTo>
                  <a:pt x="0" y="7049"/>
                </a:lnTo>
                <a:lnTo>
                  <a:pt x="0" y="7310"/>
                </a:lnTo>
                <a:lnTo>
                  <a:pt x="13015" y="0"/>
                </a:lnTo>
                <a:lnTo>
                  <a:pt x="12550" y="0"/>
                </a:lnTo>
                <a:close/>
              </a:path>
            </a:pathLst>
          </a:custGeom>
          <a:solidFill>
            <a:srgbClr val="141F3C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001" name="任意多边形 1000"/>
          <p:cNvSpPr/>
          <p:nvPr/>
        </p:nvSpPr>
        <p:spPr>
          <a:xfrm>
            <a:off x="0" y="0"/>
            <a:ext cx="4852800" cy="2725560"/>
          </a:xfrm>
          <a:custGeom>
            <a:avLst/>
            <a:gdLst/>
            <a:ahLst/>
            <a:cxnLst/>
            <a:rect l="0" t="0" r="r" b="b"/>
            <a:pathLst>
              <a:path w="13480" h="7571">
                <a:moveTo>
                  <a:pt x="13015" y="0"/>
                </a:moveTo>
                <a:lnTo>
                  <a:pt x="0" y="7310"/>
                </a:lnTo>
                <a:lnTo>
                  <a:pt x="0" y="7571"/>
                </a:lnTo>
                <a:lnTo>
                  <a:pt x="13480" y="0"/>
                </a:lnTo>
                <a:lnTo>
                  <a:pt x="13015" y="0"/>
                </a:lnTo>
                <a:close/>
              </a:path>
            </a:pathLst>
          </a:custGeom>
          <a:solidFill>
            <a:srgbClr val="14203D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002" name="任意多边形 1001"/>
          <p:cNvSpPr/>
          <p:nvPr/>
        </p:nvSpPr>
        <p:spPr>
          <a:xfrm>
            <a:off x="0" y="0"/>
            <a:ext cx="5019840" cy="2819520"/>
          </a:xfrm>
          <a:custGeom>
            <a:avLst/>
            <a:gdLst/>
            <a:ahLst/>
            <a:cxnLst/>
            <a:rect l="0" t="0" r="r" b="b"/>
            <a:pathLst>
              <a:path w="13944" h="7832">
                <a:moveTo>
                  <a:pt x="13480" y="0"/>
                </a:moveTo>
                <a:lnTo>
                  <a:pt x="0" y="7571"/>
                </a:lnTo>
                <a:lnTo>
                  <a:pt x="0" y="7832"/>
                </a:lnTo>
                <a:lnTo>
                  <a:pt x="13944" y="0"/>
                </a:lnTo>
                <a:lnTo>
                  <a:pt x="13480" y="0"/>
                </a:lnTo>
                <a:close/>
              </a:path>
            </a:pathLst>
          </a:custGeom>
          <a:solidFill>
            <a:srgbClr val="14203E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003" name="任意多边形 1002"/>
          <p:cNvSpPr/>
          <p:nvPr/>
        </p:nvSpPr>
        <p:spPr>
          <a:xfrm>
            <a:off x="0" y="0"/>
            <a:ext cx="5187240" cy="2913480"/>
          </a:xfrm>
          <a:custGeom>
            <a:avLst/>
            <a:gdLst/>
            <a:ahLst/>
            <a:cxnLst/>
            <a:rect l="0" t="0" r="r" b="b"/>
            <a:pathLst>
              <a:path w="14409" h="8093">
                <a:moveTo>
                  <a:pt x="13944" y="0"/>
                </a:moveTo>
                <a:lnTo>
                  <a:pt x="0" y="7832"/>
                </a:lnTo>
                <a:lnTo>
                  <a:pt x="0" y="8093"/>
                </a:lnTo>
                <a:lnTo>
                  <a:pt x="14409" y="0"/>
                </a:lnTo>
                <a:lnTo>
                  <a:pt x="13944" y="0"/>
                </a:lnTo>
                <a:close/>
              </a:path>
            </a:pathLst>
          </a:custGeom>
          <a:solidFill>
            <a:srgbClr val="14203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004" name="任意多边形 1003"/>
          <p:cNvSpPr/>
          <p:nvPr/>
        </p:nvSpPr>
        <p:spPr>
          <a:xfrm>
            <a:off x="0" y="0"/>
            <a:ext cx="5354640" cy="3007440"/>
          </a:xfrm>
          <a:custGeom>
            <a:avLst/>
            <a:gdLst/>
            <a:ahLst/>
            <a:cxnLst/>
            <a:rect l="0" t="0" r="r" b="b"/>
            <a:pathLst>
              <a:path w="14874" h="8354">
                <a:moveTo>
                  <a:pt x="14409" y="0"/>
                </a:moveTo>
                <a:lnTo>
                  <a:pt x="0" y="8093"/>
                </a:lnTo>
                <a:lnTo>
                  <a:pt x="0" y="8354"/>
                </a:lnTo>
                <a:lnTo>
                  <a:pt x="14874" y="0"/>
                </a:lnTo>
                <a:lnTo>
                  <a:pt x="14409" y="0"/>
                </a:lnTo>
                <a:close/>
              </a:path>
            </a:pathLst>
          </a:custGeom>
          <a:solidFill>
            <a:srgbClr val="14203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005" name="任意多边形 1004"/>
          <p:cNvSpPr/>
          <p:nvPr/>
        </p:nvSpPr>
        <p:spPr>
          <a:xfrm>
            <a:off x="0" y="0"/>
            <a:ext cx="5522040" cy="3101400"/>
          </a:xfrm>
          <a:custGeom>
            <a:avLst/>
            <a:gdLst/>
            <a:ahLst/>
            <a:cxnLst/>
            <a:rect l="0" t="0" r="r" b="b"/>
            <a:pathLst>
              <a:path w="15339" h="8615">
                <a:moveTo>
                  <a:pt x="14874" y="0"/>
                </a:moveTo>
                <a:lnTo>
                  <a:pt x="0" y="8354"/>
                </a:lnTo>
                <a:lnTo>
                  <a:pt x="0" y="8615"/>
                </a:lnTo>
                <a:lnTo>
                  <a:pt x="15339" y="0"/>
                </a:lnTo>
                <a:lnTo>
                  <a:pt x="14874" y="0"/>
                </a:lnTo>
                <a:close/>
              </a:path>
            </a:pathLst>
          </a:custGeom>
          <a:solidFill>
            <a:srgbClr val="142140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006" name="任意多边形 1005"/>
          <p:cNvSpPr/>
          <p:nvPr/>
        </p:nvSpPr>
        <p:spPr>
          <a:xfrm>
            <a:off x="0" y="0"/>
            <a:ext cx="5689440" cy="3195360"/>
          </a:xfrm>
          <a:custGeom>
            <a:avLst/>
            <a:gdLst/>
            <a:ahLst/>
            <a:cxnLst/>
            <a:rect l="0" t="0" r="r" b="b"/>
            <a:pathLst>
              <a:path w="15804" h="8876">
                <a:moveTo>
                  <a:pt x="15339" y="0"/>
                </a:moveTo>
                <a:lnTo>
                  <a:pt x="0" y="8615"/>
                </a:lnTo>
                <a:lnTo>
                  <a:pt x="0" y="8876"/>
                </a:lnTo>
                <a:lnTo>
                  <a:pt x="15804" y="0"/>
                </a:lnTo>
                <a:lnTo>
                  <a:pt x="15339" y="0"/>
                </a:lnTo>
                <a:close/>
              </a:path>
            </a:pathLst>
          </a:custGeom>
          <a:solidFill>
            <a:srgbClr val="142141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007" name="任意多边形 1006"/>
          <p:cNvSpPr/>
          <p:nvPr/>
        </p:nvSpPr>
        <p:spPr>
          <a:xfrm>
            <a:off x="0" y="0"/>
            <a:ext cx="5856480" cy="3289320"/>
          </a:xfrm>
          <a:custGeom>
            <a:avLst/>
            <a:gdLst/>
            <a:ahLst/>
            <a:cxnLst/>
            <a:rect l="0" t="0" r="r" b="b"/>
            <a:pathLst>
              <a:path w="16268" h="9137">
                <a:moveTo>
                  <a:pt x="15804" y="0"/>
                </a:moveTo>
                <a:lnTo>
                  <a:pt x="0" y="8876"/>
                </a:lnTo>
                <a:lnTo>
                  <a:pt x="0" y="9137"/>
                </a:lnTo>
                <a:lnTo>
                  <a:pt x="16268" y="0"/>
                </a:lnTo>
                <a:lnTo>
                  <a:pt x="15804" y="0"/>
                </a:lnTo>
                <a:close/>
              </a:path>
            </a:pathLst>
          </a:custGeom>
          <a:solidFill>
            <a:srgbClr val="15214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008" name="任意多边形 1007"/>
          <p:cNvSpPr/>
          <p:nvPr/>
        </p:nvSpPr>
        <p:spPr>
          <a:xfrm>
            <a:off x="0" y="0"/>
            <a:ext cx="6023880" cy="3383280"/>
          </a:xfrm>
          <a:custGeom>
            <a:avLst/>
            <a:gdLst/>
            <a:ahLst/>
            <a:cxnLst/>
            <a:rect l="0" t="0" r="r" b="b"/>
            <a:pathLst>
              <a:path w="16733" h="9398">
                <a:moveTo>
                  <a:pt x="16268" y="0"/>
                </a:moveTo>
                <a:lnTo>
                  <a:pt x="0" y="9137"/>
                </a:lnTo>
                <a:lnTo>
                  <a:pt x="0" y="9398"/>
                </a:lnTo>
                <a:lnTo>
                  <a:pt x="16733" y="0"/>
                </a:lnTo>
                <a:lnTo>
                  <a:pt x="16268" y="0"/>
                </a:lnTo>
                <a:close/>
              </a:path>
            </a:pathLst>
          </a:custGeom>
          <a:solidFill>
            <a:srgbClr val="15214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009" name="任意多边形 1008"/>
          <p:cNvSpPr/>
          <p:nvPr/>
        </p:nvSpPr>
        <p:spPr>
          <a:xfrm>
            <a:off x="0" y="0"/>
            <a:ext cx="6191280" cy="3477240"/>
          </a:xfrm>
          <a:custGeom>
            <a:avLst/>
            <a:gdLst/>
            <a:ahLst/>
            <a:cxnLst/>
            <a:rect l="0" t="0" r="r" b="b"/>
            <a:pathLst>
              <a:path w="17198" h="9659">
                <a:moveTo>
                  <a:pt x="16733" y="0"/>
                </a:moveTo>
                <a:lnTo>
                  <a:pt x="0" y="9398"/>
                </a:lnTo>
                <a:lnTo>
                  <a:pt x="0" y="9659"/>
                </a:lnTo>
                <a:lnTo>
                  <a:pt x="17198" y="0"/>
                </a:lnTo>
                <a:lnTo>
                  <a:pt x="16733" y="0"/>
                </a:lnTo>
                <a:close/>
              </a:path>
            </a:pathLst>
          </a:custGeom>
          <a:solidFill>
            <a:srgbClr val="152243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010" name="任意多边形 1009"/>
          <p:cNvSpPr/>
          <p:nvPr/>
        </p:nvSpPr>
        <p:spPr>
          <a:xfrm>
            <a:off x="0" y="0"/>
            <a:ext cx="6358680" cy="3571200"/>
          </a:xfrm>
          <a:custGeom>
            <a:avLst/>
            <a:gdLst/>
            <a:ahLst/>
            <a:cxnLst/>
            <a:rect l="0" t="0" r="r" b="b"/>
            <a:pathLst>
              <a:path w="17663" h="9920">
                <a:moveTo>
                  <a:pt x="17198" y="0"/>
                </a:moveTo>
                <a:lnTo>
                  <a:pt x="0" y="9659"/>
                </a:lnTo>
                <a:lnTo>
                  <a:pt x="0" y="9920"/>
                </a:lnTo>
                <a:lnTo>
                  <a:pt x="17663" y="0"/>
                </a:lnTo>
                <a:lnTo>
                  <a:pt x="17198" y="0"/>
                </a:lnTo>
                <a:close/>
              </a:path>
            </a:pathLst>
          </a:custGeom>
          <a:solidFill>
            <a:srgbClr val="15224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011" name="任意多边形 1010"/>
          <p:cNvSpPr/>
          <p:nvPr/>
        </p:nvSpPr>
        <p:spPr>
          <a:xfrm>
            <a:off x="0" y="0"/>
            <a:ext cx="6526080" cy="3665160"/>
          </a:xfrm>
          <a:custGeom>
            <a:avLst/>
            <a:gdLst/>
            <a:ahLst/>
            <a:cxnLst/>
            <a:rect l="0" t="0" r="r" b="b"/>
            <a:pathLst>
              <a:path w="18128" h="10181">
                <a:moveTo>
                  <a:pt x="17663" y="0"/>
                </a:moveTo>
                <a:lnTo>
                  <a:pt x="0" y="9920"/>
                </a:lnTo>
                <a:lnTo>
                  <a:pt x="0" y="10181"/>
                </a:lnTo>
                <a:lnTo>
                  <a:pt x="18128" y="0"/>
                </a:lnTo>
                <a:lnTo>
                  <a:pt x="17663" y="0"/>
                </a:lnTo>
                <a:close/>
              </a:path>
            </a:pathLst>
          </a:custGeom>
          <a:solidFill>
            <a:srgbClr val="152245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012" name="任意多边形 1011"/>
          <p:cNvSpPr/>
          <p:nvPr/>
        </p:nvSpPr>
        <p:spPr>
          <a:xfrm>
            <a:off x="0" y="0"/>
            <a:ext cx="6693120" cy="3759120"/>
          </a:xfrm>
          <a:custGeom>
            <a:avLst/>
            <a:gdLst/>
            <a:ahLst/>
            <a:cxnLst/>
            <a:rect l="0" t="0" r="r" b="b"/>
            <a:pathLst>
              <a:path w="18592" h="10442">
                <a:moveTo>
                  <a:pt x="18128" y="0"/>
                </a:moveTo>
                <a:lnTo>
                  <a:pt x="0" y="10181"/>
                </a:lnTo>
                <a:lnTo>
                  <a:pt x="0" y="10442"/>
                </a:lnTo>
                <a:lnTo>
                  <a:pt x="18592" y="0"/>
                </a:lnTo>
                <a:lnTo>
                  <a:pt x="18128" y="0"/>
                </a:lnTo>
                <a:close/>
              </a:path>
            </a:pathLst>
          </a:custGeom>
          <a:solidFill>
            <a:srgbClr val="15224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013" name="任意多边形 1012"/>
          <p:cNvSpPr/>
          <p:nvPr/>
        </p:nvSpPr>
        <p:spPr>
          <a:xfrm>
            <a:off x="0" y="0"/>
            <a:ext cx="6860520" cy="3853080"/>
          </a:xfrm>
          <a:custGeom>
            <a:avLst/>
            <a:gdLst/>
            <a:ahLst/>
            <a:cxnLst/>
            <a:rect l="0" t="0" r="r" b="b"/>
            <a:pathLst>
              <a:path w="19057" h="10703">
                <a:moveTo>
                  <a:pt x="18592" y="0"/>
                </a:moveTo>
                <a:lnTo>
                  <a:pt x="0" y="10442"/>
                </a:lnTo>
                <a:lnTo>
                  <a:pt x="0" y="10703"/>
                </a:lnTo>
                <a:lnTo>
                  <a:pt x="19057" y="0"/>
                </a:lnTo>
                <a:lnTo>
                  <a:pt x="18592" y="0"/>
                </a:lnTo>
                <a:close/>
              </a:path>
            </a:pathLst>
          </a:custGeom>
          <a:solidFill>
            <a:srgbClr val="15234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014" name="任意多边形 1013"/>
          <p:cNvSpPr/>
          <p:nvPr/>
        </p:nvSpPr>
        <p:spPr>
          <a:xfrm>
            <a:off x="0" y="0"/>
            <a:ext cx="7027920" cy="3947040"/>
          </a:xfrm>
          <a:custGeom>
            <a:avLst/>
            <a:gdLst/>
            <a:ahLst/>
            <a:cxnLst/>
            <a:rect l="0" t="0" r="r" b="b"/>
            <a:pathLst>
              <a:path w="19522" h="10964">
                <a:moveTo>
                  <a:pt x="19057" y="0"/>
                </a:moveTo>
                <a:lnTo>
                  <a:pt x="0" y="10703"/>
                </a:lnTo>
                <a:lnTo>
                  <a:pt x="0" y="10964"/>
                </a:lnTo>
                <a:lnTo>
                  <a:pt x="19522" y="0"/>
                </a:lnTo>
                <a:lnTo>
                  <a:pt x="19057" y="0"/>
                </a:lnTo>
                <a:close/>
              </a:path>
            </a:pathLst>
          </a:custGeom>
          <a:solidFill>
            <a:srgbClr val="152347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015" name="任意多边形 1014"/>
          <p:cNvSpPr/>
          <p:nvPr/>
        </p:nvSpPr>
        <p:spPr>
          <a:xfrm>
            <a:off x="0" y="0"/>
            <a:ext cx="7195320" cy="4041000"/>
          </a:xfrm>
          <a:custGeom>
            <a:avLst/>
            <a:gdLst/>
            <a:ahLst/>
            <a:cxnLst/>
            <a:rect l="0" t="0" r="r" b="b"/>
            <a:pathLst>
              <a:path w="19987" h="11225">
                <a:moveTo>
                  <a:pt x="19522" y="0"/>
                </a:moveTo>
                <a:lnTo>
                  <a:pt x="0" y="10964"/>
                </a:lnTo>
                <a:lnTo>
                  <a:pt x="0" y="11225"/>
                </a:lnTo>
                <a:lnTo>
                  <a:pt x="19987" y="0"/>
                </a:lnTo>
                <a:lnTo>
                  <a:pt x="19522" y="0"/>
                </a:lnTo>
                <a:close/>
              </a:path>
            </a:pathLst>
          </a:custGeom>
          <a:solidFill>
            <a:srgbClr val="15234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016" name="任意多边形 1015"/>
          <p:cNvSpPr/>
          <p:nvPr/>
        </p:nvSpPr>
        <p:spPr>
          <a:xfrm>
            <a:off x="0" y="0"/>
            <a:ext cx="7362720" cy="4134960"/>
          </a:xfrm>
          <a:custGeom>
            <a:avLst/>
            <a:gdLst/>
            <a:ahLst/>
            <a:cxnLst/>
            <a:rect l="0" t="0" r="r" b="b"/>
            <a:pathLst>
              <a:path w="20452" h="11486">
                <a:moveTo>
                  <a:pt x="19987" y="0"/>
                </a:moveTo>
                <a:lnTo>
                  <a:pt x="0" y="11225"/>
                </a:lnTo>
                <a:lnTo>
                  <a:pt x="0" y="11486"/>
                </a:lnTo>
                <a:lnTo>
                  <a:pt x="20452" y="0"/>
                </a:lnTo>
                <a:lnTo>
                  <a:pt x="19987" y="0"/>
                </a:lnTo>
                <a:close/>
              </a:path>
            </a:pathLst>
          </a:custGeom>
          <a:solidFill>
            <a:srgbClr val="162349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017" name="任意多边形 1016"/>
          <p:cNvSpPr/>
          <p:nvPr/>
        </p:nvSpPr>
        <p:spPr>
          <a:xfrm>
            <a:off x="0" y="0"/>
            <a:ext cx="7529760" cy="4228920"/>
          </a:xfrm>
          <a:custGeom>
            <a:avLst/>
            <a:gdLst/>
            <a:ahLst/>
            <a:cxnLst/>
            <a:rect l="0" t="0" r="r" b="b"/>
            <a:pathLst>
              <a:path w="20916" h="11747">
                <a:moveTo>
                  <a:pt x="20452" y="0"/>
                </a:moveTo>
                <a:lnTo>
                  <a:pt x="0" y="11486"/>
                </a:lnTo>
                <a:lnTo>
                  <a:pt x="0" y="11747"/>
                </a:lnTo>
                <a:lnTo>
                  <a:pt x="20916" y="0"/>
                </a:lnTo>
                <a:lnTo>
                  <a:pt x="20452" y="0"/>
                </a:lnTo>
                <a:close/>
              </a:path>
            </a:pathLst>
          </a:custGeom>
          <a:solidFill>
            <a:srgbClr val="162449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018" name="任意多边形 1017"/>
          <p:cNvSpPr/>
          <p:nvPr/>
        </p:nvSpPr>
        <p:spPr>
          <a:xfrm>
            <a:off x="0" y="0"/>
            <a:ext cx="7697160" cy="4322880"/>
          </a:xfrm>
          <a:custGeom>
            <a:avLst/>
            <a:gdLst/>
            <a:ahLst/>
            <a:cxnLst/>
            <a:rect l="0" t="0" r="r" b="b"/>
            <a:pathLst>
              <a:path w="21381" h="12008">
                <a:moveTo>
                  <a:pt x="20916" y="0"/>
                </a:moveTo>
                <a:lnTo>
                  <a:pt x="0" y="11747"/>
                </a:lnTo>
                <a:lnTo>
                  <a:pt x="0" y="12008"/>
                </a:lnTo>
                <a:lnTo>
                  <a:pt x="21381" y="0"/>
                </a:lnTo>
                <a:lnTo>
                  <a:pt x="20916" y="0"/>
                </a:lnTo>
                <a:close/>
              </a:path>
            </a:pathLst>
          </a:custGeom>
          <a:solidFill>
            <a:srgbClr val="16244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019" name="任意多边形 1018"/>
          <p:cNvSpPr/>
          <p:nvPr/>
        </p:nvSpPr>
        <p:spPr>
          <a:xfrm>
            <a:off x="0" y="0"/>
            <a:ext cx="7864560" cy="4416840"/>
          </a:xfrm>
          <a:custGeom>
            <a:avLst/>
            <a:gdLst/>
            <a:ahLst/>
            <a:cxnLst/>
            <a:rect l="0" t="0" r="r" b="b"/>
            <a:pathLst>
              <a:path w="21846" h="12269">
                <a:moveTo>
                  <a:pt x="21381" y="0"/>
                </a:moveTo>
                <a:lnTo>
                  <a:pt x="0" y="12008"/>
                </a:lnTo>
                <a:lnTo>
                  <a:pt x="0" y="12269"/>
                </a:lnTo>
                <a:lnTo>
                  <a:pt x="21846" y="0"/>
                </a:lnTo>
                <a:lnTo>
                  <a:pt x="21381" y="0"/>
                </a:lnTo>
                <a:close/>
              </a:path>
            </a:pathLst>
          </a:custGeom>
          <a:solidFill>
            <a:srgbClr val="16244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020" name="任意多边形 1019"/>
          <p:cNvSpPr/>
          <p:nvPr/>
        </p:nvSpPr>
        <p:spPr>
          <a:xfrm>
            <a:off x="0" y="0"/>
            <a:ext cx="8031960" cy="4510800"/>
          </a:xfrm>
          <a:custGeom>
            <a:avLst/>
            <a:gdLst/>
            <a:ahLst/>
            <a:cxnLst/>
            <a:rect l="0" t="0" r="r" b="b"/>
            <a:pathLst>
              <a:path w="22311" h="12530">
                <a:moveTo>
                  <a:pt x="21846" y="0"/>
                </a:moveTo>
                <a:lnTo>
                  <a:pt x="0" y="12269"/>
                </a:lnTo>
                <a:lnTo>
                  <a:pt x="0" y="12530"/>
                </a:lnTo>
                <a:lnTo>
                  <a:pt x="22311" y="0"/>
                </a:lnTo>
                <a:lnTo>
                  <a:pt x="21846" y="0"/>
                </a:lnTo>
                <a:close/>
              </a:path>
            </a:pathLst>
          </a:custGeom>
          <a:solidFill>
            <a:srgbClr val="16254C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021" name="任意多边形 1020"/>
          <p:cNvSpPr/>
          <p:nvPr/>
        </p:nvSpPr>
        <p:spPr>
          <a:xfrm>
            <a:off x="0" y="0"/>
            <a:ext cx="8199360" cy="4604760"/>
          </a:xfrm>
          <a:custGeom>
            <a:avLst/>
            <a:gdLst/>
            <a:ahLst/>
            <a:cxnLst/>
            <a:rect l="0" t="0" r="r" b="b"/>
            <a:pathLst>
              <a:path w="22776" h="12791">
                <a:moveTo>
                  <a:pt x="22311" y="0"/>
                </a:moveTo>
                <a:lnTo>
                  <a:pt x="0" y="12530"/>
                </a:lnTo>
                <a:lnTo>
                  <a:pt x="0" y="12791"/>
                </a:lnTo>
                <a:lnTo>
                  <a:pt x="22776" y="0"/>
                </a:lnTo>
                <a:lnTo>
                  <a:pt x="22311" y="0"/>
                </a:lnTo>
                <a:close/>
              </a:path>
            </a:pathLst>
          </a:custGeom>
          <a:solidFill>
            <a:srgbClr val="16254C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022" name="任意多边形 1021"/>
          <p:cNvSpPr/>
          <p:nvPr/>
        </p:nvSpPr>
        <p:spPr>
          <a:xfrm>
            <a:off x="0" y="0"/>
            <a:ext cx="8366400" cy="4699080"/>
          </a:xfrm>
          <a:custGeom>
            <a:avLst/>
            <a:gdLst/>
            <a:ahLst/>
            <a:cxnLst/>
            <a:rect l="0" t="0" r="r" b="b"/>
            <a:pathLst>
              <a:path w="23240" h="13053">
                <a:moveTo>
                  <a:pt x="22776" y="0"/>
                </a:moveTo>
                <a:lnTo>
                  <a:pt x="0" y="12791"/>
                </a:lnTo>
                <a:lnTo>
                  <a:pt x="0" y="13053"/>
                </a:lnTo>
                <a:lnTo>
                  <a:pt x="23240" y="0"/>
                </a:lnTo>
                <a:lnTo>
                  <a:pt x="22776" y="0"/>
                </a:lnTo>
                <a:close/>
              </a:path>
            </a:pathLst>
          </a:custGeom>
          <a:solidFill>
            <a:srgbClr val="16254D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023" name="任意多边形 1022"/>
          <p:cNvSpPr/>
          <p:nvPr/>
        </p:nvSpPr>
        <p:spPr>
          <a:xfrm>
            <a:off x="0" y="0"/>
            <a:ext cx="8533800" cy="4793040"/>
          </a:xfrm>
          <a:custGeom>
            <a:avLst/>
            <a:gdLst/>
            <a:ahLst/>
            <a:cxnLst/>
            <a:rect l="0" t="0" r="r" b="b"/>
            <a:pathLst>
              <a:path w="23705" h="13314">
                <a:moveTo>
                  <a:pt x="23240" y="0"/>
                </a:moveTo>
                <a:lnTo>
                  <a:pt x="0" y="13053"/>
                </a:lnTo>
                <a:lnTo>
                  <a:pt x="0" y="13314"/>
                </a:lnTo>
                <a:lnTo>
                  <a:pt x="23705" y="0"/>
                </a:lnTo>
                <a:lnTo>
                  <a:pt x="23240" y="0"/>
                </a:lnTo>
                <a:close/>
              </a:path>
            </a:pathLst>
          </a:custGeom>
          <a:solidFill>
            <a:srgbClr val="16254E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024" name="任意多边形 1023"/>
          <p:cNvSpPr/>
          <p:nvPr/>
        </p:nvSpPr>
        <p:spPr>
          <a:xfrm>
            <a:off x="0" y="0"/>
            <a:ext cx="8701200" cy="4887000"/>
          </a:xfrm>
          <a:custGeom>
            <a:avLst/>
            <a:gdLst/>
            <a:ahLst/>
            <a:cxnLst/>
            <a:rect l="0" t="0" r="r" b="b"/>
            <a:pathLst>
              <a:path w="24170" h="13575">
                <a:moveTo>
                  <a:pt x="23705" y="0"/>
                </a:moveTo>
                <a:lnTo>
                  <a:pt x="0" y="13314"/>
                </a:lnTo>
                <a:lnTo>
                  <a:pt x="0" y="13575"/>
                </a:lnTo>
                <a:lnTo>
                  <a:pt x="24170" y="0"/>
                </a:lnTo>
                <a:lnTo>
                  <a:pt x="23705" y="0"/>
                </a:lnTo>
                <a:close/>
              </a:path>
            </a:pathLst>
          </a:custGeom>
          <a:solidFill>
            <a:srgbClr val="16264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025" name="任意多边形 1024"/>
          <p:cNvSpPr/>
          <p:nvPr/>
        </p:nvSpPr>
        <p:spPr>
          <a:xfrm>
            <a:off x="0" y="0"/>
            <a:ext cx="8868600" cy="4980960"/>
          </a:xfrm>
          <a:custGeom>
            <a:avLst/>
            <a:gdLst/>
            <a:ahLst/>
            <a:cxnLst/>
            <a:rect l="0" t="0" r="r" b="b"/>
            <a:pathLst>
              <a:path w="24635" h="13836">
                <a:moveTo>
                  <a:pt x="24170" y="0"/>
                </a:moveTo>
                <a:lnTo>
                  <a:pt x="0" y="13575"/>
                </a:lnTo>
                <a:lnTo>
                  <a:pt x="0" y="13836"/>
                </a:lnTo>
                <a:lnTo>
                  <a:pt x="24635" y="0"/>
                </a:lnTo>
                <a:lnTo>
                  <a:pt x="24170" y="0"/>
                </a:lnTo>
                <a:close/>
              </a:path>
            </a:pathLst>
          </a:custGeom>
          <a:solidFill>
            <a:srgbClr val="162650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026" name="任意多边形 1025"/>
          <p:cNvSpPr/>
          <p:nvPr/>
        </p:nvSpPr>
        <p:spPr>
          <a:xfrm>
            <a:off x="0" y="0"/>
            <a:ext cx="9036000" cy="5074920"/>
          </a:xfrm>
          <a:custGeom>
            <a:avLst/>
            <a:gdLst/>
            <a:ahLst/>
            <a:cxnLst/>
            <a:rect l="0" t="0" r="r" b="b"/>
            <a:pathLst>
              <a:path w="25100" h="14097">
                <a:moveTo>
                  <a:pt x="24635" y="0"/>
                </a:moveTo>
                <a:lnTo>
                  <a:pt x="0" y="13836"/>
                </a:lnTo>
                <a:lnTo>
                  <a:pt x="0" y="14097"/>
                </a:lnTo>
                <a:lnTo>
                  <a:pt x="25100" y="0"/>
                </a:lnTo>
                <a:lnTo>
                  <a:pt x="24635" y="0"/>
                </a:lnTo>
                <a:close/>
              </a:path>
            </a:pathLst>
          </a:custGeom>
          <a:solidFill>
            <a:srgbClr val="172650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027" name="任意多边形 1026"/>
          <p:cNvSpPr/>
          <p:nvPr/>
        </p:nvSpPr>
        <p:spPr>
          <a:xfrm>
            <a:off x="0" y="0"/>
            <a:ext cx="9203040" cy="5168880"/>
          </a:xfrm>
          <a:custGeom>
            <a:avLst/>
            <a:gdLst/>
            <a:ahLst/>
            <a:cxnLst/>
            <a:rect l="0" t="0" r="r" b="b"/>
            <a:pathLst>
              <a:path w="25564" h="14358">
                <a:moveTo>
                  <a:pt x="25100" y="0"/>
                </a:moveTo>
                <a:lnTo>
                  <a:pt x="0" y="14097"/>
                </a:lnTo>
                <a:lnTo>
                  <a:pt x="0" y="14358"/>
                </a:lnTo>
                <a:lnTo>
                  <a:pt x="25564" y="0"/>
                </a:lnTo>
                <a:lnTo>
                  <a:pt x="25100" y="0"/>
                </a:lnTo>
                <a:close/>
              </a:path>
            </a:pathLst>
          </a:custGeom>
          <a:solidFill>
            <a:srgbClr val="172651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028" name="任意多边形 1027"/>
          <p:cNvSpPr/>
          <p:nvPr/>
        </p:nvSpPr>
        <p:spPr>
          <a:xfrm>
            <a:off x="0" y="0"/>
            <a:ext cx="9370440" cy="5262840"/>
          </a:xfrm>
          <a:custGeom>
            <a:avLst/>
            <a:gdLst/>
            <a:ahLst/>
            <a:cxnLst/>
            <a:rect l="0" t="0" r="r" b="b"/>
            <a:pathLst>
              <a:path w="26029" h="14619">
                <a:moveTo>
                  <a:pt x="25564" y="0"/>
                </a:moveTo>
                <a:lnTo>
                  <a:pt x="0" y="14358"/>
                </a:lnTo>
                <a:lnTo>
                  <a:pt x="0" y="14619"/>
                </a:lnTo>
                <a:lnTo>
                  <a:pt x="26029" y="0"/>
                </a:lnTo>
                <a:lnTo>
                  <a:pt x="25564" y="0"/>
                </a:lnTo>
                <a:close/>
              </a:path>
            </a:pathLst>
          </a:custGeom>
          <a:solidFill>
            <a:srgbClr val="17275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029" name="任意多边形 1028"/>
          <p:cNvSpPr/>
          <p:nvPr/>
        </p:nvSpPr>
        <p:spPr>
          <a:xfrm>
            <a:off x="0" y="0"/>
            <a:ext cx="9537840" cy="5356800"/>
          </a:xfrm>
          <a:custGeom>
            <a:avLst/>
            <a:gdLst/>
            <a:ahLst/>
            <a:cxnLst/>
            <a:rect l="0" t="0" r="r" b="b"/>
            <a:pathLst>
              <a:path w="26494" h="14880">
                <a:moveTo>
                  <a:pt x="26029" y="0"/>
                </a:moveTo>
                <a:lnTo>
                  <a:pt x="0" y="14619"/>
                </a:lnTo>
                <a:lnTo>
                  <a:pt x="0" y="14880"/>
                </a:lnTo>
                <a:lnTo>
                  <a:pt x="26494" y="0"/>
                </a:lnTo>
                <a:lnTo>
                  <a:pt x="26029" y="0"/>
                </a:lnTo>
                <a:close/>
              </a:path>
            </a:pathLst>
          </a:custGeom>
          <a:solidFill>
            <a:srgbClr val="172753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030" name="任意多边形 1029"/>
          <p:cNvSpPr/>
          <p:nvPr/>
        </p:nvSpPr>
        <p:spPr>
          <a:xfrm>
            <a:off x="0" y="0"/>
            <a:ext cx="9705240" cy="5450760"/>
          </a:xfrm>
          <a:custGeom>
            <a:avLst/>
            <a:gdLst/>
            <a:ahLst/>
            <a:cxnLst/>
            <a:rect l="0" t="0" r="r" b="b"/>
            <a:pathLst>
              <a:path w="26959" h="15141">
                <a:moveTo>
                  <a:pt x="26494" y="0"/>
                </a:moveTo>
                <a:lnTo>
                  <a:pt x="0" y="14880"/>
                </a:lnTo>
                <a:lnTo>
                  <a:pt x="0" y="15141"/>
                </a:lnTo>
                <a:lnTo>
                  <a:pt x="26959" y="0"/>
                </a:lnTo>
                <a:lnTo>
                  <a:pt x="26494" y="0"/>
                </a:lnTo>
                <a:close/>
              </a:path>
            </a:pathLst>
          </a:custGeom>
          <a:solidFill>
            <a:srgbClr val="172753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031" name="任意多边形 1030"/>
          <p:cNvSpPr/>
          <p:nvPr/>
        </p:nvSpPr>
        <p:spPr>
          <a:xfrm>
            <a:off x="0" y="0"/>
            <a:ext cx="9872640" cy="5544720"/>
          </a:xfrm>
          <a:custGeom>
            <a:avLst/>
            <a:gdLst/>
            <a:ahLst/>
            <a:cxnLst/>
            <a:rect l="0" t="0" r="r" b="b"/>
            <a:pathLst>
              <a:path w="27424" h="15402">
                <a:moveTo>
                  <a:pt x="26959" y="0"/>
                </a:moveTo>
                <a:lnTo>
                  <a:pt x="0" y="15141"/>
                </a:lnTo>
                <a:lnTo>
                  <a:pt x="0" y="15402"/>
                </a:lnTo>
                <a:lnTo>
                  <a:pt x="27424" y="0"/>
                </a:lnTo>
                <a:lnTo>
                  <a:pt x="26959" y="0"/>
                </a:lnTo>
                <a:close/>
              </a:path>
            </a:pathLst>
          </a:custGeom>
          <a:solidFill>
            <a:srgbClr val="17275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032" name="任意多边形 1031"/>
          <p:cNvSpPr/>
          <p:nvPr/>
        </p:nvSpPr>
        <p:spPr>
          <a:xfrm>
            <a:off x="0" y="0"/>
            <a:ext cx="10039680" cy="5638680"/>
          </a:xfrm>
          <a:custGeom>
            <a:avLst/>
            <a:gdLst/>
            <a:ahLst/>
            <a:cxnLst/>
            <a:rect l="0" t="0" r="r" b="b"/>
            <a:pathLst>
              <a:path w="27888" h="15663">
                <a:moveTo>
                  <a:pt x="27424" y="0"/>
                </a:moveTo>
                <a:lnTo>
                  <a:pt x="0" y="15402"/>
                </a:lnTo>
                <a:lnTo>
                  <a:pt x="0" y="15663"/>
                </a:lnTo>
                <a:lnTo>
                  <a:pt x="27888" y="0"/>
                </a:lnTo>
                <a:lnTo>
                  <a:pt x="27424" y="0"/>
                </a:lnTo>
                <a:close/>
              </a:path>
            </a:pathLst>
          </a:custGeom>
          <a:solidFill>
            <a:srgbClr val="172855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033" name="任意多边形 1032"/>
          <p:cNvSpPr/>
          <p:nvPr/>
        </p:nvSpPr>
        <p:spPr>
          <a:xfrm>
            <a:off x="0" y="0"/>
            <a:ext cx="10207080" cy="5732640"/>
          </a:xfrm>
          <a:custGeom>
            <a:avLst/>
            <a:gdLst/>
            <a:ahLst/>
            <a:cxnLst/>
            <a:rect l="0" t="0" r="r" b="b"/>
            <a:pathLst>
              <a:path w="28353" h="15924">
                <a:moveTo>
                  <a:pt x="27888" y="0"/>
                </a:moveTo>
                <a:lnTo>
                  <a:pt x="0" y="15663"/>
                </a:lnTo>
                <a:lnTo>
                  <a:pt x="0" y="15924"/>
                </a:lnTo>
                <a:lnTo>
                  <a:pt x="28353" y="0"/>
                </a:lnTo>
                <a:lnTo>
                  <a:pt x="27888" y="0"/>
                </a:lnTo>
                <a:close/>
              </a:path>
            </a:pathLst>
          </a:custGeom>
          <a:solidFill>
            <a:srgbClr val="17285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034" name="任意多边形 1033"/>
          <p:cNvSpPr/>
          <p:nvPr/>
        </p:nvSpPr>
        <p:spPr>
          <a:xfrm>
            <a:off x="0" y="0"/>
            <a:ext cx="10374480" cy="5826600"/>
          </a:xfrm>
          <a:custGeom>
            <a:avLst/>
            <a:gdLst/>
            <a:ahLst/>
            <a:cxnLst/>
            <a:rect l="0" t="0" r="r" b="b"/>
            <a:pathLst>
              <a:path w="28818" h="16185">
                <a:moveTo>
                  <a:pt x="28353" y="0"/>
                </a:moveTo>
                <a:lnTo>
                  <a:pt x="0" y="15924"/>
                </a:lnTo>
                <a:lnTo>
                  <a:pt x="0" y="16185"/>
                </a:lnTo>
                <a:lnTo>
                  <a:pt x="28818" y="0"/>
                </a:lnTo>
                <a:lnTo>
                  <a:pt x="28353" y="0"/>
                </a:lnTo>
                <a:close/>
              </a:path>
            </a:pathLst>
          </a:custGeom>
          <a:solidFill>
            <a:srgbClr val="172857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035" name="任意多边形 1034"/>
          <p:cNvSpPr/>
          <p:nvPr/>
        </p:nvSpPr>
        <p:spPr>
          <a:xfrm>
            <a:off x="0" y="0"/>
            <a:ext cx="10541880" cy="5920560"/>
          </a:xfrm>
          <a:custGeom>
            <a:avLst/>
            <a:gdLst/>
            <a:ahLst/>
            <a:cxnLst/>
            <a:rect l="0" t="0" r="r" b="b"/>
            <a:pathLst>
              <a:path w="29283" h="16446">
                <a:moveTo>
                  <a:pt x="28818" y="0"/>
                </a:moveTo>
                <a:lnTo>
                  <a:pt x="0" y="16185"/>
                </a:lnTo>
                <a:lnTo>
                  <a:pt x="0" y="16446"/>
                </a:lnTo>
                <a:lnTo>
                  <a:pt x="29283" y="0"/>
                </a:lnTo>
                <a:lnTo>
                  <a:pt x="28818" y="0"/>
                </a:lnTo>
                <a:close/>
              </a:path>
            </a:pathLst>
          </a:custGeom>
          <a:solidFill>
            <a:srgbClr val="172957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036" name="任意多边形 1035"/>
          <p:cNvSpPr/>
          <p:nvPr/>
        </p:nvSpPr>
        <p:spPr>
          <a:xfrm>
            <a:off x="0" y="0"/>
            <a:ext cx="10704600" cy="6012000"/>
          </a:xfrm>
          <a:custGeom>
            <a:avLst/>
            <a:gdLst/>
            <a:ahLst/>
            <a:cxnLst/>
            <a:rect l="0" t="0" r="r" b="b"/>
            <a:pathLst>
              <a:path w="29735" h="16700">
                <a:moveTo>
                  <a:pt x="29283" y="0"/>
                </a:moveTo>
                <a:lnTo>
                  <a:pt x="0" y="16446"/>
                </a:lnTo>
                <a:lnTo>
                  <a:pt x="0" y="16700"/>
                </a:lnTo>
                <a:lnTo>
                  <a:pt x="29735" y="0"/>
                </a:lnTo>
                <a:lnTo>
                  <a:pt x="29283" y="0"/>
                </a:lnTo>
                <a:close/>
              </a:path>
            </a:pathLst>
          </a:custGeom>
          <a:solidFill>
            <a:srgbClr val="18295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037" name="任意多边形 1036"/>
          <p:cNvSpPr/>
          <p:nvPr/>
        </p:nvSpPr>
        <p:spPr>
          <a:xfrm>
            <a:off x="0" y="0"/>
            <a:ext cx="10704600" cy="6014520"/>
          </a:xfrm>
          <a:custGeom>
            <a:avLst/>
            <a:gdLst/>
            <a:ahLst/>
            <a:cxnLst/>
            <a:rect l="0" t="0" r="r" b="b"/>
            <a:pathLst>
              <a:path w="29735" h="16707">
                <a:moveTo>
                  <a:pt x="29735" y="0"/>
                </a:moveTo>
                <a:lnTo>
                  <a:pt x="0" y="16700"/>
                </a:lnTo>
                <a:lnTo>
                  <a:pt x="0" y="16707"/>
                </a:lnTo>
                <a:lnTo>
                  <a:pt x="29735" y="6"/>
                </a:lnTo>
                <a:lnTo>
                  <a:pt x="29735" y="0"/>
                </a:lnTo>
                <a:close/>
              </a:path>
            </a:pathLst>
          </a:custGeom>
          <a:solidFill>
            <a:srgbClr val="18295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038" name="任意多边形 1037"/>
          <p:cNvSpPr/>
          <p:nvPr/>
        </p:nvSpPr>
        <p:spPr>
          <a:xfrm>
            <a:off x="0" y="2160"/>
            <a:ext cx="10704600" cy="6014880"/>
          </a:xfrm>
          <a:custGeom>
            <a:avLst/>
            <a:gdLst/>
            <a:ahLst/>
            <a:cxnLst/>
            <a:rect l="0" t="0" r="r" b="b"/>
            <a:pathLst>
              <a:path w="29735" h="16708">
                <a:moveTo>
                  <a:pt x="29735" y="0"/>
                </a:moveTo>
                <a:lnTo>
                  <a:pt x="0" y="16701"/>
                </a:lnTo>
                <a:lnTo>
                  <a:pt x="0" y="16708"/>
                </a:lnTo>
                <a:lnTo>
                  <a:pt x="29735" y="7"/>
                </a:lnTo>
                <a:lnTo>
                  <a:pt x="29735" y="0"/>
                </a:lnTo>
                <a:close/>
              </a:path>
            </a:pathLst>
          </a:custGeom>
          <a:solidFill>
            <a:srgbClr val="182959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039" name="任意多边形 1038"/>
          <p:cNvSpPr/>
          <p:nvPr/>
        </p:nvSpPr>
        <p:spPr>
          <a:xfrm>
            <a:off x="0" y="4680"/>
            <a:ext cx="10704600" cy="6012360"/>
          </a:xfrm>
          <a:custGeom>
            <a:avLst/>
            <a:gdLst/>
            <a:ahLst/>
            <a:cxnLst/>
            <a:rect l="0" t="0" r="r" b="b"/>
            <a:pathLst>
              <a:path w="29735" h="16701">
                <a:moveTo>
                  <a:pt x="29735" y="0"/>
                </a:moveTo>
                <a:lnTo>
                  <a:pt x="0" y="16701"/>
                </a:lnTo>
                <a:lnTo>
                  <a:pt x="452" y="16701"/>
                </a:lnTo>
                <a:lnTo>
                  <a:pt x="29735" y="254"/>
                </a:lnTo>
                <a:lnTo>
                  <a:pt x="29735" y="0"/>
                </a:lnTo>
                <a:close/>
              </a:path>
            </a:pathLst>
          </a:custGeom>
          <a:solidFill>
            <a:srgbClr val="182959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040" name="任意多边形 1039"/>
          <p:cNvSpPr/>
          <p:nvPr/>
        </p:nvSpPr>
        <p:spPr>
          <a:xfrm>
            <a:off x="162720" y="96120"/>
            <a:ext cx="10541880" cy="5920920"/>
          </a:xfrm>
          <a:custGeom>
            <a:avLst/>
            <a:gdLst/>
            <a:ahLst/>
            <a:cxnLst/>
            <a:rect l="0" t="0" r="r" b="b"/>
            <a:pathLst>
              <a:path w="29283" h="16447">
                <a:moveTo>
                  <a:pt x="29283" y="0"/>
                </a:moveTo>
                <a:lnTo>
                  <a:pt x="0" y="16447"/>
                </a:lnTo>
                <a:lnTo>
                  <a:pt x="465" y="16447"/>
                </a:lnTo>
                <a:lnTo>
                  <a:pt x="29283" y="261"/>
                </a:lnTo>
                <a:lnTo>
                  <a:pt x="29283" y="0"/>
                </a:lnTo>
                <a:close/>
              </a:path>
            </a:pathLst>
          </a:custGeom>
          <a:solidFill>
            <a:srgbClr val="18295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041" name="任意多边形 1040"/>
          <p:cNvSpPr/>
          <p:nvPr/>
        </p:nvSpPr>
        <p:spPr>
          <a:xfrm>
            <a:off x="330120" y="190080"/>
            <a:ext cx="10374480" cy="5826960"/>
          </a:xfrm>
          <a:custGeom>
            <a:avLst/>
            <a:gdLst/>
            <a:ahLst/>
            <a:cxnLst/>
            <a:rect l="0" t="0" r="r" b="b"/>
            <a:pathLst>
              <a:path w="28818" h="16186">
                <a:moveTo>
                  <a:pt x="28818" y="0"/>
                </a:moveTo>
                <a:lnTo>
                  <a:pt x="0" y="16186"/>
                </a:lnTo>
                <a:lnTo>
                  <a:pt x="465" y="16186"/>
                </a:lnTo>
                <a:lnTo>
                  <a:pt x="28818" y="261"/>
                </a:lnTo>
                <a:lnTo>
                  <a:pt x="28818" y="0"/>
                </a:lnTo>
                <a:close/>
              </a:path>
            </a:pathLst>
          </a:custGeom>
          <a:solidFill>
            <a:srgbClr val="182A5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042" name="任意多边形 1041"/>
          <p:cNvSpPr/>
          <p:nvPr/>
        </p:nvSpPr>
        <p:spPr>
          <a:xfrm>
            <a:off x="497520" y="284040"/>
            <a:ext cx="10207080" cy="5733000"/>
          </a:xfrm>
          <a:custGeom>
            <a:avLst/>
            <a:gdLst/>
            <a:ahLst/>
            <a:cxnLst/>
            <a:rect l="0" t="0" r="r" b="b"/>
            <a:pathLst>
              <a:path w="28353" h="15925">
                <a:moveTo>
                  <a:pt x="28353" y="0"/>
                </a:moveTo>
                <a:lnTo>
                  <a:pt x="0" y="15925"/>
                </a:lnTo>
                <a:lnTo>
                  <a:pt x="465" y="15925"/>
                </a:lnTo>
                <a:lnTo>
                  <a:pt x="28353" y="261"/>
                </a:lnTo>
                <a:lnTo>
                  <a:pt x="28353" y="0"/>
                </a:lnTo>
                <a:close/>
              </a:path>
            </a:pathLst>
          </a:custGeom>
          <a:solidFill>
            <a:srgbClr val="182A5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043" name="任意多边形 1042"/>
          <p:cNvSpPr/>
          <p:nvPr/>
        </p:nvSpPr>
        <p:spPr>
          <a:xfrm>
            <a:off x="664920" y="378000"/>
            <a:ext cx="10039680" cy="5639040"/>
          </a:xfrm>
          <a:custGeom>
            <a:avLst/>
            <a:gdLst/>
            <a:ahLst/>
            <a:cxnLst/>
            <a:rect l="0" t="0" r="r" b="b"/>
            <a:pathLst>
              <a:path w="27888" h="15664">
                <a:moveTo>
                  <a:pt x="27888" y="0"/>
                </a:moveTo>
                <a:lnTo>
                  <a:pt x="0" y="15664"/>
                </a:lnTo>
                <a:lnTo>
                  <a:pt x="464" y="15664"/>
                </a:lnTo>
                <a:lnTo>
                  <a:pt x="27888" y="261"/>
                </a:lnTo>
                <a:lnTo>
                  <a:pt x="27888" y="0"/>
                </a:lnTo>
                <a:close/>
              </a:path>
            </a:pathLst>
          </a:custGeom>
          <a:solidFill>
            <a:srgbClr val="182A5C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044" name="任意多边形 1043"/>
          <p:cNvSpPr/>
          <p:nvPr/>
        </p:nvSpPr>
        <p:spPr>
          <a:xfrm>
            <a:off x="831960" y="471960"/>
            <a:ext cx="9872640" cy="5545080"/>
          </a:xfrm>
          <a:custGeom>
            <a:avLst/>
            <a:gdLst/>
            <a:ahLst/>
            <a:cxnLst/>
            <a:rect l="0" t="0" r="r" b="b"/>
            <a:pathLst>
              <a:path w="27424" h="15403">
                <a:moveTo>
                  <a:pt x="27424" y="0"/>
                </a:moveTo>
                <a:lnTo>
                  <a:pt x="0" y="15403"/>
                </a:lnTo>
                <a:lnTo>
                  <a:pt x="465" y="15403"/>
                </a:lnTo>
                <a:lnTo>
                  <a:pt x="27424" y="262"/>
                </a:lnTo>
                <a:lnTo>
                  <a:pt x="27424" y="0"/>
                </a:lnTo>
                <a:close/>
              </a:path>
            </a:pathLst>
          </a:custGeom>
          <a:solidFill>
            <a:srgbClr val="182A5D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045" name="任意多边形 1044"/>
          <p:cNvSpPr/>
          <p:nvPr/>
        </p:nvSpPr>
        <p:spPr>
          <a:xfrm>
            <a:off x="999360" y="566280"/>
            <a:ext cx="9705240" cy="5450760"/>
          </a:xfrm>
          <a:custGeom>
            <a:avLst/>
            <a:gdLst/>
            <a:ahLst/>
            <a:cxnLst/>
            <a:rect l="0" t="0" r="r" b="b"/>
            <a:pathLst>
              <a:path w="26959" h="15141">
                <a:moveTo>
                  <a:pt x="26959" y="0"/>
                </a:moveTo>
                <a:lnTo>
                  <a:pt x="0" y="15141"/>
                </a:lnTo>
                <a:lnTo>
                  <a:pt x="465" y="15141"/>
                </a:lnTo>
                <a:lnTo>
                  <a:pt x="26959" y="261"/>
                </a:lnTo>
                <a:lnTo>
                  <a:pt x="26959" y="0"/>
                </a:lnTo>
                <a:close/>
              </a:path>
            </a:pathLst>
          </a:custGeom>
          <a:solidFill>
            <a:srgbClr val="182B5D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046" name="任意多边形 1045"/>
          <p:cNvSpPr/>
          <p:nvPr/>
        </p:nvSpPr>
        <p:spPr>
          <a:xfrm>
            <a:off x="1166760" y="660240"/>
            <a:ext cx="9537840" cy="5356800"/>
          </a:xfrm>
          <a:custGeom>
            <a:avLst/>
            <a:gdLst/>
            <a:ahLst/>
            <a:cxnLst/>
            <a:rect l="0" t="0" r="r" b="b"/>
            <a:pathLst>
              <a:path w="26494" h="14880">
                <a:moveTo>
                  <a:pt x="26494" y="0"/>
                </a:moveTo>
                <a:lnTo>
                  <a:pt x="0" y="14880"/>
                </a:lnTo>
                <a:lnTo>
                  <a:pt x="465" y="14880"/>
                </a:lnTo>
                <a:lnTo>
                  <a:pt x="26494" y="261"/>
                </a:lnTo>
                <a:lnTo>
                  <a:pt x="26494" y="0"/>
                </a:lnTo>
                <a:close/>
              </a:path>
            </a:pathLst>
          </a:custGeom>
          <a:solidFill>
            <a:srgbClr val="182B5E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047" name="任意多边形 1046"/>
          <p:cNvSpPr/>
          <p:nvPr/>
        </p:nvSpPr>
        <p:spPr>
          <a:xfrm>
            <a:off x="1334160" y="754200"/>
            <a:ext cx="9370440" cy="5262840"/>
          </a:xfrm>
          <a:custGeom>
            <a:avLst/>
            <a:gdLst/>
            <a:ahLst/>
            <a:cxnLst/>
            <a:rect l="0" t="0" r="r" b="b"/>
            <a:pathLst>
              <a:path w="26029" h="14619">
                <a:moveTo>
                  <a:pt x="26029" y="0"/>
                </a:moveTo>
                <a:lnTo>
                  <a:pt x="0" y="14619"/>
                </a:lnTo>
                <a:lnTo>
                  <a:pt x="465" y="14619"/>
                </a:lnTo>
                <a:lnTo>
                  <a:pt x="26029" y="261"/>
                </a:lnTo>
                <a:lnTo>
                  <a:pt x="26029" y="0"/>
                </a:lnTo>
                <a:close/>
              </a:path>
            </a:pathLst>
          </a:custGeom>
          <a:solidFill>
            <a:srgbClr val="182B5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048" name="任意多边形 1047"/>
          <p:cNvSpPr/>
          <p:nvPr/>
        </p:nvSpPr>
        <p:spPr>
          <a:xfrm>
            <a:off x="1501560" y="848160"/>
            <a:ext cx="9203040" cy="5168880"/>
          </a:xfrm>
          <a:custGeom>
            <a:avLst/>
            <a:gdLst/>
            <a:ahLst/>
            <a:cxnLst/>
            <a:rect l="0" t="0" r="r" b="b"/>
            <a:pathLst>
              <a:path w="25564" h="14358">
                <a:moveTo>
                  <a:pt x="25564" y="0"/>
                </a:moveTo>
                <a:lnTo>
                  <a:pt x="0" y="14358"/>
                </a:lnTo>
                <a:lnTo>
                  <a:pt x="464" y="14358"/>
                </a:lnTo>
                <a:lnTo>
                  <a:pt x="25564" y="261"/>
                </a:lnTo>
                <a:lnTo>
                  <a:pt x="25564" y="0"/>
                </a:lnTo>
                <a:close/>
              </a:path>
            </a:pathLst>
          </a:custGeom>
          <a:solidFill>
            <a:srgbClr val="192B60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049" name="任意多边形 1048"/>
          <p:cNvSpPr/>
          <p:nvPr/>
        </p:nvSpPr>
        <p:spPr>
          <a:xfrm>
            <a:off x="1668600" y="942120"/>
            <a:ext cx="9036000" cy="5074920"/>
          </a:xfrm>
          <a:custGeom>
            <a:avLst/>
            <a:gdLst/>
            <a:ahLst/>
            <a:cxnLst/>
            <a:rect l="0" t="0" r="r" b="b"/>
            <a:pathLst>
              <a:path w="25100" h="14097">
                <a:moveTo>
                  <a:pt x="25100" y="0"/>
                </a:moveTo>
                <a:lnTo>
                  <a:pt x="0" y="14097"/>
                </a:lnTo>
                <a:lnTo>
                  <a:pt x="465" y="14097"/>
                </a:lnTo>
                <a:lnTo>
                  <a:pt x="25100" y="261"/>
                </a:lnTo>
                <a:lnTo>
                  <a:pt x="25100" y="0"/>
                </a:lnTo>
                <a:close/>
              </a:path>
            </a:pathLst>
          </a:custGeom>
          <a:solidFill>
            <a:srgbClr val="192C61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050" name="任意多边形 1049"/>
          <p:cNvSpPr/>
          <p:nvPr/>
        </p:nvSpPr>
        <p:spPr>
          <a:xfrm>
            <a:off x="1836000" y="1036080"/>
            <a:ext cx="8868600" cy="4980960"/>
          </a:xfrm>
          <a:custGeom>
            <a:avLst/>
            <a:gdLst/>
            <a:ahLst/>
            <a:cxnLst/>
            <a:rect l="0" t="0" r="r" b="b"/>
            <a:pathLst>
              <a:path w="24635" h="13836">
                <a:moveTo>
                  <a:pt x="24635" y="0"/>
                </a:moveTo>
                <a:lnTo>
                  <a:pt x="0" y="13836"/>
                </a:lnTo>
                <a:lnTo>
                  <a:pt x="465" y="13836"/>
                </a:lnTo>
                <a:lnTo>
                  <a:pt x="24635" y="261"/>
                </a:lnTo>
                <a:lnTo>
                  <a:pt x="24635" y="0"/>
                </a:lnTo>
                <a:close/>
              </a:path>
            </a:pathLst>
          </a:custGeom>
          <a:solidFill>
            <a:srgbClr val="192C61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051" name="任意多边形 1050"/>
          <p:cNvSpPr/>
          <p:nvPr/>
        </p:nvSpPr>
        <p:spPr>
          <a:xfrm>
            <a:off x="2003400" y="1130040"/>
            <a:ext cx="8701200" cy="4887000"/>
          </a:xfrm>
          <a:custGeom>
            <a:avLst/>
            <a:gdLst/>
            <a:ahLst/>
            <a:cxnLst/>
            <a:rect l="0" t="0" r="r" b="b"/>
            <a:pathLst>
              <a:path w="24170" h="13575">
                <a:moveTo>
                  <a:pt x="24170" y="0"/>
                </a:moveTo>
                <a:lnTo>
                  <a:pt x="0" y="13575"/>
                </a:lnTo>
                <a:lnTo>
                  <a:pt x="465" y="13575"/>
                </a:lnTo>
                <a:lnTo>
                  <a:pt x="24170" y="261"/>
                </a:lnTo>
                <a:lnTo>
                  <a:pt x="24170" y="0"/>
                </a:lnTo>
                <a:close/>
              </a:path>
            </a:pathLst>
          </a:custGeom>
          <a:solidFill>
            <a:srgbClr val="192C6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052" name="任意多边形 1051"/>
          <p:cNvSpPr/>
          <p:nvPr/>
        </p:nvSpPr>
        <p:spPr>
          <a:xfrm>
            <a:off x="2170800" y="1224000"/>
            <a:ext cx="8533800" cy="4793040"/>
          </a:xfrm>
          <a:custGeom>
            <a:avLst/>
            <a:gdLst/>
            <a:ahLst/>
            <a:cxnLst/>
            <a:rect l="0" t="0" r="r" b="b"/>
            <a:pathLst>
              <a:path w="23705" h="13314">
                <a:moveTo>
                  <a:pt x="23705" y="0"/>
                </a:moveTo>
                <a:lnTo>
                  <a:pt x="0" y="13314"/>
                </a:lnTo>
                <a:lnTo>
                  <a:pt x="465" y="13314"/>
                </a:lnTo>
                <a:lnTo>
                  <a:pt x="23705" y="261"/>
                </a:lnTo>
                <a:lnTo>
                  <a:pt x="23705" y="0"/>
                </a:lnTo>
                <a:close/>
              </a:path>
            </a:pathLst>
          </a:custGeom>
          <a:solidFill>
            <a:srgbClr val="192C63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053" name="任意多边形 1052"/>
          <p:cNvSpPr/>
          <p:nvPr/>
        </p:nvSpPr>
        <p:spPr>
          <a:xfrm>
            <a:off x="2338200" y="1317960"/>
            <a:ext cx="8366400" cy="4699080"/>
          </a:xfrm>
          <a:custGeom>
            <a:avLst/>
            <a:gdLst/>
            <a:ahLst/>
            <a:cxnLst/>
            <a:rect l="0" t="0" r="r" b="b"/>
            <a:pathLst>
              <a:path w="23240" h="13053">
                <a:moveTo>
                  <a:pt x="23240" y="0"/>
                </a:moveTo>
                <a:lnTo>
                  <a:pt x="0" y="13053"/>
                </a:lnTo>
                <a:lnTo>
                  <a:pt x="464" y="13053"/>
                </a:lnTo>
                <a:lnTo>
                  <a:pt x="23240" y="261"/>
                </a:lnTo>
                <a:lnTo>
                  <a:pt x="23240" y="0"/>
                </a:lnTo>
                <a:close/>
              </a:path>
            </a:pathLst>
          </a:custGeom>
          <a:solidFill>
            <a:srgbClr val="192D6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054" name="任意多边形 1053"/>
          <p:cNvSpPr/>
          <p:nvPr/>
        </p:nvSpPr>
        <p:spPr>
          <a:xfrm>
            <a:off x="2505240" y="1411920"/>
            <a:ext cx="8199360" cy="4605120"/>
          </a:xfrm>
          <a:custGeom>
            <a:avLst/>
            <a:gdLst/>
            <a:ahLst/>
            <a:cxnLst/>
            <a:rect l="0" t="0" r="r" b="b"/>
            <a:pathLst>
              <a:path w="22776" h="12792">
                <a:moveTo>
                  <a:pt x="22776" y="0"/>
                </a:moveTo>
                <a:lnTo>
                  <a:pt x="0" y="12792"/>
                </a:lnTo>
                <a:lnTo>
                  <a:pt x="465" y="12792"/>
                </a:lnTo>
                <a:lnTo>
                  <a:pt x="22776" y="261"/>
                </a:lnTo>
                <a:lnTo>
                  <a:pt x="22776" y="0"/>
                </a:lnTo>
                <a:close/>
              </a:path>
            </a:pathLst>
          </a:custGeom>
          <a:solidFill>
            <a:srgbClr val="192D6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055" name="任意多边形 1054"/>
          <p:cNvSpPr/>
          <p:nvPr/>
        </p:nvSpPr>
        <p:spPr>
          <a:xfrm>
            <a:off x="2672640" y="1505880"/>
            <a:ext cx="8031960" cy="4511160"/>
          </a:xfrm>
          <a:custGeom>
            <a:avLst/>
            <a:gdLst/>
            <a:ahLst/>
            <a:cxnLst/>
            <a:rect l="0" t="0" r="r" b="b"/>
            <a:pathLst>
              <a:path w="22311" h="12531">
                <a:moveTo>
                  <a:pt x="22311" y="0"/>
                </a:moveTo>
                <a:lnTo>
                  <a:pt x="0" y="12531"/>
                </a:lnTo>
                <a:lnTo>
                  <a:pt x="465" y="12531"/>
                </a:lnTo>
                <a:lnTo>
                  <a:pt x="22311" y="261"/>
                </a:lnTo>
                <a:lnTo>
                  <a:pt x="22311" y="0"/>
                </a:lnTo>
                <a:close/>
              </a:path>
            </a:pathLst>
          </a:custGeom>
          <a:solidFill>
            <a:srgbClr val="192D65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056" name="任意多边形 1055"/>
          <p:cNvSpPr/>
          <p:nvPr/>
        </p:nvSpPr>
        <p:spPr>
          <a:xfrm>
            <a:off x="2840040" y="1599840"/>
            <a:ext cx="7864560" cy="4417200"/>
          </a:xfrm>
          <a:custGeom>
            <a:avLst/>
            <a:gdLst/>
            <a:ahLst/>
            <a:cxnLst/>
            <a:rect l="0" t="0" r="r" b="b"/>
            <a:pathLst>
              <a:path w="21846" h="12270">
                <a:moveTo>
                  <a:pt x="21846" y="0"/>
                </a:moveTo>
                <a:lnTo>
                  <a:pt x="0" y="12270"/>
                </a:lnTo>
                <a:lnTo>
                  <a:pt x="465" y="12270"/>
                </a:lnTo>
                <a:lnTo>
                  <a:pt x="21846" y="261"/>
                </a:lnTo>
                <a:lnTo>
                  <a:pt x="21846" y="0"/>
                </a:lnTo>
                <a:close/>
              </a:path>
            </a:pathLst>
          </a:custGeom>
          <a:solidFill>
            <a:srgbClr val="192E6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057" name="任意多边形 1056"/>
          <p:cNvSpPr/>
          <p:nvPr/>
        </p:nvSpPr>
        <p:spPr>
          <a:xfrm>
            <a:off x="3007440" y="1693800"/>
            <a:ext cx="7697160" cy="4323240"/>
          </a:xfrm>
          <a:custGeom>
            <a:avLst/>
            <a:gdLst/>
            <a:ahLst/>
            <a:cxnLst/>
            <a:rect l="0" t="0" r="r" b="b"/>
            <a:pathLst>
              <a:path w="21381" h="12009">
                <a:moveTo>
                  <a:pt x="21381" y="0"/>
                </a:moveTo>
                <a:lnTo>
                  <a:pt x="0" y="12009"/>
                </a:lnTo>
                <a:lnTo>
                  <a:pt x="465" y="12009"/>
                </a:lnTo>
                <a:lnTo>
                  <a:pt x="21381" y="261"/>
                </a:lnTo>
                <a:lnTo>
                  <a:pt x="21381" y="0"/>
                </a:lnTo>
                <a:close/>
              </a:path>
            </a:pathLst>
          </a:custGeom>
          <a:solidFill>
            <a:srgbClr val="192E67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058" name="任意多边形 1057"/>
          <p:cNvSpPr/>
          <p:nvPr/>
        </p:nvSpPr>
        <p:spPr>
          <a:xfrm>
            <a:off x="3174840" y="1787760"/>
            <a:ext cx="7529760" cy="4229280"/>
          </a:xfrm>
          <a:custGeom>
            <a:avLst/>
            <a:gdLst/>
            <a:ahLst/>
            <a:cxnLst/>
            <a:rect l="0" t="0" r="r" b="b"/>
            <a:pathLst>
              <a:path w="20916" h="11748">
                <a:moveTo>
                  <a:pt x="20916" y="0"/>
                </a:moveTo>
                <a:lnTo>
                  <a:pt x="0" y="11748"/>
                </a:lnTo>
                <a:lnTo>
                  <a:pt x="464" y="11748"/>
                </a:lnTo>
                <a:lnTo>
                  <a:pt x="20916" y="261"/>
                </a:lnTo>
                <a:lnTo>
                  <a:pt x="20916" y="0"/>
                </a:lnTo>
                <a:close/>
              </a:path>
            </a:pathLst>
          </a:custGeom>
          <a:solidFill>
            <a:srgbClr val="1A2E6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059" name="任意多边形 1058"/>
          <p:cNvSpPr/>
          <p:nvPr/>
        </p:nvSpPr>
        <p:spPr>
          <a:xfrm>
            <a:off x="3341880" y="1881720"/>
            <a:ext cx="7362720" cy="4135320"/>
          </a:xfrm>
          <a:custGeom>
            <a:avLst/>
            <a:gdLst/>
            <a:ahLst/>
            <a:cxnLst/>
            <a:rect l="0" t="0" r="r" b="b"/>
            <a:pathLst>
              <a:path w="20452" h="11487">
                <a:moveTo>
                  <a:pt x="20452" y="0"/>
                </a:moveTo>
                <a:lnTo>
                  <a:pt x="0" y="11487"/>
                </a:lnTo>
                <a:lnTo>
                  <a:pt x="465" y="11487"/>
                </a:lnTo>
                <a:lnTo>
                  <a:pt x="20452" y="261"/>
                </a:lnTo>
                <a:lnTo>
                  <a:pt x="20452" y="0"/>
                </a:lnTo>
                <a:close/>
              </a:path>
            </a:pathLst>
          </a:custGeom>
          <a:solidFill>
            <a:srgbClr val="1A2E6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060" name="任意多边形 1059"/>
          <p:cNvSpPr/>
          <p:nvPr/>
        </p:nvSpPr>
        <p:spPr>
          <a:xfrm>
            <a:off x="3509280" y="1975680"/>
            <a:ext cx="7195320" cy="4041360"/>
          </a:xfrm>
          <a:custGeom>
            <a:avLst/>
            <a:gdLst/>
            <a:ahLst/>
            <a:cxnLst/>
            <a:rect l="0" t="0" r="r" b="b"/>
            <a:pathLst>
              <a:path w="19987" h="11226">
                <a:moveTo>
                  <a:pt x="19987" y="0"/>
                </a:moveTo>
                <a:lnTo>
                  <a:pt x="0" y="11226"/>
                </a:lnTo>
                <a:lnTo>
                  <a:pt x="466" y="11226"/>
                </a:lnTo>
                <a:lnTo>
                  <a:pt x="19987" y="262"/>
                </a:lnTo>
                <a:lnTo>
                  <a:pt x="19987" y="0"/>
                </a:lnTo>
                <a:close/>
              </a:path>
            </a:pathLst>
          </a:custGeom>
          <a:solidFill>
            <a:srgbClr val="1A2F69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061" name="任意多边形 1060"/>
          <p:cNvSpPr/>
          <p:nvPr/>
        </p:nvSpPr>
        <p:spPr>
          <a:xfrm>
            <a:off x="3676680" y="2069640"/>
            <a:ext cx="7027920" cy="3947400"/>
          </a:xfrm>
          <a:custGeom>
            <a:avLst/>
            <a:gdLst/>
            <a:ahLst/>
            <a:cxnLst/>
            <a:rect l="0" t="0" r="r" b="b"/>
            <a:pathLst>
              <a:path w="19522" h="10965">
                <a:moveTo>
                  <a:pt x="19522" y="0"/>
                </a:moveTo>
                <a:lnTo>
                  <a:pt x="0" y="10965"/>
                </a:lnTo>
                <a:lnTo>
                  <a:pt x="465" y="10965"/>
                </a:lnTo>
                <a:lnTo>
                  <a:pt x="19522" y="261"/>
                </a:lnTo>
                <a:lnTo>
                  <a:pt x="19522" y="0"/>
                </a:lnTo>
                <a:close/>
              </a:path>
            </a:pathLst>
          </a:custGeom>
          <a:solidFill>
            <a:srgbClr val="1A2F6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062" name="任意多边形 1061"/>
          <p:cNvSpPr/>
          <p:nvPr/>
        </p:nvSpPr>
        <p:spPr>
          <a:xfrm>
            <a:off x="3844080" y="2163600"/>
            <a:ext cx="6860520" cy="3853440"/>
          </a:xfrm>
          <a:custGeom>
            <a:avLst/>
            <a:gdLst/>
            <a:ahLst/>
            <a:cxnLst/>
            <a:rect l="0" t="0" r="r" b="b"/>
            <a:pathLst>
              <a:path w="19057" h="10704">
                <a:moveTo>
                  <a:pt x="19057" y="0"/>
                </a:moveTo>
                <a:lnTo>
                  <a:pt x="0" y="10704"/>
                </a:lnTo>
                <a:lnTo>
                  <a:pt x="465" y="10704"/>
                </a:lnTo>
                <a:lnTo>
                  <a:pt x="19057" y="261"/>
                </a:lnTo>
                <a:lnTo>
                  <a:pt x="19057" y="0"/>
                </a:lnTo>
                <a:close/>
              </a:path>
            </a:pathLst>
          </a:custGeom>
          <a:solidFill>
            <a:srgbClr val="1A2F6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063" name="任意多边形 1062"/>
          <p:cNvSpPr/>
          <p:nvPr/>
        </p:nvSpPr>
        <p:spPr>
          <a:xfrm>
            <a:off x="4011480" y="2257560"/>
            <a:ext cx="6693120" cy="3759480"/>
          </a:xfrm>
          <a:custGeom>
            <a:avLst/>
            <a:gdLst/>
            <a:ahLst/>
            <a:cxnLst/>
            <a:rect l="0" t="0" r="r" b="b"/>
            <a:pathLst>
              <a:path w="18592" h="10443">
                <a:moveTo>
                  <a:pt x="18592" y="0"/>
                </a:moveTo>
                <a:lnTo>
                  <a:pt x="0" y="10443"/>
                </a:lnTo>
                <a:lnTo>
                  <a:pt x="464" y="10443"/>
                </a:lnTo>
                <a:lnTo>
                  <a:pt x="18592" y="261"/>
                </a:lnTo>
                <a:lnTo>
                  <a:pt x="18592" y="0"/>
                </a:lnTo>
                <a:close/>
              </a:path>
            </a:pathLst>
          </a:custGeom>
          <a:solidFill>
            <a:srgbClr val="1A2F6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064" name="任意多边形 1063"/>
          <p:cNvSpPr/>
          <p:nvPr/>
        </p:nvSpPr>
        <p:spPr>
          <a:xfrm>
            <a:off x="4178520" y="2351520"/>
            <a:ext cx="6526080" cy="3665520"/>
          </a:xfrm>
          <a:custGeom>
            <a:avLst/>
            <a:gdLst/>
            <a:ahLst/>
            <a:cxnLst/>
            <a:rect l="0" t="0" r="r" b="b"/>
            <a:pathLst>
              <a:path w="18128" h="10182">
                <a:moveTo>
                  <a:pt x="18128" y="0"/>
                </a:moveTo>
                <a:lnTo>
                  <a:pt x="0" y="10182"/>
                </a:lnTo>
                <a:lnTo>
                  <a:pt x="465" y="10182"/>
                </a:lnTo>
                <a:lnTo>
                  <a:pt x="18128" y="261"/>
                </a:lnTo>
                <a:lnTo>
                  <a:pt x="18128" y="0"/>
                </a:lnTo>
                <a:close/>
              </a:path>
            </a:pathLst>
          </a:custGeom>
          <a:solidFill>
            <a:srgbClr val="1A306C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065" name="任意多边形 1064"/>
          <p:cNvSpPr/>
          <p:nvPr/>
        </p:nvSpPr>
        <p:spPr>
          <a:xfrm>
            <a:off x="4345920" y="2445480"/>
            <a:ext cx="6358680" cy="3571560"/>
          </a:xfrm>
          <a:custGeom>
            <a:avLst/>
            <a:gdLst/>
            <a:ahLst/>
            <a:cxnLst/>
            <a:rect l="0" t="0" r="r" b="b"/>
            <a:pathLst>
              <a:path w="17663" h="9921">
                <a:moveTo>
                  <a:pt x="17663" y="0"/>
                </a:moveTo>
                <a:lnTo>
                  <a:pt x="0" y="9921"/>
                </a:lnTo>
                <a:lnTo>
                  <a:pt x="465" y="9921"/>
                </a:lnTo>
                <a:lnTo>
                  <a:pt x="17663" y="261"/>
                </a:lnTo>
                <a:lnTo>
                  <a:pt x="17663" y="0"/>
                </a:lnTo>
                <a:close/>
              </a:path>
            </a:pathLst>
          </a:custGeom>
          <a:solidFill>
            <a:srgbClr val="1A306D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066" name="任意多边形 1065"/>
          <p:cNvSpPr/>
          <p:nvPr/>
        </p:nvSpPr>
        <p:spPr>
          <a:xfrm>
            <a:off x="4513320" y="2539440"/>
            <a:ext cx="6191280" cy="3477600"/>
          </a:xfrm>
          <a:custGeom>
            <a:avLst/>
            <a:gdLst/>
            <a:ahLst/>
            <a:cxnLst/>
            <a:rect l="0" t="0" r="r" b="b"/>
            <a:pathLst>
              <a:path w="17198" h="9660">
                <a:moveTo>
                  <a:pt x="17198" y="0"/>
                </a:moveTo>
                <a:lnTo>
                  <a:pt x="0" y="9660"/>
                </a:lnTo>
                <a:lnTo>
                  <a:pt x="465" y="9660"/>
                </a:lnTo>
                <a:lnTo>
                  <a:pt x="17198" y="261"/>
                </a:lnTo>
                <a:lnTo>
                  <a:pt x="17198" y="0"/>
                </a:lnTo>
                <a:close/>
              </a:path>
            </a:pathLst>
          </a:custGeom>
          <a:solidFill>
            <a:srgbClr val="1A306E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067" name="任意多边形 1066"/>
          <p:cNvSpPr/>
          <p:nvPr/>
        </p:nvSpPr>
        <p:spPr>
          <a:xfrm>
            <a:off x="4680720" y="2633400"/>
            <a:ext cx="6023880" cy="3383640"/>
          </a:xfrm>
          <a:custGeom>
            <a:avLst/>
            <a:gdLst/>
            <a:ahLst/>
            <a:cxnLst/>
            <a:rect l="0" t="0" r="r" b="b"/>
            <a:pathLst>
              <a:path w="16733" h="9399">
                <a:moveTo>
                  <a:pt x="16733" y="0"/>
                </a:moveTo>
                <a:lnTo>
                  <a:pt x="0" y="9399"/>
                </a:lnTo>
                <a:lnTo>
                  <a:pt x="465" y="9399"/>
                </a:lnTo>
                <a:lnTo>
                  <a:pt x="16733" y="261"/>
                </a:lnTo>
                <a:lnTo>
                  <a:pt x="16733" y="0"/>
                </a:lnTo>
                <a:close/>
              </a:path>
            </a:pathLst>
          </a:custGeom>
          <a:solidFill>
            <a:srgbClr val="1A306E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068" name="任意多边形 1067"/>
          <p:cNvSpPr/>
          <p:nvPr/>
        </p:nvSpPr>
        <p:spPr>
          <a:xfrm>
            <a:off x="4848120" y="2727360"/>
            <a:ext cx="5856480" cy="3289680"/>
          </a:xfrm>
          <a:custGeom>
            <a:avLst/>
            <a:gdLst/>
            <a:ahLst/>
            <a:cxnLst/>
            <a:rect l="0" t="0" r="r" b="b"/>
            <a:pathLst>
              <a:path w="16268" h="9138">
                <a:moveTo>
                  <a:pt x="16268" y="0"/>
                </a:moveTo>
                <a:lnTo>
                  <a:pt x="0" y="9138"/>
                </a:lnTo>
                <a:lnTo>
                  <a:pt x="464" y="9138"/>
                </a:lnTo>
                <a:lnTo>
                  <a:pt x="16268" y="262"/>
                </a:lnTo>
                <a:lnTo>
                  <a:pt x="16268" y="0"/>
                </a:lnTo>
                <a:close/>
              </a:path>
            </a:pathLst>
          </a:custGeom>
          <a:solidFill>
            <a:srgbClr val="1B316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069" name="任意多边形 1068"/>
          <p:cNvSpPr/>
          <p:nvPr/>
        </p:nvSpPr>
        <p:spPr>
          <a:xfrm>
            <a:off x="5015160" y="2821680"/>
            <a:ext cx="5689440" cy="3195360"/>
          </a:xfrm>
          <a:custGeom>
            <a:avLst/>
            <a:gdLst/>
            <a:ahLst/>
            <a:cxnLst/>
            <a:rect l="0" t="0" r="r" b="b"/>
            <a:pathLst>
              <a:path w="15804" h="8876">
                <a:moveTo>
                  <a:pt x="15804" y="0"/>
                </a:moveTo>
                <a:lnTo>
                  <a:pt x="0" y="8876"/>
                </a:lnTo>
                <a:lnTo>
                  <a:pt x="465" y="8876"/>
                </a:lnTo>
                <a:lnTo>
                  <a:pt x="15804" y="261"/>
                </a:lnTo>
                <a:lnTo>
                  <a:pt x="15804" y="0"/>
                </a:lnTo>
                <a:close/>
              </a:path>
            </a:pathLst>
          </a:custGeom>
          <a:solidFill>
            <a:srgbClr val="1B3170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070" name="任意多边形 1069"/>
          <p:cNvSpPr/>
          <p:nvPr/>
        </p:nvSpPr>
        <p:spPr>
          <a:xfrm>
            <a:off x="5182560" y="2915640"/>
            <a:ext cx="5522040" cy="3101400"/>
          </a:xfrm>
          <a:custGeom>
            <a:avLst/>
            <a:gdLst/>
            <a:ahLst/>
            <a:cxnLst/>
            <a:rect l="0" t="0" r="r" b="b"/>
            <a:pathLst>
              <a:path w="15339" h="8615">
                <a:moveTo>
                  <a:pt x="15339" y="0"/>
                </a:moveTo>
                <a:lnTo>
                  <a:pt x="0" y="8615"/>
                </a:lnTo>
                <a:lnTo>
                  <a:pt x="465" y="8615"/>
                </a:lnTo>
                <a:lnTo>
                  <a:pt x="15339" y="261"/>
                </a:lnTo>
                <a:lnTo>
                  <a:pt x="15339" y="0"/>
                </a:lnTo>
                <a:close/>
              </a:path>
            </a:pathLst>
          </a:custGeom>
          <a:solidFill>
            <a:srgbClr val="1B3171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071" name="任意多边形 1070"/>
          <p:cNvSpPr/>
          <p:nvPr/>
        </p:nvSpPr>
        <p:spPr>
          <a:xfrm>
            <a:off x="5349960" y="3009600"/>
            <a:ext cx="5354640" cy="3007440"/>
          </a:xfrm>
          <a:custGeom>
            <a:avLst/>
            <a:gdLst/>
            <a:ahLst/>
            <a:cxnLst/>
            <a:rect l="0" t="0" r="r" b="b"/>
            <a:pathLst>
              <a:path w="14874" h="8354">
                <a:moveTo>
                  <a:pt x="14874" y="0"/>
                </a:moveTo>
                <a:lnTo>
                  <a:pt x="0" y="8354"/>
                </a:lnTo>
                <a:lnTo>
                  <a:pt x="465" y="8354"/>
                </a:lnTo>
                <a:lnTo>
                  <a:pt x="14874" y="261"/>
                </a:lnTo>
                <a:lnTo>
                  <a:pt x="14874" y="0"/>
                </a:lnTo>
                <a:close/>
              </a:path>
            </a:pathLst>
          </a:custGeom>
          <a:solidFill>
            <a:srgbClr val="1B327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072" name="任意多边形 1071"/>
          <p:cNvSpPr/>
          <p:nvPr/>
        </p:nvSpPr>
        <p:spPr>
          <a:xfrm>
            <a:off x="5517360" y="3103560"/>
            <a:ext cx="5187240" cy="2913480"/>
          </a:xfrm>
          <a:custGeom>
            <a:avLst/>
            <a:gdLst/>
            <a:ahLst/>
            <a:cxnLst/>
            <a:rect l="0" t="0" r="r" b="b"/>
            <a:pathLst>
              <a:path w="14409" h="8093">
                <a:moveTo>
                  <a:pt x="14409" y="0"/>
                </a:moveTo>
                <a:lnTo>
                  <a:pt x="0" y="8093"/>
                </a:lnTo>
                <a:lnTo>
                  <a:pt x="465" y="8093"/>
                </a:lnTo>
                <a:lnTo>
                  <a:pt x="14409" y="261"/>
                </a:lnTo>
                <a:lnTo>
                  <a:pt x="14409" y="0"/>
                </a:lnTo>
                <a:close/>
              </a:path>
            </a:pathLst>
          </a:custGeom>
          <a:solidFill>
            <a:srgbClr val="1B327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073" name="任意多边形 1072"/>
          <p:cNvSpPr/>
          <p:nvPr/>
        </p:nvSpPr>
        <p:spPr>
          <a:xfrm>
            <a:off x="5684760" y="3197520"/>
            <a:ext cx="5019840" cy="2819520"/>
          </a:xfrm>
          <a:custGeom>
            <a:avLst/>
            <a:gdLst/>
            <a:ahLst/>
            <a:cxnLst/>
            <a:rect l="0" t="0" r="r" b="b"/>
            <a:pathLst>
              <a:path w="13944" h="7832">
                <a:moveTo>
                  <a:pt x="13944" y="0"/>
                </a:moveTo>
                <a:lnTo>
                  <a:pt x="0" y="7832"/>
                </a:lnTo>
                <a:lnTo>
                  <a:pt x="464" y="7832"/>
                </a:lnTo>
                <a:lnTo>
                  <a:pt x="13944" y="261"/>
                </a:lnTo>
                <a:lnTo>
                  <a:pt x="13944" y="0"/>
                </a:lnTo>
                <a:close/>
              </a:path>
            </a:pathLst>
          </a:custGeom>
          <a:solidFill>
            <a:srgbClr val="1B3273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074" name="任意多边形 1073"/>
          <p:cNvSpPr/>
          <p:nvPr/>
        </p:nvSpPr>
        <p:spPr>
          <a:xfrm>
            <a:off x="5851800" y="3291480"/>
            <a:ext cx="4852800" cy="2725560"/>
          </a:xfrm>
          <a:custGeom>
            <a:avLst/>
            <a:gdLst/>
            <a:ahLst/>
            <a:cxnLst/>
            <a:rect l="0" t="0" r="r" b="b"/>
            <a:pathLst>
              <a:path w="13480" h="7571">
                <a:moveTo>
                  <a:pt x="13480" y="0"/>
                </a:moveTo>
                <a:lnTo>
                  <a:pt x="0" y="7571"/>
                </a:lnTo>
                <a:lnTo>
                  <a:pt x="465" y="7571"/>
                </a:lnTo>
                <a:lnTo>
                  <a:pt x="13480" y="261"/>
                </a:lnTo>
                <a:lnTo>
                  <a:pt x="13480" y="0"/>
                </a:lnTo>
                <a:close/>
              </a:path>
            </a:pathLst>
          </a:custGeom>
          <a:solidFill>
            <a:srgbClr val="1B327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075" name="任意多边形 1074"/>
          <p:cNvSpPr/>
          <p:nvPr/>
        </p:nvSpPr>
        <p:spPr>
          <a:xfrm>
            <a:off x="6019200" y="3385440"/>
            <a:ext cx="4685400" cy="2631600"/>
          </a:xfrm>
          <a:custGeom>
            <a:avLst/>
            <a:gdLst/>
            <a:ahLst/>
            <a:cxnLst/>
            <a:rect l="0" t="0" r="r" b="b"/>
            <a:pathLst>
              <a:path w="13015" h="7310">
                <a:moveTo>
                  <a:pt x="13015" y="0"/>
                </a:moveTo>
                <a:lnTo>
                  <a:pt x="0" y="7310"/>
                </a:lnTo>
                <a:lnTo>
                  <a:pt x="465" y="7310"/>
                </a:lnTo>
                <a:lnTo>
                  <a:pt x="13015" y="261"/>
                </a:lnTo>
                <a:lnTo>
                  <a:pt x="13015" y="0"/>
                </a:lnTo>
                <a:close/>
              </a:path>
            </a:pathLst>
          </a:custGeom>
          <a:solidFill>
            <a:srgbClr val="1B3375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076" name="任意多边形 1075"/>
          <p:cNvSpPr/>
          <p:nvPr/>
        </p:nvSpPr>
        <p:spPr>
          <a:xfrm>
            <a:off x="6186600" y="3479400"/>
            <a:ext cx="4518000" cy="2537640"/>
          </a:xfrm>
          <a:custGeom>
            <a:avLst/>
            <a:gdLst/>
            <a:ahLst/>
            <a:cxnLst/>
            <a:rect l="0" t="0" r="r" b="b"/>
            <a:pathLst>
              <a:path w="12550" h="7049">
                <a:moveTo>
                  <a:pt x="12550" y="0"/>
                </a:moveTo>
                <a:lnTo>
                  <a:pt x="0" y="7049"/>
                </a:lnTo>
                <a:lnTo>
                  <a:pt x="465" y="7049"/>
                </a:lnTo>
                <a:lnTo>
                  <a:pt x="12550" y="261"/>
                </a:lnTo>
                <a:lnTo>
                  <a:pt x="12550" y="0"/>
                </a:lnTo>
                <a:close/>
              </a:path>
            </a:pathLst>
          </a:custGeom>
          <a:solidFill>
            <a:srgbClr val="1B3375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077" name="任意多边形 1076"/>
          <p:cNvSpPr/>
          <p:nvPr/>
        </p:nvSpPr>
        <p:spPr>
          <a:xfrm>
            <a:off x="6354000" y="3573360"/>
            <a:ext cx="4350600" cy="2443680"/>
          </a:xfrm>
          <a:custGeom>
            <a:avLst/>
            <a:gdLst/>
            <a:ahLst/>
            <a:cxnLst/>
            <a:rect l="0" t="0" r="r" b="b"/>
            <a:pathLst>
              <a:path w="12085" h="6788">
                <a:moveTo>
                  <a:pt x="12085" y="0"/>
                </a:moveTo>
                <a:lnTo>
                  <a:pt x="0" y="6788"/>
                </a:lnTo>
                <a:lnTo>
                  <a:pt x="464" y="6788"/>
                </a:lnTo>
                <a:lnTo>
                  <a:pt x="12085" y="262"/>
                </a:lnTo>
                <a:lnTo>
                  <a:pt x="12085" y="0"/>
                </a:lnTo>
                <a:close/>
              </a:path>
            </a:pathLst>
          </a:custGeom>
          <a:solidFill>
            <a:srgbClr val="1B337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078" name="任意多边形 1077"/>
          <p:cNvSpPr/>
          <p:nvPr/>
        </p:nvSpPr>
        <p:spPr>
          <a:xfrm>
            <a:off x="6521040" y="3667320"/>
            <a:ext cx="4183560" cy="2349720"/>
          </a:xfrm>
          <a:custGeom>
            <a:avLst/>
            <a:gdLst/>
            <a:ahLst/>
            <a:cxnLst/>
            <a:rect l="0" t="0" r="r" b="b"/>
            <a:pathLst>
              <a:path w="11621" h="6527">
                <a:moveTo>
                  <a:pt x="11621" y="0"/>
                </a:moveTo>
                <a:lnTo>
                  <a:pt x="0" y="6527"/>
                </a:lnTo>
                <a:lnTo>
                  <a:pt x="465" y="6527"/>
                </a:lnTo>
                <a:lnTo>
                  <a:pt x="11621" y="261"/>
                </a:lnTo>
                <a:lnTo>
                  <a:pt x="11621" y="0"/>
                </a:lnTo>
                <a:close/>
              </a:path>
            </a:pathLst>
          </a:custGeom>
          <a:solidFill>
            <a:srgbClr val="1C3377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079" name="任意多边形 1078"/>
          <p:cNvSpPr/>
          <p:nvPr/>
        </p:nvSpPr>
        <p:spPr>
          <a:xfrm>
            <a:off x="6688440" y="3761280"/>
            <a:ext cx="4016160" cy="2255760"/>
          </a:xfrm>
          <a:custGeom>
            <a:avLst/>
            <a:gdLst/>
            <a:ahLst/>
            <a:cxnLst/>
            <a:rect l="0" t="0" r="r" b="b"/>
            <a:pathLst>
              <a:path w="11156" h="6266">
                <a:moveTo>
                  <a:pt x="11156" y="0"/>
                </a:moveTo>
                <a:lnTo>
                  <a:pt x="0" y="6266"/>
                </a:lnTo>
                <a:lnTo>
                  <a:pt x="465" y="6266"/>
                </a:lnTo>
                <a:lnTo>
                  <a:pt x="11156" y="261"/>
                </a:lnTo>
                <a:lnTo>
                  <a:pt x="11156" y="0"/>
                </a:lnTo>
                <a:close/>
              </a:path>
            </a:pathLst>
          </a:custGeom>
          <a:solidFill>
            <a:srgbClr val="1C347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080" name="任意多边形 1079"/>
          <p:cNvSpPr/>
          <p:nvPr/>
        </p:nvSpPr>
        <p:spPr>
          <a:xfrm>
            <a:off x="6855840" y="3855240"/>
            <a:ext cx="3848760" cy="2161800"/>
          </a:xfrm>
          <a:custGeom>
            <a:avLst/>
            <a:gdLst/>
            <a:ahLst/>
            <a:cxnLst/>
            <a:rect l="0" t="0" r="r" b="b"/>
            <a:pathLst>
              <a:path w="10691" h="6005">
                <a:moveTo>
                  <a:pt x="10691" y="0"/>
                </a:moveTo>
                <a:lnTo>
                  <a:pt x="0" y="6005"/>
                </a:lnTo>
                <a:lnTo>
                  <a:pt x="465" y="6005"/>
                </a:lnTo>
                <a:lnTo>
                  <a:pt x="10691" y="261"/>
                </a:lnTo>
                <a:lnTo>
                  <a:pt x="10691" y="0"/>
                </a:lnTo>
                <a:close/>
              </a:path>
            </a:pathLst>
          </a:custGeom>
          <a:solidFill>
            <a:srgbClr val="1C3479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081" name="任意多边形 1080"/>
          <p:cNvSpPr/>
          <p:nvPr/>
        </p:nvSpPr>
        <p:spPr>
          <a:xfrm>
            <a:off x="7023240" y="3949200"/>
            <a:ext cx="3681360" cy="2067840"/>
          </a:xfrm>
          <a:custGeom>
            <a:avLst/>
            <a:gdLst/>
            <a:ahLst/>
            <a:cxnLst/>
            <a:rect l="0" t="0" r="r" b="b"/>
            <a:pathLst>
              <a:path w="10226" h="5744">
                <a:moveTo>
                  <a:pt x="10226" y="0"/>
                </a:moveTo>
                <a:lnTo>
                  <a:pt x="0" y="5744"/>
                </a:lnTo>
                <a:lnTo>
                  <a:pt x="465" y="5744"/>
                </a:lnTo>
                <a:lnTo>
                  <a:pt x="10226" y="261"/>
                </a:lnTo>
                <a:lnTo>
                  <a:pt x="10226" y="0"/>
                </a:lnTo>
                <a:close/>
              </a:path>
            </a:pathLst>
          </a:custGeom>
          <a:solidFill>
            <a:srgbClr val="1C3479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082" name="任意多边形 1081"/>
          <p:cNvSpPr/>
          <p:nvPr/>
        </p:nvSpPr>
        <p:spPr>
          <a:xfrm>
            <a:off x="7190640" y="4043160"/>
            <a:ext cx="3513960" cy="1973880"/>
          </a:xfrm>
          <a:custGeom>
            <a:avLst/>
            <a:gdLst/>
            <a:ahLst/>
            <a:cxnLst/>
            <a:rect l="0" t="0" r="r" b="b"/>
            <a:pathLst>
              <a:path w="9761" h="5483">
                <a:moveTo>
                  <a:pt x="9761" y="0"/>
                </a:moveTo>
                <a:lnTo>
                  <a:pt x="0" y="5483"/>
                </a:lnTo>
                <a:lnTo>
                  <a:pt x="464" y="5483"/>
                </a:lnTo>
                <a:lnTo>
                  <a:pt x="9761" y="261"/>
                </a:lnTo>
                <a:lnTo>
                  <a:pt x="9761" y="0"/>
                </a:lnTo>
                <a:close/>
              </a:path>
            </a:pathLst>
          </a:custGeom>
          <a:solidFill>
            <a:srgbClr val="1C347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083" name="任意多边形 1082"/>
          <p:cNvSpPr/>
          <p:nvPr/>
        </p:nvSpPr>
        <p:spPr>
          <a:xfrm>
            <a:off x="7357680" y="4137120"/>
            <a:ext cx="3346920" cy="1879920"/>
          </a:xfrm>
          <a:custGeom>
            <a:avLst/>
            <a:gdLst/>
            <a:ahLst/>
            <a:cxnLst/>
            <a:rect l="0" t="0" r="r" b="b"/>
            <a:pathLst>
              <a:path w="9297" h="5222">
                <a:moveTo>
                  <a:pt x="9297" y="0"/>
                </a:moveTo>
                <a:lnTo>
                  <a:pt x="0" y="5222"/>
                </a:lnTo>
                <a:lnTo>
                  <a:pt x="465" y="5222"/>
                </a:lnTo>
                <a:lnTo>
                  <a:pt x="9297" y="261"/>
                </a:lnTo>
                <a:lnTo>
                  <a:pt x="9297" y="0"/>
                </a:lnTo>
                <a:close/>
              </a:path>
            </a:pathLst>
          </a:custGeom>
          <a:solidFill>
            <a:srgbClr val="1C357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084" name="任意多边形 1083"/>
          <p:cNvSpPr/>
          <p:nvPr/>
        </p:nvSpPr>
        <p:spPr>
          <a:xfrm>
            <a:off x="7525080" y="4231080"/>
            <a:ext cx="3179520" cy="1785960"/>
          </a:xfrm>
          <a:custGeom>
            <a:avLst/>
            <a:gdLst/>
            <a:ahLst/>
            <a:cxnLst/>
            <a:rect l="0" t="0" r="r" b="b"/>
            <a:pathLst>
              <a:path w="8832" h="4961">
                <a:moveTo>
                  <a:pt x="8832" y="0"/>
                </a:moveTo>
                <a:lnTo>
                  <a:pt x="0" y="4961"/>
                </a:lnTo>
                <a:lnTo>
                  <a:pt x="465" y="4961"/>
                </a:lnTo>
                <a:lnTo>
                  <a:pt x="8832" y="261"/>
                </a:lnTo>
                <a:lnTo>
                  <a:pt x="8832" y="0"/>
                </a:lnTo>
                <a:close/>
              </a:path>
            </a:pathLst>
          </a:custGeom>
          <a:solidFill>
            <a:srgbClr val="1C357C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085" name="任意多边形 1084"/>
          <p:cNvSpPr/>
          <p:nvPr/>
        </p:nvSpPr>
        <p:spPr>
          <a:xfrm>
            <a:off x="7692480" y="4325040"/>
            <a:ext cx="3012120" cy="1692000"/>
          </a:xfrm>
          <a:custGeom>
            <a:avLst/>
            <a:gdLst/>
            <a:ahLst/>
            <a:cxnLst/>
            <a:rect l="0" t="0" r="r" b="b"/>
            <a:pathLst>
              <a:path w="8367" h="4700">
                <a:moveTo>
                  <a:pt x="8367" y="0"/>
                </a:moveTo>
                <a:lnTo>
                  <a:pt x="0" y="4700"/>
                </a:lnTo>
                <a:lnTo>
                  <a:pt x="465" y="4700"/>
                </a:lnTo>
                <a:lnTo>
                  <a:pt x="8367" y="261"/>
                </a:lnTo>
                <a:lnTo>
                  <a:pt x="8367" y="0"/>
                </a:lnTo>
                <a:close/>
              </a:path>
            </a:pathLst>
          </a:custGeom>
          <a:solidFill>
            <a:srgbClr val="1C357C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086" name="任意多边形 1085"/>
          <p:cNvSpPr/>
          <p:nvPr/>
        </p:nvSpPr>
        <p:spPr>
          <a:xfrm>
            <a:off x="7859880" y="4419000"/>
            <a:ext cx="2844720" cy="1598040"/>
          </a:xfrm>
          <a:custGeom>
            <a:avLst/>
            <a:gdLst/>
            <a:ahLst/>
            <a:cxnLst/>
            <a:rect l="0" t="0" r="r" b="b"/>
            <a:pathLst>
              <a:path w="7902" h="4439">
                <a:moveTo>
                  <a:pt x="7902" y="0"/>
                </a:moveTo>
                <a:lnTo>
                  <a:pt x="0" y="4439"/>
                </a:lnTo>
                <a:lnTo>
                  <a:pt x="465" y="4439"/>
                </a:lnTo>
                <a:lnTo>
                  <a:pt x="7902" y="261"/>
                </a:lnTo>
                <a:lnTo>
                  <a:pt x="7902" y="0"/>
                </a:lnTo>
                <a:close/>
              </a:path>
            </a:pathLst>
          </a:custGeom>
          <a:solidFill>
            <a:srgbClr val="1C357D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087" name="任意多边形 1086"/>
          <p:cNvSpPr/>
          <p:nvPr/>
        </p:nvSpPr>
        <p:spPr>
          <a:xfrm>
            <a:off x="8027280" y="4512960"/>
            <a:ext cx="2677320" cy="1504080"/>
          </a:xfrm>
          <a:custGeom>
            <a:avLst/>
            <a:gdLst/>
            <a:ahLst/>
            <a:cxnLst/>
            <a:rect l="0" t="0" r="r" b="b"/>
            <a:pathLst>
              <a:path w="7437" h="4178">
                <a:moveTo>
                  <a:pt x="7437" y="0"/>
                </a:moveTo>
                <a:lnTo>
                  <a:pt x="0" y="4178"/>
                </a:lnTo>
                <a:lnTo>
                  <a:pt x="464" y="4178"/>
                </a:lnTo>
                <a:lnTo>
                  <a:pt x="7437" y="261"/>
                </a:lnTo>
                <a:lnTo>
                  <a:pt x="7437" y="0"/>
                </a:lnTo>
                <a:close/>
              </a:path>
            </a:pathLst>
          </a:custGeom>
          <a:solidFill>
            <a:srgbClr val="1D367E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088" name="任意多边形 1087"/>
          <p:cNvSpPr/>
          <p:nvPr/>
        </p:nvSpPr>
        <p:spPr>
          <a:xfrm>
            <a:off x="8194320" y="4606920"/>
            <a:ext cx="2510280" cy="1410120"/>
          </a:xfrm>
          <a:custGeom>
            <a:avLst/>
            <a:gdLst/>
            <a:ahLst/>
            <a:cxnLst/>
            <a:rect l="0" t="0" r="r" b="b"/>
            <a:pathLst>
              <a:path w="6973" h="3917">
                <a:moveTo>
                  <a:pt x="6973" y="0"/>
                </a:moveTo>
                <a:lnTo>
                  <a:pt x="0" y="3917"/>
                </a:lnTo>
                <a:lnTo>
                  <a:pt x="465" y="3917"/>
                </a:lnTo>
                <a:lnTo>
                  <a:pt x="6973" y="261"/>
                </a:lnTo>
                <a:lnTo>
                  <a:pt x="6973" y="0"/>
                </a:lnTo>
                <a:close/>
              </a:path>
            </a:pathLst>
          </a:custGeom>
          <a:solidFill>
            <a:srgbClr val="1D367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089" name="任意多边形 1088"/>
          <p:cNvSpPr/>
          <p:nvPr/>
        </p:nvSpPr>
        <p:spPr>
          <a:xfrm>
            <a:off x="8361720" y="4700880"/>
            <a:ext cx="2342880" cy="1316160"/>
          </a:xfrm>
          <a:custGeom>
            <a:avLst/>
            <a:gdLst/>
            <a:ahLst/>
            <a:cxnLst/>
            <a:rect l="0" t="0" r="r" b="b"/>
            <a:pathLst>
              <a:path w="6508" h="3656">
                <a:moveTo>
                  <a:pt x="6508" y="0"/>
                </a:moveTo>
                <a:lnTo>
                  <a:pt x="0" y="3656"/>
                </a:lnTo>
                <a:lnTo>
                  <a:pt x="465" y="3656"/>
                </a:lnTo>
                <a:lnTo>
                  <a:pt x="6508" y="261"/>
                </a:lnTo>
                <a:lnTo>
                  <a:pt x="6508" y="0"/>
                </a:lnTo>
                <a:close/>
              </a:path>
            </a:pathLst>
          </a:custGeom>
          <a:solidFill>
            <a:srgbClr val="1D367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090" name="任意多边形 1089"/>
          <p:cNvSpPr/>
          <p:nvPr/>
        </p:nvSpPr>
        <p:spPr>
          <a:xfrm>
            <a:off x="8529120" y="4794840"/>
            <a:ext cx="2175480" cy="1222200"/>
          </a:xfrm>
          <a:custGeom>
            <a:avLst/>
            <a:gdLst/>
            <a:ahLst/>
            <a:cxnLst/>
            <a:rect l="0" t="0" r="r" b="b"/>
            <a:pathLst>
              <a:path w="6043" h="3395">
                <a:moveTo>
                  <a:pt x="6043" y="0"/>
                </a:moveTo>
                <a:lnTo>
                  <a:pt x="0" y="3395"/>
                </a:lnTo>
                <a:lnTo>
                  <a:pt x="465" y="3395"/>
                </a:lnTo>
                <a:lnTo>
                  <a:pt x="6043" y="261"/>
                </a:lnTo>
                <a:lnTo>
                  <a:pt x="6043" y="0"/>
                </a:lnTo>
                <a:close/>
              </a:path>
            </a:pathLst>
          </a:custGeom>
          <a:solidFill>
            <a:srgbClr val="1D3780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091" name="任意多边形 1090"/>
          <p:cNvSpPr/>
          <p:nvPr/>
        </p:nvSpPr>
        <p:spPr>
          <a:xfrm>
            <a:off x="8696520" y="4888800"/>
            <a:ext cx="2008080" cy="1128240"/>
          </a:xfrm>
          <a:custGeom>
            <a:avLst/>
            <a:gdLst/>
            <a:ahLst/>
            <a:cxnLst/>
            <a:rect l="0" t="0" r="r" b="b"/>
            <a:pathLst>
              <a:path w="5578" h="3134">
                <a:moveTo>
                  <a:pt x="5578" y="0"/>
                </a:moveTo>
                <a:lnTo>
                  <a:pt x="0" y="3134"/>
                </a:lnTo>
                <a:lnTo>
                  <a:pt x="465" y="3134"/>
                </a:lnTo>
                <a:lnTo>
                  <a:pt x="5578" y="261"/>
                </a:lnTo>
                <a:lnTo>
                  <a:pt x="5578" y="0"/>
                </a:lnTo>
                <a:close/>
              </a:path>
            </a:pathLst>
          </a:custGeom>
          <a:solidFill>
            <a:srgbClr val="1D3781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092" name="任意多边形 1091"/>
          <p:cNvSpPr/>
          <p:nvPr/>
        </p:nvSpPr>
        <p:spPr>
          <a:xfrm>
            <a:off x="8863920" y="4982760"/>
            <a:ext cx="1840680" cy="1034280"/>
          </a:xfrm>
          <a:custGeom>
            <a:avLst/>
            <a:gdLst/>
            <a:ahLst/>
            <a:cxnLst/>
            <a:rect l="0" t="0" r="r" b="b"/>
            <a:pathLst>
              <a:path w="5113" h="2873">
                <a:moveTo>
                  <a:pt x="5113" y="0"/>
                </a:moveTo>
                <a:lnTo>
                  <a:pt x="0" y="2873"/>
                </a:lnTo>
                <a:lnTo>
                  <a:pt x="464" y="2873"/>
                </a:lnTo>
                <a:lnTo>
                  <a:pt x="5113" y="261"/>
                </a:lnTo>
                <a:lnTo>
                  <a:pt x="5113" y="0"/>
                </a:lnTo>
                <a:close/>
              </a:path>
            </a:pathLst>
          </a:custGeom>
          <a:solidFill>
            <a:srgbClr val="1D378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093" name="任意多边形 1092"/>
          <p:cNvSpPr/>
          <p:nvPr/>
        </p:nvSpPr>
        <p:spPr>
          <a:xfrm>
            <a:off x="9030960" y="5076720"/>
            <a:ext cx="1673640" cy="940320"/>
          </a:xfrm>
          <a:custGeom>
            <a:avLst/>
            <a:gdLst/>
            <a:ahLst/>
            <a:cxnLst/>
            <a:rect l="0" t="0" r="r" b="b"/>
            <a:pathLst>
              <a:path w="4649" h="2612">
                <a:moveTo>
                  <a:pt x="4649" y="0"/>
                </a:moveTo>
                <a:lnTo>
                  <a:pt x="0" y="2612"/>
                </a:lnTo>
                <a:lnTo>
                  <a:pt x="465" y="2612"/>
                </a:lnTo>
                <a:lnTo>
                  <a:pt x="4649" y="263"/>
                </a:lnTo>
                <a:lnTo>
                  <a:pt x="4649" y="0"/>
                </a:lnTo>
                <a:close/>
              </a:path>
            </a:pathLst>
          </a:custGeom>
          <a:solidFill>
            <a:srgbClr val="1D3783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094" name="任意多边形 1093"/>
          <p:cNvSpPr/>
          <p:nvPr/>
        </p:nvSpPr>
        <p:spPr>
          <a:xfrm>
            <a:off x="9198360" y="5171040"/>
            <a:ext cx="1506240" cy="846000"/>
          </a:xfrm>
          <a:custGeom>
            <a:avLst/>
            <a:gdLst/>
            <a:ahLst/>
            <a:cxnLst/>
            <a:rect l="0" t="0" r="r" b="b"/>
            <a:pathLst>
              <a:path w="4184" h="2350">
                <a:moveTo>
                  <a:pt x="4184" y="0"/>
                </a:moveTo>
                <a:lnTo>
                  <a:pt x="0" y="2350"/>
                </a:lnTo>
                <a:lnTo>
                  <a:pt x="465" y="2350"/>
                </a:lnTo>
                <a:lnTo>
                  <a:pt x="4184" y="261"/>
                </a:lnTo>
                <a:lnTo>
                  <a:pt x="4184" y="0"/>
                </a:lnTo>
                <a:close/>
              </a:path>
            </a:pathLst>
          </a:custGeom>
          <a:solidFill>
            <a:srgbClr val="1D3883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095" name="任意多边形 1094"/>
          <p:cNvSpPr/>
          <p:nvPr/>
        </p:nvSpPr>
        <p:spPr>
          <a:xfrm>
            <a:off x="9365760" y="5265000"/>
            <a:ext cx="1338840" cy="752040"/>
          </a:xfrm>
          <a:custGeom>
            <a:avLst/>
            <a:gdLst/>
            <a:ahLst/>
            <a:cxnLst/>
            <a:rect l="0" t="0" r="r" b="b"/>
            <a:pathLst>
              <a:path w="3719" h="2089">
                <a:moveTo>
                  <a:pt x="3719" y="0"/>
                </a:moveTo>
                <a:lnTo>
                  <a:pt x="0" y="2089"/>
                </a:lnTo>
                <a:lnTo>
                  <a:pt x="465" y="2089"/>
                </a:lnTo>
                <a:lnTo>
                  <a:pt x="3719" y="261"/>
                </a:lnTo>
                <a:lnTo>
                  <a:pt x="3719" y="0"/>
                </a:lnTo>
                <a:close/>
              </a:path>
            </a:pathLst>
          </a:custGeom>
          <a:solidFill>
            <a:srgbClr val="1D388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096" name="任意多边形 1095"/>
          <p:cNvSpPr/>
          <p:nvPr/>
        </p:nvSpPr>
        <p:spPr>
          <a:xfrm>
            <a:off x="9533160" y="5358960"/>
            <a:ext cx="1171440" cy="658080"/>
          </a:xfrm>
          <a:custGeom>
            <a:avLst/>
            <a:gdLst/>
            <a:ahLst/>
            <a:cxnLst/>
            <a:rect l="0" t="0" r="r" b="b"/>
            <a:pathLst>
              <a:path w="3254" h="1828">
                <a:moveTo>
                  <a:pt x="3254" y="0"/>
                </a:moveTo>
                <a:lnTo>
                  <a:pt x="0" y="1828"/>
                </a:lnTo>
                <a:lnTo>
                  <a:pt x="465" y="1828"/>
                </a:lnTo>
                <a:lnTo>
                  <a:pt x="3254" y="261"/>
                </a:lnTo>
                <a:lnTo>
                  <a:pt x="3254" y="0"/>
                </a:lnTo>
                <a:close/>
              </a:path>
            </a:pathLst>
          </a:custGeom>
          <a:solidFill>
            <a:srgbClr val="1D3885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097" name="任意多边形 1096"/>
          <p:cNvSpPr/>
          <p:nvPr/>
        </p:nvSpPr>
        <p:spPr>
          <a:xfrm>
            <a:off x="9700560" y="5452920"/>
            <a:ext cx="1004040" cy="564120"/>
          </a:xfrm>
          <a:custGeom>
            <a:avLst/>
            <a:gdLst/>
            <a:ahLst/>
            <a:cxnLst/>
            <a:rect l="0" t="0" r="r" b="b"/>
            <a:pathLst>
              <a:path w="2789" h="1567">
                <a:moveTo>
                  <a:pt x="2789" y="0"/>
                </a:moveTo>
                <a:lnTo>
                  <a:pt x="0" y="1567"/>
                </a:lnTo>
                <a:lnTo>
                  <a:pt x="464" y="1567"/>
                </a:lnTo>
                <a:lnTo>
                  <a:pt x="2789" y="261"/>
                </a:lnTo>
                <a:lnTo>
                  <a:pt x="2789" y="0"/>
                </a:lnTo>
                <a:close/>
              </a:path>
            </a:pathLst>
          </a:custGeom>
          <a:solidFill>
            <a:srgbClr val="1E388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098" name="任意多边形 1097"/>
          <p:cNvSpPr/>
          <p:nvPr/>
        </p:nvSpPr>
        <p:spPr>
          <a:xfrm>
            <a:off x="9867600" y="5546880"/>
            <a:ext cx="837000" cy="470160"/>
          </a:xfrm>
          <a:custGeom>
            <a:avLst/>
            <a:gdLst/>
            <a:ahLst/>
            <a:cxnLst/>
            <a:rect l="0" t="0" r="r" b="b"/>
            <a:pathLst>
              <a:path w="2325" h="1306">
                <a:moveTo>
                  <a:pt x="2325" y="0"/>
                </a:moveTo>
                <a:lnTo>
                  <a:pt x="0" y="1306"/>
                </a:lnTo>
                <a:lnTo>
                  <a:pt x="465" y="1306"/>
                </a:lnTo>
                <a:lnTo>
                  <a:pt x="2325" y="261"/>
                </a:lnTo>
                <a:lnTo>
                  <a:pt x="2325" y="0"/>
                </a:lnTo>
                <a:close/>
              </a:path>
            </a:pathLst>
          </a:custGeom>
          <a:solidFill>
            <a:srgbClr val="1E398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099" name="任意多边形 1098"/>
          <p:cNvSpPr/>
          <p:nvPr/>
        </p:nvSpPr>
        <p:spPr>
          <a:xfrm>
            <a:off x="10035000" y="5640840"/>
            <a:ext cx="669600" cy="376200"/>
          </a:xfrm>
          <a:custGeom>
            <a:avLst/>
            <a:gdLst/>
            <a:ahLst/>
            <a:cxnLst/>
            <a:rect l="0" t="0" r="r" b="b"/>
            <a:pathLst>
              <a:path w="1860" h="1045">
                <a:moveTo>
                  <a:pt x="1860" y="0"/>
                </a:moveTo>
                <a:lnTo>
                  <a:pt x="0" y="1045"/>
                </a:lnTo>
                <a:lnTo>
                  <a:pt x="465" y="1045"/>
                </a:lnTo>
                <a:lnTo>
                  <a:pt x="1860" y="261"/>
                </a:lnTo>
                <a:lnTo>
                  <a:pt x="1860" y="0"/>
                </a:lnTo>
                <a:close/>
              </a:path>
            </a:pathLst>
          </a:custGeom>
          <a:solidFill>
            <a:srgbClr val="1E3987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100" name="任意多边形 1099"/>
          <p:cNvSpPr/>
          <p:nvPr/>
        </p:nvSpPr>
        <p:spPr>
          <a:xfrm>
            <a:off x="10202400" y="5734800"/>
            <a:ext cx="502200" cy="282240"/>
          </a:xfrm>
          <a:custGeom>
            <a:avLst/>
            <a:gdLst/>
            <a:ahLst/>
            <a:cxnLst/>
            <a:rect l="0" t="0" r="r" b="b"/>
            <a:pathLst>
              <a:path w="1395" h="784">
                <a:moveTo>
                  <a:pt x="1395" y="0"/>
                </a:moveTo>
                <a:lnTo>
                  <a:pt x="0" y="784"/>
                </a:lnTo>
                <a:lnTo>
                  <a:pt x="466" y="784"/>
                </a:lnTo>
                <a:lnTo>
                  <a:pt x="1395" y="262"/>
                </a:lnTo>
                <a:lnTo>
                  <a:pt x="1395" y="0"/>
                </a:lnTo>
                <a:close/>
              </a:path>
            </a:pathLst>
          </a:custGeom>
          <a:solidFill>
            <a:srgbClr val="1E398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101" name="任意多边形 1100"/>
          <p:cNvSpPr/>
          <p:nvPr/>
        </p:nvSpPr>
        <p:spPr>
          <a:xfrm>
            <a:off x="10369800" y="5828760"/>
            <a:ext cx="334800" cy="188280"/>
          </a:xfrm>
          <a:custGeom>
            <a:avLst/>
            <a:gdLst/>
            <a:ahLst/>
            <a:cxnLst/>
            <a:rect l="0" t="0" r="r" b="b"/>
            <a:pathLst>
              <a:path w="930" h="523">
                <a:moveTo>
                  <a:pt x="930" y="0"/>
                </a:moveTo>
                <a:lnTo>
                  <a:pt x="0" y="523"/>
                </a:lnTo>
                <a:lnTo>
                  <a:pt x="466" y="523"/>
                </a:lnTo>
                <a:lnTo>
                  <a:pt x="930" y="262"/>
                </a:lnTo>
                <a:lnTo>
                  <a:pt x="930" y="0"/>
                </a:lnTo>
                <a:close/>
              </a:path>
            </a:pathLst>
          </a:custGeom>
          <a:solidFill>
            <a:srgbClr val="1E3989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102" name="任意多边形 1101"/>
          <p:cNvSpPr/>
          <p:nvPr/>
        </p:nvSpPr>
        <p:spPr>
          <a:xfrm>
            <a:off x="10537200" y="5922720"/>
            <a:ext cx="167400" cy="94320"/>
          </a:xfrm>
          <a:custGeom>
            <a:avLst/>
            <a:gdLst/>
            <a:ahLst/>
            <a:cxnLst/>
            <a:rect l="0" t="0" r="r" b="b"/>
            <a:pathLst>
              <a:path w="465" h="262">
                <a:moveTo>
                  <a:pt x="465" y="0"/>
                </a:moveTo>
                <a:lnTo>
                  <a:pt x="0" y="262"/>
                </a:lnTo>
                <a:lnTo>
                  <a:pt x="465" y="262"/>
                </a:lnTo>
                <a:lnTo>
                  <a:pt x="465" y="0"/>
                </a:lnTo>
                <a:close/>
              </a:path>
            </a:pathLst>
          </a:custGeom>
          <a:solidFill>
            <a:srgbClr val="1E3A8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1103" name="图片 1102"/>
          <p:cNvPicPr/>
          <p:nvPr/>
        </p:nvPicPr>
        <p:blipFill>
          <a:blip r:embed="rId2"/>
          <a:stretch/>
        </p:blipFill>
        <p:spPr>
          <a:xfrm>
            <a:off x="8280" y="0"/>
            <a:ext cx="10696320" cy="60163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104" name="任意多边形 1103"/>
          <p:cNvSpPr/>
          <p:nvPr/>
        </p:nvSpPr>
        <p:spPr>
          <a:xfrm>
            <a:off x="409320" y="735120"/>
            <a:ext cx="802440" cy="33840"/>
          </a:xfrm>
          <a:custGeom>
            <a:avLst/>
            <a:gdLst/>
            <a:ahLst/>
            <a:cxnLst/>
            <a:rect l="0" t="0" r="r" b="b"/>
            <a:pathLst>
              <a:path w="2229" h="94">
                <a:moveTo>
                  <a:pt x="0" y="0"/>
                </a:moveTo>
                <a:lnTo>
                  <a:pt x="2229" y="0"/>
                </a:lnTo>
                <a:lnTo>
                  <a:pt x="2229" y="94"/>
                </a:lnTo>
                <a:lnTo>
                  <a:pt x="0" y="94"/>
                </a:lnTo>
                <a:lnTo>
                  <a:pt x="0" y="0"/>
                </a:lnTo>
                <a:close/>
              </a:path>
            </a:pathLst>
          </a:custGeom>
          <a:solidFill>
            <a:srgbClr val="00D3F3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05" name="任意多边形 1104"/>
          <p:cNvSpPr/>
          <p:nvPr/>
        </p:nvSpPr>
        <p:spPr>
          <a:xfrm>
            <a:off x="413640" y="5569560"/>
            <a:ext cx="9886320" cy="447480"/>
          </a:xfrm>
          <a:custGeom>
            <a:avLst/>
            <a:gdLst/>
            <a:ahLst/>
            <a:cxnLst/>
            <a:rect l="0" t="0" r="r" b="b"/>
            <a:pathLst>
              <a:path w="27462" h="1243">
                <a:moveTo>
                  <a:pt x="0" y="1243"/>
                </a:moveTo>
                <a:lnTo>
                  <a:pt x="0" y="175"/>
                </a:lnTo>
                <a:cubicBezTo>
                  <a:pt x="0" y="164"/>
                  <a:pt x="1" y="152"/>
                  <a:pt x="3" y="141"/>
                </a:cubicBezTo>
                <a:cubicBezTo>
                  <a:pt x="5" y="130"/>
                  <a:pt x="8" y="119"/>
                  <a:pt x="13" y="108"/>
                </a:cubicBezTo>
                <a:cubicBezTo>
                  <a:pt x="17" y="98"/>
                  <a:pt x="23" y="88"/>
                  <a:pt x="29" y="78"/>
                </a:cubicBezTo>
                <a:cubicBezTo>
                  <a:pt x="35" y="69"/>
                  <a:pt x="42" y="60"/>
                  <a:pt x="51" y="52"/>
                </a:cubicBezTo>
                <a:cubicBezTo>
                  <a:pt x="59" y="44"/>
                  <a:pt x="67" y="36"/>
                  <a:pt x="77" y="29"/>
                </a:cubicBezTo>
                <a:cubicBezTo>
                  <a:pt x="86" y="23"/>
                  <a:pt x="96" y="18"/>
                  <a:pt x="107" y="13"/>
                </a:cubicBezTo>
                <a:cubicBezTo>
                  <a:pt x="118" y="9"/>
                  <a:pt x="128" y="6"/>
                  <a:pt x="140" y="3"/>
                </a:cubicBezTo>
                <a:cubicBezTo>
                  <a:pt x="151" y="1"/>
                  <a:pt x="162" y="0"/>
                  <a:pt x="174" y="0"/>
                </a:cubicBezTo>
                <a:lnTo>
                  <a:pt x="27287" y="0"/>
                </a:lnTo>
                <a:cubicBezTo>
                  <a:pt x="27299" y="0"/>
                  <a:pt x="27310" y="1"/>
                  <a:pt x="27321" y="3"/>
                </a:cubicBezTo>
                <a:cubicBezTo>
                  <a:pt x="27333" y="6"/>
                  <a:pt x="27344" y="9"/>
                  <a:pt x="27354" y="13"/>
                </a:cubicBezTo>
                <a:cubicBezTo>
                  <a:pt x="27365" y="18"/>
                  <a:pt x="27375" y="23"/>
                  <a:pt x="27384" y="29"/>
                </a:cubicBezTo>
                <a:cubicBezTo>
                  <a:pt x="27394" y="36"/>
                  <a:pt x="27403" y="44"/>
                  <a:pt x="27411" y="52"/>
                </a:cubicBezTo>
                <a:cubicBezTo>
                  <a:pt x="27419" y="60"/>
                  <a:pt x="27426" y="69"/>
                  <a:pt x="27432" y="78"/>
                </a:cubicBezTo>
                <a:cubicBezTo>
                  <a:pt x="27439" y="88"/>
                  <a:pt x="27444" y="98"/>
                  <a:pt x="27448" y="108"/>
                </a:cubicBezTo>
                <a:cubicBezTo>
                  <a:pt x="27453" y="119"/>
                  <a:pt x="27456" y="130"/>
                  <a:pt x="27458" y="141"/>
                </a:cubicBezTo>
                <a:cubicBezTo>
                  <a:pt x="27460" y="152"/>
                  <a:pt x="27462" y="164"/>
                  <a:pt x="27462" y="175"/>
                </a:cubicBezTo>
                <a:lnTo>
                  <a:pt x="27462" y="1243"/>
                </a:lnTo>
                <a:lnTo>
                  <a:pt x="0" y="1243"/>
                </a:lnTo>
                <a:close/>
              </a:path>
            </a:pathLst>
          </a:custGeom>
          <a:solidFill>
            <a:srgbClr val="1E40AF">
              <a:alpha val="4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106" name="任意多边形 1105"/>
          <p:cNvSpPr/>
          <p:nvPr/>
        </p:nvSpPr>
        <p:spPr>
          <a:xfrm>
            <a:off x="413640" y="5569560"/>
            <a:ext cx="9886320" cy="447480"/>
          </a:xfrm>
          <a:custGeom>
            <a:avLst/>
            <a:gdLst/>
            <a:ahLst/>
            <a:cxnLst/>
            <a:rect l="0" t="0" r="r" b="b"/>
            <a:pathLst>
              <a:path w="27462" h="1243" fill="none">
                <a:moveTo>
                  <a:pt x="0" y="1243"/>
                </a:moveTo>
                <a:lnTo>
                  <a:pt x="0" y="175"/>
                </a:lnTo>
                <a:cubicBezTo>
                  <a:pt x="0" y="164"/>
                  <a:pt x="1" y="152"/>
                  <a:pt x="3" y="141"/>
                </a:cubicBezTo>
                <a:cubicBezTo>
                  <a:pt x="5" y="130"/>
                  <a:pt x="8" y="119"/>
                  <a:pt x="13" y="108"/>
                </a:cubicBezTo>
                <a:cubicBezTo>
                  <a:pt x="17" y="98"/>
                  <a:pt x="23" y="88"/>
                  <a:pt x="29" y="78"/>
                </a:cubicBezTo>
                <a:cubicBezTo>
                  <a:pt x="35" y="69"/>
                  <a:pt x="42" y="60"/>
                  <a:pt x="51" y="52"/>
                </a:cubicBezTo>
                <a:cubicBezTo>
                  <a:pt x="59" y="44"/>
                  <a:pt x="67" y="36"/>
                  <a:pt x="77" y="29"/>
                </a:cubicBezTo>
                <a:cubicBezTo>
                  <a:pt x="86" y="23"/>
                  <a:pt x="96" y="18"/>
                  <a:pt x="107" y="13"/>
                </a:cubicBezTo>
                <a:cubicBezTo>
                  <a:pt x="118" y="9"/>
                  <a:pt x="128" y="6"/>
                  <a:pt x="140" y="3"/>
                </a:cubicBezTo>
                <a:cubicBezTo>
                  <a:pt x="151" y="1"/>
                  <a:pt x="162" y="0"/>
                  <a:pt x="174" y="0"/>
                </a:cubicBezTo>
                <a:lnTo>
                  <a:pt x="27287" y="0"/>
                </a:lnTo>
                <a:cubicBezTo>
                  <a:pt x="27299" y="0"/>
                  <a:pt x="27310" y="1"/>
                  <a:pt x="27321" y="3"/>
                </a:cubicBezTo>
                <a:cubicBezTo>
                  <a:pt x="27333" y="6"/>
                  <a:pt x="27344" y="9"/>
                  <a:pt x="27354" y="13"/>
                </a:cubicBezTo>
                <a:cubicBezTo>
                  <a:pt x="27365" y="18"/>
                  <a:pt x="27375" y="23"/>
                  <a:pt x="27384" y="29"/>
                </a:cubicBezTo>
                <a:cubicBezTo>
                  <a:pt x="27394" y="36"/>
                  <a:pt x="27403" y="44"/>
                  <a:pt x="27411" y="52"/>
                </a:cubicBezTo>
                <a:cubicBezTo>
                  <a:pt x="27419" y="60"/>
                  <a:pt x="27426" y="69"/>
                  <a:pt x="27432" y="78"/>
                </a:cubicBezTo>
                <a:cubicBezTo>
                  <a:pt x="27439" y="88"/>
                  <a:pt x="27444" y="98"/>
                  <a:pt x="27448" y="108"/>
                </a:cubicBezTo>
                <a:cubicBezTo>
                  <a:pt x="27453" y="119"/>
                  <a:pt x="27456" y="130"/>
                  <a:pt x="27458" y="141"/>
                </a:cubicBezTo>
                <a:cubicBezTo>
                  <a:pt x="27460" y="152"/>
                  <a:pt x="27462" y="164"/>
                  <a:pt x="27462" y="175"/>
                </a:cubicBezTo>
                <a:lnTo>
                  <a:pt x="27462" y="1243"/>
                </a:lnTo>
              </a:path>
            </a:pathLst>
          </a:custGeom>
          <a:ln w="8280">
            <a:solidFill>
              <a:srgbClr val="1D4ED8"/>
            </a:solidFill>
            <a:miter/>
          </a:ln>
        </p:spPr>
        <p:txBody>
          <a:bodyPr lIns="3960" tIns="3960" rIns="3960" bIns="396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07" name="文本框 1106"/>
          <p:cNvSpPr txBox="1"/>
          <p:nvPr/>
        </p:nvSpPr>
        <p:spPr>
          <a:xfrm>
            <a:off x="405360" y="312120"/>
            <a:ext cx="1802160" cy="378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237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线性搜索实现</a:t>
            </a:r>
            <a:endParaRPr lang="en-US" sz="237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08" name="任意多边形 1107"/>
          <p:cNvSpPr/>
          <p:nvPr/>
        </p:nvSpPr>
        <p:spPr>
          <a:xfrm>
            <a:off x="409320" y="1704600"/>
            <a:ext cx="4746960" cy="3175920"/>
          </a:xfrm>
          <a:custGeom>
            <a:avLst/>
            <a:gdLst/>
            <a:ahLst/>
            <a:cxnLst/>
            <a:rect l="0" t="0" r="r" b="b"/>
            <a:pathLst>
              <a:path w="13186" h="8822">
                <a:moveTo>
                  <a:pt x="14" y="115"/>
                </a:moveTo>
                <a:cubicBezTo>
                  <a:pt x="23" y="92"/>
                  <a:pt x="37" y="72"/>
                  <a:pt x="54" y="54"/>
                </a:cubicBezTo>
                <a:cubicBezTo>
                  <a:pt x="72" y="37"/>
                  <a:pt x="92" y="24"/>
                  <a:pt x="115" y="14"/>
                </a:cubicBezTo>
                <a:cubicBezTo>
                  <a:pt x="137" y="5"/>
                  <a:pt x="161" y="0"/>
                  <a:pt x="186" y="0"/>
                </a:cubicBezTo>
                <a:lnTo>
                  <a:pt x="13000" y="0"/>
                </a:lnTo>
                <a:cubicBezTo>
                  <a:pt x="13025" y="0"/>
                  <a:pt x="13049" y="5"/>
                  <a:pt x="13071" y="14"/>
                </a:cubicBezTo>
                <a:cubicBezTo>
                  <a:pt x="13094" y="24"/>
                  <a:pt x="13114" y="37"/>
                  <a:pt x="13132" y="54"/>
                </a:cubicBezTo>
                <a:cubicBezTo>
                  <a:pt x="13149" y="72"/>
                  <a:pt x="13162" y="92"/>
                  <a:pt x="13172" y="115"/>
                </a:cubicBezTo>
                <a:cubicBezTo>
                  <a:pt x="13181" y="137"/>
                  <a:pt x="13186" y="161"/>
                  <a:pt x="13186" y="186"/>
                </a:cubicBezTo>
                <a:lnTo>
                  <a:pt x="13186" y="8636"/>
                </a:lnTo>
                <a:cubicBezTo>
                  <a:pt x="13186" y="8661"/>
                  <a:pt x="13181" y="8685"/>
                  <a:pt x="13172" y="8707"/>
                </a:cubicBezTo>
                <a:cubicBezTo>
                  <a:pt x="13162" y="8730"/>
                  <a:pt x="13149" y="8750"/>
                  <a:pt x="13132" y="8768"/>
                </a:cubicBezTo>
                <a:cubicBezTo>
                  <a:pt x="13114" y="8785"/>
                  <a:pt x="13094" y="8798"/>
                  <a:pt x="13071" y="8808"/>
                </a:cubicBezTo>
                <a:cubicBezTo>
                  <a:pt x="13049" y="8817"/>
                  <a:pt x="13025" y="8822"/>
                  <a:pt x="13000" y="8822"/>
                </a:cubicBezTo>
                <a:lnTo>
                  <a:pt x="186" y="8822"/>
                </a:lnTo>
                <a:cubicBezTo>
                  <a:pt x="161" y="8822"/>
                  <a:pt x="137" y="8817"/>
                  <a:pt x="115" y="8808"/>
                </a:cubicBezTo>
                <a:cubicBezTo>
                  <a:pt x="92" y="8798"/>
                  <a:pt x="72" y="8785"/>
                  <a:pt x="54" y="8768"/>
                </a:cubicBezTo>
                <a:cubicBezTo>
                  <a:pt x="37" y="8750"/>
                  <a:pt x="23" y="8730"/>
                  <a:pt x="14" y="8707"/>
                </a:cubicBezTo>
                <a:cubicBezTo>
                  <a:pt x="5" y="8685"/>
                  <a:pt x="0" y="8661"/>
                  <a:pt x="0" y="8636"/>
                </a:cubicBezTo>
                <a:lnTo>
                  <a:pt x="0" y="186"/>
                </a:lnTo>
                <a:cubicBezTo>
                  <a:pt x="0" y="161"/>
                  <a:pt x="5" y="137"/>
                  <a:pt x="14" y="115"/>
                </a:cubicBezTo>
                <a:close/>
              </a:path>
            </a:pathLst>
          </a:custGeom>
          <a:solidFill>
            <a:srgbClr val="111827">
              <a:alpha val="8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109" name="任意多边形 1108"/>
          <p:cNvSpPr/>
          <p:nvPr/>
        </p:nvSpPr>
        <p:spPr>
          <a:xfrm>
            <a:off x="413640" y="4984560"/>
            <a:ext cx="4738320" cy="376560"/>
          </a:xfrm>
          <a:custGeom>
            <a:avLst/>
            <a:gdLst/>
            <a:ahLst/>
            <a:cxnLst/>
            <a:rect l="0" t="0" r="r" b="b"/>
            <a:pathLst>
              <a:path w="13162" h="1046">
                <a:moveTo>
                  <a:pt x="0" y="872"/>
                </a:moveTo>
                <a:lnTo>
                  <a:pt x="0" y="174"/>
                </a:lnTo>
                <a:cubicBezTo>
                  <a:pt x="0" y="163"/>
                  <a:pt x="1" y="151"/>
                  <a:pt x="3" y="140"/>
                </a:cubicBezTo>
                <a:cubicBezTo>
                  <a:pt x="5" y="129"/>
                  <a:pt x="8" y="118"/>
                  <a:pt x="13" y="108"/>
                </a:cubicBezTo>
                <a:cubicBezTo>
                  <a:pt x="17" y="97"/>
                  <a:pt x="23" y="87"/>
                  <a:pt x="29" y="77"/>
                </a:cubicBezTo>
                <a:cubicBezTo>
                  <a:pt x="35" y="68"/>
                  <a:pt x="42" y="59"/>
                  <a:pt x="51" y="51"/>
                </a:cubicBezTo>
                <a:cubicBezTo>
                  <a:pt x="59" y="43"/>
                  <a:pt x="67" y="36"/>
                  <a:pt x="77" y="29"/>
                </a:cubicBezTo>
                <a:cubicBezTo>
                  <a:pt x="86" y="23"/>
                  <a:pt x="96" y="18"/>
                  <a:pt x="107" y="13"/>
                </a:cubicBezTo>
                <a:cubicBezTo>
                  <a:pt x="118" y="9"/>
                  <a:pt x="128" y="6"/>
                  <a:pt x="140" y="3"/>
                </a:cubicBezTo>
                <a:cubicBezTo>
                  <a:pt x="151" y="1"/>
                  <a:pt x="162" y="0"/>
                  <a:pt x="174" y="0"/>
                </a:cubicBezTo>
                <a:lnTo>
                  <a:pt x="12988" y="0"/>
                </a:lnTo>
                <a:cubicBezTo>
                  <a:pt x="13000" y="0"/>
                  <a:pt x="13011" y="1"/>
                  <a:pt x="13022" y="3"/>
                </a:cubicBezTo>
                <a:cubicBezTo>
                  <a:pt x="13033" y="6"/>
                  <a:pt x="13044" y="9"/>
                  <a:pt x="13055" y="13"/>
                </a:cubicBezTo>
                <a:cubicBezTo>
                  <a:pt x="13065" y="18"/>
                  <a:pt x="13075" y="23"/>
                  <a:pt x="13085" y="29"/>
                </a:cubicBezTo>
                <a:cubicBezTo>
                  <a:pt x="13094" y="36"/>
                  <a:pt x="13103" y="43"/>
                  <a:pt x="13111" y="51"/>
                </a:cubicBezTo>
                <a:cubicBezTo>
                  <a:pt x="13119" y="59"/>
                  <a:pt x="13127" y="68"/>
                  <a:pt x="13133" y="77"/>
                </a:cubicBezTo>
                <a:cubicBezTo>
                  <a:pt x="13139" y="87"/>
                  <a:pt x="13145" y="97"/>
                  <a:pt x="13149" y="108"/>
                </a:cubicBezTo>
                <a:cubicBezTo>
                  <a:pt x="13153" y="118"/>
                  <a:pt x="13157" y="129"/>
                  <a:pt x="13159" y="140"/>
                </a:cubicBezTo>
                <a:cubicBezTo>
                  <a:pt x="13161" y="151"/>
                  <a:pt x="13162" y="163"/>
                  <a:pt x="13162" y="174"/>
                </a:cubicBezTo>
                <a:lnTo>
                  <a:pt x="13162" y="872"/>
                </a:lnTo>
                <a:cubicBezTo>
                  <a:pt x="13162" y="883"/>
                  <a:pt x="13161" y="894"/>
                  <a:pt x="13159" y="906"/>
                </a:cubicBezTo>
                <a:cubicBezTo>
                  <a:pt x="13157" y="917"/>
                  <a:pt x="13153" y="928"/>
                  <a:pt x="13149" y="938"/>
                </a:cubicBezTo>
                <a:cubicBezTo>
                  <a:pt x="13145" y="949"/>
                  <a:pt x="13139" y="959"/>
                  <a:pt x="13133" y="968"/>
                </a:cubicBezTo>
                <a:cubicBezTo>
                  <a:pt x="13127" y="978"/>
                  <a:pt x="13119" y="987"/>
                  <a:pt x="13111" y="995"/>
                </a:cubicBezTo>
                <a:cubicBezTo>
                  <a:pt x="13103" y="1003"/>
                  <a:pt x="13094" y="1010"/>
                  <a:pt x="13085" y="1016"/>
                </a:cubicBezTo>
                <a:cubicBezTo>
                  <a:pt x="13075" y="1023"/>
                  <a:pt x="13065" y="1028"/>
                  <a:pt x="13055" y="1032"/>
                </a:cubicBezTo>
                <a:cubicBezTo>
                  <a:pt x="13044" y="1037"/>
                  <a:pt x="13033" y="1040"/>
                  <a:pt x="13022" y="1042"/>
                </a:cubicBezTo>
                <a:cubicBezTo>
                  <a:pt x="13011" y="1045"/>
                  <a:pt x="13000" y="1046"/>
                  <a:pt x="12988" y="1046"/>
                </a:cubicBezTo>
                <a:lnTo>
                  <a:pt x="174" y="1046"/>
                </a:lnTo>
                <a:cubicBezTo>
                  <a:pt x="162" y="1046"/>
                  <a:pt x="151" y="1045"/>
                  <a:pt x="140" y="1042"/>
                </a:cubicBezTo>
                <a:cubicBezTo>
                  <a:pt x="128" y="1040"/>
                  <a:pt x="118" y="1037"/>
                  <a:pt x="107" y="1032"/>
                </a:cubicBezTo>
                <a:cubicBezTo>
                  <a:pt x="96" y="1028"/>
                  <a:pt x="86" y="1023"/>
                  <a:pt x="77" y="1016"/>
                </a:cubicBezTo>
                <a:cubicBezTo>
                  <a:pt x="67" y="1010"/>
                  <a:pt x="59" y="1003"/>
                  <a:pt x="51" y="995"/>
                </a:cubicBezTo>
                <a:cubicBezTo>
                  <a:pt x="42" y="987"/>
                  <a:pt x="35" y="978"/>
                  <a:pt x="29" y="968"/>
                </a:cubicBezTo>
                <a:cubicBezTo>
                  <a:pt x="23" y="959"/>
                  <a:pt x="17" y="949"/>
                  <a:pt x="13" y="938"/>
                </a:cubicBezTo>
                <a:cubicBezTo>
                  <a:pt x="8" y="928"/>
                  <a:pt x="5" y="917"/>
                  <a:pt x="3" y="906"/>
                </a:cubicBezTo>
                <a:cubicBezTo>
                  <a:pt x="1" y="894"/>
                  <a:pt x="0" y="883"/>
                  <a:pt x="0" y="872"/>
                </a:cubicBezTo>
                <a:close/>
              </a:path>
            </a:pathLst>
          </a:custGeom>
          <a:solidFill>
            <a:srgbClr val="1E40AF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110" name="任意多边形 1109"/>
          <p:cNvSpPr/>
          <p:nvPr/>
        </p:nvSpPr>
        <p:spPr>
          <a:xfrm>
            <a:off x="413640" y="4984560"/>
            <a:ext cx="4738320" cy="376560"/>
          </a:xfrm>
          <a:custGeom>
            <a:avLst/>
            <a:gdLst/>
            <a:ahLst/>
            <a:cxnLst/>
            <a:rect l="0" t="0" r="r" b="b"/>
            <a:pathLst>
              <a:path w="13162" h="1046" fill="none">
                <a:moveTo>
                  <a:pt x="0" y="872"/>
                </a:moveTo>
                <a:lnTo>
                  <a:pt x="0" y="174"/>
                </a:lnTo>
                <a:cubicBezTo>
                  <a:pt x="0" y="163"/>
                  <a:pt x="1" y="151"/>
                  <a:pt x="3" y="140"/>
                </a:cubicBezTo>
                <a:cubicBezTo>
                  <a:pt x="5" y="129"/>
                  <a:pt x="8" y="118"/>
                  <a:pt x="13" y="108"/>
                </a:cubicBezTo>
                <a:cubicBezTo>
                  <a:pt x="17" y="97"/>
                  <a:pt x="23" y="87"/>
                  <a:pt x="29" y="77"/>
                </a:cubicBezTo>
                <a:cubicBezTo>
                  <a:pt x="35" y="68"/>
                  <a:pt x="42" y="59"/>
                  <a:pt x="51" y="51"/>
                </a:cubicBezTo>
                <a:cubicBezTo>
                  <a:pt x="59" y="43"/>
                  <a:pt x="67" y="36"/>
                  <a:pt x="77" y="29"/>
                </a:cubicBezTo>
                <a:cubicBezTo>
                  <a:pt x="86" y="23"/>
                  <a:pt x="96" y="18"/>
                  <a:pt x="107" y="13"/>
                </a:cubicBezTo>
                <a:cubicBezTo>
                  <a:pt x="118" y="9"/>
                  <a:pt x="128" y="6"/>
                  <a:pt x="140" y="3"/>
                </a:cubicBezTo>
                <a:cubicBezTo>
                  <a:pt x="151" y="1"/>
                  <a:pt x="162" y="0"/>
                  <a:pt x="174" y="0"/>
                </a:cubicBezTo>
                <a:lnTo>
                  <a:pt x="12988" y="0"/>
                </a:lnTo>
                <a:cubicBezTo>
                  <a:pt x="13000" y="0"/>
                  <a:pt x="13011" y="1"/>
                  <a:pt x="13022" y="3"/>
                </a:cubicBezTo>
                <a:cubicBezTo>
                  <a:pt x="13033" y="6"/>
                  <a:pt x="13044" y="9"/>
                  <a:pt x="13055" y="13"/>
                </a:cubicBezTo>
                <a:cubicBezTo>
                  <a:pt x="13065" y="18"/>
                  <a:pt x="13075" y="23"/>
                  <a:pt x="13085" y="29"/>
                </a:cubicBezTo>
                <a:cubicBezTo>
                  <a:pt x="13094" y="36"/>
                  <a:pt x="13103" y="43"/>
                  <a:pt x="13111" y="51"/>
                </a:cubicBezTo>
                <a:cubicBezTo>
                  <a:pt x="13119" y="59"/>
                  <a:pt x="13127" y="68"/>
                  <a:pt x="13133" y="77"/>
                </a:cubicBezTo>
                <a:cubicBezTo>
                  <a:pt x="13139" y="87"/>
                  <a:pt x="13145" y="97"/>
                  <a:pt x="13149" y="108"/>
                </a:cubicBezTo>
                <a:cubicBezTo>
                  <a:pt x="13153" y="118"/>
                  <a:pt x="13157" y="129"/>
                  <a:pt x="13159" y="140"/>
                </a:cubicBezTo>
                <a:cubicBezTo>
                  <a:pt x="13161" y="151"/>
                  <a:pt x="13162" y="163"/>
                  <a:pt x="13162" y="174"/>
                </a:cubicBezTo>
                <a:lnTo>
                  <a:pt x="13162" y="872"/>
                </a:lnTo>
                <a:cubicBezTo>
                  <a:pt x="13162" y="883"/>
                  <a:pt x="13161" y="894"/>
                  <a:pt x="13159" y="906"/>
                </a:cubicBezTo>
                <a:cubicBezTo>
                  <a:pt x="13157" y="917"/>
                  <a:pt x="13153" y="928"/>
                  <a:pt x="13149" y="938"/>
                </a:cubicBezTo>
                <a:cubicBezTo>
                  <a:pt x="13145" y="949"/>
                  <a:pt x="13139" y="959"/>
                  <a:pt x="13133" y="968"/>
                </a:cubicBezTo>
                <a:cubicBezTo>
                  <a:pt x="13127" y="978"/>
                  <a:pt x="13119" y="987"/>
                  <a:pt x="13111" y="995"/>
                </a:cubicBezTo>
                <a:cubicBezTo>
                  <a:pt x="13103" y="1003"/>
                  <a:pt x="13094" y="1010"/>
                  <a:pt x="13085" y="1016"/>
                </a:cubicBezTo>
                <a:cubicBezTo>
                  <a:pt x="13075" y="1023"/>
                  <a:pt x="13065" y="1028"/>
                  <a:pt x="13055" y="1032"/>
                </a:cubicBezTo>
                <a:cubicBezTo>
                  <a:pt x="13044" y="1037"/>
                  <a:pt x="13033" y="1040"/>
                  <a:pt x="13022" y="1042"/>
                </a:cubicBezTo>
                <a:cubicBezTo>
                  <a:pt x="13011" y="1045"/>
                  <a:pt x="13000" y="1046"/>
                  <a:pt x="12988" y="1046"/>
                </a:cubicBezTo>
                <a:lnTo>
                  <a:pt x="174" y="1046"/>
                </a:lnTo>
                <a:cubicBezTo>
                  <a:pt x="162" y="1046"/>
                  <a:pt x="151" y="1045"/>
                  <a:pt x="140" y="1042"/>
                </a:cubicBezTo>
                <a:cubicBezTo>
                  <a:pt x="128" y="1040"/>
                  <a:pt x="118" y="1037"/>
                  <a:pt x="107" y="1032"/>
                </a:cubicBezTo>
                <a:cubicBezTo>
                  <a:pt x="96" y="1028"/>
                  <a:pt x="86" y="1023"/>
                  <a:pt x="77" y="1016"/>
                </a:cubicBezTo>
                <a:cubicBezTo>
                  <a:pt x="67" y="1010"/>
                  <a:pt x="59" y="1003"/>
                  <a:pt x="51" y="995"/>
                </a:cubicBezTo>
                <a:cubicBezTo>
                  <a:pt x="42" y="987"/>
                  <a:pt x="35" y="978"/>
                  <a:pt x="29" y="968"/>
                </a:cubicBezTo>
                <a:cubicBezTo>
                  <a:pt x="23" y="959"/>
                  <a:pt x="17" y="949"/>
                  <a:pt x="13" y="938"/>
                </a:cubicBezTo>
                <a:cubicBezTo>
                  <a:pt x="8" y="928"/>
                  <a:pt x="5" y="917"/>
                  <a:pt x="3" y="906"/>
                </a:cubicBezTo>
                <a:cubicBezTo>
                  <a:pt x="1" y="894"/>
                  <a:pt x="0" y="883"/>
                  <a:pt x="0" y="872"/>
                </a:cubicBezTo>
              </a:path>
            </a:pathLst>
          </a:custGeom>
          <a:ln w="8280">
            <a:solidFill>
              <a:srgbClr val="1D4ED8"/>
            </a:solidFill>
            <a:miter/>
          </a:ln>
        </p:spPr>
        <p:txBody>
          <a:bodyPr lIns="3960" tIns="3960" rIns="3960" bIns="396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111" name="图片 1110"/>
          <p:cNvPicPr/>
          <p:nvPr/>
        </p:nvPicPr>
        <p:blipFill>
          <a:blip r:embed="rId3"/>
          <a:stretch/>
        </p:blipFill>
        <p:spPr>
          <a:xfrm>
            <a:off x="409320" y="1353960"/>
            <a:ext cx="20016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112" name="文本框 1111"/>
          <p:cNvSpPr txBox="1"/>
          <p:nvPr/>
        </p:nvSpPr>
        <p:spPr>
          <a:xfrm>
            <a:off x="405360" y="983880"/>
            <a:ext cx="704160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线性搜索通过计算查询向量与数据集中</a:t>
            </a:r>
            <a:r>
              <a:rPr lang="zh-CN" sz="1320" b="0" u="none" strike="noStrike">
                <a:solidFill>
                  <a:srgbClr val="53EAFD"/>
                </a:solidFill>
                <a:effectLst/>
                <a:uFillTx/>
                <a:latin typeface="WenQuanYiZenHei"/>
                <a:ea typeface="WenQuanYiZenHei"/>
              </a:rPr>
              <a:t>每个向量</a:t>
            </a:r>
            <a:r>
              <a:rPr lang="zh-CN" sz="132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的相似性，适合小规模数据集或精确搜索需求。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13" name="文本框 1112"/>
          <p:cNvSpPr txBox="1"/>
          <p:nvPr/>
        </p:nvSpPr>
        <p:spPr>
          <a:xfrm>
            <a:off x="706320" y="1344600"/>
            <a:ext cx="1811160" cy="25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580" b="0" u="none" strike="noStrike">
                <a:solidFill>
                  <a:srgbClr val="A2F4FD"/>
                </a:solidFill>
                <a:effectLst/>
                <a:uFillTx/>
                <a:latin typeface="WenQuanYiZenHei"/>
                <a:ea typeface="WenQuanYiZenHei"/>
              </a:rPr>
              <a:t>基于欧氏距离的实现</a:t>
            </a:r>
            <a:endParaRPr lang="en-US" sz="15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14" name="文本框 1113"/>
          <p:cNvSpPr txBox="1"/>
          <p:nvPr/>
        </p:nvSpPr>
        <p:spPr>
          <a:xfrm>
            <a:off x="538920" y="1857960"/>
            <a:ext cx="126828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00BCD4"/>
                </a:solidFill>
                <a:effectLst/>
                <a:uFillTx/>
                <a:latin typeface="Courier New"/>
                <a:ea typeface="Courier New"/>
              </a:rPr>
              <a:t>import</a:t>
            </a:r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numpy </a:t>
            </a:r>
            <a:r>
              <a:rPr lang="en-US" sz="920" b="0" u="none" strike="noStrike">
                <a:solidFill>
                  <a:srgbClr val="00BCD4"/>
                </a:solidFill>
                <a:effectLst/>
                <a:uFillTx/>
                <a:latin typeface="Courier New"/>
                <a:ea typeface="Courier New"/>
              </a:rPr>
              <a:t>as</a:t>
            </a:r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np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15" name="文本框 1114"/>
          <p:cNvSpPr txBox="1"/>
          <p:nvPr/>
        </p:nvSpPr>
        <p:spPr>
          <a:xfrm>
            <a:off x="538920" y="2033640"/>
            <a:ext cx="394416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00BCD4"/>
                </a:solidFill>
                <a:effectLst/>
                <a:uFillTx/>
                <a:latin typeface="Courier New"/>
                <a:ea typeface="Courier New"/>
              </a:rPr>
              <a:t>from</a:t>
            </a:r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sklearn.metrics.pairwise </a:t>
            </a:r>
            <a:r>
              <a:rPr lang="en-US" sz="920" b="0" u="none" strike="noStrike">
                <a:solidFill>
                  <a:srgbClr val="00BCD4"/>
                </a:solidFill>
                <a:effectLst/>
                <a:uFillTx/>
                <a:latin typeface="Courier New"/>
                <a:ea typeface="Courier New"/>
              </a:rPr>
              <a:t>import</a:t>
            </a:r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euclidean_distances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16" name="文本框 1115"/>
          <p:cNvSpPr txBox="1"/>
          <p:nvPr/>
        </p:nvSpPr>
        <p:spPr>
          <a:xfrm>
            <a:off x="538920" y="2384640"/>
            <a:ext cx="14148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6C7A89"/>
                </a:solidFill>
                <a:effectLst/>
                <a:uFillTx/>
                <a:latin typeface="Courier New"/>
                <a:ea typeface="Courier New"/>
              </a:rPr>
              <a:t># 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17" name="文本框 1116"/>
          <p:cNvSpPr txBox="1"/>
          <p:nvPr/>
        </p:nvSpPr>
        <p:spPr>
          <a:xfrm>
            <a:off x="679320" y="2369160"/>
            <a:ext cx="47016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6C7A89"/>
                </a:solidFill>
                <a:effectLst/>
                <a:uFillTx/>
                <a:latin typeface="WenQuanYiZenHei"/>
                <a:ea typeface="WenQuanYiZenHei"/>
              </a:rPr>
              <a:t>示例数据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18" name="文本框 1117"/>
          <p:cNvSpPr txBox="1"/>
          <p:nvPr/>
        </p:nvSpPr>
        <p:spPr>
          <a:xfrm>
            <a:off x="538920" y="2559960"/>
            <a:ext cx="176112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data_vectors = np.array([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19" name="文本框 1118"/>
          <p:cNvSpPr txBox="1"/>
          <p:nvPr/>
        </p:nvSpPr>
        <p:spPr>
          <a:xfrm>
            <a:off x="538920" y="2735640"/>
            <a:ext cx="140904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   [0.1, 0.2, 0.3],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20" name="文本框 1119"/>
          <p:cNvSpPr txBox="1"/>
          <p:nvPr/>
        </p:nvSpPr>
        <p:spPr>
          <a:xfrm>
            <a:off x="538920" y="2910960"/>
            <a:ext cx="140904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   [0.4, 0.5, 0.6],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21" name="文本框 1120"/>
          <p:cNvSpPr txBox="1"/>
          <p:nvPr/>
        </p:nvSpPr>
        <p:spPr>
          <a:xfrm>
            <a:off x="538920" y="3086280"/>
            <a:ext cx="140904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   [0.7, 0.6, 0.9],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22" name="文本框 1121"/>
          <p:cNvSpPr txBox="1"/>
          <p:nvPr/>
        </p:nvSpPr>
        <p:spPr>
          <a:xfrm>
            <a:off x="538920" y="3261960"/>
            <a:ext cx="140904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   [0.2, 0.3, 0.4],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23" name="文本框 1122"/>
          <p:cNvSpPr txBox="1"/>
          <p:nvPr/>
        </p:nvSpPr>
        <p:spPr>
          <a:xfrm>
            <a:off x="538920" y="3437280"/>
            <a:ext cx="133884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   [0.9, 0.6, 0.1]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24" name="文本框 1123"/>
          <p:cNvSpPr txBox="1"/>
          <p:nvPr/>
        </p:nvSpPr>
        <p:spPr>
          <a:xfrm>
            <a:off x="538920" y="3612960"/>
            <a:ext cx="14148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])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25" name="文本框 1124"/>
          <p:cNvSpPr txBox="1"/>
          <p:nvPr/>
        </p:nvSpPr>
        <p:spPr>
          <a:xfrm>
            <a:off x="538920" y="3963960"/>
            <a:ext cx="14148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6C7A89"/>
                </a:solidFill>
                <a:effectLst/>
                <a:uFillTx/>
                <a:latin typeface="Courier New"/>
                <a:ea typeface="Courier New"/>
              </a:rPr>
              <a:t># 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26" name="文本框 1125"/>
          <p:cNvSpPr txBox="1"/>
          <p:nvPr/>
        </p:nvSpPr>
        <p:spPr>
          <a:xfrm>
            <a:off x="679320" y="3948840"/>
            <a:ext cx="47016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6C7A89"/>
                </a:solidFill>
                <a:effectLst/>
                <a:uFillTx/>
                <a:latin typeface="WenQuanYiZenHei"/>
                <a:ea typeface="WenQuanYiZenHei"/>
              </a:rPr>
              <a:t>查询向量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27" name="文本框 1126"/>
          <p:cNvSpPr txBox="1"/>
          <p:nvPr/>
        </p:nvSpPr>
        <p:spPr>
          <a:xfrm>
            <a:off x="538920" y="4139280"/>
            <a:ext cx="302868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query_vector = np.array([0.15, 0.25, 0.35])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28" name="文本框 1127"/>
          <p:cNvSpPr txBox="1"/>
          <p:nvPr/>
        </p:nvSpPr>
        <p:spPr>
          <a:xfrm>
            <a:off x="538920" y="4490280"/>
            <a:ext cx="14148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6C7A89"/>
                </a:solidFill>
                <a:effectLst/>
                <a:uFillTx/>
                <a:latin typeface="Courier New"/>
                <a:ea typeface="Courier New"/>
              </a:rPr>
              <a:t># 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29" name="文本框 1128"/>
          <p:cNvSpPr txBox="1"/>
          <p:nvPr/>
        </p:nvSpPr>
        <p:spPr>
          <a:xfrm>
            <a:off x="679320" y="4475160"/>
            <a:ext cx="70488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6C7A89"/>
                </a:solidFill>
                <a:effectLst/>
                <a:uFillTx/>
                <a:latin typeface="WenQuanYiZenHei"/>
                <a:ea typeface="WenQuanYiZenHei"/>
              </a:rPr>
              <a:t>线性搜索函数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30" name="文本框 1129"/>
          <p:cNvSpPr txBox="1"/>
          <p:nvPr/>
        </p:nvSpPr>
        <p:spPr>
          <a:xfrm>
            <a:off x="538920" y="4665960"/>
            <a:ext cx="324036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00BCD4"/>
                </a:solidFill>
                <a:effectLst/>
                <a:uFillTx/>
                <a:latin typeface="Courier New"/>
                <a:ea typeface="Courier New"/>
              </a:rPr>
              <a:t>def</a:t>
            </a:r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</a:t>
            </a:r>
            <a:r>
              <a:rPr lang="en-US" sz="920" b="0" u="none" strike="noStrike">
                <a:solidFill>
                  <a:srgbClr val="FFC107"/>
                </a:solidFill>
                <a:effectLst/>
                <a:uFillTx/>
                <a:latin typeface="Courier New"/>
                <a:ea typeface="Courier New"/>
              </a:rPr>
              <a:t>linear_search</a:t>
            </a:r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(query_vector, data_vectors, 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31" name="文本框 1130"/>
          <p:cNvSpPr txBox="1"/>
          <p:nvPr/>
        </p:nvSpPr>
        <p:spPr>
          <a:xfrm>
            <a:off x="1732680" y="4841280"/>
            <a:ext cx="126828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metric</a:t>
            </a:r>
            <a:r>
              <a:rPr lang="en-US" sz="920" b="0" u="none" strike="noStrike">
                <a:solidFill>
                  <a:srgbClr val="8BC34A"/>
                </a:solidFill>
                <a:effectLst/>
                <a:uFillTx/>
                <a:latin typeface="Courier New"/>
                <a:ea typeface="Courier New"/>
              </a:rPr>
              <a:t> 'euclidean'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132" name="图片 1131"/>
          <p:cNvPicPr/>
          <p:nvPr/>
        </p:nvPicPr>
        <p:blipFill>
          <a:blip r:embed="rId4"/>
          <a:stretch/>
        </p:blipFill>
        <p:spPr>
          <a:xfrm>
            <a:off x="518040" y="512280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133" name="文本框 1132"/>
          <p:cNvSpPr txBox="1"/>
          <p:nvPr/>
        </p:nvSpPr>
        <p:spPr>
          <a:xfrm>
            <a:off x="3136680" y="4841280"/>
            <a:ext cx="63468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top k 3):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34" name="任意多边形 1133"/>
          <p:cNvSpPr/>
          <p:nvPr/>
        </p:nvSpPr>
        <p:spPr>
          <a:xfrm>
            <a:off x="5561280" y="4984560"/>
            <a:ext cx="4738680" cy="376560"/>
          </a:xfrm>
          <a:custGeom>
            <a:avLst/>
            <a:gdLst/>
            <a:ahLst/>
            <a:cxnLst/>
            <a:rect l="0" t="0" r="r" b="b"/>
            <a:pathLst>
              <a:path w="13163" h="1046">
                <a:moveTo>
                  <a:pt x="0" y="872"/>
                </a:moveTo>
                <a:lnTo>
                  <a:pt x="0" y="174"/>
                </a:lnTo>
                <a:cubicBezTo>
                  <a:pt x="0" y="163"/>
                  <a:pt x="1" y="151"/>
                  <a:pt x="3" y="140"/>
                </a:cubicBezTo>
                <a:cubicBezTo>
                  <a:pt x="5" y="129"/>
                  <a:pt x="9" y="118"/>
                  <a:pt x="13" y="108"/>
                </a:cubicBezTo>
                <a:cubicBezTo>
                  <a:pt x="17" y="97"/>
                  <a:pt x="23" y="87"/>
                  <a:pt x="29" y="77"/>
                </a:cubicBezTo>
                <a:cubicBezTo>
                  <a:pt x="35" y="68"/>
                  <a:pt x="43" y="59"/>
                  <a:pt x="51" y="51"/>
                </a:cubicBezTo>
                <a:cubicBezTo>
                  <a:pt x="59" y="43"/>
                  <a:pt x="68" y="36"/>
                  <a:pt x="77" y="29"/>
                </a:cubicBezTo>
                <a:cubicBezTo>
                  <a:pt x="87" y="23"/>
                  <a:pt x="97" y="18"/>
                  <a:pt x="107" y="13"/>
                </a:cubicBezTo>
                <a:cubicBezTo>
                  <a:pt x="118" y="9"/>
                  <a:pt x="129" y="6"/>
                  <a:pt x="140" y="3"/>
                </a:cubicBezTo>
                <a:cubicBezTo>
                  <a:pt x="151" y="1"/>
                  <a:pt x="162" y="0"/>
                  <a:pt x="174" y="0"/>
                </a:cubicBezTo>
                <a:lnTo>
                  <a:pt x="12988" y="0"/>
                </a:lnTo>
                <a:cubicBezTo>
                  <a:pt x="13000" y="0"/>
                  <a:pt x="13011" y="1"/>
                  <a:pt x="13022" y="3"/>
                </a:cubicBezTo>
                <a:cubicBezTo>
                  <a:pt x="13034" y="6"/>
                  <a:pt x="13045" y="9"/>
                  <a:pt x="13055" y="13"/>
                </a:cubicBezTo>
                <a:cubicBezTo>
                  <a:pt x="13066" y="18"/>
                  <a:pt x="13076" y="23"/>
                  <a:pt x="13085" y="29"/>
                </a:cubicBezTo>
                <a:cubicBezTo>
                  <a:pt x="13095" y="36"/>
                  <a:pt x="13104" y="43"/>
                  <a:pt x="13112" y="51"/>
                </a:cubicBezTo>
                <a:cubicBezTo>
                  <a:pt x="13120" y="59"/>
                  <a:pt x="13127" y="68"/>
                  <a:pt x="13133" y="77"/>
                </a:cubicBezTo>
                <a:cubicBezTo>
                  <a:pt x="13140" y="87"/>
                  <a:pt x="13145" y="97"/>
                  <a:pt x="13149" y="108"/>
                </a:cubicBezTo>
                <a:cubicBezTo>
                  <a:pt x="13154" y="118"/>
                  <a:pt x="13157" y="129"/>
                  <a:pt x="13159" y="140"/>
                </a:cubicBezTo>
                <a:cubicBezTo>
                  <a:pt x="13161" y="151"/>
                  <a:pt x="13163" y="163"/>
                  <a:pt x="13163" y="174"/>
                </a:cubicBezTo>
                <a:lnTo>
                  <a:pt x="13163" y="872"/>
                </a:lnTo>
                <a:cubicBezTo>
                  <a:pt x="13163" y="883"/>
                  <a:pt x="13161" y="894"/>
                  <a:pt x="13159" y="906"/>
                </a:cubicBezTo>
                <a:cubicBezTo>
                  <a:pt x="13157" y="917"/>
                  <a:pt x="13154" y="928"/>
                  <a:pt x="13149" y="938"/>
                </a:cubicBezTo>
                <a:cubicBezTo>
                  <a:pt x="13145" y="949"/>
                  <a:pt x="13140" y="959"/>
                  <a:pt x="13133" y="968"/>
                </a:cubicBezTo>
                <a:cubicBezTo>
                  <a:pt x="13127" y="978"/>
                  <a:pt x="13120" y="987"/>
                  <a:pt x="13112" y="995"/>
                </a:cubicBezTo>
                <a:cubicBezTo>
                  <a:pt x="13104" y="1003"/>
                  <a:pt x="13095" y="1010"/>
                  <a:pt x="13085" y="1016"/>
                </a:cubicBezTo>
                <a:cubicBezTo>
                  <a:pt x="13076" y="1023"/>
                  <a:pt x="13066" y="1028"/>
                  <a:pt x="13055" y="1032"/>
                </a:cubicBezTo>
                <a:cubicBezTo>
                  <a:pt x="13045" y="1037"/>
                  <a:pt x="13034" y="1040"/>
                  <a:pt x="13022" y="1042"/>
                </a:cubicBezTo>
                <a:cubicBezTo>
                  <a:pt x="13011" y="1045"/>
                  <a:pt x="13000" y="1046"/>
                  <a:pt x="12988" y="1046"/>
                </a:cubicBezTo>
                <a:lnTo>
                  <a:pt x="174" y="1046"/>
                </a:lnTo>
                <a:cubicBezTo>
                  <a:pt x="162" y="1046"/>
                  <a:pt x="151" y="1045"/>
                  <a:pt x="140" y="1042"/>
                </a:cubicBezTo>
                <a:cubicBezTo>
                  <a:pt x="129" y="1040"/>
                  <a:pt x="118" y="1037"/>
                  <a:pt x="107" y="1032"/>
                </a:cubicBezTo>
                <a:cubicBezTo>
                  <a:pt x="97" y="1028"/>
                  <a:pt x="87" y="1023"/>
                  <a:pt x="77" y="1016"/>
                </a:cubicBezTo>
                <a:cubicBezTo>
                  <a:pt x="68" y="1010"/>
                  <a:pt x="59" y="1003"/>
                  <a:pt x="51" y="995"/>
                </a:cubicBezTo>
                <a:cubicBezTo>
                  <a:pt x="43" y="987"/>
                  <a:pt x="35" y="978"/>
                  <a:pt x="29" y="968"/>
                </a:cubicBezTo>
                <a:cubicBezTo>
                  <a:pt x="23" y="959"/>
                  <a:pt x="17" y="949"/>
                  <a:pt x="13" y="938"/>
                </a:cubicBezTo>
                <a:cubicBezTo>
                  <a:pt x="9" y="928"/>
                  <a:pt x="5" y="917"/>
                  <a:pt x="3" y="906"/>
                </a:cubicBezTo>
                <a:cubicBezTo>
                  <a:pt x="1" y="894"/>
                  <a:pt x="0" y="883"/>
                  <a:pt x="0" y="872"/>
                </a:cubicBezTo>
                <a:close/>
              </a:path>
            </a:pathLst>
          </a:custGeom>
          <a:solidFill>
            <a:srgbClr val="1E40AF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135" name="任意多边形 1134"/>
          <p:cNvSpPr/>
          <p:nvPr/>
        </p:nvSpPr>
        <p:spPr>
          <a:xfrm>
            <a:off x="5561280" y="4984560"/>
            <a:ext cx="4738680" cy="376560"/>
          </a:xfrm>
          <a:custGeom>
            <a:avLst/>
            <a:gdLst/>
            <a:ahLst/>
            <a:cxnLst/>
            <a:rect l="0" t="0" r="r" b="b"/>
            <a:pathLst>
              <a:path w="13163" h="1046" fill="none">
                <a:moveTo>
                  <a:pt x="0" y="872"/>
                </a:moveTo>
                <a:lnTo>
                  <a:pt x="0" y="174"/>
                </a:lnTo>
                <a:cubicBezTo>
                  <a:pt x="0" y="163"/>
                  <a:pt x="1" y="151"/>
                  <a:pt x="3" y="140"/>
                </a:cubicBezTo>
                <a:cubicBezTo>
                  <a:pt x="5" y="129"/>
                  <a:pt x="9" y="118"/>
                  <a:pt x="13" y="108"/>
                </a:cubicBezTo>
                <a:cubicBezTo>
                  <a:pt x="17" y="97"/>
                  <a:pt x="23" y="87"/>
                  <a:pt x="29" y="77"/>
                </a:cubicBezTo>
                <a:cubicBezTo>
                  <a:pt x="35" y="68"/>
                  <a:pt x="43" y="59"/>
                  <a:pt x="51" y="51"/>
                </a:cubicBezTo>
                <a:cubicBezTo>
                  <a:pt x="59" y="43"/>
                  <a:pt x="68" y="36"/>
                  <a:pt x="77" y="29"/>
                </a:cubicBezTo>
                <a:cubicBezTo>
                  <a:pt x="87" y="23"/>
                  <a:pt x="97" y="18"/>
                  <a:pt x="107" y="13"/>
                </a:cubicBezTo>
                <a:cubicBezTo>
                  <a:pt x="118" y="9"/>
                  <a:pt x="129" y="6"/>
                  <a:pt x="140" y="3"/>
                </a:cubicBezTo>
                <a:cubicBezTo>
                  <a:pt x="151" y="1"/>
                  <a:pt x="162" y="0"/>
                  <a:pt x="174" y="0"/>
                </a:cubicBezTo>
                <a:lnTo>
                  <a:pt x="12988" y="0"/>
                </a:lnTo>
                <a:cubicBezTo>
                  <a:pt x="13000" y="0"/>
                  <a:pt x="13011" y="1"/>
                  <a:pt x="13022" y="3"/>
                </a:cubicBezTo>
                <a:cubicBezTo>
                  <a:pt x="13034" y="6"/>
                  <a:pt x="13045" y="9"/>
                  <a:pt x="13055" y="13"/>
                </a:cubicBezTo>
                <a:cubicBezTo>
                  <a:pt x="13066" y="18"/>
                  <a:pt x="13076" y="23"/>
                  <a:pt x="13085" y="29"/>
                </a:cubicBezTo>
                <a:cubicBezTo>
                  <a:pt x="13095" y="36"/>
                  <a:pt x="13104" y="43"/>
                  <a:pt x="13112" y="51"/>
                </a:cubicBezTo>
                <a:cubicBezTo>
                  <a:pt x="13120" y="59"/>
                  <a:pt x="13127" y="68"/>
                  <a:pt x="13133" y="77"/>
                </a:cubicBezTo>
                <a:cubicBezTo>
                  <a:pt x="13140" y="87"/>
                  <a:pt x="13145" y="97"/>
                  <a:pt x="13149" y="108"/>
                </a:cubicBezTo>
                <a:cubicBezTo>
                  <a:pt x="13154" y="118"/>
                  <a:pt x="13157" y="129"/>
                  <a:pt x="13159" y="140"/>
                </a:cubicBezTo>
                <a:cubicBezTo>
                  <a:pt x="13161" y="151"/>
                  <a:pt x="13163" y="163"/>
                  <a:pt x="13163" y="174"/>
                </a:cubicBezTo>
                <a:lnTo>
                  <a:pt x="13163" y="872"/>
                </a:lnTo>
                <a:cubicBezTo>
                  <a:pt x="13163" y="883"/>
                  <a:pt x="13161" y="894"/>
                  <a:pt x="13159" y="906"/>
                </a:cubicBezTo>
                <a:cubicBezTo>
                  <a:pt x="13157" y="917"/>
                  <a:pt x="13154" y="928"/>
                  <a:pt x="13149" y="938"/>
                </a:cubicBezTo>
                <a:cubicBezTo>
                  <a:pt x="13145" y="949"/>
                  <a:pt x="13140" y="959"/>
                  <a:pt x="13133" y="968"/>
                </a:cubicBezTo>
                <a:cubicBezTo>
                  <a:pt x="13127" y="978"/>
                  <a:pt x="13120" y="987"/>
                  <a:pt x="13112" y="995"/>
                </a:cubicBezTo>
                <a:cubicBezTo>
                  <a:pt x="13104" y="1003"/>
                  <a:pt x="13095" y="1010"/>
                  <a:pt x="13085" y="1016"/>
                </a:cubicBezTo>
                <a:cubicBezTo>
                  <a:pt x="13076" y="1023"/>
                  <a:pt x="13066" y="1028"/>
                  <a:pt x="13055" y="1032"/>
                </a:cubicBezTo>
                <a:cubicBezTo>
                  <a:pt x="13045" y="1037"/>
                  <a:pt x="13034" y="1040"/>
                  <a:pt x="13022" y="1042"/>
                </a:cubicBezTo>
                <a:cubicBezTo>
                  <a:pt x="13011" y="1045"/>
                  <a:pt x="13000" y="1046"/>
                  <a:pt x="12988" y="1046"/>
                </a:cubicBezTo>
                <a:lnTo>
                  <a:pt x="174" y="1046"/>
                </a:lnTo>
                <a:cubicBezTo>
                  <a:pt x="162" y="1046"/>
                  <a:pt x="151" y="1045"/>
                  <a:pt x="140" y="1042"/>
                </a:cubicBezTo>
                <a:cubicBezTo>
                  <a:pt x="129" y="1040"/>
                  <a:pt x="118" y="1037"/>
                  <a:pt x="107" y="1032"/>
                </a:cubicBezTo>
                <a:cubicBezTo>
                  <a:pt x="97" y="1028"/>
                  <a:pt x="87" y="1023"/>
                  <a:pt x="77" y="1016"/>
                </a:cubicBezTo>
                <a:cubicBezTo>
                  <a:pt x="68" y="1010"/>
                  <a:pt x="59" y="1003"/>
                  <a:pt x="51" y="995"/>
                </a:cubicBezTo>
                <a:cubicBezTo>
                  <a:pt x="43" y="987"/>
                  <a:pt x="35" y="978"/>
                  <a:pt x="29" y="968"/>
                </a:cubicBezTo>
                <a:cubicBezTo>
                  <a:pt x="23" y="959"/>
                  <a:pt x="17" y="949"/>
                  <a:pt x="13" y="938"/>
                </a:cubicBezTo>
                <a:cubicBezTo>
                  <a:pt x="9" y="928"/>
                  <a:pt x="5" y="917"/>
                  <a:pt x="3" y="906"/>
                </a:cubicBezTo>
                <a:cubicBezTo>
                  <a:pt x="1" y="894"/>
                  <a:pt x="0" y="883"/>
                  <a:pt x="0" y="872"/>
                </a:cubicBezTo>
              </a:path>
            </a:pathLst>
          </a:custGeom>
          <a:ln w="8280">
            <a:solidFill>
              <a:srgbClr val="1D4ED8"/>
            </a:solidFill>
            <a:miter/>
          </a:ln>
        </p:spPr>
        <p:txBody>
          <a:bodyPr lIns="3960" tIns="3960" rIns="3960" bIns="396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136" name="图片 1135"/>
          <p:cNvPicPr/>
          <p:nvPr/>
        </p:nvPicPr>
        <p:blipFill>
          <a:blip r:embed="rId5"/>
          <a:stretch/>
        </p:blipFill>
        <p:spPr>
          <a:xfrm>
            <a:off x="5557320" y="1353960"/>
            <a:ext cx="15012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137" name="文本框 1136"/>
          <p:cNvSpPr txBox="1"/>
          <p:nvPr/>
        </p:nvSpPr>
        <p:spPr>
          <a:xfrm>
            <a:off x="714600" y="5101920"/>
            <a:ext cx="293472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欧氏距离计算两点间的直线距离，</a:t>
            </a:r>
            <a:r>
              <a:rPr lang="zh-CN" sz="920" b="0" u="none" strike="noStrike">
                <a:solidFill>
                  <a:srgbClr val="53EAFD"/>
                </a:solidFill>
                <a:effectLst/>
                <a:uFillTx/>
                <a:latin typeface="WenQuanYiZenHei"/>
                <a:ea typeface="WenQuanYiZenHei"/>
              </a:rPr>
              <a:t>距离越小表示越相似</a:t>
            </a:r>
            <a:r>
              <a:rPr lang="zh-CN" sz="92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。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38" name="文本框 1137"/>
          <p:cNvSpPr txBox="1"/>
          <p:nvPr/>
        </p:nvSpPr>
        <p:spPr>
          <a:xfrm>
            <a:off x="5803560" y="1344600"/>
            <a:ext cx="2012400" cy="25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580" b="0" u="none" strike="noStrike">
                <a:solidFill>
                  <a:srgbClr val="A2F4FD"/>
                </a:solidFill>
                <a:effectLst/>
                <a:uFillTx/>
                <a:latin typeface="WenQuanYiZenHei"/>
                <a:ea typeface="WenQuanYiZenHei"/>
              </a:rPr>
              <a:t>基于余弦相似度的实现</a:t>
            </a:r>
            <a:endParaRPr lang="en-US" sz="15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39" name="文本框 1138"/>
          <p:cNvSpPr txBox="1"/>
          <p:nvPr/>
        </p:nvSpPr>
        <p:spPr>
          <a:xfrm>
            <a:off x="5686560" y="1857960"/>
            <a:ext cx="126828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00BCD4"/>
                </a:solidFill>
                <a:effectLst/>
                <a:uFillTx/>
                <a:latin typeface="Courier New"/>
                <a:ea typeface="Courier New"/>
              </a:rPr>
              <a:t>import</a:t>
            </a:r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numpy </a:t>
            </a:r>
            <a:r>
              <a:rPr lang="en-US" sz="920" b="0" u="none" strike="noStrike">
                <a:solidFill>
                  <a:srgbClr val="00BCD4"/>
                </a:solidFill>
                <a:effectLst/>
                <a:uFillTx/>
                <a:latin typeface="Courier New"/>
                <a:ea typeface="Courier New"/>
              </a:rPr>
              <a:t>as</a:t>
            </a:r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np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40" name="文本框 1139"/>
          <p:cNvSpPr txBox="1"/>
          <p:nvPr/>
        </p:nvSpPr>
        <p:spPr>
          <a:xfrm>
            <a:off x="5686560" y="2033640"/>
            <a:ext cx="380340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00BCD4"/>
                </a:solidFill>
                <a:effectLst/>
                <a:uFillTx/>
                <a:latin typeface="Courier New"/>
                <a:ea typeface="Courier New"/>
              </a:rPr>
              <a:t>from</a:t>
            </a:r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sklearn.metrics.pairwise </a:t>
            </a:r>
            <a:r>
              <a:rPr lang="en-US" sz="920" b="0" u="none" strike="noStrike">
                <a:solidFill>
                  <a:srgbClr val="00BCD4"/>
                </a:solidFill>
                <a:effectLst/>
                <a:uFillTx/>
                <a:latin typeface="Courier New"/>
                <a:ea typeface="Courier New"/>
              </a:rPr>
              <a:t>import</a:t>
            </a:r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cosine_similarity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41" name="文本框 1140"/>
          <p:cNvSpPr txBox="1"/>
          <p:nvPr/>
        </p:nvSpPr>
        <p:spPr>
          <a:xfrm>
            <a:off x="5686560" y="2384640"/>
            <a:ext cx="14148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6C7A89"/>
                </a:solidFill>
                <a:effectLst/>
                <a:uFillTx/>
                <a:latin typeface="Courier New"/>
                <a:ea typeface="Courier New"/>
              </a:rPr>
              <a:t># 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42" name="文本框 1141"/>
          <p:cNvSpPr txBox="1"/>
          <p:nvPr/>
        </p:nvSpPr>
        <p:spPr>
          <a:xfrm>
            <a:off x="5827320" y="2369160"/>
            <a:ext cx="117432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6C7A89"/>
                </a:solidFill>
                <a:effectLst/>
                <a:uFillTx/>
                <a:latin typeface="WenQuanYiZenHei"/>
                <a:ea typeface="WenQuanYiZenHei"/>
              </a:rPr>
              <a:t>示例数据在左侧已定义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43" name="文本框 1142"/>
          <p:cNvSpPr txBox="1"/>
          <p:nvPr/>
        </p:nvSpPr>
        <p:spPr>
          <a:xfrm>
            <a:off x="5686560" y="2735640"/>
            <a:ext cx="14148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6C7A89"/>
                </a:solidFill>
                <a:effectLst/>
                <a:uFillTx/>
                <a:latin typeface="Courier New"/>
                <a:ea typeface="Courier New"/>
              </a:rPr>
              <a:t># 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44" name="文本框 1143"/>
          <p:cNvSpPr txBox="1"/>
          <p:nvPr/>
        </p:nvSpPr>
        <p:spPr>
          <a:xfrm>
            <a:off x="5827320" y="2720160"/>
            <a:ext cx="176112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6C7A89"/>
                </a:solidFill>
                <a:effectLst/>
                <a:uFillTx/>
                <a:latin typeface="WenQuanYiZenHei"/>
                <a:ea typeface="WenQuanYiZenHei"/>
              </a:rPr>
              <a:t>线性搜索函数（余弦相似度部分）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45" name="文本框 1144"/>
          <p:cNvSpPr txBox="1"/>
          <p:nvPr/>
        </p:nvSpPr>
        <p:spPr>
          <a:xfrm>
            <a:off x="5686560" y="2910960"/>
            <a:ext cx="324036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00BCD4"/>
                </a:solidFill>
                <a:effectLst/>
                <a:uFillTx/>
                <a:latin typeface="Courier New"/>
                <a:ea typeface="Courier New"/>
              </a:rPr>
              <a:t>def</a:t>
            </a:r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</a:t>
            </a:r>
            <a:r>
              <a:rPr lang="en-US" sz="920" b="0" u="none" strike="noStrike">
                <a:solidFill>
                  <a:srgbClr val="FFC107"/>
                </a:solidFill>
                <a:effectLst/>
                <a:uFillTx/>
                <a:latin typeface="Courier New"/>
                <a:ea typeface="Courier New"/>
              </a:rPr>
              <a:t>linear_search</a:t>
            </a:r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(query_vector, data_vectors, 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46" name="文本框 1145"/>
          <p:cNvSpPr txBox="1"/>
          <p:nvPr/>
        </p:nvSpPr>
        <p:spPr>
          <a:xfrm>
            <a:off x="5686560" y="3086280"/>
            <a:ext cx="302904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                metric=</a:t>
            </a:r>
            <a:r>
              <a:rPr lang="en-US" sz="920" b="0" u="none" strike="noStrike">
                <a:solidFill>
                  <a:srgbClr val="8BC34A"/>
                </a:solidFill>
                <a:effectLst/>
                <a:uFillTx/>
                <a:latin typeface="Courier New"/>
                <a:ea typeface="Courier New"/>
              </a:rPr>
              <a:t>'cosine'</a:t>
            </a:r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, top_k=3):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47" name="文本框 1146"/>
          <p:cNvSpPr txBox="1"/>
          <p:nvPr/>
        </p:nvSpPr>
        <p:spPr>
          <a:xfrm>
            <a:off x="5686560" y="3261960"/>
            <a:ext cx="204300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   </a:t>
            </a:r>
            <a:r>
              <a:rPr lang="en-US" sz="920" b="0" u="none" strike="noStrike">
                <a:solidFill>
                  <a:srgbClr val="00BCD4"/>
                </a:solidFill>
                <a:effectLst/>
                <a:uFillTx/>
                <a:latin typeface="Courier New"/>
                <a:ea typeface="Courier New"/>
              </a:rPr>
              <a:t>if</a:t>
            </a:r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metric == </a:t>
            </a:r>
            <a:r>
              <a:rPr lang="en-US" sz="920" b="0" u="none" strike="noStrike">
                <a:solidFill>
                  <a:srgbClr val="8BC34A"/>
                </a:solidFill>
                <a:effectLst/>
                <a:uFillTx/>
                <a:latin typeface="Courier New"/>
                <a:ea typeface="Courier New"/>
              </a:rPr>
              <a:t>'euclidean'</a:t>
            </a:r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: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48" name="文本框 1147"/>
          <p:cNvSpPr txBox="1"/>
          <p:nvPr/>
        </p:nvSpPr>
        <p:spPr>
          <a:xfrm>
            <a:off x="5686560" y="3437280"/>
            <a:ext cx="70488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       </a:t>
            </a:r>
            <a:r>
              <a:rPr lang="en-US" sz="920" b="0" u="none" strike="noStrike">
                <a:solidFill>
                  <a:srgbClr val="6C7A89"/>
                </a:solidFill>
                <a:effectLst/>
                <a:uFillTx/>
                <a:latin typeface="Courier New"/>
                <a:ea typeface="Courier New"/>
              </a:rPr>
              <a:t># 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49" name="文本框 1148"/>
          <p:cNvSpPr txBox="1"/>
          <p:nvPr/>
        </p:nvSpPr>
        <p:spPr>
          <a:xfrm>
            <a:off x="6388920" y="3422160"/>
            <a:ext cx="105696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6C7A89"/>
                </a:solidFill>
                <a:effectLst/>
                <a:uFillTx/>
                <a:latin typeface="WenQuanYiZenHei"/>
                <a:ea typeface="WenQuanYiZenHei"/>
              </a:rPr>
              <a:t>欧氏距离实现在左侧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50" name="文本框 1149"/>
          <p:cNvSpPr txBox="1"/>
          <p:nvPr/>
        </p:nvSpPr>
        <p:spPr>
          <a:xfrm>
            <a:off x="5686560" y="3612960"/>
            <a:ext cx="84564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       </a:t>
            </a:r>
            <a:r>
              <a:rPr lang="en-US" sz="920" b="0" u="none" strike="noStrike">
                <a:solidFill>
                  <a:srgbClr val="00BCD4"/>
                </a:solidFill>
                <a:effectLst/>
                <a:uFillTx/>
                <a:latin typeface="Courier New"/>
                <a:ea typeface="Courier New"/>
              </a:rPr>
              <a:t>pass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51" name="文本框 1150"/>
          <p:cNvSpPr txBox="1"/>
          <p:nvPr/>
        </p:nvSpPr>
        <p:spPr>
          <a:xfrm>
            <a:off x="5686560" y="3788280"/>
            <a:ext cx="197244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   </a:t>
            </a:r>
            <a:r>
              <a:rPr lang="en-US" sz="920" b="0" u="none" strike="noStrike">
                <a:solidFill>
                  <a:srgbClr val="00BCD4"/>
                </a:solidFill>
                <a:effectLst/>
                <a:uFillTx/>
                <a:latin typeface="Courier New"/>
                <a:ea typeface="Courier New"/>
              </a:rPr>
              <a:t>elif</a:t>
            </a:r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metric == </a:t>
            </a:r>
            <a:r>
              <a:rPr lang="en-US" sz="920" b="0" u="none" strike="noStrike">
                <a:solidFill>
                  <a:srgbClr val="8BC34A"/>
                </a:solidFill>
                <a:effectLst/>
                <a:uFillTx/>
                <a:latin typeface="Courier New"/>
                <a:ea typeface="Courier New"/>
              </a:rPr>
              <a:t>'cosine'</a:t>
            </a:r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: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52" name="文本框 1151"/>
          <p:cNvSpPr txBox="1"/>
          <p:nvPr/>
        </p:nvSpPr>
        <p:spPr>
          <a:xfrm>
            <a:off x="5686560" y="3963960"/>
            <a:ext cx="359208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       scores = cosine_similarity([query_vector], 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53" name="文本框 1152"/>
          <p:cNvSpPr txBox="1"/>
          <p:nvPr/>
        </p:nvSpPr>
        <p:spPr>
          <a:xfrm>
            <a:off x="5686560" y="4139280"/>
            <a:ext cx="345132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                                data_vectors)[0]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54" name="文本框 1153"/>
          <p:cNvSpPr txBox="1"/>
          <p:nvPr/>
        </p:nvSpPr>
        <p:spPr>
          <a:xfrm>
            <a:off x="5686560" y="4314960"/>
            <a:ext cx="366264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       sorted_indices = np.argsort(-scores)[:top_k]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55" name="文本框 1154"/>
          <p:cNvSpPr txBox="1"/>
          <p:nvPr/>
        </p:nvSpPr>
        <p:spPr>
          <a:xfrm>
            <a:off x="5686560" y="4490280"/>
            <a:ext cx="267660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       results = [(idx, scores[idx]) 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56" name="文本框 1155"/>
          <p:cNvSpPr txBox="1"/>
          <p:nvPr/>
        </p:nvSpPr>
        <p:spPr>
          <a:xfrm>
            <a:off x="5686560" y="4665960"/>
            <a:ext cx="309924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                 </a:t>
            </a:r>
            <a:r>
              <a:rPr lang="en-US" sz="920" b="0" u="none" strike="noStrike">
                <a:solidFill>
                  <a:srgbClr val="00BCD4"/>
                </a:solidFill>
                <a:effectLst/>
                <a:uFillTx/>
                <a:latin typeface="Courier New"/>
                <a:ea typeface="Courier New"/>
              </a:rPr>
              <a:t>for</a:t>
            </a:r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idx </a:t>
            </a:r>
            <a:r>
              <a:rPr lang="en-US" sz="920" b="0" u="none" strike="noStrike">
                <a:solidFill>
                  <a:srgbClr val="00BCD4"/>
                </a:solidFill>
                <a:effectLst/>
                <a:uFillTx/>
                <a:latin typeface="Courier New"/>
                <a:ea typeface="Courier New"/>
              </a:rPr>
              <a:t>in</a:t>
            </a:r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sorted_indices]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157" name="图片 1156"/>
          <p:cNvPicPr/>
          <p:nvPr/>
        </p:nvPicPr>
        <p:blipFill>
          <a:blip r:embed="rId4"/>
          <a:stretch/>
        </p:blipFill>
        <p:spPr>
          <a:xfrm>
            <a:off x="5665680" y="512280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158" name="文本框 1157"/>
          <p:cNvSpPr txBox="1"/>
          <p:nvPr/>
        </p:nvSpPr>
        <p:spPr>
          <a:xfrm>
            <a:off x="5967720" y="4841280"/>
            <a:ext cx="98676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00BCD4"/>
                </a:solidFill>
                <a:effectLst/>
                <a:uFillTx/>
                <a:latin typeface="Courier New"/>
                <a:ea typeface="Courier New"/>
              </a:rPr>
              <a:t>return</a:t>
            </a:r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results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159" name="图片 1158"/>
          <p:cNvPicPr/>
          <p:nvPr/>
        </p:nvPicPr>
        <p:blipFill>
          <a:blip r:embed="rId6"/>
          <a:stretch/>
        </p:blipFill>
        <p:spPr>
          <a:xfrm>
            <a:off x="551520" y="5824440"/>
            <a:ext cx="15012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160" name="文本框 1159"/>
          <p:cNvSpPr txBox="1"/>
          <p:nvPr/>
        </p:nvSpPr>
        <p:spPr>
          <a:xfrm>
            <a:off x="5862240" y="5101920"/>
            <a:ext cx="305172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余弦相似度计算向量间的夹角余弦值，</a:t>
            </a:r>
            <a:r>
              <a:rPr lang="zh-CN" sz="920" b="0" u="none" strike="noStrike">
                <a:solidFill>
                  <a:srgbClr val="53EAFD"/>
                </a:solidFill>
                <a:effectLst/>
                <a:uFillTx/>
                <a:latin typeface="WenQuanYiZenHei"/>
                <a:ea typeface="WenQuanYiZenHei"/>
              </a:rPr>
              <a:t>值越大表示越相似</a:t>
            </a:r>
            <a:r>
              <a:rPr lang="zh-CN" sz="92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。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61" name="文本框 1160"/>
          <p:cNvSpPr txBox="1"/>
          <p:nvPr/>
        </p:nvSpPr>
        <p:spPr>
          <a:xfrm>
            <a:off x="831600" y="5729760"/>
            <a:ext cx="90612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A2F4FD"/>
                </a:solidFill>
                <a:effectLst/>
                <a:uFillTx/>
                <a:latin typeface="WenQuanYiZenHei"/>
                <a:ea typeface="WenQuanYiZenHei"/>
              </a:rPr>
              <a:t>线性搜索特点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62" name="文本框 1161"/>
          <p:cNvSpPr txBox="1"/>
          <p:nvPr/>
        </p:nvSpPr>
        <p:spPr>
          <a:xfrm>
            <a:off x="831600" y="5988240"/>
            <a:ext cx="20527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计算简单但效率较低 时间复杂度为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63" name="文本框 1162"/>
          <p:cNvSpPr txBox="1"/>
          <p:nvPr/>
        </p:nvSpPr>
        <p:spPr>
          <a:xfrm>
            <a:off x="3076200" y="5992920"/>
            <a:ext cx="13320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DBEAFE"/>
                </a:solidFill>
                <a:effectLst/>
                <a:uFillTx/>
                <a:latin typeface="DejaVuSans"/>
                <a:ea typeface="DejaVuSans"/>
              </a:rPr>
              <a:t>(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64" name="文本框 1163"/>
          <p:cNvSpPr txBox="1"/>
          <p:nvPr/>
        </p:nvSpPr>
        <p:spPr>
          <a:xfrm>
            <a:off x="3213000" y="5992920"/>
            <a:ext cx="13320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DBEAFE"/>
                </a:solidFill>
                <a:effectLst/>
                <a:uFillTx/>
                <a:latin typeface="DejaVuSans"/>
                <a:ea typeface="DejaVuSans"/>
              </a:rPr>
              <a:t>)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65" name="文本框 1164"/>
          <p:cNvSpPr txBox="1"/>
          <p:nvPr/>
        </p:nvSpPr>
        <p:spPr>
          <a:xfrm>
            <a:off x="3398760" y="5988240"/>
            <a:ext cx="41983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随数据量增长性能急剧下降 适合</a:t>
            </a:r>
            <a:r>
              <a:rPr lang="zh-CN" sz="1050" b="0" u="none" strike="noStrike">
                <a:solidFill>
                  <a:srgbClr val="53EAFD"/>
                </a:solidFill>
                <a:effectLst/>
                <a:uFillTx/>
                <a:latin typeface="WenQuanYiZenHei"/>
                <a:ea typeface="WenQuanYiZenHei"/>
              </a:rPr>
              <a:t>小规模数据集</a:t>
            </a:r>
            <a:r>
              <a:rPr lang="zh-CN" sz="105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或对</a:t>
            </a:r>
            <a:r>
              <a:rPr lang="zh-CN" sz="1050" b="0" u="none" strike="noStrike">
                <a:solidFill>
                  <a:srgbClr val="53EAFD"/>
                </a:solidFill>
                <a:effectLst/>
                <a:uFillTx/>
                <a:latin typeface="WenQuanYiZenHei"/>
                <a:ea typeface="WenQuanYiZenHei"/>
              </a:rPr>
              <a:t>精确度要求高</a:t>
            </a:r>
            <a:r>
              <a:rPr lang="zh-CN" sz="105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的场景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66" name="文本框 1165"/>
          <p:cNvSpPr txBox="1"/>
          <p:nvPr/>
        </p:nvSpPr>
        <p:spPr>
          <a:xfrm>
            <a:off x="10229760" y="5666040"/>
            <a:ext cx="33876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93C5FD"/>
                </a:solidFill>
                <a:effectLst/>
                <a:uFillTx/>
                <a:latin typeface="DejaVuSans"/>
                <a:ea typeface="DejaVuSans"/>
              </a:rPr>
              <a:t>6 / 21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" name="任意多边形 1166"/>
          <p:cNvSpPr/>
          <p:nvPr/>
        </p:nvSpPr>
        <p:spPr>
          <a:xfrm>
            <a:off x="0" y="0"/>
            <a:ext cx="167400" cy="94320"/>
          </a:xfrm>
          <a:custGeom>
            <a:avLst/>
            <a:gdLst/>
            <a:ahLst/>
            <a:cxnLst/>
            <a:rect l="0" t="0" r="r" b="b"/>
            <a:pathLst>
              <a:path w="465" h="262">
                <a:moveTo>
                  <a:pt x="0" y="0"/>
                </a:moveTo>
                <a:lnTo>
                  <a:pt x="0" y="262"/>
                </a:lnTo>
                <a:lnTo>
                  <a:pt x="465" y="0"/>
                </a:lnTo>
                <a:lnTo>
                  <a:pt x="0" y="0"/>
                </a:lnTo>
                <a:close/>
              </a:path>
            </a:pathLst>
          </a:custGeom>
          <a:solidFill>
            <a:srgbClr val="111827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168" name="任意多边形 1167"/>
          <p:cNvSpPr/>
          <p:nvPr/>
        </p:nvSpPr>
        <p:spPr>
          <a:xfrm>
            <a:off x="0" y="0"/>
            <a:ext cx="334800" cy="188280"/>
          </a:xfrm>
          <a:custGeom>
            <a:avLst/>
            <a:gdLst/>
            <a:ahLst/>
            <a:cxnLst/>
            <a:rect l="0" t="0" r="r" b="b"/>
            <a:pathLst>
              <a:path w="930" h="523">
                <a:moveTo>
                  <a:pt x="464" y="0"/>
                </a:moveTo>
                <a:lnTo>
                  <a:pt x="0" y="262"/>
                </a:lnTo>
                <a:lnTo>
                  <a:pt x="0" y="523"/>
                </a:lnTo>
                <a:lnTo>
                  <a:pt x="930" y="0"/>
                </a:lnTo>
                <a:lnTo>
                  <a:pt x="464" y="0"/>
                </a:lnTo>
                <a:close/>
              </a:path>
            </a:pathLst>
          </a:custGeom>
          <a:solidFill>
            <a:srgbClr val="11182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169" name="任意多边形 1168"/>
          <p:cNvSpPr/>
          <p:nvPr/>
        </p:nvSpPr>
        <p:spPr>
          <a:xfrm>
            <a:off x="0" y="0"/>
            <a:ext cx="502200" cy="282240"/>
          </a:xfrm>
          <a:custGeom>
            <a:avLst/>
            <a:gdLst/>
            <a:ahLst/>
            <a:cxnLst/>
            <a:rect l="0" t="0" r="r" b="b"/>
            <a:pathLst>
              <a:path w="1395" h="784">
                <a:moveTo>
                  <a:pt x="930" y="0"/>
                </a:moveTo>
                <a:lnTo>
                  <a:pt x="0" y="523"/>
                </a:lnTo>
                <a:lnTo>
                  <a:pt x="0" y="784"/>
                </a:lnTo>
                <a:lnTo>
                  <a:pt x="1395" y="0"/>
                </a:lnTo>
                <a:lnTo>
                  <a:pt x="930" y="0"/>
                </a:lnTo>
                <a:close/>
              </a:path>
            </a:pathLst>
          </a:custGeom>
          <a:solidFill>
            <a:srgbClr val="111929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170" name="任意多边形 1169"/>
          <p:cNvSpPr/>
          <p:nvPr/>
        </p:nvSpPr>
        <p:spPr>
          <a:xfrm>
            <a:off x="0" y="0"/>
            <a:ext cx="669600" cy="376200"/>
          </a:xfrm>
          <a:custGeom>
            <a:avLst/>
            <a:gdLst/>
            <a:ahLst/>
            <a:cxnLst/>
            <a:rect l="0" t="0" r="r" b="b"/>
            <a:pathLst>
              <a:path w="1860" h="1045">
                <a:moveTo>
                  <a:pt x="1395" y="0"/>
                </a:moveTo>
                <a:lnTo>
                  <a:pt x="0" y="784"/>
                </a:lnTo>
                <a:lnTo>
                  <a:pt x="0" y="1045"/>
                </a:lnTo>
                <a:lnTo>
                  <a:pt x="1860" y="0"/>
                </a:lnTo>
                <a:lnTo>
                  <a:pt x="1395" y="0"/>
                </a:lnTo>
                <a:close/>
              </a:path>
            </a:pathLst>
          </a:custGeom>
          <a:solidFill>
            <a:srgbClr val="11192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171" name="任意多边形 1170"/>
          <p:cNvSpPr/>
          <p:nvPr/>
        </p:nvSpPr>
        <p:spPr>
          <a:xfrm>
            <a:off x="0" y="0"/>
            <a:ext cx="836640" cy="470160"/>
          </a:xfrm>
          <a:custGeom>
            <a:avLst/>
            <a:gdLst/>
            <a:ahLst/>
            <a:cxnLst/>
            <a:rect l="0" t="0" r="r" b="b"/>
            <a:pathLst>
              <a:path w="2324" h="1306">
                <a:moveTo>
                  <a:pt x="1860" y="0"/>
                </a:moveTo>
                <a:lnTo>
                  <a:pt x="0" y="1045"/>
                </a:lnTo>
                <a:lnTo>
                  <a:pt x="0" y="1306"/>
                </a:lnTo>
                <a:lnTo>
                  <a:pt x="2324" y="0"/>
                </a:lnTo>
                <a:lnTo>
                  <a:pt x="1860" y="0"/>
                </a:lnTo>
                <a:close/>
              </a:path>
            </a:pathLst>
          </a:custGeom>
          <a:solidFill>
            <a:srgbClr val="12192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172" name="任意多边形 1171"/>
          <p:cNvSpPr/>
          <p:nvPr/>
        </p:nvSpPr>
        <p:spPr>
          <a:xfrm>
            <a:off x="0" y="0"/>
            <a:ext cx="1004040" cy="564120"/>
          </a:xfrm>
          <a:custGeom>
            <a:avLst/>
            <a:gdLst/>
            <a:ahLst/>
            <a:cxnLst/>
            <a:rect l="0" t="0" r="r" b="b"/>
            <a:pathLst>
              <a:path w="2789" h="1567">
                <a:moveTo>
                  <a:pt x="2324" y="0"/>
                </a:moveTo>
                <a:lnTo>
                  <a:pt x="0" y="1306"/>
                </a:lnTo>
                <a:lnTo>
                  <a:pt x="0" y="1567"/>
                </a:lnTo>
                <a:lnTo>
                  <a:pt x="2789" y="0"/>
                </a:lnTo>
                <a:lnTo>
                  <a:pt x="2324" y="0"/>
                </a:lnTo>
                <a:close/>
              </a:path>
            </a:pathLst>
          </a:custGeom>
          <a:solidFill>
            <a:srgbClr val="12192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173" name="任意多边形 1172"/>
          <p:cNvSpPr/>
          <p:nvPr/>
        </p:nvSpPr>
        <p:spPr>
          <a:xfrm>
            <a:off x="0" y="0"/>
            <a:ext cx="1171440" cy="658080"/>
          </a:xfrm>
          <a:custGeom>
            <a:avLst/>
            <a:gdLst/>
            <a:ahLst/>
            <a:cxnLst/>
            <a:rect l="0" t="0" r="r" b="b"/>
            <a:pathLst>
              <a:path w="3254" h="1828">
                <a:moveTo>
                  <a:pt x="2789" y="0"/>
                </a:moveTo>
                <a:lnTo>
                  <a:pt x="0" y="1567"/>
                </a:lnTo>
                <a:lnTo>
                  <a:pt x="0" y="1828"/>
                </a:lnTo>
                <a:lnTo>
                  <a:pt x="3254" y="0"/>
                </a:lnTo>
                <a:lnTo>
                  <a:pt x="2789" y="0"/>
                </a:lnTo>
                <a:close/>
              </a:path>
            </a:pathLst>
          </a:custGeom>
          <a:solidFill>
            <a:srgbClr val="121A2C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174" name="任意多边形 1173"/>
          <p:cNvSpPr/>
          <p:nvPr/>
        </p:nvSpPr>
        <p:spPr>
          <a:xfrm>
            <a:off x="0" y="0"/>
            <a:ext cx="1338840" cy="752040"/>
          </a:xfrm>
          <a:custGeom>
            <a:avLst/>
            <a:gdLst/>
            <a:ahLst/>
            <a:cxnLst/>
            <a:rect l="0" t="0" r="r" b="b"/>
            <a:pathLst>
              <a:path w="3719" h="2089">
                <a:moveTo>
                  <a:pt x="3254" y="0"/>
                </a:moveTo>
                <a:lnTo>
                  <a:pt x="0" y="1828"/>
                </a:lnTo>
                <a:lnTo>
                  <a:pt x="0" y="2089"/>
                </a:lnTo>
                <a:lnTo>
                  <a:pt x="3719" y="0"/>
                </a:lnTo>
                <a:lnTo>
                  <a:pt x="3254" y="0"/>
                </a:lnTo>
                <a:close/>
              </a:path>
            </a:pathLst>
          </a:custGeom>
          <a:solidFill>
            <a:srgbClr val="121A2D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175" name="任意多边形 1174"/>
          <p:cNvSpPr/>
          <p:nvPr/>
        </p:nvSpPr>
        <p:spPr>
          <a:xfrm>
            <a:off x="0" y="0"/>
            <a:ext cx="1506240" cy="846000"/>
          </a:xfrm>
          <a:custGeom>
            <a:avLst/>
            <a:gdLst/>
            <a:ahLst/>
            <a:cxnLst/>
            <a:rect l="0" t="0" r="r" b="b"/>
            <a:pathLst>
              <a:path w="4184" h="2350">
                <a:moveTo>
                  <a:pt x="3719" y="0"/>
                </a:moveTo>
                <a:lnTo>
                  <a:pt x="0" y="2089"/>
                </a:lnTo>
                <a:lnTo>
                  <a:pt x="0" y="2350"/>
                </a:lnTo>
                <a:lnTo>
                  <a:pt x="4184" y="0"/>
                </a:lnTo>
                <a:lnTo>
                  <a:pt x="3719" y="0"/>
                </a:lnTo>
                <a:close/>
              </a:path>
            </a:pathLst>
          </a:custGeom>
          <a:solidFill>
            <a:srgbClr val="121A2E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176" name="任意多边形 1175"/>
          <p:cNvSpPr/>
          <p:nvPr/>
        </p:nvSpPr>
        <p:spPr>
          <a:xfrm>
            <a:off x="0" y="0"/>
            <a:ext cx="1673280" cy="939960"/>
          </a:xfrm>
          <a:custGeom>
            <a:avLst/>
            <a:gdLst/>
            <a:ahLst/>
            <a:cxnLst/>
            <a:rect l="0" t="0" r="r" b="b"/>
            <a:pathLst>
              <a:path w="4648" h="2611">
                <a:moveTo>
                  <a:pt x="4184" y="0"/>
                </a:moveTo>
                <a:lnTo>
                  <a:pt x="0" y="2350"/>
                </a:lnTo>
                <a:lnTo>
                  <a:pt x="0" y="2611"/>
                </a:lnTo>
                <a:lnTo>
                  <a:pt x="4648" y="0"/>
                </a:lnTo>
                <a:lnTo>
                  <a:pt x="4184" y="0"/>
                </a:lnTo>
                <a:close/>
              </a:path>
            </a:pathLst>
          </a:custGeom>
          <a:solidFill>
            <a:srgbClr val="121A2E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177" name="任意多边形 1176"/>
          <p:cNvSpPr/>
          <p:nvPr/>
        </p:nvSpPr>
        <p:spPr>
          <a:xfrm>
            <a:off x="0" y="0"/>
            <a:ext cx="1840680" cy="1033920"/>
          </a:xfrm>
          <a:custGeom>
            <a:avLst/>
            <a:gdLst/>
            <a:ahLst/>
            <a:cxnLst/>
            <a:rect l="0" t="0" r="r" b="b"/>
            <a:pathLst>
              <a:path w="5113" h="2872">
                <a:moveTo>
                  <a:pt x="4648" y="0"/>
                </a:moveTo>
                <a:lnTo>
                  <a:pt x="0" y="2611"/>
                </a:lnTo>
                <a:lnTo>
                  <a:pt x="0" y="2872"/>
                </a:lnTo>
                <a:lnTo>
                  <a:pt x="5113" y="0"/>
                </a:lnTo>
                <a:lnTo>
                  <a:pt x="4648" y="0"/>
                </a:lnTo>
                <a:close/>
              </a:path>
            </a:pathLst>
          </a:custGeom>
          <a:solidFill>
            <a:srgbClr val="121B2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178" name="任意多边形 1177"/>
          <p:cNvSpPr/>
          <p:nvPr/>
        </p:nvSpPr>
        <p:spPr>
          <a:xfrm>
            <a:off x="0" y="0"/>
            <a:ext cx="2008080" cy="1127880"/>
          </a:xfrm>
          <a:custGeom>
            <a:avLst/>
            <a:gdLst/>
            <a:ahLst/>
            <a:cxnLst/>
            <a:rect l="0" t="0" r="r" b="b"/>
            <a:pathLst>
              <a:path w="5578" h="3133">
                <a:moveTo>
                  <a:pt x="5113" y="0"/>
                </a:moveTo>
                <a:lnTo>
                  <a:pt x="0" y="2872"/>
                </a:lnTo>
                <a:lnTo>
                  <a:pt x="0" y="3133"/>
                </a:lnTo>
                <a:lnTo>
                  <a:pt x="5578" y="0"/>
                </a:lnTo>
                <a:lnTo>
                  <a:pt x="5113" y="0"/>
                </a:lnTo>
                <a:close/>
              </a:path>
            </a:pathLst>
          </a:custGeom>
          <a:solidFill>
            <a:srgbClr val="121B30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179" name="任意多边形 1178"/>
          <p:cNvSpPr/>
          <p:nvPr/>
        </p:nvSpPr>
        <p:spPr>
          <a:xfrm>
            <a:off x="0" y="0"/>
            <a:ext cx="2175480" cy="1221840"/>
          </a:xfrm>
          <a:custGeom>
            <a:avLst/>
            <a:gdLst/>
            <a:ahLst/>
            <a:cxnLst/>
            <a:rect l="0" t="0" r="r" b="b"/>
            <a:pathLst>
              <a:path w="6043" h="3394">
                <a:moveTo>
                  <a:pt x="5578" y="0"/>
                </a:moveTo>
                <a:lnTo>
                  <a:pt x="0" y="3133"/>
                </a:lnTo>
                <a:lnTo>
                  <a:pt x="0" y="3394"/>
                </a:lnTo>
                <a:lnTo>
                  <a:pt x="6043" y="0"/>
                </a:lnTo>
                <a:lnTo>
                  <a:pt x="5578" y="0"/>
                </a:lnTo>
                <a:close/>
              </a:path>
            </a:pathLst>
          </a:custGeom>
          <a:solidFill>
            <a:srgbClr val="121B31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180" name="任意多边形 1179"/>
          <p:cNvSpPr/>
          <p:nvPr/>
        </p:nvSpPr>
        <p:spPr>
          <a:xfrm>
            <a:off x="0" y="0"/>
            <a:ext cx="2342880" cy="1315800"/>
          </a:xfrm>
          <a:custGeom>
            <a:avLst/>
            <a:gdLst/>
            <a:ahLst/>
            <a:cxnLst/>
            <a:rect l="0" t="0" r="r" b="b"/>
            <a:pathLst>
              <a:path w="6508" h="3655">
                <a:moveTo>
                  <a:pt x="6043" y="0"/>
                </a:moveTo>
                <a:lnTo>
                  <a:pt x="0" y="3394"/>
                </a:lnTo>
                <a:lnTo>
                  <a:pt x="0" y="3655"/>
                </a:lnTo>
                <a:lnTo>
                  <a:pt x="6508" y="0"/>
                </a:lnTo>
                <a:lnTo>
                  <a:pt x="6043" y="0"/>
                </a:lnTo>
                <a:close/>
              </a:path>
            </a:pathLst>
          </a:custGeom>
          <a:solidFill>
            <a:srgbClr val="121C31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181" name="任意多边形 1180"/>
          <p:cNvSpPr/>
          <p:nvPr/>
        </p:nvSpPr>
        <p:spPr>
          <a:xfrm>
            <a:off x="0" y="0"/>
            <a:ext cx="2509920" cy="1409760"/>
          </a:xfrm>
          <a:custGeom>
            <a:avLst/>
            <a:gdLst/>
            <a:ahLst/>
            <a:cxnLst/>
            <a:rect l="0" t="0" r="r" b="b"/>
            <a:pathLst>
              <a:path w="6972" h="3916">
                <a:moveTo>
                  <a:pt x="6508" y="0"/>
                </a:moveTo>
                <a:lnTo>
                  <a:pt x="0" y="3655"/>
                </a:lnTo>
                <a:lnTo>
                  <a:pt x="0" y="3916"/>
                </a:lnTo>
                <a:lnTo>
                  <a:pt x="6972" y="0"/>
                </a:lnTo>
                <a:lnTo>
                  <a:pt x="6508" y="0"/>
                </a:lnTo>
                <a:close/>
              </a:path>
            </a:pathLst>
          </a:custGeom>
          <a:solidFill>
            <a:srgbClr val="131C3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182" name="任意多边形 1181"/>
          <p:cNvSpPr/>
          <p:nvPr/>
        </p:nvSpPr>
        <p:spPr>
          <a:xfrm>
            <a:off x="0" y="0"/>
            <a:ext cx="2677320" cy="1503720"/>
          </a:xfrm>
          <a:custGeom>
            <a:avLst/>
            <a:gdLst/>
            <a:ahLst/>
            <a:cxnLst/>
            <a:rect l="0" t="0" r="r" b="b"/>
            <a:pathLst>
              <a:path w="7437" h="4177">
                <a:moveTo>
                  <a:pt x="6972" y="0"/>
                </a:moveTo>
                <a:lnTo>
                  <a:pt x="0" y="3916"/>
                </a:lnTo>
                <a:lnTo>
                  <a:pt x="0" y="4177"/>
                </a:lnTo>
                <a:lnTo>
                  <a:pt x="7437" y="0"/>
                </a:lnTo>
                <a:lnTo>
                  <a:pt x="6972" y="0"/>
                </a:lnTo>
                <a:close/>
              </a:path>
            </a:pathLst>
          </a:custGeom>
          <a:solidFill>
            <a:srgbClr val="131C33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183" name="任意多边形 1182"/>
          <p:cNvSpPr/>
          <p:nvPr/>
        </p:nvSpPr>
        <p:spPr>
          <a:xfrm>
            <a:off x="0" y="0"/>
            <a:ext cx="2844720" cy="1597680"/>
          </a:xfrm>
          <a:custGeom>
            <a:avLst/>
            <a:gdLst/>
            <a:ahLst/>
            <a:cxnLst/>
            <a:rect l="0" t="0" r="r" b="b"/>
            <a:pathLst>
              <a:path w="7902" h="4438">
                <a:moveTo>
                  <a:pt x="7437" y="0"/>
                </a:moveTo>
                <a:lnTo>
                  <a:pt x="0" y="4177"/>
                </a:lnTo>
                <a:lnTo>
                  <a:pt x="0" y="4438"/>
                </a:lnTo>
                <a:lnTo>
                  <a:pt x="7902" y="0"/>
                </a:lnTo>
                <a:lnTo>
                  <a:pt x="7437" y="0"/>
                </a:lnTo>
                <a:close/>
              </a:path>
            </a:pathLst>
          </a:custGeom>
          <a:solidFill>
            <a:srgbClr val="131C3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184" name="任意多边形 1183"/>
          <p:cNvSpPr/>
          <p:nvPr/>
        </p:nvSpPr>
        <p:spPr>
          <a:xfrm>
            <a:off x="0" y="0"/>
            <a:ext cx="3012120" cy="1691640"/>
          </a:xfrm>
          <a:custGeom>
            <a:avLst/>
            <a:gdLst/>
            <a:ahLst/>
            <a:cxnLst/>
            <a:rect l="0" t="0" r="r" b="b"/>
            <a:pathLst>
              <a:path w="8367" h="4699">
                <a:moveTo>
                  <a:pt x="7902" y="0"/>
                </a:moveTo>
                <a:lnTo>
                  <a:pt x="0" y="4438"/>
                </a:lnTo>
                <a:lnTo>
                  <a:pt x="0" y="4699"/>
                </a:lnTo>
                <a:lnTo>
                  <a:pt x="8367" y="0"/>
                </a:lnTo>
                <a:lnTo>
                  <a:pt x="7902" y="0"/>
                </a:lnTo>
                <a:close/>
              </a:path>
            </a:pathLst>
          </a:custGeom>
          <a:solidFill>
            <a:srgbClr val="131D35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185" name="任意多边形 1184"/>
          <p:cNvSpPr/>
          <p:nvPr/>
        </p:nvSpPr>
        <p:spPr>
          <a:xfrm>
            <a:off x="0" y="0"/>
            <a:ext cx="3179520" cy="1785600"/>
          </a:xfrm>
          <a:custGeom>
            <a:avLst/>
            <a:gdLst/>
            <a:ahLst/>
            <a:cxnLst/>
            <a:rect l="0" t="0" r="r" b="b"/>
            <a:pathLst>
              <a:path w="8832" h="4960">
                <a:moveTo>
                  <a:pt x="8367" y="0"/>
                </a:moveTo>
                <a:lnTo>
                  <a:pt x="0" y="4699"/>
                </a:lnTo>
                <a:lnTo>
                  <a:pt x="0" y="4960"/>
                </a:lnTo>
                <a:lnTo>
                  <a:pt x="8832" y="0"/>
                </a:lnTo>
                <a:lnTo>
                  <a:pt x="8367" y="0"/>
                </a:lnTo>
                <a:close/>
              </a:path>
            </a:pathLst>
          </a:custGeom>
          <a:solidFill>
            <a:srgbClr val="131D35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186" name="任意多边形 1185"/>
          <p:cNvSpPr/>
          <p:nvPr/>
        </p:nvSpPr>
        <p:spPr>
          <a:xfrm>
            <a:off x="0" y="0"/>
            <a:ext cx="3346560" cy="1879560"/>
          </a:xfrm>
          <a:custGeom>
            <a:avLst/>
            <a:gdLst/>
            <a:ahLst/>
            <a:cxnLst/>
            <a:rect l="0" t="0" r="r" b="b"/>
            <a:pathLst>
              <a:path w="9296" h="5221">
                <a:moveTo>
                  <a:pt x="8832" y="0"/>
                </a:moveTo>
                <a:lnTo>
                  <a:pt x="0" y="4960"/>
                </a:lnTo>
                <a:lnTo>
                  <a:pt x="0" y="5221"/>
                </a:lnTo>
                <a:lnTo>
                  <a:pt x="9296" y="0"/>
                </a:lnTo>
                <a:lnTo>
                  <a:pt x="8832" y="0"/>
                </a:lnTo>
                <a:close/>
              </a:path>
            </a:pathLst>
          </a:custGeom>
          <a:solidFill>
            <a:srgbClr val="131D3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187" name="任意多边形 1186"/>
          <p:cNvSpPr/>
          <p:nvPr/>
        </p:nvSpPr>
        <p:spPr>
          <a:xfrm>
            <a:off x="0" y="0"/>
            <a:ext cx="3513960" cy="1973520"/>
          </a:xfrm>
          <a:custGeom>
            <a:avLst/>
            <a:gdLst/>
            <a:ahLst/>
            <a:cxnLst/>
            <a:rect l="0" t="0" r="r" b="b"/>
            <a:pathLst>
              <a:path w="9761" h="5482">
                <a:moveTo>
                  <a:pt x="9296" y="0"/>
                </a:moveTo>
                <a:lnTo>
                  <a:pt x="0" y="5221"/>
                </a:lnTo>
                <a:lnTo>
                  <a:pt x="0" y="5482"/>
                </a:lnTo>
                <a:lnTo>
                  <a:pt x="9761" y="0"/>
                </a:lnTo>
                <a:lnTo>
                  <a:pt x="9296" y="0"/>
                </a:lnTo>
                <a:close/>
              </a:path>
            </a:pathLst>
          </a:custGeom>
          <a:solidFill>
            <a:srgbClr val="131D37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188" name="任意多边形 1187"/>
          <p:cNvSpPr/>
          <p:nvPr/>
        </p:nvSpPr>
        <p:spPr>
          <a:xfrm>
            <a:off x="0" y="0"/>
            <a:ext cx="3681360" cy="2067480"/>
          </a:xfrm>
          <a:custGeom>
            <a:avLst/>
            <a:gdLst/>
            <a:ahLst/>
            <a:cxnLst/>
            <a:rect l="0" t="0" r="r" b="b"/>
            <a:pathLst>
              <a:path w="10226" h="5743">
                <a:moveTo>
                  <a:pt x="9761" y="0"/>
                </a:moveTo>
                <a:lnTo>
                  <a:pt x="0" y="5482"/>
                </a:lnTo>
                <a:lnTo>
                  <a:pt x="0" y="5743"/>
                </a:lnTo>
                <a:lnTo>
                  <a:pt x="10226" y="0"/>
                </a:lnTo>
                <a:lnTo>
                  <a:pt x="9761" y="0"/>
                </a:lnTo>
                <a:close/>
              </a:path>
            </a:pathLst>
          </a:custGeom>
          <a:solidFill>
            <a:srgbClr val="131E3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189" name="任意多边形 1188"/>
          <p:cNvSpPr/>
          <p:nvPr/>
        </p:nvSpPr>
        <p:spPr>
          <a:xfrm>
            <a:off x="0" y="0"/>
            <a:ext cx="3848760" cy="2161440"/>
          </a:xfrm>
          <a:custGeom>
            <a:avLst/>
            <a:gdLst/>
            <a:ahLst/>
            <a:cxnLst/>
            <a:rect l="0" t="0" r="r" b="b"/>
            <a:pathLst>
              <a:path w="10691" h="6004">
                <a:moveTo>
                  <a:pt x="10226" y="0"/>
                </a:moveTo>
                <a:lnTo>
                  <a:pt x="0" y="5743"/>
                </a:lnTo>
                <a:lnTo>
                  <a:pt x="0" y="6004"/>
                </a:lnTo>
                <a:lnTo>
                  <a:pt x="10691" y="0"/>
                </a:lnTo>
                <a:lnTo>
                  <a:pt x="10226" y="0"/>
                </a:lnTo>
                <a:close/>
              </a:path>
            </a:pathLst>
          </a:custGeom>
          <a:solidFill>
            <a:srgbClr val="131E3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190" name="任意多边形 1189"/>
          <p:cNvSpPr/>
          <p:nvPr/>
        </p:nvSpPr>
        <p:spPr>
          <a:xfrm>
            <a:off x="0" y="0"/>
            <a:ext cx="4016160" cy="2255400"/>
          </a:xfrm>
          <a:custGeom>
            <a:avLst/>
            <a:gdLst/>
            <a:ahLst/>
            <a:cxnLst/>
            <a:rect l="0" t="0" r="r" b="b"/>
            <a:pathLst>
              <a:path w="11156" h="6265">
                <a:moveTo>
                  <a:pt x="10691" y="0"/>
                </a:moveTo>
                <a:lnTo>
                  <a:pt x="0" y="6004"/>
                </a:lnTo>
                <a:lnTo>
                  <a:pt x="0" y="6265"/>
                </a:lnTo>
                <a:lnTo>
                  <a:pt x="11156" y="0"/>
                </a:lnTo>
                <a:lnTo>
                  <a:pt x="10691" y="0"/>
                </a:lnTo>
                <a:close/>
              </a:path>
            </a:pathLst>
          </a:custGeom>
          <a:solidFill>
            <a:srgbClr val="131E39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191" name="任意多边形 1190"/>
          <p:cNvSpPr/>
          <p:nvPr/>
        </p:nvSpPr>
        <p:spPr>
          <a:xfrm>
            <a:off x="0" y="0"/>
            <a:ext cx="4183200" cy="2349720"/>
          </a:xfrm>
          <a:custGeom>
            <a:avLst/>
            <a:gdLst/>
            <a:ahLst/>
            <a:cxnLst/>
            <a:rect l="0" t="0" r="r" b="b"/>
            <a:pathLst>
              <a:path w="11620" h="6527">
                <a:moveTo>
                  <a:pt x="11156" y="0"/>
                </a:moveTo>
                <a:lnTo>
                  <a:pt x="0" y="6265"/>
                </a:lnTo>
                <a:lnTo>
                  <a:pt x="0" y="6527"/>
                </a:lnTo>
                <a:lnTo>
                  <a:pt x="11620" y="0"/>
                </a:lnTo>
                <a:lnTo>
                  <a:pt x="11156" y="0"/>
                </a:lnTo>
                <a:close/>
              </a:path>
            </a:pathLst>
          </a:custGeom>
          <a:solidFill>
            <a:srgbClr val="141E3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192" name="任意多边形 1191"/>
          <p:cNvSpPr/>
          <p:nvPr/>
        </p:nvSpPr>
        <p:spPr>
          <a:xfrm>
            <a:off x="0" y="0"/>
            <a:ext cx="4350600" cy="2443680"/>
          </a:xfrm>
          <a:custGeom>
            <a:avLst/>
            <a:gdLst/>
            <a:ahLst/>
            <a:cxnLst/>
            <a:rect l="0" t="0" r="r" b="b"/>
            <a:pathLst>
              <a:path w="12085" h="6788">
                <a:moveTo>
                  <a:pt x="11620" y="0"/>
                </a:moveTo>
                <a:lnTo>
                  <a:pt x="0" y="6527"/>
                </a:lnTo>
                <a:lnTo>
                  <a:pt x="0" y="6788"/>
                </a:lnTo>
                <a:lnTo>
                  <a:pt x="12085" y="0"/>
                </a:lnTo>
                <a:lnTo>
                  <a:pt x="11620" y="0"/>
                </a:lnTo>
                <a:close/>
              </a:path>
            </a:pathLst>
          </a:custGeom>
          <a:solidFill>
            <a:srgbClr val="141F3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193" name="任意多边形 1192"/>
          <p:cNvSpPr/>
          <p:nvPr/>
        </p:nvSpPr>
        <p:spPr>
          <a:xfrm>
            <a:off x="0" y="0"/>
            <a:ext cx="4518000" cy="2537640"/>
          </a:xfrm>
          <a:custGeom>
            <a:avLst/>
            <a:gdLst/>
            <a:ahLst/>
            <a:cxnLst/>
            <a:rect l="0" t="0" r="r" b="b"/>
            <a:pathLst>
              <a:path w="12550" h="7049">
                <a:moveTo>
                  <a:pt x="12085" y="0"/>
                </a:moveTo>
                <a:lnTo>
                  <a:pt x="0" y="6788"/>
                </a:lnTo>
                <a:lnTo>
                  <a:pt x="0" y="7049"/>
                </a:lnTo>
                <a:lnTo>
                  <a:pt x="12550" y="0"/>
                </a:lnTo>
                <a:lnTo>
                  <a:pt x="12085" y="0"/>
                </a:lnTo>
                <a:close/>
              </a:path>
            </a:pathLst>
          </a:custGeom>
          <a:solidFill>
            <a:srgbClr val="141F3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194" name="任意多边形 1193"/>
          <p:cNvSpPr/>
          <p:nvPr/>
        </p:nvSpPr>
        <p:spPr>
          <a:xfrm>
            <a:off x="0" y="0"/>
            <a:ext cx="4685400" cy="2631600"/>
          </a:xfrm>
          <a:custGeom>
            <a:avLst/>
            <a:gdLst/>
            <a:ahLst/>
            <a:cxnLst/>
            <a:rect l="0" t="0" r="r" b="b"/>
            <a:pathLst>
              <a:path w="13015" h="7310">
                <a:moveTo>
                  <a:pt x="12550" y="0"/>
                </a:moveTo>
                <a:lnTo>
                  <a:pt x="0" y="7049"/>
                </a:lnTo>
                <a:lnTo>
                  <a:pt x="0" y="7310"/>
                </a:lnTo>
                <a:lnTo>
                  <a:pt x="13015" y="0"/>
                </a:lnTo>
                <a:lnTo>
                  <a:pt x="12550" y="0"/>
                </a:lnTo>
                <a:close/>
              </a:path>
            </a:pathLst>
          </a:custGeom>
          <a:solidFill>
            <a:srgbClr val="141F3C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195" name="任意多边形 1194"/>
          <p:cNvSpPr/>
          <p:nvPr/>
        </p:nvSpPr>
        <p:spPr>
          <a:xfrm>
            <a:off x="0" y="0"/>
            <a:ext cx="4852800" cy="2725560"/>
          </a:xfrm>
          <a:custGeom>
            <a:avLst/>
            <a:gdLst/>
            <a:ahLst/>
            <a:cxnLst/>
            <a:rect l="0" t="0" r="r" b="b"/>
            <a:pathLst>
              <a:path w="13480" h="7571">
                <a:moveTo>
                  <a:pt x="13015" y="0"/>
                </a:moveTo>
                <a:lnTo>
                  <a:pt x="0" y="7310"/>
                </a:lnTo>
                <a:lnTo>
                  <a:pt x="0" y="7571"/>
                </a:lnTo>
                <a:lnTo>
                  <a:pt x="13480" y="0"/>
                </a:lnTo>
                <a:lnTo>
                  <a:pt x="13015" y="0"/>
                </a:lnTo>
                <a:close/>
              </a:path>
            </a:pathLst>
          </a:custGeom>
          <a:solidFill>
            <a:srgbClr val="14203D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196" name="任意多边形 1195"/>
          <p:cNvSpPr/>
          <p:nvPr/>
        </p:nvSpPr>
        <p:spPr>
          <a:xfrm>
            <a:off x="0" y="0"/>
            <a:ext cx="5019840" cy="2819520"/>
          </a:xfrm>
          <a:custGeom>
            <a:avLst/>
            <a:gdLst/>
            <a:ahLst/>
            <a:cxnLst/>
            <a:rect l="0" t="0" r="r" b="b"/>
            <a:pathLst>
              <a:path w="13944" h="7832">
                <a:moveTo>
                  <a:pt x="13480" y="0"/>
                </a:moveTo>
                <a:lnTo>
                  <a:pt x="0" y="7571"/>
                </a:lnTo>
                <a:lnTo>
                  <a:pt x="0" y="7832"/>
                </a:lnTo>
                <a:lnTo>
                  <a:pt x="13944" y="0"/>
                </a:lnTo>
                <a:lnTo>
                  <a:pt x="13480" y="0"/>
                </a:lnTo>
                <a:close/>
              </a:path>
            </a:pathLst>
          </a:custGeom>
          <a:solidFill>
            <a:srgbClr val="14203E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197" name="任意多边形 1196"/>
          <p:cNvSpPr/>
          <p:nvPr/>
        </p:nvSpPr>
        <p:spPr>
          <a:xfrm>
            <a:off x="0" y="0"/>
            <a:ext cx="5187240" cy="2913480"/>
          </a:xfrm>
          <a:custGeom>
            <a:avLst/>
            <a:gdLst/>
            <a:ahLst/>
            <a:cxnLst/>
            <a:rect l="0" t="0" r="r" b="b"/>
            <a:pathLst>
              <a:path w="14409" h="8093">
                <a:moveTo>
                  <a:pt x="13944" y="0"/>
                </a:moveTo>
                <a:lnTo>
                  <a:pt x="0" y="7832"/>
                </a:lnTo>
                <a:lnTo>
                  <a:pt x="0" y="8093"/>
                </a:lnTo>
                <a:lnTo>
                  <a:pt x="14409" y="0"/>
                </a:lnTo>
                <a:lnTo>
                  <a:pt x="13944" y="0"/>
                </a:lnTo>
                <a:close/>
              </a:path>
            </a:pathLst>
          </a:custGeom>
          <a:solidFill>
            <a:srgbClr val="14203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198" name="任意多边形 1197"/>
          <p:cNvSpPr/>
          <p:nvPr/>
        </p:nvSpPr>
        <p:spPr>
          <a:xfrm>
            <a:off x="0" y="0"/>
            <a:ext cx="5354640" cy="3007440"/>
          </a:xfrm>
          <a:custGeom>
            <a:avLst/>
            <a:gdLst/>
            <a:ahLst/>
            <a:cxnLst/>
            <a:rect l="0" t="0" r="r" b="b"/>
            <a:pathLst>
              <a:path w="14874" h="8354">
                <a:moveTo>
                  <a:pt x="14409" y="0"/>
                </a:moveTo>
                <a:lnTo>
                  <a:pt x="0" y="8093"/>
                </a:lnTo>
                <a:lnTo>
                  <a:pt x="0" y="8354"/>
                </a:lnTo>
                <a:lnTo>
                  <a:pt x="14874" y="0"/>
                </a:lnTo>
                <a:lnTo>
                  <a:pt x="14409" y="0"/>
                </a:lnTo>
                <a:close/>
              </a:path>
            </a:pathLst>
          </a:custGeom>
          <a:solidFill>
            <a:srgbClr val="14203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199" name="任意多边形 1198"/>
          <p:cNvSpPr/>
          <p:nvPr/>
        </p:nvSpPr>
        <p:spPr>
          <a:xfrm>
            <a:off x="0" y="0"/>
            <a:ext cx="5522040" cy="3101400"/>
          </a:xfrm>
          <a:custGeom>
            <a:avLst/>
            <a:gdLst/>
            <a:ahLst/>
            <a:cxnLst/>
            <a:rect l="0" t="0" r="r" b="b"/>
            <a:pathLst>
              <a:path w="15339" h="8615">
                <a:moveTo>
                  <a:pt x="14874" y="0"/>
                </a:moveTo>
                <a:lnTo>
                  <a:pt x="0" y="8354"/>
                </a:lnTo>
                <a:lnTo>
                  <a:pt x="0" y="8615"/>
                </a:lnTo>
                <a:lnTo>
                  <a:pt x="15339" y="0"/>
                </a:lnTo>
                <a:lnTo>
                  <a:pt x="14874" y="0"/>
                </a:lnTo>
                <a:close/>
              </a:path>
            </a:pathLst>
          </a:custGeom>
          <a:solidFill>
            <a:srgbClr val="142140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200" name="任意多边形 1199"/>
          <p:cNvSpPr/>
          <p:nvPr/>
        </p:nvSpPr>
        <p:spPr>
          <a:xfrm>
            <a:off x="0" y="0"/>
            <a:ext cx="5689440" cy="3195360"/>
          </a:xfrm>
          <a:custGeom>
            <a:avLst/>
            <a:gdLst/>
            <a:ahLst/>
            <a:cxnLst/>
            <a:rect l="0" t="0" r="r" b="b"/>
            <a:pathLst>
              <a:path w="15804" h="8876">
                <a:moveTo>
                  <a:pt x="15339" y="0"/>
                </a:moveTo>
                <a:lnTo>
                  <a:pt x="0" y="8615"/>
                </a:lnTo>
                <a:lnTo>
                  <a:pt x="0" y="8876"/>
                </a:lnTo>
                <a:lnTo>
                  <a:pt x="15804" y="0"/>
                </a:lnTo>
                <a:lnTo>
                  <a:pt x="15339" y="0"/>
                </a:lnTo>
                <a:close/>
              </a:path>
            </a:pathLst>
          </a:custGeom>
          <a:solidFill>
            <a:srgbClr val="142141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201" name="任意多边形 1200"/>
          <p:cNvSpPr/>
          <p:nvPr/>
        </p:nvSpPr>
        <p:spPr>
          <a:xfrm>
            <a:off x="0" y="0"/>
            <a:ext cx="5856480" cy="3289320"/>
          </a:xfrm>
          <a:custGeom>
            <a:avLst/>
            <a:gdLst/>
            <a:ahLst/>
            <a:cxnLst/>
            <a:rect l="0" t="0" r="r" b="b"/>
            <a:pathLst>
              <a:path w="16268" h="9137">
                <a:moveTo>
                  <a:pt x="15804" y="0"/>
                </a:moveTo>
                <a:lnTo>
                  <a:pt x="0" y="8876"/>
                </a:lnTo>
                <a:lnTo>
                  <a:pt x="0" y="9137"/>
                </a:lnTo>
                <a:lnTo>
                  <a:pt x="16268" y="0"/>
                </a:lnTo>
                <a:lnTo>
                  <a:pt x="15804" y="0"/>
                </a:lnTo>
                <a:close/>
              </a:path>
            </a:pathLst>
          </a:custGeom>
          <a:solidFill>
            <a:srgbClr val="15214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202" name="任意多边形 1201"/>
          <p:cNvSpPr/>
          <p:nvPr/>
        </p:nvSpPr>
        <p:spPr>
          <a:xfrm>
            <a:off x="0" y="0"/>
            <a:ext cx="6023880" cy="3383280"/>
          </a:xfrm>
          <a:custGeom>
            <a:avLst/>
            <a:gdLst/>
            <a:ahLst/>
            <a:cxnLst/>
            <a:rect l="0" t="0" r="r" b="b"/>
            <a:pathLst>
              <a:path w="16733" h="9398">
                <a:moveTo>
                  <a:pt x="16268" y="0"/>
                </a:moveTo>
                <a:lnTo>
                  <a:pt x="0" y="9137"/>
                </a:lnTo>
                <a:lnTo>
                  <a:pt x="0" y="9398"/>
                </a:lnTo>
                <a:lnTo>
                  <a:pt x="16733" y="0"/>
                </a:lnTo>
                <a:lnTo>
                  <a:pt x="16268" y="0"/>
                </a:lnTo>
                <a:close/>
              </a:path>
            </a:pathLst>
          </a:custGeom>
          <a:solidFill>
            <a:srgbClr val="15214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203" name="任意多边形 1202"/>
          <p:cNvSpPr/>
          <p:nvPr/>
        </p:nvSpPr>
        <p:spPr>
          <a:xfrm>
            <a:off x="0" y="0"/>
            <a:ext cx="6191280" cy="3477240"/>
          </a:xfrm>
          <a:custGeom>
            <a:avLst/>
            <a:gdLst/>
            <a:ahLst/>
            <a:cxnLst/>
            <a:rect l="0" t="0" r="r" b="b"/>
            <a:pathLst>
              <a:path w="17198" h="9659">
                <a:moveTo>
                  <a:pt x="16733" y="0"/>
                </a:moveTo>
                <a:lnTo>
                  <a:pt x="0" y="9398"/>
                </a:lnTo>
                <a:lnTo>
                  <a:pt x="0" y="9659"/>
                </a:lnTo>
                <a:lnTo>
                  <a:pt x="17198" y="0"/>
                </a:lnTo>
                <a:lnTo>
                  <a:pt x="16733" y="0"/>
                </a:lnTo>
                <a:close/>
              </a:path>
            </a:pathLst>
          </a:custGeom>
          <a:solidFill>
            <a:srgbClr val="152243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204" name="任意多边形 1203"/>
          <p:cNvSpPr/>
          <p:nvPr/>
        </p:nvSpPr>
        <p:spPr>
          <a:xfrm>
            <a:off x="0" y="0"/>
            <a:ext cx="6358680" cy="3571200"/>
          </a:xfrm>
          <a:custGeom>
            <a:avLst/>
            <a:gdLst/>
            <a:ahLst/>
            <a:cxnLst/>
            <a:rect l="0" t="0" r="r" b="b"/>
            <a:pathLst>
              <a:path w="17663" h="9920">
                <a:moveTo>
                  <a:pt x="17198" y="0"/>
                </a:moveTo>
                <a:lnTo>
                  <a:pt x="0" y="9659"/>
                </a:lnTo>
                <a:lnTo>
                  <a:pt x="0" y="9920"/>
                </a:lnTo>
                <a:lnTo>
                  <a:pt x="17663" y="0"/>
                </a:lnTo>
                <a:lnTo>
                  <a:pt x="17198" y="0"/>
                </a:lnTo>
                <a:close/>
              </a:path>
            </a:pathLst>
          </a:custGeom>
          <a:solidFill>
            <a:srgbClr val="15224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205" name="任意多边形 1204"/>
          <p:cNvSpPr/>
          <p:nvPr/>
        </p:nvSpPr>
        <p:spPr>
          <a:xfrm>
            <a:off x="0" y="0"/>
            <a:ext cx="6526080" cy="3665160"/>
          </a:xfrm>
          <a:custGeom>
            <a:avLst/>
            <a:gdLst/>
            <a:ahLst/>
            <a:cxnLst/>
            <a:rect l="0" t="0" r="r" b="b"/>
            <a:pathLst>
              <a:path w="18128" h="10181">
                <a:moveTo>
                  <a:pt x="17663" y="0"/>
                </a:moveTo>
                <a:lnTo>
                  <a:pt x="0" y="9920"/>
                </a:lnTo>
                <a:lnTo>
                  <a:pt x="0" y="10181"/>
                </a:lnTo>
                <a:lnTo>
                  <a:pt x="18128" y="0"/>
                </a:lnTo>
                <a:lnTo>
                  <a:pt x="17663" y="0"/>
                </a:lnTo>
                <a:close/>
              </a:path>
            </a:pathLst>
          </a:custGeom>
          <a:solidFill>
            <a:srgbClr val="152245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206" name="任意多边形 1205"/>
          <p:cNvSpPr/>
          <p:nvPr/>
        </p:nvSpPr>
        <p:spPr>
          <a:xfrm>
            <a:off x="0" y="0"/>
            <a:ext cx="6693120" cy="3759120"/>
          </a:xfrm>
          <a:custGeom>
            <a:avLst/>
            <a:gdLst/>
            <a:ahLst/>
            <a:cxnLst/>
            <a:rect l="0" t="0" r="r" b="b"/>
            <a:pathLst>
              <a:path w="18592" h="10442">
                <a:moveTo>
                  <a:pt x="18128" y="0"/>
                </a:moveTo>
                <a:lnTo>
                  <a:pt x="0" y="10181"/>
                </a:lnTo>
                <a:lnTo>
                  <a:pt x="0" y="10442"/>
                </a:lnTo>
                <a:lnTo>
                  <a:pt x="18592" y="0"/>
                </a:lnTo>
                <a:lnTo>
                  <a:pt x="18128" y="0"/>
                </a:lnTo>
                <a:close/>
              </a:path>
            </a:pathLst>
          </a:custGeom>
          <a:solidFill>
            <a:srgbClr val="15224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207" name="任意多边形 1206"/>
          <p:cNvSpPr/>
          <p:nvPr/>
        </p:nvSpPr>
        <p:spPr>
          <a:xfrm>
            <a:off x="0" y="0"/>
            <a:ext cx="6860520" cy="3853080"/>
          </a:xfrm>
          <a:custGeom>
            <a:avLst/>
            <a:gdLst/>
            <a:ahLst/>
            <a:cxnLst/>
            <a:rect l="0" t="0" r="r" b="b"/>
            <a:pathLst>
              <a:path w="19057" h="10703">
                <a:moveTo>
                  <a:pt x="18592" y="0"/>
                </a:moveTo>
                <a:lnTo>
                  <a:pt x="0" y="10442"/>
                </a:lnTo>
                <a:lnTo>
                  <a:pt x="0" y="10703"/>
                </a:lnTo>
                <a:lnTo>
                  <a:pt x="19057" y="0"/>
                </a:lnTo>
                <a:lnTo>
                  <a:pt x="18592" y="0"/>
                </a:lnTo>
                <a:close/>
              </a:path>
            </a:pathLst>
          </a:custGeom>
          <a:solidFill>
            <a:srgbClr val="15234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208" name="任意多边形 1207"/>
          <p:cNvSpPr/>
          <p:nvPr/>
        </p:nvSpPr>
        <p:spPr>
          <a:xfrm>
            <a:off x="0" y="0"/>
            <a:ext cx="7027920" cy="3947040"/>
          </a:xfrm>
          <a:custGeom>
            <a:avLst/>
            <a:gdLst/>
            <a:ahLst/>
            <a:cxnLst/>
            <a:rect l="0" t="0" r="r" b="b"/>
            <a:pathLst>
              <a:path w="19522" h="10964">
                <a:moveTo>
                  <a:pt x="19057" y="0"/>
                </a:moveTo>
                <a:lnTo>
                  <a:pt x="0" y="10703"/>
                </a:lnTo>
                <a:lnTo>
                  <a:pt x="0" y="10964"/>
                </a:lnTo>
                <a:lnTo>
                  <a:pt x="19522" y="0"/>
                </a:lnTo>
                <a:lnTo>
                  <a:pt x="19057" y="0"/>
                </a:lnTo>
                <a:close/>
              </a:path>
            </a:pathLst>
          </a:custGeom>
          <a:solidFill>
            <a:srgbClr val="152347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209" name="任意多边形 1208"/>
          <p:cNvSpPr/>
          <p:nvPr/>
        </p:nvSpPr>
        <p:spPr>
          <a:xfrm>
            <a:off x="0" y="0"/>
            <a:ext cx="7195320" cy="4041000"/>
          </a:xfrm>
          <a:custGeom>
            <a:avLst/>
            <a:gdLst/>
            <a:ahLst/>
            <a:cxnLst/>
            <a:rect l="0" t="0" r="r" b="b"/>
            <a:pathLst>
              <a:path w="19987" h="11225">
                <a:moveTo>
                  <a:pt x="19522" y="0"/>
                </a:moveTo>
                <a:lnTo>
                  <a:pt x="0" y="10964"/>
                </a:lnTo>
                <a:lnTo>
                  <a:pt x="0" y="11225"/>
                </a:lnTo>
                <a:lnTo>
                  <a:pt x="19987" y="0"/>
                </a:lnTo>
                <a:lnTo>
                  <a:pt x="19522" y="0"/>
                </a:lnTo>
                <a:close/>
              </a:path>
            </a:pathLst>
          </a:custGeom>
          <a:solidFill>
            <a:srgbClr val="15234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210" name="任意多边形 1209"/>
          <p:cNvSpPr/>
          <p:nvPr/>
        </p:nvSpPr>
        <p:spPr>
          <a:xfrm>
            <a:off x="0" y="0"/>
            <a:ext cx="7362720" cy="4134960"/>
          </a:xfrm>
          <a:custGeom>
            <a:avLst/>
            <a:gdLst/>
            <a:ahLst/>
            <a:cxnLst/>
            <a:rect l="0" t="0" r="r" b="b"/>
            <a:pathLst>
              <a:path w="20452" h="11486">
                <a:moveTo>
                  <a:pt x="19987" y="0"/>
                </a:moveTo>
                <a:lnTo>
                  <a:pt x="0" y="11225"/>
                </a:lnTo>
                <a:lnTo>
                  <a:pt x="0" y="11486"/>
                </a:lnTo>
                <a:lnTo>
                  <a:pt x="20452" y="0"/>
                </a:lnTo>
                <a:lnTo>
                  <a:pt x="19987" y="0"/>
                </a:lnTo>
                <a:close/>
              </a:path>
            </a:pathLst>
          </a:custGeom>
          <a:solidFill>
            <a:srgbClr val="162349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211" name="任意多边形 1210"/>
          <p:cNvSpPr/>
          <p:nvPr/>
        </p:nvSpPr>
        <p:spPr>
          <a:xfrm>
            <a:off x="0" y="0"/>
            <a:ext cx="7529760" cy="4228920"/>
          </a:xfrm>
          <a:custGeom>
            <a:avLst/>
            <a:gdLst/>
            <a:ahLst/>
            <a:cxnLst/>
            <a:rect l="0" t="0" r="r" b="b"/>
            <a:pathLst>
              <a:path w="20916" h="11747">
                <a:moveTo>
                  <a:pt x="20452" y="0"/>
                </a:moveTo>
                <a:lnTo>
                  <a:pt x="0" y="11486"/>
                </a:lnTo>
                <a:lnTo>
                  <a:pt x="0" y="11747"/>
                </a:lnTo>
                <a:lnTo>
                  <a:pt x="20916" y="0"/>
                </a:lnTo>
                <a:lnTo>
                  <a:pt x="20452" y="0"/>
                </a:lnTo>
                <a:close/>
              </a:path>
            </a:pathLst>
          </a:custGeom>
          <a:solidFill>
            <a:srgbClr val="162449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212" name="任意多边形 1211"/>
          <p:cNvSpPr/>
          <p:nvPr/>
        </p:nvSpPr>
        <p:spPr>
          <a:xfrm>
            <a:off x="0" y="0"/>
            <a:ext cx="7697160" cy="4322880"/>
          </a:xfrm>
          <a:custGeom>
            <a:avLst/>
            <a:gdLst/>
            <a:ahLst/>
            <a:cxnLst/>
            <a:rect l="0" t="0" r="r" b="b"/>
            <a:pathLst>
              <a:path w="21381" h="12008">
                <a:moveTo>
                  <a:pt x="20916" y="0"/>
                </a:moveTo>
                <a:lnTo>
                  <a:pt x="0" y="11747"/>
                </a:lnTo>
                <a:lnTo>
                  <a:pt x="0" y="12008"/>
                </a:lnTo>
                <a:lnTo>
                  <a:pt x="21381" y="0"/>
                </a:lnTo>
                <a:lnTo>
                  <a:pt x="20916" y="0"/>
                </a:lnTo>
                <a:close/>
              </a:path>
            </a:pathLst>
          </a:custGeom>
          <a:solidFill>
            <a:srgbClr val="16244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213" name="任意多边形 1212"/>
          <p:cNvSpPr/>
          <p:nvPr/>
        </p:nvSpPr>
        <p:spPr>
          <a:xfrm>
            <a:off x="0" y="0"/>
            <a:ext cx="7864560" cy="4416840"/>
          </a:xfrm>
          <a:custGeom>
            <a:avLst/>
            <a:gdLst/>
            <a:ahLst/>
            <a:cxnLst/>
            <a:rect l="0" t="0" r="r" b="b"/>
            <a:pathLst>
              <a:path w="21846" h="12269">
                <a:moveTo>
                  <a:pt x="21381" y="0"/>
                </a:moveTo>
                <a:lnTo>
                  <a:pt x="0" y="12008"/>
                </a:lnTo>
                <a:lnTo>
                  <a:pt x="0" y="12269"/>
                </a:lnTo>
                <a:lnTo>
                  <a:pt x="21846" y="0"/>
                </a:lnTo>
                <a:lnTo>
                  <a:pt x="21381" y="0"/>
                </a:lnTo>
                <a:close/>
              </a:path>
            </a:pathLst>
          </a:custGeom>
          <a:solidFill>
            <a:srgbClr val="16244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214" name="任意多边形 1213"/>
          <p:cNvSpPr/>
          <p:nvPr/>
        </p:nvSpPr>
        <p:spPr>
          <a:xfrm>
            <a:off x="0" y="0"/>
            <a:ext cx="8031960" cy="4510800"/>
          </a:xfrm>
          <a:custGeom>
            <a:avLst/>
            <a:gdLst/>
            <a:ahLst/>
            <a:cxnLst/>
            <a:rect l="0" t="0" r="r" b="b"/>
            <a:pathLst>
              <a:path w="22311" h="12530">
                <a:moveTo>
                  <a:pt x="21846" y="0"/>
                </a:moveTo>
                <a:lnTo>
                  <a:pt x="0" y="12269"/>
                </a:lnTo>
                <a:lnTo>
                  <a:pt x="0" y="12530"/>
                </a:lnTo>
                <a:lnTo>
                  <a:pt x="22311" y="0"/>
                </a:lnTo>
                <a:lnTo>
                  <a:pt x="21846" y="0"/>
                </a:lnTo>
                <a:close/>
              </a:path>
            </a:pathLst>
          </a:custGeom>
          <a:solidFill>
            <a:srgbClr val="16254C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215" name="任意多边形 1214"/>
          <p:cNvSpPr/>
          <p:nvPr/>
        </p:nvSpPr>
        <p:spPr>
          <a:xfrm>
            <a:off x="0" y="0"/>
            <a:ext cx="8199360" cy="4604760"/>
          </a:xfrm>
          <a:custGeom>
            <a:avLst/>
            <a:gdLst/>
            <a:ahLst/>
            <a:cxnLst/>
            <a:rect l="0" t="0" r="r" b="b"/>
            <a:pathLst>
              <a:path w="22776" h="12791">
                <a:moveTo>
                  <a:pt x="22311" y="0"/>
                </a:moveTo>
                <a:lnTo>
                  <a:pt x="0" y="12530"/>
                </a:lnTo>
                <a:lnTo>
                  <a:pt x="0" y="12791"/>
                </a:lnTo>
                <a:lnTo>
                  <a:pt x="22776" y="0"/>
                </a:lnTo>
                <a:lnTo>
                  <a:pt x="22311" y="0"/>
                </a:lnTo>
                <a:close/>
              </a:path>
            </a:pathLst>
          </a:custGeom>
          <a:solidFill>
            <a:srgbClr val="16254C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216" name="任意多边形 1215"/>
          <p:cNvSpPr/>
          <p:nvPr/>
        </p:nvSpPr>
        <p:spPr>
          <a:xfrm>
            <a:off x="0" y="0"/>
            <a:ext cx="8366400" cy="4699080"/>
          </a:xfrm>
          <a:custGeom>
            <a:avLst/>
            <a:gdLst/>
            <a:ahLst/>
            <a:cxnLst/>
            <a:rect l="0" t="0" r="r" b="b"/>
            <a:pathLst>
              <a:path w="23240" h="13053">
                <a:moveTo>
                  <a:pt x="22776" y="0"/>
                </a:moveTo>
                <a:lnTo>
                  <a:pt x="0" y="12791"/>
                </a:lnTo>
                <a:lnTo>
                  <a:pt x="0" y="13053"/>
                </a:lnTo>
                <a:lnTo>
                  <a:pt x="23240" y="0"/>
                </a:lnTo>
                <a:lnTo>
                  <a:pt x="22776" y="0"/>
                </a:lnTo>
                <a:close/>
              </a:path>
            </a:pathLst>
          </a:custGeom>
          <a:solidFill>
            <a:srgbClr val="16254D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217" name="任意多边形 1216"/>
          <p:cNvSpPr/>
          <p:nvPr/>
        </p:nvSpPr>
        <p:spPr>
          <a:xfrm>
            <a:off x="0" y="0"/>
            <a:ext cx="8533800" cy="4793040"/>
          </a:xfrm>
          <a:custGeom>
            <a:avLst/>
            <a:gdLst/>
            <a:ahLst/>
            <a:cxnLst/>
            <a:rect l="0" t="0" r="r" b="b"/>
            <a:pathLst>
              <a:path w="23705" h="13314">
                <a:moveTo>
                  <a:pt x="23240" y="0"/>
                </a:moveTo>
                <a:lnTo>
                  <a:pt x="0" y="13053"/>
                </a:lnTo>
                <a:lnTo>
                  <a:pt x="0" y="13314"/>
                </a:lnTo>
                <a:lnTo>
                  <a:pt x="23705" y="0"/>
                </a:lnTo>
                <a:lnTo>
                  <a:pt x="23240" y="0"/>
                </a:lnTo>
                <a:close/>
              </a:path>
            </a:pathLst>
          </a:custGeom>
          <a:solidFill>
            <a:srgbClr val="16254E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218" name="任意多边形 1217"/>
          <p:cNvSpPr/>
          <p:nvPr/>
        </p:nvSpPr>
        <p:spPr>
          <a:xfrm>
            <a:off x="0" y="0"/>
            <a:ext cx="8701200" cy="4887000"/>
          </a:xfrm>
          <a:custGeom>
            <a:avLst/>
            <a:gdLst/>
            <a:ahLst/>
            <a:cxnLst/>
            <a:rect l="0" t="0" r="r" b="b"/>
            <a:pathLst>
              <a:path w="24170" h="13575">
                <a:moveTo>
                  <a:pt x="23705" y="0"/>
                </a:moveTo>
                <a:lnTo>
                  <a:pt x="0" y="13314"/>
                </a:lnTo>
                <a:lnTo>
                  <a:pt x="0" y="13575"/>
                </a:lnTo>
                <a:lnTo>
                  <a:pt x="24170" y="0"/>
                </a:lnTo>
                <a:lnTo>
                  <a:pt x="23705" y="0"/>
                </a:lnTo>
                <a:close/>
              </a:path>
            </a:pathLst>
          </a:custGeom>
          <a:solidFill>
            <a:srgbClr val="16264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219" name="任意多边形 1218"/>
          <p:cNvSpPr/>
          <p:nvPr/>
        </p:nvSpPr>
        <p:spPr>
          <a:xfrm>
            <a:off x="0" y="0"/>
            <a:ext cx="8868600" cy="4980960"/>
          </a:xfrm>
          <a:custGeom>
            <a:avLst/>
            <a:gdLst/>
            <a:ahLst/>
            <a:cxnLst/>
            <a:rect l="0" t="0" r="r" b="b"/>
            <a:pathLst>
              <a:path w="24635" h="13836">
                <a:moveTo>
                  <a:pt x="24170" y="0"/>
                </a:moveTo>
                <a:lnTo>
                  <a:pt x="0" y="13575"/>
                </a:lnTo>
                <a:lnTo>
                  <a:pt x="0" y="13836"/>
                </a:lnTo>
                <a:lnTo>
                  <a:pt x="24635" y="0"/>
                </a:lnTo>
                <a:lnTo>
                  <a:pt x="24170" y="0"/>
                </a:lnTo>
                <a:close/>
              </a:path>
            </a:pathLst>
          </a:custGeom>
          <a:solidFill>
            <a:srgbClr val="162650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220" name="任意多边形 1219"/>
          <p:cNvSpPr/>
          <p:nvPr/>
        </p:nvSpPr>
        <p:spPr>
          <a:xfrm>
            <a:off x="0" y="0"/>
            <a:ext cx="9036000" cy="5074920"/>
          </a:xfrm>
          <a:custGeom>
            <a:avLst/>
            <a:gdLst/>
            <a:ahLst/>
            <a:cxnLst/>
            <a:rect l="0" t="0" r="r" b="b"/>
            <a:pathLst>
              <a:path w="25100" h="14097">
                <a:moveTo>
                  <a:pt x="24635" y="0"/>
                </a:moveTo>
                <a:lnTo>
                  <a:pt x="0" y="13836"/>
                </a:lnTo>
                <a:lnTo>
                  <a:pt x="0" y="14097"/>
                </a:lnTo>
                <a:lnTo>
                  <a:pt x="25100" y="0"/>
                </a:lnTo>
                <a:lnTo>
                  <a:pt x="24635" y="0"/>
                </a:lnTo>
                <a:close/>
              </a:path>
            </a:pathLst>
          </a:custGeom>
          <a:solidFill>
            <a:srgbClr val="172650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221" name="任意多边形 1220"/>
          <p:cNvSpPr/>
          <p:nvPr/>
        </p:nvSpPr>
        <p:spPr>
          <a:xfrm>
            <a:off x="0" y="0"/>
            <a:ext cx="9203040" cy="5168880"/>
          </a:xfrm>
          <a:custGeom>
            <a:avLst/>
            <a:gdLst/>
            <a:ahLst/>
            <a:cxnLst/>
            <a:rect l="0" t="0" r="r" b="b"/>
            <a:pathLst>
              <a:path w="25564" h="14358">
                <a:moveTo>
                  <a:pt x="25100" y="0"/>
                </a:moveTo>
                <a:lnTo>
                  <a:pt x="0" y="14097"/>
                </a:lnTo>
                <a:lnTo>
                  <a:pt x="0" y="14358"/>
                </a:lnTo>
                <a:lnTo>
                  <a:pt x="25564" y="0"/>
                </a:lnTo>
                <a:lnTo>
                  <a:pt x="25100" y="0"/>
                </a:lnTo>
                <a:close/>
              </a:path>
            </a:pathLst>
          </a:custGeom>
          <a:solidFill>
            <a:srgbClr val="172651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222" name="任意多边形 1221"/>
          <p:cNvSpPr/>
          <p:nvPr/>
        </p:nvSpPr>
        <p:spPr>
          <a:xfrm>
            <a:off x="0" y="0"/>
            <a:ext cx="9370440" cy="5262840"/>
          </a:xfrm>
          <a:custGeom>
            <a:avLst/>
            <a:gdLst/>
            <a:ahLst/>
            <a:cxnLst/>
            <a:rect l="0" t="0" r="r" b="b"/>
            <a:pathLst>
              <a:path w="26029" h="14619">
                <a:moveTo>
                  <a:pt x="25564" y="0"/>
                </a:moveTo>
                <a:lnTo>
                  <a:pt x="0" y="14358"/>
                </a:lnTo>
                <a:lnTo>
                  <a:pt x="0" y="14619"/>
                </a:lnTo>
                <a:lnTo>
                  <a:pt x="26029" y="0"/>
                </a:lnTo>
                <a:lnTo>
                  <a:pt x="25564" y="0"/>
                </a:lnTo>
                <a:close/>
              </a:path>
            </a:pathLst>
          </a:custGeom>
          <a:solidFill>
            <a:srgbClr val="17275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223" name="任意多边形 1222"/>
          <p:cNvSpPr/>
          <p:nvPr/>
        </p:nvSpPr>
        <p:spPr>
          <a:xfrm>
            <a:off x="0" y="0"/>
            <a:ext cx="9537840" cy="5356800"/>
          </a:xfrm>
          <a:custGeom>
            <a:avLst/>
            <a:gdLst/>
            <a:ahLst/>
            <a:cxnLst/>
            <a:rect l="0" t="0" r="r" b="b"/>
            <a:pathLst>
              <a:path w="26494" h="14880">
                <a:moveTo>
                  <a:pt x="26029" y="0"/>
                </a:moveTo>
                <a:lnTo>
                  <a:pt x="0" y="14619"/>
                </a:lnTo>
                <a:lnTo>
                  <a:pt x="0" y="14880"/>
                </a:lnTo>
                <a:lnTo>
                  <a:pt x="26494" y="0"/>
                </a:lnTo>
                <a:lnTo>
                  <a:pt x="26029" y="0"/>
                </a:lnTo>
                <a:close/>
              </a:path>
            </a:pathLst>
          </a:custGeom>
          <a:solidFill>
            <a:srgbClr val="172753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224" name="任意多边形 1223"/>
          <p:cNvSpPr/>
          <p:nvPr/>
        </p:nvSpPr>
        <p:spPr>
          <a:xfrm>
            <a:off x="0" y="0"/>
            <a:ext cx="9705240" cy="5450760"/>
          </a:xfrm>
          <a:custGeom>
            <a:avLst/>
            <a:gdLst/>
            <a:ahLst/>
            <a:cxnLst/>
            <a:rect l="0" t="0" r="r" b="b"/>
            <a:pathLst>
              <a:path w="26959" h="15141">
                <a:moveTo>
                  <a:pt x="26494" y="0"/>
                </a:moveTo>
                <a:lnTo>
                  <a:pt x="0" y="14880"/>
                </a:lnTo>
                <a:lnTo>
                  <a:pt x="0" y="15141"/>
                </a:lnTo>
                <a:lnTo>
                  <a:pt x="26959" y="0"/>
                </a:lnTo>
                <a:lnTo>
                  <a:pt x="26494" y="0"/>
                </a:lnTo>
                <a:close/>
              </a:path>
            </a:pathLst>
          </a:custGeom>
          <a:solidFill>
            <a:srgbClr val="172753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225" name="任意多边形 1224"/>
          <p:cNvSpPr/>
          <p:nvPr/>
        </p:nvSpPr>
        <p:spPr>
          <a:xfrm>
            <a:off x="0" y="0"/>
            <a:ext cx="9872640" cy="5544720"/>
          </a:xfrm>
          <a:custGeom>
            <a:avLst/>
            <a:gdLst/>
            <a:ahLst/>
            <a:cxnLst/>
            <a:rect l="0" t="0" r="r" b="b"/>
            <a:pathLst>
              <a:path w="27424" h="15402">
                <a:moveTo>
                  <a:pt x="26959" y="0"/>
                </a:moveTo>
                <a:lnTo>
                  <a:pt x="0" y="15141"/>
                </a:lnTo>
                <a:lnTo>
                  <a:pt x="0" y="15402"/>
                </a:lnTo>
                <a:lnTo>
                  <a:pt x="27424" y="0"/>
                </a:lnTo>
                <a:lnTo>
                  <a:pt x="26959" y="0"/>
                </a:lnTo>
                <a:close/>
              </a:path>
            </a:pathLst>
          </a:custGeom>
          <a:solidFill>
            <a:srgbClr val="17275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226" name="任意多边形 1225"/>
          <p:cNvSpPr/>
          <p:nvPr/>
        </p:nvSpPr>
        <p:spPr>
          <a:xfrm>
            <a:off x="0" y="0"/>
            <a:ext cx="10039680" cy="5638680"/>
          </a:xfrm>
          <a:custGeom>
            <a:avLst/>
            <a:gdLst/>
            <a:ahLst/>
            <a:cxnLst/>
            <a:rect l="0" t="0" r="r" b="b"/>
            <a:pathLst>
              <a:path w="27888" h="15663">
                <a:moveTo>
                  <a:pt x="27424" y="0"/>
                </a:moveTo>
                <a:lnTo>
                  <a:pt x="0" y="15402"/>
                </a:lnTo>
                <a:lnTo>
                  <a:pt x="0" y="15663"/>
                </a:lnTo>
                <a:lnTo>
                  <a:pt x="27888" y="0"/>
                </a:lnTo>
                <a:lnTo>
                  <a:pt x="27424" y="0"/>
                </a:lnTo>
                <a:close/>
              </a:path>
            </a:pathLst>
          </a:custGeom>
          <a:solidFill>
            <a:srgbClr val="172855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227" name="任意多边形 1226"/>
          <p:cNvSpPr/>
          <p:nvPr/>
        </p:nvSpPr>
        <p:spPr>
          <a:xfrm>
            <a:off x="0" y="0"/>
            <a:ext cx="10207080" cy="5732640"/>
          </a:xfrm>
          <a:custGeom>
            <a:avLst/>
            <a:gdLst/>
            <a:ahLst/>
            <a:cxnLst/>
            <a:rect l="0" t="0" r="r" b="b"/>
            <a:pathLst>
              <a:path w="28353" h="15924">
                <a:moveTo>
                  <a:pt x="27888" y="0"/>
                </a:moveTo>
                <a:lnTo>
                  <a:pt x="0" y="15663"/>
                </a:lnTo>
                <a:lnTo>
                  <a:pt x="0" y="15924"/>
                </a:lnTo>
                <a:lnTo>
                  <a:pt x="28353" y="0"/>
                </a:lnTo>
                <a:lnTo>
                  <a:pt x="27888" y="0"/>
                </a:lnTo>
                <a:close/>
              </a:path>
            </a:pathLst>
          </a:custGeom>
          <a:solidFill>
            <a:srgbClr val="17285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228" name="任意多边形 1227"/>
          <p:cNvSpPr/>
          <p:nvPr/>
        </p:nvSpPr>
        <p:spPr>
          <a:xfrm>
            <a:off x="0" y="0"/>
            <a:ext cx="10374480" cy="5826600"/>
          </a:xfrm>
          <a:custGeom>
            <a:avLst/>
            <a:gdLst/>
            <a:ahLst/>
            <a:cxnLst/>
            <a:rect l="0" t="0" r="r" b="b"/>
            <a:pathLst>
              <a:path w="28818" h="16185">
                <a:moveTo>
                  <a:pt x="28353" y="0"/>
                </a:moveTo>
                <a:lnTo>
                  <a:pt x="0" y="15924"/>
                </a:lnTo>
                <a:lnTo>
                  <a:pt x="0" y="16185"/>
                </a:lnTo>
                <a:lnTo>
                  <a:pt x="28818" y="0"/>
                </a:lnTo>
                <a:lnTo>
                  <a:pt x="28353" y="0"/>
                </a:lnTo>
                <a:close/>
              </a:path>
            </a:pathLst>
          </a:custGeom>
          <a:solidFill>
            <a:srgbClr val="172857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229" name="任意多边形 1228"/>
          <p:cNvSpPr/>
          <p:nvPr/>
        </p:nvSpPr>
        <p:spPr>
          <a:xfrm>
            <a:off x="0" y="0"/>
            <a:ext cx="10541880" cy="5920560"/>
          </a:xfrm>
          <a:custGeom>
            <a:avLst/>
            <a:gdLst/>
            <a:ahLst/>
            <a:cxnLst/>
            <a:rect l="0" t="0" r="r" b="b"/>
            <a:pathLst>
              <a:path w="29283" h="16446">
                <a:moveTo>
                  <a:pt x="28818" y="0"/>
                </a:moveTo>
                <a:lnTo>
                  <a:pt x="0" y="16185"/>
                </a:lnTo>
                <a:lnTo>
                  <a:pt x="0" y="16446"/>
                </a:lnTo>
                <a:lnTo>
                  <a:pt x="29283" y="0"/>
                </a:lnTo>
                <a:lnTo>
                  <a:pt x="28818" y="0"/>
                </a:lnTo>
                <a:close/>
              </a:path>
            </a:pathLst>
          </a:custGeom>
          <a:solidFill>
            <a:srgbClr val="172957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230" name="任意多边形 1229"/>
          <p:cNvSpPr/>
          <p:nvPr/>
        </p:nvSpPr>
        <p:spPr>
          <a:xfrm>
            <a:off x="0" y="0"/>
            <a:ext cx="10704600" cy="6012000"/>
          </a:xfrm>
          <a:custGeom>
            <a:avLst/>
            <a:gdLst/>
            <a:ahLst/>
            <a:cxnLst/>
            <a:rect l="0" t="0" r="r" b="b"/>
            <a:pathLst>
              <a:path w="29735" h="16700">
                <a:moveTo>
                  <a:pt x="29283" y="0"/>
                </a:moveTo>
                <a:lnTo>
                  <a:pt x="0" y="16446"/>
                </a:lnTo>
                <a:lnTo>
                  <a:pt x="0" y="16700"/>
                </a:lnTo>
                <a:lnTo>
                  <a:pt x="29735" y="0"/>
                </a:lnTo>
                <a:lnTo>
                  <a:pt x="29283" y="0"/>
                </a:lnTo>
                <a:close/>
              </a:path>
            </a:pathLst>
          </a:custGeom>
          <a:solidFill>
            <a:srgbClr val="18295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231" name="任意多边形 1230"/>
          <p:cNvSpPr/>
          <p:nvPr/>
        </p:nvSpPr>
        <p:spPr>
          <a:xfrm>
            <a:off x="0" y="0"/>
            <a:ext cx="10704600" cy="6014520"/>
          </a:xfrm>
          <a:custGeom>
            <a:avLst/>
            <a:gdLst/>
            <a:ahLst/>
            <a:cxnLst/>
            <a:rect l="0" t="0" r="r" b="b"/>
            <a:pathLst>
              <a:path w="29735" h="16707">
                <a:moveTo>
                  <a:pt x="29735" y="0"/>
                </a:moveTo>
                <a:lnTo>
                  <a:pt x="0" y="16700"/>
                </a:lnTo>
                <a:lnTo>
                  <a:pt x="0" y="16707"/>
                </a:lnTo>
                <a:lnTo>
                  <a:pt x="29735" y="6"/>
                </a:lnTo>
                <a:lnTo>
                  <a:pt x="29735" y="0"/>
                </a:lnTo>
                <a:close/>
              </a:path>
            </a:pathLst>
          </a:custGeom>
          <a:solidFill>
            <a:srgbClr val="18295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232" name="任意多边形 1231"/>
          <p:cNvSpPr/>
          <p:nvPr/>
        </p:nvSpPr>
        <p:spPr>
          <a:xfrm>
            <a:off x="0" y="2160"/>
            <a:ext cx="10704600" cy="6014880"/>
          </a:xfrm>
          <a:custGeom>
            <a:avLst/>
            <a:gdLst/>
            <a:ahLst/>
            <a:cxnLst/>
            <a:rect l="0" t="0" r="r" b="b"/>
            <a:pathLst>
              <a:path w="29735" h="16708">
                <a:moveTo>
                  <a:pt x="29735" y="0"/>
                </a:moveTo>
                <a:lnTo>
                  <a:pt x="0" y="16701"/>
                </a:lnTo>
                <a:lnTo>
                  <a:pt x="0" y="16708"/>
                </a:lnTo>
                <a:lnTo>
                  <a:pt x="29735" y="7"/>
                </a:lnTo>
                <a:lnTo>
                  <a:pt x="29735" y="0"/>
                </a:lnTo>
                <a:close/>
              </a:path>
            </a:pathLst>
          </a:custGeom>
          <a:solidFill>
            <a:srgbClr val="182959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233" name="任意多边形 1232"/>
          <p:cNvSpPr/>
          <p:nvPr/>
        </p:nvSpPr>
        <p:spPr>
          <a:xfrm>
            <a:off x="0" y="4680"/>
            <a:ext cx="10704600" cy="6012360"/>
          </a:xfrm>
          <a:custGeom>
            <a:avLst/>
            <a:gdLst/>
            <a:ahLst/>
            <a:cxnLst/>
            <a:rect l="0" t="0" r="r" b="b"/>
            <a:pathLst>
              <a:path w="29735" h="16701">
                <a:moveTo>
                  <a:pt x="29735" y="0"/>
                </a:moveTo>
                <a:lnTo>
                  <a:pt x="0" y="16701"/>
                </a:lnTo>
                <a:lnTo>
                  <a:pt x="452" y="16701"/>
                </a:lnTo>
                <a:lnTo>
                  <a:pt x="29735" y="254"/>
                </a:lnTo>
                <a:lnTo>
                  <a:pt x="29735" y="0"/>
                </a:lnTo>
                <a:close/>
              </a:path>
            </a:pathLst>
          </a:custGeom>
          <a:solidFill>
            <a:srgbClr val="182959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234" name="任意多边形 1233"/>
          <p:cNvSpPr/>
          <p:nvPr/>
        </p:nvSpPr>
        <p:spPr>
          <a:xfrm>
            <a:off x="162720" y="96120"/>
            <a:ext cx="10541880" cy="5920920"/>
          </a:xfrm>
          <a:custGeom>
            <a:avLst/>
            <a:gdLst/>
            <a:ahLst/>
            <a:cxnLst/>
            <a:rect l="0" t="0" r="r" b="b"/>
            <a:pathLst>
              <a:path w="29283" h="16447">
                <a:moveTo>
                  <a:pt x="29283" y="0"/>
                </a:moveTo>
                <a:lnTo>
                  <a:pt x="0" y="16447"/>
                </a:lnTo>
                <a:lnTo>
                  <a:pt x="465" y="16447"/>
                </a:lnTo>
                <a:lnTo>
                  <a:pt x="29283" y="261"/>
                </a:lnTo>
                <a:lnTo>
                  <a:pt x="29283" y="0"/>
                </a:lnTo>
                <a:close/>
              </a:path>
            </a:pathLst>
          </a:custGeom>
          <a:solidFill>
            <a:srgbClr val="18295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235" name="任意多边形 1234"/>
          <p:cNvSpPr/>
          <p:nvPr/>
        </p:nvSpPr>
        <p:spPr>
          <a:xfrm>
            <a:off x="330120" y="190080"/>
            <a:ext cx="10374480" cy="5826960"/>
          </a:xfrm>
          <a:custGeom>
            <a:avLst/>
            <a:gdLst/>
            <a:ahLst/>
            <a:cxnLst/>
            <a:rect l="0" t="0" r="r" b="b"/>
            <a:pathLst>
              <a:path w="28818" h="16186">
                <a:moveTo>
                  <a:pt x="28818" y="0"/>
                </a:moveTo>
                <a:lnTo>
                  <a:pt x="0" y="16186"/>
                </a:lnTo>
                <a:lnTo>
                  <a:pt x="465" y="16186"/>
                </a:lnTo>
                <a:lnTo>
                  <a:pt x="28818" y="261"/>
                </a:lnTo>
                <a:lnTo>
                  <a:pt x="28818" y="0"/>
                </a:lnTo>
                <a:close/>
              </a:path>
            </a:pathLst>
          </a:custGeom>
          <a:solidFill>
            <a:srgbClr val="182A5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236" name="任意多边形 1235"/>
          <p:cNvSpPr/>
          <p:nvPr/>
        </p:nvSpPr>
        <p:spPr>
          <a:xfrm>
            <a:off x="497520" y="284040"/>
            <a:ext cx="10207080" cy="5733000"/>
          </a:xfrm>
          <a:custGeom>
            <a:avLst/>
            <a:gdLst/>
            <a:ahLst/>
            <a:cxnLst/>
            <a:rect l="0" t="0" r="r" b="b"/>
            <a:pathLst>
              <a:path w="28353" h="15925">
                <a:moveTo>
                  <a:pt x="28353" y="0"/>
                </a:moveTo>
                <a:lnTo>
                  <a:pt x="0" y="15925"/>
                </a:lnTo>
                <a:lnTo>
                  <a:pt x="465" y="15925"/>
                </a:lnTo>
                <a:lnTo>
                  <a:pt x="28353" y="261"/>
                </a:lnTo>
                <a:lnTo>
                  <a:pt x="28353" y="0"/>
                </a:lnTo>
                <a:close/>
              </a:path>
            </a:pathLst>
          </a:custGeom>
          <a:solidFill>
            <a:srgbClr val="182A5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237" name="任意多边形 1236"/>
          <p:cNvSpPr/>
          <p:nvPr/>
        </p:nvSpPr>
        <p:spPr>
          <a:xfrm>
            <a:off x="664920" y="378000"/>
            <a:ext cx="10039680" cy="5639040"/>
          </a:xfrm>
          <a:custGeom>
            <a:avLst/>
            <a:gdLst/>
            <a:ahLst/>
            <a:cxnLst/>
            <a:rect l="0" t="0" r="r" b="b"/>
            <a:pathLst>
              <a:path w="27888" h="15664">
                <a:moveTo>
                  <a:pt x="27888" y="0"/>
                </a:moveTo>
                <a:lnTo>
                  <a:pt x="0" y="15664"/>
                </a:lnTo>
                <a:lnTo>
                  <a:pt x="464" y="15664"/>
                </a:lnTo>
                <a:lnTo>
                  <a:pt x="27888" y="261"/>
                </a:lnTo>
                <a:lnTo>
                  <a:pt x="27888" y="0"/>
                </a:lnTo>
                <a:close/>
              </a:path>
            </a:pathLst>
          </a:custGeom>
          <a:solidFill>
            <a:srgbClr val="182A5C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238" name="任意多边形 1237"/>
          <p:cNvSpPr/>
          <p:nvPr/>
        </p:nvSpPr>
        <p:spPr>
          <a:xfrm>
            <a:off x="831960" y="471960"/>
            <a:ext cx="9872640" cy="5545080"/>
          </a:xfrm>
          <a:custGeom>
            <a:avLst/>
            <a:gdLst/>
            <a:ahLst/>
            <a:cxnLst/>
            <a:rect l="0" t="0" r="r" b="b"/>
            <a:pathLst>
              <a:path w="27424" h="15403">
                <a:moveTo>
                  <a:pt x="27424" y="0"/>
                </a:moveTo>
                <a:lnTo>
                  <a:pt x="0" y="15403"/>
                </a:lnTo>
                <a:lnTo>
                  <a:pt x="465" y="15403"/>
                </a:lnTo>
                <a:lnTo>
                  <a:pt x="27424" y="262"/>
                </a:lnTo>
                <a:lnTo>
                  <a:pt x="27424" y="0"/>
                </a:lnTo>
                <a:close/>
              </a:path>
            </a:pathLst>
          </a:custGeom>
          <a:solidFill>
            <a:srgbClr val="182A5D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239" name="任意多边形 1238"/>
          <p:cNvSpPr/>
          <p:nvPr/>
        </p:nvSpPr>
        <p:spPr>
          <a:xfrm>
            <a:off x="999360" y="566280"/>
            <a:ext cx="9705240" cy="5450760"/>
          </a:xfrm>
          <a:custGeom>
            <a:avLst/>
            <a:gdLst/>
            <a:ahLst/>
            <a:cxnLst/>
            <a:rect l="0" t="0" r="r" b="b"/>
            <a:pathLst>
              <a:path w="26959" h="15141">
                <a:moveTo>
                  <a:pt x="26959" y="0"/>
                </a:moveTo>
                <a:lnTo>
                  <a:pt x="0" y="15141"/>
                </a:lnTo>
                <a:lnTo>
                  <a:pt x="465" y="15141"/>
                </a:lnTo>
                <a:lnTo>
                  <a:pt x="26959" y="261"/>
                </a:lnTo>
                <a:lnTo>
                  <a:pt x="26959" y="0"/>
                </a:lnTo>
                <a:close/>
              </a:path>
            </a:pathLst>
          </a:custGeom>
          <a:solidFill>
            <a:srgbClr val="182B5D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240" name="任意多边形 1239"/>
          <p:cNvSpPr/>
          <p:nvPr/>
        </p:nvSpPr>
        <p:spPr>
          <a:xfrm>
            <a:off x="1166760" y="660240"/>
            <a:ext cx="9537840" cy="5356800"/>
          </a:xfrm>
          <a:custGeom>
            <a:avLst/>
            <a:gdLst/>
            <a:ahLst/>
            <a:cxnLst/>
            <a:rect l="0" t="0" r="r" b="b"/>
            <a:pathLst>
              <a:path w="26494" h="14880">
                <a:moveTo>
                  <a:pt x="26494" y="0"/>
                </a:moveTo>
                <a:lnTo>
                  <a:pt x="0" y="14880"/>
                </a:lnTo>
                <a:lnTo>
                  <a:pt x="465" y="14880"/>
                </a:lnTo>
                <a:lnTo>
                  <a:pt x="26494" y="261"/>
                </a:lnTo>
                <a:lnTo>
                  <a:pt x="26494" y="0"/>
                </a:lnTo>
                <a:close/>
              </a:path>
            </a:pathLst>
          </a:custGeom>
          <a:solidFill>
            <a:srgbClr val="182B5E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241" name="任意多边形 1240"/>
          <p:cNvSpPr/>
          <p:nvPr/>
        </p:nvSpPr>
        <p:spPr>
          <a:xfrm>
            <a:off x="1334160" y="754200"/>
            <a:ext cx="9370440" cy="5262840"/>
          </a:xfrm>
          <a:custGeom>
            <a:avLst/>
            <a:gdLst/>
            <a:ahLst/>
            <a:cxnLst/>
            <a:rect l="0" t="0" r="r" b="b"/>
            <a:pathLst>
              <a:path w="26029" h="14619">
                <a:moveTo>
                  <a:pt x="26029" y="0"/>
                </a:moveTo>
                <a:lnTo>
                  <a:pt x="0" y="14619"/>
                </a:lnTo>
                <a:lnTo>
                  <a:pt x="465" y="14619"/>
                </a:lnTo>
                <a:lnTo>
                  <a:pt x="26029" y="261"/>
                </a:lnTo>
                <a:lnTo>
                  <a:pt x="26029" y="0"/>
                </a:lnTo>
                <a:close/>
              </a:path>
            </a:pathLst>
          </a:custGeom>
          <a:solidFill>
            <a:srgbClr val="182B5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242" name="任意多边形 1241"/>
          <p:cNvSpPr/>
          <p:nvPr/>
        </p:nvSpPr>
        <p:spPr>
          <a:xfrm>
            <a:off x="1501560" y="848160"/>
            <a:ext cx="9203040" cy="5168880"/>
          </a:xfrm>
          <a:custGeom>
            <a:avLst/>
            <a:gdLst/>
            <a:ahLst/>
            <a:cxnLst/>
            <a:rect l="0" t="0" r="r" b="b"/>
            <a:pathLst>
              <a:path w="25564" h="14358">
                <a:moveTo>
                  <a:pt x="25564" y="0"/>
                </a:moveTo>
                <a:lnTo>
                  <a:pt x="0" y="14358"/>
                </a:lnTo>
                <a:lnTo>
                  <a:pt x="464" y="14358"/>
                </a:lnTo>
                <a:lnTo>
                  <a:pt x="25564" y="261"/>
                </a:lnTo>
                <a:lnTo>
                  <a:pt x="25564" y="0"/>
                </a:lnTo>
                <a:close/>
              </a:path>
            </a:pathLst>
          </a:custGeom>
          <a:solidFill>
            <a:srgbClr val="192B60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243" name="任意多边形 1242"/>
          <p:cNvSpPr/>
          <p:nvPr/>
        </p:nvSpPr>
        <p:spPr>
          <a:xfrm>
            <a:off x="1668600" y="942120"/>
            <a:ext cx="9036000" cy="5074920"/>
          </a:xfrm>
          <a:custGeom>
            <a:avLst/>
            <a:gdLst/>
            <a:ahLst/>
            <a:cxnLst/>
            <a:rect l="0" t="0" r="r" b="b"/>
            <a:pathLst>
              <a:path w="25100" h="14097">
                <a:moveTo>
                  <a:pt x="25100" y="0"/>
                </a:moveTo>
                <a:lnTo>
                  <a:pt x="0" y="14097"/>
                </a:lnTo>
                <a:lnTo>
                  <a:pt x="465" y="14097"/>
                </a:lnTo>
                <a:lnTo>
                  <a:pt x="25100" y="261"/>
                </a:lnTo>
                <a:lnTo>
                  <a:pt x="25100" y="0"/>
                </a:lnTo>
                <a:close/>
              </a:path>
            </a:pathLst>
          </a:custGeom>
          <a:solidFill>
            <a:srgbClr val="192C61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244" name="任意多边形 1243"/>
          <p:cNvSpPr/>
          <p:nvPr/>
        </p:nvSpPr>
        <p:spPr>
          <a:xfrm>
            <a:off x="1836000" y="1036080"/>
            <a:ext cx="8868600" cy="4980960"/>
          </a:xfrm>
          <a:custGeom>
            <a:avLst/>
            <a:gdLst/>
            <a:ahLst/>
            <a:cxnLst/>
            <a:rect l="0" t="0" r="r" b="b"/>
            <a:pathLst>
              <a:path w="24635" h="13836">
                <a:moveTo>
                  <a:pt x="24635" y="0"/>
                </a:moveTo>
                <a:lnTo>
                  <a:pt x="0" y="13836"/>
                </a:lnTo>
                <a:lnTo>
                  <a:pt x="465" y="13836"/>
                </a:lnTo>
                <a:lnTo>
                  <a:pt x="24635" y="261"/>
                </a:lnTo>
                <a:lnTo>
                  <a:pt x="24635" y="0"/>
                </a:lnTo>
                <a:close/>
              </a:path>
            </a:pathLst>
          </a:custGeom>
          <a:solidFill>
            <a:srgbClr val="192C61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245" name="任意多边形 1244"/>
          <p:cNvSpPr/>
          <p:nvPr/>
        </p:nvSpPr>
        <p:spPr>
          <a:xfrm>
            <a:off x="2003400" y="1130040"/>
            <a:ext cx="8701200" cy="4887000"/>
          </a:xfrm>
          <a:custGeom>
            <a:avLst/>
            <a:gdLst/>
            <a:ahLst/>
            <a:cxnLst/>
            <a:rect l="0" t="0" r="r" b="b"/>
            <a:pathLst>
              <a:path w="24170" h="13575">
                <a:moveTo>
                  <a:pt x="24170" y="0"/>
                </a:moveTo>
                <a:lnTo>
                  <a:pt x="0" y="13575"/>
                </a:lnTo>
                <a:lnTo>
                  <a:pt x="465" y="13575"/>
                </a:lnTo>
                <a:lnTo>
                  <a:pt x="24170" y="261"/>
                </a:lnTo>
                <a:lnTo>
                  <a:pt x="24170" y="0"/>
                </a:lnTo>
                <a:close/>
              </a:path>
            </a:pathLst>
          </a:custGeom>
          <a:solidFill>
            <a:srgbClr val="192C6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246" name="任意多边形 1245"/>
          <p:cNvSpPr/>
          <p:nvPr/>
        </p:nvSpPr>
        <p:spPr>
          <a:xfrm>
            <a:off x="2170800" y="1224000"/>
            <a:ext cx="8533800" cy="4793040"/>
          </a:xfrm>
          <a:custGeom>
            <a:avLst/>
            <a:gdLst/>
            <a:ahLst/>
            <a:cxnLst/>
            <a:rect l="0" t="0" r="r" b="b"/>
            <a:pathLst>
              <a:path w="23705" h="13314">
                <a:moveTo>
                  <a:pt x="23705" y="0"/>
                </a:moveTo>
                <a:lnTo>
                  <a:pt x="0" y="13314"/>
                </a:lnTo>
                <a:lnTo>
                  <a:pt x="465" y="13314"/>
                </a:lnTo>
                <a:lnTo>
                  <a:pt x="23705" y="261"/>
                </a:lnTo>
                <a:lnTo>
                  <a:pt x="23705" y="0"/>
                </a:lnTo>
                <a:close/>
              </a:path>
            </a:pathLst>
          </a:custGeom>
          <a:solidFill>
            <a:srgbClr val="192C63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247" name="任意多边形 1246"/>
          <p:cNvSpPr/>
          <p:nvPr/>
        </p:nvSpPr>
        <p:spPr>
          <a:xfrm>
            <a:off x="2338200" y="1317960"/>
            <a:ext cx="8366400" cy="4699080"/>
          </a:xfrm>
          <a:custGeom>
            <a:avLst/>
            <a:gdLst/>
            <a:ahLst/>
            <a:cxnLst/>
            <a:rect l="0" t="0" r="r" b="b"/>
            <a:pathLst>
              <a:path w="23240" h="13053">
                <a:moveTo>
                  <a:pt x="23240" y="0"/>
                </a:moveTo>
                <a:lnTo>
                  <a:pt x="0" y="13053"/>
                </a:lnTo>
                <a:lnTo>
                  <a:pt x="464" y="13053"/>
                </a:lnTo>
                <a:lnTo>
                  <a:pt x="23240" y="261"/>
                </a:lnTo>
                <a:lnTo>
                  <a:pt x="23240" y="0"/>
                </a:lnTo>
                <a:close/>
              </a:path>
            </a:pathLst>
          </a:custGeom>
          <a:solidFill>
            <a:srgbClr val="192D6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248" name="任意多边形 1247"/>
          <p:cNvSpPr/>
          <p:nvPr/>
        </p:nvSpPr>
        <p:spPr>
          <a:xfrm>
            <a:off x="2505240" y="1411920"/>
            <a:ext cx="8199360" cy="4605120"/>
          </a:xfrm>
          <a:custGeom>
            <a:avLst/>
            <a:gdLst/>
            <a:ahLst/>
            <a:cxnLst/>
            <a:rect l="0" t="0" r="r" b="b"/>
            <a:pathLst>
              <a:path w="22776" h="12792">
                <a:moveTo>
                  <a:pt x="22776" y="0"/>
                </a:moveTo>
                <a:lnTo>
                  <a:pt x="0" y="12792"/>
                </a:lnTo>
                <a:lnTo>
                  <a:pt x="465" y="12792"/>
                </a:lnTo>
                <a:lnTo>
                  <a:pt x="22776" y="261"/>
                </a:lnTo>
                <a:lnTo>
                  <a:pt x="22776" y="0"/>
                </a:lnTo>
                <a:close/>
              </a:path>
            </a:pathLst>
          </a:custGeom>
          <a:solidFill>
            <a:srgbClr val="192D6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249" name="任意多边形 1248"/>
          <p:cNvSpPr/>
          <p:nvPr/>
        </p:nvSpPr>
        <p:spPr>
          <a:xfrm>
            <a:off x="2672640" y="1505880"/>
            <a:ext cx="8031960" cy="4511160"/>
          </a:xfrm>
          <a:custGeom>
            <a:avLst/>
            <a:gdLst/>
            <a:ahLst/>
            <a:cxnLst/>
            <a:rect l="0" t="0" r="r" b="b"/>
            <a:pathLst>
              <a:path w="22311" h="12531">
                <a:moveTo>
                  <a:pt x="22311" y="0"/>
                </a:moveTo>
                <a:lnTo>
                  <a:pt x="0" y="12531"/>
                </a:lnTo>
                <a:lnTo>
                  <a:pt x="465" y="12531"/>
                </a:lnTo>
                <a:lnTo>
                  <a:pt x="22311" y="261"/>
                </a:lnTo>
                <a:lnTo>
                  <a:pt x="22311" y="0"/>
                </a:lnTo>
                <a:close/>
              </a:path>
            </a:pathLst>
          </a:custGeom>
          <a:solidFill>
            <a:srgbClr val="192D65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250" name="任意多边形 1249"/>
          <p:cNvSpPr/>
          <p:nvPr/>
        </p:nvSpPr>
        <p:spPr>
          <a:xfrm>
            <a:off x="2840040" y="1599840"/>
            <a:ext cx="7864560" cy="4417200"/>
          </a:xfrm>
          <a:custGeom>
            <a:avLst/>
            <a:gdLst/>
            <a:ahLst/>
            <a:cxnLst/>
            <a:rect l="0" t="0" r="r" b="b"/>
            <a:pathLst>
              <a:path w="21846" h="12270">
                <a:moveTo>
                  <a:pt x="21846" y="0"/>
                </a:moveTo>
                <a:lnTo>
                  <a:pt x="0" y="12270"/>
                </a:lnTo>
                <a:lnTo>
                  <a:pt x="465" y="12270"/>
                </a:lnTo>
                <a:lnTo>
                  <a:pt x="21846" y="261"/>
                </a:lnTo>
                <a:lnTo>
                  <a:pt x="21846" y="0"/>
                </a:lnTo>
                <a:close/>
              </a:path>
            </a:pathLst>
          </a:custGeom>
          <a:solidFill>
            <a:srgbClr val="192E6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251" name="任意多边形 1250"/>
          <p:cNvSpPr/>
          <p:nvPr/>
        </p:nvSpPr>
        <p:spPr>
          <a:xfrm>
            <a:off x="3007440" y="1693800"/>
            <a:ext cx="7697160" cy="4323240"/>
          </a:xfrm>
          <a:custGeom>
            <a:avLst/>
            <a:gdLst/>
            <a:ahLst/>
            <a:cxnLst/>
            <a:rect l="0" t="0" r="r" b="b"/>
            <a:pathLst>
              <a:path w="21381" h="12009">
                <a:moveTo>
                  <a:pt x="21381" y="0"/>
                </a:moveTo>
                <a:lnTo>
                  <a:pt x="0" y="12009"/>
                </a:lnTo>
                <a:lnTo>
                  <a:pt x="465" y="12009"/>
                </a:lnTo>
                <a:lnTo>
                  <a:pt x="21381" y="261"/>
                </a:lnTo>
                <a:lnTo>
                  <a:pt x="21381" y="0"/>
                </a:lnTo>
                <a:close/>
              </a:path>
            </a:pathLst>
          </a:custGeom>
          <a:solidFill>
            <a:srgbClr val="192E67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252" name="任意多边形 1251"/>
          <p:cNvSpPr/>
          <p:nvPr/>
        </p:nvSpPr>
        <p:spPr>
          <a:xfrm>
            <a:off x="3174840" y="1787760"/>
            <a:ext cx="7529760" cy="4229280"/>
          </a:xfrm>
          <a:custGeom>
            <a:avLst/>
            <a:gdLst/>
            <a:ahLst/>
            <a:cxnLst/>
            <a:rect l="0" t="0" r="r" b="b"/>
            <a:pathLst>
              <a:path w="20916" h="11748">
                <a:moveTo>
                  <a:pt x="20916" y="0"/>
                </a:moveTo>
                <a:lnTo>
                  <a:pt x="0" y="11748"/>
                </a:lnTo>
                <a:lnTo>
                  <a:pt x="464" y="11748"/>
                </a:lnTo>
                <a:lnTo>
                  <a:pt x="20916" y="261"/>
                </a:lnTo>
                <a:lnTo>
                  <a:pt x="20916" y="0"/>
                </a:lnTo>
                <a:close/>
              </a:path>
            </a:pathLst>
          </a:custGeom>
          <a:solidFill>
            <a:srgbClr val="1A2E6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253" name="任意多边形 1252"/>
          <p:cNvSpPr/>
          <p:nvPr/>
        </p:nvSpPr>
        <p:spPr>
          <a:xfrm>
            <a:off x="3341880" y="1881720"/>
            <a:ext cx="7362720" cy="4135320"/>
          </a:xfrm>
          <a:custGeom>
            <a:avLst/>
            <a:gdLst/>
            <a:ahLst/>
            <a:cxnLst/>
            <a:rect l="0" t="0" r="r" b="b"/>
            <a:pathLst>
              <a:path w="20452" h="11487">
                <a:moveTo>
                  <a:pt x="20452" y="0"/>
                </a:moveTo>
                <a:lnTo>
                  <a:pt x="0" y="11487"/>
                </a:lnTo>
                <a:lnTo>
                  <a:pt x="465" y="11487"/>
                </a:lnTo>
                <a:lnTo>
                  <a:pt x="20452" y="261"/>
                </a:lnTo>
                <a:lnTo>
                  <a:pt x="20452" y="0"/>
                </a:lnTo>
                <a:close/>
              </a:path>
            </a:pathLst>
          </a:custGeom>
          <a:solidFill>
            <a:srgbClr val="1A2E6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254" name="任意多边形 1253"/>
          <p:cNvSpPr/>
          <p:nvPr/>
        </p:nvSpPr>
        <p:spPr>
          <a:xfrm>
            <a:off x="3509280" y="1975680"/>
            <a:ext cx="7195320" cy="4041360"/>
          </a:xfrm>
          <a:custGeom>
            <a:avLst/>
            <a:gdLst/>
            <a:ahLst/>
            <a:cxnLst/>
            <a:rect l="0" t="0" r="r" b="b"/>
            <a:pathLst>
              <a:path w="19987" h="11226">
                <a:moveTo>
                  <a:pt x="19987" y="0"/>
                </a:moveTo>
                <a:lnTo>
                  <a:pt x="0" y="11226"/>
                </a:lnTo>
                <a:lnTo>
                  <a:pt x="466" y="11226"/>
                </a:lnTo>
                <a:lnTo>
                  <a:pt x="19987" y="262"/>
                </a:lnTo>
                <a:lnTo>
                  <a:pt x="19987" y="0"/>
                </a:lnTo>
                <a:close/>
              </a:path>
            </a:pathLst>
          </a:custGeom>
          <a:solidFill>
            <a:srgbClr val="1A2F69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255" name="任意多边形 1254"/>
          <p:cNvSpPr/>
          <p:nvPr/>
        </p:nvSpPr>
        <p:spPr>
          <a:xfrm>
            <a:off x="3676680" y="2069640"/>
            <a:ext cx="7027920" cy="3947400"/>
          </a:xfrm>
          <a:custGeom>
            <a:avLst/>
            <a:gdLst/>
            <a:ahLst/>
            <a:cxnLst/>
            <a:rect l="0" t="0" r="r" b="b"/>
            <a:pathLst>
              <a:path w="19522" h="10965">
                <a:moveTo>
                  <a:pt x="19522" y="0"/>
                </a:moveTo>
                <a:lnTo>
                  <a:pt x="0" y="10965"/>
                </a:lnTo>
                <a:lnTo>
                  <a:pt x="465" y="10965"/>
                </a:lnTo>
                <a:lnTo>
                  <a:pt x="19522" y="261"/>
                </a:lnTo>
                <a:lnTo>
                  <a:pt x="19522" y="0"/>
                </a:lnTo>
                <a:close/>
              </a:path>
            </a:pathLst>
          </a:custGeom>
          <a:solidFill>
            <a:srgbClr val="1A2F6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256" name="任意多边形 1255"/>
          <p:cNvSpPr/>
          <p:nvPr/>
        </p:nvSpPr>
        <p:spPr>
          <a:xfrm>
            <a:off x="3844080" y="2163600"/>
            <a:ext cx="6860520" cy="3853440"/>
          </a:xfrm>
          <a:custGeom>
            <a:avLst/>
            <a:gdLst/>
            <a:ahLst/>
            <a:cxnLst/>
            <a:rect l="0" t="0" r="r" b="b"/>
            <a:pathLst>
              <a:path w="19057" h="10704">
                <a:moveTo>
                  <a:pt x="19057" y="0"/>
                </a:moveTo>
                <a:lnTo>
                  <a:pt x="0" y="10704"/>
                </a:lnTo>
                <a:lnTo>
                  <a:pt x="465" y="10704"/>
                </a:lnTo>
                <a:lnTo>
                  <a:pt x="19057" y="261"/>
                </a:lnTo>
                <a:lnTo>
                  <a:pt x="19057" y="0"/>
                </a:lnTo>
                <a:close/>
              </a:path>
            </a:pathLst>
          </a:custGeom>
          <a:solidFill>
            <a:srgbClr val="1A2F6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257" name="任意多边形 1256"/>
          <p:cNvSpPr/>
          <p:nvPr/>
        </p:nvSpPr>
        <p:spPr>
          <a:xfrm>
            <a:off x="4011480" y="2257560"/>
            <a:ext cx="6693120" cy="3759480"/>
          </a:xfrm>
          <a:custGeom>
            <a:avLst/>
            <a:gdLst/>
            <a:ahLst/>
            <a:cxnLst/>
            <a:rect l="0" t="0" r="r" b="b"/>
            <a:pathLst>
              <a:path w="18592" h="10443">
                <a:moveTo>
                  <a:pt x="18592" y="0"/>
                </a:moveTo>
                <a:lnTo>
                  <a:pt x="0" y="10443"/>
                </a:lnTo>
                <a:lnTo>
                  <a:pt x="464" y="10443"/>
                </a:lnTo>
                <a:lnTo>
                  <a:pt x="18592" y="261"/>
                </a:lnTo>
                <a:lnTo>
                  <a:pt x="18592" y="0"/>
                </a:lnTo>
                <a:close/>
              </a:path>
            </a:pathLst>
          </a:custGeom>
          <a:solidFill>
            <a:srgbClr val="1A2F6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258" name="任意多边形 1257"/>
          <p:cNvSpPr/>
          <p:nvPr/>
        </p:nvSpPr>
        <p:spPr>
          <a:xfrm>
            <a:off x="4178520" y="2351520"/>
            <a:ext cx="6526080" cy="3665520"/>
          </a:xfrm>
          <a:custGeom>
            <a:avLst/>
            <a:gdLst/>
            <a:ahLst/>
            <a:cxnLst/>
            <a:rect l="0" t="0" r="r" b="b"/>
            <a:pathLst>
              <a:path w="18128" h="10182">
                <a:moveTo>
                  <a:pt x="18128" y="0"/>
                </a:moveTo>
                <a:lnTo>
                  <a:pt x="0" y="10182"/>
                </a:lnTo>
                <a:lnTo>
                  <a:pt x="465" y="10182"/>
                </a:lnTo>
                <a:lnTo>
                  <a:pt x="18128" y="261"/>
                </a:lnTo>
                <a:lnTo>
                  <a:pt x="18128" y="0"/>
                </a:lnTo>
                <a:close/>
              </a:path>
            </a:pathLst>
          </a:custGeom>
          <a:solidFill>
            <a:srgbClr val="1A306C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259" name="任意多边形 1258"/>
          <p:cNvSpPr/>
          <p:nvPr/>
        </p:nvSpPr>
        <p:spPr>
          <a:xfrm>
            <a:off x="4345920" y="2445480"/>
            <a:ext cx="6358680" cy="3571560"/>
          </a:xfrm>
          <a:custGeom>
            <a:avLst/>
            <a:gdLst/>
            <a:ahLst/>
            <a:cxnLst/>
            <a:rect l="0" t="0" r="r" b="b"/>
            <a:pathLst>
              <a:path w="17663" h="9921">
                <a:moveTo>
                  <a:pt x="17663" y="0"/>
                </a:moveTo>
                <a:lnTo>
                  <a:pt x="0" y="9921"/>
                </a:lnTo>
                <a:lnTo>
                  <a:pt x="465" y="9921"/>
                </a:lnTo>
                <a:lnTo>
                  <a:pt x="17663" y="261"/>
                </a:lnTo>
                <a:lnTo>
                  <a:pt x="17663" y="0"/>
                </a:lnTo>
                <a:close/>
              </a:path>
            </a:pathLst>
          </a:custGeom>
          <a:solidFill>
            <a:srgbClr val="1A306D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260" name="任意多边形 1259"/>
          <p:cNvSpPr/>
          <p:nvPr/>
        </p:nvSpPr>
        <p:spPr>
          <a:xfrm>
            <a:off x="4513320" y="2539440"/>
            <a:ext cx="6191280" cy="3477600"/>
          </a:xfrm>
          <a:custGeom>
            <a:avLst/>
            <a:gdLst/>
            <a:ahLst/>
            <a:cxnLst/>
            <a:rect l="0" t="0" r="r" b="b"/>
            <a:pathLst>
              <a:path w="17198" h="9660">
                <a:moveTo>
                  <a:pt x="17198" y="0"/>
                </a:moveTo>
                <a:lnTo>
                  <a:pt x="0" y="9660"/>
                </a:lnTo>
                <a:lnTo>
                  <a:pt x="465" y="9660"/>
                </a:lnTo>
                <a:lnTo>
                  <a:pt x="17198" y="261"/>
                </a:lnTo>
                <a:lnTo>
                  <a:pt x="17198" y="0"/>
                </a:lnTo>
                <a:close/>
              </a:path>
            </a:pathLst>
          </a:custGeom>
          <a:solidFill>
            <a:srgbClr val="1A306E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261" name="任意多边形 1260"/>
          <p:cNvSpPr/>
          <p:nvPr/>
        </p:nvSpPr>
        <p:spPr>
          <a:xfrm>
            <a:off x="4680720" y="2633400"/>
            <a:ext cx="6023880" cy="3383640"/>
          </a:xfrm>
          <a:custGeom>
            <a:avLst/>
            <a:gdLst/>
            <a:ahLst/>
            <a:cxnLst/>
            <a:rect l="0" t="0" r="r" b="b"/>
            <a:pathLst>
              <a:path w="16733" h="9399">
                <a:moveTo>
                  <a:pt x="16733" y="0"/>
                </a:moveTo>
                <a:lnTo>
                  <a:pt x="0" y="9399"/>
                </a:lnTo>
                <a:lnTo>
                  <a:pt x="465" y="9399"/>
                </a:lnTo>
                <a:lnTo>
                  <a:pt x="16733" y="261"/>
                </a:lnTo>
                <a:lnTo>
                  <a:pt x="16733" y="0"/>
                </a:lnTo>
                <a:close/>
              </a:path>
            </a:pathLst>
          </a:custGeom>
          <a:solidFill>
            <a:srgbClr val="1A306E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262" name="任意多边形 1261"/>
          <p:cNvSpPr/>
          <p:nvPr/>
        </p:nvSpPr>
        <p:spPr>
          <a:xfrm>
            <a:off x="4848120" y="2727360"/>
            <a:ext cx="5856480" cy="3289680"/>
          </a:xfrm>
          <a:custGeom>
            <a:avLst/>
            <a:gdLst/>
            <a:ahLst/>
            <a:cxnLst/>
            <a:rect l="0" t="0" r="r" b="b"/>
            <a:pathLst>
              <a:path w="16268" h="9138">
                <a:moveTo>
                  <a:pt x="16268" y="0"/>
                </a:moveTo>
                <a:lnTo>
                  <a:pt x="0" y="9138"/>
                </a:lnTo>
                <a:lnTo>
                  <a:pt x="464" y="9138"/>
                </a:lnTo>
                <a:lnTo>
                  <a:pt x="16268" y="262"/>
                </a:lnTo>
                <a:lnTo>
                  <a:pt x="16268" y="0"/>
                </a:lnTo>
                <a:close/>
              </a:path>
            </a:pathLst>
          </a:custGeom>
          <a:solidFill>
            <a:srgbClr val="1B316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263" name="任意多边形 1262"/>
          <p:cNvSpPr/>
          <p:nvPr/>
        </p:nvSpPr>
        <p:spPr>
          <a:xfrm>
            <a:off x="5015160" y="2821680"/>
            <a:ext cx="5689440" cy="3195360"/>
          </a:xfrm>
          <a:custGeom>
            <a:avLst/>
            <a:gdLst/>
            <a:ahLst/>
            <a:cxnLst/>
            <a:rect l="0" t="0" r="r" b="b"/>
            <a:pathLst>
              <a:path w="15804" h="8876">
                <a:moveTo>
                  <a:pt x="15804" y="0"/>
                </a:moveTo>
                <a:lnTo>
                  <a:pt x="0" y="8876"/>
                </a:lnTo>
                <a:lnTo>
                  <a:pt x="465" y="8876"/>
                </a:lnTo>
                <a:lnTo>
                  <a:pt x="15804" y="261"/>
                </a:lnTo>
                <a:lnTo>
                  <a:pt x="15804" y="0"/>
                </a:lnTo>
                <a:close/>
              </a:path>
            </a:pathLst>
          </a:custGeom>
          <a:solidFill>
            <a:srgbClr val="1B3170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264" name="任意多边形 1263"/>
          <p:cNvSpPr/>
          <p:nvPr/>
        </p:nvSpPr>
        <p:spPr>
          <a:xfrm>
            <a:off x="5182560" y="2915640"/>
            <a:ext cx="5522040" cy="3101400"/>
          </a:xfrm>
          <a:custGeom>
            <a:avLst/>
            <a:gdLst/>
            <a:ahLst/>
            <a:cxnLst/>
            <a:rect l="0" t="0" r="r" b="b"/>
            <a:pathLst>
              <a:path w="15339" h="8615">
                <a:moveTo>
                  <a:pt x="15339" y="0"/>
                </a:moveTo>
                <a:lnTo>
                  <a:pt x="0" y="8615"/>
                </a:lnTo>
                <a:lnTo>
                  <a:pt x="465" y="8615"/>
                </a:lnTo>
                <a:lnTo>
                  <a:pt x="15339" y="261"/>
                </a:lnTo>
                <a:lnTo>
                  <a:pt x="15339" y="0"/>
                </a:lnTo>
                <a:close/>
              </a:path>
            </a:pathLst>
          </a:custGeom>
          <a:solidFill>
            <a:srgbClr val="1B3171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265" name="任意多边形 1264"/>
          <p:cNvSpPr/>
          <p:nvPr/>
        </p:nvSpPr>
        <p:spPr>
          <a:xfrm>
            <a:off x="5349960" y="3009600"/>
            <a:ext cx="5354640" cy="3007440"/>
          </a:xfrm>
          <a:custGeom>
            <a:avLst/>
            <a:gdLst/>
            <a:ahLst/>
            <a:cxnLst/>
            <a:rect l="0" t="0" r="r" b="b"/>
            <a:pathLst>
              <a:path w="14874" h="8354">
                <a:moveTo>
                  <a:pt x="14874" y="0"/>
                </a:moveTo>
                <a:lnTo>
                  <a:pt x="0" y="8354"/>
                </a:lnTo>
                <a:lnTo>
                  <a:pt x="465" y="8354"/>
                </a:lnTo>
                <a:lnTo>
                  <a:pt x="14874" y="261"/>
                </a:lnTo>
                <a:lnTo>
                  <a:pt x="14874" y="0"/>
                </a:lnTo>
                <a:close/>
              </a:path>
            </a:pathLst>
          </a:custGeom>
          <a:solidFill>
            <a:srgbClr val="1B327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266" name="任意多边形 1265"/>
          <p:cNvSpPr/>
          <p:nvPr/>
        </p:nvSpPr>
        <p:spPr>
          <a:xfrm>
            <a:off x="5517360" y="3103560"/>
            <a:ext cx="5187240" cy="2913480"/>
          </a:xfrm>
          <a:custGeom>
            <a:avLst/>
            <a:gdLst/>
            <a:ahLst/>
            <a:cxnLst/>
            <a:rect l="0" t="0" r="r" b="b"/>
            <a:pathLst>
              <a:path w="14409" h="8093">
                <a:moveTo>
                  <a:pt x="14409" y="0"/>
                </a:moveTo>
                <a:lnTo>
                  <a:pt x="0" y="8093"/>
                </a:lnTo>
                <a:lnTo>
                  <a:pt x="465" y="8093"/>
                </a:lnTo>
                <a:lnTo>
                  <a:pt x="14409" y="261"/>
                </a:lnTo>
                <a:lnTo>
                  <a:pt x="14409" y="0"/>
                </a:lnTo>
                <a:close/>
              </a:path>
            </a:pathLst>
          </a:custGeom>
          <a:solidFill>
            <a:srgbClr val="1B327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267" name="任意多边形 1266"/>
          <p:cNvSpPr/>
          <p:nvPr/>
        </p:nvSpPr>
        <p:spPr>
          <a:xfrm>
            <a:off x="5684760" y="3197520"/>
            <a:ext cx="5019840" cy="2819520"/>
          </a:xfrm>
          <a:custGeom>
            <a:avLst/>
            <a:gdLst/>
            <a:ahLst/>
            <a:cxnLst/>
            <a:rect l="0" t="0" r="r" b="b"/>
            <a:pathLst>
              <a:path w="13944" h="7832">
                <a:moveTo>
                  <a:pt x="13944" y="0"/>
                </a:moveTo>
                <a:lnTo>
                  <a:pt x="0" y="7832"/>
                </a:lnTo>
                <a:lnTo>
                  <a:pt x="464" y="7832"/>
                </a:lnTo>
                <a:lnTo>
                  <a:pt x="13944" y="261"/>
                </a:lnTo>
                <a:lnTo>
                  <a:pt x="13944" y="0"/>
                </a:lnTo>
                <a:close/>
              </a:path>
            </a:pathLst>
          </a:custGeom>
          <a:solidFill>
            <a:srgbClr val="1B3273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268" name="任意多边形 1267"/>
          <p:cNvSpPr/>
          <p:nvPr/>
        </p:nvSpPr>
        <p:spPr>
          <a:xfrm>
            <a:off x="5851800" y="3291480"/>
            <a:ext cx="4852800" cy="2725560"/>
          </a:xfrm>
          <a:custGeom>
            <a:avLst/>
            <a:gdLst/>
            <a:ahLst/>
            <a:cxnLst/>
            <a:rect l="0" t="0" r="r" b="b"/>
            <a:pathLst>
              <a:path w="13480" h="7571">
                <a:moveTo>
                  <a:pt x="13480" y="0"/>
                </a:moveTo>
                <a:lnTo>
                  <a:pt x="0" y="7571"/>
                </a:lnTo>
                <a:lnTo>
                  <a:pt x="465" y="7571"/>
                </a:lnTo>
                <a:lnTo>
                  <a:pt x="13480" y="261"/>
                </a:lnTo>
                <a:lnTo>
                  <a:pt x="13480" y="0"/>
                </a:lnTo>
                <a:close/>
              </a:path>
            </a:pathLst>
          </a:custGeom>
          <a:solidFill>
            <a:srgbClr val="1B327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269" name="任意多边形 1268"/>
          <p:cNvSpPr/>
          <p:nvPr/>
        </p:nvSpPr>
        <p:spPr>
          <a:xfrm>
            <a:off x="6019200" y="3385440"/>
            <a:ext cx="4685400" cy="2631600"/>
          </a:xfrm>
          <a:custGeom>
            <a:avLst/>
            <a:gdLst/>
            <a:ahLst/>
            <a:cxnLst/>
            <a:rect l="0" t="0" r="r" b="b"/>
            <a:pathLst>
              <a:path w="13015" h="7310">
                <a:moveTo>
                  <a:pt x="13015" y="0"/>
                </a:moveTo>
                <a:lnTo>
                  <a:pt x="0" y="7310"/>
                </a:lnTo>
                <a:lnTo>
                  <a:pt x="465" y="7310"/>
                </a:lnTo>
                <a:lnTo>
                  <a:pt x="13015" y="261"/>
                </a:lnTo>
                <a:lnTo>
                  <a:pt x="13015" y="0"/>
                </a:lnTo>
                <a:close/>
              </a:path>
            </a:pathLst>
          </a:custGeom>
          <a:solidFill>
            <a:srgbClr val="1B3375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270" name="任意多边形 1269"/>
          <p:cNvSpPr/>
          <p:nvPr/>
        </p:nvSpPr>
        <p:spPr>
          <a:xfrm>
            <a:off x="6186600" y="3479400"/>
            <a:ext cx="4518000" cy="2537640"/>
          </a:xfrm>
          <a:custGeom>
            <a:avLst/>
            <a:gdLst/>
            <a:ahLst/>
            <a:cxnLst/>
            <a:rect l="0" t="0" r="r" b="b"/>
            <a:pathLst>
              <a:path w="12550" h="7049">
                <a:moveTo>
                  <a:pt x="12550" y="0"/>
                </a:moveTo>
                <a:lnTo>
                  <a:pt x="0" y="7049"/>
                </a:lnTo>
                <a:lnTo>
                  <a:pt x="465" y="7049"/>
                </a:lnTo>
                <a:lnTo>
                  <a:pt x="12550" y="261"/>
                </a:lnTo>
                <a:lnTo>
                  <a:pt x="12550" y="0"/>
                </a:lnTo>
                <a:close/>
              </a:path>
            </a:pathLst>
          </a:custGeom>
          <a:solidFill>
            <a:srgbClr val="1B3375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271" name="任意多边形 1270"/>
          <p:cNvSpPr/>
          <p:nvPr/>
        </p:nvSpPr>
        <p:spPr>
          <a:xfrm>
            <a:off x="6354000" y="3573360"/>
            <a:ext cx="4350600" cy="2443680"/>
          </a:xfrm>
          <a:custGeom>
            <a:avLst/>
            <a:gdLst/>
            <a:ahLst/>
            <a:cxnLst/>
            <a:rect l="0" t="0" r="r" b="b"/>
            <a:pathLst>
              <a:path w="12085" h="6788">
                <a:moveTo>
                  <a:pt x="12085" y="0"/>
                </a:moveTo>
                <a:lnTo>
                  <a:pt x="0" y="6788"/>
                </a:lnTo>
                <a:lnTo>
                  <a:pt x="464" y="6788"/>
                </a:lnTo>
                <a:lnTo>
                  <a:pt x="12085" y="262"/>
                </a:lnTo>
                <a:lnTo>
                  <a:pt x="12085" y="0"/>
                </a:lnTo>
                <a:close/>
              </a:path>
            </a:pathLst>
          </a:custGeom>
          <a:solidFill>
            <a:srgbClr val="1B337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272" name="任意多边形 1271"/>
          <p:cNvSpPr/>
          <p:nvPr/>
        </p:nvSpPr>
        <p:spPr>
          <a:xfrm>
            <a:off x="6521040" y="3667320"/>
            <a:ext cx="4183560" cy="2349720"/>
          </a:xfrm>
          <a:custGeom>
            <a:avLst/>
            <a:gdLst/>
            <a:ahLst/>
            <a:cxnLst/>
            <a:rect l="0" t="0" r="r" b="b"/>
            <a:pathLst>
              <a:path w="11621" h="6527">
                <a:moveTo>
                  <a:pt x="11621" y="0"/>
                </a:moveTo>
                <a:lnTo>
                  <a:pt x="0" y="6527"/>
                </a:lnTo>
                <a:lnTo>
                  <a:pt x="465" y="6527"/>
                </a:lnTo>
                <a:lnTo>
                  <a:pt x="11621" y="261"/>
                </a:lnTo>
                <a:lnTo>
                  <a:pt x="11621" y="0"/>
                </a:lnTo>
                <a:close/>
              </a:path>
            </a:pathLst>
          </a:custGeom>
          <a:solidFill>
            <a:srgbClr val="1C3377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273" name="任意多边形 1272"/>
          <p:cNvSpPr/>
          <p:nvPr/>
        </p:nvSpPr>
        <p:spPr>
          <a:xfrm>
            <a:off x="6688440" y="3761280"/>
            <a:ext cx="4016160" cy="2255760"/>
          </a:xfrm>
          <a:custGeom>
            <a:avLst/>
            <a:gdLst/>
            <a:ahLst/>
            <a:cxnLst/>
            <a:rect l="0" t="0" r="r" b="b"/>
            <a:pathLst>
              <a:path w="11156" h="6266">
                <a:moveTo>
                  <a:pt x="11156" y="0"/>
                </a:moveTo>
                <a:lnTo>
                  <a:pt x="0" y="6266"/>
                </a:lnTo>
                <a:lnTo>
                  <a:pt x="465" y="6266"/>
                </a:lnTo>
                <a:lnTo>
                  <a:pt x="11156" y="261"/>
                </a:lnTo>
                <a:lnTo>
                  <a:pt x="11156" y="0"/>
                </a:lnTo>
                <a:close/>
              </a:path>
            </a:pathLst>
          </a:custGeom>
          <a:solidFill>
            <a:srgbClr val="1C347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274" name="任意多边形 1273"/>
          <p:cNvSpPr/>
          <p:nvPr/>
        </p:nvSpPr>
        <p:spPr>
          <a:xfrm>
            <a:off x="6855840" y="3855240"/>
            <a:ext cx="3848760" cy="2161800"/>
          </a:xfrm>
          <a:custGeom>
            <a:avLst/>
            <a:gdLst/>
            <a:ahLst/>
            <a:cxnLst/>
            <a:rect l="0" t="0" r="r" b="b"/>
            <a:pathLst>
              <a:path w="10691" h="6005">
                <a:moveTo>
                  <a:pt x="10691" y="0"/>
                </a:moveTo>
                <a:lnTo>
                  <a:pt x="0" y="6005"/>
                </a:lnTo>
                <a:lnTo>
                  <a:pt x="465" y="6005"/>
                </a:lnTo>
                <a:lnTo>
                  <a:pt x="10691" y="261"/>
                </a:lnTo>
                <a:lnTo>
                  <a:pt x="10691" y="0"/>
                </a:lnTo>
                <a:close/>
              </a:path>
            </a:pathLst>
          </a:custGeom>
          <a:solidFill>
            <a:srgbClr val="1C3479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275" name="任意多边形 1274"/>
          <p:cNvSpPr/>
          <p:nvPr/>
        </p:nvSpPr>
        <p:spPr>
          <a:xfrm>
            <a:off x="7023240" y="3949200"/>
            <a:ext cx="3681360" cy="2067840"/>
          </a:xfrm>
          <a:custGeom>
            <a:avLst/>
            <a:gdLst/>
            <a:ahLst/>
            <a:cxnLst/>
            <a:rect l="0" t="0" r="r" b="b"/>
            <a:pathLst>
              <a:path w="10226" h="5744">
                <a:moveTo>
                  <a:pt x="10226" y="0"/>
                </a:moveTo>
                <a:lnTo>
                  <a:pt x="0" y="5744"/>
                </a:lnTo>
                <a:lnTo>
                  <a:pt x="465" y="5744"/>
                </a:lnTo>
                <a:lnTo>
                  <a:pt x="10226" y="261"/>
                </a:lnTo>
                <a:lnTo>
                  <a:pt x="10226" y="0"/>
                </a:lnTo>
                <a:close/>
              </a:path>
            </a:pathLst>
          </a:custGeom>
          <a:solidFill>
            <a:srgbClr val="1C3479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276" name="任意多边形 1275"/>
          <p:cNvSpPr/>
          <p:nvPr/>
        </p:nvSpPr>
        <p:spPr>
          <a:xfrm>
            <a:off x="7190640" y="4043160"/>
            <a:ext cx="3513960" cy="1973880"/>
          </a:xfrm>
          <a:custGeom>
            <a:avLst/>
            <a:gdLst/>
            <a:ahLst/>
            <a:cxnLst/>
            <a:rect l="0" t="0" r="r" b="b"/>
            <a:pathLst>
              <a:path w="9761" h="5483">
                <a:moveTo>
                  <a:pt x="9761" y="0"/>
                </a:moveTo>
                <a:lnTo>
                  <a:pt x="0" y="5483"/>
                </a:lnTo>
                <a:lnTo>
                  <a:pt x="464" y="5483"/>
                </a:lnTo>
                <a:lnTo>
                  <a:pt x="9761" y="261"/>
                </a:lnTo>
                <a:lnTo>
                  <a:pt x="9761" y="0"/>
                </a:lnTo>
                <a:close/>
              </a:path>
            </a:pathLst>
          </a:custGeom>
          <a:solidFill>
            <a:srgbClr val="1C347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277" name="任意多边形 1276"/>
          <p:cNvSpPr/>
          <p:nvPr/>
        </p:nvSpPr>
        <p:spPr>
          <a:xfrm>
            <a:off x="7357680" y="4137120"/>
            <a:ext cx="3346920" cy="1879920"/>
          </a:xfrm>
          <a:custGeom>
            <a:avLst/>
            <a:gdLst/>
            <a:ahLst/>
            <a:cxnLst/>
            <a:rect l="0" t="0" r="r" b="b"/>
            <a:pathLst>
              <a:path w="9297" h="5222">
                <a:moveTo>
                  <a:pt x="9297" y="0"/>
                </a:moveTo>
                <a:lnTo>
                  <a:pt x="0" y="5222"/>
                </a:lnTo>
                <a:lnTo>
                  <a:pt x="465" y="5222"/>
                </a:lnTo>
                <a:lnTo>
                  <a:pt x="9297" y="261"/>
                </a:lnTo>
                <a:lnTo>
                  <a:pt x="9297" y="0"/>
                </a:lnTo>
                <a:close/>
              </a:path>
            </a:pathLst>
          </a:custGeom>
          <a:solidFill>
            <a:srgbClr val="1C357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278" name="任意多边形 1277"/>
          <p:cNvSpPr/>
          <p:nvPr/>
        </p:nvSpPr>
        <p:spPr>
          <a:xfrm>
            <a:off x="7525080" y="4231080"/>
            <a:ext cx="3179520" cy="1785960"/>
          </a:xfrm>
          <a:custGeom>
            <a:avLst/>
            <a:gdLst/>
            <a:ahLst/>
            <a:cxnLst/>
            <a:rect l="0" t="0" r="r" b="b"/>
            <a:pathLst>
              <a:path w="8832" h="4961">
                <a:moveTo>
                  <a:pt x="8832" y="0"/>
                </a:moveTo>
                <a:lnTo>
                  <a:pt x="0" y="4961"/>
                </a:lnTo>
                <a:lnTo>
                  <a:pt x="465" y="4961"/>
                </a:lnTo>
                <a:lnTo>
                  <a:pt x="8832" y="261"/>
                </a:lnTo>
                <a:lnTo>
                  <a:pt x="8832" y="0"/>
                </a:lnTo>
                <a:close/>
              </a:path>
            </a:pathLst>
          </a:custGeom>
          <a:solidFill>
            <a:srgbClr val="1C357C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279" name="任意多边形 1278"/>
          <p:cNvSpPr/>
          <p:nvPr/>
        </p:nvSpPr>
        <p:spPr>
          <a:xfrm>
            <a:off x="7692480" y="4325040"/>
            <a:ext cx="3012120" cy="1692000"/>
          </a:xfrm>
          <a:custGeom>
            <a:avLst/>
            <a:gdLst/>
            <a:ahLst/>
            <a:cxnLst/>
            <a:rect l="0" t="0" r="r" b="b"/>
            <a:pathLst>
              <a:path w="8367" h="4700">
                <a:moveTo>
                  <a:pt x="8367" y="0"/>
                </a:moveTo>
                <a:lnTo>
                  <a:pt x="0" y="4700"/>
                </a:lnTo>
                <a:lnTo>
                  <a:pt x="465" y="4700"/>
                </a:lnTo>
                <a:lnTo>
                  <a:pt x="8367" y="261"/>
                </a:lnTo>
                <a:lnTo>
                  <a:pt x="8367" y="0"/>
                </a:lnTo>
                <a:close/>
              </a:path>
            </a:pathLst>
          </a:custGeom>
          <a:solidFill>
            <a:srgbClr val="1C357C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280" name="任意多边形 1279"/>
          <p:cNvSpPr/>
          <p:nvPr/>
        </p:nvSpPr>
        <p:spPr>
          <a:xfrm>
            <a:off x="7859880" y="4419000"/>
            <a:ext cx="2844720" cy="1598040"/>
          </a:xfrm>
          <a:custGeom>
            <a:avLst/>
            <a:gdLst/>
            <a:ahLst/>
            <a:cxnLst/>
            <a:rect l="0" t="0" r="r" b="b"/>
            <a:pathLst>
              <a:path w="7902" h="4439">
                <a:moveTo>
                  <a:pt x="7902" y="0"/>
                </a:moveTo>
                <a:lnTo>
                  <a:pt x="0" y="4439"/>
                </a:lnTo>
                <a:lnTo>
                  <a:pt x="465" y="4439"/>
                </a:lnTo>
                <a:lnTo>
                  <a:pt x="7902" y="261"/>
                </a:lnTo>
                <a:lnTo>
                  <a:pt x="7902" y="0"/>
                </a:lnTo>
                <a:close/>
              </a:path>
            </a:pathLst>
          </a:custGeom>
          <a:solidFill>
            <a:srgbClr val="1C357D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281" name="任意多边形 1280"/>
          <p:cNvSpPr/>
          <p:nvPr/>
        </p:nvSpPr>
        <p:spPr>
          <a:xfrm>
            <a:off x="8027280" y="4512960"/>
            <a:ext cx="2677320" cy="1504080"/>
          </a:xfrm>
          <a:custGeom>
            <a:avLst/>
            <a:gdLst/>
            <a:ahLst/>
            <a:cxnLst/>
            <a:rect l="0" t="0" r="r" b="b"/>
            <a:pathLst>
              <a:path w="7437" h="4178">
                <a:moveTo>
                  <a:pt x="7437" y="0"/>
                </a:moveTo>
                <a:lnTo>
                  <a:pt x="0" y="4178"/>
                </a:lnTo>
                <a:lnTo>
                  <a:pt x="464" y="4178"/>
                </a:lnTo>
                <a:lnTo>
                  <a:pt x="7437" y="261"/>
                </a:lnTo>
                <a:lnTo>
                  <a:pt x="7437" y="0"/>
                </a:lnTo>
                <a:close/>
              </a:path>
            </a:pathLst>
          </a:custGeom>
          <a:solidFill>
            <a:srgbClr val="1D367E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282" name="任意多边形 1281"/>
          <p:cNvSpPr/>
          <p:nvPr/>
        </p:nvSpPr>
        <p:spPr>
          <a:xfrm>
            <a:off x="8194320" y="4606920"/>
            <a:ext cx="2510280" cy="1410120"/>
          </a:xfrm>
          <a:custGeom>
            <a:avLst/>
            <a:gdLst/>
            <a:ahLst/>
            <a:cxnLst/>
            <a:rect l="0" t="0" r="r" b="b"/>
            <a:pathLst>
              <a:path w="6973" h="3917">
                <a:moveTo>
                  <a:pt x="6973" y="0"/>
                </a:moveTo>
                <a:lnTo>
                  <a:pt x="0" y="3917"/>
                </a:lnTo>
                <a:lnTo>
                  <a:pt x="465" y="3917"/>
                </a:lnTo>
                <a:lnTo>
                  <a:pt x="6973" y="261"/>
                </a:lnTo>
                <a:lnTo>
                  <a:pt x="6973" y="0"/>
                </a:lnTo>
                <a:close/>
              </a:path>
            </a:pathLst>
          </a:custGeom>
          <a:solidFill>
            <a:srgbClr val="1D367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283" name="任意多边形 1282"/>
          <p:cNvSpPr/>
          <p:nvPr/>
        </p:nvSpPr>
        <p:spPr>
          <a:xfrm>
            <a:off x="8361720" y="4700880"/>
            <a:ext cx="2342880" cy="1316160"/>
          </a:xfrm>
          <a:custGeom>
            <a:avLst/>
            <a:gdLst/>
            <a:ahLst/>
            <a:cxnLst/>
            <a:rect l="0" t="0" r="r" b="b"/>
            <a:pathLst>
              <a:path w="6508" h="3656">
                <a:moveTo>
                  <a:pt x="6508" y="0"/>
                </a:moveTo>
                <a:lnTo>
                  <a:pt x="0" y="3656"/>
                </a:lnTo>
                <a:lnTo>
                  <a:pt x="465" y="3656"/>
                </a:lnTo>
                <a:lnTo>
                  <a:pt x="6508" y="261"/>
                </a:lnTo>
                <a:lnTo>
                  <a:pt x="6508" y="0"/>
                </a:lnTo>
                <a:close/>
              </a:path>
            </a:pathLst>
          </a:custGeom>
          <a:solidFill>
            <a:srgbClr val="1D367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284" name="任意多边形 1283"/>
          <p:cNvSpPr/>
          <p:nvPr/>
        </p:nvSpPr>
        <p:spPr>
          <a:xfrm>
            <a:off x="8529120" y="4794840"/>
            <a:ext cx="2175480" cy="1222200"/>
          </a:xfrm>
          <a:custGeom>
            <a:avLst/>
            <a:gdLst/>
            <a:ahLst/>
            <a:cxnLst/>
            <a:rect l="0" t="0" r="r" b="b"/>
            <a:pathLst>
              <a:path w="6043" h="3395">
                <a:moveTo>
                  <a:pt x="6043" y="0"/>
                </a:moveTo>
                <a:lnTo>
                  <a:pt x="0" y="3395"/>
                </a:lnTo>
                <a:lnTo>
                  <a:pt x="465" y="3395"/>
                </a:lnTo>
                <a:lnTo>
                  <a:pt x="6043" y="261"/>
                </a:lnTo>
                <a:lnTo>
                  <a:pt x="6043" y="0"/>
                </a:lnTo>
                <a:close/>
              </a:path>
            </a:pathLst>
          </a:custGeom>
          <a:solidFill>
            <a:srgbClr val="1D3780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285" name="任意多边形 1284"/>
          <p:cNvSpPr/>
          <p:nvPr/>
        </p:nvSpPr>
        <p:spPr>
          <a:xfrm>
            <a:off x="8696520" y="4888800"/>
            <a:ext cx="2008080" cy="1128240"/>
          </a:xfrm>
          <a:custGeom>
            <a:avLst/>
            <a:gdLst/>
            <a:ahLst/>
            <a:cxnLst/>
            <a:rect l="0" t="0" r="r" b="b"/>
            <a:pathLst>
              <a:path w="5578" h="3134">
                <a:moveTo>
                  <a:pt x="5578" y="0"/>
                </a:moveTo>
                <a:lnTo>
                  <a:pt x="0" y="3134"/>
                </a:lnTo>
                <a:lnTo>
                  <a:pt x="465" y="3134"/>
                </a:lnTo>
                <a:lnTo>
                  <a:pt x="5578" y="261"/>
                </a:lnTo>
                <a:lnTo>
                  <a:pt x="5578" y="0"/>
                </a:lnTo>
                <a:close/>
              </a:path>
            </a:pathLst>
          </a:custGeom>
          <a:solidFill>
            <a:srgbClr val="1D3781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286" name="任意多边形 1285"/>
          <p:cNvSpPr/>
          <p:nvPr/>
        </p:nvSpPr>
        <p:spPr>
          <a:xfrm>
            <a:off x="8863920" y="4982760"/>
            <a:ext cx="1840680" cy="1034280"/>
          </a:xfrm>
          <a:custGeom>
            <a:avLst/>
            <a:gdLst/>
            <a:ahLst/>
            <a:cxnLst/>
            <a:rect l="0" t="0" r="r" b="b"/>
            <a:pathLst>
              <a:path w="5113" h="2873">
                <a:moveTo>
                  <a:pt x="5113" y="0"/>
                </a:moveTo>
                <a:lnTo>
                  <a:pt x="0" y="2873"/>
                </a:lnTo>
                <a:lnTo>
                  <a:pt x="464" y="2873"/>
                </a:lnTo>
                <a:lnTo>
                  <a:pt x="5113" y="261"/>
                </a:lnTo>
                <a:lnTo>
                  <a:pt x="5113" y="0"/>
                </a:lnTo>
                <a:close/>
              </a:path>
            </a:pathLst>
          </a:custGeom>
          <a:solidFill>
            <a:srgbClr val="1D378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287" name="任意多边形 1286"/>
          <p:cNvSpPr/>
          <p:nvPr/>
        </p:nvSpPr>
        <p:spPr>
          <a:xfrm>
            <a:off x="9030960" y="5076720"/>
            <a:ext cx="1673640" cy="940320"/>
          </a:xfrm>
          <a:custGeom>
            <a:avLst/>
            <a:gdLst/>
            <a:ahLst/>
            <a:cxnLst/>
            <a:rect l="0" t="0" r="r" b="b"/>
            <a:pathLst>
              <a:path w="4649" h="2612">
                <a:moveTo>
                  <a:pt x="4649" y="0"/>
                </a:moveTo>
                <a:lnTo>
                  <a:pt x="0" y="2612"/>
                </a:lnTo>
                <a:lnTo>
                  <a:pt x="465" y="2612"/>
                </a:lnTo>
                <a:lnTo>
                  <a:pt x="4649" y="263"/>
                </a:lnTo>
                <a:lnTo>
                  <a:pt x="4649" y="0"/>
                </a:lnTo>
                <a:close/>
              </a:path>
            </a:pathLst>
          </a:custGeom>
          <a:solidFill>
            <a:srgbClr val="1D3783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288" name="任意多边形 1287"/>
          <p:cNvSpPr/>
          <p:nvPr/>
        </p:nvSpPr>
        <p:spPr>
          <a:xfrm>
            <a:off x="9198360" y="5171040"/>
            <a:ext cx="1506240" cy="846000"/>
          </a:xfrm>
          <a:custGeom>
            <a:avLst/>
            <a:gdLst/>
            <a:ahLst/>
            <a:cxnLst/>
            <a:rect l="0" t="0" r="r" b="b"/>
            <a:pathLst>
              <a:path w="4184" h="2350">
                <a:moveTo>
                  <a:pt x="4184" y="0"/>
                </a:moveTo>
                <a:lnTo>
                  <a:pt x="0" y="2350"/>
                </a:lnTo>
                <a:lnTo>
                  <a:pt x="465" y="2350"/>
                </a:lnTo>
                <a:lnTo>
                  <a:pt x="4184" y="261"/>
                </a:lnTo>
                <a:lnTo>
                  <a:pt x="4184" y="0"/>
                </a:lnTo>
                <a:close/>
              </a:path>
            </a:pathLst>
          </a:custGeom>
          <a:solidFill>
            <a:srgbClr val="1D3883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289" name="任意多边形 1288"/>
          <p:cNvSpPr/>
          <p:nvPr/>
        </p:nvSpPr>
        <p:spPr>
          <a:xfrm>
            <a:off x="9365760" y="5265000"/>
            <a:ext cx="1338840" cy="752040"/>
          </a:xfrm>
          <a:custGeom>
            <a:avLst/>
            <a:gdLst/>
            <a:ahLst/>
            <a:cxnLst/>
            <a:rect l="0" t="0" r="r" b="b"/>
            <a:pathLst>
              <a:path w="3719" h="2089">
                <a:moveTo>
                  <a:pt x="3719" y="0"/>
                </a:moveTo>
                <a:lnTo>
                  <a:pt x="0" y="2089"/>
                </a:lnTo>
                <a:lnTo>
                  <a:pt x="465" y="2089"/>
                </a:lnTo>
                <a:lnTo>
                  <a:pt x="3719" y="261"/>
                </a:lnTo>
                <a:lnTo>
                  <a:pt x="3719" y="0"/>
                </a:lnTo>
                <a:close/>
              </a:path>
            </a:pathLst>
          </a:custGeom>
          <a:solidFill>
            <a:srgbClr val="1D388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290" name="任意多边形 1289"/>
          <p:cNvSpPr/>
          <p:nvPr/>
        </p:nvSpPr>
        <p:spPr>
          <a:xfrm>
            <a:off x="9533160" y="5358960"/>
            <a:ext cx="1171440" cy="658080"/>
          </a:xfrm>
          <a:custGeom>
            <a:avLst/>
            <a:gdLst/>
            <a:ahLst/>
            <a:cxnLst/>
            <a:rect l="0" t="0" r="r" b="b"/>
            <a:pathLst>
              <a:path w="3254" h="1828">
                <a:moveTo>
                  <a:pt x="3254" y="0"/>
                </a:moveTo>
                <a:lnTo>
                  <a:pt x="0" y="1828"/>
                </a:lnTo>
                <a:lnTo>
                  <a:pt x="465" y="1828"/>
                </a:lnTo>
                <a:lnTo>
                  <a:pt x="3254" y="261"/>
                </a:lnTo>
                <a:lnTo>
                  <a:pt x="3254" y="0"/>
                </a:lnTo>
                <a:close/>
              </a:path>
            </a:pathLst>
          </a:custGeom>
          <a:solidFill>
            <a:srgbClr val="1D3885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291" name="任意多边形 1290"/>
          <p:cNvSpPr/>
          <p:nvPr/>
        </p:nvSpPr>
        <p:spPr>
          <a:xfrm>
            <a:off x="9700560" y="5452920"/>
            <a:ext cx="1004040" cy="564120"/>
          </a:xfrm>
          <a:custGeom>
            <a:avLst/>
            <a:gdLst/>
            <a:ahLst/>
            <a:cxnLst/>
            <a:rect l="0" t="0" r="r" b="b"/>
            <a:pathLst>
              <a:path w="2789" h="1567">
                <a:moveTo>
                  <a:pt x="2789" y="0"/>
                </a:moveTo>
                <a:lnTo>
                  <a:pt x="0" y="1567"/>
                </a:lnTo>
                <a:lnTo>
                  <a:pt x="464" y="1567"/>
                </a:lnTo>
                <a:lnTo>
                  <a:pt x="2789" y="261"/>
                </a:lnTo>
                <a:lnTo>
                  <a:pt x="2789" y="0"/>
                </a:lnTo>
                <a:close/>
              </a:path>
            </a:pathLst>
          </a:custGeom>
          <a:solidFill>
            <a:srgbClr val="1E388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292" name="任意多边形 1291"/>
          <p:cNvSpPr/>
          <p:nvPr/>
        </p:nvSpPr>
        <p:spPr>
          <a:xfrm>
            <a:off x="9867600" y="5546880"/>
            <a:ext cx="837000" cy="470160"/>
          </a:xfrm>
          <a:custGeom>
            <a:avLst/>
            <a:gdLst/>
            <a:ahLst/>
            <a:cxnLst/>
            <a:rect l="0" t="0" r="r" b="b"/>
            <a:pathLst>
              <a:path w="2325" h="1306">
                <a:moveTo>
                  <a:pt x="2325" y="0"/>
                </a:moveTo>
                <a:lnTo>
                  <a:pt x="0" y="1306"/>
                </a:lnTo>
                <a:lnTo>
                  <a:pt x="465" y="1306"/>
                </a:lnTo>
                <a:lnTo>
                  <a:pt x="2325" y="261"/>
                </a:lnTo>
                <a:lnTo>
                  <a:pt x="2325" y="0"/>
                </a:lnTo>
                <a:close/>
              </a:path>
            </a:pathLst>
          </a:custGeom>
          <a:solidFill>
            <a:srgbClr val="1E398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293" name="任意多边形 1292"/>
          <p:cNvSpPr/>
          <p:nvPr/>
        </p:nvSpPr>
        <p:spPr>
          <a:xfrm>
            <a:off x="10035000" y="5640840"/>
            <a:ext cx="669600" cy="376200"/>
          </a:xfrm>
          <a:custGeom>
            <a:avLst/>
            <a:gdLst/>
            <a:ahLst/>
            <a:cxnLst/>
            <a:rect l="0" t="0" r="r" b="b"/>
            <a:pathLst>
              <a:path w="1860" h="1045">
                <a:moveTo>
                  <a:pt x="1860" y="0"/>
                </a:moveTo>
                <a:lnTo>
                  <a:pt x="0" y="1045"/>
                </a:lnTo>
                <a:lnTo>
                  <a:pt x="465" y="1045"/>
                </a:lnTo>
                <a:lnTo>
                  <a:pt x="1860" y="261"/>
                </a:lnTo>
                <a:lnTo>
                  <a:pt x="1860" y="0"/>
                </a:lnTo>
                <a:close/>
              </a:path>
            </a:pathLst>
          </a:custGeom>
          <a:solidFill>
            <a:srgbClr val="1E3987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294" name="任意多边形 1293"/>
          <p:cNvSpPr/>
          <p:nvPr/>
        </p:nvSpPr>
        <p:spPr>
          <a:xfrm>
            <a:off x="10202400" y="5734800"/>
            <a:ext cx="502200" cy="282240"/>
          </a:xfrm>
          <a:custGeom>
            <a:avLst/>
            <a:gdLst/>
            <a:ahLst/>
            <a:cxnLst/>
            <a:rect l="0" t="0" r="r" b="b"/>
            <a:pathLst>
              <a:path w="1395" h="784">
                <a:moveTo>
                  <a:pt x="1395" y="0"/>
                </a:moveTo>
                <a:lnTo>
                  <a:pt x="0" y="784"/>
                </a:lnTo>
                <a:lnTo>
                  <a:pt x="466" y="784"/>
                </a:lnTo>
                <a:lnTo>
                  <a:pt x="1395" y="262"/>
                </a:lnTo>
                <a:lnTo>
                  <a:pt x="1395" y="0"/>
                </a:lnTo>
                <a:close/>
              </a:path>
            </a:pathLst>
          </a:custGeom>
          <a:solidFill>
            <a:srgbClr val="1E398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295" name="任意多边形 1294"/>
          <p:cNvSpPr/>
          <p:nvPr/>
        </p:nvSpPr>
        <p:spPr>
          <a:xfrm>
            <a:off x="10369800" y="5828760"/>
            <a:ext cx="334800" cy="188280"/>
          </a:xfrm>
          <a:custGeom>
            <a:avLst/>
            <a:gdLst/>
            <a:ahLst/>
            <a:cxnLst/>
            <a:rect l="0" t="0" r="r" b="b"/>
            <a:pathLst>
              <a:path w="930" h="523">
                <a:moveTo>
                  <a:pt x="930" y="0"/>
                </a:moveTo>
                <a:lnTo>
                  <a:pt x="0" y="523"/>
                </a:lnTo>
                <a:lnTo>
                  <a:pt x="466" y="523"/>
                </a:lnTo>
                <a:lnTo>
                  <a:pt x="930" y="262"/>
                </a:lnTo>
                <a:lnTo>
                  <a:pt x="930" y="0"/>
                </a:lnTo>
                <a:close/>
              </a:path>
            </a:pathLst>
          </a:custGeom>
          <a:solidFill>
            <a:srgbClr val="1E3989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296" name="任意多边形 1295"/>
          <p:cNvSpPr/>
          <p:nvPr/>
        </p:nvSpPr>
        <p:spPr>
          <a:xfrm>
            <a:off x="10537200" y="5922720"/>
            <a:ext cx="167400" cy="94320"/>
          </a:xfrm>
          <a:custGeom>
            <a:avLst/>
            <a:gdLst/>
            <a:ahLst/>
            <a:cxnLst/>
            <a:rect l="0" t="0" r="r" b="b"/>
            <a:pathLst>
              <a:path w="465" h="262">
                <a:moveTo>
                  <a:pt x="465" y="0"/>
                </a:moveTo>
                <a:lnTo>
                  <a:pt x="0" y="262"/>
                </a:lnTo>
                <a:lnTo>
                  <a:pt x="465" y="262"/>
                </a:lnTo>
                <a:lnTo>
                  <a:pt x="465" y="0"/>
                </a:lnTo>
                <a:close/>
              </a:path>
            </a:pathLst>
          </a:custGeom>
          <a:solidFill>
            <a:srgbClr val="1E3A8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1297" name="图片 1296"/>
          <p:cNvPicPr/>
          <p:nvPr/>
        </p:nvPicPr>
        <p:blipFill>
          <a:blip r:embed="rId2"/>
          <a:stretch/>
        </p:blipFill>
        <p:spPr>
          <a:xfrm>
            <a:off x="8280" y="0"/>
            <a:ext cx="10696320" cy="60163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298" name="任意多边形 1297"/>
          <p:cNvSpPr/>
          <p:nvPr/>
        </p:nvSpPr>
        <p:spPr>
          <a:xfrm>
            <a:off x="409320" y="802080"/>
            <a:ext cx="802440" cy="33840"/>
          </a:xfrm>
          <a:custGeom>
            <a:avLst/>
            <a:gdLst/>
            <a:ahLst/>
            <a:cxnLst/>
            <a:rect l="0" t="0" r="r" b="b"/>
            <a:pathLst>
              <a:path w="2229" h="94">
                <a:moveTo>
                  <a:pt x="0" y="0"/>
                </a:moveTo>
                <a:lnTo>
                  <a:pt x="2229" y="0"/>
                </a:lnTo>
                <a:lnTo>
                  <a:pt x="2229" y="94"/>
                </a:lnTo>
                <a:lnTo>
                  <a:pt x="0" y="94"/>
                </a:lnTo>
                <a:lnTo>
                  <a:pt x="0" y="0"/>
                </a:lnTo>
                <a:close/>
              </a:path>
            </a:pathLst>
          </a:custGeom>
          <a:solidFill>
            <a:srgbClr val="00D3F3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99" name="任意多边形 1298"/>
          <p:cNvSpPr/>
          <p:nvPr/>
        </p:nvSpPr>
        <p:spPr>
          <a:xfrm>
            <a:off x="413640" y="4608360"/>
            <a:ext cx="9886320" cy="477000"/>
          </a:xfrm>
          <a:custGeom>
            <a:avLst/>
            <a:gdLst/>
            <a:ahLst/>
            <a:cxnLst/>
            <a:rect l="0" t="0" r="r" b="b"/>
            <a:pathLst>
              <a:path w="27462" h="1325">
                <a:moveTo>
                  <a:pt x="0" y="1151"/>
                </a:moveTo>
                <a:lnTo>
                  <a:pt x="0" y="175"/>
                </a:lnTo>
                <a:cubicBezTo>
                  <a:pt x="0" y="163"/>
                  <a:pt x="1" y="152"/>
                  <a:pt x="3" y="141"/>
                </a:cubicBezTo>
                <a:cubicBezTo>
                  <a:pt x="5" y="129"/>
                  <a:pt x="8" y="119"/>
                  <a:pt x="13" y="108"/>
                </a:cubicBezTo>
                <a:cubicBezTo>
                  <a:pt x="17" y="97"/>
                  <a:pt x="23" y="87"/>
                  <a:pt x="29" y="78"/>
                </a:cubicBezTo>
                <a:cubicBezTo>
                  <a:pt x="35" y="68"/>
                  <a:pt x="42" y="60"/>
                  <a:pt x="51" y="51"/>
                </a:cubicBezTo>
                <a:cubicBezTo>
                  <a:pt x="59" y="43"/>
                  <a:pt x="67" y="36"/>
                  <a:pt x="77" y="30"/>
                </a:cubicBezTo>
                <a:cubicBezTo>
                  <a:pt x="86" y="23"/>
                  <a:pt x="96" y="18"/>
                  <a:pt x="107" y="14"/>
                </a:cubicBezTo>
                <a:cubicBezTo>
                  <a:pt x="118" y="9"/>
                  <a:pt x="128" y="6"/>
                  <a:pt x="140" y="4"/>
                </a:cubicBezTo>
                <a:cubicBezTo>
                  <a:pt x="151" y="2"/>
                  <a:pt x="162" y="0"/>
                  <a:pt x="174" y="0"/>
                </a:cubicBezTo>
                <a:lnTo>
                  <a:pt x="27287" y="0"/>
                </a:lnTo>
                <a:cubicBezTo>
                  <a:pt x="27299" y="0"/>
                  <a:pt x="27310" y="2"/>
                  <a:pt x="27321" y="4"/>
                </a:cubicBezTo>
                <a:cubicBezTo>
                  <a:pt x="27333" y="6"/>
                  <a:pt x="27344" y="9"/>
                  <a:pt x="27354" y="14"/>
                </a:cubicBezTo>
                <a:cubicBezTo>
                  <a:pt x="27365" y="18"/>
                  <a:pt x="27375" y="23"/>
                  <a:pt x="27384" y="30"/>
                </a:cubicBezTo>
                <a:cubicBezTo>
                  <a:pt x="27394" y="36"/>
                  <a:pt x="27403" y="43"/>
                  <a:pt x="27411" y="51"/>
                </a:cubicBezTo>
                <a:cubicBezTo>
                  <a:pt x="27419" y="60"/>
                  <a:pt x="27426" y="68"/>
                  <a:pt x="27432" y="78"/>
                </a:cubicBezTo>
                <a:cubicBezTo>
                  <a:pt x="27439" y="87"/>
                  <a:pt x="27444" y="97"/>
                  <a:pt x="27448" y="108"/>
                </a:cubicBezTo>
                <a:cubicBezTo>
                  <a:pt x="27453" y="119"/>
                  <a:pt x="27456" y="129"/>
                  <a:pt x="27458" y="141"/>
                </a:cubicBezTo>
                <a:cubicBezTo>
                  <a:pt x="27460" y="152"/>
                  <a:pt x="27462" y="163"/>
                  <a:pt x="27462" y="175"/>
                </a:cubicBezTo>
                <a:lnTo>
                  <a:pt x="27462" y="1151"/>
                </a:lnTo>
                <a:cubicBezTo>
                  <a:pt x="27462" y="1162"/>
                  <a:pt x="27460" y="1173"/>
                  <a:pt x="27458" y="1185"/>
                </a:cubicBezTo>
                <a:cubicBezTo>
                  <a:pt x="27456" y="1196"/>
                  <a:pt x="27453" y="1207"/>
                  <a:pt x="27448" y="1217"/>
                </a:cubicBezTo>
                <a:cubicBezTo>
                  <a:pt x="27444" y="1228"/>
                  <a:pt x="27439" y="1238"/>
                  <a:pt x="27432" y="1247"/>
                </a:cubicBezTo>
                <a:cubicBezTo>
                  <a:pt x="27426" y="1257"/>
                  <a:pt x="27419" y="1266"/>
                  <a:pt x="27411" y="1274"/>
                </a:cubicBezTo>
                <a:cubicBezTo>
                  <a:pt x="27403" y="1282"/>
                  <a:pt x="27394" y="1289"/>
                  <a:pt x="27384" y="1295"/>
                </a:cubicBezTo>
                <a:cubicBezTo>
                  <a:pt x="27375" y="1302"/>
                  <a:pt x="27365" y="1307"/>
                  <a:pt x="27354" y="1311"/>
                </a:cubicBezTo>
                <a:cubicBezTo>
                  <a:pt x="27344" y="1316"/>
                  <a:pt x="27333" y="1319"/>
                  <a:pt x="27321" y="1321"/>
                </a:cubicBezTo>
                <a:cubicBezTo>
                  <a:pt x="27310" y="1324"/>
                  <a:pt x="27299" y="1325"/>
                  <a:pt x="27287" y="1325"/>
                </a:cubicBezTo>
                <a:lnTo>
                  <a:pt x="174" y="1325"/>
                </a:lnTo>
                <a:cubicBezTo>
                  <a:pt x="162" y="1325"/>
                  <a:pt x="151" y="1324"/>
                  <a:pt x="140" y="1321"/>
                </a:cubicBezTo>
                <a:cubicBezTo>
                  <a:pt x="128" y="1319"/>
                  <a:pt x="118" y="1316"/>
                  <a:pt x="107" y="1311"/>
                </a:cubicBezTo>
                <a:cubicBezTo>
                  <a:pt x="96" y="1307"/>
                  <a:pt x="86" y="1302"/>
                  <a:pt x="77" y="1295"/>
                </a:cubicBezTo>
                <a:cubicBezTo>
                  <a:pt x="67" y="1289"/>
                  <a:pt x="59" y="1282"/>
                  <a:pt x="51" y="1274"/>
                </a:cubicBezTo>
                <a:cubicBezTo>
                  <a:pt x="42" y="1266"/>
                  <a:pt x="35" y="1257"/>
                  <a:pt x="29" y="1247"/>
                </a:cubicBezTo>
                <a:cubicBezTo>
                  <a:pt x="23" y="1238"/>
                  <a:pt x="17" y="1228"/>
                  <a:pt x="13" y="1217"/>
                </a:cubicBezTo>
                <a:cubicBezTo>
                  <a:pt x="8" y="1207"/>
                  <a:pt x="5" y="1196"/>
                  <a:pt x="3" y="1185"/>
                </a:cubicBezTo>
                <a:cubicBezTo>
                  <a:pt x="1" y="1173"/>
                  <a:pt x="0" y="1162"/>
                  <a:pt x="0" y="1151"/>
                </a:cubicBezTo>
                <a:close/>
              </a:path>
            </a:pathLst>
          </a:custGeom>
          <a:solidFill>
            <a:srgbClr val="1E40AF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300" name="任意多边形 1299"/>
          <p:cNvSpPr/>
          <p:nvPr/>
        </p:nvSpPr>
        <p:spPr>
          <a:xfrm>
            <a:off x="413640" y="4608360"/>
            <a:ext cx="9886320" cy="477000"/>
          </a:xfrm>
          <a:custGeom>
            <a:avLst/>
            <a:gdLst/>
            <a:ahLst/>
            <a:cxnLst/>
            <a:rect l="0" t="0" r="r" b="b"/>
            <a:pathLst>
              <a:path w="27462" h="1325" fill="none">
                <a:moveTo>
                  <a:pt x="0" y="1151"/>
                </a:moveTo>
                <a:lnTo>
                  <a:pt x="0" y="175"/>
                </a:lnTo>
                <a:cubicBezTo>
                  <a:pt x="0" y="163"/>
                  <a:pt x="1" y="152"/>
                  <a:pt x="3" y="141"/>
                </a:cubicBezTo>
                <a:cubicBezTo>
                  <a:pt x="5" y="129"/>
                  <a:pt x="8" y="119"/>
                  <a:pt x="13" y="108"/>
                </a:cubicBezTo>
                <a:cubicBezTo>
                  <a:pt x="17" y="97"/>
                  <a:pt x="23" y="87"/>
                  <a:pt x="29" y="78"/>
                </a:cubicBezTo>
                <a:cubicBezTo>
                  <a:pt x="35" y="68"/>
                  <a:pt x="42" y="60"/>
                  <a:pt x="51" y="51"/>
                </a:cubicBezTo>
                <a:cubicBezTo>
                  <a:pt x="59" y="43"/>
                  <a:pt x="67" y="36"/>
                  <a:pt x="77" y="30"/>
                </a:cubicBezTo>
                <a:cubicBezTo>
                  <a:pt x="86" y="23"/>
                  <a:pt x="96" y="18"/>
                  <a:pt x="107" y="14"/>
                </a:cubicBezTo>
                <a:cubicBezTo>
                  <a:pt x="118" y="9"/>
                  <a:pt x="128" y="6"/>
                  <a:pt x="140" y="4"/>
                </a:cubicBezTo>
                <a:cubicBezTo>
                  <a:pt x="151" y="2"/>
                  <a:pt x="162" y="0"/>
                  <a:pt x="174" y="0"/>
                </a:cubicBezTo>
                <a:lnTo>
                  <a:pt x="27287" y="0"/>
                </a:lnTo>
                <a:cubicBezTo>
                  <a:pt x="27299" y="0"/>
                  <a:pt x="27310" y="2"/>
                  <a:pt x="27321" y="4"/>
                </a:cubicBezTo>
                <a:cubicBezTo>
                  <a:pt x="27333" y="6"/>
                  <a:pt x="27344" y="9"/>
                  <a:pt x="27354" y="14"/>
                </a:cubicBezTo>
                <a:cubicBezTo>
                  <a:pt x="27365" y="18"/>
                  <a:pt x="27375" y="23"/>
                  <a:pt x="27384" y="30"/>
                </a:cubicBezTo>
                <a:cubicBezTo>
                  <a:pt x="27394" y="36"/>
                  <a:pt x="27403" y="43"/>
                  <a:pt x="27411" y="51"/>
                </a:cubicBezTo>
                <a:cubicBezTo>
                  <a:pt x="27419" y="60"/>
                  <a:pt x="27426" y="68"/>
                  <a:pt x="27432" y="78"/>
                </a:cubicBezTo>
                <a:cubicBezTo>
                  <a:pt x="27439" y="87"/>
                  <a:pt x="27444" y="97"/>
                  <a:pt x="27448" y="108"/>
                </a:cubicBezTo>
                <a:cubicBezTo>
                  <a:pt x="27453" y="119"/>
                  <a:pt x="27456" y="129"/>
                  <a:pt x="27458" y="141"/>
                </a:cubicBezTo>
                <a:cubicBezTo>
                  <a:pt x="27460" y="152"/>
                  <a:pt x="27462" y="163"/>
                  <a:pt x="27462" y="175"/>
                </a:cubicBezTo>
                <a:lnTo>
                  <a:pt x="27462" y="1151"/>
                </a:lnTo>
                <a:cubicBezTo>
                  <a:pt x="27462" y="1162"/>
                  <a:pt x="27460" y="1173"/>
                  <a:pt x="27458" y="1185"/>
                </a:cubicBezTo>
                <a:cubicBezTo>
                  <a:pt x="27456" y="1196"/>
                  <a:pt x="27453" y="1207"/>
                  <a:pt x="27448" y="1217"/>
                </a:cubicBezTo>
                <a:cubicBezTo>
                  <a:pt x="27444" y="1228"/>
                  <a:pt x="27439" y="1238"/>
                  <a:pt x="27432" y="1247"/>
                </a:cubicBezTo>
                <a:cubicBezTo>
                  <a:pt x="27426" y="1257"/>
                  <a:pt x="27419" y="1266"/>
                  <a:pt x="27411" y="1274"/>
                </a:cubicBezTo>
                <a:cubicBezTo>
                  <a:pt x="27403" y="1282"/>
                  <a:pt x="27394" y="1289"/>
                  <a:pt x="27384" y="1295"/>
                </a:cubicBezTo>
                <a:cubicBezTo>
                  <a:pt x="27375" y="1302"/>
                  <a:pt x="27365" y="1307"/>
                  <a:pt x="27354" y="1311"/>
                </a:cubicBezTo>
                <a:cubicBezTo>
                  <a:pt x="27344" y="1316"/>
                  <a:pt x="27333" y="1319"/>
                  <a:pt x="27321" y="1321"/>
                </a:cubicBezTo>
                <a:cubicBezTo>
                  <a:pt x="27310" y="1324"/>
                  <a:pt x="27299" y="1325"/>
                  <a:pt x="27287" y="1325"/>
                </a:cubicBezTo>
                <a:lnTo>
                  <a:pt x="174" y="1325"/>
                </a:lnTo>
                <a:cubicBezTo>
                  <a:pt x="162" y="1325"/>
                  <a:pt x="151" y="1324"/>
                  <a:pt x="140" y="1321"/>
                </a:cubicBezTo>
                <a:cubicBezTo>
                  <a:pt x="128" y="1319"/>
                  <a:pt x="118" y="1316"/>
                  <a:pt x="107" y="1311"/>
                </a:cubicBezTo>
                <a:cubicBezTo>
                  <a:pt x="96" y="1307"/>
                  <a:pt x="86" y="1302"/>
                  <a:pt x="77" y="1295"/>
                </a:cubicBezTo>
                <a:cubicBezTo>
                  <a:pt x="67" y="1289"/>
                  <a:pt x="59" y="1282"/>
                  <a:pt x="51" y="1274"/>
                </a:cubicBezTo>
                <a:cubicBezTo>
                  <a:pt x="42" y="1266"/>
                  <a:pt x="35" y="1257"/>
                  <a:pt x="29" y="1247"/>
                </a:cubicBezTo>
                <a:cubicBezTo>
                  <a:pt x="23" y="1238"/>
                  <a:pt x="17" y="1228"/>
                  <a:pt x="13" y="1217"/>
                </a:cubicBezTo>
                <a:cubicBezTo>
                  <a:pt x="8" y="1207"/>
                  <a:pt x="5" y="1196"/>
                  <a:pt x="3" y="1185"/>
                </a:cubicBezTo>
                <a:cubicBezTo>
                  <a:pt x="1" y="1173"/>
                  <a:pt x="0" y="1162"/>
                  <a:pt x="0" y="1151"/>
                </a:cubicBezTo>
              </a:path>
            </a:pathLst>
          </a:custGeom>
          <a:ln w="8280">
            <a:solidFill>
              <a:srgbClr val="1D4ED8"/>
            </a:solidFill>
            <a:miter/>
          </a:ln>
        </p:spPr>
        <p:txBody>
          <a:bodyPr lIns="3960" tIns="3960" rIns="3960" bIns="396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01" name="文本框 1300"/>
          <p:cNvSpPr txBox="1"/>
          <p:nvPr/>
        </p:nvSpPr>
        <p:spPr>
          <a:xfrm>
            <a:off x="405360" y="378720"/>
            <a:ext cx="2102400" cy="378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237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近似最近邻算法</a:t>
            </a:r>
            <a:endParaRPr lang="en-US" sz="237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02" name="文本框 1301"/>
          <p:cNvSpPr txBox="1"/>
          <p:nvPr/>
        </p:nvSpPr>
        <p:spPr>
          <a:xfrm>
            <a:off x="405360" y="1117800"/>
            <a:ext cx="251532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在大规模数据集中，近似最近邻（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03" name="文本框 1302"/>
          <p:cNvSpPr txBox="1"/>
          <p:nvPr/>
        </p:nvSpPr>
        <p:spPr>
          <a:xfrm>
            <a:off x="2912400" y="1123560"/>
            <a:ext cx="366120" cy="1954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320" b="0" u="none" strike="noStrike">
                <a:solidFill>
                  <a:srgbClr val="DBEAFE"/>
                </a:solidFill>
                <a:effectLst/>
                <a:uFillTx/>
                <a:latin typeface="DejaVuSans"/>
                <a:ea typeface="DejaVuSans"/>
              </a:rPr>
              <a:t>ANN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04" name="任意多边形 1303"/>
          <p:cNvSpPr/>
          <p:nvPr/>
        </p:nvSpPr>
        <p:spPr>
          <a:xfrm>
            <a:off x="413640" y="1608480"/>
            <a:ext cx="3150720" cy="2724480"/>
          </a:xfrm>
          <a:custGeom>
            <a:avLst/>
            <a:gdLst/>
            <a:ahLst/>
            <a:cxnLst/>
            <a:rect l="0" t="0" r="r" b="b"/>
            <a:pathLst>
              <a:path w="8752" h="7568">
                <a:moveTo>
                  <a:pt x="0" y="7394"/>
                </a:moveTo>
                <a:lnTo>
                  <a:pt x="0" y="174"/>
                </a:lnTo>
                <a:cubicBezTo>
                  <a:pt x="0" y="163"/>
                  <a:pt x="1" y="151"/>
                  <a:pt x="3" y="140"/>
                </a:cubicBezTo>
                <a:cubicBezTo>
                  <a:pt x="5" y="129"/>
                  <a:pt x="8" y="118"/>
                  <a:pt x="13" y="107"/>
                </a:cubicBezTo>
                <a:cubicBezTo>
                  <a:pt x="17" y="97"/>
                  <a:pt x="23" y="87"/>
                  <a:pt x="29" y="77"/>
                </a:cubicBezTo>
                <a:cubicBezTo>
                  <a:pt x="35" y="68"/>
                  <a:pt x="42" y="59"/>
                  <a:pt x="51" y="51"/>
                </a:cubicBezTo>
                <a:cubicBezTo>
                  <a:pt x="59" y="43"/>
                  <a:pt x="67" y="36"/>
                  <a:pt x="77" y="29"/>
                </a:cubicBezTo>
                <a:cubicBezTo>
                  <a:pt x="86" y="23"/>
                  <a:pt x="96" y="18"/>
                  <a:pt x="107" y="13"/>
                </a:cubicBezTo>
                <a:cubicBezTo>
                  <a:pt x="118" y="9"/>
                  <a:pt x="128" y="6"/>
                  <a:pt x="140" y="3"/>
                </a:cubicBezTo>
                <a:cubicBezTo>
                  <a:pt x="151" y="1"/>
                  <a:pt x="162" y="0"/>
                  <a:pt x="174" y="0"/>
                </a:cubicBezTo>
                <a:lnTo>
                  <a:pt x="8578" y="0"/>
                </a:lnTo>
                <a:cubicBezTo>
                  <a:pt x="8589" y="0"/>
                  <a:pt x="8601" y="1"/>
                  <a:pt x="8612" y="3"/>
                </a:cubicBezTo>
                <a:cubicBezTo>
                  <a:pt x="8623" y="6"/>
                  <a:pt x="8634" y="9"/>
                  <a:pt x="8644" y="13"/>
                </a:cubicBezTo>
                <a:cubicBezTo>
                  <a:pt x="8655" y="18"/>
                  <a:pt x="8665" y="23"/>
                  <a:pt x="8674" y="29"/>
                </a:cubicBezTo>
                <a:cubicBezTo>
                  <a:pt x="8684" y="36"/>
                  <a:pt x="8693" y="43"/>
                  <a:pt x="8701" y="51"/>
                </a:cubicBezTo>
                <a:cubicBezTo>
                  <a:pt x="8709" y="59"/>
                  <a:pt x="8716" y="68"/>
                  <a:pt x="8723" y="77"/>
                </a:cubicBezTo>
                <a:cubicBezTo>
                  <a:pt x="8729" y="87"/>
                  <a:pt x="8734" y="97"/>
                  <a:pt x="8739" y="107"/>
                </a:cubicBezTo>
                <a:cubicBezTo>
                  <a:pt x="8743" y="118"/>
                  <a:pt x="8746" y="129"/>
                  <a:pt x="8749" y="140"/>
                </a:cubicBezTo>
                <a:cubicBezTo>
                  <a:pt x="8751" y="151"/>
                  <a:pt x="8752" y="163"/>
                  <a:pt x="8752" y="174"/>
                </a:cubicBezTo>
                <a:lnTo>
                  <a:pt x="8752" y="7394"/>
                </a:lnTo>
                <a:cubicBezTo>
                  <a:pt x="8752" y="7406"/>
                  <a:pt x="8751" y="7417"/>
                  <a:pt x="8749" y="7428"/>
                </a:cubicBezTo>
                <a:cubicBezTo>
                  <a:pt x="8746" y="7440"/>
                  <a:pt x="8743" y="7450"/>
                  <a:pt x="8739" y="7461"/>
                </a:cubicBezTo>
                <a:cubicBezTo>
                  <a:pt x="8734" y="7472"/>
                  <a:pt x="8729" y="7482"/>
                  <a:pt x="8723" y="7491"/>
                </a:cubicBezTo>
                <a:cubicBezTo>
                  <a:pt x="8716" y="7501"/>
                  <a:pt x="8709" y="7509"/>
                  <a:pt x="8701" y="7517"/>
                </a:cubicBezTo>
                <a:cubicBezTo>
                  <a:pt x="8693" y="7526"/>
                  <a:pt x="8684" y="7533"/>
                  <a:pt x="8674" y="7539"/>
                </a:cubicBezTo>
                <a:cubicBezTo>
                  <a:pt x="8665" y="7545"/>
                  <a:pt x="8655" y="7551"/>
                  <a:pt x="8644" y="7555"/>
                </a:cubicBezTo>
                <a:cubicBezTo>
                  <a:pt x="8634" y="7560"/>
                  <a:pt x="8623" y="7563"/>
                  <a:pt x="8612" y="7565"/>
                </a:cubicBezTo>
                <a:cubicBezTo>
                  <a:pt x="8601" y="7567"/>
                  <a:pt x="8589" y="7568"/>
                  <a:pt x="8578" y="7568"/>
                </a:cubicBezTo>
                <a:lnTo>
                  <a:pt x="174" y="7568"/>
                </a:lnTo>
                <a:cubicBezTo>
                  <a:pt x="162" y="7568"/>
                  <a:pt x="151" y="7567"/>
                  <a:pt x="140" y="7565"/>
                </a:cubicBezTo>
                <a:cubicBezTo>
                  <a:pt x="128" y="7563"/>
                  <a:pt x="118" y="7560"/>
                  <a:pt x="107" y="7555"/>
                </a:cubicBezTo>
                <a:cubicBezTo>
                  <a:pt x="96" y="7551"/>
                  <a:pt x="86" y="7545"/>
                  <a:pt x="77" y="7539"/>
                </a:cubicBezTo>
                <a:cubicBezTo>
                  <a:pt x="67" y="7533"/>
                  <a:pt x="59" y="7526"/>
                  <a:pt x="51" y="7517"/>
                </a:cubicBezTo>
                <a:cubicBezTo>
                  <a:pt x="42" y="7509"/>
                  <a:pt x="35" y="7501"/>
                  <a:pt x="29" y="7491"/>
                </a:cubicBezTo>
                <a:cubicBezTo>
                  <a:pt x="23" y="7482"/>
                  <a:pt x="17" y="7472"/>
                  <a:pt x="13" y="7461"/>
                </a:cubicBezTo>
                <a:cubicBezTo>
                  <a:pt x="8" y="7450"/>
                  <a:pt x="5" y="7440"/>
                  <a:pt x="3" y="7428"/>
                </a:cubicBezTo>
                <a:cubicBezTo>
                  <a:pt x="1" y="7417"/>
                  <a:pt x="0" y="7406"/>
                  <a:pt x="0" y="7394"/>
                </a:cubicBezTo>
                <a:close/>
              </a:path>
            </a:pathLst>
          </a:custGeom>
          <a:solidFill>
            <a:srgbClr val="1E40AF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305" name="任意多边形 1304"/>
          <p:cNvSpPr/>
          <p:nvPr/>
        </p:nvSpPr>
        <p:spPr>
          <a:xfrm>
            <a:off x="413640" y="1608480"/>
            <a:ext cx="3150720" cy="2724480"/>
          </a:xfrm>
          <a:custGeom>
            <a:avLst/>
            <a:gdLst/>
            <a:ahLst/>
            <a:cxnLst/>
            <a:rect l="0" t="0" r="r" b="b"/>
            <a:pathLst>
              <a:path w="8752" h="7568" fill="none">
                <a:moveTo>
                  <a:pt x="0" y="7394"/>
                </a:moveTo>
                <a:lnTo>
                  <a:pt x="0" y="174"/>
                </a:lnTo>
                <a:cubicBezTo>
                  <a:pt x="0" y="163"/>
                  <a:pt x="1" y="151"/>
                  <a:pt x="3" y="140"/>
                </a:cubicBezTo>
                <a:cubicBezTo>
                  <a:pt x="5" y="129"/>
                  <a:pt x="8" y="118"/>
                  <a:pt x="13" y="107"/>
                </a:cubicBezTo>
                <a:cubicBezTo>
                  <a:pt x="17" y="97"/>
                  <a:pt x="23" y="87"/>
                  <a:pt x="29" y="77"/>
                </a:cubicBezTo>
                <a:cubicBezTo>
                  <a:pt x="35" y="68"/>
                  <a:pt x="42" y="59"/>
                  <a:pt x="51" y="51"/>
                </a:cubicBezTo>
                <a:cubicBezTo>
                  <a:pt x="59" y="43"/>
                  <a:pt x="67" y="36"/>
                  <a:pt x="77" y="29"/>
                </a:cubicBezTo>
                <a:cubicBezTo>
                  <a:pt x="86" y="23"/>
                  <a:pt x="96" y="18"/>
                  <a:pt x="107" y="13"/>
                </a:cubicBezTo>
                <a:cubicBezTo>
                  <a:pt x="118" y="9"/>
                  <a:pt x="128" y="6"/>
                  <a:pt x="140" y="3"/>
                </a:cubicBezTo>
                <a:cubicBezTo>
                  <a:pt x="151" y="1"/>
                  <a:pt x="162" y="0"/>
                  <a:pt x="174" y="0"/>
                </a:cubicBezTo>
                <a:lnTo>
                  <a:pt x="8578" y="0"/>
                </a:lnTo>
                <a:cubicBezTo>
                  <a:pt x="8589" y="0"/>
                  <a:pt x="8601" y="1"/>
                  <a:pt x="8612" y="3"/>
                </a:cubicBezTo>
                <a:cubicBezTo>
                  <a:pt x="8623" y="6"/>
                  <a:pt x="8634" y="9"/>
                  <a:pt x="8644" y="13"/>
                </a:cubicBezTo>
                <a:cubicBezTo>
                  <a:pt x="8655" y="18"/>
                  <a:pt x="8665" y="23"/>
                  <a:pt x="8674" y="29"/>
                </a:cubicBezTo>
                <a:cubicBezTo>
                  <a:pt x="8684" y="36"/>
                  <a:pt x="8693" y="43"/>
                  <a:pt x="8701" y="51"/>
                </a:cubicBezTo>
                <a:cubicBezTo>
                  <a:pt x="8709" y="59"/>
                  <a:pt x="8716" y="68"/>
                  <a:pt x="8723" y="77"/>
                </a:cubicBezTo>
                <a:cubicBezTo>
                  <a:pt x="8729" y="87"/>
                  <a:pt x="8734" y="97"/>
                  <a:pt x="8739" y="107"/>
                </a:cubicBezTo>
                <a:cubicBezTo>
                  <a:pt x="8743" y="118"/>
                  <a:pt x="8746" y="129"/>
                  <a:pt x="8749" y="140"/>
                </a:cubicBezTo>
                <a:cubicBezTo>
                  <a:pt x="8751" y="151"/>
                  <a:pt x="8752" y="163"/>
                  <a:pt x="8752" y="174"/>
                </a:cubicBezTo>
                <a:lnTo>
                  <a:pt x="8752" y="7394"/>
                </a:lnTo>
                <a:cubicBezTo>
                  <a:pt x="8752" y="7406"/>
                  <a:pt x="8751" y="7417"/>
                  <a:pt x="8749" y="7428"/>
                </a:cubicBezTo>
                <a:cubicBezTo>
                  <a:pt x="8746" y="7440"/>
                  <a:pt x="8743" y="7450"/>
                  <a:pt x="8739" y="7461"/>
                </a:cubicBezTo>
                <a:cubicBezTo>
                  <a:pt x="8734" y="7472"/>
                  <a:pt x="8729" y="7482"/>
                  <a:pt x="8723" y="7491"/>
                </a:cubicBezTo>
                <a:cubicBezTo>
                  <a:pt x="8716" y="7501"/>
                  <a:pt x="8709" y="7509"/>
                  <a:pt x="8701" y="7517"/>
                </a:cubicBezTo>
                <a:cubicBezTo>
                  <a:pt x="8693" y="7526"/>
                  <a:pt x="8684" y="7533"/>
                  <a:pt x="8674" y="7539"/>
                </a:cubicBezTo>
                <a:cubicBezTo>
                  <a:pt x="8665" y="7545"/>
                  <a:pt x="8655" y="7551"/>
                  <a:pt x="8644" y="7555"/>
                </a:cubicBezTo>
                <a:cubicBezTo>
                  <a:pt x="8634" y="7560"/>
                  <a:pt x="8623" y="7563"/>
                  <a:pt x="8612" y="7565"/>
                </a:cubicBezTo>
                <a:cubicBezTo>
                  <a:pt x="8601" y="7567"/>
                  <a:pt x="8589" y="7568"/>
                  <a:pt x="8578" y="7568"/>
                </a:cubicBezTo>
                <a:lnTo>
                  <a:pt x="174" y="7568"/>
                </a:lnTo>
                <a:cubicBezTo>
                  <a:pt x="162" y="7568"/>
                  <a:pt x="151" y="7567"/>
                  <a:pt x="140" y="7565"/>
                </a:cubicBezTo>
                <a:cubicBezTo>
                  <a:pt x="128" y="7563"/>
                  <a:pt x="118" y="7560"/>
                  <a:pt x="107" y="7555"/>
                </a:cubicBezTo>
                <a:cubicBezTo>
                  <a:pt x="96" y="7551"/>
                  <a:pt x="86" y="7545"/>
                  <a:pt x="77" y="7539"/>
                </a:cubicBezTo>
                <a:cubicBezTo>
                  <a:pt x="67" y="7533"/>
                  <a:pt x="59" y="7526"/>
                  <a:pt x="51" y="7517"/>
                </a:cubicBezTo>
                <a:cubicBezTo>
                  <a:pt x="42" y="7509"/>
                  <a:pt x="35" y="7501"/>
                  <a:pt x="29" y="7491"/>
                </a:cubicBezTo>
                <a:cubicBezTo>
                  <a:pt x="23" y="7482"/>
                  <a:pt x="17" y="7472"/>
                  <a:pt x="13" y="7461"/>
                </a:cubicBezTo>
                <a:cubicBezTo>
                  <a:pt x="8" y="7450"/>
                  <a:pt x="5" y="7440"/>
                  <a:pt x="3" y="7428"/>
                </a:cubicBezTo>
                <a:cubicBezTo>
                  <a:pt x="1" y="7417"/>
                  <a:pt x="0" y="7406"/>
                  <a:pt x="0" y="7394"/>
                </a:cubicBezTo>
              </a:path>
            </a:pathLst>
          </a:custGeom>
          <a:ln w="8280">
            <a:solidFill>
              <a:srgbClr val="1D4ED8"/>
            </a:solidFill>
            <a:miter/>
          </a:ln>
        </p:spPr>
        <p:txBody>
          <a:bodyPr lIns="3960" tIns="3960" rIns="3960" bIns="396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306" name="图片 1305"/>
          <p:cNvPicPr/>
          <p:nvPr/>
        </p:nvPicPr>
        <p:blipFill>
          <a:blip r:embed="rId3"/>
          <a:stretch/>
        </p:blipFill>
        <p:spPr>
          <a:xfrm>
            <a:off x="618480" y="1813320"/>
            <a:ext cx="283680" cy="250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307" name="文本框 1306"/>
          <p:cNvSpPr txBox="1"/>
          <p:nvPr/>
        </p:nvSpPr>
        <p:spPr>
          <a:xfrm>
            <a:off x="3276720" y="1117800"/>
            <a:ext cx="553284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）方法通过分区、索引和量化技术，在保证检索精度的同时大幅提升速度。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308" name="图片 1307"/>
          <p:cNvPicPr/>
          <p:nvPr/>
        </p:nvPicPr>
        <p:blipFill>
          <a:blip r:embed="rId4"/>
          <a:stretch/>
        </p:blipFill>
        <p:spPr>
          <a:xfrm>
            <a:off x="618480" y="322560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309" name="文本框 1308"/>
          <p:cNvSpPr txBox="1"/>
          <p:nvPr/>
        </p:nvSpPr>
        <p:spPr>
          <a:xfrm>
            <a:off x="998640" y="1829160"/>
            <a:ext cx="604080" cy="25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58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树结构</a:t>
            </a:r>
            <a:endParaRPr lang="en-US" sz="15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10" name="文本框 1309"/>
          <p:cNvSpPr txBox="1"/>
          <p:nvPr/>
        </p:nvSpPr>
        <p:spPr>
          <a:xfrm>
            <a:off x="814680" y="3205440"/>
            <a:ext cx="1350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如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11" name="文本框 1310"/>
          <p:cNvSpPr txBox="1"/>
          <p:nvPr/>
        </p:nvSpPr>
        <p:spPr>
          <a:xfrm>
            <a:off x="948600" y="3210120"/>
            <a:ext cx="19188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DBEAFE"/>
                </a:solidFill>
                <a:effectLst/>
                <a:uFillTx/>
                <a:latin typeface="DejaVuSans"/>
                <a:ea typeface="DejaVuSans"/>
              </a:rPr>
              <a:t>KD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12" name="文本框 1311"/>
          <p:cNvSpPr txBox="1"/>
          <p:nvPr/>
        </p:nvSpPr>
        <p:spPr>
          <a:xfrm>
            <a:off x="1139040" y="3205440"/>
            <a:ext cx="2689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树和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13" name="文本框 1312"/>
          <p:cNvSpPr txBox="1"/>
          <p:nvPr/>
        </p:nvSpPr>
        <p:spPr>
          <a:xfrm>
            <a:off x="1406520" y="3210120"/>
            <a:ext cx="59400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DBEAFE"/>
                </a:solidFill>
                <a:effectLst/>
                <a:uFillTx/>
                <a:latin typeface="DejaVuSans"/>
                <a:ea typeface="DejaVuSans"/>
              </a:rPr>
              <a:t>Ball Tree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314" name="图片 1313"/>
          <p:cNvPicPr/>
          <p:nvPr/>
        </p:nvPicPr>
        <p:blipFill>
          <a:blip r:embed="rId4"/>
          <a:stretch/>
        </p:blipFill>
        <p:spPr>
          <a:xfrm>
            <a:off x="618480" y="349308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315" name="文本框 1314"/>
          <p:cNvSpPr txBox="1"/>
          <p:nvPr/>
        </p:nvSpPr>
        <p:spPr>
          <a:xfrm>
            <a:off x="1975680" y="3205440"/>
            <a:ext cx="13417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，将数据空间递归划分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316" name="图片 1315"/>
          <p:cNvPicPr/>
          <p:nvPr/>
        </p:nvPicPr>
        <p:blipFill>
          <a:blip r:embed="rId4"/>
          <a:stretch/>
        </p:blipFill>
        <p:spPr>
          <a:xfrm>
            <a:off x="618480" y="376056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317" name="文本框 1316"/>
          <p:cNvSpPr txBox="1"/>
          <p:nvPr/>
        </p:nvSpPr>
        <p:spPr>
          <a:xfrm>
            <a:off x="814680" y="3472920"/>
            <a:ext cx="22806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适合低维数据检索，高维空间效率降低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18" name="任意多边形 1317"/>
          <p:cNvSpPr/>
          <p:nvPr/>
        </p:nvSpPr>
        <p:spPr>
          <a:xfrm>
            <a:off x="3772800" y="1608480"/>
            <a:ext cx="3159360" cy="2724480"/>
          </a:xfrm>
          <a:custGeom>
            <a:avLst/>
            <a:gdLst/>
            <a:ahLst/>
            <a:cxnLst/>
            <a:rect l="0" t="0" r="r" b="b"/>
            <a:pathLst>
              <a:path w="8776" h="7568">
                <a:moveTo>
                  <a:pt x="0" y="7394"/>
                </a:moveTo>
                <a:lnTo>
                  <a:pt x="0" y="174"/>
                </a:lnTo>
                <a:cubicBezTo>
                  <a:pt x="0" y="163"/>
                  <a:pt x="1" y="151"/>
                  <a:pt x="4" y="140"/>
                </a:cubicBezTo>
                <a:cubicBezTo>
                  <a:pt x="6" y="129"/>
                  <a:pt x="9" y="118"/>
                  <a:pt x="13" y="107"/>
                </a:cubicBezTo>
                <a:cubicBezTo>
                  <a:pt x="18" y="97"/>
                  <a:pt x="23" y="87"/>
                  <a:pt x="30" y="77"/>
                </a:cubicBezTo>
                <a:cubicBezTo>
                  <a:pt x="36" y="68"/>
                  <a:pt x="43" y="59"/>
                  <a:pt x="51" y="51"/>
                </a:cubicBezTo>
                <a:cubicBezTo>
                  <a:pt x="59" y="43"/>
                  <a:pt x="68" y="36"/>
                  <a:pt x="78" y="29"/>
                </a:cubicBezTo>
                <a:cubicBezTo>
                  <a:pt x="87" y="23"/>
                  <a:pt x="97" y="18"/>
                  <a:pt x="108" y="13"/>
                </a:cubicBezTo>
                <a:cubicBezTo>
                  <a:pt x="118" y="9"/>
                  <a:pt x="129" y="6"/>
                  <a:pt x="140" y="3"/>
                </a:cubicBezTo>
                <a:cubicBezTo>
                  <a:pt x="152" y="1"/>
                  <a:pt x="163" y="0"/>
                  <a:pt x="174" y="0"/>
                </a:cubicBezTo>
                <a:lnTo>
                  <a:pt x="8602" y="0"/>
                </a:lnTo>
                <a:cubicBezTo>
                  <a:pt x="8613" y="0"/>
                  <a:pt x="8624" y="1"/>
                  <a:pt x="8636" y="3"/>
                </a:cubicBezTo>
                <a:cubicBezTo>
                  <a:pt x="8647" y="6"/>
                  <a:pt x="8658" y="9"/>
                  <a:pt x="8668" y="13"/>
                </a:cubicBezTo>
                <a:cubicBezTo>
                  <a:pt x="8679" y="18"/>
                  <a:pt x="8689" y="23"/>
                  <a:pt x="8698" y="29"/>
                </a:cubicBezTo>
                <a:cubicBezTo>
                  <a:pt x="8708" y="36"/>
                  <a:pt x="8717" y="43"/>
                  <a:pt x="8725" y="51"/>
                </a:cubicBezTo>
                <a:cubicBezTo>
                  <a:pt x="8733" y="59"/>
                  <a:pt x="8740" y="68"/>
                  <a:pt x="8746" y="77"/>
                </a:cubicBezTo>
                <a:cubicBezTo>
                  <a:pt x="8753" y="87"/>
                  <a:pt x="8758" y="97"/>
                  <a:pt x="8762" y="107"/>
                </a:cubicBezTo>
                <a:cubicBezTo>
                  <a:pt x="8767" y="118"/>
                  <a:pt x="8770" y="129"/>
                  <a:pt x="8772" y="140"/>
                </a:cubicBezTo>
                <a:cubicBezTo>
                  <a:pt x="8775" y="151"/>
                  <a:pt x="8776" y="163"/>
                  <a:pt x="8776" y="174"/>
                </a:cubicBezTo>
                <a:lnTo>
                  <a:pt x="8776" y="7394"/>
                </a:lnTo>
                <a:cubicBezTo>
                  <a:pt x="8776" y="7406"/>
                  <a:pt x="8775" y="7417"/>
                  <a:pt x="8772" y="7428"/>
                </a:cubicBezTo>
                <a:cubicBezTo>
                  <a:pt x="8770" y="7440"/>
                  <a:pt x="8767" y="7450"/>
                  <a:pt x="8762" y="7461"/>
                </a:cubicBezTo>
                <a:cubicBezTo>
                  <a:pt x="8758" y="7472"/>
                  <a:pt x="8753" y="7482"/>
                  <a:pt x="8746" y="7491"/>
                </a:cubicBezTo>
                <a:cubicBezTo>
                  <a:pt x="8740" y="7501"/>
                  <a:pt x="8733" y="7509"/>
                  <a:pt x="8725" y="7517"/>
                </a:cubicBezTo>
                <a:cubicBezTo>
                  <a:pt x="8717" y="7526"/>
                  <a:pt x="8708" y="7533"/>
                  <a:pt x="8698" y="7539"/>
                </a:cubicBezTo>
                <a:cubicBezTo>
                  <a:pt x="8689" y="7545"/>
                  <a:pt x="8679" y="7551"/>
                  <a:pt x="8668" y="7555"/>
                </a:cubicBezTo>
                <a:cubicBezTo>
                  <a:pt x="8658" y="7560"/>
                  <a:pt x="8647" y="7563"/>
                  <a:pt x="8636" y="7565"/>
                </a:cubicBezTo>
                <a:cubicBezTo>
                  <a:pt x="8624" y="7567"/>
                  <a:pt x="8613" y="7568"/>
                  <a:pt x="8602" y="7568"/>
                </a:cubicBezTo>
                <a:lnTo>
                  <a:pt x="174" y="7568"/>
                </a:lnTo>
                <a:cubicBezTo>
                  <a:pt x="163" y="7568"/>
                  <a:pt x="152" y="7567"/>
                  <a:pt x="140" y="7565"/>
                </a:cubicBezTo>
                <a:cubicBezTo>
                  <a:pt x="129" y="7563"/>
                  <a:pt x="118" y="7560"/>
                  <a:pt x="108" y="7555"/>
                </a:cubicBezTo>
                <a:cubicBezTo>
                  <a:pt x="97" y="7551"/>
                  <a:pt x="87" y="7545"/>
                  <a:pt x="78" y="7539"/>
                </a:cubicBezTo>
                <a:cubicBezTo>
                  <a:pt x="68" y="7533"/>
                  <a:pt x="59" y="7526"/>
                  <a:pt x="51" y="7517"/>
                </a:cubicBezTo>
                <a:cubicBezTo>
                  <a:pt x="43" y="7509"/>
                  <a:pt x="36" y="7501"/>
                  <a:pt x="30" y="7491"/>
                </a:cubicBezTo>
                <a:cubicBezTo>
                  <a:pt x="23" y="7482"/>
                  <a:pt x="18" y="7472"/>
                  <a:pt x="13" y="7461"/>
                </a:cubicBezTo>
                <a:cubicBezTo>
                  <a:pt x="9" y="7450"/>
                  <a:pt x="6" y="7440"/>
                  <a:pt x="4" y="7428"/>
                </a:cubicBezTo>
                <a:cubicBezTo>
                  <a:pt x="1" y="7417"/>
                  <a:pt x="0" y="7406"/>
                  <a:pt x="0" y="7394"/>
                </a:cubicBezTo>
                <a:close/>
              </a:path>
            </a:pathLst>
          </a:custGeom>
          <a:solidFill>
            <a:srgbClr val="1E40AF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319" name="任意多边形 1318"/>
          <p:cNvSpPr/>
          <p:nvPr/>
        </p:nvSpPr>
        <p:spPr>
          <a:xfrm>
            <a:off x="3772800" y="1608480"/>
            <a:ext cx="3159360" cy="2724480"/>
          </a:xfrm>
          <a:custGeom>
            <a:avLst/>
            <a:gdLst/>
            <a:ahLst/>
            <a:cxnLst/>
            <a:rect l="0" t="0" r="r" b="b"/>
            <a:pathLst>
              <a:path w="8776" h="7568" fill="none">
                <a:moveTo>
                  <a:pt x="0" y="7394"/>
                </a:moveTo>
                <a:lnTo>
                  <a:pt x="0" y="174"/>
                </a:lnTo>
                <a:cubicBezTo>
                  <a:pt x="0" y="163"/>
                  <a:pt x="1" y="151"/>
                  <a:pt x="4" y="140"/>
                </a:cubicBezTo>
                <a:cubicBezTo>
                  <a:pt x="6" y="129"/>
                  <a:pt x="9" y="118"/>
                  <a:pt x="13" y="107"/>
                </a:cubicBezTo>
                <a:cubicBezTo>
                  <a:pt x="18" y="97"/>
                  <a:pt x="23" y="87"/>
                  <a:pt x="30" y="77"/>
                </a:cubicBezTo>
                <a:cubicBezTo>
                  <a:pt x="36" y="68"/>
                  <a:pt x="43" y="59"/>
                  <a:pt x="51" y="51"/>
                </a:cubicBezTo>
                <a:cubicBezTo>
                  <a:pt x="59" y="43"/>
                  <a:pt x="68" y="36"/>
                  <a:pt x="78" y="29"/>
                </a:cubicBezTo>
                <a:cubicBezTo>
                  <a:pt x="87" y="23"/>
                  <a:pt x="97" y="18"/>
                  <a:pt x="108" y="13"/>
                </a:cubicBezTo>
                <a:cubicBezTo>
                  <a:pt x="118" y="9"/>
                  <a:pt x="129" y="6"/>
                  <a:pt x="140" y="3"/>
                </a:cubicBezTo>
                <a:cubicBezTo>
                  <a:pt x="152" y="1"/>
                  <a:pt x="163" y="0"/>
                  <a:pt x="174" y="0"/>
                </a:cubicBezTo>
                <a:lnTo>
                  <a:pt x="8602" y="0"/>
                </a:lnTo>
                <a:cubicBezTo>
                  <a:pt x="8613" y="0"/>
                  <a:pt x="8624" y="1"/>
                  <a:pt x="8636" y="3"/>
                </a:cubicBezTo>
                <a:cubicBezTo>
                  <a:pt x="8647" y="6"/>
                  <a:pt x="8658" y="9"/>
                  <a:pt x="8668" y="13"/>
                </a:cubicBezTo>
                <a:cubicBezTo>
                  <a:pt x="8679" y="18"/>
                  <a:pt x="8689" y="23"/>
                  <a:pt x="8698" y="29"/>
                </a:cubicBezTo>
                <a:cubicBezTo>
                  <a:pt x="8708" y="36"/>
                  <a:pt x="8717" y="43"/>
                  <a:pt x="8725" y="51"/>
                </a:cubicBezTo>
                <a:cubicBezTo>
                  <a:pt x="8733" y="59"/>
                  <a:pt x="8740" y="68"/>
                  <a:pt x="8746" y="77"/>
                </a:cubicBezTo>
                <a:cubicBezTo>
                  <a:pt x="8753" y="87"/>
                  <a:pt x="8758" y="97"/>
                  <a:pt x="8762" y="107"/>
                </a:cubicBezTo>
                <a:cubicBezTo>
                  <a:pt x="8767" y="118"/>
                  <a:pt x="8770" y="129"/>
                  <a:pt x="8772" y="140"/>
                </a:cubicBezTo>
                <a:cubicBezTo>
                  <a:pt x="8775" y="151"/>
                  <a:pt x="8776" y="163"/>
                  <a:pt x="8776" y="174"/>
                </a:cubicBezTo>
                <a:lnTo>
                  <a:pt x="8776" y="7394"/>
                </a:lnTo>
                <a:cubicBezTo>
                  <a:pt x="8776" y="7406"/>
                  <a:pt x="8775" y="7417"/>
                  <a:pt x="8772" y="7428"/>
                </a:cubicBezTo>
                <a:cubicBezTo>
                  <a:pt x="8770" y="7440"/>
                  <a:pt x="8767" y="7450"/>
                  <a:pt x="8762" y="7461"/>
                </a:cubicBezTo>
                <a:cubicBezTo>
                  <a:pt x="8758" y="7472"/>
                  <a:pt x="8753" y="7482"/>
                  <a:pt x="8746" y="7491"/>
                </a:cubicBezTo>
                <a:cubicBezTo>
                  <a:pt x="8740" y="7501"/>
                  <a:pt x="8733" y="7509"/>
                  <a:pt x="8725" y="7517"/>
                </a:cubicBezTo>
                <a:cubicBezTo>
                  <a:pt x="8717" y="7526"/>
                  <a:pt x="8708" y="7533"/>
                  <a:pt x="8698" y="7539"/>
                </a:cubicBezTo>
                <a:cubicBezTo>
                  <a:pt x="8689" y="7545"/>
                  <a:pt x="8679" y="7551"/>
                  <a:pt x="8668" y="7555"/>
                </a:cubicBezTo>
                <a:cubicBezTo>
                  <a:pt x="8658" y="7560"/>
                  <a:pt x="8647" y="7563"/>
                  <a:pt x="8636" y="7565"/>
                </a:cubicBezTo>
                <a:cubicBezTo>
                  <a:pt x="8624" y="7567"/>
                  <a:pt x="8613" y="7568"/>
                  <a:pt x="8602" y="7568"/>
                </a:cubicBezTo>
                <a:lnTo>
                  <a:pt x="174" y="7568"/>
                </a:lnTo>
                <a:cubicBezTo>
                  <a:pt x="163" y="7568"/>
                  <a:pt x="152" y="7567"/>
                  <a:pt x="140" y="7565"/>
                </a:cubicBezTo>
                <a:cubicBezTo>
                  <a:pt x="129" y="7563"/>
                  <a:pt x="118" y="7560"/>
                  <a:pt x="108" y="7555"/>
                </a:cubicBezTo>
                <a:cubicBezTo>
                  <a:pt x="97" y="7551"/>
                  <a:pt x="87" y="7545"/>
                  <a:pt x="78" y="7539"/>
                </a:cubicBezTo>
                <a:cubicBezTo>
                  <a:pt x="68" y="7533"/>
                  <a:pt x="59" y="7526"/>
                  <a:pt x="51" y="7517"/>
                </a:cubicBezTo>
                <a:cubicBezTo>
                  <a:pt x="43" y="7509"/>
                  <a:pt x="36" y="7501"/>
                  <a:pt x="30" y="7491"/>
                </a:cubicBezTo>
                <a:cubicBezTo>
                  <a:pt x="23" y="7482"/>
                  <a:pt x="18" y="7472"/>
                  <a:pt x="13" y="7461"/>
                </a:cubicBezTo>
                <a:cubicBezTo>
                  <a:pt x="9" y="7450"/>
                  <a:pt x="6" y="7440"/>
                  <a:pt x="4" y="7428"/>
                </a:cubicBezTo>
                <a:cubicBezTo>
                  <a:pt x="1" y="7417"/>
                  <a:pt x="0" y="7406"/>
                  <a:pt x="0" y="7394"/>
                </a:cubicBezTo>
              </a:path>
            </a:pathLst>
          </a:custGeom>
          <a:ln w="8280">
            <a:solidFill>
              <a:srgbClr val="1D4ED8"/>
            </a:solidFill>
            <a:miter/>
          </a:ln>
        </p:spPr>
        <p:txBody>
          <a:bodyPr lIns="3960" tIns="3960" rIns="3960" bIns="396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320" name="图片 1319"/>
          <p:cNvPicPr/>
          <p:nvPr/>
        </p:nvPicPr>
        <p:blipFill>
          <a:blip r:embed="rId5"/>
          <a:stretch/>
        </p:blipFill>
        <p:spPr>
          <a:xfrm>
            <a:off x="3977640" y="1813320"/>
            <a:ext cx="217080" cy="250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321" name="文本框 1320"/>
          <p:cNvSpPr txBox="1"/>
          <p:nvPr/>
        </p:nvSpPr>
        <p:spPr>
          <a:xfrm>
            <a:off x="814680" y="3740400"/>
            <a:ext cx="25488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查询时只需遍历部分树节点，减少比较次数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322" name="图片 1321"/>
          <p:cNvPicPr/>
          <p:nvPr/>
        </p:nvPicPr>
        <p:blipFill>
          <a:blip r:embed="rId6"/>
          <a:stretch/>
        </p:blipFill>
        <p:spPr>
          <a:xfrm>
            <a:off x="3977640" y="322560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323" name="文本框 1322"/>
          <p:cNvSpPr txBox="1"/>
          <p:nvPr/>
        </p:nvSpPr>
        <p:spPr>
          <a:xfrm>
            <a:off x="4296600" y="1829160"/>
            <a:ext cx="805320" cy="25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58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哈希技术</a:t>
            </a:r>
            <a:endParaRPr lang="en-US" sz="15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24" name="文本框 1323"/>
          <p:cNvSpPr txBox="1"/>
          <p:nvPr/>
        </p:nvSpPr>
        <p:spPr>
          <a:xfrm>
            <a:off x="4179600" y="3205440"/>
            <a:ext cx="9396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如局部敏感哈希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25" name="文本框 1324"/>
          <p:cNvSpPr txBox="1"/>
          <p:nvPr/>
        </p:nvSpPr>
        <p:spPr>
          <a:xfrm>
            <a:off x="5115600" y="3210120"/>
            <a:ext cx="36612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DBEAFE"/>
                </a:solidFill>
                <a:effectLst/>
                <a:uFillTx/>
                <a:latin typeface="DejaVuSans"/>
                <a:ea typeface="DejaVuSans"/>
              </a:rPr>
              <a:t>(LSH)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26" name="文本框 1325"/>
          <p:cNvSpPr txBox="1"/>
          <p:nvPr/>
        </p:nvSpPr>
        <p:spPr>
          <a:xfrm>
            <a:off x="5479920" y="3205440"/>
            <a:ext cx="6714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，利用维度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27" name="文本框 1326"/>
          <p:cNvSpPr txBox="1"/>
          <p:nvPr/>
        </p:nvSpPr>
        <p:spPr>
          <a:xfrm>
            <a:off x="6148440" y="3210120"/>
            <a:ext cx="13320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DBEAFE"/>
                </a:solidFill>
                <a:effectLst/>
                <a:uFillTx/>
                <a:latin typeface="DejaVuSans"/>
                <a:ea typeface="DejaVuSans"/>
              </a:rPr>
              <a:t>"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28" name="文本框 1327"/>
          <p:cNvSpPr txBox="1"/>
          <p:nvPr/>
        </p:nvSpPr>
        <p:spPr>
          <a:xfrm>
            <a:off x="6210000" y="3205440"/>
            <a:ext cx="4032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局部敏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29" name="文本框 1328"/>
          <p:cNvSpPr txBox="1"/>
          <p:nvPr/>
        </p:nvSpPr>
        <p:spPr>
          <a:xfrm>
            <a:off x="4179600" y="3405960"/>
            <a:ext cx="2689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感性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330" name="图片 1329"/>
          <p:cNvPicPr/>
          <p:nvPr/>
        </p:nvPicPr>
        <p:blipFill>
          <a:blip r:embed="rId6"/>
          <a:stretch/>
        </p:blipFill>
        <p:spPr>
          <a:xfrm>
            <a:off x="3977640" y="369360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331" name="文本框 1330"/>
          <p:cNvSpPr txBox="1"/>
          <p:nvPr/>
        </p:nvSpPr>
        <p:spPr>
          <a:xfrm>
            <a:off x="4447080" y="3410640"/>
            <a:ext cx="13320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DBEAFE"/>
                </a:solidFill>
                <a:effectLst/>
                <a:uFillTx/>
                <a:latin typeface="DejaVuSans"/>
                <a:ea typeface="DejaVuSans"/>
              </a:rPr>
              <a:t>"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332" name="图片 1331"/>
          <p:cNvPicPr/>
          <p:nvPr/>
        </p:nvPicPr>
        <p:blipFill>
          <a:blip r:embed="rId6"/>
          <a:stretch/>
        </p:blipFill>
        <p:spPr>
          <a:xfrm>
            <a:off x="3977640" y="396108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333" name="文本框 1332"/>
          <p:cNvSpPr txBox="1"/>
          <p:nvPr/>
        </p:nvSpPr>
        <p:spPr>
          <a:xfrm>
            <a:off x="4179600" y="3673440"/>
            <a:ext cx="20124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将相似向量映射到相同的哈希桶中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34" name="任意多边形 1333"/>
          <p:cNvSpPr/>
          <p:nvPr/>
        </p:nvSpPr>
        <p:spPr>
          <a:xfrm>
            <a:off x="7140600" y="1608480"/>
            <a:ext cx="3150720" cy="2724480"/>
          </a:xfrm>
          <a:custGeom>
            <a:avLst/>
            <a:gdLst/>
            <a:ahLst/>
            <a:cxnLst/>
            <a:rect l="0" t="0" r="r" b="b"/>
            <a:pathLst>
              <a:path w="8752" h="7568">
                <a:moveTo>
                  <a:pt x="0" y="7394"/>
                </a:moveTo>
                <a:lnTo>
                  <a:pt x="0" y="174"/>
                </a:lnTo>
                <a:cubicBezTo>
                  <a:pt x="0" y="163"/>
                  <a:pt x="1" y="151"/>
                  <a:pt x="3" y="140"/>
                </a:cubicBezTo>
                <a:cubicBezTo>
                  <a:pt x="6" y="129"/>
                  <a:pt x="9" y="118"/>
                  <a:pt x="13" y="107"/>
                </a:cubicBezTo>
                <a:cubicBezTo>
                  <a:pt x="18" y="97"/>
                  <a:pt x="23" y="87"/>
                  <a:pt x="29" y="77"/>
                </a:cubicBezTo>
                <a:cubicBezTo>
                  <a:pt x="36" y="68"/>
                  <a:pt x="43" y="59"/>
                  <a:pt x="51" y="51"/>
                </a:cubicBezTo>
                <a:cubicBezTo>
                  <a:pt x="59" y="43"/>
                  <a:pt x="68" y="36"/>
                  <a:pt x="77" y="29"/>
                </a:cubicBezTo>
                <a:cubicBezTo>
                  <a:pt x="87" y="23"/>
                  <a:pt x="97" y="18"/>
                  <a:pt x="108" y="13"/>
                </a:cubicBezTo>
                <a:cubicBezTo>
                  <a:pt x="118" y="9"/>
                  <a:pt x="129" y="6"/>
                  <a:pt x="140" y="3"/>
                </a:cubicBezTo>
                <a:cubicBezTo>
                  <a:pt x="151" y="1"/>
                  <a:pt x="163" y="0"/>
                  <a:pt x="174" y="0"/>
                </a:cubicBezTo>
                <a:lnTo>
                  <a:pt x="8578" y="0"/>
                </a:lnTo>
                <a:cubicBezTo>
                  <a:pt x="8590" y="0"/>
                  <a:pt x="8601" y="1"/>
                  <a:pt x="8612" y="3"/>
                </a:cubicBezTo>
                <a:cubicBezTo>
                  <a:pt x="8623" y="6"/>
                  <a:pt x="8634" y="9"/>
                  <a:pt x="8645" y="13"/>
                </a:cubicBezTo>
                <a:cubicBezTo>
                  <a:pt x="8655" y="18"/>
                  <a:pt x="8665" y="23"/>
                  <a:pt x="8675" y="29"/>
                </a:cubicBezTo>
                <a:cubicBezTo>
                  <a:pt x="8685" y="36"/>
                  <a:pt x="8693" y="43"/>
                  <a:pt x="8701" y="51"/>
                </a:cubicBezTo>
                <a:cubicBezTo>
                  <a:pt x="8709" y="59"/>
                  <a:pt x="8717" y="68"/>
                  <a:pt x="8723" y="77"/>
                </a:cubicBezTo>
                <a:cubicBezTo>
                  <a:pt x="8729" y="87"/>
                  <a:pt x="8735" y="97"/>
                  <a:pt x="8739" y="107"/>
                </a:cubicBezTo>
                <a:cubicBezTo>
                  <a:pt x="8743" y="118"/>
                  <a:pt x="8747" y="129"/>
                  <a:pt x="8749" y="140"/>
                </a:cubicBezTo>
                <a:cubicBezTo>
                  <a:pt x="8751" y="151"/>
                  <a:pt x="8752" y="163"/>
                  <a:pt x="8752" y="174"/>
                </a:cubicBezTo>
                <a:lnTo>
                  <a:pt x="8752" y="7394"/>
                </a:lnTo>
                <a:cubicBezTo>
                  <a:pt x="8752" y="7406"/>
                  <a:pt x="8751" y="7417"/>
                  <a:pt x="8749" y="7428"/>
                </a:cubicBezTo>
                <a:cubicBezTo>
                  <a:pt x="8747" y="7440"/>
                  <a:pt x="8743" y="7450"/>
                  <a:pt x="8739" y="7461"/>
                </a:cubicBezTo>
                <a:cubicBezTo>
                  <a:pt x="8735" y="7472"/>
                  <a:pt x="8729" y="7482"/>
                  <a:pt x="8723" y="7491"/>
                </a:cubicBezTo>
                <a:cubicBezTo>
                  <a:pt x="8717" y="7501"/>
                  <a:pt x="8709" y="7509"/>
                  <a:pt x="8701" y="7517"/>
                </a:cubicBezTo>
                <a:cubicBezTo>
                  <a:pt x="8693" y="7526"/>
                  <a:pt x="8685" y="7533"/>
                  <a:pt x="8675" y="7539"/>
                </a:cubicBezTo>
                <a:cubicBezTo>
                  <a:pt x="8665" y="7545"/>
                  <a:pt x="8655" y="7551"/>
                  <a:pt x="8645" y="7555"/>
                </a:cubicBezTo>
                <a:cubicBezTo>
                  <a:pt x="8634" y="7560"/>
                  <a:pt x="8623" y="7563"/>
                  <a:pt x="8612" y="7565"/>
                </a:cubicBezTo>
                <a:cubicBezTo>
                  <a:pt x="8601" y="7567"/>
                  <a:pt x="8590" y="7568"/>
                  <a:pt x="8578" y="7568"/>
                </a:cubicBezTo>
                <a:lnTo>
                  <a:pt x="174" y="7568"/>
                </a:lnTo>
                <a:cubicBezTo>
                  <a:pt x="163" y="7568"/>
                  <a:pt x="151" y="7567"/>
                  <a:pt x="140" y="7565"/>
                </a:cubicBezTo>
                <a:cubicBezTo>
                  <a:pt x="129" y="7563"/>
                  <a:pt x="118" y="7560"/>
                  <a:pt x="108" y="7555"/>
                </a:cubicBezTo>
                <a:cubicBezTo>
                  <a:pt x="97" y="7551"/>
                  <a:pt x="87" y="7545"/>
                  <a:pt x="77" y="7539"/>
                </a:cubicBezTo>
                <a:cubicBezTo>
                  <a:pt x="68" y="7533"/>
                  <a:pt x="59" y="7526"/>
                  <a:pt x="51" y="7517"/>
                </a:cubicBezTo>
                <a:cubicBezTo>
                  <a:pt x="43" y="7509"/>
                  <a:pt x="36" y="7501"/>
                  <a:pt x="29" y="7491"/>
                </a:cubicBezTo>
                <a:cubicBezTo>
                  <a:pt x="23" y="7482"/>
                  <a:pt x="18" y="7472"/>
                  <a:pt x="13" y="7461"/>
                </a:cubicBezTo>
                <a:cubicBezTo>
                  <a:pt x="9" y="7450"/>
                  <a:pt x="6" y="7440"/>
                  <a:pt x="3" y="7428"/>
                </a:cubicBezTo>
                <a:cubicBezTo>
                  <a:pt x="1" y="7417"/>
                  <a:pt x="0" y="7406"/>
                  <a:pt x="0" y="7394"/>
                </a:cubicBezTo>
                <a:close/>
              </a:path>
            </a:pathLst>
          </a:custGeom>
          <a:solidFill>
            <a:srgbClr val="1E40AF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335" name="任意多边形 1334"/>
          <p:cNvSpPr/>
          <p:nvPr/>
        </p:nvSpPr>
        <p:spPr>
          <a:xfrm>
            <a:off x="7140600" y="1608480"/>
            <a:ext cx="3150720" cy="2724480"/>
          </a:xfrm>
          <a:custGeom>
            <a:avLst/>
            <a:gdLst/>
            <a:ahLst/>
            <a:cxnLst/>
            <a:rect l="0" t="0" r="r" b="b"/>
            <a:pathLst>
              <a:path w="8752" h="7568" fill="none">
                <a:moveTo>
                  <a:pt x="0" y="7394"/>
                </a:moveTo>
                <a:lnTo>
                  <a:pt x="0" y="174"/>
                </a:lnTo>
                <a:cubicBezTo>
                  <a:pt x="0" y="163"/>
                  <a:pt x="1" y="151"/>
                  <a:pt x="3" y="140"/>
                </a:cubicBezTo>
                <a:cubicBezTo>
                  <a:pt x="6" y="129"/>
                  <a:pt x="9" y="118"/>
                  <a:pt x="13" y="107"/>
                </a:cubicBezTo>
                <a:cubicBezTo>
                  <a:pt x="18" y="97"/>
                  <a:pt x="23" y="87"/>
                  <a:pt x="29" y="77"/>
                </a:cubicBezTo>
                <a:cubicBezTo>
                  <a:pt x="36" y="68"/>
                  <a:pt x="43" y="59"/>
                  <a:pt x="51" y="51"/>
                </a:cubicBezTo>
                <a:cubicBezTo>
                  <a:pt x="59" y="43"/>
                  <a:pt x="68" y="36"/>
                  <a:pt x="77" y="29"/>
                </a:cubicBezTo>
                <a:cubicBezTo>
                  <a:pt x="87" y="23"/>
                  <a:pt x="97" y="18"/>
                  <a:pt x="108" y="13"/>
                </a:cubicBezTo>
                <a:cubicBezTo>
                  <a:pt x="118" y="9"/>
                  <a:pt x="129" y="6"/>
                  <a:pt x="140" y="3"/>
                </a:cubicBezTo>
                <a:cubicBezTo>
                  <a:pt x="151" y="1"/>
                  <a:pt x="163" y="0"/>
                  <a:pt x="174" y="0"/>
                </a:cubicBezTo>
                <a:lnTo>
                  <a:pt x="8578" y="0"/>
                </a:lnTo>
                <a:cubicBezTo>
                  <a:pt x="8590" y="0"/>
                  <a:pt x="8601" y="1"/>
                  <a:pt x="8612" y="3"/>
                </a:cubicBezTo>
                <a:cubicBezTo>
                  <a:pt x="8623" y="6"/>
                  <a:pt x="8634" y="9"/>
                  <a:pt x="8645" y="13"/>
                </a:cubicBezTo>
                <a:cubicBezTo>
                  <a:pt x="8655" y="18"/>
                  <a:pt x="8665" y="23"/>
                  <a:pt x="8675" y="29"/>
                </a:cubicBezTo>
                <a:cubicBezTo>
                  <a:pt x="8685" y="36"/>
                  <a:pt x="8693" y="43"/>
                  <a:pt x="8701" y="51"/>
                </a:cubicBezTo>
                <a:cubicBezTo>
                  <a:pt x="8709" y="59"/>
                  <a:pt x="8717" y="68"/>
                  <a:pt x="8723" y="77"/>
                </a:cubicBezTo>
                <a:cubicBezTo>
                  <a:pt x="8729" y="87"/>
                  <a:pt x="8735" y="97"/>
                  <a:pt x="8739" y="107"/>
                </a:cubicBezTo>
                <a:cubicBezTo>
                  <a:pt x="8743" y="118"/>
                  <a:pt x="8747" y="129"/>
                  <a:pt x="8749" y="140"/>
                </a:cubicBezTo>
                <a:cubicBezTo>
                  <a:pt x="8751" y="151"/>
                  <a:pt x="8752" y="163"/>
                  <a:pt x="8752" y="174"/>
                </a:cubicBezTo>
                <a:lnTo>
                  <a:pt x="8752" y="7394"/>
                </a:lnTo>
                <a:cubicBezTo>
                  <a:pt x="8752" y="7406"/>
                  <a:pt x="8751" y="7417"/>
                  <a:pt x="8749" y="7428"/>
                </a:cubicBezTo>
                <a:cubicBezTo>
                  <a:pt x="8747" y="7440"/>
                  <a:pt x="8743" y="7450"/>
                  <a:pt x="8739" y="7461"/>
                </a:cubicBezTo>
                <a:cubicBezTo>
                  <a:pt x="8735" y="7472"/>
                  <a:pt x="8729" y="7482"/>
                  <a:pt x="8723" y="7491"/>
                </a:cubicBezTo>
                <a:cubicBezTo>
                  <a:pt x="8717" y="7501"/>
                  <a:pt x="8709" y="7509"/>
                  <a:pt x="8701" y="7517"/>
                </a:cubicBezTo>
                <a:cubicBezTo>
                  <a:pt x="8693" y="7526"/>
                  <a:pt x="8685" y="7533"/>
                  <a:pt x="8675" y="7539"/>
                </a:cubicBezTo>
                <a:cubicBezTo>
                  <a:pt x="8665" y="7545"/>
                  <a:pt x="8655" y="7551"/>
                  <a:pt x="8645" y="7555"/>
                </a:cubicBezTo>
                <a:cubicBezTo>
                  <a:pt x="8634" y="7560"/>
                  <a:pt x="8623" y="7563"/>
                  <a:pt x="8612" y="7565"/>
                </a:cubicBezTo>
                <a:cubicBezTo>
                  <a:pt x="8601" y="7567"/>
                  <a:pt x="8590" y="7568"/>
                  <a:pt x="8578" y="7568"/>
                </a:cubicBezTo>
                <a:lnTo>
                  <a:pt x="174" y="7568"/>
                </a:lnTo>
                <a:cubicBezTo>
                  <a:pt x="163" y="7568"/>
                  <a:pt x="151" y="7567"/>
                  <a:pt x="140" y="7565"/>
                </a:cubicBezTo>
                <a:cubicBezTo>
                  <a:pt x="129" y="7563"/>
                  <a:pt x="118" y="7560"/>
                  <a:pt x="108" y="7555"/>
                </a:cubicBezTo>
                <a:cubicBezTo>
                  <a:pt x="97" y="7551"/>
                  <a:pt x="87" y="7545"/>
                  <a:pt x="77" y="7539"/>
                </a:cubicBezTo>
                <a:cubicBezTo>
                  <a:pt x="68" y="7533"/>
                  <a:pt x="59" y="7526"/>
                  <a:pt x="51" y="7517"/>
                </a:cubicBezTo>
                <a:cubicBezTo>
                  <a:pt x="43" y="7509"/>
                  <a:pt x="36" y="7501"/>
                  <a:pt x="29" y="7491"/>
                </a:cubicBezTo>
                <a:cubicBezTo>
                  <a:pt x="23" y="7482"/>
                  <a:pt x="18" y="7472"/>
                  <a:pt x="13" y="7461"/>
                </a:cubicBezTo>
                <a:cubicBezTo>
                  <a:pt x="9" y="7450"/>
                  <a:pt x="6" y="7440"/>
                  <a:pt x="3" y="7428"/>
                </a:cubicBezTo>
                <a:cubicBezTo>
                  <a:pt x="1" y="7417"/>
                  <a:pt x="0" y="7406"/>
                  <a:pt x="0" y="7394"/>
                </a:cubicBezTo>
              </a:path>
            </a:pathLst>
          </a:custGeom>
          <a:ln w="8280">
            <a:solidFill>
              <a:srgbClr val="1D4ED8"/>
            </a:solidFill>
            <a:miter/>
          </a:ln>
        </p:spPr>
        <p:txBody>
          <a:bodyPr lIns="3960" tIns="3960" rIns="3960" bIns="396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336" name="图片 1335"/>
          <p:cNvPicPr/>
          <p:nvPr/>
        </p:nvPicPr>
        <p:blipFill>
          <a:blip r:embed="rId7"/>
          <a:stretch/>
        </p:blipFill>
        <p:spPr>
          <a:xfrm>
            <a:off x="7345440" y="1813320"/>
            <a:ext cx="250200" cy="250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337" name="文本框 1336"/>
          <p:cNvSpPr txBox="1"/>
          <p:nvPr/>
        </p:nvSpPr>
        <p:spPr>
          <a:xfrm>
            <a:off x="4179600" y="3940920"/>
            <a:ext cx="17442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提高相似度较高项的检索效率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338" name="图片 1337"/>
          <p:cNvPicPr/>
          <p:nvPr/>
        </p:nvPicPr>
        <p:blipFill>
          <a:blip r:embed="rId4"/>
          <a:stretch/>
        </p:blipFill>
        <p:spPr>
          <a:xfrm>
            <a:off x="7345440" y="322560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339" name="文本框 1338"/>
          <p:cNvSpPr txBox="1"/>
          <p:nvPr/>
        </p:nvSpPr>
        <p:spPr>
          <a:xfrm>
            <a:off x="7695000" y="1829160"/>
            <a:ext cx="805320" cy="25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58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向量量化</a:t>
            </a:r>
            <a:endParaRPr lang="en-US" sz="15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40" name="文本框 1339"/>
          <p:cNvSpPr txBox="1"/>
          <p:nvPr/>
        </p:nvSpPr>
        <p:spPr>
          <a:xfrm>
            <a:off x="7544520" y="3205440"/>
            <a:ext cx="1350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如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41" name="文本框 1340"/>
          <p:cNvSpPr txBox="1"/>
          <p:nvPr/>
        </p:nvSpPr>
        <p:spPr>
          <a:xfrm>
            <a:off x="7678440" y="3210120"/>
            <a:ext cx="37944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DBEAFE"/>
                </a:solidFill>
                <a:effectLst/>
                <a:uFillTx/>
                <a:latin typeface="DejaVuSans"/>
                <a:ea typeface="DejaVuSans"/>
              </a:rPr>
              <a:t>FAISS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342" name="图片 1341"/>
          <p:cNvPicPr/>
          <p:nvPr/>
        </p:nvPicPr>
        <p:blipFill>
          <a:blip r:embed="rId4"/>
          <a:stretch/>
        </p:blipFill>
        <p:spPr>
          <a:xfrm>
            <a:off x="7345440" y="349308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343" name="文本框 1342"/>
          <p:cNvSpPr txBox="1"/>
          <p:nvPr/>
        </p:nvSpPr>
        <p:spPr>
          <a:xfrm>
            <a:off x="8043480" y="3205440"/>
            <a:ext cx="16099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的倒排索引和平面量化技术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344" name="图片 1343"/>
          <p:cNvPicPr/>
          <p:nvPr/>
        </p:nvPicPr>
        <p:blipFill>
          <a:blip r:embed="rId4"/>
          <a:stretch/>
        </p:blipFill>
        <p:spPr>
          <a:xfrm>
            <a:off x="7345440" y="376056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345" name="文本框 1344"/>
          <p:cNvSpPr txBox="1"/>
          <p:nvPr/>
        </p:nvSpPr>
        <p:spPr>
          <a:xfrm>
            <a:off x="7544520" y="3472920"/>
            <a:ext cx="18781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将向量量化为更紧凑的表示形式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346" name="图片 1345"/>
          <p:cNvPicPr/>
          <p:nvPr/>
        </p:nvPicPr>
        <p:blipFill>
          <a:blip r:embed="rId8"/>
          <a:stretch/>
        </p:blipFill>
        <p:spPr>
          <a:xfrm>
            <a:off x="551520" y="4746600"/>
            <a:ext cx="15012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347" name="文本框 1346"/>
          <p:cNvSpPr txBox="1"/>
          <p:nvPr/>
        </p:nvSpPr>
        <p:spPr>
          <a:xfrm>
            <a:off x="7544520" y="3740400"/>
            <a:ext cx="22806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实现高效的工业级大规模检索解决方案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48" name="文本框 1347"/>
          <p:cNvSpPr txBox="1"/>
          <p:nvPr/>
        </p:nvSpPr>
        <p:spPr>
          <a:xfrm>
            <a:off x="831600" y="4759920"/>
            <a:ext cx="10735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与线性搜索相比，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49" name="文本框 1348"/>
          <p:cNvSpPr txBox="1"/>
          <p:nvPr/>
        </p:nvSpPr>
        <p:spPr>
          <a:xfrm>
            <a:off x="1901160" y="4764600"/>
            <a:ext cx="29304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DBEAFE"/>
                </a:solidFill>
                <a:effectLst/>
                <a:uFillTx/>
                <a:latin typeface="DejaVuSans"/>
                <a:ea typeface="DejaVuSans"/>
              </a:rPr>
              <a:t>ANN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50" name="任意多边形 1349"/>
          <p:cNvSpPr/>
          <p:nvPr/>
        </p:nvSpPr>
        <p:spPr>
          <a:xfrm>
            <a:off x="1855080" y="2222640"/>
            <a:ext cx="133920" cy="134280"/>
          </a:xfrm>
          <a:custGeom>
            <a:avLst/>
            <a:gdLst/>
            <a:ahLst/>
            <a:cxnLst/>
            <a:rect l="0" t="0" r="r" b="b"/>
            <a:pathLst>
              <a:path w="372" h="373">
                <a:moveTo>
                  <a:pt x="372" y="186"/>
                </a:moveTo>
                <a:cubicBezTo>
                  <a:pt x="372" y="198"/>
                  <a:pt x="371" y="210"/>
                  <a:pt x="369" y="222"/>
                </a:cubicBezTo>
                <a:cubicBezTo>
                  <a:pt x="366" y="234"/>
                  <a:pt x="363" y="246"/>
                  <a:pt x="358" y="257"/>
                </a:cubicBezTo>
                <a:cubicBezTo>
                  <a:pt x="353" y="268"/>
                  <a:pt x="348" y="279"/>
                  <a:pt x="341" y="289"/>
                </a:cubicBezTo>
                <a:cubicBezTo>
                  <a:pt x="334" y="299"/>
                  <a:pt x="326" y="309"/>
                  <a:pt x="318" y="317"/>
                </a:cubicBezTo>
                <a:cubicBezTo>
                  <a:pt x="309" y="327"/>
                  <a:pt x="300" y="335"/>
                  <a:pt x="290" y="341"/>
                </a:cubicBezTo>
                <a:cubicBezTo>
                  <a:pt x="280" y="348"/>
                  <a:pt x="269" y="354"/>
                  <a:pt x="258" y="358"/>
                </a:cubicBezTo>
                <a:cubicBezTo>
                  <a:pt x="246" y="363"/>
                  <a:pt x="235" y="367"/>
                  <a:pt x="222" y="369"/>
                </a:cubicBezTo>
                <a:cubicBezTo>
                  <a:pt x="210" y="371"/>
                  <a:pt x="198" y="373"/>
                  <a:pt x="186" y="373"/>
                </a:cubicBezTo>
                <a:cubicBezTo>
                  <a:pt x="173" y="373"/>
                  <a:pt x="161" y="371"/>
                  <a:pt x="149" y="369"/>
                </a:cubicBezTo>
                <a:cubicBezTo>
                  <a:pt x="137" y="367"/>
                  <a:pt x="126" y="363"/>
                  <a:pt x="114" y="358"/>
                </a:cubicBezTo>
                <a:cubicBezTo>
                  <a:pt x="103" y="354"/>
                  <a:pt x="92" y="348"/>
                  <a:pt x="82" y="341"/>
                </a:cubicBezTo>
                <a:cubicBezTo>
                  <a:pt x="72" y="335"/>
                  <a:pt x="63" y="327"/>
                  <a:pt x="54" y="317"/>
                </a:cubicBezTo>
                <a:cubicBezTo>
                  <a:pt x="46" y="309"/>
                  <a:pt x="38" y="299"/>
                  <a:pt x="31" y="289"/>
                </a:cubicBezTo>
                <a:cubicBezTo>
                  <a:pt x="24" y="279"/>
                  <a:pt x="19" y="268"/>
                  <a:pt x="14" y="257"/>
                </a:cubicBezTo>
                <a:cubicBezTo>
                  <a:pt x="9" y="246"/>
                  <a:pt x="6" y="234"/>
                  <a:pt x="3" y="222"/>
                </a:cubicBezTo>
                <a:cubicBezTo>
                  <a:pt x="1" y="210"/>
                  <a:pt x="0" y="198"/>
                  <a:pt x="0" y="186"/>
                </a:cubicBezTo>
                <a:cubicBezTo>
                  <a:pt x="0" y="174"/>
                  <a:pt x="1" y="162"/>
                  <a:pt x="3" y="150"/>
                </a:cubicBezTo>
                <a:cubicBezTo>
                  <a:pt x="6" y="138"/>
                  <a:pt x="9" y="126"/>
                  <a:pt x="14" y="115"/>
                </a:cubicBezTo>
                <a:cubicBezTo>
                  <a:pt x="19" y="104"/>
                  <a:pt x="24" y="93"/>
                  <a:pt x="31" y="83"/>
                </a:cubicBezTo>
                <a:cubicBezTo>
                  <a:pt x="38" y="73"/>
                  <a:pt x="46" y="63"/>
                  <a:pt x="54" y="55"/>
                </a:cubicBezTo>
                <a:cubicBezTo>
                  <a:pt x="63" y="46"/>
                  <a:pt x="72" y="38"/>
                  <a:pt x="82" y="31"/>
                </a:cubicBezTo>
                <a:cubicBezTo>
                  <a:pt x="92" y="25"/>
                  <a:pt x="103" y="19"/>
                  <a:pt x="114" y="14"/>
                </a:cubicBezTo>
                <a:cubicBezTo>
                  <a:pt x="126" y="10"/>
                  <a:pt x="137" y="6"/>
                  <a:pt x="149" y="4"/>
                </a:cubicBezTo>
                <a:cubicBezTo>
                  <a:pt x="161" y="1"/>
                  <a:pt x="173" y="0"/>
                  <a:pt x="186" y="0"/>
                </a:cubicBezTo>
                <a:cubicBezTo>
                  <a:pt x="198" y="0"/>
                  <a:pt x="210" y="1"/>
                  <a:pt x="222" y="4"/>
                </a:cubicBezTo>
                <a:cubicBezTo>
                  <a:pt x="235" y="6"/>
                  <a:pt x="246" y="10"/>
                  <a:pt x="258" y="14"/>
                </a:cubicBezTo>
                <a:cubicBezTo>
                  <a:pt x="269" y="19"/>
                  <a:pt x="280" y="25"/>
                  <a:pt x="290" y="31"/>
                </a:cubicBezTo>
                <a:cubicBezTo>
                  <a:pt x="300" y="38"/>
                  <a:pt x="309" y="46"/>
                  <a:pt x="318" y="55"/>
                </a:cubicBezTo>
                <a:cubicBezTo>
                  <a:pt x="326" y="63"/>
                  <a:pt x="334" y="73"/>
                  <a:pt x="341" y="83"/>
                </a:cubicBezTo>
                <a:cubicBezTo>
                  <a:pt x="348" y="93"/>
                  <a:pt x="353" y="104"/>
                  <a:pt x="358" y="115"/>
                </a:cubicBezTo>
                <a:cubicBezTo>
                  <a:pt x="363" y="126"/>
                  <a:pt x="366" y="138"/>
                  <a:pt x="369" y="150"/>
                </a:cubicBezTo>
                <a:cubicBezTo>
                  <a:pt x="371" y="162"/>
                  <a:pt x="372" y="174"/>
                  <a:pt x="372" y="186"/>
                </a:cubicBezTo>
                <a:close/>
              </a:path>
            </a:pathLst>
          </a:custGeom>
          <a:solidFill>
            <a:srgbClr val="00D3F3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51" name="任意多边形 1350"/>
          <p:cNvSpPr/>
          <p:nvPr/>
        </p:nvSpPr>
        <p:spPr>
          <a:xfrm>
            <a:off x="439200" y="2356560"/>
            <a:ext cx="1546200" cy="42120"/>
          </a:xfrm>
          <a:custGeom>
            <a:avLst/>
            <a:gdLst/>
            <a:ahLst/>
            <a:cxnLst/>
            <a:rect l="0" t="0" r="r" b="b"/>
            <a:pathLst>
              <a:path w="4295" h="117">
                <a:moveTo>
                  <a:pt x="4295" y="0"/>
                </a:moveTo>
                <a:lnTo>
                  <a:pt x="4179" y="117"/>
                </a:lnTo>
                <a:lnTo>
                  <a:pt x="116" y="117"/>
                </a:lnTo>
                <a:lnTo>
                  <a:pt x="0" y="0"/>
                </a:lnTo>
                <a:lnTo>
                  <a:pt x="4295" y="0"/>
                </a:lnTo>
                <a:close/>
              </a:path>
            </a:pathLst>
          </a:custGeom>
          <a:solidFill>
            <a:srgbClr val="E5E7E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52" name="任意多边形 1351"/>
          <p:cNvSpPr/>
          <p:nvPr/>
        </p:nvSpPr>
        <p:spPr>
          <a:xfrm>
            <a:off x="1943280" y="2356560"/>
            <a:ext cx="42120" cy="417960"/>
          </a:xfrm>
          <a:custGeom>
            <a:avLst/>
            <a:gdLst/>
            <a:ahLst/>
            <a:cxnLst/>
            <a:rect l="0" t="0" r="r" b="b"/>
            <a:pathLst>
              <a:path w="117" h="1161">
                <a:moveTo>
                  <a:pt x="0" y="0"/>
                </a:moveTo>
                <a:lnTo>
                  <a:pt x="117" y="0"/>
                </a:lnTo>
                <a:lnTo>
                  <a:pt x="117" y="1161"/>
                </a:lnTo>
                <a:lnTo>
                  <a:pt x="0" y="1161"/>
                </a:lnTo>
                <a:lnTo>
                  <a:pt x="0" y="0"/>
                </a:lnTo>
                <a:close/>
              </a:path>
            </a:pathLst>
          </a:custGeom>
          <a:solidFill>
            <a:srgbClr val="E5E7E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53" name="任意多边形 1352"/>
          <p:cNvSpPr/>
          <p:nvPr/>
        </p:nvSpPr>
        <p:spPr>
          <a:xfrm>
            <a:off x="439200" y="2356560"/>
            <a:ext cx="42120" cy="417960"/>
          </a:xfrm>
          <a:custGeom>
            <a:avLst/>
            <a:gdLst/>
            <a:ahLst/>
            <a:cxnLst/>
            <a:rect l="0" t="0" r="r" b="b"/>
            <a:pathLst>
              <a:path w="117" h="1161">
                <a:moveTo>
                  <a:pt x="117" y="113"/>
                </a:moveTo>
                <a:lnTo>
                  <a:pt x="117" y="1161"/>
                </a:lnTo>
                <a:lnTo>
                  <a:pt x="0" y="1161"/>
                </a:lnTo>
                <a:lnTo>
                  <a:pt x="0" y="0"/>
                </a:lnTo>
                <a:lnTo>
                  <a:pt x="2" y="0"/>
                </a:lnTo>
                <a:lnTo>
                  <a:pt x="117" y="113"/>
                </a:lnTo>
                <a:close/>
              </a:path>
            </a:pathLst>
          </a:custGeom>
          <a:solidFill>
            <a:srgbClr val="E5E7E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54" name="任意多边形 1353"/>
          <p:cNvSpPr/>
          <p:nvPr/>
        </p:nvSpPr>
        <p:spPr>
          <a:xfrm>
            <a:off x="1370160" y="2640600"/>
            <a:ext cx="100800" cy="100440"/>
          </a:xfrm>
          <a:custGeom>
            <a:avLst/>
            <a:gdLst/>
            <a:ahLst/>
            <a:cxnLst/>
            <a:rect l="0" t="0" r="r" b="b"/>
            <a:pathLst>
              <a:path w="280" h="279">
                <a:moveTo>
                  <a:pt x="280" y="140"/>
                </a:moveTo>
                <a:cubicBezTo>
                  <a:pt x="280" y="159"/>
                  <a:pt x="276" y="176"/>
                  <a:pt x="269" y="193"/>
                </a:cubicBezTo>
                <a:cubicBezTo>
                  <a:pt x="262" y="210"/>
                  <a:pt x="252" y="226"/>
                  <a:pt x="239" y="239"/>
                </a:cubicBezTo>
                <a:cubicBezTo>
                  <a:pt x="225" y="252"/>
                  <a:pt x="210" y="262"/>
                  <a:pt x="193" y="269"/>
                </a:cubicBezTo>
                <a:cubicBezTo>
                  <a:pt x="176" y="276"/>
                  <a:pt x="158" y="279"/>
                  <a:pt x="140" y="279"/>
                </a:cubicBezTo>
                <a:cubicBezTo>
                  <a:pt x="121" y="279"/>
                  <a:pt x="103" y="276"/>
                  <a:pt x="86" y="269"/>
                </a:cubicBezTo>
                <a:cubicBezTo>
                  <a:pt x="69" y="262"/>
                  <a:pt x="54" y="252"/>
                  <a:pt x="41" y="239"/>
                </a:cubicBezTo>
                <a:cubicBezTo>
                  <a:pt x="28" y="226"/>
                  <a:pt x="18" y="210"/>
                  <a:pt x="11" y="193"/>
                </a:cubicBezTo>
                <a:cubicBezTo>
                  <a:pt x="4" y="176"/>
                  <a:pt x="0" y="159"/>
                  <a:pt x="0" y="140"/>
                </a:cubicBezTo>
                <a:cubicBezTo>
                  <a:pt x="0" y="122"/>
                  <a:pt x="4" y="104"/>
                  <a:pt x="11" y="87"/>
                </a:cubicBezTo>
                <a:cubicBezTo>
                  <a:pt x="18" y="70"/>
                  <a:pt x="28" y="55"/>
                  <a:pt x="41" y="42"/>
                </a:cubicBezTo>
                <a:cubicBezTo>
                  <a:pt x="54" y="28"/>
                  <a:pt x="69" y="17"/>
                  <a:pt x="86" y="10"/>
                </a:cubicBezTo>
                <a:cubicBezTo>
                  <a:pt x="103" y="3"/>
                  <a:pt x="121" y="0"/>
                  <a:pt x="140" y="0"/>
                </a:cubicBezTo>
                <a:cubicBezTo>
                  <a:pt x="158" y="0"/>
                  <a:pt x="176" y="3"/>
                  <a:pt x="193" y="10"/>
                </a:cubicBezTo>
                <a:cubicBezTo>
                  <a:pt x="210" y="17"/>
                  <a:pt x="225" y="28"/>
                  <a:pt x="239" y="42"/>
                </a:cubicBezTo>
                <a:cubicBezTo>
                  <a:pt x="252" y="55"/>
                  <a:pt x="262" y="70"/>
                  <a:pt x="269" y="87"/>
                </a:cubicBezTo>
                <a:cubicBezTo>
                  <a:pt x="276" y="104"/>
                  <a:pt x="280" y="122"/>
                  <a:pt x="280" y="140"/>
                </a:cubicBezTo>
                <a:close/>
              </a:path>
            </a:pathLst>
          </a:custGeom>
          <a:solidFill>
            <a:srgbClr val="93C5FD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55" name="任意多边形 1354"/>
          <p:cNvSpPr/>
          <p:nvPr/>
        </p:nvSpPr>
        <p:spPr>
          <a:xfrm>
            <a:off x="2398320" y="2640600"/>
            <a:ext cx="100440" cy="100440"/>
          </a:xfrm>
          <a:custGeom>
            <a:avLst/>
            <a:gdLst/>
            <a:ahLst/>
            <a:cxnLst/>
            <a:rect l="0" t="0" r="r" b="b"/>
            <a:pathLst>
              <a:path w="279" h="279">
                <a:moveTo>
                  <a:pt x="279" y="140"/>
                </a:moveTo>
                <a:cubicBezTo>
                  <a:pt x="279" y="159"/>
                  <a:pt x="276" y="176"/>
                  <a:pt x="269" y="193"/>
                </a:cubicBezTo>
                <a:cubicBezTo>
                  <a:pt x="262" y="210"/>
                  <a:pt x="251" y="226"/>
                  <a:pt x="238" y="239"/>
                </a:cubicBezTo>
                <a:cubicBezTo>
                  <a:pt x="225" y="252"/>
                  <a:pt x="210" y="262"/>
                  <a:pt x="193" y="269"/>
                </a:cubicBezTo>
                <a:cubicBezTo>
                  <a:pt x="176" y="276"/>
                  <a:pt x="158" y="279"/>
                  <a:pt x="139" y="279"/>
                </a:cubicBezTo>
                <a:cubicBezTo>
                  <a:pt x="120" y="279"/>
                  <a:pt x="103" y="276"/>
                  <a:pt x="86" y="269"/>
                </a:cubicBezTo>
                <a:cubicBezTo>
                  <a:pt x="69" y="262"/>
                  <a:pt x="54" y="252"/>
                  <a:pt x="40" y="239"/>
                </a:cubicBezTo>
                <a:cubicBezTo>
                  <a:pt x="27" y="226"/>
                  <a:pt x="17" y="210"/>
                  <a:pt x="10" y="193"/>
                </a:cubicBezTo>
                <a:cubicBezTo>
                  <a:pt x="3" y="176"/>
                  <a:pt x="0" y="159"/>
                  <a:pt x="0" y="140"/>
                </a:cubicBezTo>
                <a:cubicBezTo>
                  <a:pt x="0" y="122"/>
                  <a:pt x="3" y="104"/>
                  <a:pt x="10" y="87"/>
                </a:cubicBezTo>
                <a:cubicBezTo>
                  <a:pt x="17" y="70"/>
                  <a:pt x="27" y="55"/>
                  <a:pt x="40" y="42"/>
                </a:cubicBezTo>
                <a:cubicBezTo>
                  <a:pt x="54" y="28"/>
                  <a:pt x="69" y="17"/>
                  <a:pt x="86" y="10"/>
                </a:cubicBezTo>
                <a:cubicBezTo>
                  <a:pt x="103" y="3"/>
                  <a:pt x="120" y="0"/>
                  <a:pt x="139" y="0"/>
                </a:cubicBezTo>
                <a:cubicBezTo>
                  <a:pt x="158" y="0"/>
                  <a:pt x="176" y="3"/>
                  <a:pt x="193" y="10"/>
                </a:cubicBezTo>
                <a:cubicBezTo>
                  <a:pt x="210" y="17"/>
                  <a:pt x="225" y="28"/>
                  <a:pt x="238" y="42"/>
                </a:cubicBezTo>
                <a:cubicBezTo>
                  <a:pt x="251" y="55"/>
                  <a:pt x="262" y="70"/>
                  <a:pt x="269" y="87"/>
                </a:cubicBezTo>
                <a:cubicBezTo>
                  <a:pt x="276" y="104"/>
                  <a:pt x="279" y="122"/>
                  <a:pt x="279" y="140"/>
                </a:cubicBezTo>
                <a:close/>
              </a:path>
            </a:pathLst>
          </a:custGeom>
          <a:solidFill>
            <a:srgbClr val="93C5FD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56" name="任意多边形 1355"/>
          <p:cNvSpPr/>
          <p:nvPr/>
        </p:nvSpPr>
        <p:spPr>
          <a:xfrm>
            <a:off x="784800" y="2724120"/>
            <a:ext cx="685440" cy="42120"/>
          </a:xfrm>
          <a:custGeom>
            <a:avLst/>
            <a:gdLst/>
            <a:ahLst/>
            <a:cxnLst/>
            <a:rect l="0" t="0" r="r" b="b"/>
            <a:pathLst>
              <a:path w="1904" h="117">
                <a:moveTo>
                  <a:pt x="1788" y="117"/>
                </a:moveTo>
                <a:lnTo>
                  <a:pt x="116" y="117"/>
                </a:lnTo>
                <a:lnTo>
                  <a:pt x="0" y="0"/>
                </a:lnTo>
                <a:lnTo>
                  <a:pt x="1904" y="0"/>
                </a:lnTo>
                <a:lnTo>
                  <a:pt x="1788" y="117"/>
                </a:lnTo>
                <a:close/>
              </a:path>
            </a:pathLst>
          </a:custGeom>
          <a:solidFill>
            <a:srgbClr val="3B82F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357" name="任意多边形 1356"/>
          <p:cNvSpPr/>
          <p:nvPr/>
        </p:nvSpPr>
        <p:spPr>
          <a:xfrm>
            <a:off x="1428120" y="2724120"/>
            <a:ext cx="42120" cy="209160"/>
          </a:xfrm>
          <a:custGeom>
            <a:avLst/>
            <a:gdLst/>
            <a:ahLst/>
            <a:cxnLst/>
            <a:rect l="0" t="0" r="r" b="b"/>
            <a:pathLst>
              <a:path w="117" h="581">
                <a:moveTo>
                  <a:pt x="0" y="114"/>
                </a:moveTo>
                <a:lnTo>
                  <a:pt x="115" y="0"/>
                </a:lnTo>
                <a:lnTo>
                  <a:pt x="117" y="581"/>
                </a:lnTo>
                <a:lnTo>
                  <a:pt x="0" y="581"/>
                </a:lnTo>
                <a:lnTo>
                  <a:pt x="0" y="114"/>
                </a:lnTo>
                <a:close/>
              </a:path>
            </a:pathLst>
          </a:custGeom>
          <a:solidFill>
            <a:srgbClr val="3B82F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358" name="任意多边形 1357"/>
          <p:cNvSpPr/>
          <p:nvPr/>
        </p:nvSpPr>
        <p:spPr>
          <a:xfrm>
            <a:off x="784800" y="2724120"/>
            <a:ext cx="42120" cy="209160"/>
          </a:xfrm>
          <a:custGeom>
            <a:avLst/>
            <a:gdLst/>
            <a:ahLst/>
            <a:cxnLst/>
            <a:rect l="0" t="0" r="r" b="b"/>
            <a:pathLst>
              <a:path w="117" h="581">
                <a:moveTo>
                  <a:pt x="117" y="114"/>
                </a:moveTo>
                <a:lnTo>
                  <a:pt x="117" y="581"/>
                </a:lnTo>
                <a:lnTo>
                  <a:pt x="0" y="581"/>
                </a:lnTo>
                <a:lnTo>
                  <a:pt x="0" y="0"/>
                </a:lnTo>
                <a:lnTo>
                  <a:pt x="2" y="0"/>
                </a:lnTo>
                <a:lnTo>
                  <a:pt x="117" y="114"/>
                </a:lnTo>
                <a:close/>
              </a:path>
            </a:pathLst>
          </a:custGeom>
          <a:solidFill>
            <a:srgbClr val="3B82F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359" name="任意多边形 1358"/>
          <p:cNvSpPr/>
          <p:nvPr/>
        </p:nvSpPr>
        <p:spPr>
          <a:xfrm>
            <a:off x="1812600" y="2724120"/>
            <a:ext cx="694080" cy="42120"/>
          </a:xfrm>
          <a:custGeom>
            <a:avLst/>
            <a:gdLst/>
            <a:ahLst/>
            <a:cxnLst/>
            <a:rect l="0" t="0" r="r" b="b"/>
            <a:pathLst>
              <a:path w="1928" h="117">
                <a:moveTo>
                  <a:pt x="1812" y="117"/>
                </a:moveTo>
                <a:lnTo>
                  <a:pt x="116" y="117"/>
                </a:lnTo>
                <a:lnTo>
                  <a:pt x="0" y="0"/>
                </a:lnTo>
                <a:lnTo>
                  <a:pt x="1928" y="0"/>
                </a:lnTo>
                <a:lnTo>
                  <a:pt x="1812" y="117"/>
                </a:lnTo>
                <a:close/>
              </a:path>
            </a:pathLst>
          </a:custGeom>
          <a:solidFill>
            <a:srgbClr val="3B82F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360" name="任意多边形 1359"/>
          <p:cNvSpPr/>
          <p:nvPr/>
        </p:nvSpPr>
        <p:spPr>
          <a:xfrm>
            <a:off x="2464560" y="2724120"/>
            <a:ext cx="42120" cy="209160"/>
          </a:xfrm>
          <a:custGeom>
            <a:avLst/>
            <a:gdLst/>
            <a:ahLst/>
            <a:cxnLst/>
            <a:rect l="0" t="0" r="r" b="b"/>
            <a:pathLst>
              <a:path w="117" h="581">
                <a:moveTo>
                  <a:pt x="0" y="114"/>
                </a:moveTo>
                <a:lnTo>
                  <a:pt x="114" y="0"/>
                </a:lnTo>
                <a:lnTo>
                  <a:pt x="117" y="581"/>
                </a:lnTo>
                <a:lnTo>
                  <a:pt x="0" y="581"/>
                </a:lnTo>
                <a:lnTo>
                  <a:pt x="0" y="114"/>
                </a:lnTo>
                <a:close/>
              </a:path>
            </a:pathLst>
          </a:custGeom>
          <a:solidFill>
            <a:srgbClr val="3B82F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361" name="任意多边形 1360"/>
          <p:cNvSpPr/>
          <p:nvPr/>
        </p:nvSpPr>
        <p:spPr>
          <a:xfrm>
            <a:off x="1812600" y="2724120"/>
            <a:ext cx="42120" cy="209160"/>
          </a:xfrm>
          <a:custGeom>
            <a:avLst/>
            <a:gdLst/>
            <a:ahLst/>
            <a:cxnLst/>
            <a:rect l="0" t="0" r="r" b="b"/>
            <a:pathLst>
              <a:path w="117" h="581">
                <a:moveTo>
                  <a:pt x="117" y="114"/>
                </a:moveTo>
                <a:lnTo>
                  <a:pt x="117" y="581"/>
                </a:lnTo>
                <a:lnTo>
                  <a:pt x="0" y="581"/>
                </a:lnTo>
                <a:lnTo>
                  <a:pt x="0" y="0"/>
                </a:lnTo>
                <a:lnTo>
                  <a:pt x="2" y="0"/>
                </a:lnTo>
                <a:lnTo>
                  <a:pt x="117" y="114"/>
                </a:lnTo>
                <a:close/>
              </a:path>
            </a:pathLst>
          </a:custGeom>
          <a:solidFill>
            <a:srgbClr val="3B82F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362" name="任意多边形 1361"/>
          <p:cNvSpPr/>
          <p:nvPr/>
        </p:nvSpPr>
        <p:spPr>
          <a:xfrm>
            <a:off x="1144800" y="2932920"/>
            <a:ext cx="66960" cy="67320"/>
          </a:xfrm>
          <a:custGeom>
            <a:avLst/>
            <a:gdLst/>
            <a:ahLst/>
            <a:cxnLst/>
            <a:rect l="0" t="0" r="r" b="b"/>
            <a:pathLst>
              <a:path w="186" h="187">
                <a:moveTo>
                  <a:pt x="186" y="94"/>
                </a:moveTo>
                <a:cubicBezTo>
                  <a:pt x="186" y="106"/>
                  <a:pt x="184" y="118"/>
                  <a:pt x="179" y="130"/>
                </a:cubicBezTo>
                <a:cubicBezTo>
                  <a:pt x="175" y="141"/>
                  <a:pt x="168" y="151"/>
                  <a:pt x="159" y="160"/>
                </a:cubicBezTo>
                <a:cubicBezTo>
                  <a:pt x="150" y="168"/>
                  <a:pt x="140" y="175"/>
                  <a:pt x="129" y="180"/>
                </a:cubicBezTo>
                <a:cubicBezTo>
                  <a:pt x="118" y="185"/>
                  <a:pt x="106" y="187"/>
                  <a:pt x="94" y="187"/>
                </a:cubicBezTo>
                <a:cubicBezTo>
                  <a:pt x="81" y="187"/>
                  <a:pt x="69" y="185"/>
                  <a:pt x="57" y="180"/>
                </a:cubicBezTo>
                <a:cubicBezTo>
                  <a:pt x="46" y="175"/>
                  <a:pt x="36" y="168"/>
                  <a:pt x="27" y="160"/>
                </a:cubicBezTo>
                <a:cubicBezTo>
                  <a:pt x="18" y="151"/>
                  <a:pt x="11" y="141"/>
                  <a:pt x="7" y="130"/>
                </a:cubicBezTo>
                <a:cubicBezTo>
                  <a:pt x="2" y="118"/>
                  <a:pt x="0" y="106"/>
                  <a:pt x="0" y="94"/>
                </a:cubicBezTo>
                <a:cubicBezTo>
                  <a:pt x="0" y="81"/>
                  <a:pt x="2" y="69"/>
                  <a:pt x="7" y="58"/>
                </a:cubicBezTo>
                <a:cubicBezTo>
                  <a:pt x="11" y="46"/>
                  <a:pt x="18" y="36"/>
                  <a:pt x="27" y="27"/>
                </a:cubicBezTo>
                <a:cubicBezTo>
                  <a:pt x="36" y="19"/>
                  <a:pt x="46" y="12"/>
                  <a:pt x="57" y="7"/>
                </a:cubicBezTo>
                <a:cubicBezTo>
                  <a:pt x="69" y="3"/>
                  <a:pt x="81" y="0"/>
                  <a:pt x="94" y="0"/>
                </a:cubicBezTo>
                <a:cubicBezTo>
                  <a:pt x="106" y="0"/>
                  <a:pt x="118" y="3"/>
                  <a:pt x="129" y="7"/>
                </a:cubicBezTo>
                <a:cubicBezTo>
                  <a:pt x="140" y="12"/>
                  <a:pt x="150" y="19"/>
                  <a:pt x="159" y="27"/>
                </a:cubicBezTo>
                <a:cubicBezTo>
                  <a:pt x="168" y="36"/>
                  <a:pt x="175" y="46"/>
                  <a:pt x="179" y="58"/>
                </a:cubicBezTo>
                <a:cubicBezTo>
                  <a:pt x="184" y="69"/>
                  <a:pt x="186" y="81"/>
                  <a:pt x="186" y="94"/>
                </a:cubicBezTo>
                <a:close/>
              </a:path>
            </a:pathLst>
          </a:custGeom>
          <a:solidFill>
            <a:srgbClr val="BFDBFE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63" name="任意多边形 1362"/>
          <p:cNvSpPr/>
          <p:nvPr/>
        </p:nvSpPr>
        <p:spPr>
          <a:xfrm>
            <a:off x="1662840" y="2932920"/>
            <a:ext cx="67320" cy="67320"/>
          </a:xfrm>
          <a:custGeom>
            <a:avLst/>
            <a:gdLst/>
            <a:ahLst/>
            <a:cxnLst/>
            <a:rect l="0" t="0" r="r" b="b"/>
            <a:pathLst>
              <a:path w="187" h="187">
                <a:moveTo>
                  <a:pt x="187" y="94"/>
                </a:moveTo>
                <a:cubicBezTo>
                  <a:pt x="187" y="106"/>
                  <a:pt x="184" y="118"/>
                  <a:pt x="180" y="130"/>
                </a:cubicBezTo>
                <a:cubicBezTo>
                  <a:pt x="175" y="141"/>
                  <a:pt x="168" y="151"/>
                  <a:pt x="159" y="160"/>
                </a:cubicBezTo>
                <a:cubicBezTo>
                  <a:pt x="151" y="168"/>
                  <a:pt x="141" y="175"/>
                  <a:pt x="129" y="180"/>
                </a:cubicBezTo>
                <a:cubicBezTo>
                  <a:pt x="118" y="185"/>
                  <a:pt x="106" y="187"/>
                  <a:pt x="93" y="187"/>
                </a:cubicBezTo>
                <a:cubicBezTo>
                  <a:pt x="80" y="187"/>
                  <a:pt x="69" y="185"/>
                  <a:pt x="57" y="180"/>
                </a:cubicBezTo>
                <a:cubicBezTo>
                  <a:pt x="46" y="175"/>
                  <a:pt x="36" y="168"/>
                  <a:pt x="27" y="160"/>
                </a:cubicBezTo>
                <a:cubicBezTo>
                  <a:pt x="18" y="151"/>
                  <a:pt x="12" y="141"/>
                  <a:pt x="7" y="130"/>
                </a:cubicBezTo>
                <a:cubicBezTo>
                  <a:pt x="2" y="118"/>
                  <a:pt x="0" y="106"/>
                  <a:pt x="0" y="94"/>
                </a:cubicBezTo>
                <a:cubicBezTo>
                  <a:pt x="0" y="81"/>
                  <a:pt x="2" y="69"/>
                  <a:pt x="7" y="58"/>
                </a:cubicBezTo>
                <a:cubicBezTo>
                  <a:pt x="12" y="46"/>
                  <a:pt x="18" y="36"/>
                  <a:pt x="27" y="27"/>
                </a:cubicBezTo>
                <a:cubicBezTo>
                  <a:pt x="36" y="19"/>
                  <a:pt x="46" y="12"/>
                  <a:pt x="57" y="7"/>
                </a:cubicBezTo>
                <a:cubicBezTo>
                  <a:pt x="69" y="3"/>
                  <a:pt x="80" y="0"/>
                  <a:pt x="93" y="0"/>
                </a:cubicBezTo>
                <a:cubicBezTo>
                  <a:pt x="106" y="0"/>
                  <a:pt x="118" y="3"/>
                  <a:pt x="129" y="7"/>
                </a:cubicBezTo>
                <a:cubicBezTo>
                  <a:pt x="141" y="12"/>
                  <a:pt x="151" y="19"/>
                  <a:pt x="159" y="27"/>
                </a:cubicBezTo>
                <a:cubicBezTo>
                  <a:pt x="168" y="36"/>
                  <a:pt x="175" y="46"/>
                  <a:pt x="180" y="58"/>
                </a:cubicBezTo>
                <a:cubicBezTo>
                  <a:pt x="184" y="69"/>
                  <a:pt x="187" y="81"/>
                  <a:pt x="187" y="94"/>
                </a:cubicBezTo>
                <a:close/>
              </a:path>
            </a:pathLst>
          </a:custGeom>
          <a:solidFill>
            <a:srgbClr val="BFDBFE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64" name="任意多边形 1363"/>
          <p:cNvSpPr/>
          <p:nvPr/>
        </p:nvSpPr>
        <p:spPr>
          <a:xfrm>
            <a:off x="2180880" y="2932920"/>
            <a:ext cx="67320" cy="67320"/>
          </a:xfrm>
          <a:custGeom>
            <a:avLst/>
            <a:gdLst/>
            <a:ahLst/>
            <a:cxnLst/>
            <a:rect l="0" t="0" r="r" b="b"/>
            <a:pathLst>
              <a:path w="187" h="187">
                <a:moveTo>
                  <a:pt x="187" y="94"/>
                </a:moveTo>
                <a:cubicBezTo>
                  <a:pt x="187" y="106"/>
                  <a:pt x="184" y="118"/>
                  <a:pt x="180" y="130"/>
                </a:cubicBezTo>
                <a:cubicBezTo>
                  <a:pt x="175" y="141"/>
                  <a:pt x="168" y="151"/>
                  <a:pt x="160" y="160"/>
                </a:cubicBezTo>
                <a:cubicBezTo>
                  <a:pt x="151" y="168"/>
                  <a:pt x="141" y="175"/>
                  <a:pt x="128" y="180"/>
                </a:cubicBezTo>
                <a:cubicBezTo>
                  <a:pt x="117" y="185"/>
                  <a:pt x="105" y="187"/>
                  <a:pt x="93" y="187"/>
                </a:cubicBezTo>
                <a:cubicBezTo>
                  <a:pt x="81" y="187"/>
                  <a:pt x="69" y="185"/>
                  <a:pt x="57" y="180"/>
                </a:cubicBezTo>
                <a:cubicBezTo>
                  <a:pt x="46" y="175"/>
                  <a:pt x="36" y="168"/>
                  <a:pt x="27" y="160"/>
                </a:cubicBezTo>
                <a:cubicBezTo>
                  <a:pt x="19" y="151"/>
                  <a:pt x="12" y="141"/>
                  <a:pt x="7" y="130"/>
                </a:cubicBezTo>
                <a:cubicBezTo>
                  <a:pt x="2" y="118"/>
                  <a:pt x="0" y="106"/>
                  <a:pt x="0" y="94"/>
                </a:cubicBezTo>
                <a:cubicBezTo>
                  <a:pt x="0" y="81"/>
                  <a:pt x="2" y="69"/>
                  <a:pt x="7" y="58"/>
                </a:cubicBezTo>
                <a:cubicBezTo>
                  <a:pt x="12" y="46"/>
                  <a:pt x="19" y="36"/>
                  <a:pt x="27" y="27"/>
                </a:cubicBezTo>
                <a:cubicBezTo>
                  <a:pt x="36" y="19"/>
                  <a:pt x="46" y="12"/>
                  <a:pt x="57" y="7"/>
                </a:cubicBezTo>
                <a:cubicBezTo>
                  <a:pt x="69" y="3"/>
                  <a:pt x="81" y="0"/>
                  <a:pt x="93" y="0"/>
                </a:cubicBezTo>
                <a:cubicBezTo>
                  <a:pt x="105" y="0"/>
                  <a:pt x="117" y="3"/>
                  <a:pt x="128" y="7"/>
                </a:cubicBezTo>
                <a:cubicBezTo>
                  <a:pt x="141" y="12"/>
                  <a:pt x="151" y="19"/>
                  <a:pt x="160" y="27"/>
                </a:cubicBezTo>
                <a:cubicBezTo>
                  <a:pt x="168" y="36"/>
                  <a:pt x="175" y="46"/>
                  <a:pt x="180" y="58"/>
                </a:cubicBezTo>
                <a:cubicBezTo>
                  <a:pt x="184" y="69"/>
                  <a:pt x="187" y="81"/>
                  <a:pt x="187" y="94"/>
                </a:cubicBezTo>
                <a:close/>
              </a:path>
            </a:pathLst>
          </a:custGeom>
          <a:solidFill>
            <a:srgbClr val="BFDBFE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65" name="任意多边形 1364"/>
          <p:cNvSpPr/>
          <p:nvPr/>
        </p:nvSpPr>
        <p:spPr>
          <a:xfrm>
            <a:off x="2690640" y="2932920"/>
            <a:ext cx="67320" cy="67320"/>
          </a:xfrm>
          <a:custGeom>
            <a:avLst/>
            <a:gdLst/>
            <a:ahLst/>
            <a:cxnLst/>
            <a:rect l="0" t="0" r="r" b="b"/>
            <a:pathLst>
              <a:path w="187" h="187">
                <a:moveTo>
                  <a:pt x="187" y="94"/>
                </a:moveTo>
                <a:cubicBezTo>
                  <a:pt x="187" y="106"/>
                  <a:pt x="184" y="118"/>
                  <a:pt x="180" y="130"/>
                </a:cubicBezTo>
                <a:cubicBezTo>
                  <a:pt x="175" y="141"/>
                  <a:pt x="168" y="151"/>
                  <a:pt x="160" y="160"/>
                </a:cubicBezTo>
                <a:cubicBezTo>
                  <a:pt x="151" y="168"/>
                  <a:pt x="141" y="175"/>
                  <a:pt x="129" y="180"/>
                </a:cubicBezTo>
                <a:cubicBezTo>
                  <a:pt x="118" y="185"/>
                  <a:pt x="106" y="187"/>
                  <a:pt x="94" y="187"/>
                </a:cubicBezTo>
                <a:cubicBezTo>
                  <a:pt x="82" y="187"/>
                  <a:pt x="70" y="185"/>
                  <a:pt x="58" y="180"/>
                </a:cubicBezTo>
                <a:cubicBezTo>
                  <a:pt x="47" y="175"/>
                  <a:pt x="37" y="168"/>
                  <a:pt x="28" y="160"/>
                </a:cubicBezTo>
                <a:cubicBezTo>
                  <a:pt x="20" y="151"/>
                  <a:pt x="12" y="141"/>
                  <a:pt x="7" y="130"/>
                </a:cubicBezTo>
                <a:cubicBezTo>
                  <a:pt x="2" y="118"/>
                  <a:pt x="0" y="106"/>
                  <a:pt x="0" y="94"/>
                </a:cubicBezTo>
                <a:cubicBezTo>
                  <a:pt x="0" y="81"/>
                  <a:pt x="2" y="69"/>
                  <a:pt x="7" y="58"/>
                </a:cubicBezTo>
                <a:cubicBezTo>
                  <a:pt x="12" y="46"/>
                  <a:pt x="20" y="36"/>
                  <a:pt x="28" y="27"/>
                </a:cubicBezTo>
                <a:cubicBezTo>
                  <a:pt x="37" y="19"/>
                  <a:pt x="47" y="12"/>
                  <a:pt x="58" y="7"/>
                </a:cubicBezTo>
                <a:cubicBezTo>
                  <a:pt x="70" y="3"/>
                  <a:pt x="82" y="0"/>
                  <a:pt x="94" y="0"/>
                </a:cubicBezTo>
                <a:cubicBezTo>
                  <a:pt x="106" y="0"/>
                  <a:pt x="118" y="3"/>
                  <a:pt x="129" y="7"/>
                </a:cubicBezTo>
                <a:cubicBezTo>
                  <a:pt x="141" y="12"/>
                  <a:pt x="151" y="19"/>
                  <a:pt x="160" y="27"/>
                </a:cubicBezTo>
                <a:cubicBezTo>
                  <a:pt x="168" y="36"/>
                  <a:pt x="175" y="46"/>
                  <a:pt x="180" y="58"/>
                </a:cubicBezTo>
                <a:cubicBezTo>
                  <a:pt x="184" y="69"/>
                  <a:pt x="187" y="81"/>
                  <a:pt x="187" y="94"/>
                </a:cubicBezTo>
                <a:close/>
              </a:path>
            </a:pathLst>
          </a:custGeom>
          <a:solidFill>
            <a:srgbClr val="BFDBFE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366" name="图片 1365"/>
          <p:cNvPicPr/>
          <p:nvPr/>
        </p:nvPicPr>
        <p:blipFill>
          <a:blip r:embed="rId9"/>
          <a:stretch/>
        </p:blipFill>
        <p:spPr>
          <a:xfrm rot="20880000">
            <a:off x="4320000" y="2640240"/>
            <a:ext cx="2063880" cy="331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367" name="图片 1366"/>
          <p:cNvPicPr/>
          <p:nvPr/>
        </p:nvPicPr>
        <p:blipFill>
          <a:blip r:embed="rId10"/>
          <a:stretch/>
        </p:blipFill>
        <p:spPr>
          <a:xfrm rot="900000">
            <a:off x="4320360" y="2499120"/>
            <a:ext cx="2063880" cy="331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368" name="图片 1367"/>
          <p:cNvPicPr/>
          <p:nvPr/>
        </p:nvPicPr>
        <p:blipFill>
          <a:blip r:embed="rId11"/>
          <a:stretch/>
        </p:blipFill>
        <p:spPr>
          <a:xfrm rot="1800000">
            <a:off x="4320000" y="2783880"/>
            <a:ext cx="2063880" cy="331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369" name="任意多边形 1368"/>
          <p:cNvSpPr/>
          <p:nvPr/>
        </p:nvSpPr>
        <p:spPr>
          <a:xfrm>
            <a:off x="4838400" y="2431440"/>
            <a:ext cx="100440" cy="100800"/>
          </a:xfrm>
          <a:custGeom>
            <a:avLst/>
            <a:gdLst/>
            <a:ahLst/>
            <a:cxnLst/>
            <a:rect l="0" t="0" r="r" b="b"/>
            <a:pathLst>
              <a:path w="279" h="280">
                <a:moveTo>
                  <a:pt x="279" y="141"/>
                </a:moveTo>
                <a:cubicBezTo>
                  <a:pt x="279" y="159"/>
                  <a:pt x="276" y="177"/>
                  <a:pt x="269" y="194"/>
                </a:cubicBezTo>
                <a:cubicBezTo>
                  <a:pt x="262" y="211"/>
                  <a:pt x="252" y="226"/>
                  <a:pt x="239" y="239"/>
                </a:cubicBezTo>
                <a:cubicBezTo>
                  <a:pt x="226" y="252"/>
                  <a:pt x="210" y="262"/>
                  <a:pt x="193" y="269"/>
                </a:cubicBezTo>
                <a:cubicBezTo>
                  <a:pt x="176" y="277"/>
                  <a:pt x="159" y="280"/>
                  <a:pt x="140" y="280"/>
                </a:cubicBezTo>
                <a:cubicBezTo>
                  <a:pt x="122" y="280"/>
                  <a:pt x="104" y="277"/>
                  <a:pt x="87" y="269"/>
                </a:cubicBezTo>
                <a:cubicBezTo>
                  <a:pt x="70" y="262"/>
                  <a:pt x="55" y="252"/>
                  <a:pt x="41" y="239"/>
                </a:cubicBezTo>
                <a:cubicBezTo>
                  <a:pt x="28" y="226"/>
                  <a:pt x="18" y="211"/>
                  <a:pt x="10" y="194"/>
                </a:cubicBezTo>
                <a:cubicBezTo>
                  <a:pt x="3" y="177"/>
                  <a:pt x="0" y="159"/>
                  <a:pt x="0" y="141"/>
                </a:cubicBezTo>
                <a:cubicBezTo>
                  <a:pt x="0" y="122"/>
                  <a:pt x="3" y="105"/>
                  <a:pt x="10" y="87"/>
                </a:cubicBezTo>
                <a:cubicBezTo>
                  <a:pt x="18" y="70"/>
                  <a:pt x="28" y="54"/>
                  <a:pt x="41" y="41"/>
                </a:cubicBezTo>
                <a:cubicBezTo>
                  <a:pt x="55" y="28"/>
                  <a:pt x="70" y="18"/>
                  <a:pt x="87" y="11"/>
                </a:cubicBezTo>
                <a:cubicBezTo>
                  <a:pt x="104" y="4"/>
                  <a:pt x="122" y="0"/>
                  <a:pt x="140" y="0"/>
                </a:cubicBezTo>
                <a:cubicBezTo>
                  <a:pt x="159" y="0"/>
                  <a:pt x="176" y="4"/>
                  <a:pt x="193" y="11"/>
                </a:cubicBezTo>
                <a:cubicBezTo>
                  <a:pt x="210" y="18"/>
                  <a:pt x="226" y="28"/>
                  <a:pt x="239" y="41"/>
                </a:cubicBezTo>
                <a:cubicBezTo>
                  <a:pt x="252" y="54"/>
                  <a:pt x="262" y="70"/>
                  <a:pt x="269" y="87"/>
                </a:cubicBezTo>
                <a:cubicBezTo>
                  <a:pt x="276" y="105"/>
                  <a:pt x="279" y="122"/>
                  <a:pt x="279" y="141"/>
                </a:cubicBezTo>
                <a:close/>
              </a:path>
            </a:pathLst>
          </a:custGeom>
          <a:solidFill>
            <a:srgbClr val="93C5FD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70" name="任意多边形 1369"/>
          <p:cNvSpPr/>
          <p:nvPr/>
        </p:nvSpPr>
        <p:spPr>
          <a:xfrm>
            <a:off x="4737960" y="2724120"/>
            <a:ext cx="100800" cy="100800"/>
          </a:xfrm>
          <a:custGeom>
            <a:avLst/>
            <a:gdLst/>
            <a:ahLst/>
            <a:cxnLst/>
            <a:rect l="0" t="0" r="r" b="b"/>
            <a:pathLst>
              <a:path w="280" h="280">
                <a:moveTo>
                  <a:pt x="280" y="140"/>
                </a:moveTo>
                <a:cubicBezTo>
                  <a:pt x="280" y="159"/>
                  <a:pt x="276" y="176"/>
                  <a:pt x="269" y="194"/>
                </a:cubicBezTo>
                <a:cubicBezTo>
                  <a:pt x="262" y="211"/>
                  <a:pt x="252" y="226"/>
                  <a:pt x="239" y="239"/>
                </a:cubicBezTo>
                <a:cubicBezTo>
                  <a:pt x="226" y="252"/>
                  <a:pt x="211" y="262"/>
                  <a:pt x="194" y="269"/>
                </a:cubicBezTo>
                <a:cubicBezTo>
                  <a:pt x="177" y="276"/>
                  <a:pt x="159" y="280"/>
                  <a:pt x="141" y="280"/>
                </a:cubicBezTo>
                <a:cubicBezTo>
                  <a:pt x="122" y="280"/>
                  <a:pt x="104" y="276"/>
                  <a:pt x="87" y="269"/>
                </a:cubicBezTo>
                <a:cubicBezTo>
                  <a:pt x="70" y="262"/>
                  <a:pt x="55" y="252"/>
                  <a:pt x="41" y="239"/>
                </a:cubicBezTo>
                <a:cubicBezTo>
                  <a:pt x="28" y="226"/>
                  <a:pt x="18" y="211"/>
                  <a:pt x="11" y="194"/>
                </a:cubicBezTo>
                <a:cubicBezTo>
                  <a:pt x="4" y="176"/>
                  <a:pt x="0" y="159"/>
                  <a:pt x="0" y="140"/>
                </a:cubicBezTo>
                <a:cubicBezTo>
                  <a:pt x="0" y="122"/>
                  <a:pt x="4" y="104"/>
                  <a:pt x="11" y="87"/>
                </a:cubicBezTo>
                <a:cubicBezTo>
                  <a:pt x="18" y="69"/>
                  <a:pt x="28" y="54"/>
                  <a:pt x="41" y="41"/>
                </a:cubicBezTo>
                <a:cubicBezTo>
                  <a:pt x="55" y="28"/>
                  <a:pt x="70" y="18"/>
                  <a:pt x="87" y="11"/>
                </a:cubicBezTo>
                <a:cubicBezTo>
                  <a:pt x="104" y="3"/>
                  <a:pt x="122" y="0"/>
                  <a:pt x="141" y="0"/>
                </a:cubicBezTo>
                <a:cubicBezTo>
                  <a:pt x="159" y="0"/>
                  <a:pt x="177" y="3"/>
                  <a:pt x="194" y="11"/>
                </a:cubicBezTo>
                <a:cubicBezTo>
                  <a:pt x="211" y="18"/>
                  <a:pt x="226" y="28"/>
                  <a:pt x="239" y="41"/>
                </a:cubicBezTo>
                <a:cubicBezTo>
                  <a:pt x="252" y="54"/>
                  <a:pt x="262" y="69"/>
                  <a:pt x="269" y="87"/>
                </a:cubicBezTo>
                <a:cubicBezTo>
                  <a:pt x="276" y="104"/>
                  <a:pt x="280" y="122"/>
                  <a:pt x="280" y="140"/>
                </a:cubicBezTo>
                <a:close/>
              </a:path>
            </a:pathLst>
          </a:custGeom>
          <a:solidFill>
            <a:srgbClr val="93C5FD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71" name="任意多边形 1370"/>
          <p:cNvSpPr/>
          <p:nvPr/>
        </p:nvSpPr>
        <p:spPr>
          <a:xfrm>
            <a:off x="5699160" y="2498400"/>
            <a:ext cx="100440" cy="100800"/>
          </a:xfrm>
          <a:custGeom>
            <a:avLst/>
            <a:gdLst/>
            <a:ahLst/>
            <a:cxnLst/>
            <a:rect l="0" t="0" r="r" b="b"/>
            <a:pathLst>
              <a:path w="279" h="280">
                <a:moveTo>
                  <a:pt x="279" y="139"/>
                </a:moveTo>
                <a:cubicBezTo>
                  <a:pt x="279" y="159"/>
                  <a:pt x="276" y="177"/>
                  <a:pt x="269" y="194"/>
                </a:cubicBezTo>
                <a:cubicBezTo>
                  <a:pt x="262" y="211"/>
                  <a:pt x="252" y="226"/>
                  <a:pt x="239" y="239"/>
                </a:cubicBezTo>
                <a:cubicBezTo>
                  <a:pt x="226" y="252"/>
                  <a:pt x="210" y="262"/>
                  <a:pt x="193" y="269"/>
                </a:cubicBezTo>
                <a:cubicBezTo>
                  <a:pt x="176" y="276"/>
                  <a:pt x="159" y="280"/>
                  <a:pt x="139" y="280"/>
                </a:cubicBezTo>
                <a:cubicBezTo>
                  <a:pt x="121" y="280"/>
                  <a:pt x="103" y="276"/>
                  <a:pt x="86" y="269"/>
                </a:cubicBezTo>
                <a:cubicBezTo>
                  <a:pt x="69" y="262"/>
                  <a:pt x="54" y="252"/>
                  <a:pt x="41" y="239"/>
                </a:cubicBezTo>
                <a:cubicBezTo>
                  <a:pt x="28" y="226"/>
                  <a:pt x="17" y="211"/>
                  <a:pt x="10" y="194"/>
                </a:cubicBezTo>
                <a:cubicBezTo>
                  <a:pt x="3" y="177"/>
                  <a:pt x="0" y="159"/>
                  <a:pt x="0" y="139"/>
                </a:cubicBezTo>
                <a:cubicBezTo>
                  <a:pt x="0" y="121"/>
                  <a:pt x="3" y="103"/>
                  <a:pt x="10" y="86"/>
                </a:cubicBezTo>
                <a:cubicBezTo>
                  <a:pt x="17" y="69"/>
                  <a:pt x="28" y="54"/>
                  <a:pt x="41" y="41"/>
                </a:cubicBezTo>
                <a:cubicBezTo>
                  <a:pt x="54" y="28"/>
                  <a:pt x="69" y="18"/>
                  <a:pt x="86" y="11"/>
                </a:cubicBezTo>
                <a:cubicBezTo>
                  <a:pt x="103" y="4"/>
                  <a:pt x="121" y="0"/>
                  <a:pt x="139" y="0"/>
                </a:cubicBezTo>
                <a:cubicBezTo>
                  <a:pt x="159" y="0"/>
                  <a:pt x="176" y="4"/>
                  <a:pt x="193" y="11"/>
                </a:cubicBezTo>
                <a:cubicBezTo>
                  <a:pt x="210" y="18"/>
                  <a:pt x="226" y="28"/>
                  <a:pt x="239" y="41"/>
                </a:cubicBezTo>
                <a:cubicBezTo>
                  <a:pt x="252" y="54"/>
                  <a:pt x="262" y="69"/>
                  <a:pt x="269" y="86"/>
                </a:cubicBezTo>
                <a:cubicBezTo>
                  <a:pt x="276" y="103"/>
                  <a:pt x="279" y="121"/>
                  <a:pt x="279" y="139"/>
                </a:cubicBezTo>
                <a:close/>
              </a:path>
            </a:pathLst>
          </a:custGeom>
          <a:solidFill>
            <a:srgbClr val="93C5FD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72" name="任意多边形 1371"/>
          <p:cNvSpPr/>
          <p:nvPr/>
        </p:nvSpPr>
        <p:spPr>
          <a:xfrm>
            <a:off x="5866200" y="2782440"/>
            <a:ext cx="100800" cy="100800"/>
          </a:xfrm>
          <a:custGeom>
            <a:avLst/>
            <a:gdLst/>
            <a:ahLst/>
            <a:cxnLst/>
            <a:rect l="0" t="0" r="r" b="b"/>
            <a:pathLst>
              <a:path w="280" h="280">
                <a:moveTo>
                  <a:pt x="280" y="140"/>
                </a:moveTo>
                <a:cubicBezTo>
                  <a:pt x="280" y="158"/>
                  <a:pt x="276" y="176"/>
                  <a:pt x="269" y="193"/>
                </a:cubicBezTo>
                <a:cubicBezTo>
                  <a:pt x="262" y="211"/>
                  <a:pt x="252" y="226"/>
                  <a:pt x="238" y="239"/>
                </a:cubicBezTo>
                <a:cubicBezTo>
                  <a:pt x="225" y="252"/>
                  <a:pt x="210" y="262"/>
                  <a:pt x="193" y="269"/>
                </a:cubicBezTo>
                <a:cubicBezTo>
                  <a:pt x="176" y="276"/>
                  <a:pt x="158" y="280"/>
                  <a:pt x="139" y="280"/>
                </a:cubicBezTo>
                <a:cubicBezTo>
                  <a:pt x="121" y="280"/>
                  <a:pt x="103" y="276"/>
                  <a:pt x="86" y="269"/>
                </a:cubicBezTo>
                <a:cubicBezTo>
                  <a:pt x="69" y="262"/>
                  <a:pt x="54" y="252"/>
                  <a:pt x="41" y="239"/>
                </a:cubicBezTo>
                <a:cubicBezTo>
                  <a:pt x="28" y="226"/>
                  <a:pt x="18" y="211"/>
                  <a:pt x="11" y="193"/>
                </a:cubicBezTo>
                <a:cubicBezTo>
                  <a:pt x="4" y="176"/>
                  <a:pt x="0" y="158"/>
                  <a:pt x="0" y="140"/>
                </a:cubicBezTo>
                <a:cubicBezTo>
                  <a:pt x="0" y="121"/>
                  <a:pt x="4" y="103"/>
                  <a:pt x="11" y="86"/>
                </a:cubicBezTo>
                <a:cubicBezTo>
                  <a:pt x="18" y="69"/>
                  <a:pt x="28" y="54"/>
                  <a:pt x="41" y="41"/>
                </a:cubicBezTo>
                <a:cubicBezTo>
                  <a:pt x="54" y="28"/>
                  <a:pt x="69" y="18"/>
                  <a:pt x="86" y="11"/>
                </a:cubicBezTo>
                <a:cubicBezTo>
                  <a:pt x="103" y="4"/>
                  <a:pt x="121" y="0"/>
                  <a:pt x="139" y="0"/>
                </a:cubicBezTo>
                <a:cubicBezTo>
                  <a:pt x="158" y="0"/>
                  <a:pt x="176" y="4"/>
                  <a:pt x="193" y="11"/>
                </a:cubicBezTo>
                <a:cubicBezTo>
                  <a:pt x="210" y="18"/>
                  <a:pt x="225" y="28"/>
                  <a:pt x="238" y="41"/>
                </a:cubicBezTo>
                <a:cubicBezTo>
                  <a:pt x="252" y="54"/>
                  <a:pt x="262" y="69"/>
                  <a:pt x="269" y="86"/>
                </a:cubicBezTo>
                <a:cubicBezTo>
                  <a:pt x="276" y="103"/>
                  <a:pt x="280" y="121"/>
                  <a:pt x="280" y="140"/>
                </a:cubicBezTo>
                <a:close/>
              </a:path>
            </a:pathLst>
          </a:custGeom>
          <a:solidFill>
            <a:srgbClr val="93C5FD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73" name="任意多边形 1372"/>
          <p:cNvSpPr/>
          <p:nvPr/>
        </p:nvSpPr>
        <p:spPr>
          <a:xfrm>
            <a:off x="5348160" y="2849400"/>
            <a:ext cx="100440" cy="100800"/>
          </a:xfrm>
          <a:custGeom>
            <a:avLst/>
            <a:gdLst/>
            <a:ahLst/>
            <a:cxnLst/>
            <a:rect l="0" t="0" r="r" b="b"/>
            <a:pathLst>
              <a:path w="279" h="280">
                <a:moveTo>
                  <a:pt x="279" y="140"/>
                </a:moveTo>
                <a:cubicBezTo>
                  <a:pt x="279" y="159"/>
                  <a:pt x="276" y="177"/>
                  <a:pt x="269" y="194"/>
                </a:cubicBezTo>
                <a:cubicBezTo>
                  <a:pt x="262" y="211"/>
                  <a:pt x="252" y="226"/>
                  <a:pt x="239" y="239"/>
                </a:cubicBezTo>
                <a:cubicBezTo>
                  <a:pt x="226" y="252"/>
                  <a:pt x="210" y="262"/>
                  <a:pt x="193" y="269"/>
                </a:cubicBezTo>
                <a:cubicBezTo>
                  <a:pt x="176" y="276"/>
                  <a:pt x="159" y="280"/>
                  <a:pt x="140" y="280"/>
                </a:cubicBezTo>
                <a:cubicBezTo>
                  <a:pt x="122" y="280"/>
                  <a:pt x="104" y="276"/>
                  <a:pt x="87" y="269"/>
                </a:cubicBezTo>
                <a:cubicBezTo>
                  <a:pt x="70" y="262"/>
                  <a:pt x="55" y="252"/>
                  <a:pt x="42" y="239"/>
                </a:cubicBezTo>
                <a:cubicBezTo>
                  <a:pt x="29" y="226"/>
                  <a:pt x="19" y="211"/>
                  <a:pt x="10" y="194"/>
                </a:cubicBezTo>
                <a:cubicBezTo>
                  <a:pt x="3" y="177"/>
                  <a:pt x="0" y="159"/>
                  <a:pt x="0" y="140"/>
                </a:cubicBezTo>
                <a:cubicBezTo>
                  <a:pt x="0" y="122"/>
                  <a:pt x="3" y="104"/>
                  <a:pt x="10" y="87"/>
                </a:cubicBezTo>
                <a:cubicBezTo>
                  <a:pt x="19" y="70"/>
                  <a:pt x="29" y="55"/>
                  <a:pt x="42" y="42"/>
                </a:cubicBezTo>
                <a:cubicBezTo>
                  <a:pt x="55" y="29"/>
                  <a:pt x="70" y="19"/>
                  <a:pt x="87" y="12"/>
                </a:cubicBezTo>
                <a:cubicBezTo>
                  <a:pt x="104" y="4"/>
                  <a:pt x="122" y="0"/>
                  <a:pt x="140" y="0"/>
                </a:cubicBezTo>
                <a:cubicBezTo>
                  <a:pt x="159" y="0"/>
                  <a:pt x="176" y="4"/>
                  <a:pt x="193" y="12"/>
                </a:cubicBezTo>
                <a:cubicBezTo>
                  <a:pt x="210" y="19"/>
                  <a:pt x="226" y="29"/>
                  <a:pt x="239" y="42"/>
                </a:cubicBezTo>
                <a:cubicBezTo>
                  <a:pt x="252" y="55"/>
                  <a:pt x="262" y="70"/>
                  <a:pt x="269" y="87"/>
                </a:cubicBezTo>
                <a:cubicBezTo>
                  <a:pt x="276" y="104"/>
                  <a:pt x="279" y="122"/>
                  <a:pt x="279" y="140"/>
                </a:cubicBezTo>
                <a:close/>
              </a:path>
            </a:pathLst>
          </a:custGeom>
          <a:solidFill>
            <a:srgbClr val="93C5FD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74" name="任意多边形 1373"/>
          <p:cNvSpPr/>
          <p:nvPr/>
        </p:nvSpPr>
        <p:spPr>
          <a:xfrm>
            <a:off x="5556960" y="2557080"/>
            <a:ext cx="134280" cy="133920"/>
          </a:xfrm>
          <a:custGeom>
            <a:avLst/>
            <a:gdLst/>
            <a:ahLst/>
            <a:cxnLst/>
            <a:rect l="0" t="0" r="r" b="b"/>
            <a:pathLst>
              <a:path w="373" h="372">
                <a:moveTo>
                  <a:pt x="373" y="186"/>
                </a:moveTo>
                <a:cubicBezTo>
                  <a:pt x="373" y="199"/>
                  <a:pt x="371" y="211"/>
                  <a:pt x="369" y="223"/>
                </a:cubicBezTo>
                <a:cubicBezTo>
                  <a:pt x="367" y="235"/>
                  <a:pt x="363" y="246"/>
                  <a:pt x="358" y="257"/>
                </a:cubicBezTo>
                <a:cubicBezTo>
                  <a:pt x="354" y="269"/>
                  <a:pt x="348" y="279"/>
                  <a:pt x="341" y="290"/>
                </a:cubicBezTo>
                <a:cubicBezTo>
                  <a:pt x="335" y="300"/>
                  <a:pt x="326" y="309"/>
                  <a:pt x="317" y="318"/>
                </a:cubicBezTo>
                <a:cubicBezTo>
                  <a:pt x="309" y="326"/>
                  <a:pt x="299" y="334"/>
                  <a:pt x="289" y="341"/>
                </a:cubicBezTo>
                <a:cubicBezTo>
                  <a:pt x="279" y="348"/>
                  <a:pt x="268" y="353"/>
                  <a:pt x="257" y="358"/>
                </a:cubicBezTo>
                <a:cubicBezTo>
                  <a:pt x="246" y="363"/>
                  <a:pt x="234" y="366"/>
                  <a:pt x="222" y="369"/>
                </a:cubicBezTo>
                <a:cubicBezTo>
                  <a:pt x="210" y="371"/>
                  <a:pt x="198" y="372"/>
                  <a:pt x="186" y="372"/>
                </a:cubicBezTo>
                <a:cubicBezTo>
                  <a:pt x="174" y="372"/>
                  <a:pt x="162" y="371"/>
                  <a:pt x="150" y="369"/>
                </a:cubicBezTo>
                <a:cubicBezTo>
                  <a:pt x="138" y="366"/>
                  <a:pt x="126" y="363"/>
                  <a:pt x="115" y="358"/>
                </a:cubicBezTo>
                <a:cubicBezTo>
                  <a:pt x="104" y="353"/>
                  <a:pt x="93" y="348"/>
                  <a:pt x="83" y="341"/>
                </a:cubicBezTo>
                <a:cubicBezTo>
                  <a:pt x="73" y="334"/>
                  <a:pt x="63" y="326"/>
                  <a:pt x="55" y="318"/>
                </a:cubicBezTo>
                <a:cubicBezTo>
                  <a:pt x="46" y="309"/>
                  <a:pt x="38" y="300"/>
                  <a:pt x="31" y="290"/>
                </a:cubicBezTo>
                <a:cubicBezTo>
                  <a:pt x="25" y="279"/>
                  <a:pt x="19" y="269"/>
                  <a:pt x="14" y="257"/>
                </a:cubicBezTo>
                <a:cubicBezTo>
                  <a:pt x="10" y="246"/>
                  <a:pt x="6" y="235"/>
                  <a:pt x="4" y="223"/>
                </a:cubicBezTo>
                <a:cubicBezTo>
                  <a:pt x="1" y="211"/>
                  <a:pt x="0" y="199"/>
                  <a:pt x="0" y="186"/>
                </a:cubicBezTo>
                <a:cubicBezTo>
                  <a:pt x="0" y="174"/>
                  <a:pt x="1" y="162"/>
                  <a:pt x="4" y="150"/>
                </a:cubicBezTo>
                <a:cubicBezTo>
                  <a:pt x="6" y="138"/>
                  <a:pt x="10" y="126"/>
                  <a:pt x="14" y="114"/>
                </a:cubicBezTo>
                <a:cubicBezTo>
                  <a:pt x="19" y="103"/>
                  <a:pt x="25" y="92"/>
                  <a:pt x="31" y="82"/>
                </a:cubicBezTo>
                <a:cubicBezTo>
                  <a:pt x="38" y="72"/>
                  <a:pt x="46" y="63"/>
                  <a:pt x="55" y="54"/>
                </a:cubicBezTo>
                <a:cubicBezTo>
                  <a:pt x="63" y="45"/>
                  <a:pt x="73" y="38"/>
                  <a:pt x="83" y="31"/>
                </a:cubicBezTo>
                <a:cubicBezTo>
                  <a:pt x="93" y="24"/>
                  <a:pt x="104" y="18"/>
                  <a:pt x="115" y="14"/>
                </a:cubicBezTo>
                <a:cubicBezTo>
                  <a:pt x="126" y="9"/>
                  <a:pt x="138" y="6"/>
                  <a:pt x="150" y="3"/>
                </a:cubicBezTo>
                <a:cubicBezTo>
                  <a:pt x="162" y="1"/>
                  <a:pt x="174" y="0"/>
                  <a:pt x="186" y="0"/>
                </a:cubicBezTo>
                <a:cubicBezTo>
                  <a:pt x="198" y="0"/>
                  <a:pt x="210" y="1"/>
                  <a:pt x="222" y="3"/>
                </a:cubicBezTo>
                <a:cubicBezTo>
                  <a:pt x="234" y="6"/>
                  <a:pt x="246" y="9"/>
                  <a:pt x="257" y="14"/>
                </a:cubicBezTo>
                <a:cubicBezTo>
                  <a:pt x="268" y="18"/>
                  <a:pt x="279" y="24"/>
                  <a:pt x="289" y="31"/>
                </a:cubicBezTo>
                <a:cubicBezTo>
                  <a:pt x="299" y="38"/>
                  <a:pt x="309" y="45"/>
                  <a:pt x="317" y="54"/>
                </a:cubicBezTo>
                <a:cubicBezTo>
                  <a:pt x="326" y="63"/>
                  <a:pt x="335" y="72"/>
                  <a:pt x="341" y="82"/>
                </a:cubicBezTo>
                <a:cubicBezTo>
                  <a:pt x="348" y="92"/>
                  <a:pt x="354" y="103"/>
                  <a:pt x="358" y="114"/>
                </a:cubicBezTo>
                <a:cubicBezTo>
                  <a:pt x="363" y="126"/>
                  <a:pt x="367" y="138"/>
                  <a:pt x="369" y="150"/>
                </a:cubicBezTo>
                <a:cubicBezTo>
                  <a:pt x="371" y="162"/>
                  <a:pt x="373" y="174"/>
                  <a:pt x="373" y="186"/>
                </a:cubicBezTo>
                <a:close/>
              </a:path>
            </a:pathLst>
          </a:custGeom>
          <a:solidFill>
            <a:srgbClr val="FCD34D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75" name="任意多边形 1374"/>
          <p:cNvSpPr/>
          <p:nvPr/>
        </p:nvSpPr>
        <p:spPr>
          <a:xfrm>
            <a:off x="8481960" y="2289600"/>
            <a:ext cx="468360" cy="200880"/>
          </a:xfrm>
          <a:custGeom>
            <a:avLst/>
            <a:gdLst/>
            <a:ahLst/>
            <a:cxnLst/>
            <a:rect l="0" t="0" r="r" b="b"/>
            <a:pathLst>
              <a:path w="1301" h="558">
                <a:moveTo>
                  <a:pt x="0" y="465"/>
                </a:moveTo>
                <a:lnTo>
                  <a:pt x="0" y="94"/>
                </a:lnTo>
                <a:cubicBezTo>
                  <a:pt x="0" y="81"/>
                  <a:pt x="2" y="70"/>
                  <a:pt x="7" y="58"/>
                </a:cubicBezTo>
                <a:cubicBezTo>
                  <a:pt x="12" y="47"/>
                  <a:pt x="18" y="36"/>
                  <a:pt x="27" y="27"/>
                </a:cubicBezTo>
                <a:cubicBezTo>
                  <a:pt x="36" y="18"/>
                  <a:pt x="46" y="12"/>
                  <a:pt x="57" y="7"/>
                </a:cubicBezTo>
                <a:cubicBezTo>
                  <a:pt x="68" y="2"/>
                  <a:pt x="80" y="0"/>
                  <a:pt x="93" y="0"/>
                </a:cubicBezTo>
                <a:lnTo>
                  <a:pt x="1208" y="0"/>
                </a:lnTo>
                <a:cubicBezTo>
                  <a:pt x="1220" y="0"/>
                  <a:pt x="1232" y="2"/>
                  <a:pt x="1243" y="7"/>
                </a:cubicBezTo>
                <a:cubicBezTo>
                  <a:pt x="1255" y="12"/>
                  <a:pt x="1265" y="18"/>
                  <a:pt x="1273" y="27"/>
                </a:cubicBezTo>
                <a:cubicBezTo>
                  <a:pt x="1282" y="36"/>
                  <a:pt x="1289" y="47"/>
                  <a:pt x="1294" y="58"/>
                </a:cubicBezTo>
                <a:cubicBezTo>
                  <a:pt x="1298" y="70"/>
                  <a:pt x="1301" y="81"/>
                  <a:pt x="1301" y="94"/>
                </a:cubicBezTo>
                <a:lnTo>
                  <a:pt x="1301" y="465"/>
                </a:lnTo>
                <a:cubicBezTo>
                  <a:pt x="1301" y="477"/>
                  <a:pt x="1298" y="489"/>
                  <a:pt x="1294" y="501"/>
                </a:cubicBezTo>
                <a:cubicBezTo>
                  <a:pt x="1289" y="512"/>
                  <a:pt x="1282" y="522"/>
                  <a:pt x="1273" y="531"/>
                </a:cubicBezTo>
                <a:cubicBezTo>
                  <a:pt x="1265" y="540"/>
                  <a:pt x="1255" y="546"/>
                  <a:pt x="1243" y="551"/>
                </a:cubicBezTo>
                <a:cubicBezTo>
                  <a:pt x="1232" y="556"/>
                  <a:pt x="1220" y="558"/>
                  <a:pt x="1208" y="558"/>
                </a:cubicBezTo>
                <a:lnTo>
                  <a:pt x="93" y="558"/>
                </a:lnTo>
                <a:cubicBezTo>
                  <a:pt x="80" y="558"/>
                  <a:pt x="68" y="556"/>
                  <a:pt x="57" y="551"/>
                </a:cubicBezTo>
                <a:cubicBezTo>
                  <a:pt x="46" y="546"/>
                  <a:pt x="36" y="540"/>
                  <a:pt x="27" y="531"/>
                </a:cubicBezTo>
                <a:cubicBezTo>
                  <a:pt x="18" y="522"/>
                  <a:pt x="12" y="512"/>
                  <a:pt x="7" y="501"/>
                </a:cubicBezTo>
                <a:cubicBezTo>
                  <a:pt x="2" y="489"/>
                  <a:pt x="0" y="477"/>
                  <a:pt x="0" y="465"/>
                </a:cubicBezTo>
                <a:close/>
              </a:path>
            </a:pathLst>
          </a:custGeom>
          <a:solidFill>
            <a:srgbClr val="93C5FD">
              <a:alpha val="5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76" name="文本框 1375"/>
          <p:cNvSpPr txBox="1"/>
          <p:nvPr/>
        </p:nvSpPr>
        <p:spPr>
          <a:xfrm>
            <a:off x="2192760" y="4759920"/>
            <a:ext cx="563364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方法在</a:t>
            </a:r>
            <a:r>
              <a:rPr lang="zh-CN" sz="1050" b="0" u="none" strike="noStrike">
                <a:solidFill>
                  <a:srgbClr val="53EAFD"/>
                </a:solidFill>
                <a:effectLst/>
                <a:uFillTx/>
                <a:latin typeface="WenQuanYiZenHei"/>
                <a:ea typeface="WenQuanYiZenHei"/>
              </a:rPr>
              <a:t>大规模数据集</a:t>
            </a:r>
            <a:r>
              <a:rPr lang="zh-CN" sz="105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中能显著提升检索速度，同时通过调整参数可以在</a:t>
            </a:r>
            <a:r>
              <a:rPr lang="zh-CN" sz="1050" b="0" u="none" strike="noStrike">
                <a:solidFill>
                  <a:srgbClr val="53EAFD"/>
                </a:solidFill>
                <a:effectLst/>
                <a:uFillTx/>
                <a:latin typeface="WenQuanYiZenHei"/>
                <a:ea typeface="WenQuanYiZenHei"/>
              </a:rPr>
              <a:t>精度</a:t>
            </a:r>
            <a:r>
              <a:rPr lang="zh-CN" sz="105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和</a:t>
            </a:r>
            <a:r>
              <a:rPr lang="zh-CN" sz="1050" b="0" u="none" strike="noStrike">
                <a:solidFill>
                  <a:srgbClr val="53EAFD"/>
                </a:solidFill>
                <a:effectLst/>
                <a:uFillTx/>
                <a:latin typeface="WenQuanYiZenHei"/>
                <a:ea typeface="WenQuanYiZenHei"/>
              </a:rPr>
              <a:t>效率</a:t>
            </a:r>
            <a:r>
              <a:rPr lang="zh-CN" sz="105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之间取得平衡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77" name="任意多边形 1376"/>
          <p:cNvSpPr/>
          <p:nvPr/>
        </p:nvSpPr>
        <p:spPr>
          <a:xfrm>
            <a:off x="8298000" y="2557080"/>
            <a:ext cx="133920" cy="133920"/>
          </a:xfrm>
          <a:custGeom>
            <a:avLst/>
            <a:gdLst/>
            <a:ahLst/>
            <a:cxnLst/>
            <a:rect l="0" t="0" r="r" b="b"/>
            <a:pathLst>
              <a:path w="372" h="372">
                <a:moveTo>
                  <a:pt x="0" y="279"/>
                </a:moveTo>
                <a:lnTo>
                  <a:pt x="0" y="93"/>
                </a:lnTo>
                <a:cubicBezTo>
                  <a:pt x="0" y="80"/>
                  <a:pt x="2" y="68"/>
                  <a:pt x="7" y="57"/>
                </a:cubicBezTo>
                <a:cubicBezTo>
                  <a:pt x="12" y="46"/>
                  <a:pt x="19" y="36"/>
                  <a:pt x="27" y="27"/>
                </a:cubicBezTo>
                <a:cubicBezTo>
                  <a:pt x="36" y="18"/>
                  <a:pt x="46" y="11"/>
                  <a:pt x="57" y="7"/>
                </a:cubicBezTo>
                <a:cubicBezTo>
                  <a:pt x="69" y="2"/>
                  <a:pt x="81" y="0"/>
                  <a:pt x="93" y="0"/>
                </a:cubicBezTo>
                <a:lnTo>
                  <a:pt x="280" y="0"/>
                </a:lnTo>
                <a:cubicBezTo>
                  <a:pt x="292" y="0"/>
                  <a:pt x="304" y="2"/>
                  <a:pt x="315" y="7"/>
                </a:cubicBezTo>
                <a:cubicBezTo>
                  <a:pt x="327" y="11"/>
                  <a:pt x="337" y="18"/>
                  <a:pt x="345" y="27"/>
                </a:cubicBezTo>
                <a:cubicBezTo>
                  <a:pt x="354" y="36"/>
                  <a:pt x="361" y="46"/>
                  <a:pt x="365" y="57"/>
                </a:cubicBezTo>
                <a:cubicBezTo>
                  <a:pt x="370" y="68"/>
                  <a:pt x="372" y="80"/>
                  <a:pt x="372" y="93"/>
                </a:cubicBezTo>
                <a:lnTo>
                  <a:pt x="372" y="279"/>
                </a:lnTo>
                <a:cubicBezTo>
                  <a:pt x="372" y="292"/>
                  <a:pt x="370" y="303"/>
                  <a:pt x="365" y="315"/>
                </a:cubicBezTo>
                <a:cubicBezTo>
                  <a:pt x="361" y="326"/>
                  <a:pt x="354" y="336"/>
                  <a:pt x="345" y="345"/>
                </a:cubicBezTo>
                <a:cubicBezTo>
                  <a:pt x="337" y="354"/>
                  <a:pt x="327" y="360"/>
                  <a:pt x="315" y="365"/>
                </a:cubicBezTo>
                <a:cubicBezTo>
                  <a:pt x="304" y="370"/>
                  <a:pt x="292" y="372"/>
                  <a:pt x="280" y="372"/>
                </a:cubicBezTo>
                <a:lnTo>
                  <a:pt x="93" y="372"/>
                </a:lnTo>
                <a:cubicBezTo>
                  <a:pt x="81" y="372"/>
                  <a:pt x="69" y="370"/>
                  <a:pt x="57" y="365"/>
                </a:cubicBezTo>
                <a:cubicBezTo>
                  <a:pt x="46" y="360"/>
                  <a:pt x="36" y="354"/>
                  <a:pt x="27" y="345"/>
                </a:cubicBezTo>
                <a:cubicBezTo>
                  <a:pt x="19" y="336"/>
                  <a:pt x="12" y="326"/>
                  <a:pt x="7" y="315"/>
                </a:cubicBezTo>
                <a:cubicBezTo>
                  <a:pt x="2" y="303"/>
                  <a:pt x="0" y="292"/>
                  <a:pt x="0" y="279"/>
                </a:cubicBezTo>
                <a:close/>
              </a:path>
            </a:pathLst>
          </a:custGeom>
          <a:solidFill>
            <a:srgbClr val="93C5FD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78" name="任意多边形 1377"/>
          <p:cNvSpPr/>
          <p:nvPr/>
        </p:nvSpPr>
        <p:spPr>
          <a:xfrm>
            <a:off x="8498520" y="2557080"/>
            <a:ext cx="134280" cy="133920"/>
          </a:xfrm>
          <a:custGeom>
            <a:avLst/>
            <a:gdLst/>
            <a:ahLst/>
            <a:cxnLst/>
            <a:rect l="0" t="0" r="r" b="b"/>
            <a:pathLst>
              <a:path w="373" h="372">
                <a:moveTo>
                  <a:pt x="0" y="279"/>
                </a:moveTo>
                <a:lnTo>
                  <a:pt x="0" y="93"/>
                </a:lnTo>
                <a:cubicBezTo>
                  <a:pt x="0" y="80"/>
                  <a:pt x="3" y="68"/>
                  <a:pt x="7" y="57"/>
                </a:cubicBezTo>
                <a:cubicBezTo>
                  <a:pt x="12" y="46"/>
                  <a:pt x="19" y="36"/>
                  <a:pt x="27" y="27"/>
                </a:cubicBezTo>
                <a:cubicBezTo>
                  <a:pt x="36" y="18"/>
                  <a:pt x="46" y="11"/>
                  <a:pt x="57" y="7"/>
                </a:cubicBezTo>
                <a:cubicBezTo>
                  <a:pt x="69" y="2"/>
                  <a:pt x="81" y="0"/>
                  <a:pt x="93" y="0"/>
                </a:cubicBezTo>
                <a:lnTo>
                  <a:pt x="279" y="0"/>
                </a:lnTo>
                <a:cubicBezTo>
                  <a:pt x="291" y="0"/>
                  <a:pt x="303" y="2"/>
                  <a:pt x="314" y="7"/>
                </a:cubicBezTo>
                <a:cubicBezTo>
                  <a:pt x="327" y="11"/>
                  <a:pt x="337" y="18"/>
                  <a:pt x="345" y="27"/>
                </a:cubicBezTo>
                <a:cubicBezTo>
                  <a:pt x="354" y="36"/>
                  <a:pt x="361" y="46"/>
                  <a:pt x="366" y="57"/>
                </a:cubicBezTo>
                <a:cubicBezTo>
                  <a:pt x="370" y="68"/>
                  <a:pt x="373" y="80"/>
                  <a:pt x="373" y="93"/>
                </a:cubicBezTo>
                <a:lnTo>
                  <a:pt x="373" y="279"/>
                </a:lnTo>
                <a:cubicBezTo>
                  <a:pt x="373" y="292"/>
                  <a:pt x="370" y="303"/>
                  <a:pt x="366" y="315"/>
                </a:cubicBezTo>
                <a:cubicBezTo>
                  <a:pt x="361" y="326"/>
                  <a:pt x="354" y="336"/>
                  <a:pt x="345" y="345"/>
                </a:cubicBezTo>
                <a:cubicBezTo>
                  <a:pt x="337" y="354"/>
                  <a:pt x="327" y="360"/>
                  <a:pt x="314" y="365"/>
                </a:cubicBezTo>
                <a:cubicBezTo>
                  <a:pt x="303" y="370"/>
                  <a:pt x="291" y="372"/>
                  <a:pt x="279" y="372"/>
                </a:cubicBezTo>
                <a:lnTo>
                  <a:pt x="93" y="372"/>
                </a:lnTo>
                <a:cubicBezTo>
                  <a:pt x="81" y="372"/>
                  <a:pt x="69" y="370"/>
                  <a:pt x="57" y="365"/>
                </a:cubicBezTo>
                <a:cubicBezTo>
                  <a:pt x="46" y="360"/>
                  <a:pt x="36" y="354"/>
                  <a:pt x="27" y="345"/>
                </a:cubicBezTo>
                <a:cubicBezTo>
                  <a:pt x="19" y="336"/>
                  <a:pt x="12" y="326"/>
                  <a:pt x="7" y="315"/>
                </a:cubicBezTo>
                <a:cubicBezTo>
                  <a:pt x="3" y="303"/>
                  <a:pt x="0" y="292"/>
                  <a:pt x="0" y="279"/>
                </a:cubicBezTo>
                <a:close/>
              </a:path>
            </a:pathLst>
          </a:custGeom>
          <a:solidFill>
            <a:srgbClr val="60A5F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79" name="任意多边形 1378"/>
          <p:cNvSpPr/>
          <p:nvPr/>
        </p:nvSpPr>
        <p:spPr>
          <a:xfrm>
            <a:off x="8665560" y="2557080"/>
            <a:ext cx="134280" cy="133920"/>
          </a:xfrm>
          <a:custGeom>
            <a:avLst/>
            <a:gdLst/>
            <a:ahLst/>
            <a:cxnLst/>
            <a:rect l="0" t="0" r="r" b="b"/>
            <a:pathLst>
              <a:path w="373" h="372">
                <a:moveTo>
                  <a:pt x="0" y="279"/>
                </a:moveTo>
                <a:lnTo>
                  <a:pt x="0" y="93"/>
                </a:lnTo>
                <a:cubicBezTo>
                  <a:pt x="0" y="80"/>
                  <a:pt x="3" y="68"/>
                  <a:pt x="8" y="57"/>
                </a:cubicBezTo>
                <a:cubicBezTo>
                  <a:pt x="12" y="46"/>
                  <a:pt x="19" y="36"/>
                  <a:pt x="28" y="27"/>
                </a:cubicBezTo>
                <a:cubicBezTo>
                  <a:pt x="36" y="18"/>
                  <a:pt x="46" y="11"/>
                  <a:pt x="58" y="7"/>
                </a:cubicBezTo>
                <a:cubicBezTo>
                  <a:pt x="69" y="2"/>
                  <a:pt x="81" y="0"/>
                  <a:pt x="93" y="0"/>
                </a:cubicBezTo>
                <a:lnTo>
                  <a:pt x="280" y="0"/>
                </a:lnTo>
                <a:cubicBezTo>
                  <a:pt x="292" y="0"/>
                  <a:pt x="304" y="2"/>
                  <a:pt x="316" y="7"/>
                </a:cubicBezTo>
                <a:cubicBezTo>
                  <a:pt x="327" y="11"/>
                  <a:pt x="337" y="18"/>
                  <a:pt x="346" y="27"/>
                </a:cubicBezTo>
                <a:cubicBezTo>
                  <a:pt x="354" y="36"/>
                  <a:pt x="361" y="46"/>
                  <a:pt x="366" y="57"/>
                </a:cubicBezTo>
                <a:cubicBezTo>
                  <a:pt x="370" y="68"/>
                  <a:pt x="373" y="80"/>
                  <a:pt x="373" y="93"/>
                </a:cubicBezTo>
                <a:lnTo>
                  <a:pt x="373" y="279"/>
                </a:lnTo>
                <a:cubicBezTo>
                  <a:pt x="373" y="292"/>
                  <a:pt x="370" y="303"/>
                  <a:pt x="366" y="315"/>
                </a:cubicBezTo>
                <a:cubicBezTo>
                  <a:pt x="361" y="326"/>
                  <a:pt x="354" y="336"/>
                  <a:pt x="346" y="345"/>
                </a:cubicBezTo>
                <a:cubicBezTo>
                  <a:pt x="337" y="354"/>
                  <a:pt x="327" y="360"/>
                  <a:pt x="316" y="365"/>
                </a:cubicBezTo>
                <a:cubicBezTo>
                  <a:pt x="304" y="370"/>
                  <a:pt x="292" y="372"/>
                  <a:pt x="280" y="372"/>
                </a:cubicBezTo>
                <a:lnTo>
                  <a:pt x="93" y="372"/>
                </a:lnTo>
                <a:cubicBezTo>
                  <a:pt x="81" y="372"/>
                  <a:pt x="69" y="370"/>
                  <a:pt x="58" y="365"/>
                </a:cubicBezTo>
                <a:cubicBezTo>
                  <a:pt x="46" y="360"/>
                  <a:pt x="36" y="354"/>
                  <a:pt x="28" y="345"/>
                </a:cubicBezTo>
                <a:cubicBezTo>
                  <a:pt x="19" y="336"/>
                  <a:pt x="12" y="326"/>
                  <a:pt x="8" y="315"/>
                </a:cubicBezTo>
                <a:cubicBezTo>
                  <a:pt x="3" y="303"/>
                  <a:pt x="0" y="292"/>
                  <a:pt x="0" y="279"/>
                </a:cubicBezTo>
                <a:close/>
              </a:path>
            </a:pathLst>
          </a:custGeom>
          <a:solidFill>
            <a:srgbClr val="3B82F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380" name="任意多边形 1379"/>
          <p:cNvSpPr/>
          <p:nvPr/>
        </p:nvSpPr>
        <p:spPr>
          <a:xfrm>
            <a:off x="8832960" y="2557080"/>
            <a:ext cx="133920" cy="133920"/>
          </a:xfrm>
          <a:custGeom>
            <a:avLst/>
            <a:gdLst/>
            <a:ahLst/>
            <a:cxnLst/>
            <a:rect l="0" t="0" r="r" b="b"/>
            <a:pathLst>
              <a:path w="372" h="372">
                <a:moveTo>
                  <a:pt x="0" y="279"/>
                </a:moveTo>
                <a:lnTo>
                  <a:pt x="0" y="93"/>
                </a:lnTo>
                <a:cubicBezTo>
                  <a:pt x="0" y="80"/>
                  <a:pt x="2" y="68"/>
                  <a:pt x="7" y="57"/>
                </a:cubicBezTo>
                <a:cubicBezTo>
                  <a:pt x="11" y="46"/>
                  <a:pt x="18" y="36"/>
                  <a:pt x="27" y="27"/>
                </a:cubicBezTo>
                <a:cubicBezTo>
                  <a:pt x="36" y="18"/>
                  <a:pt x="46" y="11"/>
                  <a:pt x="57" y="7"/>
                </a:cubicBezTo>
                <a:cubicBezTo>
                  <a:pt x="68" y="2"/>
                  <a:pt x="80" y="0"/>
                  <a:pt x="93" y="0"/>
                </a:cubicBezTo>
                <a:lnTo>
                  <a:pt x="279" y="0"/>
                </a:lnTo>
                <a:cubicBezTo>
                  <a:pt x="292" y="0"/>
                  <a:pt x="303" y="2"/>
                  <a:pt x="315" y="7"/>
                </a:cubicBezTo>
                <a:cubicBezTo>
                  <a:pt x="326" y="11"/>
                  <a:pt x="336" y="18"/>
                  <a:pt x="345" y="27"/>
                </a:cubicBezTo>
                <a:cubicBezTo>
                  <a:pt x="354" y="36"/>
                  <a:pt x="360" y="46"/>
                  <a:pt x="365" y="57"/>
                </a:cubicBezTo>
                <a:cubicBezTo>
                  <a:pt x="370" y="68"/>
                  <a:pt x="372" y="80"/>
                  <a:pt x="372" y="93"/>
                </a:cubicBezTo>
                <a:lnTo>
                  <a:pt x="372" y="279"/>
                </a:lnTo>
                <a:cubicBezTo>
                  <a:pt x="372" y="292"/>
                  <a:pt x="370" y="303"/>
                  <a:pt x="365" y="315"/>
                </a:cubicBezTo>
                <a:cubicBezTo>
                  <a:pt x="360" y="326"/>
                  <a:pt x="354" y="336"/>
                  <a:pt x="345" y="345"/>
                </a:cubicBezTo>
                <a:cubicBezTo>
                  <a:pt x="336" y="354"/>
                  <a:pt x="326" y="360"/>
                  <a:pt x="315" y="365"/>
                </a:cubicBezTo>
                <a:cubicBezTo>
                  <a:pt x="303" y="370"/>
                  <a:pt x="292" y="372"/>
                  <a:pt x="279" y="372"/>
                </a:cubicBezTo>
                <a:lnTo>
                  <a:pt x="93" y="372"/>
                </a:lnTo>
                <a:cubicBezTo>
                  <a:pt x="80" y="372"/>
                  <a:pt x="68" y="370"/>
                  <a:pt x="57" y="365"/>
                </a:cubicBezTo>
                <a:cubicBezTo>
                  <a:pt x="46" y="360"/>
                  <a:pt x="36" y="354"/>
                  <a:pt x="27" y="345"/>
                </a:cubicBezTo>
                <a:cubicBezTo>
                  <a:pt x="18" y="336"/>
                  <a:pt x="11" y="326"/>
                  <a:pt x="7" y="315"/>
                </a:cubicBezTo>
                <a:cubicBezTo>
                  <a:pt x="2" y="303"/>
                  <a:pt x="0" y="292"/>
                  <a:pt x="0" y="279"/>
                </a:cubicBezTo>
                <a:close/>
              </a:path>
            </a:pathLst>
          </a:custGeom>
          <a:solidFill>
            <a:srgbClr val="2563E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381" name="任意多边形 1380"/>
          <p:cNvSpPr/>
          <p:nvPr/>
        </p:nvSpPr>
        <p:spPr>
          <a:xfrm>
            <a:off x="9000000" y="2557080"/>
            <a:ext cx="133920" cy="133920"/>
          </a:xfrm>
          <a:custGeom>
            <a:avLst/>
            <a:gdLst/>
            <a:ahLst/>
            <a:cxnLst/>
            <a:rect l="0" t="0" r="r" b="b"/>
            <a:pathLst>
              <a:path w="372" h="372">
                <a:moveTo>
                  <a:pt x="0" y="279"/>
                </a:moveTo>
                <a:lnTo>
                  <a:pt x="0" y="93"/>
                </a:lnTo>
                <a:cubicBezTo>
                  <a:pt x="0" y="80"/>
                  <a:pt x="2" y="68"/>
                  <a:pt x="7" y="57"/>
                </a:cubicBezTo>
                <a:cubicBezTo>
                  <a:pt x="12" y="46"/>
                  <a:pt x="18" y="36"/>
                  <a:pt x="27" y="27"/>
                </a:cubicBezTo>
                <a:cubicBezTo>
                  <a:pt x="36" y="18"/>
                  <a:pt x="47" y="11"/>
                  <a:pt x="58" y="7"/>
                </a:cubicBezTo>
                <a:cubicBezTo>
                  <a:pt x="70" y="2"/>
                  <a:pt x="81" y="0"/>
                  <a:pt x="94" y="0"/>
                </a:cubicBezTo>
                <a:lnTo>
                  <a:pt x="280" y="0"/>
                </a:lnTo>
                <a:cubicBezTo>
                  <a:pt x="292" y="0"/>
                  <a:pt x="304" y="2"/>
                  <a:pt x="315" y="7"/>
                </a:cubicBezTo>
                <a:cubicBezTo>
                  <a:pt x="326" y="11"/>
                  <a:pt x="336" y="18"/>
                  <a:pt x="345" y="27"/>
                </a:cubicBezTo>
                <a:cubicBezTo>
                  <a:pt x="354" y="36"/>
                  <a:pt x="361" y="46"/>
                  <a:pt x="365" y="57"/>
                </a:cubicBezTo>
                <a:cubicBezTo>
                  <a:pt x="370" y="68"/>
                  <a:pt x="372" y="80"/>
                  <a:pt x="372" y="93"/>
                </a:cubicBezTo>
                <a:lnTo>
                  <a:pt x="372" y="279"/>
                </a:lnTo>
                <a:cubicBezTo>
                  <a:pt x="372" y="292"/>
                  <a:pt x="370" y="303"/>
                  <a:pt x="365" y="315"/>
                </a:cubicBezTo>
                <a:cubicBezTo>
                  <a:pt x="361" y="326"/>
                  <a:pt x="354" y="336"/>
                  <a:pt x="345" y="345"/>
                </a:cubicBezTo>
                <a:cubicBezTo>
                  <a:pt x="336" y="354"/>
                  <a:pt x="326" y="360"/>
                  <a:pt x="315" y="365"/>
                </a:cubicBezTo>
                <a:cubicBezTo>
                  <a:pt x="304" y="370"/>
                  <a:pt x="292" y="372"/>
                  <a:pt x="280" y="372"/>
                </a:cubicBezTo>
                <a:lnTo>
                  <a:pt x="94" y="372"/>
                </a:lnTo>
                <a:cubicBezTo>
                  <a:pt x="81" y="372"/>
                  <a:pt x="70" y="370"/>
                  <a:pt x="58" y="365"/>
                </a:cubicBezTo>
                <a:cubicBezTo>
                  <a:pt x="47" y="360"/>
                  <a:pt x="36" y="354"/>
                  <a:pt x="27" y="345"/>
                </a:cubicBezTo>
                <a:cubicBezTo>
                  <a:pt x="18" y="336"/>
                  <a:pt x="12" y="326"/>
                  <a:pt x="7" y="315"/>
                </a:cubicBezTo>
                <a:cubicBezTo>
                  <a:pt x="2" y="303"/>
                  <a:pt x="0" y="292"/>
                  <a:pt x="0" y="279"/>
                </a:cubicBezTo>
                <a:close/>
              </a:path>
            </a:pathLst>
          </a:custGeom>
          <a:solidFill>
            <a:srgbClr val="1D4ED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1382" name="图片 1381"/>
          <p:cNvPicPr/>
          <p:nvPr/>
        </p:nvPicPr>
        <p:blipFill>
          <a:blip r:embed="rId12"/>
          <a:stretch/>
        </p:blipFill>
        <p:spPr>
          <a:xfrm>
            <a:off x="8665920" y="2640600"/>
            <a:ext cx="10008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383" name="任意多边形 1382"/>
          <p:cNvSpPr/>
          <p:nvPr/>
        </p:nvSpPr>
        <p:spPr>
          <a:xfrm>
            <a:off x="8548560" y="2590560"/>
            <a:ext cx="134280" cy="133920"/>
          </a:xfrm>
          <a:custGeom>
            <a:avLst/>
            <a:gdLst/>
            <a:ahLst/>
            <a:cxnLst/>
            <a:rect l="0" t="0" r="r" b="b"/>
            <a:pathLst>
              <a:path w="373" h="372">
                <a:moveTo>
                  <a:pt x="0" y="279"/>
                </a:moveTo>
                <a:lnTo>
                  <a:pt x="0" y="93"/>
                </a:lnTo>
                <a:cubicBezTo>
                  <a:pt x="0" y="81"/>
                  <a:pt x="3" y="69"/>
                  <a:pt x="8" y="58"/>
                </a:cubicBezTo>
                <a:cubicBezTo>
                  <a:pt x="12" y="46"/>
                  <a:pt x="19" y="35"/>
                  <a:pt x="28" y="27"/>
                </a:cubicBezTo>
                <a:cubicBezTo>
                  <a:pt x="36" y="18"/>
                  <a:pt x="46" y="11"/>
                  <a:pt x="58" y="7"/>
                </a:cubicBezTo>
                <a:cubicBezTo>
                  <a:pt x="69" y="2"/>
                  <a:pt x="81" y="0"/>
                  <a:pt x="93" y="0"/>
                </a:cubicBezTo>
                <a:lnTo>
                  <a:pt x="280" y="0"/>
                </a:lnTo>
                <a:cubicBezTo>
                  <a:pt x="292" y="0"/>
                  <a:pt x="304" y="2"/>
                  <a:pt x="316" y="7"/>
                </a:cubicBezTo>
                <a:cubicBezTo>
                  <a:pt x="327" y="11"/>
                  <a:pt x="337" y="18"/>
                  <a:pt x="346" y="27"/>
                </a:cubicBezTo>
                <a:cubicBezTo>
                  <a:pt x="354" y="35"/>
                  <a:pt x="361" y="46"/>
                  <a:pt x="366" y="58"/>
                </a:cubicBezTo>
                <a:cubicBezTo>
                  <a:pt x="371" y="69"/>
                  <a:pt x="373" y="81"/>
                  <a:pt x="373" y="93"/>
                </a:cubicBezTo>
                <a:lnTo>
                  <a:pt x="373" y="279"/>
                </a:lnTo>
                <a:cubicBezTo>
                  <a:pt x="373" y="291"/>
                  <a:pt x="371" y="303"/>
                  <a:pt x="366" y="315"/>
                </a:cubicBezTo>
                <a:cubicBezTo>
                  <a:pt x="361" y="326"/>
                  <a:pt x="354" y="336"/>
                  <a:pt x="346" y="345"/>
                </a:cubicBezTo>
                <a:cubicBezTo>
                  <a:pt x="337" y="353"/>
                  <a:pt x="327" y="360"/>
                  <a:pt x="316" y="365"/>
                </a:cubicBezTo>
                <a:cubicBezTo>
                  <a:pt x="304" y="370"/>
                  <a:pt x="292" y="372"/>
                  <a:pt x="280" y="372"/>
                </a:cubicBezTo>
                <a:lnTo>
                  <a:pt x="93" y="372"/>
                </a:lnTo>
                <a:cubicBezTo>
                  <a:pt x="81" y="372"/>
                  <a:pt x="69" y="370"/>
                  <a:pt x="58" y="365"/>
                </a:cubicBezTo>
                <a:cubicBezTo>
                  <a:pt x="46" y="360"/>
                  <a:pt x="36" y="353"/>
                  <a:pt x="28" y="345"/>
                </a:cubicBezTo>
                <a:cubicBezTo>
                  <a:pt x="19" y="336"/>
                  <a:pt x="12" y="326"/>
                  <a:pt x="8" y="315"/>
                </a:cubicBezTo>
                <a:cubicBezTo>
                  <a:pt x="3" y="303"/>
                  <a:pt x="0" y="291"/>
                  <a:pt x="0" y="279"/>
                </a:cubicBezTo>
                <a:close/>
              </a:path>
            </a:pathLst>
          </a:custGeom>
          <a:solidFill>
            <a:srgbClr val="53EAFD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84" name="任意多边形 1383"/>
          <p:cNvSpPr/>
          <p:nvPr/>
        </p:nvSpPr>
        <p:spPr>
          <a:xfrm>
            <a:off x="8749440" y="2590560"/>
            <a:ext cx="133920" cy="133920"/>
          </a:xfrm>
          <a:custGeom>
            <a:avLst/>
            <a:gdLst/>
            <a:ahLst/>
            <a:cxnLst/>
            <a:rect l="0" t="0" r="r" b="b"/>
            <a:pathLst>
              <a:path w="372" h="372">
                <a:moveTo>
                  <a:pt x="0" y="279"/>
                </a:moveTo>
                <a:lnTo>
                  <a:pt x="0" y="93"/>
                </a:lnTo>
                <a:cubicBezTo>
                  <a:pt x="0" y="81"/>
                  <a:pt x="2" y="69"/>
                  <a:pt x="7" y="58"/>
                </a:cubicBezTo>
                <a:cubicBezTo>
                  <a:pt x="11" y="46"/>
                  <a:pt x="18" y="35"/>
                  <a:pt x="27" y="27"/>
                </a:cubicBezTo>
                <a:cubicBezTo>
                  <a:pt x="35" y="18"/>
                  <a:pt x="46" y="11"/>
                  <a:pt x="57" y="7"/>
                </a:cubicBezTo>
                <a:cubicBezTo>
                  <a:pt x="68" y="2"/>
                  <a:pt x="80" y="0"/>
                  <a:pt x="92" y="0"/>
                </a:cubicBezTo>
                <a:lnTo>
                  <a:pt x="278" y="0"/>
                </a:lnTo>
                <a:cubicBezTo>
                  <a:pt x="290" y="0"/>
                  <a:pt x="302" y="2"/>
                  <a:pt x="314" y="7"/>
                </a:cubicBezTo>
                <a:cubicBezTo>
                  <a:pt x="325" y="11"/>
                  <a:pt x="335" y="18"/>
                  <a:pt x="344" y="27"/>
                </a:cubicBezTo>
                <a:cubicBezTo>
                  <a:pt x="352" y="35"/>
                  <a:pt x="359" y="46"/>
                  <a:pt x="364" y="58"/>
                </a:cubicBezTo>
                <a:cubicBezTo>
                  <a:pt x="370" y="69"/>
                  <a:pt x="372" y="81"/>
                  <a:pt x="372" y="93"/>
                </a:cubicBezTo>
                <a:lnTo>
                  <a:pt x="372" y="279"/>
                </a:lnTo>
                <a:cubicBezTo>
                  <a:pt x="372" y="291"/>
                  <a:pt x="370" y="303"/>
                  <a:pt x="364" y="315"/>
                </a:cubicBezTo>
                <a:cubicBezTo>
                  <a:pt x="359" y="326"/>
                  <a:pt x="352" y="336"/>
                  <a:pt x="344" y="345"/>
                </a:cubicBezTo>
                <a:cubicBezTo>
                  <a:pt x="335" y="353"/>
                  <a:pt x="325" y="360"/>
                  <a:pt x="314" y="365"/>
                </a:cubicBezTo>
                <a:cubicBezTo>
                  <a:pt x="302" y="370"/>
                  <a:pt x="290" y="372"/>
                  <a:pt x="278" y="372"/>
                </a:cubicBezTo>
                <a:lnTo>
                  <a:pt x="92" y="372"/>
                </a:lnTo>
                <a:cubicBezTo>
                  <a:pt x="80" y="372"/>
                  <a:pt x="68" y="370"/>
                  <a:pt x="57" y="365"/>
                </a:cubicBezTo>
                <a:cubicBezTo>
                  <a:pt x="46" y="360"/>
                  <a:pt x="35" y="353"/>
                  <a:pt x="27" y="345"/>
                </a:cubicBezTo>
                <a:cubicBezTo>
                  <a:pt x="18" y="336"/>
                  <a:pt x="11" y="326"/>
                  <a:pt x="7" y="315"/>
                </a:cubicBezTo>
                <a:cubicBezTo>
                  <a:pt x="2" y="303"/>
                  <a:pt x="0" y="291"/>
                  <a:pt x="0" y="279"/>
                </a:cubicBezTo>
                <a:close/>
              </a:path>
            </a:pathLst>
          </a:custGeom>
          <a:solidFill>
            <a:srgbClr val="00B8D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85" name="任意多边形 1384"/>
          <p:cNvSpPr/>
          <p:nvPr/>
        </p:nvSpPr>
        <p:spPr>
          <a:xfrm>
            <a:off x="8481960" y="2791080"/>
            <a:ext cx="468360" cy="200880"/>
          </a:xfrm>
          <a:custGeom>
            <a:avLst/>
            <a:gdLst/>
            <a:ahLst/>
            <a:cxnLst/>
            <a:rect l="0" t="0" r="r" b="b"/>
            <a:pathLst>
              <a:path w="1301" h="558">
                <a:moveTo>
                  <a:pt x="0" y="465"/>
                </a:moveTo>
                <a:lnTo>
                  <a:pt x="0" y="93"/>
                </a:lnTo>
                <a:cubicBezTo>
                  <a:pt x="0" y="80"/>
                  <a:pt x="2" y="68"/>
                  <a:pt x="7" y="57"/>
                </a:cubicBezTo>
                <a:cubicBezTo>
                  <a:pt x="12" y="46"/>
                  <a:pt x="18" y="36"/>
                  <a:pt x="27" y="27"/>
                </a:cubicBezTo>
                <a:cubicBezTo>
                  <a:pt x="36" y="18"/>
                  <a:pt x="46" y="11"/>
                  <a:pt x="57" y="7"/>
                </a:cubicBezTo>
                <a:cubicBezTo>
                  <a:pt x="68" y="2"/>
                  <a:pt x="80" y="0"/>
                  <a:pt x="93" y="0"/>
                </a:cubicBezTo>
                <a:lnTo>
                  <a:pt x="1208" y="0"/>
                </a:lnTo>
                <a:cubicBezTo>
                  <a:pt x="1220" y="0"/>
                  <a:pt x="1232" y="2"/>
                  <a:pt x="1243" y="7"/>
                </a:cubicBezTo>
                <a:cubicBezTo>
                  <a:pt x="1255" y="11"/>
                  <a:pt x="1265" y="18"/>
                  <a:pt x="1273" y="27"/>
                </a:cubicBezTo>
                <a:cubicBezTo>
                  <a:pt x="1282" y="36"/>
                  <a:pt x="1289" y="46"/>
                  <a:pt x="1294" y="57"/>
                </a:cubicBezTo>
                <a:cubicBezTo>
                  <a:pt x="1298" y="68"/>
                  <a:pt x="1301" y="80"/>
                  <a:pt x="1301" y="93"/>
                </a:cubicBezTo>
                <a:lnTo>
                  <a:pt x="1301" y="465"/>
                </a:lnTo>
                <a:cubicBezTo>
                  <a:pt x="1301" y="477"/>
                  <a:pt x="1298" y="489"/>
                  <a:pt x="1294" y="500"/>
                </a:cubicBezTo>
                <a:cubicBezTo>
                  <a:pt x="1289" y="512"/>
                  <a:pt x="1282" y="522"/>
                  <a:pt x="1273" y="531"/>
                </a:cubicBezTo>
                <a:cubicBezTo>
                  <a:pt x="1265" y="539"/>
                  <a:pt x="1255" y="546"/>
                  <a:pt x="1243" y="551"/>
                </a:cubicBezTo>
                <a:cubicBezTo>
                  <a:pt x="1232" y="555"/>
                  <a:pt x="1220" y="558"/>
                  <a:pt x="1208" y="558"/>
                </a:cubicBezTo>
                <a:lnTo>
                  <a:pt x="93" y="558"/>
                </a:lnTo>
                <a:cubicBezTo>
                  <a:pt x="80" y="558"/>
                  <a:pt x="68" y="555"/>
                  <a:pt x="57" y="551"/>
                </a:cubicBezTo>
                <a:cubicBezTo>
                  <a:pt x="46" y="546"/>
                  <a:pt x="36" y="539"/>
                  <a:pt x="27" y="531"/>
                </a:cubicBezTo>
                <a:cubicBezTo>
                  <a:pt x="18" y="522"/>
                  <a:pt x="12" y="512"/>
                  <a:pt x="7" y="500"/>
                </a:cubicBezTo>
                <a:cubicBezTo>
                  <a:pt x="2" y="489"/>
                  <a:pt x="0" y="477"/>
                  <a:pt x="0" y="465"/>
                </a:cubicBezTo>
                <a:close/>
              </a:path>
            </a:pathLst>
          </a:custGeom>
          <a:solidFill>
            <a:srgbClr val="00D3F3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86" name="文本框 1385"/>
          <p:cNvSpPr txBox="1"/>
          <p:nvPr/>
        </p:nvSpPr>
        <p:spPr>
          <a:xfrm>
            <a:off x="8516520" y="2327040"/>
            <a:ext cx="403200" cy="128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79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原始向量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87" name="文本框 1386"/>
          <p:cNvSpPr txBox="1"/>
          <p:nvPr/>
        </p:nvSpPr>
        <p:spPr>
          <a:xfrm>
            <a:off x="8516520" y="2828160"/>
            <a:ext cx="403200" cy="128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79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量化向量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88" name="文本框 1387"/>
          <p:cNvSpPr txBox="1"/>
          <p:nvPr/>
        </p:nvSpPr>
        <p:spPr>
          <a:xfrm>
            <a:off x="10229760" y="5732640"/>
            <a:ext cx="33876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93C5FD"/>
                </a:solidFill>
                <a:effectLst/>
                <a:uFillTx/>
                <a:latin typeface="DejaVuSans"/>
                <a:ea typeface="DejaVuSans"/>
              </a:rPr>
              <a:t>7 / 21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9" name="任意多边形 1388"/>
          <p:cNvSpPr/>
          <p:nvPr/>
        </p:nvSpPr>
        <p:spPr>
          <a:xfrm>
            <a:off x="0" y="0"/>
            <a:ext cx="167400" cy="94320"/>
          </a:xfrm>
          <a:custGeom>
            <a:avLst/>
            <a:gdLst/>
            <a:ahLst/>
            <a:cxnLst/>
            <a:rect l="0" t="0" r="r" b="b"/>
            <a:pathLst>
              <a:path w="465" h="262">
                <a:moveTo>
                  <a:pt x="0" y="0"/>
                </a:moveTo>
                <a:lnTo>
                  <a:pt x="0" y="262"/>
                </a:lnTo>
                <a:lnTo>
                  <a:pt x="465" y="0"/>
                </a:lnTo>
                <a:lnTo>
                  <a:pt x="0" y="0"/>
                </a:lnTo>
                <a:close/>
              </a:path>
            </a:pathLst>
          </a:custGeom>
          <a:solidFill>
            <a:srgbClr val="111827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390" name="任意多边形 1389"/>
          <p:cNvSpPr/>
          <p:nvPr/>
        </p:nvSpPr>
        <p:spPr>
          <a:xfrm>
            <a:off x="0" y="0"/>
            <a:ext cx="334800" cy="188280"/>
          </a:xfrm>
          <a:custGeom>
            <a:avLst/>
            <a:gdLst/>
            <a:ahLst/>
            <a:cxnLst/>
            <a:rect l="0" t="0" r="r" b="b"/>
            <a:pathLst>
              <a:path w="930" h="523">
                <a:moveTo>
                  <a:pt x="464" y="0"/>
                </a:moveTo>
                <a:lnTo>
                  <a:pt x="0" y="262"/>
                </a:lnTo>
                <a:lnTo>
                  <a:pt x="0" y="523"/>
                </a:lnTo>
                <a:lnTo>
                  <a:pt x="930" y="0"/>
                </a:lnTo>
                <a:lnTo>
                  <a:pt x="464" y="0"/>
                </a:lnTo>
                <a:close/>
              </a:path>
            </a:pathLst>
          </a:custGeom>
          <a:solidFill>
            <a:srgbClr val="11182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391" name="任意多边形 1390"/>
          <p:cNvSpPr/>
          <p:nvPr/>
        </p:nvSpPr>
        <p:spPr>
          <a:xfrm>
            <a:off x="0" y="0"/>
            <a:ext cx="502200" cy="282240"/>
          </a:xfrm>
          <a:custGeom>
            <a:avLst/>
            <a:gdLst/>
            <a:ahLst/>
            <a:cxnLst/>
            <a:rect l="0" t="0" r="r" b="b"/>
            <a:pathLst>
              <a:path w="1395" h="784">
                <a:moveTo>
                  <a:pt x="930" y="0"/>
                </a:moveTo>
                <a:lnTo>
                  <a:pt x="0" y="523"/>
                </a:lnTo>
                <a:lnTo>
                  <a:pt x="0" y="784"/>
                </a:lnTo>
                <a:lnTo>
                  <a:pt x="1395" y="0"/>
                </a:lnTo>
                <a:lnTo>
                  <a:pt x="930" y="0"/>
                </a:lnTo>
                <a:close/>
              </a:path>
            </a:pathLst>
          </a:custGeom>
          <a:solidFill>
            <a:srgbClr val="111929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392" name="任意多边形 1391"/>
          <p:cNvSpPr/>
          <p:nvPr/>
        </p:nvSpPr>
        <p:spPr>
          <a:xfrm>
            <a:off x="0" y="0"/>
            <a:ext cx="669600" cy="376200"/>
          </a:xfrm>
          <a:custGeom>
            <a:avLst/>
            <a:gdLst/>
            <a:ahLst/>
            <a:cxnLst/>
            <a:rect l="0" t="0" r="r" b="b"/>
            <a:pathLst>
              <a:path w="1860" h="1045">
                <a:moveTo>
                  <a:pt x="1395" y="0"/>
                </a:moveTo>
                <a:lnTo>
                  <a:pt x="0" y="784"/>
                </a:lnTo>
                <a:lnTo>
                  <a:pt x="0" y="1045"/>
                </a:lnTo>
                <a:lnTo>
                  <a:pt x="1860" y="0"/>
                </a:lnTo>
                <a:lnTo>
                  <a:pt x="1395" y="0"/>
                </a:lnTo>
                <a:close/>
              </a:path>
            </a:pathLst>
          </a:custGeom>
          <a:solidFill>
            <a:srgbClr val="11192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393" name="任意多边形 1392"/>
          <p:cNvSpPr/>
          <p:nvPr/>
        </p:nvSpPr>
        <p:spPr>
          <a:xfrm>
            <a:off x="0" y="0"/>
            <a:ext cx="836640" cy="470160"/>
          </a:xfrm>
          <a:custGeom>
            <a:avLst/>
            <a:gdLst/>
            <a:ahLst/>
            <a:cxnLst/>
            <a:rect l="0" t="0" r="r" b="b"/>
            <a:pathLst>
              <a:path w="2324" h="1306">
                <a:moveTo>
                  <a:pt x="1860" y="0"/>
                </a:moveTo>
                <a:lnTo>
                  <a:pt x="0" y="1045"/>
                </a:lnTo>
                <a:lnTo>
                  <a:pt x="0" y="1306"/>
                </a:lnTo>
                <a:lnTo>
                  <a:pt x="2324" y="0"/>
                </a:lnTo>
                <a:lnTo>
                  <a:pt x="1860" y="0"/>
                </a:lnTo>
                <a:close/>
              </a:path>
            </a:pathLst>
          </a:custGeom>
          <a:solidFill>
            <a:srgbClr val="12192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394" name="任意多边形 1393"/>
          <p:cNvSpPr/>
          <p:nvPr/>
        </p:nvSpPr>
        <p:spPr>
          <a:xfrm>
            <a:off x="0" y="0"/>
            <a:ext cx="1004040" cy="564120"/>
          </a:xfrm>
          <a:custGeom>
            <a:avLst/>
            <a:gdLst/>
            <a:ahLst/>
            <a:cxnLst/>
            <a:rect l="0" t="0" r="r" b="b"/>
            <a:pathLst>
              <a:path w="2789" h="1567">
                <a:moveTo>
                  <a:pt x="2324" y="0"/>
                </a:moveTo>
                <a:lnTo>
                  <a:pt x="0" y="1306"/>
                </a:lnTo>
                <a:lnTo>
                  <a:pt x="0" y="1567"/>
                </a:lnTo>
                <a:lnTo>
                  <a:pt x="2789" y="0"/>
                </a:lnTo>
                <a:lnTo>
                  <a:pt x="2324" y="0"/>
                </a:lnTo>
                <a:close/>
              </a:path>
            </a:pathLst>
          </a:custGeom>
          <a:solidFill>
            <a:srgbClr val="12192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395" name="任意多边形 1394"/>
          <p:cNvSpPr/>
          <p:nvPr/>
        </p:nvSpPr>
        <p:spPr>
          <a:xfrm>
            <a:off x="0" y="0"/>
            <a:ext cx="1171440" cy="658080"/>
          </a:xfrm>
          <a:custGeom>
            <a:avLst/>
            <a:gdLst/>
            <a:ahLst/>
            <a:cxnLst/>
            <a:rect l="0" t="0" r="r" b="b"/>
            <a:pathLst>
              <a:path w="3254" h="1828">
                <a:moveTo>
                  <a:pt x="2789" y="0"/>
                </a:moveTo>
                <a:lnTo>
                  <a:pt x="0" y="1567"/>
                </a:lnTo>
                <a:lnTo>
                  <a:pt x="0" y="1828"/>
                </a:lnTo>
                <a:lnTo>
                  <a:pt x="3254" y="0"/>
                </a:lnTo>
                <a:lnTo>
                  <a:pt x="2789" y="0"/>
                </a:lnTo>
                <a:close/>
              </a:path>
            </a:pathLst>
          </a:custGeom>
          <a:solidFill>
            <a:srgbClr val="121A2C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396" name="任意多边形 1395"/>
          <p:cNvSpPr/>
          <p:nvPr/>
        </p:nvSpPr>
        <p:spPr>
          <a:xfrm>
            <a:off x="0" y="0"/>
            <a:ext cx="1338840" cy="752040"/>
          </a:xfrm>
          <a:custGeom>
            <a:avLst/>
            <a:gdLst/>
            <a:ahLst/>
            <a:cxnLst/>
            <a:rect l="0" t="0" r="r" b="b"/>
            <a:pathLst>
              <a:path w="3719" h="2089">
                <a:moveTo>
                  <a:pt x="3254" y="0"/>
                </a:moveTo>
                <a:lnTo>
                  <a:pt x="0" y="1828"/>
                </a:lnTo>
                <a:lnTo>
                  <a:pt x="0" y="2089"/>
                </a:lnTo>
                <a:lnTo>
                  <a:pt x="3719" y="0"/>
                </a:lnTo>
                <a:lnTo>
                  <a:pt x="3254" y="0"/>
                </a:lnTo>
                <a:close/>
              </a:path>
            </a:pathLst>
          </a:custGeom>
          <a:solidFill>
            <a:srgbClr val="121A2D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397" name="任意多边形 1396"/>
          <p:cNvSpPr/>
          <p:nvPr/>
        </p:nvSpPr>
        <p:spPr>
          <a:xfrm>
            <a:off x="0" y="0"/>
            <a:ext cx="1506240" cy="846000"/>
          </a:xfrm>
          <a:custGeom>
            <a:avLst/>
            <a:gdLst/>
            <a:ahLst/>
            <a:cxnLst/>
            <a:rect l="0" t="0" r="r" b="b"/>
            <a:pathLst>
              <a:path w="4184" h="2350">
                <a:moveTo>
                  <a:pt x="3719" y="0"/>
                </a:moveTo>
                <a:lnTo>
                  <a:pt x="0" y="2089"/>
                </a:lnTo>
                <a:lnTo>
                  <a:pt x="0" y="2350"/>
                </a:lnTo>
                <a:lnTo>
                  <a:pt x="4184" y="0"/>
                </a:lnTo>
                <a:lnTo>
                  <a:pt x="3719" y="0"/>
                </a:lnTo>
                <a:close/>
              </a:path>
            </a:pathLst>
          </a:custGeom>
          <a:solidFill>
            <a:srgbClr val="121A2E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398" name="任意多边形 1397"/>
          <p:cNvSpPr/>
          <p:nvPr/>
        </p:nvSpPr>
        <p:spPr>
          <a:xfrm>
            <a:off x="0" y="0"/>
            <a:ext cx="1673280" cy="939960"/>
          </a:xfrm>
          <a:custGeom>
            <a:avLst/>
            <a:gdLst/>
            <a:ahLst/>
            <a:cxnLst/>
            <a:rect l="0" t="0" r="r" b="b"/>
            <a:pathLst>
              <a:path w="4648" h="2611">
                <a:moveTo>
                  <a:pt x="4184" y="0"/>
                </a:moveTo>
                <a:lnTo>
                  <a:pt x="0" y="2350"/>
                </a:lnTo>
                <a:lnTo>
                  <a:pt x="0" y="2611"/>
                </a:lnTo>
                <a:lnTo>
                  <a:pt x="4648" y="0"/>
                </a:lnTo>
                <a:lnTo>
                  <a:pt x="4184" y="0"/>
                </a:lnTo>
                <a:close/>
              </a:path>
            </a:pathLst>
          </a:custGeom>
          <a:solidFill>
            <a:srgbClr val="121A2E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399" name="任意多边形 1398"/>
          <p:cNvSpPr/>
          <p:nvPr/>
        </p:nvSpPr>
        <p:spPr>
          <a:xfrm>
            <a:off x="0" y="0"/>
            <a:ext cx="1840680" cy="1033920"/>
          </a:xfrm>
          <a:custGeom>
            <a:avLst/>
            <a:gdLst/>
            <a:ahLst/>
            <a:cxnLst/>
            <a:rect l="0" t="0" r="r" b="b"/>
            <a:pathLst>
              <a:path w="5113" h="2872">
                <a:moveTo>
                  <a:pt x="4648" y="0"/>
                </a:moveTo>
                <a:lnTo>
                  <a:pt x="0" y="2611"/>
                </a:lnTo>
                <a:lnTo>
                  <a:pt x="0" y="2872"/>
                </a:lnTo>
                <a:lnTo>
                  <a:pt x="5113" y="0"/>
                </a:lnTo>
                <a:lnTo>
                  <a:pt x="4648" y="0"/>
                </a:lnTo>
                <a:close/>
              </a:path>
            </a:pathLst>
          </a:custGeom>
          <a:solidFill>
            <a:srgbClr val="121B2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400" name="任意多边形 1399"/>
          <p:cNvSpPr/>
          <p:nvPr/>
        </p:nvSpPr>
        <p:spPr>
          <a:xfrm>
            <a:off x="0" y="0"/>
            <a:ext cx="2008080" cy="1127880"/>
          </a:xfrm>
          <a:custGeom>
            <a:avLst/>
            <a:gdLst/>
            <a:ahLst/>
            <a:cxnLst/>
            <a:rect l="0" t="0" r="r" b="b"/>
            <a:pathLst>
              <a:path w="5578" h="3133">
                <a:moveTo>
                  <a:pt x="5113" y="0"/>
                </a:moveTo>
                <a:lnTo>
                  <a:pt x="0" y="2872"/>
                </a:lnTo>
                <a:lnTo>
                  <a:pt x="0" y="3133"/>
                </a:lnTo>
                <a:lnTo>
                  <a:pt x="5578" y="0"/>
                </a:lnTo>
                <a:lnTo>
                  <a:pt x="5113" y="0"/>
                </a:lnTo>
                <a:close/>
              </a:path>
            </a:pathLst>
          </a:custGeom>
          <a:solidFill>
            <a:srgbClr val="121B30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401" name="任意多边形 1400"/>
          <p:cNvSpPr/>
          <p:nvPr/>
        </p:nvSpPr>
        <p:spPr>
          <a:xfrm>
            <a:off x="0" y="0"/>
            <a:ext cx="2175480" cy="1221840"/>
          </a:xfrm>
          <a:custGeom>
            <a:avLst/>
            <a:gdLst/>
            <a:ahLst/>
            <a:cxnLst/>
            <a:rect l="0" t="0" r="r" b="b"/>
            <a:pathLst>
              <a:path w="6043" h="3394">
                <a:moveTo>
                  <a:pt x="5578" y="0"/>
                </a:moveTo>
                <a:lnTo>
                  <a:pt x="0" y="3133"/>
                </a:lnTo>
                <a:lnTo>
                  <a:pt x="0" y="3394"/>
                </a:lnTo>
                <a:lnTo>
                  <a:pt x="6043" y="0"/>
                </a:lnTo>
                <a:lnTo>
                  <a:pt x="5578" y="0"/>
                </a:lnTo>
                <a:close/>
              </a:path>
            </a:pathLst>
          </a:custGeom>
          <a:solidFill>
            <a:srgbClr val="121B31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402" name="任意多边形 1401"/>
          <p:cNvSpPr/>
          <p:nvPr/>
        </p:nvSpPr>
        <p:spPr>
          <a:xfrm>
            <a:off x="0" y="0"/>
            <a:ext cx="2342880" cy="1315800"/>
          </a:xfrm>
          <a:custGeom>
            <a:avLst/>
            <a:gdLst/>
            <a:ahLst/>
            <a:cxnLst/>
            <a:rect l="0" t="0" r="r" b="b"/>
            <a:pathLst>
              <a:path w="6508" h="3655">
                <a:moveTo>
                  <a:pt x="6043" y="0"/>
                </a:moveTo>
                <a:lnTo>
                  <a:pt x="0" y="3394"/>
                </a:lnTo>
                <a:lnTo>
                  <a:pt x="0" y="3655"/>
                </a:lnTo>
                <a:lnTo>
                  <a:pt x="6508" y="0"/>
                </a:lnTo>
                <a:lnTo>
                  <a:pt x="6043" y="0"/>
                </a:lnTo>
                <a:close/>
              </a:path>
            </a:pathLst>
          </a:custGeom>
          <a:solidFill>
            <a:srgbClr val="121C31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403" name="任意多边形 1402"/>
          <p:cNvSpPr/>
          <p:nvPr/>
        </p:nvSpPr>
        <p:spPr>
          <a:xfrm>
            <a:off x="0" y="0"/>
            <a:ext cx="2509920" cy="1409760"/>
          </a:xfrm>
          <a:custGeom>
            <a:avLst/>
            <a:gdLst/>
            <a:ahLst/>
            <a:cxnLst/>
            <a:rect l="0" t="0" r="r" b="b"/>
            <a:pathLst>
              <a:path w="6972" h="3916">
                <a:moveTo>
                  <a:pt x="6508" y="0"/>
                </a:moveTo>
                <a:lnTo>
                  <a:pt x="0" y="3655"/>
                </a:lnTo>
                <a:lnTo>
                  <a:pt x="0" y="3916"/>
                </a:lnTo>
                <a:lnTo>
                  <a:pt x="6972" y="0"/>
                </a:lnTo>
                <a:lnTo>
                  <a:pt x="6508" y="0"/>
                </a:lnTo>
                <a:close/>
              </a:path>
            </a:pathLst>
          </a:custGeom>
          <a:solidFill>
            <a:srgbClr val="131C3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404" name="任意多边形 1403"/>
          <p:cNvSpPr/>
          <p:nvPr/>
        </p:nvSpPr>
        <p:spPr>
          <a:xfrm>
            <a:off x="0" y="0"/>
            <a:ext cx="2677320" cy="1503720"/>
          </a:xfrm>
          <a:custGeom>
            <a:avLst/>
            <a:gdLst/>
            <a:ahLst/>
            <a:cxnLst/>
            <a:rect l="0" t="0" r="r" b="b"/>
            <a:pathLst>
              <a:path w="7437" h="4177">
                <a:moveTo>
                  <a:pt x="6972" y="0"/>
                </a:moveTo>
                <a:lnTo>
                  <a:pt x="0" y="3916"/>
                </a:lnTo>
                <a:lnTo>
                  <a:pt x="0" y="4177"/>
                </a:lnTo>
                <a:lnTo>
                  <a:pt x="7437" y="0"/>
                </a:lnTo>
                <a:lnTo>
                  <a:pt x="6972" y="0"/>
                </a:lnTo>
                <a:close/>
              </a:path>
            </a:pathLst>
          </a:custGeom>
          <a:solidFill>
            <a:srgbClr val="131C33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405" name="任意多边形 1404"/>
          <p:cNvSpPr/>
          <p:nvPr/>
        </p:nvSpPr>
        <p:spPr>
          <a:xfrm>
            <a:off x="0" y="0"/>
            <a:ext cx="2844720" cy="1597680"/>
          </a:xfrm>
          <a:custGeom>
            <a:avLst/>
            <a:gdLst/>
            <a:ahLst/>
            <a:cxnLst/>
            <a:rect l="0" t="0" r="r" b="b"/>
            <a:pathLst>
              <a:path w="7902" h="4438">
                <a:moveTo>
                  <a:pt x="7437" y="0"/>
                </a:moveTo>
                <a:lnTo>
                  <a:pt x="0" y="4177"/>
                </a:lnTo>
                <a:lnTo>
                  <a:pt x="0" y="4438"/>
                </a:lnTo>
                <a:lnTo>
                  <a:pt x="7902" y="0"/>
                </a:lnTo>
                <a:lnTo>
                  <a:pt x="7437" y="0"/>
                </a:lnTo>
                <a:close/>
              </a:path>
            </a:pathLst>
          </a:custGeom>
          <a:solidFill>
            <a:srgbClr val="131C3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406" name="任意多边形 1405"/>
          <p:cNvSpPr/>
          <p:nvPr/>
        </p:nvSpPr>
        <p:spPr>
          <a:xfrm>
            <a:off x="0" y="0"/>
            <a:ext cx="3012120" cy="1691640"/>
          </a:xfrm>
          <a:custGeom>
            <a:avLst/>
            <a:gdLst/>
            <a:ahLst/>
            <a:cxnLst/>
            <a:rect l="0" t="0" r="r" b="b"/>
            <a:pathLst>
              <a:path w="8367" h="4699">
                <a:moveTo>
                  <a:pt x="7902" y="0"/>
                </a:moveTo>
                <a:lnTo>
                  <a:pt x="0" y="4438"/>
                </a:lnTo>
                <a:lnTo>
                  <a:pt x="0" y="4699"/>
                </a:lnTo>
                <a:lnTo>
                  <a:pt x="8367" y="0"/>
                </a:lnTo>
                <a:lnTo>
                  <a:pt x="7902" y="0"/>
                </a:lnTo>
                <a:close/>
              </a:path>
            </a:pathLst>
          </a:custGeom>
          <a:solidFill>
            <a:srgbClr val="131D35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407" name="任意多边形 1406"/>
          <p:cNvSpPr/>
          <p:nvPr/>
        </p:nvSpPr>
        <p:spPr>
          <a:xfrm>
            <a:off x="0" y="0"/>
            <a:ext cx="3179520" cy="1785600"/>
          </a:xfrm>
          <a:custGeom>
            <a:avLst/>
            <a:gdLst/>
            <a:ahLst/>
            <a:cxnLst/>
            <a:rect l="0" t="0" r="r" b="b"/>
            <a:pathLst>
              <a:path w="8832" h="4960">
                <a:moveTo>
                  <a:pt x="8367" y="0"/>
                </a:moveTo>
                <a:lnTo>
                  <a:pt x="0" y="4699"/>
                </a:lnTo>
                <a:lnTo>
                  <a:pt x="0" y="4960"/>
                </a:lnTo>
                <a:lnTo>
                  <a:pt x="8832" y="0"/>
                </a:lnTo>
                <a:lnTo>
                  <a:pt x="8367" y="0"/>
                </a:lnTo>
                <a:close/>
              </a:path>
            </a:pathLst>
          </a:custGeom>
          <a:solidFill>
            <a:srgbClr val="131D35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408" name="任意多边形 1407"/>
          <p:cNvSpPr/>
          <p:nvPr/>
        </p:nvSpPr>
        <p:spPr>
          <a:xfrm>
            <a:off x="0" y="0"/>
            <a:ext cx="3346560" cy="1879560"/>
          </a:xfrm>
          <a:custGeom>
            <a:avLst/>
            <a:gdLst/>
            <a:ahLst/>
            <a:cxnLst/>
            <a:rect l="0" t="0" r="r" b="b"/>
            <a:pathLst>
              <a:path w="9296" h="5221">
                <a:moveTo>
                  <a:pt x="8832" y="0"/>
                </a:moveTo>
                <a:lnTo>
                  <a:pt x="0" y="4960"/>
                </a:lnTo>
                <a:lnTo>
                  <a:pt x="0" y="5221"/>
                </a:lnTo>
                <a:lnTo>
                  <a:pt x="9296" y="0"/>
                </a:lnTo>
                <a:lnTo>
                  <a:pt x="8832" y="0"/>
                </a:lnTo>
                <a:close/>
              </a:path>
            </a:pathLst>
          </a:custGeom>
          <a:solidFill>
            <a:srgbClr val="131D3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409" name="任意多边形 1408"/>
          <p:cNvSpPr/>
          <p:nvPr/>
        </p:nvSpPr>
        <p:spPr>
          <a:xfrm>
            <a:off x="0" y="0"/>
            <a:ext cx="3513960" cy="1973520"/>
          </a:xfrm>
          <a:custGeom>
            <a:avLst/>
            <a:gdLst/>
            <a:ahLst/>
            <a:cxnLst/>
            <a:rect l="0" t="0" r="r" b="b"/>
            <a:pathLst>
              <a:path w="9761" h="5482">
                <a:moveTo>
                  <a:pt x="9296" y="0"/>
                </a:moveTo>
                <a:lnTo>
                  <a:pt x="0" y="5221"/>
                </a:lnTo>
                <a:lnTo>
                  <a:pt x="0" y="5482"/>
                </a:lnTo>
                <a:lnTo>
                  <a:pt x="9761" y="0"/>
                </a:lnTo>
                <a:lnTo>
                  <a:pt x="9296" y="0"/>
                </a:lnTo>
                <a:close/>
              </a:path>
            </a:pathLst>
          </a:custGeom>
          <a:solidFill>
            <a:srgbClr val="131D37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410" name="任意多边形 1409"/>
          <p:cNvSpPr/>
          <p:nvPr/>
        </p:nvSpPr>
        <p:spPr>
          <a:xfrm>
            <a:off x="0" y="0"/>
            <a:ext cx="3681360" cy="2067480"/>
          </a:xfrm>
          <a:custGeom>
            <a:avLst/>
            <a:gdLst/>
            <a:ahLst/>
            <a:cxnLst/>
            <a:rect l="0" t="0" r="r" b="b"/>
            <a:pathLst>
              <a:path w="10226" h="5743">
                <a:moveTo>
                  <a:pt x="9761" y="0"/>
                </a:moveTo>
                <a:lnTo>
                  <a:pt x="0" y="5482"/>
                </a:lnTo>
                <a:lnTo>
                  <a:pt x="0" y="5743"/>
                </a:lnTo>
                <a:lnTo>
                  <a:pt x="10226" y="0"/>
                </a:lnTo>
                <a:lnTo>
                  <a:pt x="9761" y="0"/>
                </a:lnTo>
                <a:close/>
              </a:path>
            </a:pathLst>
          </a:custGeom>
          <a:solidFill>
            <a:srgbClr val="131E3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411" name="任意多边形 1410"/>
          <p:cNvSpPr/>
          <p:nvPr/>
        </p:nvSpPr>
        <p:spPr>
          <a:xfrm>
            <a:off x="0" y="0"/>
            <a:ext cx="3848760" cy="2161440"/>
          </a:xfrm>
          <a:custGeom>
            <a:avLst/>
            <a:gdLst/>
            <a:ahLst/>
            <a:cxnLst/>
            <a:rect l="0" t="0" r="r" b="b"/>
            <a:pathLst>
              <a:path w="10691" h="6004">
                <a:moveTo>
                  <a:pt x="10226" y="0"/>
                </a:moveTo>
                <a:lnTo>
                  <a:pt x="0" y="5743"/>
                </a:lnTo>
                <a:lnTo>
                  <a:pt x="0" y="6004"/>
                </a:lnTo>
                <a:lnTo>
                  <a:pt x="10691" y="0"/>
                </a:lnTo>
                <a:lnTo>
                  <a:pt x="10226" y="0"/>
                </a:lnTo>
                <a:close/>
              </a:path>
            </a:pathLst>
          </a:custGeom>
          <a:solidFill>
            <a:srgbClr val="131E3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412" name="任意多边形 1411"/>
          <p:cNvSpPr/>
          <p:nvPr/>
        </p:nvSpPr>
        <p:spPr>
          <a:xfrm>
            <a:off x="0" y="0"/>
            <a:ext cx="4016160" cy="2255400"/>
          </a:xfrm>
          <a:custGeom>
            <a:avLst/>
            <a:gdLst/>
            <a:ahLst/>
            <a:cxnLst/>
            <a:rect l="0" t="0" r="r" b="b"/>
            <a:pathLst>
              <a:path w="11156" h="6265">
                <a:moveTo>
                  <a:pt x="10691" y="0"/>
                </a:moveTo>
                <a:lnTo>
                  <a:pt x="0" y="6004"/>
                </a:lnTo>
                <a:lnTo>
                  <a:pt x="0" y="6265"/>
                </a:lnTo>
                <a:lnTo>
                  <a:pt x="11156" y="0"/>
                </a:lnTo>
                <a:lnTo>
                  <a:pt x="10691" y="0"/>
                </a:lnTo>
                <a:close/>
              </a:path>
            </a:pathLst>
          </a:custGeom>
          <a:solidFill>
            <a:srgbClr val="131E39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413" name="任意多边形 1412"/>
          <p:cNvSpPr/>
          <p:nvPr/>
        </p:nvSpPr>
        <p:spPr>
          <a:xfrm>
            <a:off x="0" y="0"/>
            <a:ext cx="4183200" cy="2349720"/>
          </a:xfrm>
          <a:custGeom>
            <a:avLst/>
            <a:gdLst/>
            <a:ahLst/>
            <a:cxnLst/>
            <a:rect l="0" t="0" r="r" b="b"/>
            <a:pathLst>
              <a:path w="11620" h="6527">
                <a:moveTo>
                  <a:pt x="11156" y="0"/>
                </a:moveTo>
                <a:lnTo>
                  <a:pt x="0" y="6265"/>
                </a:lnTo>
                <a:lnTo>
                  <a:pt x="0" y="6527"/>
                </a:lnTo>
                <a:lnTo>
                  <a:pt x="11620" y="0"/>
                </a:lnTo>
                <a:lnTo>
                  <a:pt x="11156" y="0"/>
                </a:lnTo>
                <a:close/>
              </a:path>
            </a:pathLst>
          </a:custGeom>
          <a:solidFill>
            <a:srgbClr val="141E3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414" name="任意多边形 1413"/>
          <p:cNvSpPr/>
          <p:nvPr/>
        </p:nvSpPr>
        <p:spPr>
          <a:xfrm>
            <a:off x="0" y="0"/>
            <a:ext cx="4350600" cy="2443680"/>
          </a:xfrm>
          <a:custGeom>
            <a:avLst/>
            <a:gdLst/>
            <a:ahLst/>
            <a:cxnLst/>
            <a:rect l="0" t="0" r="r" b="b"/>
            <a:pathLst>
              <a:path w="12085" h="6788">
                <a:moveTo>
                  <a:pt x="11620" y="0"/>
                </a:moveTo>
                <a:lnTo>
                  <a:pt x="0" y="6527"/>
                </a:lnTo>
                <a:lnTo>
                  <a:pt x="0" y="6788"/>
                </a:lnTo>
                <a:lnTo>
                  <a:pt x="12085" y="0"/>
                </a:lnTo>
                <a:lnTo>
                  <a:pt x="11620" y="0"/>
                </a:lnTo>
                <a:close/>
              </a:path>
            </a:pathLst>
          </a:custGeom>
          <a:solidFill>
            <a:srgbClr val="141F3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415" name="任意多边形 1414"/>
          <p:cNvSpPr/>
          <p:nvPr/>
        </p:nvSpPr>
        <p:spPr>
          <a:xfrm>
            <a:off x="0" y="0"/>
            <a:ext cx="4518000" cy="2537640"/>
          </a:xfrm>
          <a:custGeom>
            <a:avLst/>
            <a:gdLst/>
            <a:ahLst/>
            <a:cxnLst/>
            <a:rect l="0" t="0" r="r" b="b"/>
            <a:pathLst>
              <a:path w="12550" h="7049">
                <a:moveTo>
                  <a:pt x="12085" y="0"/>
                </a:moveTo>
                <a:lnTo>
                  <a:pt x="0" y="6788"/>
                </a:lnTo>
                <a:lnTo>
                  <a:pt x="0" y="7049"/>
                </a:lnTo>
                <a:lnTo>
                  <a:pt x="12550" y="0"/>
                </a:lnTo>
                <a:lnTo>
                  <a:pt x="12085" y="0"/>
                </a:lnTo>
                <a:close/>
              </a:path>
            </a:pathLst>
          </a:custGeom>
          <a:solidFill>
            <a:srgbClr val="141F3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416" name="任意多边形 1415"/>
          <p:cNvSpPr/>
          <p:nvPr/>
        </p:nvSpPr>
        <p:spPr>
          <a:xfrm>
            <a:off x="0" y="0"/>
            <a:ext cx="4685400" cy="2631600"/>
          </a:xfrm>
          <a:custGeom>
            <a:avLst/>
            <a:gdLst/>
            <a:ahLst/>
            <a:cxnLst/>
            <a:rect l="0" t="0" r="r" b="b"/>
            <a:pathLst>
              <a:path w="13015" h="7310">
                <a:moveTo>
                  <a:pt x="12550" y="0"/>
                </a:moveTo>
                <a:lnTo>
                  <a:pt x="0" y="7049"/>
                </a:lnTo>
                <a:lnTo>
                  <a:pt x="0" y="7310"/>
                </a:lnTo>
                <a:lnTo>
                  <a:pt x="13015" y="0"/>
                </a:lnTo>
                <a:lnTo>
                  <a:pt x="12550" y="0"/>
                </a:lnTo>
                <a:close/>
              </a:path>
            </a:pathLst>
          </a:custGeom>
          <a:solidFill>
            <a:srgbClr val="141F3C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417" name="任意多边形 1416"/>
          <p:cNvSpPr/>
          <p:nvPr/>
        </p:nvSpPr>
        <p:spPr>
          <a:xfrm>
            <a:off x="0" y="0"/>
            <a:ext cx="4852800" cy="2725560"/>
          </a:xfrm>
          <a:custGeom>
            <a:avLst/>
            <a:gdLst/>
            <a:ahLst/>
            <a:cxnLst/>
            <a:rect l="0" t="0" r="r" b="b"/>
            <a:pathLst>
              <a:path w="13480" h="7571">
                <a:moveTo>
                  <a:pt x="13015" y="0"/>
                </a:moveTo>
                <a:lnTo>
                  <a:pt x="0" y="7310"/>
                </a:lnTo>
                <a:lnTo>
                  <a:pt x="0" y="7571"/>
                </a:lnTo>
                <a:lnTo>
                  <a:pt x="13480" y="0"/>
                </a:lnTo>
                <a:lnTo>
                  <a:pt x="13015" y="0"/>
                </a:lnTo>
                <a:close/>
              </a:path>
            </a:pathLst>
          </a:custGeom>
          <a:solidFill>
            <a:srgbClr val="14203D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418" name="任意多边形 1417"/>
          <p:cNvSpPr/>
          <p:nvPr/>
        </p:nvSpPr>
        <p:spPr>
          <a:xfrm>
            <a:off x="0" y="0"/>
            <a:ext cx="5019840" cy="2819520"/>
          </a:xfrm>
          <a:custGeom>
            <a:avLst/>
            <a:gdLst/>
            <a:ahLst/>
            <a:cxnLst/>
            <a:rect l="0" t="0" r="r" b="b"/>
            <a:pathLst>
              <a:path w="13944" h="7832">
                <a:moveTo>
                  <a:pt x="13480" y="0"/>
                </a:moveTo>
                <a:lnTo>
                  <a:pt x="0" y="7571"/>
                </a:lnTo>
                <a:lnTo>
                  <a:pt x="0" y="7832"/>
                </a:lnTo>
                <a:lnTo>
                  <a:pt x="13944" y="0"/>
                </a:lnTo>
                <a:lnTo>
                  <a:pt x="13480" y="0"/>
                </a:lnTo>
                <a:close/>
              </a:path>
            </a:pathLst>
          </a:custGeom>
          <a:solidFill>
            <a:srgbClr val="14203E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419" name="任意多边形 1418"/>
          <p:cNvSpPr/>
          <p:nvPr/>
        </p:nvSpPr>
        <p:spPr>
          <a:xfrm>
            <a:off x="0" y="0"/>
            <a:ext cx="5187240" cy="2913480"/>
          </a:xfrm>
          <a:custGeom>
            <a:avLst/>
            <a:gdLst/>
            <a:ahLst/>
            <a:cxnLst/>
            <a:rect l="0" t="0" r="r" b="b"/>
            <a:pathLst>
              <a:path w="14409" h="8093">
                <a:moveTo>
                  <a:pt x="13944" y="0"/>
                </a:moveTo>
                <a:lnTo>
                  <a:pt x="0" y="7832"/>
                </a:lnTo>
                <a:lnTo>
                  <a:pt x="0" y="8093"/>
                </a:lnTo>
                <a:lnTo>
                  <a:pt x="14409" y="0"/>
                </a:lnTo>
                <a:lnTo>
                  <a:pt x="13944" y="0"/>
                </a:lnTo>
                <a:close/>
              </a:path>
            </a:pathLst>
          </a:custGeom>
          <a:solidFill>
            <a:srgbClr val="14203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420" name="任意多边形 1419"/>
          <p:cNvSpPr/>
          <p:nvPr/>
        </p:nvSpPr>
        <p:spPr>
          <a:xfrm>
            <a:off x="0" y="0"/>
            <a:ext cx="5354640" cy="3007440"/>
          </a:xfrm>
          <a:custGeom>
            <a:avLst/>
            <a:gdLst/>
            <a:ahLst/>
            <a:cxnLst/>
            <a:rect l="0" t="0" r="r" b="b"/>
            <a:pathLst>
              <a:path w="14874" h="8354">
                <a:moveTo>
                  <a:pt x="14409" y="0"/>
                </a:moveTo>
                <a:lnTo>
                  <a:pt x="0" y="8093"/>
                </a:lnTo>
                <a:lnTo>
                  <a:pt x="0" y="8354"/>
                </a:lnTo>
                <a:lnTo>
                  <a:pt x="14874" y="0"/>
                </a:lnTo>
                <a:lnTo>
                  <a:pt x="14409" y="0"/>
                </a:lnTo>
                <a:close/>
              </a:path>
            </a:pathLst>
          </a:custGeom>
          <a:solidFill>
            <a:srgbClr val="14203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421" name="任意多边形 1420"/>
          <p:cNvSpPr/>
          <p:nvPr/>
        </p:nvSpPr>
        <p:spPr>
          <a:xfrm>
            <a:off x="0" y="0"/>
            <a:ext cx="5522040" cy="3101400"/>
          </a:xfrm>
          <a:custGeom>
            <a:avLst/>
            <a:gdLst/>
            <a:ahLst/>
            <a:cxnLst/>
            <a:rect l="0" t="0" r="r" b="b"/>
            <a:pathLst>
              <a:path w="15339" h="8615">
                <a:moveTo>
                  <a:pt x="14874" y="0"/>
                </a:moveTo>
                <a:lnTo>
                  <a:pt x="0" y="8354"/>
                </a:lnTo>
                <a:lnTo>
                  <a:pt x="0" y="8615"/>
                </a:lnTo>
                <a:lnTo>
                  <a:pt x="15339" y="0"/>
                </a:lnTo>
                <a:lnTo>
                  <a:pt x="14874" y="0"/>
                </a:lnTo>
                <a:close/>
              </a:path>
            </a:pathLst>
          </a:custGeom>
          <a:solidFill>
            <a:srgbClr val="142140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422" name="任意多边形 1421"/>
          <p:cNvSpPr/>
          <p:nvPr/>
        </p:nvSpPr>
        <p:spPr>
          <a:xfrm>
            <a:off x="0" y="0"/>
            <a:ext cx="5689440" cy="3195360"/>
          </a:xfrm>
          <a:custGeom>
            <a:avLst/>
            <a:gdLst/>
            <a:ahLst/>
            <a:cxnLst/>
            <a:rect l="0" t="0" r="r" b="b"/>
            <a:pathLst>
              <a:path w="15804" h="8876">
                <a:moveTo>
                  <a:pt x="15339" y="0"/>
                </a:moveTo>
                <a:lnTo>
                  <a:pt x="0" y="8615"/>
                </a:lnTo>
                <a:lnTo>
                  <a:pt x="0" y="8876"/>
                </a:lnTo>
                <a:lnTo>
                  <a:pt x="15804" y="0"/>
                </a:lnTo>
                <a:lnTo>
                  <a:pt x="15339" y="0"/>
                </a:lnTo>
                <a:close/>
              </a:path>
            </a:pathLst>
          </a:custGeom>
          <a:solidFill>
            <a:srgbClr val="142141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423" name="任意多边形 1422"/>
          <p:cNvSpPr/>
          <p:nvPr/>
        </p:nvSpPr>
        <p:spPr>
          <a:xfrm>
            <a:off x="0" y="0"/>
            <a:ext cx="5856480" cy="3289320"/>
          </a:xfrm>
          <a:custGeom>
            <a:avLst/>
            <a:gdLst/>
            <a:ahLst/>
            <a:cxnLst/>
            <a:rect l="0" t="0" r="r" b="b"/>
            <a:pathLst>
              <a:path w="16268" h="9137">
                <a:moveTo>
                  <a:pt x="15804" y="0"/>
                </a:moveTo>
                <a:lnTo>
                  <a:pt x="0" y="8876"/>
                </a:lnTo>
                <a:lnTo>
                  <a:pt x="0" y="9137"/>
                </a:lnTo>
                <a:lnTo>
                  <a:pt x="16268" y="0"/>
                </a:lnTo>
                <a:lnTo>
                  <a:pt x="15804" y="0"/>
                </a:lnTo>
                <a:close/>
              </a:path>
            </a:pathLst>
          </a:custGeom>
          <a:solidFill>
            <a:srgbClr val="15214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424" name="任意多边形 1423"/>
          <p:cNvSpPr/>
          <p:nvPr/>
        </p:nvSpPr>
        <p:spPr>
          <a:xfrm>
            <a:off x="0" y="0"/>
            <a:ext cx="6023880" cy="3383280"/>
          </a:xfrm>
          <a:custGeom>
            <a:avLst/>
            <a:gdLst/>
            <a:ahLst/>
            <a:cxnLst/>
            <a:rect l="0" t="0" r="r" b="b"/>
            <a:pathLst>
              <a:path w="16733" h="9398">
                <a:moveTo>
                  <a:pt x="16268" y="0"/>
                </a:moveTo>
                <a:lnTo>
                  <a:pt x="0" y="9137"/>
                </a:lnTo>
                <a:lnTo>
                  <a:pt x="0" y="9398"/>
                </a:lnTo>
                <a:lnTo>
                  <a:pt x="16733" y="0"/>
                </a:lnTo>
                <a:lnTo>
                  <a:pt x="16268" y="0"/>
                </a:lnTo>
                <a:close/>
              </a:path>
            </a:pathLst>
          </a:custGeom>
          <a:solidFill>
            <a:srgbClr val="15214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425" name="任意多边形 1424"/>
          <p:cNvSpPr/>
          <p:nvPr/>
        </p:nvSpPr>
        <p:spPr>
          <a:xfrm>
            <a:off x="0" y="0"/>
            <a:ext cx="6191280" cy="3477240"/>
          </a:xfrm>
          <a:custGeom>
            <a:avLst/>
            <a:gdLst/>
            <a:ahLst/>
            <a:cxnLst/>
            <a:rect l="0" t="0" r="r" b="b"/>
            <a:pathLst>
              <a:path w="17198" h="9659">
                <a:moveTo>
                  <a:pt x="16733" y="0"/>
                </a:moveTo>
                <a:lnTo>
                  <a:pt x="0" y="9398"/>
                </a:lnTo>
                <a:lnTo>
                  <a:pt x="0" y="9659"/>
                </a:lnTo>
                <a:lnTo>
                  <a:pt x="17198" y="0"/>
                </a:lnTo>
                <a:lnTo>
                  <a:pt x="16733" y="0"/>
                </a:lnTo>
                <a:close/>
              </a:path>
            </a:pathLst>
          </a:custGeom>
          <a:solidFill>
            <a:srgbClr val="152243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426" name="任意多边形 1425"/>
          <p:cNvSpPr/>
          <p:nvPr/>
        </p:nvSpPr>
        <p:spPr>
          <a:xfrm>
            <a:off x="0" y="0"/>
            <a:ext cx="6358680" cy="3571200"/>
          </a:xfrm>
          <a:custGeom>
            <a:avLst/>
            <a:gdLst/>
            <a:ahLst/>
            <a:cxnLst/>
            <a:rect l="0" t="0" r="r" b="b"/>
            <a:pathLst>
              <a:path w="17663" h="9920">
                <a:moveTo>
                  <a:pt x="17198" y="0"/>
                </a:moveTo>
                <a:lnTo>
                  <a:pt x="0" y="9659"/>
                </a:lnTo>
                <a:lnTo>
                  <a:pt x="0" y="9920"/>
                </a:lnTo>
                <a:lnTo>
                  <a:pt x="17663" y="0"/>
                </a:lnTo>
                <a:lnTo>
                  <a:pt x="17198" y="0"/>
                </a:lnTo>
                <a:close/>
              </a:path>
            </a:pathLst>
          </a:custGeom>
          <a:solidFill>
            <a:srgbClr val="15224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427" name="任意多边形 1426"/>
          <p:cNvSpPr/>
          <p:nvPr/>
        </p:nvSpPr>
        <p:spPr>
          <a:xfrm>
            <a:off x="0" y="0"/>
            <a:ext cx="6526080" cy="3665160"/>
          </a:xfrm>
          <a:custGeom>
            <a:avLst/>
            <a:gdLst/>
            <a:ahLst/>
            <a:cxnLst/>
            <a:rect l="0" t="0" r="r" b="b"/>
            <a:pathLst>
              <a:path w="18128" h="10181">
                <a:moveTo>
                  <a:pt x="17663" y="0"/>
                </a:moveTo>
                <a:lnTo>
                  <a:pt x="0" y="9920"/>
                </a:lnTo>
                <a:lnTo>
                  <a:pt x="0" y="10181"/>
                </a:lnTo>
                <a:lnTo>
                  <a:pt x="18128" y="0"/>
                </a:lnTo>
                <a:lnTo>
                  <a:pt x="17663" y="0"/>
                </a:lnTo>
                <a:close/>
              </a:path>
            </a:pathLst>
          </a:custGeom>
          <a:solidFill>
            <a:srgbClr val="152245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428" name="任意多边形 1427"/>
          <p:cNvSpPr/>
          <p:nvPr/>
        </p:nvSpPr>
        <p:spPr>
          <a:xfrm>
            <a:off x="0" y="0"/>
            <a:ext cx="6693120" cy="3759120"/>
          </a:xfrm>
          <a:custGeom>
            <a:avLst/>
            <a:gdLst/>
            <a:ahLst/>
            <a:cxnLst/>
            <a:rect l="0" t="0" r="r" b="b"/>
            <a:pathLst>
              <a:path w="18592" h="10442">
                <a:moveTo>
                  <a:pt x="18128" y="0"/>
                </a:moveTo>
                <a:lnTo>
                  <a:pt x="0" y="10181"/>
                </a:lnTo>
                <a:lnTo>
                  <a:pt x="0" y="10442"/>
                </a:lnTo>
                <a:lnTo>
                  <a:pt x="18592" y="0"/>
                </a:lnTo>
                <a:lnTo>
                  <a:pt x="18128" y="0"/>
                </a:lnTo>
                <a:close/>
              </a:path>
            </a:pathLst>
          </a:custGeom>
          <a:solidFill>
            <a:srgbClr val="15224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429" name="任意多边形 1428"/>
          <p:cNvSpPr/>
          <p:nvPr/>
        </p:nvSpPr>
        <p:spPr>
          <a:xfrm>
            <a:off x="0" y="0"/>
            <a:ext cx="6860520" cy="3853080"/>
          </a:xfrm>
          <a:custGeom>
            <a:avLst/>
            <a:gdLst/>
            <a:ahLst/>
            <a:cxnLst/>
            <a:rect l="0" t="0" r="r" b="b"/>
            <a:pathLst>
              <a:path w="19057" h="10703">
                <a:moveTo>
                  <a:pt x="18592" y="0"/>
                </a:moveTo>
                <a:lnTo>
                  <a:pt x="0" y="10442"/>
                </a:lnTo>
                <a:lnTo>
                  <a:pt x="0" y="10703"/>
                </a:lnTo>
                <a:lnTo>
                  <a:pt x="19057" y="0"/>
                </a:lnTo>
                <a:lnTo>
                  <a:pt x="18592" y="0"/>
                </a:lnTo>
                <a:close/>
              </a:path>
            </a:pathLst>
          </a:custGeom>
          <a:solidFill>
            <a:srgbClr val="15234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430" name="任意多边形 1429"/>
          <p:cNvSpPr/>
          <p:nvPr/>
        </p:nvSpPr>
        <p:spPr>
          <a:xfrm>
            <a:off x="0" y="0"/>
            <a:ext cx="7027920" cy="3947040"/>
          </a:xfrm>
          <a:custGeom>
            <a:avLst/>
            <a:gdLst/>
            <a:ahLst/>
            <a:cxnLst/>
            <a:rect l="0" t="0" r="r" b="b"/>
            <a:pathLst>
              <a:path w="19522" h="10964">
                <a:moveTo>
                  <a:pt x="19057" y="0"/>
                </a:moveTo>
                <a:lnTo>
                  <a:pt x="0" y="10703"/>
                </a:lnTo>
                <a:lnTo>
                  <a:pt x="0" y="10964"/>
                </a:lnTo>
                <a:lnTo>
                  <a:pt x="19522" y="0"/>
                </a:lnTo>
                <a:lnTo>
                  <a:pt x="19057" y="0"/>
                </a:lnTo>
                <a:close/>
              </a:path>
            </a:pathLst>
          </a:custGeom>
          <a:solidFill>
            <a:srgbClr val="152347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431" name="任意多边形 1430"/>
          <p:cNvSpPr/>
          <p:nvPr/>
        </p:nvSpPr>
        <p:spPr>
          <a:xfrm>
            <a:off x="0" y="0"/>
            <a:ext cx="7195320" cy="4041000"/>
          </a:xfrm>
          <a:custGeom>
            <a:avLst/>
            <a:gdLst/>
            <a:ahLst/>
            <a:cxnLst/>
            <a:rect l="0" t="0" r="r" b="b"/>
            <a:pathLst>
              <a:path w="19987" h="11225">
                <a:moveTo>
                  <a:pt x="19522" y="0"/>
                </a:moveTo>
                <a:lnTo>
                  <a:pt x="0" y="10964"/>
                </a:lnTo>
                <a:lnTo>
                  <a:pt x="0" y="11225"/>
                </a:lnTo>
                <a:lnTo>
                  <a:pt x="19987" y="0"/>
                </a:lnTo>
                <a:lnTo>
                  <a:pt x="19522" y="0"/>
                </a:lnTo>
                <a:close/>
              </a:path>
            </a:pathLst>
          </a:custGeom>
          <a:solidFill>
            <a:srgbClr val="15234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432" name="任意多边形 1431"/>
          <p:cNvSpPr/>
          <p:nvPr/>
        </p:nvSpPr>
        <p:spPr>
          <a:xfrm>
            <a:off x="0" y="0"/>
            <a:ext cx="7362720" cy="4134960"/>
          </a:xfrm>
          <a:custGeom>
            <a:avLst/>
            <a:gdLst/>
            <a:ahLst/>
            <a:cxnLst/>
            <a:rect l="0" t="0" r="r" b="b"/>
            <a:pathLst>
              <a:path w="20452" h="11486">
                <a:moveTo>
                  <a:pt x="19987" y="0"/>
                </a:moveTo>
                <a:lnTo>
                  <a:pt x="0" y="11225"/>
                </a:lnTo>
                <a:lnTo>
                  <a:pt x="0" y="11486"/>
                </a:lnTo>
                <a:lnTo>
                  <a:pt x="20452" y="0"/>
                </a:lnTo>
                <a:lnTo>
                  <a:pt x="19987" y="0"/>
                </a:lnTo>
                <a:close/>
              </a:path>
            </a:pathLst>
          </a:custGeom>
          <a:solidFill>
            <a:srgbClr val="162349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433" name="任意多边形 1432"/>
          <p:cNvSpPr/>
          <p:nvPr/>
        </p:nvSpPr>
        <p:spPr>
          <a:xfrm>
            <a:off x="0" y="0"/>
            <a:ext cx="7529760" cy="4228920"/>
          </a:xfrm>
          <a:custGeom>
            <a:avLst/>
            <a:gdLst/>
            <a:ahLst/>
            <a:cxnLst/>
            <a:rect l="0" t="0" r="r" b="b"/>
            <a:pathLst>
              <a:path w="20916" h="11747">
                <a:moveTo>
                  <a:pt x="20452" y="0"/>
                </a:moveTo>
                <a:lnTo>
                  <a:pt x="0" y="11486"/>
                </a:lnTo>
                <a:lnTo>
                  <a:pt x="0" y="11747"/>
                </a:lnTo>
                <a:lnTo>
                  <a:pt x="20916" y="0"/>
                </a:lnTo>
                <a:lnTo>
                  <a:pt x="20452" y="0"/>
                </a:lnTo>
                <a:close/>
              </a:path>
            </a:pathLst>
          </a:custGeom>
          <a:solidFill>
            <a:srgbClr val="162449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434" name="任意多边形 1433"/>
          <p:cNvSpPr/>
          <p:nvPr/>
        </p:nvSpPr>
        <p:spPr>
          <a:xfrm>
            <a:off x="0" y="0"/>
            <a:ext cx="7697160" cy="4322880"/>
          </a:xfrm>
          <a:custGeom>
            <a:avLst/>
            <a:gdLst/>
            <a:ahLst/>
            <a:cxnLst/>
            <a:rect l="0" t="0" r="r" b="b"/>
            <a:pathLst>
              <a:path w="21381" h="12008">
                <a:moveTo>
                  <a:pt x="20916" y="0"/>
                </a:moveTo>
                <a:lnTo>
                  <a:pt x="0" y="11747"/>
                </a:lnTo>
                <a:lnTo>
                  <a:pt x="0" y="12008"/>
                </a:lnTo>
                <a:lnTo>
                  <a:pt x="21381" y="0"/>
                </a:lnTo>
                <a:lnTo>
                  <a:pt x="20916" y="0"/>
                </a:lnTo>
                <a:close/>
              </a:path>
            </a:pathLst>
          </a:custGeom>
          <a:solidFill>
            <a:srgbClr val="16244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435" name="任意多边形 1434"/>
          <p:cNvSpPr/>
          <p:nvPr/>
        </p:nvSpPr>
        <p:spPr>
          <a:xfrm>
            <a:off x="0" y="0"/>
            <a:ext cx="7864560" cy="4416840"/>
          </a:xfrm>
          <a:custGeom>
            <a:avLst/>
            <a:gdLst/>
            <a:ahLst/>
            <a:cxnLst/>
            <a:rect l="0" t="0" r="r" b="b"/>
            <a:pathLst>
              <a:path w="21846" h="12269">
                <a:moveTo>
                  <a:pt x="21381" y="0"/>
                </a:moveTo>
                <a:lnTo>
                  <a:pt x="0" y="12008"/>
                </a:lnTo>
                <a:lnTo>
                  <a:pt x="0" y="12269"/>
                </a:lnTo>
                <a:lnTo>
                  <a:pt x="21846" y="0"/>
                </a:lnTo>
                <a:lnTo>
                  <a:pt x="21381" y="0"/>
                </a:lnTo>
                <a:close/>
              </a:path>
            </a:pathLst>
          </a:custGeom>
          <a:solidFill>
            <a:srgbClr val="16244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436" name="任意多边形 1435"/>
          <p:cNvSpPr/>
          <p:nvPr/>
        </p:nvSpPr>
        <p:spPr>
          <a:xfrm>
            <a:off x="0" y="0"/>
            <a:ext cx="8031960" cy="4510800"/>
          </a:xfrm>
          <a:custGeom>
            <a:avLst/>
            <a:gdLst/>
            <a:ahLst/>
            <a:cxnLst/>
            <a:rect l="0" t="0" r="r" b="b"/>
            <a:pathLst>
              <a:path w="22311" h="12530">
                <a:moveTo>
                  <a:pt x="21846" y="0"/>
                </a:moveTo>
                <a:lnTo>
                  <a:pt x="0" y="12269"/>
                </a:lnTo>
                <a:lnTo>
                  <a:pt x="0" y="12530"/>
                </a:lnTo>
                <a:lnTo>
                  <a:pt x="22311" y="0"/>
                </a:lnTo>
                <a:lnTo>
                  <a:pt x="21846" y="0"/>
                </a:lnTo>
                <a:close/>
              </a:path>
            </a:pathLst>
          </a:custGeom>
          <a:solidFill>
            <a:srgbClr val="16254C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437" name="任意多边形 1436"/>
          <p:cNvSpPr/>
          <p:nvPr/>
        </p:nvSpPr>
        <p:spPr>
          <a:xfrm>
            <a:off x="0" y="0"/>
            <a:ext cx="8199360" cy="4604760"/>
          </a:xfrm>
          <a:custGeom>
            <a:avLst/>
            <a:gdLst/>
            <a:ahLst/>
            <a:cxnLst/>
            <a:rect l="0" t="0" r="r" b="b"/>
            <a:pathLst>
              <a:path w="22776" h="12791">
                <a:moveTo>
                  <a:pt x="22311" y="0"/>
                </a:moveTo>
                <a:lnTo>
                  <a:pt x="0" y="12530"/>
                </a:lnTo>
                <a:lnTo>
                  <a:pt x="0" y="12791"/>
                </a:lnTo>
                <a:lnTo>
                  <a:pt x="22776" y="0"/>
                </a:lnTo>
                <a:lnTo>
                  <a:pt x="22311" y="0"/>
                </a:lnTo>
                <a:close/>
              </a:path>
            </a:pathLst>
          </a:custGeom>
          <a:solidFill>
            <a:srgbClr val="16254C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438" name="任意多边形 1437"/>
          <p:cNvSpPr/>
          <p:nvPr/>
        </p:nvSpPr>
        <p:spPr>
          <a:xfrm>
            <a:off x="0" y="0"/>
            <a:ext cx="8366400" cy="4699080"/>
          </a:xfrm>
          <a:custGeom>
            <a:avLst/>
            <a:gdLst/>
            <a:ahLst/>
            <a:cxnLst/>
            <a:rect l="0" t="0" r="r" b="b"/>
            <a:pathLst>
              <a:path w="23240" h="13053">
                <a:moveTo>
                  <a:pt x="22776" y="0"/>
                </a:moveTo>
                <a:lnTo>
                  <a:pt x="0" y="12791"/>
                </a:lnTo>
                <a:lnTo>
                  <a:pt x="0" y="13053"/>
                </a:lnTo>
                <a:lnTo>
                  <a:pt x="23240" y="0"/>
                </a:lnTo>
                <a:lnTo>
                  <a:pt x="22776" y="0"/>
                </a:lnTo>
                <a:close/>
              </a:path>
            </a:pathLst>
          </a:custGeom>
          <a:solidFill>
            <a:srgbClr val="16254D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439" name="任意多边形 1438"/>
          <p:cNvSpPr/>
          <p:nvPr/>
        </p:nvSpPr>
        <p:spPr>
          <a:xfrm>
            <a:off x="0" y="0"/>
            <a:ext cx="8533800" cy="4793040"/>
          </a:xfrm>
          <a:custGeom>
            <a:avLst/>
            <a:gdLst/>
            <a:ahLst/>
            <a:cxnLst/>
            <a:rect l="0" t="0" r="r" b="b"/>
            <a:pathLst>
              <a:path w="23705" h="13314">
                <a:moveTo>
                  <a:pt x="23240" y="0"/>
                </a:moveTo>
                <a:lnTo>
                  <a:pt x="0" y="13053"/>
                </a:lnTo>
                <a:lnTo>
                  <a:pt x="0" y="13314"/>
                </a:lnTo>
                <a:lnTo>
                  <a:pt x="23705" y="0"/>
                </a:lnTo>
                <a:lnTo>
                  <a:pt x="23240" y="0"/>
                </a:lnTo>
                <a:close/>
              </a:path>
            </a:pathLst>
          </a:custGeom>
          <a:solidFill>
            <a:srgbClr val="16254E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440" name="任意多边形 1439"/>
          <p:cNvSpPr/>
          <p:nvPr/>
        </p:nvSpPr>
        <p:spPr>
          <a:xfrm>
            <a:off x="0" y="0"/>
            <a:ext cx="8701200" cy="4887000"/>
          </a:xfrm>
          <a:custGeom>
            <a:avLst/>
            <a:gdLst/>
            <a:ahLst/>
            <a:cxnLst/>
            <a:rect l="0" t="0" r="r" b="b"/>
            <a:pathLst>
              <a:path w="24170" h="13575">
                <a:moveTo>
                  <a:pt x="23705" y="0"/>
                </a:moveTo>
                <a:lnTo>
                  <a:pt x="0" y="13314"/>
                </a:lnTo>
                <a:lnTo>
                  <a:pt x="0" y="13575"/>
                </a:lnTo>
                <a:lnTo>
                  <a:pt x="24170" y="0"/>
                </a:lnTo>
                <a:lnTo>
                  <a:pt x="23705" y="0"/>
                </a:lnTo>
                <a:close/>
              </a:path>
            </a:pathLst>
          </a:custGeom>
          <a:solidFill>
            <a:srgbClr val="16264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441" name="任意多边形 1440"/>
          <p:cNvSpPr/>
          <p:nvPr/>
        </p:nvSpPr>
        <p:spPr>
          <a:xfrm>
            <a:off x="0" y="0"/>
            <a:ext cx="8868600" cy="4980960"/>
          </a:xfrm>
          <a:custGeom>
            <a:avLst/>
            <a:gdLst/>
            <a:ahLst/>
            <a:cxnLst/>
            <a:rect l="0" t="0" r="r" b="b"/>
            <a:pathLst>
              <a:path w="24635" h="13836">
                <a:moveTo>
                  <a:pt x="24170" y="0"/>
                </a:moveTo>
                <a:lnTo>
                  <a:pt x="0" y="13575"/>
                </a:lnTo>
                <a:lnTo>
                  <a:pt x="0" y="13836"/>
                </a:lnTo>
                <a:lnTo>
                  <a:pt x="24635" y="0"/>
                </a:lnTo>
                <a:lnTo>
                  <a:pt x="24170" y="0"/>
                </a:lnTo>
                <a:close/>
              </a:path>
            </a:pathLst>
          </a:custGeom>
          <a:solidFill>
            <a:srgbClr val="162650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442" name="任意多边形 1441"/>
          <p:cNvSpPr/>
          <p:nvPr/>
        </p:nvSpPr>
        <p:spPr>
          <a:xfrm>
            <a:off x="0" y="0"/>
            <a:ext cx="9036000" cy="5074920"/>
          </a:xfrm>
          <a:custGeom>
            <a:avLst/>
            <a:gdLst/>
            <a:ahLst/>
            <a:cxnLst/>
            <a:rect l="0" t="0" r="r" b="b"/>
            <a:pathLst>
              <a:path w="25100" h="14097">
                <a:moveTo>
                  <a:pt x="24635" y="0"/>
                </a:moveTo>
                <a:lnTo>
                  <a:pt x="0" y="13836"/>
                </a:lnTo>
                <a:lnTo>
                  <a:pt x="0" y="14097"/>
                </a:lnTo>
                <a:lnTo>
                  <a:pt x="25100" y="0"/>
                </a:lnTo>
                <a:lnTo>
                  <a:pt x="24635" y="0"/>
                </a:lnTo>
                <a:close/>
              </a:path>
            </a:pathLst>
          </a:custGeom>
          <a:solidFill>
            <a:srgbClr val="172650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443" name="任意多边形 1442"/>
          <p:cNvSpPr/>
          <p:nvPr/>
        </p:nvSpPr>
        <p:spPr>
          <a:xfrm>
            <a:off x="0" y="0"/>
            <a:ext cx="9203040" cy="5168880"/>
          </a:xfrm>
          <a:custGeom>
            <a:avLst/>
            <a:gdLst/>
            <a:ahLst/>
            <a:cxnLst/>
            <a:rect l="0" t="0" r="r" b="b"/>
            <a:pathLst>
              <a:path w="25564" h="14358">
                <a:moveTo>
                  <a:pt x="25100" y="0"/>
                </a:moveTo>
                <a:lnTo>
                  <a:pt x="0" y="14097"/>
                </a:lnTo>
                <a:lnTo>
                  <a:pt x="0" y="14358"/>
                </a:lnTo>
                <a:lnTo>
                  <a:pt x="25564" y="0"/>
                </a:lnTo>
                <a:lnTo>
                  <a:pt x="25100" y="0"/>
                </a:lnTo>
                <a:close/>
              </a:path>
            </a:pathLst>
          </a:custGeom>
          <a:solidFill>
            <a:srgbClr val="172651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444" name="任意多边形 1443"/>
          <p:cNvSpPr/>
          <p:nvPr/>
        </p:nvSpPr>
        <p:spPr>
          <a:xfrm>
            <a:off x="0" y="0"/>
            <a:ext cx="9370440" cy="5262840"/>
          </a:xfrm>
          <a:custGeom>
            <a:avLst/>
            <a:gdLst/>
            <a:ahLst/>
            <a:cxnLst/>
            <a:rect l="0" t="0" r="r" b="b"/>
            <a:pathLst>
              <a:path w="26029" h="14619">
                <a:moveTo>
                  <a:pt x="25564" y="0"/>
                </a:moveTo>
                <a:lnTo>
                  <a:pt x="0" y="14358"/>
                </a:lnTo>
                <a:lnTo>
                  <a:pt x="0" y="14619"/>
                </a:lnTo>
                <a:lnTo>
                  <a:pt x="26029" y="0"/>
                </a:lnTo>
                <a:lnTo>
                  <a:pt x="25564" y="0"/>
                </a:lnTo>
                <a:close/>
              </a:path>
            </a:pathLst>
          </a:custGeom>
          <a:solidFill>
            <a:srgbClr val="17275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445" name="任意多边形 1444"/>
          <p:cNvSpPr/>
          <p:nvPr/>
        </p:nvSpPr>
        <p:spPr>
          <a:xfrm>
            <a:off x="0" y="0"/>
            <a:ext cx="9537840" cy="5356800"/>
          </a:xfrm>
          <a:custGeom>
            <a:avLst/>
            <a:gdLst/>
            <a:ahLst/>
            <a:cxnLst/>
            <a:rect l="0" t="0" r="r" b="b"/>
            <a:pathLst>
              <a:path w="26494" h="14880">
                <a:moveTo>
                  <a:pt x="26029" y="0"/>
                </a:moveTo>
                <a:lnTo>
                  <a:pt x="0" y="14619"/>
                </a:lnTo>
                <a:lnTo>
                  <a:pt x="0" y="14880"/>
                </a:lnTo>
                <a:lnTo>
                  <a:pt x="26494" y="0"/>
                </a:lnTo>
                <a:lnTo>
                  <a:pt x="26029" y="0"/>
                </a:lnTo>
                <a:close/>
              </a:path>
            </a:pathLst>
          </a:custGeom>
          <a:solidFill>
            <a:srgbClr val="172753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446" name="任意多边形 1445"/>
          <p:cNvSpPr/>
          <p:nvPr/>
        </p:nvSpPr>
        <p:spPr>
          <a:xfrm>
            <a:off x="0" y="0"/>
            <a:ext cx="9705240" cy="5450760"/>
          </a:xfrm>
          <a:custGeom>
            <a:avLst/>
            <a:gdLst/>
            <a:ahLst/>
            <a:cxnLst/>
            <a:rect l="0" t="0" r="r" b="b"/>
            <a:pathLst>
              <a:path w="26959" h="15141">
                <a:moveTo>
                  <a:pt x="26494" y="0"/>
                </a:moveTo>
                <a:lnTo>
                  <a:pt x="0" y="14880"/>
                </a:lnTo>
                <a:lnTo>
                  <a:pt x="0" y="15141"/>
                </a:lnTo>
                <a:lnTo>
                  <a:pt x="26959" y="0"/>
                </a:lnTo>
                <a:lnTo>
                  <a:pt x="26494" y="0"/>
                </a:lnTo>
                <a:close/>
              </a:path>
            </a:pathLst>
          </a:custGeom>
          <a:solidFill>
            <a:srgbClr val="172753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447" name="任意多边形 1446"/>
          <p:cNvSpPr/>
          <p:nvPr/>
        </p:nvSpPr>
        <p:spPr>
          <a:xfrm>
            <a:off x="0" y="0"/>
            <a:ext cx="9872640" cy="5544720"/>
          </a:xfrm>
          <a:custGeom>
            <a:avLst/>
            <a:gdLst/>
            <a:ahLst/>
            <a:cxnLst/>
            <a:rect l="0" t="0" r="r" b="b"/>
            <a:pathLst>
              <a:path w="27424" h="15402">
                <a:moveTo>
                  <a:pt x="26959" y="0"/>
                </a:moveTo>
                <a:lnTo>
                  <a:pt x="0" y="15141"/>
                </a:lnTo>
                <a:lnTo>
                  <a:pt x="0" y="15402"/>
                </a:lnTo>
                <a:lnTo>
                  <a:pt x="27424" y="0"/>
                </a:lnTo>
                <a:lnTo>
                  <a:pt x="26959" y="0"/>
                </a:lnTo>
                <a:close/>
              </a:path>
            </a:pathLst>
          </a:custGeom>
          <a:solidFill>
            <a:srgbClr val="17275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448" name="任意多边形 1447"/>
          <p:cNvSpPr/>
          <p:nvPr/>
        </p:nvSpPr>
        <p:spPr>
          <a:xfrm>
            <a:off x="0" y="0"/>
            <a:ext cx="10039680" cy="5638680"/>
          </a:xfrm>
          <a:custGeom>
            <a:avLst/>
            <a:gdLst/>
            <a:ahLst/>
            <a:cxnLst/>
            <a:rect l="0" t="0" r="r" b="b"/>
            <a:pathLst>
              <a:path w="27888" h="15663">
                <a:moveTo>
                  <a:pt x="27424" y="0"/>
                </a:moveTo>
                <a:lnTo>
                  <a:pt x="0" y="15402"/>
                </a:lnTo>
                <a:lnTo>
                  <a:pt x="0" y="15663"/>
                </a:lnTo>
                <a:lnTo>
                  <a:pt x="27888" y="0"/>
                </a:lnTo>
                <a:lnTo>
                  <a:pt x="27424" y="0"/>
                </a:lnTo>
                <a:close/>
              </a:path>
            </a:pathLst>
          </a:custGeom>
          <a:solidFill>
            <a:srgbClr val="172855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449" name="任意多边形 1448"/>
          <p:cNvSpPr/>
          <p:nvPr/>
        </p:nvSpPr>
        <p:spPr>
          <a:xfrm>
            <a:off x="0" y="0"/>
            <a:ext cx="10207080" cy="5732640"/>
          </a:xfrm>
          <a:custGeom>
            <a:avLst/>
            <a:gdLst/>
            <a:ahLst/>
            <a:cxnLst/>
            <a:rect l="0" t="0" r="r" b="b"/>
            <a:pathLst>
              <a:path w="28353" h="15924">
                <a:moveTo>
                  <a:pt x="27888" y="0"/>
                </a:moveTo>
                <a:lnTo>
                  <a:pt x="0" y="15663"/>
                </a:lnTo>
                <a:lnTo>
                  <a:pt x="0" y="15924"/>
                </a:lnTo>
                <a:lnTo>
                  <a:pt x="28353" y="0"/>
                </a:lnTo>
                <a:lnTo>
                  <a:pt x="27888" y="0"/>
                </a:lnTo>
                <a:close/>
              </a:path>
            </a:pathLst>
          </a:custGeom>
          <a:solidFill>
            <a:srgbClr val="17285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450" name="任意多边形 1449"/>
          <p:cNvSpPr/>
          <p:nvPr/>
        </p:nvSpPr>
        <p:spPr>
          <a:xfrm>
            <a:off x="0" y="0"/>
            <a:ext cx="10374480" cy="5826600"/>
          </a:xfrm>
          <a:custGeom>
            <a:avLst/>
            <a:gdLst/>
            <a:ahLst/>
            <a:cxnLst/>
            <a:rect l="0" t="0" r="r" b="b"/>
            <a:pathLst>
              <a:path w="28818" h="16185">
                <a:moveTo>
                  <a:pt x="28353" y="0"/>
                </a:moveTo>
                <a:lnTo>
                  <a:pt x="0" y="15924"/>
                </a:lnTo>
                <a:lnTo>
                  <a:pt x="0" y="16185"/>
                </a:lnTo>
                <a:lnTo>
                  <a:pt x="28818" y="0"/>
                </a:lnTo>
                <a:lnTo>
                  <a:pt x="28353" y="0"/>
                </a:lnTo>
                <a:close/>
              </a:path>
            </a:pathLst>
          </a:custGeom>
          <a:solidFill>
            <a:srgbClr val="172857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451" name="任意多边形 1450"/>
          <p:cNvSpPr/>
          <p:nvPr/>
        </p:nvSpPr>
        <p:spPr>
          <a:xfrm>
            <a:off x="0" y="0"/>
            <a:ext cx="10541880" cy="5920560"/>
          </a:xfrm>
          <a:custGeom>
            <a:avLst/>
            <a:gdLst/>
            <a:ahLst/>
            <a:cxnLst/>
            <a:rect l="0" t="0" r="r" b="b"/>
            <a:pathLst>
              <a:path w="29283" h="16446">
                <a:moveTo>
                  <a:pt x="28818" y="0"/>
                </a:moveTo>
                <a:lnTo>
                  <a:pt x="0" y="16185"/>
                </a:lnTo>
                <a:lnTo>
                  <a:pt x="0" y="16446"/>
                </a:lnTo>
                <a:lnTo>
                  <a:pt x="29283" y="0"/>
                </a:lnTo>
                <a:lnTo>
                  <a:pt x="28818" y="0"/>
                </a:lnTo>
                <a:close/>
              </a:path>
            </a:pathLst>
          </a:custGeom>
          <a:solidFill>
            <a:srgbClr val="172957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452" name="任意多边形 1451"/>
          <p:cNvSpPr/>
          <p:nvPr/>
        </p:nvSpPr>
        <p:spPr>
          <a:xfrm>
            <a:off x="0" y="0"/>
            <a:ext cx="10704600" cy="6012000"/>
          </a:xfrm>
          <a:custGeom>
            <a:avLst/>
            <a:gdLst/>
            <a:ahLst/>
            <a:cxnLst/>
            <a:rect l="0" t="0" r="r" b="b"/>
            <a:pathLst>
              <a:path w="29735" h="16700">
                <a:moveTo>
                  <a:pt x="29283" y="0"/>
                </a:moveTo>
                <a:lnTo>
                  <a:pt x="0" y="16446"/>
                </a:lnTo>
                <a:lnTo>
                  <a:pt x="0" y="16700"/>
                </a:lnTo>
                <a:lnTo>
                  <a:pt x="29735" y="0"/>
                </a:lnTo>
                <a:lnTo>
                  <a:pt x="29283" y="0"/>
                </a:lnTo>
                <a:close/>
              </a:path>
            </a:pathLst>
          </a:custGeom>
          <a:solidFill>
            <a:srgbClr val="18295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453" name="任意多边形 1452"/>
          <p:cNvSpPr/>
          <p:nvPr/>
        </p:nvSpPr>
        <p:spPr>
          <a:xfrm>
            <a:off x="0" y="0"/>
            <a:ext cx="10704600" cy="6014520"/>
          </a:xfrm>
          <a:custGeom>
            <a:avLst/>
            <a:gdLst/>
            <a:ahLst/>
            <a:cxnLst/>
            <a:rect l="0" t="0" r="r" b="b"/>
            <a:pathLst>
              <a:path w="29735" h="16707">
                <a:moveTo>
                  <a:pt x="29735" y="0"/>
                </a:moveTo>
                <a:lnTo>
                  <a:pt x="0" y="16700"/>
                </a:lnTo>
                <a:lnTo>
                  <a:pt x="0" y="16707"/>
                </a:lnTo>
                <a:lnTo>
                  <a:pt x="29735" y="6"/>
                </a:lnTo>
                <a:lnTo>
                  <a:pt x="29735" y="0"/>
                </a:lnTo>
                <a:close/>
              </a:path>
            </a:pathLst>
          </a:custGeom>
          <a:solidFill>
            <a:srgbClr val="18295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454" name="任意多边形 1453"/>
          <p:cNvSpPr/>
          <p:nvPr/>
        </p:nvSpPr>
        <p:spPr>
          <a:xfrm>
            <a:off x="0" y="2160"/>
            <a:ext cx="10704600" cy="6014880"/>
          </a:xfrm>
          <a:custGeom>
            <a:avLst/>
            <a:gdLst/>
            <a:ahLst/>
            <a:cxnLst/>
            <a:rect l="0" t="0" r="r" b="b"/>
            <a:pathLst>
              <a:path w="29735" h="16708">
                <a:moveTo>
                  <a:pt x="29735" y="0"/>
                </a:moveTo>
                <a:lnTo>
                  <a:pt x="0" y="16701"/>
                </a:lnTo>
                <a:lnTo>
                  <a:pt x="0" y="16708"/>
                </a:lnTo>
                <a:lnTo>
                  <a:pt x="29735" y="7"/>
                </a:lnTo>
                <a:lnTo>
                  <a:pt x="29735" y="0"/>
                </a:lnTo>
                <a:close/>
              </a:path>
            </a:pathLst>
          </a:custGeom>
          <a:solidFill>
            <a:srgbClr val="182959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455" name="任意多边形 1454"/>
          <p:cNvSpPr/>
          <p:nvPr/>
        </p:nvSpPr>
        <p:spPr>
          <a:xfrm>
            <a:off x="0" y="4680"/>
            <a:ext cx="10704600" cy="6012360"/>
          </a:xfrm>
          <a:custGeom>
            <a:avLst/>
            <a:gdLst/>
            <a:ahLst/>
            <a:cxnLst/>
            <a:rect l="0" t="0" r="r" b="b"/>
            <a:pathLst>
              <a:path w="29735" h="16701">
                <a:moveTo>
                  <a:pt x="29735" y="0"/>
                </a:moveTo>
                <a:lnTo>
                  <a:pt x="0" y="16701"/>
                </a:lnTo>
                <a:lnTo>
                  <a:pt x="452" y="16701"/>
                </a:lnTo>
                <a:lnTo>
                  <a:pt x="29735" y="254"/>
                </a:lnTo>
                <a:lnTo>
                  <a:pt x="29735" y="0"/>
                </a:lnTo>
                <a:close/>
              </a:path>
            </a:pathLst>
          </a:custGeom>
          <a:solidFill>
            <a:srgbClr val="182959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456" name="任意多边形 1455"/>
          <p:cNvSpPr/>
          <p:nvPr/>
        </p:nvSpPr>
        <p:spPr>
          <a:xfrm>
            <a:off x="162720" y="96120"/>
            <a:ext cx="10541880" cy="5920920"/>
          </a:xfrm>
          <a:custGeom>
            <a:avLst/>
            <a:gdLst/>
            <a:ahLst/>
            <a:cxnLst/>
            <a:rect l="0" t="0" r="r" b="b"/>
            <a:pathLst>
              <a:path w="29283" h="16447">
                <a:moveTo>
                  <a:pt x="29283" y="0"/>
                </a:moveTo>
                <a:lnTo>
                  <a:pt x="0" y="16447"/>
                </a:lnTo>
                <a:lnTo>
                  <a:pt x="465" y="16447"/>
                </a:lnTo>
                <a:lnTo>
                  <a:pt x="29283" y="261"/>
                </a:lnTo>
                <a:lnTo>
                  <a:pt x="29283" y="0"/>
                </a:lnTo>
                <a:close/>
              </a:path>
            </a:pathLst>
          </a:custGeom>
          <a:solidFill>
            <a:srgbClr val="18295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457" name="任意多边形 1456"/>
          <p:cNvSpPr/>
          <p:nvPr/>
        </p:nvSpPr>
        <p:spPr>
          <a:xfrm>
            <a:off x="330120" y="190080"/>
            <a:ext cx="10374480" cy="5826960"/>
          </a:xfrm>
          <a:custGeom>
            <a:avLst/>
            <a:gdLst/>
            <a:ahLst/>
            <a:cxnLst/>
            <a:rect l="0" t="0" r="r" b="b"/>
            <a:pathLst>
              <a:path w="28818" h="16186">
                <a:moveTo>
                  <a:pt x="28818" y="0"/>
                </a:moveTo>
                <a:lnTo>
                  <a:pt x="0" y="16186"/>
                </a:lnTo>
                <a:lnTo>
                  <a:pt x="465" y="16186"/>
                </a:lnTo>
                <a:lnTo>
                  <a:pt x="28818" y="261"/>
                </a:lnTo>
                <a:lnTo>
                  <a:pt x="28818" y="0"/>
                </a:lnTo>
                <a:close/>
              </a:path>
            </a:pathLst>
          </a:custGeom>
          <a:solidFill>
            <a:srgbClr val="182A5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458" name="任意多边形 1457"/>
          <p:cNvSpPr/>
          <p:nvPr/>
        </p:nvSpPr>
        <p:spPr>
          <a:xfrm>
            <a:off x="497520" y="284040"/>
            <a:ext cx="10207080" cy="5733000"/>
          </a:xfrm>
          <a:custGeom>
            <a:avLst/>
            <a:gdLst/>
            <a:ahLst/>
            <a:cxnLst/>
            <a:rect l="0" t="0" r="r" b="b"/>
            <a:pathLst>
              <a:path w="28353" h="15925">
                <a:moveTo>
                  <a:pt x="28353" y="0"/>
                </a:moveTo>
                <a:lnTo>
                  <a:pt x="0" y="15925"/>
                </a:lnTo>
                <a:lnTo>
                  <a:pt x="465" y="15925"/>
                </a:lnTo>
                <a:lnTo>
                  <a:pt x="28353" y="261"/>
                </a:lnTo>
                <a:lnTo>
                  <a:pt x="28353" y="0"/>
                </a:lnTo>
                <a:close/>
              </a:path>
            </a:pathLst>
          </a:custGeom>
          <a:solidFill>
            <a:srgbClr val="182A5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459" name="任意多边形 1458"/>
          <p:cNvSpPr/>
          <p:nvPr/>
        </p:nvSpPr>
        <p:spPr>
          <a:xfrm>
            <a:off x="664920" y="378000"/>
            <a:ext cx="10039680" cy="5639040"/>
          </a:xfrm>
          <a:custGeom>
            <a:avLst/>
            <a:gdLst/>
            <a:ahLst/>
            <a:cxnLst/>
            <a:rect l="0" t="0" r="r" b="b"/>
            <a:pathLst>
              <a:path w="27888" h="15664">
                <a:moveTo>
                  <a:pt x="27888" y="0"/>
                </a:moveTo>
                <a:lnTo>
                  <a:pt x="0" y="15664"/>
                </a:lnTo>
                <a:lnTo>
                  <a:pt x="464" y="15664"/>
                </a:lnTo>
                <a:lnTo>
                  <a:pt x="27888" y="261"/>
                </a:lnTo>
                <a:lnTo>
                  <a:pt x="27888" y="0"/>
                </a:lnTo>
                <a:close/>
              </a:path>
            </a:pathLst>
          </a:custGeom>
          <a:solidFill>
            <a:srgbClr val="182A5C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460" name="任意多边形 1459"/>
          <p:cNvSpPr/>
          <p:nvPr/>
        </p:nvSpPr>
        <p:spPr>
          <a:xfrm>
            <a:off x="831960" y="471960"/>
            <a:ext cx="9872640" cy="5545080"/>
          </a:xfrm>
          <a:custGeom>
            <a:avLst/>
            <a:gdLst/>
            <a:ahLst/>
            <a:cxnLst/>
            <a:rect l="0" t="0" r="r" b="b"/>
            <a:pathLst>
              <a:path w="27424" h="15403">
                <a:moveTo>
                  <a:pt x="27424" y="0"/>
                </a:moveTo>
                <a:lnTo>
                  <a:pt x="0" y="15403"/>
                </a:lnTo>
                <a:lnTo>
                  <a:pt x="465" y="15403"/>
                </a:lnTo>
                <a:lnTo>
                  <a:pt x="27424" y="262"/>
                </a:lnTo>
                <a:lnTo>
                  <a:pt x="27424" y="0"/>
                </a:lnTo>
                <a:close/>
              </a:path>
            </a:pathLst>
          </a:custGeom>
          <a:solidFill>
            <a:srgbClr val="182A5D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461" name="任意多边形 1460"/>
          <p:cNvSpPr/>
          <p:nvPr/>
        </p:nvSpPr>
        <p:spPr>
          <a:xfrm>
            <a:off x="999360" y="566280"/>
            <a:ext cx="9705240" cy="5450760"/>
          </a:xfrm>
          <a:custGeom>
            <a:avLst/>
            <a:gdLst/>
            <a:ahLst/>
            <a:cxnLst/>
            <a:rect l="0" t="0" r="r" b="b"/>
            <a:pathLst>
              <a:path w="26959" h="15141">
                <a:moveTo>
                  <a:pt x="26959" y="0"/>
                </a:moveTo>
                <a:lnTo>
                  <a:pt x="0" y="15141"/>
                </a:lnTo>
                <a:lnTo>
                  <a:pt x="465" y="15141"/>
                </a:lnTo>
                <a:lnTo>
                  <a:pt x="26959" y="261"/>
                </a:lnTo>
                <a:lnTo>
                  <a:pt x="26959" y="0"/>
                </a:lnTo>
                <a:close/>
              </a:path>
            </a:pathLst>
          </a:custGeom>
          <a:solidFill>
            <a:srgbClr val="182B5D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462" name="任意多边形 1461"/>
          <p:cNvSpPr/>
          <p:nvPr/>
        </p:nvSpPr>
        <p:spPr>
          <a:xfrm>
            <a:off x="1166760" y="660240"/>
            <a:ext cx="9537840" cy="5356800"/>
          </a:xfrm>
          <a:custGeom>
            <a:avLst/>
            <a:gdLst/>
            <a:ahLst/>
            <a:cxnLst/>
            <a:rect l="0" t="0" r="r" b="b"/>
            <a:pathLst>
              <a:path w="26494" h="14880">
                <a:moveTo>
                  <a:pt x="26494" y="0"/>
                </a:moveTo>
                <a:lnTo>
                  <a:pt x="0" y="14880"/>
                </a:lnTo>
                <a:lnTo>
                  <a:pt x="465" y="14880"/>
                </a:lnTo>
                <a:lnTo>
                  <a:pt x="26494" y="261"/>
                </a:lnTo>
                <a:lnTo>
                  <a:pt x="26494" y="0"/>
                </a:lnTo>
                <a:close/>
              </a:path>
            </a:pathLst>
          </a:custGeom>
          <a:solidFill>
            <a:srgbClr val="182B5E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463" name="任意多边形 1462"/>
          <p:cNvSpPr/>
          <p:nvPr/>
        </p:nvSpPr>
        <p:spPr>
          <a:xfrm>
            <a:off x="1334160" y="754200"/>
            <a:ext cx="9370440" cy="5262840"/>
          </a:xfrm>
          <a:custGeom>
            <a:avLst/>
            <a:gdLst/>
            <a:ahLst/>
            <a:cxnLst/>
            <a:rect l="0" t="0" r="r" b="b"/>
            <a:pathLst>
              <a:path w="26029" h="14619">
                <a:moveTo>
                  <a:pt x="26029" y="0"/>
                </a:moveTo>
                <a:lnTo>
                  <a:pt x="0" y="14619"/>
                </a:lnTo>
                <a:lnTo>
                  <a:pt x="465" y="14619"/>
                </a:lnTo>
                <a:lnTo>
                  <a:pt x="26029" y="261"/>
                </a:lnTo>
                <a:lnTo>
                  <a:pt x="26029" y="0"/>
                </a:lnTo>
                <a:close/>
              </a:path>
            </a:pathLst>
          </a:custGeom>
          <a:solidFill>
            <a:srgbClr val="182B5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464" name="任意多边形 1463"/>
          <p:cNvSpPr/>
          <p:nvPr/>
        </p:nvSpPr>
        <p:spPr>
          <a:xfrm>
            <a:off x="1501560" y="848160"/>
            <a:ext cx="9203040" cy="5168880"/>
          </a:xfrm>
          <a:custGeom>
            <a:avLst/>
            <a:gdLst/>
            <a:ahLst/>
            <a:cxnLst/>
            <a:rect l="0" t="0" r="r" b="b"/>
            <a:pathLst>
              <a:path w="25564" h="14358">
                <a:moveTo>
                  <a:pt x="25564" y="0"/>
                </a:moveTo>
                <a:lnTo>
                  <a:pt x="0" y="14358"/>
                </a:lnTo>
                <a:lnTo>
                  <a:pt x="464" y="14358"/>
                </a:lnTo>
                <a:lnTo>
                  <a:pt x="25564" y="261"/>
                </a:lnTo>
                <a:lnTo>
                  <a:pt x="25564" y="0"/>
                </a:lnTo>
                <a:close/>
              </a:path>
            </a:pathLst>
          </a:custGeom>
          <a:solidFill>
            <a:srgbClr val="192B60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465" name="任意多边形 1464"/>
          <p:cNvSpPr/>
          <p:nvPr/>
        </p:nvSpPr>
        <p:spPr>
          <a:xfrm>
            <a:off x="1668600" y="942120"/>
            <a:ext cx="9036000" cy="5074920"/>
          </a:xfrm>
          <a:custGeom>
            <a:avLst/>
            <a:gdLst/>
            <a:ahLst/>
            <a:cxnLst/>
            <a:rect l="0" t="0" r="r" b="b"/>
            <a:pathLst>
              <a:path w="25100" h="14097">
                <a:moveTo>
                  <a:pt x="25100" y="0"/>
                </a:moveTo>
                <a:lnTo>
                  <a:pt x="0" y="14097"/>
                </a:lnTo>
                <a:lnTo>
                  <a:pt x="465" y="14097"/>
                </a:lnTo>
                <a:lnTo>
                  <a:pt x="25100" y="261"/>
                </a:lnTo>
                <a:lnTo>
                  <a:pt x="25100" y="0"/>
                </a:lnTo>
                <a:close/>
              </a:path>
            </a:pathLst>
          </a:custGeom>
          <a:solidFill>
            <a:srgbClr val="192C61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466" name="任意多边形 1465"/>
          <p:cNvSpPr/>
          <p:nvPr/>
        </p:nvSpPr>
        <p:spPr>
          <a:xfrm>
            <a:off x="1836000" y="1036080"/>
            <a:ext cx="8868600" cy="4980960"/>
          </a:xfrm>
          <a:custGeom>
            <a:avLst/>
            <a:gdLst/>
            <a:ahLst/>
            <a:cxnLst/>
            <a:rect l="0" t="0" r="r" b="b"/>
            <a:pathLst>
              <a:path w="24635" h="13836">
                <a:moveTo>
                  <a:pt x="24635" y="0"/>
                </a:moveTo>
                <a:lnTo>
                  <a:pt x="0" y="13836"/>
                </a:lnTo>
                <a:lnTo>
                  <a:pt x="465" y="13836"/>
                </a:lnTo>
                <a:lnTo>
                  <a:pt x="24635" y="261"/>
                </a:lnTo>
                <a:lnTo>
                  <a:pt x="24635" y="0"/>
                </a:lnTo>
                <a:close/>
              </a:path>
            </a:pathLst>
          </a:custGeom>
          <a:solidFill>
            <a:srgbClr val="192C61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467" name="任意多边形 1466"/>
          <p:cNvSpPr/>
          <p:nvPr/>
        </p:nvSpPr>
        <p:spPr>
          <a:xfrm>
            <a:off x="2003400" y="1130040"/>
            <a:ext cx="8701200" cy="4887000"/>
          </a:xfrm>
          <a:custGeom>
            <a:avLst/>
            <a:gdLst/>
            <a:ahLst/>
            <a:cxnLst/>
            <a:rect l="0" t="0" r="r" b="b"/>
            <a:pathLst>
              <a:path w="24170" h="13575">
                <a:moveTo>
                  <a:pt x="24170" y="0"/>
                </a:moveTo>
                <a:lnTo>
                  <a:pt x="0" y="13575"/>
                </a:lnTo>
                <a:lnTo>
                  <a:pt x="465" y="13575"/>
                </a:lnTo>
                <a:lnTo>
                  <a:pt x="24170" y="261"/>
                </a:lnTo>
                <a:lnTo>
                  <a:pt x="24170" y="0"/>
                </a:lnTo>
                <a:close/>
              </a:path>
            </a:pathLst>
          </a:custGeom>
          <a:solidFill>
            <a:srgbClr val="192C6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468" name="任意多边形 1467"/>
          <p:cNvSpPr/>
          <p:nvPr/>
        </p:nvSpPr>
        <p:spPr>
          <a:xfrm>
            <a:off x="2170800" y="1224000"/>
            <a:ext cx="8533800" cy="4793040"/>
          </a:xfrm>
          <a:custGeom>
            <a:avLst/>
            <a:gdLst/>
            <a:ahLst/>
            <a:cxnLst/>
            <a:rect l="0" t="0" r="r" b="b"/>
            <a:pathLst>
              <a:path w="23705" h="13314">
                <a:moveTo>
                  <a:pt x="23705" y="0"/>
                </a:moveTo>
                <a:lnTo>
                  <a:pt x="0" y="13314"/>
                </a:lnTo>
                <a:lnTo>
                  <a:pt x="465" y="13314"/>
                </a:lnTo>
                <a:lnTo>
                  <a:pt x="23705" y="261"/>
                </a:lnTo>
                <a:lnTo>
                  <a:pt x="23705" y="0"/>
                </a:lnTo>
                <a:close/>
              </a:path>
            </a:pathLst>
          </a:custGeom>
          <a:solidFill>
            <a:srgbClr val="192C63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469" name="任意多边形 1468"/>
          <p:cNvSpPr/>
          <p:nvPr/>
        </p:nvSpPr>
        <p:spPr>
          <a:xfrm>
            <a:off x="2338200" y="1317960"/>
            <a:ext cx="8366400" cy="4699080"/>
          </a:xfrm>
          <a:custGeom>
            <a:avLst/>
            <a:gdLst/>
            <a:ahLst/>
            <a:cxnLst/>
            <a:rect l="0" t="0" r="r" b="b"/>
            <a:pathLst>
              <a:path w="23240" h="13053">
                <a:moveTo>
                  <a:pt x="23240" y="0"/>
                </a:moveTo>
                <a:lnTo>
                  <a:pt x="0" y="13053"/>
                </a:lnTo>
                <a:lnTo>
                  <a:pt x="464" y="13053"/>
                </a:lnTo>
                <a:lnTo>
                  <a:pt x="23240" y="261"/>
                </a:lnTo>
                <a:lnTo>
                  <a:pt x="23240" y="0"/>
                </a:lnTo>
                <a:close/>
              </a:path>
            </a:pathLst>
          </a:custGeom>
          <a:solidFill>
            <a:srgbClr val="192D6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470" name="任意多边形 1469"/>
          <p:cNvSpPr/>
          <p:nvPr/>
        </p:nvSpPr>
        <p:spPr>
          <a:xfrm>
            <a:off x="2505240" y="1411920"/>
            <a:ext cx="8199360" cy="4605120"/>
          </a:xfrm>
          <a:custGeom>
            <a:avLst/>
            <a:gdLst/>
            <a:ahLst/>
            <a:cxnLst/>
            <a:rect l="0" t="0" r="r" b="b"/>
            <a:pathLst>
              <a:path w="22776" h="12792">
                <a:moveTo>
                  <a:pt x="22776" y="0"/>
                </a:moveTo>
                <a:lnTo>
                  <a:pt x="0" y="12792"/>
                </a:lnTo>
                <a:lnTo>
                  <a:pt x="465" y="12792"/>
                </a:lnTo>
                <a:lnTo>
                  <a:pt x="22776" y="261"/>
                </a:lnTo>
                <a:lnTo>
                  <a:pt x="22776" y="0"/>
                </a:lnTo>
                <a:close/>
              </a:path>
            </a:pathLst>
          </a:custGeom>
          <a:solidFill>
            <a:srgbClr val="192D6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471" name="任意多边形 1470"/>
          <p:cNvSpPr/>
          <p:nvPr/>
        </p:nvSpPr>
        <p:spPr>
          <a:xfrm>
            <a:off x="2672640" y="1505880"/>
            <a:ext cx="8031960" cy="4511160"/>
          </a:xfrm>
          <a:custGeom>
            <a:avLst/>
            <a:gdLst/>
            <a:ahLst/>
            <a:cxnLst/>
            <a:rect l="0" t="0" r="r" b="b"/>
            <a:pathLst>
              <a:path w="22311" h="12531">
                <a:moveTo>
                  <a:pt x="22311" y="0"/>
                </a:moveTo>
                <a:lnTo>
                  <a:pt x="0" y="12531"/>
                </a:lnTo>
                <a:lnTo>
                  <a:pt x="465" y="12531"/>
                </a:lnTo>
                <a:lnTo>
                  <a:pt x="22311" y="261"/>
                </a:lnTo>
                <a:lnTo>
                  <a:pt x="22311" y="0"/>
                </a:lnTo>
                <a:close/>
              </a:path>
            </a:pathLst>
          </a:custGeom>
          <a:solidFill>
            <a:srgbClr val="192D65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472" name="任意多边形 1471"/>
          <p:cNvSpPr/>
          <p:nvPr/>
        </p:nvSpPr>
        <p:spPr>
          <a:xfrm>
            <a:off x="2840040" y="1599840"/>
            <a:ext cx="7864560" cy="4417200"/>
          </a:xfrm>
          <a:custGeom>
            <a:avLst/>
            <a:gdLst/>
            <a:ahLst/>
            <a:cxnLst/>
            <a:rect l="0" t="0" r="r" b="b"/>
            <a:pathLst>
              <a:path w="21846" h="12270">
                <a:moveTo>
                  <a:pt x="21846" y="0"/>
                </a:moveTo>
                <a:lnTo>
                  <a:pt x="0" y="12270"/>
                </a:lnTo>
                <a:lnTo>
                  <a:pt x="465" y="12270"/>
                </a:lnTo>
                <a:lnTo>
                  <a:pt x="21846" y="261"/>
                </a:lnTo>
                <a:lnTo>
                  <a:pt x="21846" y="0"/>
                </a:lnTo>
                <a:close/>
              </a:path>
            </a:pathLst>
          </a:custGeom>
          <a:solidFill>
            <a:srgbClr val="192E6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473" name="任意多边形 1472"/>
          <p:cNvSpPr/>
          <p:nvPr/>
        </p:nvSpPr>
        <p:spPr>
          <a:xfrm>
            <a:off x="3007440" y="1693800"/>
            <a:ext cx="7697160" cy="4323240"/>
          </a:xfrm>
          <a:custGeom>
            <a:avLst/>
            <a:gdLst/>
            <a:ahLst/>
            <a:cxnLst/>
            <a:rect l="0" t="0" r="r" b="b"/>
            <a:pathLst>
              <a:path w="21381" h="12009">
                <a:moveTo>
                  <a:pt x="21381" y="0"/>
                </a:moveTo>
                <a:lnTo>
                  <a:pt x="0" y="12009"/>
                </a:lnTo>
                <a:lnTo>
                  <a:pt x="465" y="12009"/>
                </a:lnTo>
                <a:lnTo>
                  <a:pt x="21381" y="261"/>
                </a:lnTo>
                <a:lnTo>
                  <a:pt x="21381" y="0"/>
                </a:lnTo>
                <a:close/>
              </a:path>
            </a:pathLst>
          </a:custGeom>
          <a:solidFill>
            <a:srgbClr val="192E67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474" name="任意多边形 1473"/>
          <p:cNvSpPr/>
          <p:nvPr/>
        </p:nvSpPr>
        <p:spPr>
          <a:xfrm>
            <a:off x="3174840" y="1787760"/>
            <a:ext cx="7529760" cy="4229280"/>
          </a:xfrm>
          <a:custGeom>
            <a:avLst/>
            <a:gdLst/>
            <a:ahLst/>
            <a:cxnLst/>
            <a:rect l="0" t="0" r="r" b="b"/>
            <a:pathLst>
              <a:path w="20916" h="11748">
                <a:moveTo>
                  <a:pt x="20916" y="0"/>
                </a:moveTo>
                <a:lnTo>
                  <a:pt x="0" y="11748"/>
                </a:lnTo>
                <a:lnTo>
                  <a:pt x="464" y="11748"/>
                </a:lnTo>
                <a:lnTo>
                  <a:pt x="20916" y="261"/>
                </a:lnTo>
                <a:lnTo>
                  <a:pt x="20916" y="0"/>
                </a:lnTo>
                <a:close/>
              </a:path>
            </a:pathLst>
          </a:custGeom>
          <a:solidFill>
            <a:srgbClr val="1A2E6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475" name="任意多边形 1474"/>
          <p:cNvSpPr/>
          <p:nvPr/>
        </p:nvSpPr>
        <p:spPr>
          <a:xfrm>
            <a:off x="3341880" y="1881720"/>
            <a:ext cx="7362720" cy="4135320"/>
          </a:xfrm>
          <a:custGeom>
            <a:avLst/>
            <a:gdLst/>
            <a:ahLst/>
            <a:cxnLst/>
            <a:rect l="0" t="0" r="r" b="b"/>
            <a:pathLst>
              <a:path w="20452" h="11487">
                <a:moveTo>
                  <a:pt x="20452" y="0"/>
                </a:moveTo>
                <a:lnTo>
                  <a:pt x="0" y="11487"/>
                </a:lnTo>
                <a:lnTo>
                  <a:pt x="465" y="11487"/>
                </a:lnTo>
                <a:lnTo>
                  <a:pt x="20452" y="261"/>
                </a:lnTo>
                <a:lnTo>
                  <a:pt x="20452" y="0"/>
                </a:lnTo>
                <a:close/>
              </a:path>
            </a:pathLst>
          </a:custGeom>
          <a:solidFill>
            <a:srgbClr val="1A2E6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476" name="任意多边形 1475"/>
          <p:cNvSpPr/>
          <p:nvPr/>
        </p:nvSpPr>
        <p:spPr>
          <a:xfrm>
            <a:off x="3509280" y="1975680"/>
            <a:ext cx="7195320" cy="4041360"/>
          </a:xfrm>
          <a:custGeom>
            <a:avLst/>
            <a:gdLst/>
            <a:ahLst/>
            <a:cxnLst/>
            <a:rect l="0" t="0" r="r" b="b"/>
            <a:pathLst>
              <a:path w="19987" h="11226">
                <a:moveTo>
                  <a:pt x="19987" y="0"/>
                </a:moveTo>
                <a:lnTo>
                  <a:pt x="0" y="11226"/>
                </a:lnTo>
                <a:lnTo>
                  <a:pt x="466" y="11226"/>
                </a:lnTo>
                <a:lnTo>
                  <a:pt x="19987" y="262"/>
                </a:lnTo>
                <a:lnTo>
                  <a:pt x="19987" y="0"/>
                </a:lnTo>
                <a:close/>
              </a:path>
            </a:pathLst>
          </a:custGeom>
          <a:solidFill>
            <a:srgbClr val="1A2F69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477" name="任意多边形 1476"/>
          <p:cNvSpPr/>
          <p:nvPr/>
        </p:nvSpPr>
        <p:spPr>
          <a:xfrm>
            <a:off x="3676680" y="2069640"/>
            <a:ext cx="7027920" cy="3947400"/>
          </a:xfrm>
          <a:custGeom>
            <a:avLst/>
            <a:gdLst/>
            <a:ahLst/>
            <a:cxnLst/>
            <a:rect l="0" t="0" r="r" b="b"/>
            <a:pathLst>
              <a:path w="19522" h="10965">
                <a:moveTo>
                  <a:pt x="19522" y="0"/>
                </a:moveTo>
                <a:lnTo>
                  <a:pt x="0" y="10965"/>
                </a:lnTo>
                <a:lnTo>
                  <a:pt x="465" y="10965"/>
                </a:lnTo>
                <a:lnTo>
                  <a:pt x="19522" y="261"/>
                </a:lnTo>
                <a:lnTo>
                  <a:pt x="19522" y="0"/>
                </a:lnTo>
                <a:close/>
              </a:path>
            </a:pathLst>
          </a:custGeom>
          <a:solidFill>
            <a:srgbClr val="1A2F6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478" name="任意多边形 1477"/>
          <p:cNvSpPr/>
          <p:nvPr/>
        </p:nvSpPr>
        <p:spPr>
          <a:xfrm>
            <a:off x="3844080" y="2163600"/>
            <a:ext cx="6860520" cy="3853440"/>
          </a:xfrm>
          <a:custGeom>
            <a:avLst/>
            <a:gdLst/>
            <a:ahLst/>
            <a:cxnLst/>
            <a:rect l="0" t="0" r="r" b="b"/>
            <a:pathLst>
              <a:path w="19057" h="10704">
                <a:moveTo>
                  <a:pt x="19057" y="0"/>
                </a:moveTo>
                <a:lnTo>
                  <a:pt x="0" y="10704"/>
                </a:lnTo>
                <a:lnTo>
                  <a:pt x="465" y="10704"/>
                </a:lnTo>
                <a:lnTo>
                  <a:pt x="19057" y="261"/>
                </a:lnTo>
                <a:lnTo>
                  <a:pt x="19057" y="0"/>
                </a:lnTo>
                <a:close/>
              </a:path>
            </a:pathLst>
          </a:custGeom>
          <a:solidFill>
            <a:srgbClr val="1A2F6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479" name="任意多边形 1478"/>
          <p:cNvSpPr/>
          <p:nvPr/>
        </p:nvSpPr>
        <p:spPr>
          <a:xfrm>
            <a:off x="4011480" y="2257560"/>
            <a:ext cx="6693120" cy="3759480"/>
          </a:xfrm>
          <a:custGeom>
            <a:avLst/>
            <a:gdLst/>
            <a:ahLst/>
            <a:cxnLst/>
            <a:rect l="0" t="0" r="r" b="b"/>
            <a:pathLst>
              <a:path w="18592" h="10443">
                <a:moveTo>
                  <a:pt x="18592" y="0"/>
                </a:moveTo>
                <a:lnTo>
                  <a:pt x="0" y="10443"/>
                </a:lnTo>
                <a:lnTo>
                  <a:pt x="464" y="10443"/>
                </a:lnTo>
                <a:lnTo>
                  <a:pt x="18592" y="261"/>
                </a:lnTo>
                <a:lnTo>
                  <a:pt x="18592" y="0"/>
                </a:lnTo>
                <a:close/>
              </a:path>
            </a:pathLst>
          </a:custGeom>
          <a:solidFill>
            <a:srgbClr val="1A2F6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480" name="任意多边形 1479"/>
          <p:cNvSpPr/>
          <p:nvPr/>
        </p:nvSpPr>
        <p:spPr>
          <a:xfrm>
            <a:off x="4178520" y="2351520"/>
            <a:ext cx="6526080" cy="3665520"/>
          </a:xfrm>
          <a:custGeom>
            <a:avLst/>
            <a:gdLst/>
            <a:ahLst/>
            <a:cxnLst/>
            <a:rect l="0" t="0" r="r" b="b"/>
            <a:pathLst>
              <a:path w="18128" h="10182">
                <a:moveTo>
                  <a:pt x="18128" y="0"/>
                </a:moveTo>
                <a:lnTo>
                  <a:pt x="0" y="10182"/>
                </a:lnTo>
                <a:lnTo>
                  <a:pt x="465" y="10182"/>
                </a:lnTo>
                <a:lnTo>
                  <a:pt x="18128" y="261"/>
                </a:lnTo>
                <a:lnTo>
                  <a:pt x="18128" y="0"/>
                </a:lnTo>
                <a:close/>
              </a:path>
            </a:pathLst>
          </a:custGeom>
          <a:solidFill>
            <a:srgbClr val="1A306C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481" name="任意多边形 1480"/>
          <p:cNvSpPr/>
          <p:nvPr/>
        </p:nvSpPr>
        <p:spPr>
          <a:xfrm>
            <a:off x="4345920" y="2445480"/>
            <a:ext cx="6358680" cy="3571560"/>
          </a:xfrm>
          <a:custGeom>
            <a:avLst/>
            <a:gdLst/>
            <a:ahLst/>
            <a:cxnLst/>
            <a:rect l="0" t="0" r="r" b="b"/>
            <a:pathLst>
              <a:path w="17663" h="9921">
                <a:moveTo>
                  <a:pt x="17663" y="0"/>
                </a:moveTo>
                <a:lnTo>
                  <a:pt x="0" y="9921"/>
                </a:lnTo>
                <a:lnTo>
                  <a:pt x="465" y="9921"/>
                </a:lnTo>
                <a:lnTo>
                  <a:pt x="17663" y="261"/>
                </a:lnTo>
                <a:lnTo>
                  <a:pt x="17663" y="0"/>
                </a:lnTo>
                <a:close/>
              </a:path>
            </a:pathLst>
          </a:custGeom>
          <a:solidFill>
            <a:srgbClr val="1A306D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482" name="任意多边形 1481"/>
          <p:cNvSpPr/>
          <p:nvPr/>
        </p:nvSpPr>
        <p:spPr>
          <a:xfrm>
            <a:off x="4513320" y="2539440"/>
            <a:ext cx="6191280" cy="3477600"/>
          </a:xfrm>
          <a:custGeom>
            <a:avLst/>
            <a:gdLst/>
            <a:ahLst/>
            <a:cxnLst/>
            <a:rect l="0" t="0" r="r" b="b"/>
            <a:pathLst>
              <a:path w="17198" h="9660">
                <a:moveTo>
                  <a:pt x="17198" y="0"/>
                </a:moveTo>
                <a:lnTo>
                  <a:pt x="0" y="9660"/>
                </a:lnTo>
                <a:lnTo>
                  <a:pt x="465" y="9660"/>
                </a:lnTo>
                <a:lnTo>
                  <a:pt x="17198" y="261"/>
                </a:lnTo>
                <a:lnTo>
                  <a:pt x="17198" y="0"/>
                </a:lnTo>
                <a:close/>
              </a:path>
            </a:pathLst>
          </a:custGeom>
          <a:solidFill>
            <a:srgbClr val="1A306E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483" name="任意多边形 1482"/>
          <p:cNvSpPr/>
          <p:nvPr/>
        </p:nvSpPr>
        <p:spPr>
          <a:xfrm>
            <a:off x="4680720" y="2633400"/>
            <a:ext cx="6023880" cy="3383640"/>
          </a:xfrm>
          <a:custGeom>
            <a:avLst/>
            <a:gdLst/>
            <a:ahLst/>
            <a:cxnLst/>
            <a:rect l="0" t="0" r="r" b="b"/>
            <a:pathLst>
              <a:path w="16733" h="9399">
                <a:moveTo>
                  <a:pt x="16733" y="0"/>
                </a:moveTo>
                <a:lnTo>
                  <a:pt x="0" y="9399"/>
                </a:lnTo>
                <a:lnTo>
                  <a:pt x="465" y="9399"/>
                </a:lnTo>
                <a:lnTo>
                  <a:pt x="16733" y="261"/>
                </a:lnTo>
                <a:lnTo>
                  <a:pt x="16733" y="0"/>
                </a:lnTo>
                <a:close/>
              </a:path>
            </a:pathLst>
          </a:custGeom>
          <a:solidFill>
            <a:srgbClr val="1A306E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484" name="任意多边形 1483"/>
          <p:cNvSpPr/>
          <p:nvPr/>
        </p:nvSpPr>
        <p:spPr>
          <a:xfrm>
            <a:off x="4848120" y="2727360"/>
            <a:ext cx="5856480" cy="3289680"/>
          </a:xfrm>
          <a:custGeom>
            <a:avLst/>
            <a:gdLst/>
            <a:ahLst/>
            <a:cxnLst/>
            <a:rect l="0" t="0" r="r" b="b"/>
            <a:pathLst>
              <a:path w="16268" h="9138">
                <a:moveTo>
                  <a:pt x="16268" y="0"/>
                </a:moveTo>
                <a:lnTo>
                  <a:pt x="0" y="9138"/>
                </a:lnTo>
                <a:lnTo>
                  <a:pt x="464" y="9138"/>
                </a:lnTo>
                <a:lnTo>
                  <a:pt x="16268" y="262"/>
                </a:lnTo>
                <a:lnTo>
                  <a:pt x="16268" y="0"/>
                </a:lnTo>
                <a:close/>
              </a:path>
            </a:pathLst>
          </a:custGeom>
          <a:solidFill>
            <a:srgbClr val="1B316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485" name="任意多边形 1484"/>
          <p:cNvSpPr/>
          <p:nvPr/>
        </p:nvSpPr>
        <p:spPr>
          <a:xfrm>
            <a:off x="5015160" y="2821680"/>
            <a:ext cx="5689440" cy="3195360"/>
          </a:xfrm>
          <a:custGeom>
            <a:avLst/>
            <a:gdLst/>
            <a:ahLst/>
            <a:cxnLst/>
            <a:rect l="0" t="0" r="r" b="b"/>
            <a:pathLst>
              <a:path w="15804" h="8876">
                <a:moveTo>
                  <a:pt x="15804" y="0"/>
                </a:moveTo>
                <a:lnTo>
                  <a:pt x="0" y="8876"/>
                </a:lnTo>
                <a:lnTo>
                  <a:pt x="465" y="8876"/>
                </a:lnTo>
                <a:lnTo>
                  <a:pt x="15804" y="261"/>
                </a:lnTo>
                <a:lnTo>
                  <a:pt x="15804" y="0"/>
                </a:lnTo>
                <a:close/>
              </a:path>
            </a:pathLst>
          </a:custGeom>
          <a:solidFill>
            <a:srgbClr val="1B3170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486" name="任意多边形 1485"/>
          <p:cNvSpPr/>
          <p:nvPr/>
        </p:nvSpPr>
        <p:spPr>
          <a:xfrm>
            <a:off x="5182560" y="2915640"/>
            <a:ext cx="5522040" cy="3101400"/>
          </a:xfrm>
          <a:custGeom>
            <a:avLst/>
            <a:gdLst/>
            <a:ahLst/>
            <a:cxnLst/>
            <a:rect l="0" t="0" r="r" b="b"/>
            <a:pathLst>
              <a:path w="15339" h="8615">
                <a:moveTo>
                  <a:pt x="15339" y="0"/>
                </a:moveTo>
                <a:lnTo>
                  <a:pt x="0" y="8615"/>
                </a:lnTo>
                <a:lnTo>
                  <a:pt x="465" y="8615"/>
                </a:lnTo>
                <a:lnTo>
                  <a:pt x="15339" y="261"/>
                </a:lnTo>
                <a:lnTo>
                  <a:pt x="15339" y="0"/>
                </a:lnTo>
                <a:close/>
              </a:path>
            </a:pathLst>
          </a:custGeom>
          <a:solidFill>
            <a:srgbClr val="1B3171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487" name="任意多边形 1486"/>
          <p:cNvSpPr/>
          <p:nvPr/>
        </p:nvSpPr>
        <p:spPr>
          <a:xfrm>
            <a:off x="5349960" y="3009600"/>
            <a:ext cx="5354640" cy="3007440"/>
          </a:xfrm>
          <a:custGeom>
            <a:avLst/>
            <a:gdLst/>
            <a:ahLst/>
            <a:cxnLst/>
            <a:rect l="0" t="0" r="r" b="b"/>
            <a:pathLst>
              <a:path w="14874" h="8354">
                <a:moveTo>
                  <a:pt x="14874" y="0"/>
                </a:moveTo>
                <a:lnTo>
                  <a:pt x="0" y="8354"/>
                </a:lnTo>
                <a:lnTo>
                  <a:pt x="465" y="8354"/>
                </a:lnTo>
                <a:lnTo>
                  <a:pt x="14874" y="261"/>
                </a:lnTo>
                <a:lnTo>
                  <a:pt x="14874" y="0"/>
                </a:lnTo>
                <a:close/>
              </a:path>
            </a:pathLst>
          </a:custGeom>
          <a:solidFill>
            <a:srgbClr val="1B327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488" name="任意多边形 1487"/>
          <p:cNvSpPr/>
          <p:nvPr/>
        </p:nvSpPr>
        <p:spPr>
          <a:xfrm>
            <a:off x="5517360" y="3103560"/>
            <a:ext cx="5187240" cy="2913480"/>
          </a:xfrm>
          <a:custGeom>
            <a:avLst/>
            <a:gdLst/>
            <a:ahLst/>
            <a:cxnLst/>
            <a:rect l="0" t="0" r="r" b="b"/>
            <a:pathLst>
              <a:path w="14409" h="8093">
                <a:moveTo>
                  <a:pt x="14409" y="0"/>
                </a:moveTo>
                <a:lnTo>
                  <a:pt x="0" y="8093"/>
                </a:lnTo>
                <a:lnTo>
                  <a:pt x="465" y="8093"/>
                </a:lnTo>
                <a:lnTo>
                  <a:pt x="14409" y="261"/>
                </a:lnTo>
                <a:lnTo>
                  <a:pt x="14409" y="0"/>
                </a:lnTo>
                <a:close/>
              </a:path>
            </a:pathLst>
          </a:custGeom>
          <a:solidFill>
            <a:srgbClr val="1B327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489" name="任意多边形 1488"/>
          <p:cNvSpPr/>
          <p:nvPr/>
        </p:nvSpPr>
        <p:spPr>
          <a:xfrm>
            <a:off x="5684760" y="3197520"/>
            <a:ext cx="5019840" cy="2819520"/>
          </a:xfrm>
          <a:custGeom>
            <a:avLst/>
            <a:gdLst/>
            <a:ahLst/>
            <a:cxnLst/>
            <a:rect l="0" t="0" r="r" b="b"/>
            <a:pathLst>
              <a:path w="13944" h="7832">
                <a:moveTo>
                  <a:pt x="13944" y="0"/>
                </a:moveTo>
                <a:lnTo>
                  <a:pt x="0" y="7832"/>
                </a:lnTo>
                <a:lnTo>
                  <a:pt x="464" y="7832"/>
                </a:lnTo>
                <a:lnTo>
                  <a:pt x="13944" y="261"/>
                </a:lnTo>
                <a:lnTo>
                  <a:pt x="13944" y="0"/>
                </a:lnTo>
                <a:close/>
              </a:path>
            </a:pathLst>
          </a:custGeom>
          <a:solidFill>
            <a:srgbClr val="1B3273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490" name="任意多边形 1489"/>
          <p:cNvSpPr/>
          <p:nvPr/>
        </p:nvSpPr>
        <p:spPr>
          <a:xfrm>
            <a:off x="5851800" y="3291480"/>
            <a:ext cx="4852800" cy="2725560"/>
          </a:xfrm>
          <a:custGeom>
            <a:avLst/>
            <a:gdLst/>
            <a:ahLst/>
            <a:cxnLst/>
            <a:rect l="0" t="0" r="r" b="b"/>
            <a:pathLst>
              <a:path w="13480" h="7571">
                <a:moveTo>
                  <a:pt x="13480" y="0"/>
                </a:moveTo>
                <a:lnTo>
                  <a:pt x="0" y="7571"/>
                </a:lnTo>
                <a:lnTo>
                  <a:pt x="465" y="7571"/>
                </a:lnTo>
                <a:lnTo>
                  <a:pt x="13480" y="261"/>
                </a:lnTo>
                <a:lnTo>
                  <a:pt x="13480" y="0"/>
                </a:lnTo>
                <a:close/>
              </a:path>
            </a:pathLst>
          </a:custGeom>
          <a:solidFill>
            <a:srgbClr val="1B327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491" name="任意多边形 1490"/>
          <p:cNvSpPr/>
          <p:nvPr/>
        </p:nvSpPr>
        <p:spPr>
          <a:xfrm>
            <a:off x="6019200" y="3385440"/>
            <a:ext cx="4685400" cy="2631600"/>
          </a:xfrm>
          <a:custGeom>
            <a:avLst/>
            <a:gdLst/>
            <a:ahLst/>
            <a:cxnLst/>
            <a:rect l="0" t="0" r="r" b="b"/>
            <a:pathLst>
              <a:path w="13015" h="7310">
                <a:moveTo>
                  <a:pt x="13015" y="0"/>
                </a:moveTo>
                <a:lnTo>
                  <a:pt x="0" y="7310"/>
                </a:lnTo>
                <a:lnTo>
                  <a:pt x="465" y="7310"/>
                </a:lnTo>
                <a:lnTo>
                  <a:pt x="13015" y="261"/>
                </a:lnTo>
                <a:lnTo>
                  <a:pt x="13015" y="0"/>
                </a:lnTo>
                <a:close/>
              </a:path>
            </a:pathLst>
          </a:custGeom>
          <a:solidFill>
            <a:srgbClr val="1B3375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492" name="任意多边形 1491"/>
          <p:cNvSpPr/>
          <p:nvPr/>
        </p:nvSpPr>
        <p:spPr>
          <a:xfrm>
            <a:off x="6186600" y="3479400"/>
            <a:ext cx="4518000" cy="2537640"/>
          </a:xfrm>
          <a:custGeom>
            <a:avLst/>
            <a:gdLst/>
            <a:ahLst/>
            <a:cxnLst/>
            <a:rect l="0" t="0" r="r" b="b"/>
            <a:pathLst>
              <a:path w="12550" h="7049">
                <a:moveTo>
                  <a:pt x="12550" y="0"/>
                </a:moveTo>
                <a:lnTo>
                  <a:pt x="0" y="7049"/>
                </a:lnTo>
                <a:lnTo>
                  <a:pt x="465" y="7049"/>
                </a:lnTo>
                <a:lnTo>
                  <a:pt x="12550" y="261"/>
                </a:lnTo>
                <a:lnTo>
                  <a:pt x="12550" y="0"/>
                </a:lnTo>
                <a:close/>
              </a:path>
            </a:pathLst>
          </a:custGeom>
          <a:solidFill>
            <a:srgbClr val="1B3375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493" name="任意多边形 1492"/>
          <p:cNvSpPr/>
          <p:nvPr/>
        </p:nvSpPr>
        <p:spPr>
          <a:xfrm>
            <a:off x="6354000" y="3573360"/>
            <a:ext cx="4350600" cy="2443680"/>
          </a:xfrm>
          <a:custGeom>
            <a:avLst/>
            <a:gdLst/>
            <a:ahLst/>
            <a:cxnLst/>
            <a:rect l="0" t="0" r="r" b="b"/>
            <a:pathLst>
              <a:path w="12085" h="6788">
                <a:moveTo>
                  <a:pt x="12085" y="0"/>
                </a:moveTo>
                <a:lnTo>
                  <a:pt x="0" y="6788"/>
                </a:lnTo>
                <a:lnTo>
                  <a:pt x="464" y="6788"/>
                </a:lnTo>
                <a:lnTo>
                  <a:pt x="12085" y="262"/>
                </a:lnTo>
                <a:lnTo>
                  <a:pt x="12085" y="0"/>
                </a:lnTo>
                <a:close/>
              </a:path>
            </a:pathLst>
          </a:custGeom>
          <a:solidFill>
            <a:srgbClr val="1B337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494" name="任意多边形 1493"/>
          <p:cNvSpPr/>
          <p:nvPr/>
        </p:nvSpPr>
        <p:spPr>
          <a:xfrm>
            <a:off x="6521040" y="3667320"/>
            <a:ext cx="4183560" cy="2349720"/>
          </a:xfrm>
          <a:custGeom>
            <a:avLst/>
            <a:gdLst/>
            <a:ahLst/>
            <a:cxnLst/>
            <a:rect l="0" t="0" r="r" b="b"/>
            <a:pathLst>
              <a:path w="11621" h="6527">
                <a:moveTo>
                  <a:pt x="11621" y="0"/>
                </a:moveTo>
                <a:lnTo>
                  <a:pt x="0" y="6527"/>
                </a:lnTo>
                <a:lnTo>
                  <a:pt x="465" y="6527"/>
                </a:lnTo>
                <a:lnTo>
                  <a:pt x="11621" y="261"/>
                </a:lnTo>
                <a:lnTo>
                  <a:pt x="11621" y="0"/>
                </a:lnTo>
                <a:close/>
              </a:path>
            </a:pathLst>
          </a:custGeom>
          <a:solidFill>
            <a:srgbClr val="1C3377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495" name="任意多边形 1494"/>
          <p:cNvSpPr/>
          <p:nvPr/>
        </p:nvSpPr>
        <p:spPr>
          <a:xfrm>
            <a:off x="6688440" y="3761280"/>
            <a:ext cx="4016160" cy="2255760"/>
          </a:xfrm>
          <a:custGeom>
            <a:avLst/>
            <a:gdLst/>
            <a:ahLst/>
            <a:cxnLst/>
            <a:rect l="0" t="0" r="r" b="b"/>
            <a:pathLst>
              <a:path w="11156" h="6266">
                <a:moveTo>
                  <a:pt x="11156" y="0"/>
                </a:moveTo>
                <a:lnTo>
                  <a:pt x="0" y="6266"/>
                </a:lnTo>
                <a:lnTo>
                  <a:pt x="465" y="6266"/>
                </a:lnTo>
                <a:lnTo>
                  <a:pt x="11156" y="261"/>
                </a:lnTo>
                <a:lnTo>
                  <a:pt x="11156" y="0"/>
                </a:lnTo>
                <a:close/>
              </a:path>
            </a:pathLst>
          </a:custGeom>
          <a:solidFill>
            <a:srgbClr val="1C347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496" name="任意多边形 1495"/>
          <p:cNvSpPr/>
          <p:nvPr/>
        </p:nvSpPr>
        <p:spPr>
          <a:xfrm>
            <a:off x="6855840" y="3855240"/>
            <a:ext cx="3848760" cy="2161800"/>
          </a:xfrm>
          <a:custGeom>
            <a:avLst/>
            <a:gdLst/>
            <a:ahLst/>
            <a:cxnLst/>
            <a:rect l="0" t="0" r="r" b="b"/>
            <a:pathLst>
              <a:path w="10691" h="6005">
                <a:moveTo>
                  <a:pt x="10691" y="0"/>
                </a:moveTo>
                <a:lnTo>
                  <a:pt x="0" y="6005"/>
                </a:lnTo>
                <a:lnTo>
                  <a:pt x="465" y="6005"/>
                </a:lnTo>
                <a:lnTo>
                  <a:pt x="10691" y="261"/>
                </a:lnTo>
                <a:lnTo>
                  <a:pt x="10691" y="0"/>
                </a:lnTo>
                <a:close/>
              </a:path>
            </a:pathLst>
          </a:custGeom>
          <a:solidFill>
            <a:srgbClr val="1C3479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497" name="任意多边形 1496"/>
          <p:cNvSpPr/>
          <p:nvPr/>
        </p:nvSpPr>
        <p:spPr>
          <a:xfrm>
            <a:off x="7023240" y="3949200"/>
            <a:ext cx="3681360" cy="2067840"/>
          </a:xfrm>
          <a:custGeom>
            <a:avLst/>
            <a:gdLst/>
            <a:ahLst/>
            <a:cxnLst/>
            <a:rect l="0" t="0" r="r" b="b"/>
            <a:pathLst>
              <a:path w="10226" h="5744">
                <a:moveTo>
                  <a:pt x="10226" y="0"/>
                </a:moveTo>
                <a:lnTo>
                  <a:pt x="0" y="5744"/>
                </a:lnTo>
                <a:lnTo>
                  <a:pt x="465" y="5744"/>
                </a:lnTo>
                <a:lnTo>
                  <a:pt x="10226" y="261"/>
                </a:lnTo>
                <a:lnTo>
                  <a:pt x="10226" y="0"/>
                </a:lnTo>
                <a:close/>
              </a:path>
            </a:pathLst>
          </a:custGeom>
          <a:solidFill>
            <a:srgbClr val="1C3479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498" name="任意多边形 1497"/>
          <p:cNvSpPr/>
          <p:nvPr/>
        </p:nvSpPr>
        <p:spPr>
          <a:xfrm>
            <a:off x="7190640" y="4043160"/>
            <a:ext cx="3513960" cy="1973880"/>
          </a:xfrm>
          <a:custGeom>
            <a:avLst/>
            <a:gdLst/>
            <a:ahLst/>
            <a:cxnLst/>
            <a:rect l="0" t="0" r="r" b="b"/>
            <a:pathLst>
              <a:path w="9761" h="5483">
                <a:moveTo>
                  <a:pt x="9761" y="0"/>
                </a:moveTo>
                <a:lnTo>
                  <a:pt x="0" y="5483"/>
                </a:lnTo>
                <a:lnTo>
                  <a:pt x="464" y="5483"/>
                </a:lnTo>
                <a:lnTo>
                  <a:pt x="9761" y="261"/>
                </a:lnTo>
                <a:lnTo>
                  <a:pt x="9761" y="0"/>
                </a:lnTo>
                <a:close/>
              </a:path>
            </a:pathLst>
          </a:custGeom>
          <a:solidFill>
            <a:srgbClr val="1C347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499" name="任意多边形 1498"/>
          <p:cNvSpPr/>
          <p:nvPr/>
        </p:nvSpPr>
        <p:spPr>
          <a:xfrm>
            <a:off x="7357680" y="4137120"/>
            <a:ext cx="3346920" cy="1879920"/>
          </a:xfrm>
          <a:custGeom>
            <a:avLst/>
            <a:gdLst/>
            <a:ahLst/>
            <a:cxnLst/>
            <a:rect l="0" t="0" r="r" b="b"/>
            <a:pathLst>
              <a:path w="9297" h="5222">
                <a:moveTo>
                  <a:pt x="9297" y="0"/>
                </a:moveTo>
                <a:lnTo>
                  <a:pt x="0" y="5222"/>
                </a:lnTo>
                <a:lnTo>
                  <a:pt x="465" y="5222"/>
                </a:lnTo>
                <a:lnTo>
                  <a:pt x="9297" y="261"/>
                </a:lnTo>
                <a:lnTo>
                  <a:pt x="9297" y="0"/>
                </a:lnTo>
                <a:close/>
              </a:path>
            </a:pathLst>
          </a:custGeom>
          <a:solidFill>
            <a:srgbClr val="1C357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500" name="任意多边形 1499"/>
          <p:cNvSpPr/>
          <p:nvPr/>
        </p:nvSpPr>
        <p:spPr>
          <a:xfrm>
            <a:off x="7525080" y="4231080"/>
            <a:ext cx="3179520" cy="1785960"/>
          </a:xfrm>
          <a:custGeom>
            <a:avLst/>
            <a:gdLst/>
            <a:ahLst/>
            <a:cxnLst/>
            <a:rect l="0" t="0" r="r" b="b"/>
            <a:pathLst>
              <a:path w="8832" h="4961">
                <a:moveTo>
                  <a:pt x="8832" y="0"/>
                </a:moveTo>
                <a:lnTo>
                  <a:pt x="0" y="4961"/>
                </a:lnTo>
                <a:lnTo>
                  <a:pt x="465" y="4961"/>
                </a:lnTo>
                <a:lnTo>
                  <a:pt x="8832" y="261"/>
                </a:lnTo>
                <a:lnTo>
                  <a:pt x="8832" y="0"/>
                </a:lnTo>
                <a:close/>
              </a:path>
            </a:pathLst>
          </a:custGeom>
          <a:solidFill>
            <a:srgbClr val="1C357C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501" name="任意多边形 1500"/>
          <p:cNvSpPr/>
          <p:nvPr/>
        </p:nvSpPr>
        <p:spPr>
          <a:xfrm>
            <a:off x="7692480" y="4325040"/>
            <a:ext cx="3012120" cy="1692000"/>
          </a:xfrm>
          <a:custGeom>
            <a:avLst/>
            <a:gdLst/>
            <a:ahLst/>
            <a:cxnLst/>
            <a:rect l="0" t="0" r="r" b="b"/>
            <a:pathLst>
              <a:path w="8367" h="4700">
                <a:moveTo>
                  <a:pt x="8367" y="0"/>
                </a:moveTo>
                <a:lnTo>
                  <a:pt x="0" y="4700"/>
                </a:lnTo>
                <a:lnTo>
                  <a:pt x="465" y="4700"/>
                </a:lnTo>
                <a:lnTo>
                  <a:pt x="8367" y="261"/>
                </a:lnTo>
                <a:lnTo>
                  <a:pt x="8367" y="0"/>
                </a:lnTo>
                <a:close/>
              </a:path>
            </a:pathLst>
          </a:custGeom>
          <a:solidFill>
            <a:srgbClr val="1C357C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502" name="任意多边形 1501"/>
          <p:cNvSpPr/>
          <p:nvPr/>
        </p:nvSpPr>
        <p:spPr>
          <a:xfrm>
            <a:off x="7859880" y="4419000"/>
            <a:ext cx="2844720" cy="1598040"/>
          </a:xfrm>
          <a:custGeom>
            <a:avLst/>
            <a:gdLst/>
            <a:ahLst/>
            <a:cxnLst/>
            <a:rect l="0" t="0" r="r" b="b"/>
            <a:pathLst>
              <a:path w="7902" h="4439">
                <a:moveTo>
                  <a:pt x="7902" y="0"/>
                </a:moveTo>
                <a:lnTo>
                  <a:pt x="0" y="4439"/>
                </a:lnTo>
                <a:lnTo>
                  <a:pt x="465" y="4439"/>
                </a:lnTo>
                <a:lnTo>
                  <a:pt x="7902" y="261"/>
                </a:lnTo>
                <a:lnTo>
                  <a:pt x="7902" y="0"/>
                </a:lnTo>
                <a:close/>
              </a:path>
            </a:pathLst>
          </a:custGeom>
          <a:solidFill>
            <a:srgbClr val="1C357D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503" name="任意多边形 1502"/>
          <p:cNvSpPr/>
          <p:nvPr/>
        </p:nvSpPr>
        <p:spPr>
          <a:xfrm>
            <a:off x="8027280" y="4512960"/>
            <a:ext cx="2677320" cy="1504080"/>
          </a:xfrm>
          <a:custGeom>
            <a:avLst/>
            <a:gdLst/>
            <a:ahLst/>
            <a:cxnLst/>
            <a:rect l="0" t="0" r="r" b="b"/>
            <a:pathLst>
              <a:path w="7437" h="4178">
                <a:moveTo>
                  <a:pt x="7437" y="0"/>
                </a:moveTo>
                <a:lnTo>
                  <a:pt x="0" y="4178"/>
                </a:lnTo>
                <a:lnTo>
                  <a:pt x="464" y="4178"/>
                </a:lnTo>
                <a:lnTo>
                  <a:pt x="7437" y="261"/>
                </a:lnTo>
                <a:lnTo>
                  <a:pt x="7437" y="0"/>
                </a:lnTo>
                <a:close/>
              </a:path>
            </a:pathLst>
          </a:custGeom>
          <a:solidFill>
            <a:srgbClr val="1D367E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504" name="任意多边形 1503"/>
          <p:cNvSpPr/>
          <p:nvPr/>
        </p:nvSpPr>
        <p:spPr>
          <a:xfrm>
            <a:off x="8194320" y="4606920"/>
            <a:ext cx="2510280" cy="1410120"/>
          </a:xfrm>
          <a:custGeom>
            <a:avLst/>
            <a:gdLst/>
            <a:ahLst/>
            <a:cxnLst/>
            <a:rect l="0" t="0" r="r" b="b"/>
            <a:pathLst>
              <a:path w="6973" h="3917">
                <a:moveTo>
                  <a:pt x="6973" y="0"/>
                </a:moveTo>
                <a:lnTo>
                  <a:pt x="0" y="3917"/>
                </a:lnTo>
                <a:lnTo>
                  <a:pt x="465" y="3917"/>
                </a:lnTo>
                <a:lnTo>
                  <a:pt x="6973" y="261"/>
                </a:lnTo>
                <a:lnTo>
                  <a:pt x="6973" y="0"/>
                </a:lnTo>
                <a:close/>
              </a:path>
            </a:pathLst>
          </a:custGeom>
          <a:solidFill>
            <a:srgbClr val="1D367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505" name="任意多边形 1504"/>
          <p:cNvSpPr/>
          <p:nvPr/>
        </p:nvSpPr>
        <p:spPr>
          <a:xfrm>
            <a:off x="8361720" y="4700880"/>
            <a:ext cx="2342880" cy="1316160"/>
          </a:xfrm>
          <a:custGeom>
            <a:avLst/>
            <a:gdLst/>
            <a:ahLst/>
            <a:cxnLst/>
            <a:rect l="0" t="0" r="r" b="b"/>
            <a:pathLst>
              <a:path w="6508" h="3656">
                <a:moveTo>
                  <a:pt x="6508" y="0"/>
                </a:moveTo>
                <a:lnTo>
                  <a:pt x="0" y="3656"/>
                </a:lnTo>
                <a:lnTo>
                  <a:pt x="465" y="3656"/>
                </a:lnTo>
                <a:lnTo>
                  <a:pt x="6508" y="261"/>
                </a:lnTo>
                <a:lnTo>
                  <a:pt x="6508" y="0"/>
                </a:lnTo>
                <a:close/>
              </a:path>
            </a:pathLst>
          </a:custGeom>
          <a:solidFill>
            <a:srgbClr val="1D367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506" name="任意多边形 1505"/>
          <p:cNvSpPr/>
          <p:nvPr/>
        </p:nvSpPr>
        <p:spPr>
          <a:xfrm>
            <a:off x="8529120" y="4794840"/>
            <a:ext cx="2175480" cy="1222200"/>
          </a:xfrm>
          <a:custGeom>
            <a:avLst/>
            <a:gdLst/>
            <a:ahLst/>
            <a:cxnLst/>
            <a:rect l="0" t="0" r="r" b="b"/>
            <a:pathLst>
              <a:path w="6043" h="3395">
                <a:moveTo>
                  <a:pt x="6043" y="0"/>
                </a:moveTo>
                <a:lnTo>
                  <a:pt x="0" y="3395"/>
                </a:lnTo>
                <a:lnTo>
                  <a:pt x="465" y="3395"/>
                </a:lnTo>
                <a:lnTo>
                  <a:pt x="6043" y="261"/>
                </a:lnTo>
                <a:lnTo>
                  <a:pt x="6043" y="0"/>
                </a:lnTo>
                <a:close/>
              </a:path>
            </a:pathLst>
          </a:custGeom>
          <a:solidFill>
            <a:srgbClr val="1D3780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507" name="任意多边形 1506"/>
          <p:cNvSpPr/>
          <p:nvPr/>
        </p:nvSpPr>
        <p:spPr>
          <a:xfrm>
            <a:off x="8696520" y="4888800"/>
            <a:ext cx="2008080" cy="1128240"/>
          </a:xfrm>
          <a:custGeom>
            <a:avLst/>
            <a:gdLst/>
            <a:ahLst/>
            <a:cxnLst/>
            <a:rect l="0" t="0" r="r" b="b"/>
            <a:pathLst>
              <a:path w="5578" h="3134">
                <a:moveTo>
                  <a:pt x="5578" y="0"/>
                </a:moveTo>
                <a:lnTo>
                  <a:pt x="0" y="3134"/>
                </a:lnTo>
                <a:lnTo>
                  <a:pt x="465" y="3134"/>
                </a:lnTo>
                <a:lnTo>
                  <a:pt x="5578" y="261"/>
                </a:lnTo>
                <a:lnTo>
                  <a:pt x="5578" y="0"/>
                </a:lnTo>
                <a:close/>
              </a:path>
            </a:pathLst>
          </a:custGeom>
          <a:solidFill>
            <a:srgbClr val="1D3781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508" name="任意多边形 1507"/>
          <p:cNvSpPr/>
          <p:nvPr/>
        </p:nvSpPr>
        <p:spPr>
          <a:xfrm>
            <a:off x="8863920" y="4982760"/>
            <a:ext cx="1840680" cy="1034280"/>
          </a:xfrm>
          <a:custGeom>
            <a:avLst/>
            <a:gdLst/>
            <a:ahLst/>
            <a:cxnLst/>
            <a:rect l="0" t="0" r="r" b="b"/>
            <a:pathLst>
              <a:path w="5113" h="2873">
                <a:moveTo>
                  <a:pt x="5113" y="0"/>
                </a:moveTo>
                <a:lnTo>
                  <a:pt x="0" y="2873"/>
                </a:lnTo>
                <a:lnTo>
                  <a:pt x="464" y="2873"/>
                </a:lnTo>
                <a:lnTo>
                  <a:pt x="5113" y="261"/>
                </a:lnTo>
                <a:lnTo>
                  <a:pt x="5113" y="0"/>
                </a:lnTo>
                <a:close/>
              </a:path>
            </a:pathLst>
          </a:custGeom>
          <a:solidFill>
            <a:srgbClr val="1D378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509" name="任意多边形 1508"/>
          <p:cNvSpPr/>
          <p:nvPr/>
        </p:nvSpPr>
        <p:spPr>
          <a:xfrm>
            <a:off x="9030960" y="5076720"/>
            <a:ext cx="1673640" cy="940320"/>
          </a:xfrm>
          <a:custGeom>
            <a:avLst/>
            <a:gdLst/>
            <a:ahLst/>
            <a:cxnLst/>
            <a:rect l="0" t="0" r="r" b="b"/>
            <a:pathLst>
              <a:path w="4649" h="2612">
                <a:moveTo>
                  <a:pt x="4649" y="0"/>
                </a:moveTo>
                <a:lnTo>
                  <a:pt x="0" y="2612"/>
                </a:lnTo>
                <a:lnTo>
                  <a:pt x="465" y="2612"/>
                </a:lnTo>
                <a:lnTo>
                  <a:pt x="4649" y="263"/>
                </a:lnTo>
                <a:lnTo>
                  <a:pt x="4649" y="0"/>
                </a:lnTo>
                <a:close/>
              </a:path>
            </a:pathLst>
          </a:custGeom>
          <a:solidFill>
            <a:srgbClr val="1D3783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510" name="任意多边形 1509"/>
          <p:cNvSpPr/>
          <p:nvPr/>
        </p:nvSpPr>
        <p:spPr>
          <a:xfrm>
            <a:off x="9198360" y="5171040"/>
            <a:ext cx="1506240" cy="846000"/>
          </a:xfrm>
          <a:custGeom>
            <a:avLst/>
            <a:gdLst/>
            <a:ahLst/>
            <a:cxnLst/>
            <a:rect l="0" t="0" r="r" b="b"/>
            <a:pathLst>
              <a:path w="4184" h="2350">
                <a:moveTo>
                  <a:pt x="4184" y="0"/>
                </a:moveTo>
                <a:lnTo>
                  <a:pt x="0" y="2350"/>
                </a:lnTo>
                <a:lnTo>
                  <a:pt x="465" y="2350"/>
                </a:lnTo>
                <a:lnTo>
                  <a:pt x="4184" y="261"/>
                </a:lnTo>
                <a:lnTo>
                  <a:pt x="4184" y="0"/>
                </a:lnTo>
                <a:close/>
              </a:path>
            </a:pathLst>
          </a:custGeom>
          <a:solidFill>
            <a:srgbClr val="1D3883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511" name="任意多边形 1510"/>
          <p:cNvSpPr/>
          <p:nvPr/>
        </p:nvSpPr>
        <p:spPr>
          <a:xfrm>
            <a:off x="9365760" y="5265000"/>
            <a:ext cx="1338840" cy="752040"/>
          </a:xfrm>
          <a:custGeom>
            <a:avLst/>
            <a:gdLst/>
            <a:ahLst/>
            <a:cxnLst/>
            <a:rect l="0" t="0" r="r" b="b"/>
            <a:pathLst>
              <a:path w="3719" h="2089">
                <a:moveTo>
                  <a:pt x="3719" y="0"/>
                </a:moveTo>
                <a:lnTo>
                  <a:pt x="0" y="2089"/>
                </a:lnTo>
                <a:lnTo>
                  <a:pt x="465" y="2089"/>
                </a:lnTo>
                <a:lnTo>
                  <a:pt x="3719" y="261"/>
                </a:lnTo>
                <a:lnTo>
                  <a:pt x="3719" y="0"/>
                </a:lnTo>
                <a:close/>
              </a:path>
            </a:pathLst>
          </a:custGeom>
          <a:solidFill>
            <a:srgbClr val="1D388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512" name="任意多边形 1511"/>
          <p:cNvSpPr/>
          <p:nvPr/>
        </p:nvSpPr>
        <p:spPr>
          <a:xfrm>
            <a:off x="9533160" y="5358960"/>
            <a:ext cx="1171440" cy="658080"/>
          </a:xfrm>
          <a:custGeom>
            <a:avLst/>
            <a:gdLst/>
            <a:ahLst/>
            <a:cxnLst/>
            <a:rect l="0" t="0" r="r" b="b"/>
            <a:pathLst>
              <a:path w="3254" h="1828">
                <a:moveTo>
                  <a:pt x="3254" y="0"/>
                </a:moveTo>
                <a:lnTo>
                  <a:pt x="0" y="1828"/>
                </a:lnTo>
                <a:lnTo>
                  <a:pt x="465" y="1828"/>
                </a:lnTo>
                <a:lnTo>
                  <a:pt x="3254" y="261"/>
                </a:lnTo>
                <a:lnTo>
                  <a:pt x="3254" y="0"/>
                </a:lnTo>
                <a:close/>
              </a:path>
            </a:pathLst>
          </a:custGeom>
          <a:solidFill>
            <a:srgbClr val="1D3885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513" name="任意多边形 1512"/>
          <p:cNvSpPr/>
          <p:nvPr/>
        </p:nvSpPr>
        <p:spPr>
          <a:xfrm>
            <a:off x="9700560" y="5452920"/>
            <a:ext cx="1004040" cy="564120"/>
          </a:xfrm>
          <a:custGeom>
            <a:avLst/>
            <a:gdLst/>
            <a:ahLst/>
            <a:cxnLst/>
            <a:rect l="0" t="0" r="r" b="b"/>
            <a:pathLst>
              <a:path w="2789" h="1567">
                <a:moveTo>
                  <a:pt x="2789" y="0"/>
                </a:moveTo>
                <a:lnTo>
                  <a:pt x="0" y="1567"/>
                </a:lnTo>
                <a:lnTo>
                  <a:pt x="464" y="1567"/>
                </a:lnTo>
                <a:lnTo>
                  <a:pt x="2789" y="261"/>
                </a:lnTo>
                <a:lnTo>
                  <a:pt x="2789" y="0"/>
                </a:lnTo>
                <a:close/>
              </a:path>
            </a:pathLst>
          </a:custGeom>
          <a:solidFill>
            <a:srgbClr val="1E388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514" name="任意多边形 1513"/>
          <p:cNvSpPr/>
          <p:nvPr/>
        </p:nvSpPr>
        <p:spPr>
          <a:xfrm>
            <a:off x="9867600" y="5546880"/>
            <a:ext cx="837000" cy="470160"/>
          </a:xfrm>
          <a:custGeom>
            <a:avLst/>
            <a:gdLst/>
            <a:ahLst/>
            <a:cxnLst/>
            <a:rect l="0" t="0" r="r" b="b"/>
            <a:pathLst>
              <a:path w="2325" h="1306">
                <a:moveTo>
                  <a:pt x="2325" y="0"/>
                </a:moveTo>
                <a:lnTo>
                  <a:pt x="0" y="1306"/>
                </a:lnTo>
                <a:lnTo>
                  <a:pt x="465" y="1306"/>
                </a:lnTo>
                <a:lnTo>
                  <a:pt x="2325" y="261"/>
                </a:lnTo>
                <a:lnTo>
                  <a:pt x="2325" y="0"/>
                </a:lnTo>
                <a:close/>
              </a:path>
            </a:pathLst>
          </a:custGeom>
          <a:solidFill>
            <a:srgbClr val="1E398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515" name="任意多边形 1514"/>
          <p:cNvSpPr/>
          <p:nvPr/>
        </p:nvSpPr>
        <p:spPr>
          <a:xfrm>
            <a:off x="10035000" y="5640840"/>
            <a:ext cx="669600" cy="376200"/>
          </a:xfrm>
          <a:custGeom>
            <a:avLst/>
            <a:gdLst/>
            <a:ahLst/>
            <a:cxnLst/>
            <a:rect l="0" t="0" r="r" b="b"/>
            <a:pathLst>
              <a:path w="1860" h="1045">
                <a:moveTo>
                  <a:pt x="1860" y="0"/>
                </a:moveTo>
                <a:lnTo>
                  <a:pt x="0" y="1045"/>
                </a:lnTo>
                <a:lnTo>
                  <a:pt x="465" y="1045"/>
                </a:lnTo>
                <a:lnTo>
                  <a:pt x="1860" y="261"/>
                </a:lnTo>
                <a:lnTo>
                  <a:pt x="1860" y="0"/>
                </a:lnTo>
                <a:close/>
              </a:path>
            </a:pathLst>
          </a:custGeom>
          <a:solidFill>
            <a:srgbClr val="1E3987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516" name="任意多边形 1515"/>
          <p:cNvSpPr/>
          <p:nvPr/>
        </p:nvSpPr>
        <p:spPr>
          <a:xfrm>
            <a:off x="10202400" y="5734800"/>
            <a:ext cx="502200" cy="282240"/>
          </a:xfrm>
          <a:custGeom>
            <a:avLst/>
            <a:gdLst/>
            <a:ahLst/>
            <a:cxnLst/>
            <a:rect l="0" t="0" r="r" b="b"/>
            <a:pathLst>
              <a:path w="1395" h="784">
                <a:moveTo>
                  <a:pt x="1395" y="0"/>
                </a:moveTo>
                <a:lnTo>
                  <a:pt x="0" y="784"/>
                </a:lnTo>
                <a:lnTo>
                  <a:pt x="466" y="784"/>
                </a:lnTo>
                <a:lnTo>
                  <a:pt x="1395" y="262"/>
                </a:lnTo>
                <a:lnTo>
                  <a:pt x="1395" y="0"/>
                </a:lnTo>
                <a:close/>
              </a:path>
            </a:pathLst>
          </a:custGeom>
          <a:solidFill>
            <a:srgbClr val="1E398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517" name="任意多边形 1516"/>
          <p:cNvSpPr/>
          <p:nvPr/>
        </p:nvSpPr>
        <p:spPr>
          <a:xfrm>
            <a:off x="10369800" y="5828760"/>
            <a:ext cx="334800" cy="188280"/>
          </a:xfrm>
          <a:custGeom>
            <a:avLst/>
            <a:gdLst/>
            <a:ahLst/>
            <a:cxnLst/>
            <a:rect l="0" t="0" r="r" b="b"/>
            <a:pathLst>
              <a:path w="930" h="523">
                <a:moveTo>
                  <a:pt x="930" y="0"/>
                </a:moveTo>
                <a:lnTo>
                  <a:pt x="0" y="523"/>
                </a:lnTo>
                <a:lnTo>
                  <a:pt x="466" y="523"/>
                </a:lnTo>
                <a:lnTo>
                  <a:pt x="930" y="262"/>
                </a:lnTo>
                <a:lnTo>
                  <a:pt x="930" y="0"/>
                </a:lnTo>
                <a:close/>
              </a:path>
            </a:pathLst>
          </a:custGeom>
          <a:solidFill>
            <a:srgbClr val="1E3989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518" name="任意多边形 1517"/>
          <p:cNvSpPr/>
          <p:nvPr/>
        </p:nvSpPr>
        <p:spPr>
          <a:xfrm>
            <a:off x="10537200" y="5922720"/>
            <a:ext cx="167400" cy="94320"/>
          </a:xfrm>
          <a:custGeom>
            <a:avLst/>
            <a:gdLst/>
            <a:ahLst/>
            <a:cxnLst/>
            <a:rect l="0" t="0" r="r" b="b"/>
            <a:pathLst>
              <a:path w="465" h="262">
                <a:moveTo>
                  <a:pt x="465" y="0"/>
                </a:moveTo>
                <a:lnTo>
                  <a:pt x="0" y="262"/>
                </a:lnTo>
                <a:lnTo>
                  <a:pt x="465" y="262"/>
                </a:lnTo>
                <a:lnTo>
                  <a:pt x="465" y="0"/>
                </a:lnTo>
                <a:close/>
              </a:path>
            </a:pathLst>
          </a:custGeom>
          <a:solidFill>
            <a:srgbClr val="1E3A8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1519" name="图片 1518"/>
          <p:cNvPicPr/>
          <p:nvPr/>
        </p:nvPicPr>
        <p:blipFill>
          <a:blip r:embed="rId2"/>
          <a:stretch/>
        </p:blipFill>
        <p:spPr>
          <a:xfrm>
            <a:off x="8280" y="0"/>
            <a:ext cx="10696320" cy="60163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520" name="任意多边形 1519"/>
          <p:cNvSpPr/>
          <p:nvPr/>
        </p:nvSpPr>
        <p:spPr>
          <a:xfrm>
            <a:off x="409320" y="308880"/>
            <a:ext cx="802440" cy="33840"/>
          </a:xfrm>
          <a:custGeom>
            <a:avLst/>
            <a:gdLst/>
            <a:ahLst/>
            <a:cxnLst/>
            <a:rect l="0" t="0" r="r" b="b"/>
            <a:pathLst>
              <a:path w="2229" h="94">
                <a:moveTo>
                  <a:pt x="0" y="0"/>
                </a:moveTo>
                <a:lnTo>
                  <a:pt x="2229" y="0"/>
                </a:lnTo>
                <a:lnTo>
                  <a:pt x="2229" y="94"/>
                </a:lnTo>
                <a:lnTo>
                  <a:pt x="0" y="94"/>
                </a:lnTo>
                <a:lnTo>
                  <a:pt x="0" y="0"/>
                </a:lnTo>
                <a:close/>
              </a:path>
            </a:pathLst>
          </a:custGeom>
          <a:solidFill>
            <a:srgbClr val="00D3F3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521" name="文本框 1520"/>
          <p:cNvSpPr txBox="1"/>
          <p:nvPr/>
        </p:nvSpPr>
        <p:spPr>
          <a:xfrm>
            <a:off x="1373400" y="145080"/>
            <a:ext cx="1501920" cy="378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2370" b="0" u="none" strike="noStrike" dirty="0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向量检索在</a:t>
            </a:r>
            <a:endParaRPr lang="en-US" sz="2370" b="0" u="none" strike="noStrike" dirty="0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522" name="文本框 1521"/>
          <p:cNvSpPr txBox="1"/>
          <p:nvPr/>
        </p:nvSpPr>
        <p:spPr>
          <a:xfrm>
            <a:off x="2877480" y="155520"/>
            <a:ext cx="710640" cy="34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2370" b="1" u="none" strike="noStrike" dirty="0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RAG</a:t>
            </a:r>
            <a:endParaRPr lang="en-US" sz="2370" b="0" u="none" strike="noStrike" dirty="0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523" name="文本框 1522"/>
          <p:cNvSpPr txBox="1"/>
          <p:nvPr/>
        </p:nvSpPr>
        <p:spPr>
          <a:xfrm>
            <a:off x="3344760" y="159300"/>
            <a:ext cx="1201680" cy="378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2370" b="0" u="none" strike="noStrike" dirty="0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中的应用</a:t>
            </a:r>
            <a:endParaRPr lang="en-US" sz="2370" b="0" u="none" strike="noStrike" dirty="0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524" name="文本框 1523"/>
          <p:cNvSpPr txBox="1"/>
          <p:nvPr/>
        </p:nvSpPr>
        <p:spPr>
          <a:xfrm>
            <a:off x="405360" y="713880"/>
            <a:ext cx="3376080" cy="1954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320" b="0" u="none" strike="noStrike">
                <a:solidFill>
                  <a:srgbClr val="DBEAFE"/>
                </a:solidFill>
                <a:effectLst/>
                <a:uFillTx/>
                <a:latin typeface="DejaVuSans"/>
                <a:ea typeface="DejaVuSans"/>
              </a:rPr>
              <a:t>RAG (Retrieval-Augmented Generation) 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525" name="文本框 1524"/>
          <p:cNvSpPr txBox="1"/>
          <p:nvPr/>
        </p:nvSpPr>
        <p:spPr>
          <a:xfrm>
            <a:off x="3749400" y="708120"/>
            <a:ext cx="402444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系统通过</a:t>
            </a:r>
            <a:r>
              <a:rPr lang="zh-CN" sz="1320" b="0" u="none" strike="noStrike">
                <a:solidFill>
                  <a:srgbClr val="53EAFD"/>
                </a:solidFill>
                <a:effectLst/>
                <a:uFillTx/>
                <a:latin typeface="WenQuanYiZenHei"/>
                <a:ea typeface="WenQuanYiZenHei"/>
              </a:rPr>
              <a:t>向量检索</a:t>
            </a:r>
            <a:r>
              <a:rPr lang="zh-CN" sz="132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从大规模语料库中找到相关上下文，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526" name="文本框 1525"/>
          <p:cNvSpPr txBox="1"/>
          <p:nvPr/>
        </p:nvSpPr>
        <p:spPr>
          <a:xfrm>
            <a:off x="7760880" y="713880"/>
            <a:ext cx="166680" cy="1954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320" b="0" u="none" strike="noStrike">
                <a:solidFill>
                  <a:srgbClr val="DBEAFE"/>
                </a:solidFill>
                <a:effectLst/>
                <a:uFillTx/>
                <a:latin typeface="DejaVuSans"/>
                <a:ea typeface="DejaVuSans"/>
              </a:rPr>
              <a:t> 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527" name="文本框 1526"/>
          <p:cNvSpPr txBox="1"/>
          <p:nvPr/>
        </p:nvSpPr>
        <p:spPr>
          <a:xfrm>
            <a:off x="7813800" y="708120"/>
            <a:ext cx="234756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提高生成模型回答的准确性和连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528" name="任意多边形 1527"/>
          <p:cNvSpPr/>
          <p:nvPr/>
        </p:nvSpPr>
        <p:spPr>
          <a:xfrm>
            <a:off x="6998400" y="1708920"/>
            <a:ext cx="2465640" cy="1529640"/>
          </a:xfrm>
          <a:custGeom>
            <a:avLst/>
            <a:gdLst/>
            <a:ahLst/>
            <a:cxnLst/>
            <a:rect l="0" t="0" r="r" b="b"/>
            <a:pathLst>
              <a:path w="6849" h="4249">
                <a:moveTo>
                  <a:pt x="0" y="4074"/>
                </a:moveTo>
                <a:lnTo>
                  <a:pt x="0" y="174"/>
                </a:lnTo>
                <a:cubicBezTo>
                  <a:pt x="0" y="162"/>
                  <a:pt x="2" y="151"/>
                  <a:pt x="4" y="140"/>
                </a:cubicBezTo>
                <a:cubicBezTo>
                  <a:pt x="6" y="128"/>
                  <a:pt x="9" y="118"/>
                  <a:pt x="14" y="107"/>
                </a:cubicBezTo>
                <a:cubicBezTo>
                  <a:pt x="18" y="96"/>
                  <a:pt x="23" y="86"/>
                  <a:pt x="30" y="77"/>
                </a:cubicBezTo>
                <a:cubicBezTo>
                  <a:pt x="36" y="67"/>
                  <a:pt x="43" y="59"/>
                  <a:pt x="51" y="51"/>
                </a:cubicBezTo>
                <a:cubicBezTo>
                  <a:pt x="60" y="42"/>
                  <a:pt x="68" y="35"/>
                  <a:pt x="78" y="29"/>
                </a:cubicBezTo>
                <a:cubicBezTo>
                  <a:pt x="87" y="23"/>
                  <a:pt x="97" y="17"/>
                  <a:pt x="108" y="13"/>
                </a:cubicBezTo>
                <a:cubicBezTo>
                  <a:pt x="118" y="8"/>
                  <a:pt x="129" y="5"/>
                  <a:pt x="141" y="3"/>
                </a:cubicBezTo>
                <a:cubicBezTo>
                  <a:pt x="152" y="1"/>
                  <a:pt x="163" y="0"/>
                  <a:pt x="175" y="0"/>
                </a:cubicBezTo>
                <a:lnTo>
                  <a:pt x="6675" y="0"/>
                </a:lnTo>
                <a:cubicBezTo>
                  <a:pt x="6687" y="0"/>
                  <a:pt x="6698" y="1"/>
                  <a:pt x="6709" y="3"/>
                </a:cubicBezTo>
                <a:cubicBezTo>
                  <a:pt x="6720" y="5"/>
                  <a:pt x="6731" y="8"/>
                  <a:pt x="6742" y="13"/>
                </a:cubicBezTo>
                <a:cubicBezTo>
                  <a:pt x="6752" y="17"/>
                  <a:pt x="6762" y="23"/>
                  <a:pt x="6772" y="29"/>
                </a:cubicBezTo>
                <a:cubicBezTo>
                  <a:pt x="6781" y="35"/>
                  <a:pt x="6790" y="42"/>
                  <a:pt x="6798" y="51"/>
                </a:cubicBezTo>
                <a:cubicBezTo>
                  <a:pt x="6806" y="59"/>
                  <a:pt x="6814" y="67"/>
                  <a:pt x="6820" y="77"/>
                </a:cubicBezTo>
                <a:cubicBezTo>
                  <a:pt x="6826" y="86"/>
                  <a:pt x="6832" y="96"/>
                  <a:pt x="6836" y="107"/>
                </a:cubicBezTo>
                <a:cubicBezTo>
                  <a:pt x="6840" y="118"/>
                  <a:pt x="6844" y="128"/>
                  <a:pt x="6846" y="140"/>
                </a:cubicBezTo>
                <a:cubicBezTo>
                  <a:pt x="6848" y="151"/>
                  <a:pt x="6849" y="162"/>
                  <a:pt x="6849" y="174"/>
                </a:cubicBezTo>
                <a:lnTo>
                  <a:pt x="6849" y="4074"/>
                </a:lnTo>
                <a:cubicBezTo>
                  <a:pt x="6849" y="4086"/>
                  <a:pt x="6848" y="4097"/>
                  <a:pt x="6846" y="4108"/>
                </a:cubicBezTo>
                <a:cubicBezTo>
                  <a:pt x="6844" y="4120"/>
                  <a:pt x="6840" y="4131"/>
                  <a:pt x="6836" y="4141"/>
                </a:cubicBezTo>
                <a:cubicBezTo>
                  <a:pt x="6832" y="4152"/>
                  <a:pt x="6826" y="4162"/>
                  <a:pt x="6820" y="4171"/>
                </a:cubicBezTo>
                <a:cubicBezTo>
                  <a:pt x="6814" y="4181"/>
                  <a:pt x="6806" y="4189"/>
                  <a:pt x="6798" y="4198"/>
                </a:cubicBezTo>
                <a:cubicBezTo>
                  <a:pt x="6790" y="4206"/>
                  <a:pt x="6781" y="4213"/>
                  <a:pt x="6772" y="4219"/>
                </a:cubicBezTo>
                <a:cubicBezTo>
                  <a:pt x="6762" y="4226"/>
                  <a:pt x="6752" y="4231"/>
                  <a:pt x="6742" y="4235"/>
                </a:cubicBezTo>
                <a:cubicBezTo>
                  <a:pt x="6731" y="4240"/>
                  <a:pt x="6720" y="4243"/>
                  <a:pt x="6709" y="4245"/>
                </a:cubicBezTo>
                <a:cubicBezTo>
                  <a:pt x="6698" y="4247"/>
                  <a:pt x="6687" y="4249"/>
                  <a:pt x="6675" y="4249"/>
                </a:cubicBezTo>
                <a:lnTo>
                  <a:pt x="175" y="4249"/>
                </a:lnTo>
                <a:cubicBezTo>
                  <a:pt x="163" y="4249"/>
                  <a:pt x="152" y="4247"/>
                  <a:pt x="141" y="4245"/>
                </a:cubicBezTo>
                <a:cubicBezTo>
                  <a:pt x="129" y="4243"/>
                  <a:pt x="118" y="4240"/>
                  <a:pt x="108" y="4235"/>
                </a:cubicBezTo>
                <a:cubicBezTo>
                  <a:pt x="97" y="4231"/>
                  <a:pt x="87" y="4226"/>
                  <a:pt x="78" y="4219"/>
                </a:cubicBezTo>
                <a:cubicBezTo>
                  <a:pt x="68" y="4213"/>
                  <a:pt x="60" y="4206"/>
                  <a:pt x="51" y="4198"/>
                </a:cubicBezTo>
                <a:cubicBezTo>
                  <a:pt x="43" y="4189"/>
                  <a:pt x="36" y="4181"/>
                  <a:pt x="30" y="4171"/>
                </a:cubicBezTo>
                <a:cubicBezTo>
                  <a:pt x="23" y="4162"/>
                  <a:pt x="18" y="4152"/>
                  <a:pt x="14" y="4141"/>
                </a:cubicBezTo>
                <a:cubicBezTo>
                  <a:pt x="9" y="4131"/>
                  <a:pt x="6" y="4120"/>
                  <a:pt x="4" y="4108"/>
                </a:cubicBezTo>
                <a:cubicBezTo>
                  <a:pt x="2" y="4097"/>
                  <a:pt x="0" y="4086"/>
                  <a:pt x="0" y="4074"/>
                </a:cubicBezTo>
                <a:close/>
              </a:path>
            </a:pathLst>
          </a:custGeom>
          <a:solidFill>
            <a:srgbClr val="1E40AF">
              <a:alpha val="4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529" name="任意多边形 1528"/>
          <p:cNvSpPr/>
          <p:nvPr/>
        </p:nvSpPr>
        <p:spPr>
          <a:xfrm>
            <a:off x="6998400" y="1708920"/>
            <a:ext cx="2465640" cy="1529640"/>
          </a:xfrm>
          <a:custGeom>
            <a:avLst/>
            <a:gdLst/>
            <a:ahLst/>
            <a:cxnLst/>
            <a:rect l="0" t="0" r="r" b="b"/>
            <a:pathLst>
              <a:path w="6849" h="4249" fill="none">
                <a:moveTo>
                  <a:pt x="0" y="4074"/>
                </a:moveTo>
                <a:lnTo>
                  <a:pt x="0" y="174"/>
                </a:lnTo>
                <a:cubicBezTo>
                  <a:pt x="0" y="162"/>
                  <a:pt x="2" y="151"/>
                  <a:pt x="4" y="140"/>
                </a:cubicBezTo>
                <a:cubicBezTo>
                  <a:pt x="6" y="128"/>
                  <a:pt x="9" y="118"/>
                  <a:pt x="14" y="107"/>
                </a:cubicBezTo>
                <a:cubicBezTo>
                  <a:pt x="18" y="96"/>
                  <a:pt x="23" y="86"/>
                  <a:pt x="30" y="77"/>
                </a:cubicBezTo>
                <a:cubicBezTo>
                  <a:pt x="36" y="67"/>
                  <a:pt x="43" y="59"/>
                  <a:pt x="51" y="51"/>
                </a:cubicBezTo>
                <a:cubicBezTo>
                  <a:pt x="60" y="42"/>
                  <a:pt x="68" y="35"/>
                  <a:pt x="78" y="29"/>
                </a:cubicBezTo>
                <a:cubicBezTo>
                  <a:pt x="87" y="23"/>
                  <a:pt x="97" y="17"/>
                  <a:pt x="108" y="13"/>
                </a:cubicBezTo>
                <a:cubicBezTo>
                  <a:pt x="118" y="8"/>
                  <a:pt x="129" y="5"/>
                  <a:pt x="141" y="3"/>
                </a:cubicBezTo>
                <a:cubicBezTo>
                  <a:pt x="152" y="1"/>
                  <a:pt x="163" y="0"/>
                  <a:pt x="175" y="0"/>
                </a:cubicBezTo>
                <a:lnTo>
                  <a:pt x="6675" y="0"/>
                </a:lnTo>
                <a:cubicBezTo>
                  <a:pt x="6687" y="0"/>
                  <a:pt x="6698" y="1"/>
                  <a:pt x="6709" y="3"/>
                </a:cubicBezTo>
                <a:cubicBezTo>
                  <a:pt x="6720" y="5"/>
                  <a:pt x="6731" y="8"/>
                  <a:pt x="6742" y="13"/>
                </a:cubicBezTo>
                <a:cubicBezTo>
                  <a:pt x="6752" y="17"/>
                  <a:pt x="6762" y="23"/>
                  <a:pt x="6772" y="29"/>
                </a:cubicBezTo>
                <a:cubicBezTo>
                  <a:pt x="6781" y="35"/>
                  <a:pt x="6790" y="42"/>
                  <a:pt x="6798" y="51"/>
                </a:cubicBezTo>
                <a:cubicBezTo>
                  <a:pt x="6806" y="59"/>
                  <a:pt x="6814" y="67"/>
                  <a:pt x="6820" y="77"/>
                </a:cubicBezTo>
                <a:cubicBezTo>
                  <a:pt x="6826" y="86"/>
                  <a:pt x="6832" y="96"/>
                  <a:pt x="6836" y="107"/>
                </a:cubicBezTo>
                <a:cubicBezTo>
                  <a:pt x="6840" y="118"/>
                  <a:pt x="6844" y="128"/>
                  <a:pt x="6846" y="140"/>
                </a:cubicBezTo>
                <a:cubicBezTo>
                  <a:pt x="6848" y="151"/>
                  <a:pt x="6849" y="162"/>
                  <a:pt x="6849" y="174"/>
                </a:cubicBezTo>
                <a:lnTo>
                  <a:pt x="6849" y="4074"/>
                </a:lnTo>
                <a:cubicBezTo>
                  <a:pt x="6849" y="4086"/>
                  <a:pt x="6848" y="4097"/>
                  <a:pt x="6846" y="4108"/>
                </a:cubicBezTo>
                <a:cubicBezTo>
                  <a:pt x="6844" y="4120"/>
                  <a:pt x="6840" y="4131"/>
                  <a:pt x="6836" y="4141"/>
                </a:cubicBezTo>
                <a:cubicBezTo>
                  <a:pt x="6832" y="4152"/>
                  <a:pt x="6826" y="4162"/>
                  <a:pt x="6820" y="4171"/>
                </a:cubicBezTo>
                <a:cubicBezTo>
                  <a:pt x="6814" y="4181"/>
                  <a:pt x="6806" y="4189"/>
                  <a:pt x="6798" y="4198"/>
                </a:cubicBezTo>
                <a:cubicBezTo>
                  <a:pt x="6790" y="4206"/>
                  <a:pt x="6781" y="4213"/>
                  <a:pt x="6772" y="4219"/>
                </a:cubicBezTo>
                <a:cubicBezTo>
                  <a:pt x="6762" y="4226"/>
                  <a:pt x="6752" y="4231"/>
                  <a:pt x="6742" y="4235"/>
                </a:cubicBezTo>
                <a:cubicBezTo>
                  <a:pt x="6731" y="4240"/>
                  <a:pt x="6720" y="4243"/>
                  <a:pt x="6709" y="4245"/>
                </a:cubicBezTo>
                <a:cubicBezTo>
                  <a:pt x="6698" y="4247"/>
                  <a:pt x="6687" y="4249"/>
                  <a:pt x="6675" y="4249"/>
                </a:cubicBezTo>
                <a:lnTo>
                  <a:pt x="175" y="4249"/>
                </a:lnTo>
                <a:cubicBezTo>
                  <a:pt x="163" y="4249"/>
                  <a:pt x="152" y="4247"/>
                  <a:pt x="141" y="4245"/>
                </a:cubicBezTo>
                <a:cubicBezTo>
                  <a:pt x="129" y="4243"/>
                  <a:pt x="118" y="4240"/>
                  <a:pt x="108" y="4235"/>
                </a:cubicBezTo>
                <a:cubicBezTo>
                  <a:pt x="97" y="4231"/>
                  <a:pt x="87" y="4226"/>
                  <a:pt x="78" y="4219"/>
                </a:cubicBezTo>
                <a:cubicBezTo>
                  <a:pt x="68" y="4213"/>
                  <a:pt x="60" y="4206"/>
                  <a:pt x="51" y="4198"/>
                </a:cubicBezTo>
                <a:cubicBezTo>
                  <a:pt x="43" y="4189"/>
                  <a:pt x="36" y="4181"/>
                  <a:pt x="30" y="4171"/>
                </a:cubicBezTo>
                <a:cubicBezTo>
                  <a:pt x="23" y="4162"/>
                  <a:pt x="18" y="4152"/>
                  <a:pt x="14" y="4141"/>
                </a:cubicBezTo>
                <a:cubicBezTo>
                  <a:pt x="9" y="4131"/>
                  <a:pt x="6" y="4120"/>
                  <a:pt x="4" y="4108"/>
                </a:cubicBezTo>
                <a:cubicBezTo>
                  <a:pt x="2" y="4097"/>
                  <a:pt x="0" y="4086"/>
                  <a:pt x="0" y="4074"/>
                </a:cubicBezTo>
              </a:path>
            </a:pathLst>
          </a:custGeom>
          <a:ln w="8280">
            <a:solidFill>
              <a:srgbClr val="1D4ED8"/>
            </a:solidFill>
            <a:miter/>
          </a:ln>
        </p:spPr>
        <p:txBody>
          <a:bodyPr lIns="3960" tIns="3960" rIns="3960" bIns="396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530" name="图片 1529"/>
          <p:cNvPicPr/>
          <p:nvPr/>
        </p:nvPicPr>
        <p:blipFill>
          <a:blip r:embed="rId3"/>
          <a:stretch/>
        </p:blipFill>
        <p:spPr>
          <a:xfrm>
            <a:off x="8039160" y="1913760"/>
            <a:ext cx="375840" cy="3006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531" name="文本框 1530"/>
          <p:cNvSpPr txBox="1"/>
          <p:nvPr/>
        </p:nvSpPr>
        <p:spPr>
          <a:xfrm>
            <a:off x="405360" y="983880"/>
            <a:ext cx="50364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贯性。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532" name="文本框 1531"/>
          <p:cNvSpPr txBox="1"/>
          <p:nvPr/>
        </p:nvSpPr>
        <p:spPr>
          <a:xfrm>
            <a:off x="7893000" y="2379600"/>
            <a:ext cx="67140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生成回答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533" name="文本框 1532"/>
          <p:cNvSpPr txBox="1"/>
          <p:nvPr/>
        </p:nvSpPr>
        <p:spPr>
          <a:xfrm>
            <a:off x="7291080" y="2711880"/>
            <a:ext cx="187812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BFDBFE"/>
                </a:solidFill>
                <a:effectLst/>
                <a:uFillTx/>
                <a:latin typeface="WenQuanYiZenHei"/>
                <a:ea typeface="WenQuanYiZenHei"/>
              </a:rPr>
              <a:t>将检索到的上下文和查询输入生成模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534" name="任意多边形 1533"/>
          <p:cNvSpPr/>
          <p:nvPr/>
        </p:nvSpPr>
        <p:spPr>
          <a:xfrm>
            <a:off x="413640" y="3731040"/>
            <a:ext cx="9886320" cy="1780560"/>
          </a:xfrm>
          <a:custGeom>
            <a:avLst/>
            <a:gdLst/>
            <a:ahLst/>
            <a:cxnLst/>
            <a:rect l="0" t="0" r="r" b="b"/>
            <a:pathLst>
              <a:path w="27462" h="4946">
                <a:moveTo>
                  <a:pt x="0" y="4771"/>
                </a:moveTo>
                <a:lnTo>
                  <a:pt x="0" y="174"/>
                </a:lnTo>
                <a:cubicBezTo>
                  <a:pt x="0" y="163"/>
                  <a:pt x="1" y="151"/>
                  <a:pt x="3" y="140"/>
                </a:cubicBezTo>
                <a:cubicBezTo>
                  <a:pt x="5" y="129"/>
                  <a:pt x="8" y="118"/>
                  <a:pt x="13" y="108"/>
                </a:cubicBezTo>
                <a:cubicBezTo>
                  <a:pt x="17" y="97"/>
                  <a:pt x="23" y="87"/>
                  <a:pt x="29" y="78"/>
                </a:cubicBezTo>
                <a:cubicBezTo>
                  <a:pt x="35" y="68"/>
                  <a:pt x="42" y="59"/>
                  <a:pt x="51" y="51"/>
                </a:cubicBezTo>
                <a:cubicBezTo>
                  <a:pt x="59" y="43"/>
                  <a:pt x="67" y="36"/>
                  <a:pt x="77" y="29"/>
                </a:cubicBezTo>
                <a:cubicBezTo>
                  <a:pt x="86" y="23"/>
                  <a:pt x="96" y="18"/>
                  <a:pt x="107" y="13"/>
                </a:cubicBezTo>
                <a:cubicBezTo>
                  <a:pt x="118" y="9"/>
                  <a:pt x="128" y="6"/>
                  <a:pt x="140" y="3"/>
                </a:cubicBezTo>
                <a:cubicBezTo>
                  <a:pt x="151" y="1"/>
                  <a:pt x="162" y="0"/>
                  <a:pt x="174" y="0"/>
                </a:cubicBezTo>
                <a:lnTo>
                  <a:pt x="27287" y="0"/>
                </a:lnTo>
                <a:cubicBezTo>
                  <a:pt x="27299" y="0"/>
                  <a:pt x="27310" y="1"/>
                  <a:pt x="27321" y="3"/>
                </a:cubicBezTo>
                <a:cubicBezTo>
                  <a:pt x="27333" y="6"/>
                  <a:pt x="27344" y="9"/>
                  <a:pt x="27354" y="13"/>
                </a:cubicBezTo>
                <a:cubicBezTo>
                  <a:pt x="27365" y="18"/>
                  <a:pt x="27375" y="23"/>
                  <a:pt x="27384" y="29"/>
                </a:cubicBezTo>
                <a:cubicBezTo>
                  <a:pt x="27394" y="36"/>
                  <a:pt x="27403" y="43"/>
                  <a:pt x="27411" y="51"/>
                </a:cubicBezTo>
                <a:cubicBezTo>
                  <a:pt x="27419" y="59"/>
                  <a:pt x="27426" y="68"/>
                  <a:pt x="27432" y="78"/>
                </a:cubicBezTo>
                <a:cubicBezTo>
                  <a:pt x="27439" y="87"/>
                  <a:pt x="27444" y="97"/>
                  <a:pt x="27448" y="108"/>
                </a:cubicBezTo>
                <a:cubicBezTo>
                  <a:pt x="27453" y="118"/>
                  <a:pt x="27456" y="129"/>
                  <a:pt x="27458" y="140"/>
                </a:cubicBezTo>
                <a:cubicBezTo>
                  <a:pt x="27460" y="151"/>
                  <a:pt x="27462" y="163"/>
                  <a:pt x="27462" y="174"/>
                </a:cubicBezTo>
                <a:lnTo>
                  <a:pt x="27462" y="4771"/>
                </a:lnTo>
                <a:cubicBezTo>
                  <a:pt x="27462" y="4783"/>
                  <a:pt x="27460" y="4794"/>
                  <a:pt x="27458" y="4805"/>
                </a:cubicBezTo>
                <a:cubicBezTo>
                  <a:pt x="27456" y="4817"/>
                  <a:pt x="27453" y="4827"/>
                  <a:pt x="27448" y="4838"/>
                </a:cubicBezTo>
                <a:cubicBezTo>
                  <a:pt x="27444" y="4849"/>
                  <a:pt x="27439" y="4859"/>
                  <a:pt x="27432" y="4868"/>
                </a:cubicBezTo>
                <a:cubicBezTo>
                  <a:pt x="27426" y="4878"/>
                  <a:pt x="27419" y="4886"/>
                  <a:pt x="27411" y="4895"/>
                </a:cubicBezTo>
                <a:cubicBezTo>
                  <a:pt x="27403" y="4903"/>
                  <a:pt x="27394" y="4910"/>
                  <a:pt x="27384" y="4916"/>
                </a:cubicBezTo>
                <a:cubicBezTo>
                  <a:pt x="27375" y="4923"/>
                  <a:pt x="27365" y="4928"/>
                  <a:pt x="27354" y="4932"/>
                </a:cubicBezTo>
                <a:cubicBezTo>
                  <a:pt x="27344" y="4937"/>
                  <a:pt x="27333" y="4940"/>
                  <a:pt x="27321" y="4942"/>
                </a:cubicBezTo>
                <a:cubicBezTo>
                  <a:pt x="27310" y="4944"/>
                  <a:pt x="27299" y="4946"/>
                  <a:pt x="27287" y="4946"/>
                </a:cubicBezTo>
                <a:lnTo>
                  <a:pt x="174" y="4946"/>
                </a:lnTo>
                <a:cubicBezTo>
                  <a:pt x="162" y="4946"/>
                  <a:pt x="151" y="4944"/>
                  <a:pt x="140" y="4942"/>
                </a:cubicBezTo>
                <a:cubicBezTo>
                  <a:pt x="128" y="4940"/>
                  <a:pt x="118" y="4937"/>
                  <a:pt x="107" y="4932"/>
                </a:cubicBezTo>
                <a:cubicBezTo>
                  <a:pt x="96" y="4928"/>
                  <a:pt x="86" y="4923"/>
                  <a:pt x="77" y="4916"/>
                </a:cubicBezTo>
                <a:cubicBezTo>
                  <a:pt x="67" y="4910"/>
                  <a:pt x="59" y="4903"/>
                  <a:pt x="51" y="4895"/>
                </a:cubicBezTo>
                <a:cubicBezTo>
                  <a:pt x="42" y="4886"/>
                  <a:pt x="35" y="4878"/>
                  <a:pt x="29" y="4868"/>
                </a:cubicBezTo>
                <a:cubicBezTo>
                  <a:pt x="23" y="4859"/>
                  <a:pt x="17" y="4849"/>
                  <a:pt x="13" y="4838"/>
                </a:cubicBezTo>
                <a:cubicBezTo>
                  <a:pt x="8" y="4827"/>
                  <a:pt x="5" y="4817"/>
                  <a:pt x="3" y="4805"/>
                </a:cubicBezTo>
                <a:cubicBezTo>
                  <a:pt x="1" y="4794"/>
                  <a:pt x="0" y="4783"/>
                  <a:pt x="0" y="4771"/>
                </a:cubicBezTo>
                <a:close/>
              </a:path>
            </a:pathLst>
          </a:custGeom>
          <a:solidFill>
            <a:srgbClr val="1E3A8A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535" name="任意多边形 1534"/>
          <p:cNvSpPr/>
          <p:nvPr/>
        </p:nvSpPr>
        <p:spPr>
          <a:xfrm>
            <a:off x="413640" y="3731040"/>
            <a:ext cx="9886320" cy="1780560"/>
          </a:xfrm>
          <a:custGeom>
            <a:avLst/>
            <a:gdLst/>
            <a:ahLst/>
            <a:cxnLst/>
            <a:rect l="0" t="0" r="r" b="b"/>
            <a:pathLst>
              <a:path w="27462" h="4946" fill="none">
                <a:moveTo>
                  <a:pt x="0" y="4771"/>
                </a:moveTo>
                <a:lnTo>
                  <a:pt x="0" y="174"/>
                </a:lnTo>
                <a:cubicBezTo>
                  <a:pt x="0" y="163"/>
                  <a:pt x="1" y="151"/>
                  <a:pt x="3" y="140"/>
                </a:cubicBezTo>
                <a:cubicBezTo>
                  <a:pt x="5" y="129"/>
                  <a:pt x="8" y="118"/>
                  <a:pt x="13" y="108"/>
                </a:cubicBezTo>
                <a:cubicBezTo>
                  <a:pt x="17" y="97"/>
                  <a:pt x="23" y="87"/>
                  <a:pt x="29" y="78"/>
                </a:cubicBezTo>
                <a:cubicBezTo>
                  <a:pt x="35" y="68"/>
                  <a:pt x="42" y="59"/>
                  <a:pt x="51" y="51"/>
                </a:cubicBezTo>
                <a:cubicBezTo>
                  <a:pt x="59" y="43"/>
                  <a:pt x="67" y="36"/>
                  <a:pt x="77" y="29"/>
                </a:cubicBezTo>
                <a:cubicBezTo>
                  <a:pt x="86" y="23"/>
                  <a:pt x="96" y="18"/>
                  <a:pt x="107" y="13"/>
                </a:cubicBezTo>
                <a:cubicBezTo>
                  <a:pt x="118" y="9"/>
                  <a:pt x="128" y="6"/>
                  <a:pt x="140" y="3"/>
                </a:cubicBezTo>
                <a:cubicBezTo>
                  <a:pt x="151" y="1"/>
                  <a:pt x="162" y="0"/>
                  <a:pt x="174" y="0"/>
                </a:cubicBezTo>
                <a:lnTo>
                  <a:pt x="27287" y="0"/>
                </a:lnTo>
                <a:cubicBezTo>
                  <a:pt x="27299" y="0"/>
                  <a:pt x="27310" y="1"/>
                  <a:pt x="27321" y="3"/>
                </a:cubicBezTo>
                <a:cubicBezTo>
                  <a:pt x="27333" y="6"/>
                  <a:pt x="27344" y="9"/>
                  <a:pt x="27354" y="13"/>
                </a:cubicBezTo>
                <a:cubicBezTo>
                  <a:pt x="27365" y="18"/>
                  <a:pt x="27375" y="23"/>
                  <a:pt x="27384" y="29"/>
                </a:cubicBezTo>
                <a:cubicBezTo>
                  <a:pt x="27394" y="36"/>
                  <a:pt x="27403" y="43"/>
                  <a:pt x="27411" y="51"/>
                </a:cubicBezTo>
                <a:cubicBezTo>
                  <a:pt x="27419" y="59"/>
                  <a:pt x="27426" y="68"/>
                  <a:pt x="27432" y="78"/>
                </a:cubicBezTo>
                <a:cubicBezTo>
                  <a:pt x="27439" y="87"/>
                  <a:pt x="27444" y="97"/>
                  <a:pt x="27448" y="108"/>
                </a:cubicBezTo>
                <a:cubicBezTo>
                  <a:pt x="27453" y="118"/>
                  <a:pt x="27456" y="129"/>
                  <a:pt x="27458" y="140"/>
                </a:cubicBezTo>
                <a:cubicBezTo>
                  <a:pt x="27460" y="151"/>
                  <a:pt x="27462" y="163"/>
                  <a:pt x="27462" y="174"/>
                </a:cubicBezTo>
                <a:lnTo>
                  <a:pt x="27462" y="4771"/>
                </a:lnTo>
                <a:cubicBezTo>
                  <a:pt x="27462" y="4783"/>
                  <a:pt x="27460" y="4794"/>
                  <a:pt x="27458" y="4805"/>
                </a:cubicBezTo>
                <a:cubicBezTo>
                  <a:pt x="27456" y="4817"/>
                  <a:pt x="27453" y="4827"/>
                  <a:pt x="27448" y="4838"/>
                </a:cubicBezTo>
                <a:cubicBezTo>
                  <a:pt x="27444" y="4849"/>
                  <a:pt x="27439" y="4859"/>
                  <a:pt x="27432" y="4868"/>
                </a:cubicBezTo>
                <a:cubicBezTo>
                  <a:pt x="27426" y="4878"/>
                  <a:pt x="27419" y="4886"/>
                  <a:pt x="27411" y="4895"/>
                </a:cubicBezTo>
                <a:cubicBezTo>
                  <a:pt x="27403" y="4903"/>
                  <a:pt x="27394" y="4910"/>
                  <a:pt x="27384" y="4916"/>
                </a:cubicBezTo>
                <a:cubicBezTo>
                  <a:pt x="27375" y="4923"/>
                  <a:pt x="27365" y="4928"/>
                  <a:pt x="27354" y="4932"/>
                </a:cubicBezTo>
                <a:cubicBezTo>
                  <a:pt x="27344" y="4937"/>
                  <a:pt x="27333" y="4940"/>
                  <a:pt x="27321" y="4942"/>
                </a:cubicBezTo>
                <a:cubicBezTo>
                  <a:pt x="27310" y="4944"/>
                  <a:pt x="27299" y="4946"/>
                  <a:pt x="27287" y="4946"/>
                </a:cubicBezTo>
                <a:lnTo>
                  <a:pt x="174" y="4946"/>
                </a:lnTo>
                <a:cubicBezTo>
                  <a:pt x="162" y="4946"/>
                  <a:pt x="151" y="4944"/>
                  <a:pt x="140" y="4942"/>
                </a:cubicBezTo>
                <a:cubicBezTo>
                  <a:pt x="128" y="4940"/>
                  <a:pt x="118" y="4937"/>
                  <a:pt x="107" y="4932"/>
                </a:cubicBezTo>
                <a:cubicBezTo>
                  <a:pt x="96" y="4928"/>
                  <a:pt x="86" y="4923"/>
                  <a:pt x="77" y="4916"/>
                </a:cubicBezTo>
                <a:cubicBezTo>
                  <a:pt x="67" y="4910"/>
                  <a:pt x="59" y="4903"/>
                  <a:pt x="51" y="4895"/>
                </a:cubicBezTo>
                <a:cubicBezTo>
                  <a:pt x="42" y="4886"/>
                  <a:pt x="35" y="4878"/>
                  <a:pt x="29" y="4868"/>
                </a:cubicBezTo>
                <a:cubicBezTo>
                  <a:pt x="23" y="4859"/>
                  <a:pt x="17" y="4849"/>
                  <a:pt x="13" y="4838"/>
                </a:cubicBezTo>
                <a:cubicBezTo>
                  <a:pt x="8" y="4827"/>
                  <a:pt x="5" y="4817"/>
                  <a:pt x="3" y="4805"/>
                </a:cubicBezTo>
                <a:cubicBezTo>
                  <a:pt x="1" y="4794"/>
                  <a:pt x="0" y="4783"/>
                  <a:pt x="0" y="4771"/>
                </a:cubicBezTo>
              </a:path>
            </a:pathLst>
          </a:custGeom>
          <a:ln w="8280">
            <a:solidFill>
              <a:srgbClr val="1E40AF"/>
            </a:solidFill>
            <a:miter/>
          </a:ln>
        </p:spPr>
        <p:txBody>
          <a:bodyPr lIns="3960" tIns="3960" rIns="3960" bIns="396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536" name="图片 1535"/>
          <p:cNvPicPr/>
          <p:nvPr/>
        </p:nvPicPr>
        <p:blipFill>
          <a:blip r:embed="rId4"/>
          <a:stretch/>
        </p:blipFill>
        <p:spPr>
          <a:xfrm>
            <a:off x="618480" y="3969360"/>
            <a:ext cx="208440" cy="166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537" name="文本框 1536"/>
          <p:cNvSpPr txBox="1"/>
          <p:nvPr/>
        </p:nvSpPr>
        <p:spPr>
          <a:xfrm>
            <a:off x="7349760" y="2878920"/>
            <a:ext cx="176112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BFDBFE"/>
                </a:solidFill>
                <a:effectLst/>
                <a:uFillTx/>
                <a:latin typeface="WenQuanYiZenHei"/>
                <a:ea typeface="WenQuanYiZenHei"/>
              </a:rPr>
              <a:t>型，以生成连贯且内容丰富的回答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538" name="文本框 1537"/>
          <p:cNvSpPr txBox="1"/>
          <p:nvPr/>
        </p:nvSpPr>
        <p:spPr>
          <a:xfrm>
            <a:off x="889920" y="3956400"/>
            <a:ext cx="455400" cy="1954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320" b="1" u="none" strike="noStrike">
                <a:solidFill>
                  <a:srgbClr val="A2F4FD"/>
                </a:solidFill>
                <a:effectLst/>
                <a:uFillTx/>
                <a:latin typeface="DejaVuSans"/>
                <a:ea typeface="DejaVuSans"/>
              </a:rPr>
              <a:t> RAG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539" name="图片 1538"/>
          <p:cNvPicPr/>
          <p:nvPr/>
        </p:nvPicPr>
        <p:blipFill>
          <a:blip r:embed="rId5"/>
          <a:stretch/>
        </p:blipFill>
        <p:spPr>
          <a:xfrm>
            <a:off x="618480" y="4362120"/>
            <a:ext cx="11664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540" name="文本框 1539"/>
          <p:cNvSpPr txBox="1"/>
          <p:nvPr/>
        </p:nvSpPr>
        <p:spPr>
          <a:xfrm>
            <a:off x="1343520" y="3950640"/>
            <a:ext cx="100656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A2F4FD"/>
                </a:solidFill>
                <a:effectLst/>
                <a:uFillTx/>
                <a:latin typeface="WenQuanYiZenHei"/>
                <a:ea typeface="WenQuanYiZenHei"/>
              </a:rPr>
              <a:t>系统实现流程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541" name="文本框 1540"/>
          <p:cNvSpPr txBox="1"/>
          <p:nvPr/>
        </p:nvSpPr>
        <p:spPr>
          <a:xfrm>
            <a:off x="831600" y="4317120"/>
            <a:ext cx="8053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查询嵌入生成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542" name="图片 1541"/>
          <p:cNvPicPr/>
          <p:nvPr/>
        </p:nvPicPr>
        <p:blipFill>
          <a:blip r:embed="rId6"/>
          <a:stretch/>
        </p:blipFill>
        <p:spPr>
          <a:xfrm>
            <a:off x="618480" y="4863600"/>
            <a:ext cx="11664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543" name="文本框 1542"/>
          <p:cNvSpPr txBox="1"/>
          <p:nvPr/>
        </p:nvSpPr>
        <p:spPr>
          <a:xfrm>
            <a:off x="831600" y="4516920"/>
            <a:ext cx="223020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BFDBFE"/>
                </a:solidFill>
                <a:effectLst/>
                <a:uFillTx/>
                <a:latin typeface="WenQuanYiZenHei"/>
                <a:ea typeface="WenQuanYiZenHei"/>
              </a:rPr>
              <a:t>使用预训练模型将查询文本转换为向量表示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544" name="文本框 1543"/>
          <p:cNvSpPr txBox="1"/>
          <p:nvPr/>
        </p:nvSpPr>
        <p:spPr>
          <a:xfrm>
            <a:off x="831600" y="4818240"/>
            <a:ext cx="8053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向量索引查询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545" name="图片 1544"/>
          <p:cNvPicPr/>
          <p:nvPr/>
        </p:nvPicPr>
        <p:blipFill>
          <a:blip r:embed="rId7"/>
          <a:stretch/>
        </p:blipFill>
        <p:spPr>
          <a:xfrm>
            <a:off x="5490360" y="436212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546" name="文本框 1545"/>
          <p:cNvSpPr txBox="1"/>
          <p:nvPr/>
        </p:nvSpPr>
        <p:spPr>
          <a:xfrm>
            <a:off x="831600" y="5018400"/>
            <a:ext cx="223020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BFDBFE"/>
                </a:solidFill>
                <a:effectLst/>
                <a:uFillTx/>
                <a:latin typeface="WenQuanYiZenHei"/>
                <a:ea typeface="WenQuanYiZenHei"/>
              </a:rPr>
              <a:t>基于向量相似性从索引中检索最相关的文档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547" name="文本框 1546"/>
          <p:cNvSpPr txBox="1"/>
          <p:nvPr/>
        </p:nvSpPr>
        <p:spPr>
          <a:xfrm>
            <a:off x="5720040" y="4317120"/>
            <a:ext cx="6714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上下文整合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548" name="图片 1547"/>
          <p:cNvPicPr/>
          <p:nvPr/>
        </p:nvPicPr>
        <p:blipFill>
          <a:blip r:embed="rId8"/>
          <a:stretch/>
        </p:blipFill>
        <p:spPr>
          <a:xfrm>
            <a:off x="5490360" y="486360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549" name="文本框 1548"/>
          <p:cNvSpPr txBox="1"/>
          <p:nvPr/>
        </p:nvSpPr>
        <p:spPr>
          <a:xfrm>
            <a:off x="5720040" y="4516920"/>
            <a:ext cx="211284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BFDBFE"/>
                </a:solidFill>
                <a:effectLst/>
                <a:uFillTx/>
                <a:latin typeface="WenQuanYiZenHei"/>
                <a:ea typeface="WenQuanYiZenHei"/>
              </a:rPr>
              <a:t>将检索到的文档与原始查询组合为提示词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550" name="文本框 1549"/>
          <p:cNvSpPr txBox="1"/>
          <p:nvPr/>
        </p:nvSpPr>
        <p:spPr>
          <a:xfrm>
            <a:off x="5720040" y="4818240"/>
            <a:ext cx="8053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生成模型输出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551" name="图片 1550"/>
          <p:cNvPicPr/>
          <p:nvPr/>
        </p:nvPicPr>
        <p:blipFill>
          <a:blip r:embed="rId9"/>
          <a:stretch/>
        </p:blipFill>
        <p:spPr>
          <a:xfrm>
            <a:off x="442800" y="5515560"/>
            <a:ext cx="9860400" cy="5011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552" name="任意多边形 1551"/>
          <p:cNvSpPr/>
          <p:nvPr/>
        </p:nvSpPr>
        <p:spPr>
          <a:xfrm>
            <a:off x="409320" y="5515200"/>
            <a:ext cx="33840" cy="501840"/>
          </a:xfrm>
          <a:custGeom>
            <a:avLst/>
            <a:gdLst/>
            <a:ahLst/>
            <a:cxnLst/>
            <a:rect l="0" t="0" r="r" b="b"/>
            <a:pathLst>
              <a:path w="94" h="1394">
                <a:moveTo>
                  <a:pt x="0" y="0"/>
                </a:moveTo>
                <a:lnTo>
                  <a:pt x="94" y="0"/>
                </a:lnTo>
                <a:lnTo>
                  <a:pt x="94" y="1394"/>
                </a:lnTo>
                <a:lnTo>
                  <a:pt x="0" y="1394"/>
                </a:lnTo>
                <a:lnTo>
                  <a:pt x="0" y="0"/>
                </a:lnTo>
                <a:close/>
              </a:path>
            </a:pathLst>
          </a:custGeom>
          <a:solidFill>
            <a:srgbClr val="E5E7E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553" name="图片 1552"/>
          <p:cNvPicPr/>
          <p:nvPr/>
        </p:nvPicPr>
        <p:blipFill>
          <a:blip r:embed="rId10"/>
          <a:stretch/>
        </p:blipFill>
        <p:spPr>
          <a:xfrm>
            <a:off x="576720" y="5665680"/>
            <a:ext cx="15012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554" name="文本框 1553"/>
          <p:cNvSpPr txBox="1"/>
          <p:nvPr/>
        </p:nvSpPr>
        <p:spPr>
          <a:xfrm>
            <a:off x="5720040" y="5018400"/>
            <a:ext cx="199548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BFDBFE"/>
                </a:solidFill>
                <a:effectLst/>
                <a:uFillTx/>
                <a:latin typeface="WenQuanYiZenHei"/>
                <a:ea typeface="WenQuanYiZenHei"/>
              </a:rPr>
              <a:t>基于上下文信息生成准确、连贯的回答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555" name="文本框 1554"/>
          <p:cNvSpPr txBox="1"/>
          <p:nvPr/>
        </p:nvSpPr>
        <p:spPr>
          <a:xfrm>
            <a:off x="856440" y="5671440"/>
            <a:ext cx="256572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通过向量检索提供的高相似度上下文，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556" name="文本框 1555"/>
          <p:cNvSpPr txBox="1"/>
          <p:nvPr/>
        </p:nvSpPr>
        <p:spPr>
          <a:xfrm>
            <a:off x="3413880" y="5676840"/>
            <a:ext cx="325800" cy="1756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180" b="0" u="none" strike="noStrike">
                <a:solidFill>
                  <a:srgbClr val="DBEAFE"/>
                </a:solidFill>
                <a:effectLst/>
                <a:uFillTx/>
                <a:latin typeface="DejaVuSans"/>
                <a:ea typeface="DejaVuSans"/>
              </a:rPr>
              <a:t>RAG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557" name="文本框 1556"/>
          <p:cNvSpPr txBox="1"/>
          <p:nvPr/>
        </p:nvSpPr>
        <p:spPr>
          <a:xfrm>
            <a:off x="3728880" y="5671440"/>
            <a:ext cx="150948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系统能够更有效地处理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558" name="文本框 1557"/>
          <p:cNvSpPr txBox="1"/>
          <p:nvPr/>
        </p:nvSpPr>
        <p:spPr>
          <a:xfrm>
            <a:off x="5233320" y="5676840"/>
            <a:ext cx="150120" cy="1756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180" b="0" u="none" strike="noStrike">
                <a:solidFill>
                  <a:srgbClr val="DBEAFE"/>
                </a:solidFill>
                <a:effectLst/>
                <a:uFillTx/>
                <a:latin typeface="DejaVuSans"/>
                <a:ea typeface="DejaVuSans"/>
              </a:rPr>
              <a:t> 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559" name="文本框 1558"/>
          <p:cNvSpPr txBox="1"/>
          <p:nvPr/>
        </p:nvSpPr>
        <p:spPr>
          <a:xfrm>
            <a:off x="5281200" y="5671440"/>
            <a:ext cx="75492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53EAFD"/>
                </a:solidFill>
                <a:effectLst/>
                <a:uFillTx/>
                <a:latin typeface="WenQuanYiZenHei"/>
                <a:ea typeface="WenQuanYiZenHei"/>
              </a:rPr>
              <a:t>复杂问答</a:t>
            </a:r>
            <a:r>
              <a:rPr lang="zh-CN" sz="11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、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560" name="文本框 1559"/>
          <p:cNvSpPr txBox="1"/>
          <p:nvPr/>
        </p:nvSpPr>
        <p:spPr>
          <a:xfrm>
            <a:off x="6033240" y="5676840"/>
            <a:ext cx="150120" cy="1756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180" b="0" u="none" strike="noStrike">
                <a:solidFill>
                  <a:srgbClr val="DBEAFE"/>
                </a:solidFill>
                <a:effectLst/>
                <a:uFillTx/>
                <a:latin typeface="DejaVuSans"/>
                <a:ea typeface="DejaVuSans"/>
              </a:rPr>
              <a:t> 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561" name="文本框 1560"/>
          <p:cNvSpPr txBox="1"/>
          <p:nvPr/>
        </p:nvSpPr>
        <p:spPr>
          <a:xfrm>
            <a:off x="6081120" y="5671440"/>
            <a:ext cx="75492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53EAFD"/>
                </a:solidFill>
                <a:effectLst/>
                <a:uFillTx/>
                <a:latin typeface="WenQuanYiZenHei"/>
                <a:ea typeface="WenQuanYiZenHei"/>
              </a:rPr>
              <a:t>内容生成</a:t>
            </a:r>
            <a:r>
              <a:rPr lang="zh-CN" sz="11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和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562" name="文本框 1561"/>
          <p:cNvSpPr txBox="1"/>
          <p:nvPr/>
        </p:nvSpPr>
        <p:spPr>
          <a:xfrm>
            <a:off x="6833160" y="5676840"/>
            <a:ext cx="150120" cy="1756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180" b="0" u="none" strike="noStrike">
                <a:solidFill>
                  <a:srgbClr val="DBEAFE"/>
                </a:solidFill>
                <a:effectLst/>
                <a:uFillTx/>
                <a:latin typeface="DejaVuSans"/>
                <a:ea typeface="DejaVuSans"/>
              </a:rPr>
              <a:t> 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563" name="任意多边形 1562"/>
          <p:cNvSpPr/>
          <p:nvPr/>
        </p:nvSpPr>
        <p:spPr>
          <a:xfrm>
            <a:off x="1249200" y="1708920"/>
            <a:ext cx="2465640" cy="1529640"/>
          </a:xfrm>
          <a:custGeom>
            <a:avLst/>
            <a:gdLst/>
            <a:ahLst/>
            <a:cxnLst/>
            <a:rect l="0" t="0" r="r" b="b"/>
            <a:pathLst>
              <a:path w="6849" h="4249">
                <a:moveTo>
                  <a:pt x="0" y="4074"/>
                </a:moveTo>
                <a:lnTo>
                  <a:pt x="0" y="174"/>
                </a:lnTo>
                <a:cubicBezTo>
                  <a:pt x="0" y="162"/>
                  <a:pt x="1" y="151"/>
                  <a:pt x="3" y="140"/>
                </a:cubicBezTo>
                <a:cubicBezTo>
                  <a:pt x="5" y="128"/>
                  <a:pt x="9" y="118"/>
                  <a:pt x="13" y="107"/>
                </a:cubicBezTo>
                <a:cubicBezTo>
                  <a:pt x="17" y="96"/>
                  <a:pt x="23" y="86"/>
                  <a:pt x="29" y="77"/>
                </a:cubicBezTo>
                <a:cubicBezTo>
                  <a:pt x="36" y="67"/>
                  <a:pt x="43" y="59"/>
                  <a:pt x="51" y="51"/>
                </a:cubicBezTo>
                <a:cubicBezTo>
                  <a:pt x="59" y="42"/>
                  <a:pt x="68" y="35"/>
                  <a:pt x="77" y="29"/>
                </a:cubicBezTo>
                <a:cubicBezTo>
                  <a:pt x="87" y="23"/>
                  <a:pt x="97" y="17"/>
                  <a:pt x="107" y="13"/>
                </a:cubicBezTo>
                <a:cubicBezTo>
                  <a:pt x="118" y="8"/>
                  <a:pt x="129" y="5"/>
                  <a:pt x="140" y="3"/>
                </a:cubicBezTo>
                <a:cubicBezTo>
                  <a:pt x="151" y="1"/>
                  <a:pt x="163" y="0"/>
                  <a:pt x="174" y="0"/>
                </a:cubicBezTo>
                <a:lnTo>
                  <a:pt x="6674" y="0"/>
                </a:lnTo>
                <a:cubicBezTo>
                  <a:pt x="6685" y="0"/>
                  <a:pt x="6696" y="1"/>
                  <a:pt x="6708" y="3"/>
                </a:cubicBezTo>
                <a:cubicBezTo>
                  <a:pt x="6719" y="5"/>
                  <a:pt x="6730" y="8"/>
                  <a:pt x="6740" y="13"/>
                </a:cubicBezTo>
                <a:cubicBezTo>
                  <a:pt x="6751" y="17"/>
                  <a:pt x="6761" y="23"/>
                  <a:pt x="6770" y="29"/>
                </a:cubicBezTo>
                <a:cubicBezTo>
                  <a:pt x="6780" y="35"/>
                  <a:pt x="6789" y="42"/>
                  <a:pt x="6797" y="51"/>
                </a:cubicBezTo>
                <a:cubicBezTo>
                  <a:pt x="6806" y="59"/>
                  <a:pt x="6813" y="67"/>
                  <a:pt x="6819" y="77"/>
                </a:cubicBezTo>
                <a:cubicBezTo>
                  <a:pt x="6826" y="86"/>
                  <a:pt x="6831" y="96"/>
                  <a:pt x="6835" y="107"/>
                </a:cubicBezTo>
                <a:cubicBezTo>
                  <a:pt x="6840" y="118"/>
                  <a:pt x="6843" y="128"/>
                  <a:pt x="6845" y="140"/>
                </a:cubicBezTo>
                <a:cubicBezTo>
                  <a:pt x="6848" y="151"/>
                  <a:pt x="6849" y="162"/>
                  <a:pt x="6849" y="174"/>
                </a:cubicBezTo>
                <a:lnTo>
                  <a:pt x="6849" y="4074"/>
                </a:lnTo>
                <a:cubicBezTo>
                  <a:pt x="6849" y="4086"/>
                  <a:pt x="6848" y="4097"/>
                  <a:pt x="6845" y="4108"/>
                </a:cubicBezTo>
                <a:cubicBezTo>
                  <a:pt x="6843" y="4120"/>
                  <a:pt x="6840" y="4131"/>
                  <a:pt x="6835" y="4141"/>
                </a:cubicBezTo>
                <a:cubicBezTo>
                  <a:pt x="6831" y="4152"/>
                  <a:pt x="6826" y="4162"/>
                  <a:pt x="6819" y="4171"/>
                </a:cubicBezTo>
                <a:cubicBezTo>
                  <a:pt x="6813" y="4181"/>
                  <a:pt x="6806" y="4189"/>
                  <a:pt x="6797" y="4198"/>
                </a:cubicBezTo>
                <a:cubicBezTo>
                  <a:pt x="6789" y="4206"/>
                  <a:pt x="6780" y="4213"/>
                  <a:pt x="6770" y="4219"/>
                </a:cubicBezTo>
                <a:cubicBezTo>
                  <a:pt x="6761" y="4226"/>
                  <a:pt x="6751" y="4231"/>
                  <a:pt x="6740" y="4235"/>
                </a:cubicBezTo>
                <a:cubicBezTo>
                  <a:pt x="6730" y="4240"/>
                  <a:pt x="6719" y="4243"/>
                  <a:pt x="6708" y="4245"/>
                </a:cubicBezTo>
                <a:cubicBezTo>
                  <a:pt x="6696" y="4247"/>
                  <a:pt x="6685" y="4249"/>
                  <a:pt x="6674" y="4249"/>
                </a:cubicBezTo>
                <a:lnTo>
                  <a:pt x="174" y="4249"/>
                </a:lnTo>
                <a:cubicBezTo>
                  <a:pt x="163" y="4249"/>
                  <a:pt x="151" y="4247"/>
                  <a:pt x="140" y="4245"/>
                </a:cubicBezTo>
                <a:cubicBezTo>
                  <a:pt x="129" y="4243"/>
                  <a:pt x="118" y="4240"/>
                  <a:pt x="107" y="4235"/>
                </a:cubicBezTo>
                <a:cubicBezTo>
                  <a:pt x="97" y="4231"/>
                  <a:pt x="87" y="4226"/>
                  <a:pt x="77" y="4219"/>
                </a:cubicBezTo>
                <a:cubicBezTo>
                  <a:pt x="68" y="4213"/>
                  <a:pt x="59" y="4206"/>
                  <a:pt x="51" y="4198"/>
                </a:cubicBezTo>
                <a:cubicBezTo>
                  <a:pt x="43" y="4189"/>
                  <a:pt x="36" y="4181"/>
                  <a:pt x="29" y="4171"/>
                </a:cubicBezTo>
                <a:cubicBezTo>
                  <a:pt x="23" y="4162"/>
                  <a:pt x="17" y="4152"/>
                  <a:pt x="13" y="4141"/>
                </a:cubicBezTo>
                <a:cubicBezTo>
                  <a:pt x="9" y="4131"/>
                  <a:pt x="5" y="4120"/>
                  <a:pt x="3" y="4108"/>
                </a:cubicBezTo>
                <a:cubicBezTo>
                  <a:pt x="1" y="4097"/>
                  <a:pt x="0" y="4086"/>
                  <a:pt x="0" y="4074"/>
                </a:cubicBezTo>
                <a:close/>
              </a:path>
            </a:pathLst>
          </a:custGeom>
          <a:solidFill>
            <a:srgbClr val="1E40AF">
              <a:alpha val="4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564" name="任意多边形 1563"/>
          <p:cNvSpPr/>
          <p:nvPr/>
        </p:nvSpPr>
        <p:spPr>
          <a:xfrm>
            <a:off x="1249200" y="1708920"/>
            <a:ext cx="2465640" cy="1529640"/>
          </a:xfrm>
          <a:custGeom>
            <a:avLst/>
            <a:gdLst/>
            <a:ahLst/>
            <a:cxnLst/>
            <a:rect l="0" t="0" r="r" b="b"/>
            <a:pathLst>
              <a:path w="6849" h="4249" fill="none">
                <a:moveTo>
                  <a:pt x="0" y="4074"/>
                </a:moveTo>
                <a:lnTo>
                  <a:pt x="0" y="174"/>
                </a:lnTo>
                <a:cubicBezTo>
                  <a:pt x="0" y="162"/>
                  <a:pt x="1" y="151"/>
                  <a:pt x="3" y="140"/>
                </a:cubicBezTo>
                <a:cubicBezTo>
                  <a:pt x="5" y="128"/>
                  <a:pt x="9" y="118"/>
                  <a:pt x="13" y="107"/>
                </a:cubicBezTo>
                <a:cubicBezTo>
                  <a:pt x="17" y="96"/>
                  <a:pt x="23" y="86"/>
                  <a:pt x="29" y="77"/>
                </a:cubicBezTo>
                <a:cubicBezTo>
                  <a:pt x="36" y="67"/>
                  <a:pt x="43" y="59"/>
                  <a:pt x="51" y="51"/>
                </a:cubicBezTo>
                <a:cubicBezTo>
                  <a:pt x="59" y="42"/>
                  <a:pt x="68" y="35"/>
                  <a:pt x="77" y="29"/>
                </a:cubicBezTo>
                <a:cubicBezTo>
                  <a:pt x="87" y="23"/>
                  <a:pt x="97" y="17"/>
                  <a:pt x="107" y="13"/>
                </a:cubicBezTo>
                <a:cubicBezTo>
                  <a:pt x="118" y="8"/>
                  <a:pt x="129" y="5"/>
                  <a:pt x="140" y="3"/>
                </a:cubicBezTo>
                <a:cubicBezTo>
                  <a:pt x="151" y="1"/>
                  <a:pt x="163" y="0"/>
                  <a:pt x="174" y="0"/>
                </a:cubicBezTo>
                <a:lnTo>
                  <a:pt x="6674" y="0"/>
                </a:lnTo>
                <a:cubicBezTo>
                  <a:pt x="6685" y="0"/>
                  <a:pt x="6696" y="1"/>
                  <a:pt x="6708" y="3"/>
                </a:cubicBezTo>
                <a:cubicBezTo>
                  <a:pt x="6719" y="5"/>
                  <a:pt x="6730" y="8"/>
                  <a:pt x="6740" y="13"/>
                </a:cubicBezTo>
                <a:cubicBezTo>
                  <a:pt x="6751" y="17"/>
                  <a:pt x="6761" y="23"/>
                  <a:pt x="6770" y="29"/>
                </a:cubicBezTo>
                <a:cubicBezTo>
                  <a:pt x="6780" y="35"/>
                  <a:pt x="6789" y="42"/>
                  <a:pt x="6797" y="51"/>
                </a:cubicBezTo>
                <a:cubicBezTo>
                  <a:pt x="6806" y="59"/>
                  <a:pt x="6813" y="67"/>
                  <a:pt x="6819" y="77"/>
                </a:cubicBezTo>
                <a:cubicBezTo>
                  <a:pt x="6826" y="86"/>
                  <a:pt x="6831" y="96"/>
                  <a:pt x="6835" y="107"/>
                </a:cubicBezTo>
                <a:cubicBezTo>
                  <a:pt x="6840" y="118"/>
                  <a:pt x="6843" y="128"/>
                  <a:pt x="6845" y="140"/>
                </a:cubicBezTo>
                <a:cubicBezTo>
                  <a:pt x="6848" y="151"/>
                  <a:pt x="6849" y="162"/>
                  <a:pt x="6849" y="174"/>
                </a:cubicBezTo>
                <a:lnTo>
                  <a:pt x="6849" y="4074"/>
                </a:lnTo>
                <a:cubicBezTo>
                  <a:pt x="6849" y="4086"/>
                  <a:pt x="6848" y="4097"/>
                  <a:pt x="6845" y="4108"/>
                </a:cubicBezTo>
                <a:cubicBezTo>
                  <a:pt x="6843" y="4120"/>
                  <a:pt x="6840" y="4131"/>
                  <a:pt x="6835" y="4141"/>
                </a:cubicBezTo>
                <a:cubicBezTo>
                  <a:pt x="6831" y="4152"/>
                  <a:pt x="6826" y="4162"/>
                  <a:pt x="6819" y="4171"/>
                </a:cubicBezTo>
                <a:cubicBezTo>
                  <a:pt x="6813" y="4181"/>
                  <a:pt x="6806" y="4189"/>
                  <a:pt x="6797" y="4198"/>
                </a:cubicBezTo>
                <a:cubicBezTo>
                  <a:pt x="6789" y="4206"/>
                  <a:pt x="6780" y="4213"/>
                  <a:pt x="6770" y="4219"/>
                </a:cubicBezTo>
                <a:cubicBezTo>
                  <a:pt x="6761" y="4226"/>
                  <a:pt x="6751" y="4231"/>
                  <a:pt x="6740" y="4235"/>
                </a:cubicBezTo>
                <a:cubicBezTo>
                  <a:pt x="6730" y="4240"/>
                  <a:pt x="6719" y="4243"/>
                  <a:pt x="6708" y="4245"/>
                </a:cubicBezTo>
                <a:cubicBezTo>
                  <a:pt x="6696" y="4247"/>
                  <a:pt x="6685" y="4249"/>
                  <a:pt x="6674" y="4249"/>
                </a:cubicBezTo>
                <a:lnTo>
                  <a:pt x="174" y="4249"/>
                </a:lnTo>
                <a:cubicBezTo>
                  <a:pt x="163" y="4249"/>
                  <a:pt x="151" y="4247"/>
                  <a:pt x="140" y="4245"/>
                </a:cubicBezTo>
                <a:cubicBezTo>
                  <a:pt x="129" y="4243"/>
                  <a:pt x="118" y="4240"/>
                  <a:pt x="107" y="4235"/>
                </a:cubicBezTo>
                <a:cubicBezTo>
                  <a:pt x="97" y="4231"/>
                  <a:pt x="87" y="4226"/>
                  <a:pt x="77" y="4219"/>
                </a:cubicBezTo>
                <a:cubicBezTo>
                  <a:pt x="68" y="4213"/>
                  <a:pt x="59" y="4206"/>
                  <a:pt x="51" y="4198"/>
                </a:cubicBezTo>
                <a:cubicBezTo>
                  <a:pt x="43" y="4189"/>
                  <a:pt x="36" y="4181"/>
                  <a:pt x="29" y="4171"/>
                </a:cubicBezTo>
                <a:cubicBezTo>
                  <a:pt x="23" y="4162"/>
                  <a:pt x="17" y="4152"/>
                  <a:pt x="13" y="4141"/>
                </a:cubicBezTo>
                <a:cubicBezTo>
                  <a:pt x="9" y="4131"/>
                  <a:pt x="5" y="4120"/>
                  <a:pt x="3" y="4108"/>
                </a:cubicBezTo>
                <a:cubicBezTo>
                  <a:pt x="1" y="4097"/>
                  <a:pt x="0" y="4086"/>
                  <a:pt x="0" y="4074"/>
                </a:cubicBezTo>
              </a:path>
            </a:pathLst>
          </a:custGeom>
          <a:ln w="8280">
            <a:solidFill>
              <a:srgbClr val="1D4ED8"/>
            </a:solidFill>
            <a:miter/>
          </a:ln>
        </p:spPr>
        <p:txBody>
          <a:bodyPr lIns="3960" tIns="3960" rIns="3960" bIns="396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565" name="图片 1564"/>
          <p:cNvPicPr/>
          <p:nvPr/>
        </p:nvPicPr>
        <p:blipFill>
          <a:blip r:embed="rId11"/>
          <a:stretch/>
        </p:blipFill>
        <p:spPr>
          <a:xfrm>
            <a:off x="2331360" y="1913760"/>
            <a:ext cx="300600" cy="3006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566" name="文本框 1565"/>
          <p:cNvSpPr txBox="1"/>
          <p:nvPr/>
        </p:nvSpPr>
        <p:spPr>
          <a:xfrm>
            <a:off x="6881040" y="5671440"/>
            <a:ext cx="105660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53EAFD"/>
                </a:solidFill>
                <a:effectLst/>
                <a:uFillTx/>
                <a:latin typeface="WenQuanYiZenHei"/>
                <a:ea typeface="WenQuanYiZenHei"/>
              </a:rPr>
              <a:t>信息补全</a:t>
            </a:r>
            <a:r>
              <a:rPr lang="zh-CN" sz="118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等任务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567" name="文本框 1566"/>
          <p:cNvSpPr txBox="1"/>
          <p:nvPr/>
        </p:nvSpPr>
        <p:spPr>
          <a:xfrm>
            <a:off x="2059920" y="2379600"/>
            <a:ext cx="83880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查询向量化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568" name="文本框 1567"/>
          <p:cNvSpPr txBox="1"/>
          <p:nvPr/>
        </p:nvSpPr>
        <p:spPr>
          <a:xfrm>
            <a:off x="1483200" y="2711880"/>
            <a:ext cx="199548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BFDBFE"/>
                </a:solidFill>
                <a:effectLst/>
                <a:uFillTx/>
                <a:latin typeface="WenQuanYiZenHei"/>
                <a:ea typeface="WenQuanYiZenHei"/>
              </a:rPr>
              <a:t>将用户查询文本转换为嵌入向量，便于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569" name="任意多边形 1568"/>
          <p:cNvSpPr/>
          <p:nvPr/>
        </p:nvSpPr>
        <p:spPr>
          <a:xfrm>
            <a:off x="3894120" y="2423160"/>
            <a:ext cx="66960" cy="100800"/>
          </a:xfrm>
          <a:custGeom>
            <a:avLst/>
            <a:gdLst/>
            <a:ahLst/>
            <a:cxnLst/>
            <a:rect l="0" t="0" r="r" b="b"/>
            <a:pathLst>
              <a:path w="186" h="280">
                <a:moveTo>
                  <a:pt x="0" y="0"/>
                </a:moveTo>
                <a:lnTo>
                  <a:pt x="0" y="280"/>
                </a:lnTo>
                <a:lnTo>
                  <a:pt x="186" y="141"/>
                </a:lnTo>
                <a:lnTo>
                  <a:pt x="0" y="0"/>
                </a:lnTo>
                <a:close/>
              </a:path>
            </a:pathLst>
          </a:custGeom>
          <a:solidFill>
            <a:srgbClr val="00BCD4">
              <a:alpha val="7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570" name="任意多边形 1569"/>
          <p:cNvSpPr/>
          <p:nvPr/>
        </p:nvSpPr>
        <p:spPr>
          <a:xfrm>
            <a:off x="3710160" y="2464920"/>
            <a:ext cx="250920" cy="17280"/>
          </a:xfrm>
          <a:custGeom>
            <a:avLst/>
            <a:gdLst/>
            <a:ahLst/>
            <a:cxnLst/>
            <a:rect l="0" t="0" r="r" b="b"/>
            <a:pathLst>
              <a:path w="697" h="48">
                <a:moveTo>
                  <a:pt x="0" y="0"/>
                </a:moveTo>
                <a:lnTo>
                  <a:pt x="697" y="0"/>
                </a:lnTo>
                <a:lnTo>
                  <a:pt x="697" y="48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blipFill rotWithShape="0">
            <a:blip r:embed="rId12"/>
            <a:tile tx="0" ty="0" sx="133334" sy="133330" algn="ctr"/>
          </a:blip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571" name="任意多边形 1570"/>
          <p:cNvSpPr/>
          <p:nvPr/>
        </p:nvSpPr>
        <p:spPr>
          <a:xfrm>
            <a:off x="4123800" y="1625040"/>
            <a:ext cx="2465640" cy="1697040"/>
          </a:xfrm>
          <a:custGeom>
            <a:avLst/>
            <a:gdLst/>
            <a:ahLst/>
            <a:cxnLst/>
            <a:rect l="0" t="0" r="r" b="b"/>
            <a:pathLst>
              <a:path w="6849" h="4714">
                <a:moveTo>
                  <a:pt x="0" y="4540"/>
                </a:moveTo>
                <a:lnTo>
                  <a:pt x="0" y="175"/>
                </a:lnTo>
                <a:cubicBezTo>
                  <a:pt x="0" y="163"/>
                  <a:pt x="1" y="152"/>
                  <a:pt x="3" y="141"/>
                </a:cubicBezTo>
                <a:cubicBezTo>
                  <a:pt x="6" y="129"/>
                  <a:pt x="9" y="118"/>
                  <a:pt x="13" y="108"/>
                </a:cubicBezTo>
                <a:cubicBezTo>
                  <a:pt x="18" y="97"/>
                  <a:pt x="23" y="87"/>
                  <a:pt x="29" y="78"/>
                </a:cubicBezTo>
                <a:cubicBezTo>
                  <a:pt x="36" y="68"/>
                  <a:pt x="43" y="60"/>
                  <a:pt x="51" y="51"/>
                </a:cubicBezTo>
                <a:cubicBezTo>
                  <a:pt x="59" y="43"/>
                  <a:pt x="68" y="36"/>
                  <a:pt x="78" y="30"/>
                </a:cubicBezTo>
                <a:cubicBezTo>
                  <a:pt x="87" y="23"/>
                  <a:pt x="97" y="18"/>
                  <a:pt x="108" y="14"/>
                </a:cubicBezTo>
                <a:cubicBezTo>
                  <a:pt x="118" y="9"/>
                  <a:pt x="129" y="6"/>
                  <a:pt x="140" y="4"/>
                </a:cubicBezTo>
                <a:cubicBezTo>
                  <a:pt x="151" y="2"/>
                  <a:pt x="163" y="0"/>
                  <a:pt x="174" y="0"/>
                </a:cubicBezTo>
                <a:lnTo>
                  <a:pt x="6675" y="0"/>
                </a:lnTo>
                <a:cubicBezTo>
                  <a:pt x="6686" y="0"/>
                  <a:pt x="6698" y="2"/>
                  <a:pt x="6709" y="4"/>
                </a:cubicBezTo>
                <a:cubicBezTo>
                  <a:pt x="6720" y="6"/>
                  <a:pt x="6731" y="9"/>
                  <a:pt x="6742" y="14"/>
                </a:cubicBezTo>
                <a:cubicBezTo>
                  <a:pt x="6752" y="18"/>
                  <a:pt x="6762" y="23"/>
                  <a:pt x="6772" y="30"/>
                </a:cubicBezTo>
                <a:cubicBezTo>
                  <a:pt x="6781" y="36"/>
                  <a:pt x="6790" y="43"/>
                  <a:pt x="6798" y="51"/>
                </a:cubicBezTo>
                <a:cubicBezTo>
                  <a:pt x="6806" y="60"/>
                  <a:pt x="6813" y="68"/>
                  <a:pt x="6820" y="78"/>
                </a:cubicBezTo>
                <a:cubicBezTo>
                  <a:pt x="6826" y="87"/>
                  <a:pt x="6831" y="97"/>
                  <a:pt x="6836" y="108"/>
                </a:cubicBezTo>
                <a:cubicBezTo>
                  <a:pt x="6840" y="118"/>
                  <a:pt x="6843" y="129"/>
                  <a:pt x="6846" y="141"/>
                </a:cubicBezTo>
                <a:cubicBezTo>
                  <a:pt x="6848" y="152"/>
                  <a:pt x="6849" y="163"/>
                  <a:pt x="6849" y="175"/>
                </a:cubicBezTo>
                <a:lnTo>
                  <a:pt x="6849" y="4540"/>
                </a:lnTo>
                <a:cubicBezTo>
                  <a:pt x="6849" y="4551"/>
                  <a:pt x="6848" y="4562"/>
                  <a:pt x="6846" y="4574"/>
                </a:cubicBezTo>
                <a:cubicBezTo>
                  <a:pt x="6843" y="4585"/>
                  <a:pt x="6840" y="4596"/>
                  <a:pt x="6836" y="4606"/>
                </a:cubicBezTo>
                <a:cubicBezTo>
                  <a:pt x="6831" y="4617"/>
                  <a:pt x="6826" y="4627"/>
                  <a:pt x="6820" y="4636"/>
                </a:cubicBezTo>
                <a:cubicBezTo>
                  <a:pt x="6813" y="4646"/>
                  <a:pt x="6806" y="4655"/>
                  <a:pt x="6798" y="4663"/>
                </a:cubicBezTo>
                <a:cubicBezTo>
                  <a:pt x="6790" y="4671"/>
                  <a:pt x="6781" y="4678"/>
                  <a:pt x="6772" y="4684"/>
                </a:cubicBezTo>
                <a:cubicBezTo>
                  <a:pt x="6762" y="4691"/>
                  <a:pt x="6752" y="4696"/>
                  <a:pt x="6742" y="4700"/>
                </a:cubicBezTo>
                <a:cubicBezTo>
                  <a:pt x="6731" y="4705"/>
                  <a:pt x="6720" y="4708"/>
                  <a:pt x="6709" y="4710"/>
                </a:cubicBezTo>
                <a:cubicBezTo>
                  <a:pt x="6698" y="4713"/>
                  <a:pt x="6686" y="4714"/>
                  <a:pt x="6675" y="4714"/>
                </a:cubicBezTo>
                <a:lnTo>
                  <a:pt x="174" y="4714"/>
                </a:lnTo>
                <a:cubicBezTo>
                  <a:pt x="163" y="4714"/>
                  <a:pt x="151" y="4713"/>
                  <a:pt x="140" y="4710"/>
                </a:cubicBezTo>
                <a:cubicBezTo>
                  <a:pt x="129" y="4708"/>
                  <a:pt x="118" y="4705"/>
                  <a:pt x="108" y="4700"/>
                </a:cubicBezTo>
                <a:cubicBezTo>
                  <a:pt x="97" y="4696"/>
                  <a:pt x="87" y="4691"/>
                  <a:pt x="78" y="4684"/>
                </a:cubicBezTo>
                <a:cubicBezTo>
                  <a:pt x="68" y="4678"/>
                  <a:pt x="59" y="4671"/>
                  <a:pt x="51" y="4663"/>
                </a:cubicBezTo>
                <a:cubicBezTo>
                  <a:pt x="43" y="4655"/>
                  <a:pt x="36" y="4646"/>
                  <a:pt x="29" y="4636"/>
                </a:cubicBezTo>
                <a:cubicBezTo>
                  <a:pt x="23" y="4627"/>
                  <a:pt x="18" y="4617"/>
                  <a:pt x="13" y="4606"/>
                </a:cubicBezTo>
                <a:cubicBezTo>
                  <a:pt x="9" y="4596"/>
                  <a:pt x="6" y="4585"/>
                  <a:pt x="3" y="4574"/>
                </a:cubicBezTo>
                <a:cubicBezTo>
                  <a:pt x="1" y="4562"/>
                  <a:pt x="0" y="4551"/>
                  <a:pt x="0" y="4540"/>
                </a:cubicBezTo>
                <a:close/>
              </a:path>
            </a:pathLst>
          </a:custGeom>
          <a:solidFill>
            <a:srgbClr val="1E40AF">
              <a:alpha val="4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572" name="任意多边形 1571"/>
          <p:cNvSpPr/>
          <p:nvPr/>
        </p:nvSpPr>
        <p:spPr>
          <a:xfrm>
            <a:off x="4123800" y="1625040"/>
            <a:ext cx="2465640" cy="1697040"/>
          </a:xfrm>
          <a:custGeom>
            <a:avLst/>
            <a:gdLst/>
            <a:ahLst/>
            <a:cxnLst/>
            <a:rect l="0" t="0" r="r" b="b"/>
            <a:pathLst>
              <a:path w="6849" h="4714" fill="none">
                <a:moveTo>
                  <a:pt x="0" y="4540"/>
                </a:moveTo>
                <a:lnTo>
                  <a:pt x="0" y="175"/>
                </a:lnTo>
                <a:cubicBezTo>
                  <a:pt x="0" y="163"/>
                  <a:pt x="1" y="152"/>
                  <a:pt x="3" y="141"/>
                </a:cubicBezTo>
                <a:cubicBezTo>
                  <a:pt x="6" y="129"/>
                  <a:pt x="9" y="118"/>
                  <a:pt x="13" y="108"/>
                </a:cubicBezTo>
                <a:cubicBezTo>
                  <a:pt x="18" y="97"/>
                  <a:pt x="23" y="87"/>
                  <a:pt x="29" y="78"/>
                </a:cubicBezTo>
                <a:cubicBezTo>
                  <a:pt x="36" y="68"/>
                  <a:pt x="43" y="60"/>
                  <a:pt x="51" y="51"/>
                </a:cubicBezTo>
                <a:cubicBezTo>
                  <a:pt x="59" y="43"/>
                  <a:pt x="68" y="36"/>
                  <a:pt x="78" y="30"/>
                </a:cubicBezTo>
                <a:cubicBezTo>
                  <a:pt x="87" y="23"/>
                  <a:pt x="97" y="18"/>
                  <a:pt x="108" y="14"/>
                </a:cubicBezTo>
                <a:cubicBezTo>
                  <a:pt x="118" y="9"/>
                  <a:pt x="129" y="6"/>
                  <a:pt x="140" y="4"/>
                </a:cubicBezTo>
                <a:cubicBezTo>
                  <a:pt x="151" y="2"/>
                  <a:pt x="163" y="0"/>
                  <a:pt x="174" y="0"/>
                </a:cubicBezTo>
                <a:lnTo>
                  <a:pt x="6675" y="0"/>
                </a:lnTo>
                <a:cubicBezTo>
                  <a:pt x="6686" y="0"/>
                  <a:pt x="6698" y="2"/>
                  <a:pt x="6709" y="4"/>
                </a:cubicBezTo>
                <a:cubicBezTo>
                  <a:pt x="6720" y="6"/>
                  <a:pt x="6731" y="9"/>
                  <a:pt x="6742" y="14"/>
                </a:cubicBezTo>
                <a:cubicBezTo>
                  <a:pt x="6752" y="18"/>
                  <a:pt x="6762" y="23"/>
                  <a:pt x="6772" y="30"/>
                </a:cubicBezTo>
                <a:cubicBezTo>
                  <a:pt x="6781" y="36"/>
                  <a:pt x="6790" y="43"/>
                  <a:pt x="6798" y="51"/>
                </a:cubicBezTo>
                <a:cubicBezTo>
                  <a:pt x="6806" y="60"/>
                  <a:pt x="6813" y="68"/>
                  <a:pt x="6820" y="78"/>
                </a:cubicBezTo>
                <a:cubicBezTo>
                  <a:pt x="6826" y="87"/>
                  <a:pt x="6831" y="97"/>
                  <a:pt x="6836" y="108"/>
                </a:cubicBezTo>
                <a:cubicBezTo>
                  <a:pt x="6840" y="118"/>
                  <a:pt x="6843" y="129"/>
                  <a:pt x="6846" y="141"/>
                </a:cubicBezTo>
                <a:cubicBezTo>
                  <a:pt x="6848" y="152"/>
                  <a:pt x="6849" y="163"/>
                  <a:pt x="6849" y="175"/>
                </a:cubicBezTo>
                <a:lnTo>
                  <a:pt x="6849" y="4540"/>
                </a:lnTo>
                <a:cubicBezTo>
                  <a:pt x="6849" y="4551"/>
                  <a:pt x="6848" y="4562"/>
                  <a:pt x="6846" y="4574"/>
                </a:cubicBezTo>
                <a:cubicBezTo>
                  <a:pt x="6843" y="4585"/>
                  <a:pt x="6840" y="4596"/>
                  <a:pt x="6836" y="4606"/>
                </a:cubicBezTo>
                <a:cubicBezTo>
                  <a:pt x="6831" y="4617"/>
                  <a:pt x="6826" y="4627"/>
                  <a:pt x="6820" y="4636"/>
                </a:cubicBezTo>
                <a:cubicBezTo>
                  <a:pt x="6813" y="4646"/>
                  <a:pt x="6806" y="4655"/>
                  <a:pt x="6798" y="4663"/>
                </a:cubicBezTo>
                <a:cubicBezTo>
                  <a:pt x="6790" y="4671"/>
                  <a:pt x="6781" y="4678"/>
                  <a:pt x="6772" y="4684"/>
                </a:cubicBezTo>
                <a:cubicBezTo>
                  <a:pt x="6762" y="4691"/>
                  <a:pt x="6752" y="4696"/>
                  <a:pt x="6742" y="4700"/>
                </a:cubicBezTo>
                <a:cubicBezTo>
                  <a:pt x="6731" y="4705"/>
                  <a:pt x="6720" y="4708"/>
                  <a:pt x="6709" y="4710"/>
                </a:cubicBezTo>
                <a:cubicBezTo>
                  <a:pt x="6698" y="4713"/>
                  <a:pt x="6686" y="4714"/>
                  <a:pt x="6675" y="4714"/>
                </a:cubicBezTo>
                <a:lnTo>
                  <a:pt x="174" y="4714"/>
                </a:lnTo>
                <a:cubicBezTo>
                  <a:pt x="163" y="4714"/>
                  <a:pt x="151" y="4713"/>
                  <a:pt x="140" y="4710"/>
                </a:cubicBezTo>
                <a:cubicBezTo>
                  <a:pt x="129" y="4708"/>
                  <a:pt x="118" y="4705"/>
                  <a:pt x="108" y="4700"/>
                </a:cubicBezTo>
                <a:cubicBezTo>
                  <a:pt x="97" y="4696"/>
                  <a:pt x="87" y="4691"/>
                  <a:pt x="78" y="4684"/>
                </a:cubicBezTo>
                <a:cubicBezTo>
                  <a:pt x="68" y="4678"/>
                  <a:pt x="59" y="4671"/>
                  <a:pt x="51" y="4663"/>
                </a:cubicBezTo>
                <a:cubicBezTo>
                  <a:pt x="43" y="4655"/>
                  <a:pt x="36" y="4646"/>
                  <a:pt x="29" y="4636"/>
                </a:cubicBezTo>
                <a:cubicBezTo>
                  <a:pt x="23" y="4627"/>
                  <a:pt x="18" y="4617"/>
                  <a:pt x="13" y="4606"/>
                </a:cubicBezTo>
                <a:cubicBezTo>
                  <a:pt x="9" y="4596"/>
                  <a:pt x="6" y="4585"/>
                  <a:pt x="3" y="4574"/>
                </a:cubicBezTo>
                <a:cubicBezTo>
                  <a:pt x="1" y="4562"/>
                  <a:pt x="0" y="4551"/>
                  <a:pt x="0" y="4540"/>
                </a:cubicBezTo>
              </a:path>
            </a:pathLst>
          </a:custGeom>
          <a:ln w="8280">
            <a:solidFill>
              <a:srgbClr val="1D4ED8"/>
            </a:solidFill>
            <a:miter/>
          </a:ln>
        </p:spPr>
        <p:txBody>
          <a:bodyPr lIns="3960" tIns="3960" rIns="3960" bIns="396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573" name="图片 1572"/>
          <p:cNvPicPr/>
          <p:nvPr/>
        </p:nvPicPr>
        <p:blipFill>
          <a:blip r:embed="rId13"/>
          <a:stretch/>
        </p:blipFill>
        <p:spPr>
          <a:xfrm>
            <a:off x="5206320" y="1830240"/>
            <a:ext cx="300600" cy="3006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574" name="文本框 1573"/>
          <p:cNvSpPr txBox="1"/>
          <p:nvPr/>
        </p:nvSpPr>
        <p:spPr>
          <a:xfrm>
            <a:off x="1834200" y="2878920"/>
            <a:ext cx="129168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BFDBFE"/>
                </a:solidFill>
                <a:effectLst/>
                <a:uFillTx/>
                <a:latin typeface="WenQuanYiZenHei"/>
                <a:ea typeface="WenQuanYiZenHei"/>
              </a:rPr>
              <a:t>在向量空间中计算相似性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575" name="文本框 1574"/>
          <p:cNvSpPr txBox="1"/>
          <p:nvPr/>
        </p:nvSpPr>
        <p:spPr>
          <a:xfrm>
            <a:off x="4934520" y="2296080"/>
            <a:ext cx="83880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上下文检索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576" name="文本框 1575"/>
          <p:cNvSpPr txBox="1"/>
          <p:nvPr/>
        </p:nvSpPr>
        <p:spPr>
          <a:xfrm>
            <a:off x="4358160" y="2628360"/>
            <a:ext cx="199548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BFDBFE"/>
                </a:solidFill>
                <a:effectLst/>
                <a:uFillTx/>
                <a:latin typeface="WenQuanYiZenHei"/>
                <a:ea typeface="WenQuanYiZenHei"/>
              </a:rPr>
              <a:t>利用向量检索从数据集中找到与查询最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577" name="文本框 1576"/>
          <p:cNvSpPr txBox="1"/>
          <p:nvPr/>
        </p:nvSpPr>
        <p:spPr>
          <a:xfrm>
            <a:off x="4358160" y="2795400"/>
            <a:ext cx="199548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BFDBFE"/>
                </a:solidFill>
                <a:effectLst/>
                <a:uFillTx/>
                <a:latin typeface="WenQuanYiZenHei"/>
                <a:ea typeface="WenQuanYiZenHei"/>
              </a:rPr>
              <a:t>相似的上下文，通常选取若干最相关结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578" name="任意多边形 1577"/>
          <p:cNvSpPr/>
          <p:nvPr/>
        </p:nvSpPr>
        <p:spPr>
          <a:xfrm>
            <a:off x="6768720" y="2423160"/>
            <a:ext cx="67320" cy="100800"/>
          </a:xfrm>
          <a:custGeom>
            <a:avLst/>
            <a:gdLst/>
            <a:ahLst/>
            <a:cxnLst/>
            <a:rect l="0" t="0" r="r" b="b"/>
            <a:pathLst>
              <a:path w="187" h="280">
                <a:moveTo>
                  <a:pt x="0" y="0"/>
                </a:moveTo>
                <a:lnTo>
                  <a:pt x="0" y="280"/>
                </a:lnTo>
                <a:lnTo>
                  <a:pt x="187" y="141"/>
                </a:lnTo>
                <a:lnTo>
                  <a:pt x="0" y="0"/>
                </a:lnTo>
                <a:close/>
              </a:path>
            </a:pathLst>
          </a:custGeom>
          <a:solidFill>
            <a:srgbClr val="00BCD4">
              <a:alpha val="7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579" name="任意多边形 1578"/>
          <p:cNvSpPr/>
          <p:nvPr/>
        </p:nvSpPr>
        <p:spPr>
          <a:xfrm>
            <a:off x="6584760" y="2464920"/>
            <a:ext cx="251280" cy="17280"/>
          </a:xfrm>
          <a:custGeom>
            <a:avLst/>
            <a:gdLst/>
            <a:ahLst/>
            <a:cxnLst/>
            <a:rect l="0" t="0" r="r" b="b"/>
            <a:pathLst>
              <a:path w="698" h="48">
                <a:moveTo>
                  <a:pt x="0" y="0"/>
                </a:moveTo>
                <a:lnTo>
                  <a:pt x="698" y="0"/>
                </a:lnTo>
                <a:lnTo>
                  <a:pt x="698" y="48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blipFill rotWithShape="0">
            <a:blip r:embed="rId14"/>
            <a:tile tx="0" ty="0" sx="133334" sy="133330" algn="ctr"/>
          </a:blip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580" name="文本框 1579"/>
          <p:cNvSpPr txBox="1"/>
          <p:nvPr/>
        </p:nvSpPr>
        <p:spPr>
          <a:xfrm>
            <a:off x="5293800" y="2962440"/>
            <a:ext cx="11808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BFDBFE"/>
                </a:solidFill>
                <a:effectLst/>
                <a:uFillTx/>
                <a:latin typeface="WenQuanYiZenHei"/>
                <a:ea typeface="WenQuanYiZenHei"/>
              </a:rPr>
              <a:t>果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581" name="文本框 1580"/>
          <p:cNvSpPr txBox="1"/>
          <p:nvPr/>
        </p:nvSpPr>
        <p:spPr>
          <a:xfrm>
            <a:off x="10229760" y="5239800"/>
            <a:ext cx="33876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93C5FD"/>
                </a:solidFill>
                <a:effectLst/>
                <a:uFillTx/>
                <a:latin typeface="DejaVuSans"/>
                <a:ea typeface="DejaVuSans"/>
              </a:rPr>
              <a:t>8 / 21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2" name="任意多边形 1581"/>
          <p:cNvSpPr/>
          <p:nvPr/>
        </p:nvSpPr>
        <p:spPr>
          <a:xfrm>
            <a:off x="0" y="0"/>
            <a:ext cx="167400" cy="94320"/>
          </a:xfrm>
          <a:custGeom>
            <a:avLst/>
            <a:gdLst/>
            <a:ahLst/>
            <a:cxnLst/>
            <a:rect l="0" t="0" r="r" b="b"/>
            <a:pathLst>
              <a:path w="465" h="262">
                <a:moveTo>
                  <a:pt x="0" y="0"/>
                </a:moveTo>
                <a:lnTo>
                  <a:pt x="0" y="262"/>
                </a:lnTo>
                <a:lnTo>
                  <a:pt x="465" y="0"/>
                </a:lnTo>
                <a:lnTo>
                  <a:pt x="0" y="0"/>
                </a:lnTo>
                <a:close/>
              </a:path>
            </a:pathLst>
          </a:custGeom>
          <a:solidFill>
            <a:srgbClr val="111827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583" name="任意多边形 1582"/>
          <p:cNvSpPr/>
          <p:nvPr/>
        </p:nvSpPr>
        <p:spPr>
          <a:xfrm>
            <a:off x="0" y="0"/>
            <a:ext cx="334800" cy="188280"/>
          </a:xfrm>
          <a:custGeom>
            <a:avLst/>
            <a:gdLst/>
            <a:ahLst/>
            <a:cxnLst/>
            <a:rect l="0" t="0" r="r" b="b"/>
            <a:pathLst>
              <a:path w="930" h="523">
                <a:moveTo>
                  <a:pt x="464" y="0"/>
                </a:moveTo>
                <a:lnTo>
                  <a:pt x="0" y="262"/>
                </a:lnTo>
                <a:lnTo>
                  <a:pt x="0" y="523"/>
                </a:lnTo>
                <a:lnTo>
                  <a:pt x="930" y="0"/>
                </a:lnTo>
                <a:lnTo>
                  <a:pt x="464" y="0"/>
                </a:lnTo>
                <a:close/>
              </a:path>
            </a:pathLst>
          </a:custGeom>
          <a:solidFill>
            <a:srgbClr val="11182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584" name="任意多边形 1583"/>
          <p:cNvSpPr/>
          <p:nvPr/>
        </p:nvSpPr>
        <p:spPr>
          <a:xfrm>
            <a:off x="0" y="0"/>
            <a:ext cx="502200" cy="282240"/>
          </a:xfrm>
          <a:custGeom>
            <a:avLst/>
            <a:gdLst/>
            <a:ahLst/>
            <a:cxnLst/>
            <a:rect l="0" t="0" r="r" b="b"/>
            <a:pathLst>
              <a:path w="1395" h="784">
                <a:moveTo>
                  <a:pt x="930" y="0"/>
                </a:moveTo>
                <a:lnTo>
                  <a:pt x="0" y="523"/>
                </a:lnTo>
                <a:lnTo>
                  <a:pt x="0" y="784"/>
                </a:lnTo>
                <a:lnTo>
                  <a:pt x="1395" y="0"/>
                </a:lnTo>
                <a:lnTo>
                  <a:pt x="930" y="0"/>
                </a:lnTo>
                <a:close/>
              </a:path>
            </a:pathLst>
          </a:custGeom>
          <a:solidFill>
            <a:srgbClr val="111929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585" name="任意多边形 1584"/>
          <p:cNvSpPr/>
          <p:nvPr/>
        </p:nvSpPr>
        <p:spPr>
          <a:xfrm>
            <a:off x="0" y="0"/>
            <a:ext cx="669600" cy="376200"/>
          </a:xfrm>
          <a:custGeom>
            <a:avLst/>
            <a:gdLst/>
            <a:ahLst/>
            <a:cxnLst/>
            <a:rect l="0" t="0" r="r" b="b"/>
            <a:pathLst>
              <a:path w="1860" h="1045">
                <a:moveTo>
                  <a:pt x="1395" y="0"/>
                </a:moveTo>
                <a:lnTo>
                  <a:pt x="0" y="784"/>
                </a:lnTo>
                <a:lnTo>
                  <a:pt x="0" y="1045"/>
                </a:lnTo>
                <a:lnTo>
                  <a:pt x="1860" y="0"/>
                </a:lnTo>
                <a:lnTo>
                  <a:pt x="1395" y="0"/>
                </a:lnTo>
                <a:close/>
              </a:path>
            </a:pathLst>
          </a:custGeom>
          <a:solidFill>
            <a:srgbClr val="11192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586" name="任意多边形 1585"/>
          <p:cNvSpPr/>
          <p:nvPr/>
        </p:nvSpPr>
        <p:spPr>
          <a:xfrm>
            <a:off x="0" y="0"/>
            <a:ext cx="836640" cy="470160"/>
          </a:xfrm>
          <a:custGeom>
            <a:avLst/>
            <a:gdLst/>
            <a:ahLst/>
            <a:cxnLst/>
            <a:rect l="0" t="0" r="r" b="b"/>
            <a:pathLst>
              <a:path w="2324" h="1306">
                <a:moveTo>
                  <a:pt x="1860" y="0"/>
                </a:moveTo>
                <a:lnTo>
                  <a:pt x="0" y="1045"/>
                </a:lnTo>
                <a:lnTo>
                  <a:pt x="0" y="1306"/>
                </a:lnTo>
                <a:lnTo>
                  <a:pt x="2324" y="0"/>
                </a:lnTo>
                <a:lnTo>
                  <a:pt x="1860" y="0"/>
                </a:lnTo>
                <a:close/>
              </a:path>
            </a:pathLst>
          </a:custGeom>
          <a:solidFill>
            <a:srgbClr val="12192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587" name="任意多边形 1586"/>
          <p:cNvSpPr/>
          <p:nvPr/>
        </p:nvSpPr>
        <p:spPr>
          <a:xfrm>
            <a:off x="0" y="0"/>
            <a:ext cx="1004040" cy="564120"/>
          </a:xfrm>
          <a:custGeom>
            <a:avLst/>
            <a:gdLst/>
            <a:ahLst/>
            <a:cxnLst/>
            <a:rect l="0" t="0" r="r" b="b"/>
            <a:pathLst>
              <a:path w="2789" h="1567">
                <a:moveTo>
                  <a:pt x="2324" y="0"/>
                </a:moveTo>
                <a:lnTo>
                  <a:pt x="0" y="1306"/>
                </a:lnTo>
                <a:lnTo>
                  <a:pt x="0" y="1567"/>
                </a:lnTo>
                <a:lnTo>
                  <a:pt x="2789" y="0"/>
                </a:lnTo>
                <a:lnTo>
                  <a:pt x="2324" y="0"/>
                </a:lnTo>
                <a:close/>
              </a:path>
            </a:pathLst>
          </a:custGeom>
          <a:solidFill>
            <a:srgbClr val="12192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588" name="任意多边形 1587"/>
          <p:cNvSpPr/>
          <p:nvPr/>
        </p:nvSpPr>
        <p:spPr>
          <a:xfrm>
            <a:off x="0" y="0"/>
            <a:ext cx="1171440" cy="658080"/>
          </a:xfrm>
          <a:custGeom>
            <a:avLst/>
            <a:gdLst/>
            <a:ahLst/>
            <a:cxnLst/>
            <a:rect l="0" t="0" r="r" b="b"/>
            <a:pathLst>
              <a:path w="3254" h="1828">
                <a:moveTo>
                  <a:pt x="2789" y="0"/>
                </a:moveTo>
                <a:lnTo>
                  <a:pt x="0" y="1567"/>
                </a:lnTo>
                <a:lnTo>
                  <a:pt x="0" y="1828"/>
                </a:lnTo>
                <a:lnTo>
                  <a:pt x="3254" y="0"/>
                </a:lnTo>
                <a:lnTo>
                  <a:pt x="2789" y="0"/>
                </a:lnTo>
                <a:close/>
              </a:path>
            </a:pathLst>
          </a:custGeom>
          <a:solidFill>
            <a:srgbClr val="121A2C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589" name="任意多边形 1588"/>
          <p:cNvSpPr/>
          <p:nvPr/>
        </p:nvSpPr>
        <p:spPr>
          <a:xfrm>
            <a:off x="0" y="0"/>
            <a:ext cx="1338840" cy="752040"/>
          </a:xfrm>
          <a:custGeom>
            <a:avLst/>
            <a:gdLst/>
            <a:ahLst/>
            <a:cxnLst/>
            <a:rect l="0" t="0" r="r" b="b"/>
            <a:pathLst>
              <a:path w="3719" h="2089">
                <a:moveTo>
                  <a:pt x="3254" y="0"/>
                </a:moveTo>
                <a:lnTo>
                  <a:pt x="0" y="1828"/>
                </a:lnTo>
                <a:lnTo>
                  <a:pt x="0" y="2089"/>
                </a:lnTo>
                <a:lnTo>
                  <a:pt x="3719" y="0"/>
                </a:lnTo>
                <a:lnTo>
                  <a:pt x="3254" y="0"/>
                </a:lnTo>
                <a:close/>
              </a:path>
            </a:pathLst>
          </a:custGeom>
          <a:solidFill>
            <a:srgbClr val="121A2D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590" name="任意多边形 1589"/>
          <p:cNvSpPr/>
          <p:nvPr/>
        </p:nvSpPr>
        <p:spPr>
          <a:xfrm>
            <a:off x="0" y="0"/>
            <a:ext cx="1506240" cy="846000"/>
          </a:xfrm>
          <a:custGeom>
            <a:avLst/>
            <a:gdLst/>
            <a:ahLst/>
            <a:cxnLst/>
            <a:rect l="0" t="0" r="r" b="b"/>
            <a:pathLst>
              <a:path w="4184" h="2350">
                <a:moveTo>
                  <a:pt x="3719" y="0"/>
                </a:moveTo>
                <a:lnTo>
                  <a:pt x="0" y="2089"/>
                </a:lnTo>
                <a:lnTo>
                  <a:pt x="0" y="2350"/>
                </a:lnTo>
                <a:lnTo>
                  <a:pt x="4184" y="0"/>
                </a:lnTo>
                <a:lnTo>
                  <a:pt x="3719" y="0"/>
                </a:lnTo>
                <a:close/>
              </a:path>
            </a:pathLst>
          </a:custGeom>
          <a:solidFill>
            <a:srgbClr val="121A2E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591" name="任意多边形 1590"/>
          <p:cNvSpPr/>
          <p:nvPr/>
        </p:nvSpPr>
        <p:spPr>
          <a:xfrm>
            <a:off x="0" y="0"/>
            <a:ext cx="1673280" cy="939960"/>
          </a:xfrm>
          <a:custGeom>
            <a:avLst/>
            <a:gdLst/>
            <a:ahLst/>
            <a:cxnLst/>
            <a:rect l="0" t="0" r="r" b="b"/>
            <a:pathLst>
              <a:path w="4648" h="2611">
                <a:moveTo>
                  <a:pt x="4184" y="0"/>
                </a:moveTo>
                <a:lnTo>
                  <a:pt x="0" y="2350"/>
                </a:lnTo>
                <a:lnTo>
                  <a:pt x="0" y="2611"/>
                </a:lnTo>
                <a:lnTo>
                  <a:pt x="4648" y="0"/>
                </a:lnTo>
                <a:lnTo>
                  <a:pt x="4184" y="0"/>
                </a:lnTo>
                <a:close/>
              </a:path>
            </a:pathLst>
          </a:custGeom>
          <a:solidFill>
            <a:srgbClr val="121A2E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592" name="任意多边形 1591"/>
          <p:cNvSpPr/>
          <p:nvPr/>
        </p:nvSpPr>
        <p:spPr>
          <a:xfrm>
            <a:off x="0" y="0"/>
            <a:ext cx="1840680" cy="1033920"/>
          </a:xfrm>
          <a:custGeom>
            <a:avLst/>
            <a:gdLst/>
            <a:ahLst/>
            <a:cxnLst/>
            <a:rect l="0" t="0" r="r" b="b"/>
            <a:pathLst>
              <a:path w="5113" h="2872">
                <a:moveTo>
                  <a:pt x="4648" y="0"/>
                </a:moveTo>
                <a:lnTo>
                  <a:pt x="0" y="2611"/>
                </a:lnTo>
                <a:lnTo>
                  <a:pt x="0" y="2872"/>
                </a:lnTo>
                <a:lnTo>
                  <a:pt x="5113" y="0"/>
                </a:lnTo>
                <a:lnTo>
                  <a:pt x="4648" y="0"/>
                </a:lnTo>
                <a:close/>
              </a:path>
            </a:pathLst>
          </a:custGeom>
          <a:solidFill>
            <a:srgbClr val="121B2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593" name="任意多边形 1592"/>
          <p:cNvSpPr/>
          <p:nvPr/>
        </p:nvSpPr>
        <p:spPr>
          <a:xfrm>
            <a:off x="0" y="0"/>
            <a:ext cx="2008080" cy="1127880"/>
          </a:xfrm>
          <a:custGeom>
            <a:avLst/>
            <a:gdLst/>
            <a:ahLst/>
            <a:cxnLst/>
            <a:rect l="0" t="0" r="r" b="b"/>
            <a:pathLst>
              <a:path w="5578" h="3133">
                <a:moveTo>
                  <a:pt x="5113" y="0"/>
                </a:moveTo>
                <a:lnTo>
                  <a:pt x="0" y="2872"/>
                </a:lnTo>
                <a:lnTo>
                  <a:pt x="0" y="3133"/>
                </a:lnTo>
                <a:lnTo>
                  <a:pt x="5578" y="0"/>
                </a:lnTo>
                <a:lnTo>
                  <a:pt x="5113" y="0"/>
                </a:lnTo>
                <a:close/>
              </a:path>
            </a:pathLst>
          </a:custGeom>
          <a:solidFill>
            <a:srgbClr val="121B30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594" name="任意多边形 1593"/>
          <p:cNvSpPr/>
          <p:nvPr/>
        </p:nvSpPr>
        <p:spPr>
          <a:xfrm>
            <a:off x="0" y="0"/>
            <a:ext cx="2175480" cy="1221840"/>
          </a:xfrm>
          <a:custGeom>
            <a:avLst/>
            <a:gdLst/>
            <a:ahLst/>
            <a:cxnLst/>
            <a:rect l="0" t="0" r="r" b="b"/>
            <a:pathLst>
              <a:path w="6043" h="3394">
                <a:moveTo>
                  <a:pt x="5578" y="0"/>
                </a:moveTo>
                <a:lnTo>
                  <a:pt x="0" y="3133"/>
                </a:lnTo>
                <a:lnTo>
                  <a:pt x="0" y="3394"/>
                </a:lnTo>
                <a:lnTo>
                  <a:pt x="6043" y="0"/>
                </a:lnTo>
                <a:lnTo>
                  <a:pt x="5578" y="0"/>
                </a:lnTo>
                <a:close/>
              </a:path>
            </a:pathLst>
          </a:custGeom>
          <a:solidFill>
            <a:srgbClr val="121B31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595" name="任意多边形 1594"/>
          <p:cNvSpPr/>
          <p:nvPr/>
        </p:nvSpPr>
        <p:spPr>
          <a:xfrm>
            <a:off x="0" y="0"/>
            <a:ext cx="2342880" cy="1315800"/>
          </a:xfrm>
          <a:custGeom>
            <a:avLst/>
            <a:gdLst/>
            <a:ahLst/>
            <a:cxnLst/>
            <a:rect l="0" t="0" r="r" b="b"/>
            <a:pathLst>
              <a:path w="6508" h="3655">
                <a:moveTo>
                  <a:pt x="6043" y="0"/>
                </a:moveTo>
                <a:lnTo>
                  <a:pt x="0" y="3394"/>
                </a:lnTo>
                <a:lnTo>
                  <a:pt x="0" y="3655"/>
                </a:lnTo>
                <a:lnTo>
                  <a:pt x="6508" y="0"/>
                </a:lnTo>
                <a:lnTo>
                  <a:pt x="6043" y="0"/>
                </a:lnTo>
                <a:close/>
              </a:path>
            </a:pathLst>
          </a:custGeom>
          <a:solidFill>
            <a:srgbClr val="121C31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596" name="任意多边形 1595"/>
          <p:cNvSpPr/>
          <p:nvPr/>
        </p:nvSpPr>
        <p:spPr>
          <a:xfrm>
            <a:off x="0" y="0"/>
            <a:ext cx="2509920" cy="1409760"/>
          </a:xfrm>
          <a:custGeom>
            <a:avLst/>
            <a:gdLst/>
            <a:ahLst/>
            <a:cxnLst/>
            <a:rect l="0" t="0" r="r" b="b"/>
            <a:pathLst>
              <a:path w="6972" h="3916">
                <a:moveTo>
                  <a:pt x="6508" y="0"/>
                </a:moveTo>
                <a:lnTo>
                  <a:pt x="0" y="3655"/>
                </a:lnTo>
                <a:lnTo>
                  <a:pt x="0" y="3916"/>
                </a:lnTo>
                <a:lnTo>
                  <a:pt x="6972" y="0"/>
                </a:lnTo>
                <a:lnTo>
                  <a:pt x="6508" y="0"/>
                </a:lnTo>
                <a:close/>
              </a:path>
            </a:pathLst>
          </a:custGeom>
          <a:solidFill>
            <a:srgbClr val="131C3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597" name="任意多边形 1596"/>
          <p:cNvSpPr/>
          <p:nvPr/>
        </p:nvSpPr>
        <p:spPr>
          <a:xfrm>
            <a:off x="0" y="0"/>
            <a:ext cx="2677320" cy="1503720"/>
          </a:xfrm>
          <a:custGeom>
            <a:avLst/>
            <a:gdLst/>
            <a:ahLst/>
            <a:cxnLst/>
            <a:rect l="0" t="0" r="r" b="b"/>
            <a:pathLst>
              <a:path w="7437" h="4177">
                <a:moveTo>
                  <a:pt x="6972" y="0"/>
                </a:moveTo>
                <a:lnTo>
                  <a:pt x="0" y="3916"/>
                </a:lnTo>
                <a:lnTo>
                  <a:pt x="0" y="4177"/>
                </a:lnTo>
                <a:lnTo>
                  <a:pt x="7437" y="0"/>
                </a:lnTo>
                <a:lnTo>
                  <a:pt x="6972" y="0"/>
                </a:lnTo>
                <a:close/>
              </a:path>
            </a:pathLst>
          </a:custGeom>
          <a:solidFill>
            <a:srgbClr val="131C33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598" name="任意多边形 1597"/>
          <p:cNvSpPr/>
          <p:nvPr/>
        </p:nvSpPr>
        <p:spPr>
          <a:xfrm>
            <a:off x="0" y="0"/>
            <a:ext cx="2844720" cy="1597680"/>
          </a:xfrm>
          <a:custGeom>
            <a:avLst/>
            <a:gdLst/>
            <a:ahLst/>
            <a:cxnLst/>
            <a:rect l="0" t="0" r="r" b="b"/>
            <a:pathLst>
              <a:path w="7902" h="4438">
                <a:moveTo>
                  <a:pt x="7437" y="0"/>
                </a:moveTo>
                <a:lnTo>
                  <a:pt x="0" y="4177"/>
                </a:lnTo>
                <a:lnTo>
                  <a:pt x="0" y="4438"/>
                </a:lnTo>
                <a:lnTo>
                  <a:pt x="7902" y="0"/>
                </a:lnTo>
                <a:lnTo>
                  <a:pt x="7437" y="0"/>
                </a:lnTo>
                <a:close/>
              </a:path>
            </a:pathLst>
          </a:custGeom>
          <a:solidFill>
            <a:srgbClr val="131C3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599" name="任意多边形 1598"/>
          <p:cNvSpPr/>
          <p:nvPr/>
        </p:nvSpPr>
        <p:spPr>
          <a:xfrm>
            <a:off x="0" y="0"/>
            <a:ext cx="3012120" cy="1691640"/>
          </a:xfrm>
          <a:custGeom>
            <a:avLst/>
            <a:gdLst/>
            <a:ahLst/>
            <a:cxnLst/>
            <a:rect l="0" t="0" r="r" b="b"/>
            <a:pathLst>
              <a:path w="8367" h="4699">
                <a:moveTo>
                  <a:pt x="7902" y="0"/>
                </a:moveTo>
                <a:lnTo>
                  <a:pt x="0" y="4438"/>
                </a:lnTo>
                <a:lnTo>
                  <a:pt x="0" y="4699"/>
                </a:lnTo>
                <a:lnTo>
                  <a:pt x="8367" y="0"/>
                </a:lnTo>
                <a:lnTo>
                  <a:pt x="7902" y="0"/>
                </a:lnTo>
                <a:close/>
              </a:path>
            </a:pathLst>
          </a:custGeom>
          <a:solidFill>
            <a:srgbClr val="131D35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600" name="任意多边形 1599"/>
          <p:cNvSpPr/>
          <p:nvPr/>
        </p:nvSpPr>
        <p:spPr>
          <a:xfrm>
            <a:off x="0" y="0"/>
            <a:ext cx="3179520" cy="1785600"/>
          </a:xfrm>
          <a:custGeom>
            <a:avLst/>
            <a:gdLst/>
            <a:ahLst/>
            <a:cxnLst/>
            <a:rect l="0" t="0" r="r" b="b"/>
            <a:pathLst>
              <a:path w="8832" h="4960">
                <a:moveTo>
                  <a:pt x="8367" y="0"/>
                </a:moveTo>
                <a:lnTo>
                  <a:pt x="0" y="4699"/>
                </a:lnTo>
                <a:lnTo>
                  <a:pt x="0" y="4960"/>
                </a:lnTo>
                <a:lnTo>
                  <a:pt x="8832" y="0"/>
                </a:lnTo>
                <a:lnTo>
                  <a:pt x="8367" y="0"/>
                </a:lnTo>
                <a:close/>
              </a:path>
            </a:pathLst>
          </a:custGeom>
          <a:solidFill>
            <a:srgbClr val="131D35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601" name="任意多边形 1600"/>
          <p:cNvSpPr/>
          <p:nvPr/>
        </p:nvSpPr>
        <p:spPr>
          <a:xfrm>
            <a:off x="0" y="0"/>
            <a:ext cx="3346560" cy="1879560"/>
          </a:xfrm>
          <a:custGeom>
            <a:avLst/>
            <a:gdLst/>
            <a:ahLst/>
            <a:cxnLst/>
            <a:rect l="0" t="0" r="r" b="b"/>
            <a:pathLst>
              <a:path w="9296" h="5221">
                <a:moveTo>
                  <a:pt x="8832" y="0"/>
                </a:moveTo>
                <a:lnTo>
                  <a:pt x="0" y="4960"/>
                </a:lnTo>
                <a:lnTo>
                  <a:pt x="0" y="5221"/>
                </a:lnTo>
                <a:lnTo>
                  <a:pt x="9296" y="0"/>
                </a:lnTo>
                <a:lnTo>
                  <a:pt x="8832" y="0"/>
                </a:lnTo>
                <a:close/>
              </a:path>
            </a:pathLst>
          </a:custGeom>
          <a:solidFill>
            <a:srgbClr val="131D3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602" name="任意多边形 1601"/>
          <p:cNvSpPr/>
          <p:nvPr/>
        </p:nvSpPr>
        <p:spPr>
          <a:xfrm>
            <a:off x="0" y="0"/>
            <a:ext cx="3513960" cy="1973520"/>
          </a:xfrm>
          <a:custGeom>
            <a:avLst/>
            <a:gdLst/>
            <a:ahLst/>
            <a:cxnLst/>
            <a:rect l="0" t="0" r="r" b="b"/>
            <a:pathLst>
              <a:path w="9761" h="5482">
                <a:moveTo>
                  <a:pt x="9296" y="0"/>
                </a:moveTo>
                <a:lnTo>
                  <a:pt x="0" y="5221"/>
                </a:lnTo>
                <a:lnTo>
                  <a:pt x="0" y="5482"/>
                </a:lnTo>
                <a:lnTo>
                  <a:pt x="9761" y="0"/>
                </a:lnTo>
                <a:lnTo>
                  <a:pt x="9296" y="0"/>
                </a:lnTo>
                <a:close/>
              </a:path>
            </a:pathLst>
          </a:custGeom>
          <a:solidFill>
            <a:srgbClr val="131D37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603" name="任意多边形 1602"/>
          <p:cNvSpPr/>
          <p:nvPr/>
        </p:nvSpPr>
        <p:spPr>
          <a:xfrm>
            <a:off x="0" y="0"/>
            <a:ext cx="3681360" cy="2067480"/>
          </a:xfrm>
          <a:custGeom>
            <a:avLst/>
            <a:gdLst/>
            <a:ahLst/>
            <a:cxnLst/>
            <a:rect l="0" t="0" r="r" b="b"/>
            <a:pathLst>
              <a:path w="10226" h="5743">
                <a:moveTo>
                  <a:pt x="9761" y="0"/>
                </a:moveTo>
                <a:lnTo>
                  <a:pt x="0" y="5482"/>
                </a:lnTo>
                <a:lnTo>
                  <a:pt x="0" y="5743"/>
                </a:lnTo>
                <a:lnTo>
                  <a:pt x="10226" y="0"/>
                </a:lnTo>
                <a:lnTo>
                  <a:pt x="9761" y="0"/>
                </a:lnTo>
                <a:close/>
              </a:path>
            </a:pathLst>
          </a:custGeom>
          <a:solidFill>
            <a:srgbClr val="131E3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604" name="任意多边形 1603"/>
          <p:cNvSpPr/>
          <p:nvPr/>
        </p:nvSpPr>
        <p:spPr>
          <a:xfrm>
            <a:off x="0" y="0"/>
            <a:ext cx="3848760" cy="2161440"/>
          </a:xfrm>
          <a:custGeom>
            <a:avLst/>
            <a:gdLst/>
            <a:ahLst/>
            <a:cxnLst/>
            <a:rect l="0" t="0" r="r" b="b"/>
            <a:pathLst>
              <a:path w="10691" h="6004">
                <a:moveTo>
                  <a:pt x="10226" y="0"/>
                </a:moveTo>
                <a:lnTo>
                  <a:pt x="0" y="5743"/>
                </a:lnTo>
                <a:lnTo>
                  <a:pt x="0" y="6004"/>
                </a:lnTo>
                <a:lnTo>
                  <a:pt x="10691" y="0"/>
                </a:lnTo>
                <a:lnTo>
                  <a:pt x="10226" y="0"/>
                </a:lnTo>
                <a:close/>
              </a:path>
            </a:pathLst>
          </a:custGeom>
          <a:solidFill>
            <a:srgbClr val="131E3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605" name="任意多边形 1604"/>
          <p:cNvSpPr/>
          <p:nvPr/>
        </p:nvSpPr>
        <p:spPr>
          <a:xfrm>
            <a:off x="0" y="0"/>
            <a:ext cx="4016160" cy="2255400"/>
          </a:xfrm>
          <a:custGeom>
            <a:avLst/>
            <a:gdLst/>
            <a:ahLst/>
            <a:cxnLst/>
            <a:rect l="0" t="0" r="r" b="b"/>
            <a:pathLst>
              <a:path w="11156" h="6265">
                <a:moveTo>
                  <a:pt x="10691" y="0"/>
                </a:moveTo>
                <a:lnTo>
                  <a:pt x="0" y="6004"/>
                </a:lnTo>
                <a:lnTo>
                  <a:pt x="0" y="6265"/>
                </a:lnTo>
                <a:lnTo>
                  <a:pt x="11156" y="0"/>
                </a:lnTo>
                <a:lnTo>
                  <a:pt x="10691" y="0"/>
                </a:lnTo>
                <a:close/>
              </a:path>
            </a:pathLst>
          </a:custGeom>
          <a:solidFill>
            <a:srgbClr val="131E39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606" name="任意多边形 1605"/>
          <p:cNvSpPr/>
          <p:nvPr/>
        </p:nvSpPr>
        <p:spPr>
          <a:xfrm>
            <a:off x="0" y="0"/>
            <a:ext cx="4183200" cy="2349720"/>
          </a:xfrm>
          <a:custGeom>
            <a:avLst/>
            <a:gdLst/>
            <a:ahLst/>
            <a:cxnLst/>
            <a:rect l="0" t="0" r="r" b="b"/>
            <a:pathLst>
              <a:path w="11620" h="6527">
                <a:moveTo>
                  <a:pt x="11156" y="0"/>
                </a:moveTo>
                <a:lnTo>
                  <a:pt x="0" y="6265"/>
                </a:lnTo>
                <a:lnTo>
                  <a:pt x="0" y="6527"/>
                </a:lnTo>
                <a:lnTo>
                  <a:pt x="11620" y="0"/>
                </a:lnTo>
                <a:lnTo>
                  <a:pt x="11156" y="0"/>
                </a:lnTo>
                <a:close/>
              </a:path>
            </a:pathLst>
          </a:custGeom>
          <a:solidFill>
            <a:srgbClr val="141E3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607" name="任意多边形 1606"/>
          <p:cNvSpPr/>
          <p:nvPr/>
        </p:nvSpPr>
        <p:spPr>
          <a:xfrm>
            <a:off x="0" y="0"/>
            <a:ext cx="4350600" cy="2443680"/>
          </a:xfrm>
          <a:custGeom>
            <a:avLst/>
            <a:gdLst/>
            <a:ahLst/>
            <a:cxnLst/>
            <a:rect l="0" t="0" r="r" b="b"/>
            <a:pathLst>
              <a:path w="12085" h="6788">
                <a:moveTo>
                  <a:pt x="11620" y="0"/>
                </a:moveTo>
                <a:lnTo>
                  <a:pt x="0" y="6527"/>
                </a:lnTo>
                <a:lnTo>
                  <a:pt x="0" y="6788"/>
                </a:lnTo>
                <a:lnTo>
                  <a:pt x="12085" y="0"/>
                </a:lnTo>
                <a:lnTo>
                  <a:pt x="11620" y="0"/>
                </a:lnTo>
                <a:close/>
              </a:path>
            </a:pathLst>
          </a:custGeom>
          <a:solidFill>
            <a:srgbClr val="141F3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608" name="任意多边形 1607"/>
          <p:cNvSpPr/>
          <p:nvPr/>
        </p:nvSpPr>
        <p:spPr>
          <a:xfrm>
            <a:off x="0" y="0"/>
            <a:ext cx="4518000" cy="2537640"/>
          </a:xfrm>
          <a:custGeom>
            <a:avLst/>
            <a:gdLst/>
            <a:ahLst/>
            <a:cxnLst/>
            <a:rect l="0" t="0" r="r" b="b"/>
            <a:pathLst>
              <a:path w="12550" h="7049">
                <a:moveTo>
                  <a:pt x="12085" y="0"/>
                </a:moveTo>
                <a:lnTo>
                  <a:pt x="0" y="6788"/>
                </a:lnTo>
                <a:lnTo>
                  <a:pt x="0" y="7049"/>
                </a:lnTo>
                <a:lnTo>
                  <a:pt x="12550" y="0"/>
                </a:lnTo>
                <a:lnTo>
                  <a:pt x="12085" y="0"/>
                </a:lnTo>
                <a:close/>
              </a:path>
            </a:pathLst>
          </a:custGeom>
          <a:solidFill>
            <a:srgbClr val="141F3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609" name="任意多边形 1608"/>
          <p:cNvSpPr/>
          <p:nvPr/>
        </p:nvSpPr>
        <p:spPr>
          <a:xfrm>
            <a:off x="0" y="0"/>
            <a:ext cx="4685400" cy="2631600"/>
          </a:xfrm>
          <a:custGeom>
            <a:avLst/>
            <a:gdLst/>
            <a:ahLst/>
            <a:cxnLst/>
            <a:rect l="0" t="0" r="r" b="b"/>
            <a:pathLst>
              <a:path w="13015" h="7310">
                <a:moveTo>
                  <a:pt x="12550" y="0"/>
                </a:moveTo>
                <a:lnTo>
                  <a:pt x="0" y="7049"/>
                </a:lnTo>
                <a:lnTo>
                  <a:pt x="0" y="7310"/>
                </a:lnTo>
                <a:lnTo>
                  <a:pt x="13015" y="0"/>
                </a:lnTo>
                <a:lnTo>
                  <a:pt x="12550" y="0"/>
                </a:lnTo>
                <a:close/>
              </a:path>
            </a:pathLst>
          </a:custGeom>
          <a:solidFill>
            <a:srgbClr val="141F3C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610" name="任意多边形 1609"/>
          <p:cNvSpPr/>
          <p:nvPr/>
        </p:nvSpPr>
        <p:spPr>
          <a:xfrm>
            <a:off x="0" y="0"/>
            <a:ext cx="4852800" cy="2725560"/>
          </a:xfrm>
          <a:custGeom>
            <a:avLst/>
            <a:gdLst/>
            <a:ahLst/>
            <a:cxnLst/>
            <a:rect l="0" t="0" r="r" b="b"/>
            <a:pathLst>
              <a:path w="13480" h="7571">
                <a:moveTo>
                  <a:pt x="13015" y="0"/>
                </a:moveTo>
                <a:lnTo>
                  <a:pt x="0" y="7310"/>
                </a:lnTo>
                <a:lnTo>
                  <a:pt x="0" y="7571"/>
                </a:lnTo>
                <a:lnTo>
                  <a:pt x="13480" y="0"/>
                </a:lnTo>
                <a:lnTo>
                  <a:pt x="13015" y="0"/>
                </a:lnTo>
                <a:close/>
              </a:path>
            </a:pathLst>
          </a:custGeom>
          <a:solidFill>
            <a:srgbClr val="14203D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611" name="任意多边形 1610"/>
          <p:cNvSpPr/>
          <p:nvPr/>
        </p:nvSpPr>
        <p:spPr>
          <a:xfrm>
            <a:off x="0" y="0"/>
            <a:ext cx="5019840" cy="2819520"/>
          </a:xfrm>
          <a:custGeom>
            <a:avLst/>
            <a:gdLst/>
            <a:ahLst/>
            <a:cxnLst/>
            <a:rect l="0" t="0" r="r" b="b"/>
            <a:pathLst>
              <a:path w="13944" h="7832">
                <a:moveTo>
                  <a:pt x="13480" y="0"/>
                </a:moveTo>
                <a:lnTo>
                  <a:pt x="0" y="7571"/>
                </a:lnTo>
                <a:lnTo>
                  <a:pt x="0" y="7832"/>
                </a:lnTo>
                <a:lnTo>
                  <a:pt x="13944" y="0"/>
                </a:lnTo>
                <a:lnTo>
                  <a:pt x="13480" y="0"/>
                </a:lnTo>
                <a:close/>
              </a:path>
            </a:pathLst>
          </a:custGeom>
          <a:solidFill>
            <a:srgbClr val="14203E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612" name="任意多边形 1611"/>
          <p:cNvSpPr/>
          <p:nvPr/>
        </p:nvSpPr>
        <p:spPr>
          <a:xfrm>
            <a:off x="0" y="0"/>
            <a:ext cx="5187240" cy="2913480"/>
          </a:xfrm>
          <a:custGeom>
            <a:avLst/>
            <a:gdLst/>
            <a:ahLst/>
            <a:cxnLst/>
            <a:rect l="0" t="0" r="r" b="b"/>
            <a:pathLst>
              <a:path w="14409" h="8093">
                <a:moveTo>
                  <a:pt x="13944" y="0"/>
                </a:moveTo>
                <a:lnTo>
                  <a:pt x="0" y="7832"/>
                </a:lnTo>
                <a:lnTo>
                  <a:pt x="0" y="8093"/>
                </a:lnTo>
                <a:lnTo>
                  <a:pt x="14409" y="0"/>
                </a:lnTo>
                <a:lnTo>
                  <a:pt x="13944" y="0"/>
                </a:lnTo>
                <a:close/>
              </a:path>
            </a:pathLst>
          </a:custGeom>
          <a:solidFill>
            <a:srgbClr val="14203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613" name="任意多边形 1612"/>
          <p:cNvSpPr/>
          <p:nvPr/>
        </p:nvSpPr>
        <p:spPr>
          <a:xfrm>
            <a:off x="0" y="0"/>
            <a:ext cx="5354640" cy="3007440"/>
          </a:xfrm>
          <a:custGeom>
            <a:avLst/>
            <a:gdLst/>
            <a:ahLst/>
            <a:cxnLst/>
            <a:rect l="0" t="0" r="r" b="b"/>
            <a:pathLst>
              <a:path w="14874" h="8354">
                <a:moveTo>
                  <a:pt x="14409" y="0"/>
                </a:moveTo>
                <a:lnTo>
                  <a:pt x="0" y="8093"/>
                </a:lnTo>
                <a:lnTo>
                  <a:pt x="0" y="8354"/>
                </a:lnTo>
                <a:lnTo>
                  <a:pt x="14874" y="0"/>
                </a:lnTo>
                <a:lnTo>
                  <a:pt x="14409" y="0"/>
                </a:lnTo>
                <a:close/>
              </a:path>
            </a:pathLst>
          </a:custGeom>
          <a:solidFill>
            <a:srgbClr val="14203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614" name="任意多边形 1613"/>
          <p:cNvSpPr/>
          <p:nvPr/>
        </p:nvSpPr>
        <p:spPr>
          <a:xfrm>
            <a:off x="0" y="0"/>
            <a:ext cx="5522040" cy="3101400"/>
          </a:xfrm>
          <a:custGeom>
            <a:avLst/>
            <a:gdLst/>
            <a:ahLst/>
            <a:cxnLst/>
            <a:rect l="0" t="0" r="r" b="b"/>
            <a:pathLst>
              <a:path w="15339" h="8615">
                <a:moveTo>
                  <a:pt x="14874" y="0"/>
                </a:moveTo>
                <a:lnTo>
                  <a:pt x="0" y="8354"/>
                </a:lnTo>
                <a:lnTo>
                  <a:pt x="0" y="8615"/>
                </a:lnTo>
                <a:lnTo>
                  <a:pt x="15339" y="0"/>
                </a:lnTo>
                <a:lnTo>
                  <a:pt x="14874" y="0"/>
                </a:lnTo>
                <a:close/>
              </a:path>
            </a:pathLst>
          </a:custGeom>
          <a:solidFill>
            <a:srgbClr val="142140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615" name="任意多边形 1614"/>
          <p:cNvSpPr/>
          <p:nvPr/>
        </p:nvSpPr>
        <p:spPr>
          <a:xfrm>
            <a:off x="0" y="0"/>
            <a:ext cx="5689440" cy="3195360"/>
          </a:xfrm>
          <a:custGeom>
            <a:avLst/>
            <a:gdLst/>
            <a:ahLst/>
            <a:cxnLst/>
            <a:rect l="0" t="0" r="r" b="b"/>
            <a:pathLst>
              <a:path w="15804" h="8876">
                <a:moveTo>
                  <a:pt x="15339" y="0"/>
                </a:moveTo>
                <a:lnTo>
                  <a:pt x="0" y="8615"/>
                </a:lnTo>
                <a:lnTo>
                  <a:pt x="0" y="8876"/>
                </a:lnTo>
                <a:lnTo>
                  <a:pt x="15804" y="0"/>
                </a:lnTo>
                <a:lnTo>
                  <a:pt x="15339" y="0"/>
                </a:lnTo>
                <a:close/>
              </a:path>
            </a:pathLst>
          </a:custGeom>
          <a:solidFill>
            <a:srgbClr val="142141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616" name="任意多边形 1615"/>
          <p:cNvSpPr/>
          <p:nvPr/>
        </p:nvSpPr>
        <p:spPr>
          <a:xfrm>
            <a:off x="0" y="0"/>
            <a:ext cx="5856480" cy="3289320"/>
          </a:xfrm>
          <a:custGeom>
            <a:avLst/>
            <a:gdLst/>
            <a:ahLst/>
            <a:cxnLst/>
            <a:rect l="0" t="0" r="r" b="b"/>
            <a:pathLst>
              <a:path w="16268" h="9137">
                <a:moveTo>
                  <a:pt x="15804" y="0"/>
                </a:moveTo>
                <a:lnTo>
                  <a:pt x="0" y="8876"/>
                </a:lnTo>
                <a:lnTo>
                  <a:pt x="0" y="9137"/>
                </a:lnTo>
                <a:lnTo>
                  <a:pt x="16268" y="0"/>
                </a:lnTo>
                <a:lnTo>
                  <a:pt x="15804" y="0"/>
                </a:lnTo>
                <a:close/>
              </a:path>
            </a:pathLst>
          </a:custGeom>
          <a:solidFill>
            <a:srgbClr val="15214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617" name="任意多边形 1616"/>
          <p:cNvSpPr/>
          <p:nvPr/>
        </p:nvSpPr>
        <p:spPr>
          <a:xfrm>
            <a:off x="0" y="0"/>
            <a:ext cx="6023880" cy="3383280"/>
          </a:xfrm>
          <a:custGeom>
            <a:avLst/>
            <a:gdLst/>
            <a:ahLst/>
            <a:cxnLst/>
            <a:rect l="0" t="0" r="r" b="b"/>
            <a:pathLst>
              <a:path w="16733" h="9398">
                <a:moveTo>
                  <a:pt x="16268" y="0"/>
                </a:moveTo>
                <a:lnTo>
                  <a:pt x="0" y="9137"/>
                </a:lnTo>
                <a:lnTo>
                  <a:pt x="0" y="9398"/>
                </a:lnTo>
                <a:lnTo>
                  <a:pt x="16733" y="0"/>
                </a:lnTo>
                <a:lnTo>
                  <a:pt x="16268" y="0"/>
                </a:lnTo>
                <a:close/>
              </a:path>
            </a:pathLst>
          </a:custGeom>
          <a:solidFill>
            <a:srgbClr val="15214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618" name="任意多边形 1617"/>
          <p:cNvSpPr/>
          <p:nvPr/>
        </p:nvSpPr>
        <p:spPr>
          <a:xfrm>
            <a:off x="0" y="0"/>
            <a:ext cx="6191280" cy="3477240"/>
          </a:xfrm>
          <a:custGeom>
            <a:avLst/>
            <a:gdLst/>
            <a:ahLst/>
            <a:cxnLst/>
            <a:rect l="0" t="0" r="r" b="b"/>
            <a:pathLst>
              <a:path w="17198" h="9659">
                <a:moveTo>
                  <a:pt x="16733" y="0"/>
                </a:moveTo>
                <a:lnTo>
                  <a:pt x="0" y="9398"/>
                </a:lnTo>
                <a:lnTo>
                  <a:pt x="0" y="9659"/>
                </a:lnTo>
                <a:lnTo>
                  <a:pt x="17198" y="0"/>
                </a:lnTo>
                <a:lnTo>
                  <a:pt x="16733" y="0"/>
                </a:lnTo>
                <a:close/>
              </a:path>
            </a:pathLst>
          </a:custGeom>
          <a:solidFill>
            <a:srgbClr val="152243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619" name="任意多边形 1618"/>
          <p:cNvSpPr/>
          <p:nvPr/>
        </p:nvSpPr>
        <p:spPr>
          <a:xfrm>
            <a:off x="0" y="0"/>
            <a:ext cx="6358680" cy="3571200"/>
          </a:xfrm>
          <a:custGeom>
            <a:avLst/>
            <a:gdLst/>
            <a:ahLst/>
            <a:cxnLst/>
            <a:rect l="0" t="0" r="r" b="b"/>
            <a:pathLst>
              <a:path w="17663" h="9920">
                <a:moveTo>
                  <a:pt x="17198" y="0"/>
                </a:moveTo>
                <a:lnTo>
                  <a:pt x="0" y="9659"/>
                </a:lnTo>
                <a:lnTo>
                  <a:pt x="0" y="9920"/>
                </a:lnTo>
                <a:lnTo>
                  <a:pt x="17663" y="0"/>
                </a:lnTo>
                <a:lnTo>
                  <a:pt x="17198" y="0"/>
                </a:lnTo>
                <a:close/>
              </a:path>
            </a:pathLst>
          </a:custGeom>
          <a:solidFill>
            <a:srgbClr val="15224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620" name="任意多边形 1619"/>
          <p:cNvSpPr/>
          <p:nvPr/>
        </p:nvSpPr>
        <p:spPr>
          <a:xfrm>
            <a:off x="0" y="0"/>
            <a:ext cx="6526080" cy="3665160"/>
          </a:xfrm>
          <a:custGeom>
            <a:avLst/>
            <a:gdLst/>
            <a:ahLst/>
            <a:cxnLst/>
            <a:rect l="0" t="0" r="r" b="b"/>
            <a:pathLst>
              <a:path w="18128" h="10181">
                <a:moveTo>
                  <a:pt x="17663" y="0"/>
                </a:moveTo>
                <a:lnTo>
                  <a:pt x="0" y="9920"/>
                </a:lnTo>
                <a:lnTo>
                  <a:pt x="0" y="10181"/>
                </a:lnTo>
                <a:lnTo>
                  <a:pt x="18128" y="0"/>
                </a:lnTo>
                <a:lnTo>
                  <a:pt x="17663" y="0"/>
                </a:lnTo>
                <a:close/>
              </a:path>
            </a:pathLst>
          </a:custGeom>
          <a:solidFill>
            <a:srgbClr val="152245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621" name="任意多边形 1620"/>
          <p:cNvSpPr/>
          <p:nvPr/>
        </p:nvSpPr>
        <p:spPr>
          <a:xfrm>
            <a:off x="0" y="0"/>
            <a:ext cx="6693120" cy="3759120"/>
          </a:xfrm>
          <a:custGeom>
            <a:avLst/>
            <a:gdLst/>
            <a:ahLst/>
            <a:cxnLst/>
            <a:rect l="0" t="0" r="r" b="b"/>
            <a:pathLst>
              <a:path w="18592" h="10442">
                <a:moveTo>
                  <a:pt x="18128" y="0"/>
                </a:moveTo>
                <a:lnTo>
                  <a:pt x="0" y="10181"/>
                </a:lnTo>
                <a:lnTo>
                  <a:pt x="0" y="10442"/>
                </a:lnTo>
                <a:lnTo>
                  <a:pt x="18592" y="0"/>
                </a:lnTo>
                <a:lnTo>
                  <a:pt x="18128" y="0"/>
                </a:lnTo>
                <a:close/>
              </a:path>
            </a:pathLst>
          </a:custGeom>
          <a:solidFill>
            <a:srgbClr val="15224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622" name="任意多边形 1621"/>
          <p:cNvSpPr/>
          <p:nvPr/>
        </p:nvSpPr>
        <p:spPr>
          <a:xfrm>
            <a:off x="0" y="0"/>
            <a:ext cx="6860520" cy="3853080"/>
          </a:xfrm>
          <a:custGeom>
            <a:avLst/>
            <a:gdLst/>
            <a:ahLst/>
            <a:cxnLst/>
            <a:rect l="0" t="0" r="r" b="b"/>
            <a:pathLst>
              <a:path w="19057" h="10703">
                <a:moveTo>
                  <a:pt x="18592" y="0"/>
                </a:moveTo>
                <a:lnTo>
                  <a:pt x="0" y="10442"/>
                </a:lnTo>
                <a:lnTo>
                  <a:pt x="0" y="10703"/>
                </a:lnTo>
                <a:lnTo>
                  <a:pt x="19057" y="0"/>
                </a:lnTo>
                <a:lnTo>
                  <a:pt x="18592" y="0"/>
                </a:lnTo>
                <a:close/>
              </a:path>
            </a:pathLst>
          </a:custGeom>
          <a:solidFill>
            <a:srgbClr val="15234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623" name="任意多边形 1622"/>
          <p:cNvSpPr/>
          <p:nvPr/>
        </p:nvSpPr>
        <p:spPr>
          <a:xfrm>
            <a:off x="0" y="0"/>
            <a:ext cx="7027920" cy="3947040"/>
          </a:xfrm>
          <a:custGeom>
            <a:avLst/>
            <a:gdLst/>
            <a:ahLst/>
            <a:cxnLst/>
            <a:rect l="0" t="0" r="r" b="b"/>
            <a:pathLst>
              <a:path w="19522" h="10964">
                <a:moveTo>
                  <a:pt x="19057" y="0"/>
                </a:moveTo>
                <a:lnTo>
                  <a:pt x="0" y="10703"/>
                </a:lnTo>
                <a:lnTo>
                  <a:pt x="0" y="10964"/>
                </a:lnTo>
                <a:lnTo>
                  <a:pt x="19522" y="0"/>
                </a:lnTo>
                <a:lnTo>
                  <a:pt x="19057" y="0"/>
                </a:lnTo>
                <a:close/>
              </a:path>
            </a:pathLst>
          </a:custGeom>
          <a:solidFill>
            <a:srgbClr val="152347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624" name="任意多边形 1623"/>
          <p:cNvSpPr/>
          <p:nvPr/>
        </p:nvSpPr>
        <p:spPr>
          <a:xfrm>
            <a:off x="0" y="0"/>
            <a:ext cx="7195320" cy="4041000"/>
          </a:xfrm>
          <a:custGeom>
            <a:avLst/>
            <a:gdLst/>
            <a:ahLst/>
            <a:cxnLst/>
            <a:rect l="0" t="0" r="r" b="b"/>
            <a:pathLst>
              <a:path w="19987" h="11225">
                <a:moveTo>
                  <a:pt x="19522" y="0"/>
                </a:moveTo>
                <a:lnTo>
                  <a:pt x="0" y="10964"/>
                </a:lnTo>
                <a:lnTo>
                  <a:pt x="0" y="11225"/>
                </a:lnTo>
                <a:lnTo>
                  <a:pt x="19987" y="0"/>
                </a:lnTo>
                <a:lnTo>
                  <a:pt x="19522" y="0"/>
                </a:lnTo>
                <a:close/>
              </a:path>
            </a:pathLst>
          </a:custGeom>
          <a:solidFill>
            <a:srgbClr val="15234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625" name="任意多边形 1624"/>
          <p:cNvSpPr/>
          <p:nvPr/>
        </p:nvSpPr>
        <p:spPr>
          <a:xfrm>
            <a:off x="0" y="0"/>
            <a:ext cx="7362720" cy="4134960"/>
          </a:xfrm>
          <a:custGeom>
            <a:avLst/>
            <a:gdLst/>
            <a:ahLst/>
            <a:cxnLst/>
            <a:rect l="0" t="0" r="r" b="b"/>
            <a:pathLst>
              <a:path w="20452" h="11486">
                <a:moveTo>
                  <a:pt x="19987" y="0"/>
                </a:moveTo>
                <a:lnTo>
                  <a:pt x="0" y="11225"/>
                </a:lnTo>
                <a:lnTo>
                  <a:pt x="0" y="11486"/>
                </a:lnTo>
                <a:lnTo>
                  <a:pt x="20452" y="0"/>
                </a:lnTo>
                <a:lnTo>
                  <a:pt x="19987" y="0"/>
                </a:lnTo>
                <a:close/>
              </a:path>
            </a:pathLst>
          </a:custGeom>
          <a:solidFill>
            <a:srgbClr val="162349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626" name="任意多边形 1625"/>
          <p:cNvSpPr/>
          <p:nvPr/>
        </p:nvSpPr>
        <p:spPr>
          <a:xfrm>
            <a:off x="0" y="0"/>
            <a:ext cx="7529760" cy="4228920"/>
          </a:xfrm>
          <a:custGeom>
            <a:avLst/>
            <a:gdLst/>
            <a:ahLst/>
            <a:cxnLst/>
            <a:rect l="0" t="0" r="r" b="b"/>
            <a:pathLst>
              <a:path w="20916" h="11747">
                <a:moveTo>
                  <a:pt x="20452" y="0"/>
                </a:moveTo>
                <a:lnTo>
                  <a:pt x="0" y="11486"/>
                </a:lnTo>
                <a:lnTo>
                  <a:pt x="0" y="11747"/>
                </a:lnTo>
                <a:lnTo>
                  <a:pt x="20916" y="0"/>
                </a:lnTo>
                <a:lnTo>
                  <a:pt x="20452" y="0"/>
                </a:lnTo>
                <a:close/>
              </a:path>
            </a:pathLst>
          </a:custGeom>
          <a:solidFill>
            <a:srgbClr val="162449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627" name="任意多边形 1626"/>
          <p:cNvSpPr/>
          <p:nvPr/>
        </p:nvSpPr>
        <p:spPr>
          <a:xfrm>
            <a:off x="0" y="0"/>
            <a:ext cx="7697160" cy="4322880"/>
          </a:xfrm>
          <a:custGeom>
            <a:avLst/>
            <a:gdLst/>
            <a:ahLst/>
            <a:cxnLst/>
            <a:rect l="0" t="0" r="r" b="b"/>
            <a:pathLst>
              <a:path w="21381" h="12008">
                <a:moveTo>
                  <a:pt x="20916" y="0"/>
                </a:moveTo>
                <a:lnTo>
                  <a:pt x="0" y="11747"/>
                </a:lnTo>
                <a:lnTo>
                  <a:pt x="0" y="12008"/>
                </a:lnTo>
                <a:lnTo>
                  <a:pt x="21381" y="0"/>
                </a:lnTo>
                <a:lnTo>
                  <a:pt x="20916" y="0"/>
                </a:lnTo>
                <a:close/>
              </a:path>
            </a:pathLst>
          </a:custGeom>
          <a:solidFill>
            <a:srgbClr val="16244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628" name="任意多边形 1627"/>
          <p:cNvSpPr/>
          <p:nvPr/>
        </p:nvSpPr>
        <p:spPr>
          <a:xfrm>
            <a:off x="0" y="0"/>
            <a:ext cx="7864560" cy="4416840"/>
          </a:xfrm>
          <a:custGeom>
            <a:avLst/>
            <a:gdLst/>
            <a:ahLst/>
            <a:cxnLst/>
            <a:rect l="0" t="0" r="r" b="b"/>
            <a:pathLst>
              <a:path w="21846" h="12269">
                <a:moveTo>
                  <a:pt x="21381" y="0"/>
                </a:moveTo>
                <a:lnTo>
                  <a:pt x="0" y="12008"/>
                </a:lnTo>
                <a:lnTo>
                  <a:pt x="0" y="12269"/>
                </a:lnTo>
                <a:lnTo>
                  <a:pt x="21846" y="0"/>
                </a:lnTo>
                <a:lnTo>
                  <a:pt x="21381" y="0"/>
                </a:lnTo>
                <a:close/>
              </a:path>
            </a:pathLst>
          </a:custGeom>
          <a:solidFill>
            <a:srgbClr val="16244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629" name="任意多边形 1628"/>
          <p:cNvSpPr/>
          <p:nvPr/>
        </p:nvSpPr>
        <p:spPr>
          <a:xfrm>
            <a:off x="0" y="0"/>
            <a:ext cx="8031960" cy="4510800"/>
          </a:xfrm>
          <a:custGeom>
            <a:avLst/>
            <a:gdLst/>
            <a:ahLst/>
            <a:cxnLst/>
            <a:rect l="0" t="0" r="r" b="b"/>
            <a:pathLst>
              <a:path w="22311" h="12530">
                <a:moveTo>
                  <a:pt x="21846" y="0"/>
                </a:moveTo>
                <a:lnTo>
                  <a:pt x="0" y="12269"/>
                </a:lnTo>
                <a:lnTo>
                  <a:pt x="0" y="12530"/>
                </a:lnTo>
                <a:lnTo>
                  <a:pt x="22311" y="0"/>
                </a:lnTo>
                <a:lnTo>
                  <a:pt x="21846" y="0"/>
                </a:lnTo>
                <a:close/>
              </a:path>
            </a:pathLst>
          </a:custGeom>
          <a:solidFill>
            <a:srgbClr val="16254C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630" name="任意多边形 1629"/>
          <p:cNvSpPr/>
          <p:nvPr/>
        </p:nvSpPr>
        <p:spPr>
          <a:xfrm>
            <a:off x="0" y="0"/>
            <a:ext cx="8199360" cy="4604760"/>
          </a:xfrm>
          <a:custGeom>
            <a:avLst/>
            <a:gdLst/>
            <a:ahLst/>
            <a:cxnLst/>
            <a:rect l="0" t="0" r="r" b="b"/>
            <a:pathLst>
              <a:path w="22776" h="12791">
                <a:moveTo>
                  <a:pt x="22311" y="0"/>
                </a:moveTo>
                <a:lnTo>
                  <a:pt x="0" y="12530"/>
                </a:lnTo>
                <a:lnTo>
                  <a:pt x="0" y="12791"/>
                </a:lnTo>
                <a:lnTo>
                  <a:pt x="22776" y="0"/>
                </a:lnTo>
                <a:lnTo>
                  <a:pt x="22311" y="0"/>
                </a:lnTo>
                <a:close/>
              </a:path>
            </a:pathLst>
          </a:custGeom>
          <a:solidFill>
            <a:srgbClr val="16254C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631" name="任意多边形 1630"/>
          <p:cNvSpPr/>
          <p:nvPr/>
        </p:nvSpPr>
        <p:spPr>
          <a:xfrm>
            <a:off x="0" y="0"/>
            <a:ext cx="8366400" cy="4699080"/>
          </a:xfrm>
          <a:custGeom>
            <a:avLst/>
            <a:gdLst/>
            <a:ahLst/>
            <a:cxnLst/>
            <a:rect l="0" t="0" r="r" b="b"/>
            <a:pathLst>
              <a:path w="23240" h="13053">
                <a:moveTo>
                  <a:pt x="22776" y="0"/>
                </a:moveTo>
                <a:lnTo>
                  <a:pt x="0" y="12791"/>
                </a:lnTo>
                <a:lnTo>
                  <a:pt x="0" y="13053"/>
                </a:lnTo>
                <a:lnTo>
                  <a:pt x="23240" y="0"/>
                </a:lnTo>
                <a:lnTo>
                  <a:pt x="22776" y="0"/>
                </a:lnTo>
                <a:close/>
              </a:path>
            </a:pathLst>
          </a:custGeom>
          <a:solidFill>
            <a:srgbClr val="16254D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632" name="任意多边形 1631"/>
          <p:cNvSpPr/>
          <p:nvPr/>
        </p:nvSpPr>
        <p:spPr>
          <a:xfrm>
            <a:off x="0" y="0"/>
            <a:ext cx="8533800" cy="4793040"/>
          </a:xfrm>
          <a:custGeom>
            <a:avLst/>
            <a:gdLst/>
            <a:ahLst/>
            <a:cxnLst/>
            <a:rect l="0" t="0" r="r" b="b"/>
            <a:pathLst>
              <a:path w="23705" h="13314">
                <a:moveTo>
                  <a:pt x="23240" y="0"/>
                </a:moveTo>
                <a:lnTo>
                  <a:pt x="0" y="13053"/>
                </a:lnTo>
                <a:lnTo>
                  <a:pt x="0" y="13314"/>
                </a:lnTo>
                <a:lnTo>
                  <a:pt x="23705" y="0"/>
                </a:lnTo>
                <a:lnTo>
                  <a:pt x="23240" y="0"/>
                </a:lnTo>
                <a:close/>
              </a:path>
            </a:pathLst>
          </a:custGeom>
          <a:solidFill>
            <a:srgbClr val="16254E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633" name="任意多边形 1632"/>
          <p:cNvSpPr/>
          <p:nvPr/>
        </p:nvSpPr>
        <p:spPr>
          <a:xfrm>
            <a:off x="0" y="0"/>
            <a:ext cx="8701200" cy="4887000"/>
          </a:xfrm>
          <a:custGeom>
            <a:avLst/>
            <a:gdLst/>
            <a:ahLst/>
            <a:cxnLst/>
            <a:rect l="0" t="0" r="r" b="b"/>
            <a:pathLst>
              <a:path w="24170" h="13575">
                <a:moveTo>
                  <a:pt x="23705" y="0"/>
                </a:moveTo>
                <a:lnTo>
                  <a:pt x="0" y="13314"/>
                </a:lnTo>
                <a:lnTo>
                  <a:pt x="0" y="13575"/>
                </a:lnTo>
                <a:lnTo>
                  <a:pt x="24170" y="0"/>
                </a:lnTo>
                <a:lnTo>
                  <a:pt x="23705" y="0"/>
                </a:lnTo>
                <a:close/>
              </a:path>
            </a:pathLst>
          </a:custGeom>
          <a:solidFill>
            <a:srgbClr val="16264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634" name="任意多边形 1633"/>
          <p:cNvSpPr/>
          <p:nvPr/>
        </p:nvSpPr>
        <p:spPr>
          <a:xfrm>
            <a:off x="0" y="0"/>
            <a:ext cx="8868600" cy="4980960"/>
          </a:xfrm>
          <a:custGeom>
            <a:avLst/>
            <a:gdLst/>
            <a:ahLst/>
            <a:cxnLst/>
            <a:rect l="0" t="0" r="r" b="b"/>
            <a:pathLst>
              <a:path w="24635" h="13836">
                <a:moveTo>
                  <a:pt x="24170" y="0"/>
                </a:moveTo>
                <a:lnTo>
                  <a:pt x="0" y="13575"/>
                </a:lnTo>
                <a:lnTo>
                  <a:pt x="0" y="13836"/>
                </a:lnTo>
                <a:lnTo>
                  <a:pt x="24635" y="0"/>
                </a:lnTo>
                <a:lnTo>
                  <a:pt x="24170" y="0"/>
                </a:lnTo>
                <a:close/>
              </a:path>
            </a:pathLst>
          </a:custGeom>
          <a:solidFill>
            <a:srgbClr val="162650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635" name="任意多边形 1634"/>
          <p:cNvSpPr/>
          <p:nvPr/>
        </p:nvSpPr>
        <p:spPr>
          <a:xfrm>
            <a:off x="0" y="0"/>
            <a:ext cx="9036000" cy="5074920"/>
          </a:xfrm>
          <a:custGeom>
            <a:avLst/>
            <a:gdLst/>
            <a:ahLst/>
            <a:cxnLst/>
            <a:rect l="0" t="0" r="r" b="b"/>
            <a:pathLst>
              <a:path w="25100" h="14097">
                <a:moveTo>
                  <a:pt x="24635" y="0"/>
                </a:moveTo>
                <a:lnTo>
                  <a:pt x="0" y="13836"/>
                </a:lnTo>
                <a:lnTo>
                  <a:pt x="0" y="14097"/>
                </a:lnTo>
                <a:lnTo>
                  <a:pt x="25100" y="0"/>
                </a:lnTo>
                <a:lnTo>
                  <a:pt x="24635" y="0"/>
                </a:lnTo>
                <a:close/>
              </a:path>
            </a:pathLst>
          </a:custGeom>
          <a:solidFill>
            <a:srgbClr val="172650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636" name="任意多边形 1635"/>
          <p:cNvSpPr/>
          <p:nvPr/>
        </p:nvSpPr>
        <p:spPr>
          <a:xfrm>
            <a:off x="0" y="0"/>
            <a:ext cx="9203040" cy="5168880"/>
          </a:xfrm>
          <a:custGeom>
            <a:avLst/>
            <a:gdLst/>
            <a:ahLst/>
            <a:cxnLst/>
            <a:rect l="0" t="0" r="r" b="b"/>
            <a:pathLst>
              <a:path w="25564" h="14358">
                <a:moveTo>
                  <a:pt x="25100" y="0"/>
                </a:moveTo>
                <a:lnTo>
                  <a:pt x="0" y="14097"/>
                </a:lnTo>
                <a:lnTo>
                  <a:pt x="0" y="14358"/>
                </a:lnTo>
                <a:lnTo>
                  <a:pt x="25564" y="0"/>
                </a:lnTo>
                <a:lnTo>
                  <a:pt x="25100" y="0"/>
                </a:lnTo>
                <a:close/>
              </a:path>
            </a:pathLst>
          </a:custGeom>
          <a:solidFill>
            <a:srgbClr val="172651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637" name="任意多边形 1636"/>
          <p:cNvSpPr/>
          <p:nvPr/>
        </p:nvSpPr>
        <p:spPr>
          <a:xfrm>
            <a:off x="0" y="0"/>
            <a:ext cx="9370440" cy="5262840"/>
          </a:xfrm>
          <a:custGeom>
            <a:avLst/>
            <a:gdLst/>
            <a:ahLst/>
            <a:cxnLst/>
            <a:rect l="0" t="0" r="r" b="b"/>
            <a:pathLst>
              <a:path w="26029" h="14619">
                <a:moveTo>
                  <a:pt x="25564" y="0"/>
                </a:moveTo>
                <a:lnTo>
                  <a:pt x="0" y="14358"/>
                </a:lnTo>
                <a:lnTo>
                  <a:pt x="0" y="14619"/>
                </a:lnTo>
                <a:lnTo>
                  <a:pt x="26029" y="0"/>
                </a:lnTo>
                <a:lnTo>
                  <a:pt x="25564" y="0"/>
                </a:lnTo>
                <a:close/>
              </a:path>
            </a:pathLst>
          </a:custGeom>
          <a:solidFill>
            <a:srgbClr val="17275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638" name="任意多边形 1637"/>
          <p:cNvSpPr/>
          <p:nvPr/>
        </p:nvSpPr>
        <p:spPr>
          <a:xfrm>
            <a:off x="0" y="0"/>
            <a:ext cx="9537840" cy="5356800"/>
          </a:xfrm>
          <a:custGeom>
            <a:avLst/>
            <a:gdLst/>
            <a:ahLst/>
            <a:cxnLst/>
            <a:rect l="0" t="0" r="r" b="b"/>
            <a:pathLst>
              <a:path w="26494" h="14880">
                <a:moveTo>
                  <a:pt x="26029" y="0"/>
                </a:moveTo>
                <a:lnTo>
                  <a:pt x="0" y="14619"/>
                </a:lnTo>
                <a:lnTo>
                  <a:pt x="0" y="14880"/>
                </a:lnTo>
                <a:lnTo>
                  <a:pt x="26494" y="0"/>
                </a:lnTo>
                <a:lnTo>
                  <a:pt x="26029" y="0"/>
                </a:lnTo>
                <a:close/>
              </a:path>
            </a:pathLst>
          </a:custGeom>
          <a:solidFill>
            <a:srgbClr val="172753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639" name="任意多边形 1638"/>
          <p:cNvSpPr/>
          <p:nvPr/>
        </p:nvSpPr>
        <p:spPr>
          <a:xfrm>
            <a:off x="0" y="0"/>
            <a:ext cx="9705240" cy="5450760"/>
          </a:xfrm>
          <a:custGeom>
            <a:avLst/>
            <a:gdLst/>
            <a:ahLst/>
            <a:cxnLst/>
            <a:rect l="0" t="0" r="r" b="b"/>
            <a:pathLst>
              <a:path w="26959" h="15141">
                <a:moveTo>
                  <a:pt x="26494" y="0"/>
                </a:moveTo>
                <a:lnTo>
                  <a:pt x="0" y="14880"/>
                </a:lnTo>
                <a:lnTo>
                  <a:pt x="0" y="15141"/>
                </a:lnTo>
                <a:lnTo>
                  <a:pt x="26959" y="0"/>
                </a:lnTo>
                <a:lnTo>
                  <a:pt x="26494" y="0"/>
                </a:lnTo>
                <a:close/>
              </a:path>
            </a:pathLst>
          </a:custGeom>
          <a:solidFill>
            <a:srgbClr val="172753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640" name="任意多边形 1639"/>
          <p:cNvSpPr/>
          <p:nvPr/>
        </p:nvSpPr>
        <p:spPr>
          <a:xfrm>
            <a:off x="0" y="0"/>
            <a:ext cx="9872640" cy="5544720"/>
          </a:xfrm>
          <a:custGeom>
            <a:avLst/>
            <a:gdLst/>
            <a:ahLst/>
            <a:cxnLst/>
            <a:rect l="0" t="0" r="r" b="b"/>
            <a:pathLst>
              <a:path w="27424" h="15402">
                <a:moveTo>
                  <a:pt x="26959" y="0"/>
                </a:moveTo>
                <a:lnTo>
                  <a:pt x="0" y="15141"/>
                </a:lnTo>
                <a:lnTo>
                  <a:pt x="0" y="15402"/>
                </a:lnTo>
                <a:lnTo>
                  <a:pt x="27424" y="0"/>
                </a:lnTo>
                <a:lnTo>
                  <a:pt x="26959" y="0"/>
                </a:lnTo>
                <a:close/>
              </a:path>
            </a:pathLst>
          </a:custGeom>
          <a:solidFill>
            <a:srgbClr val="17275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641" name="任意多边形 1640"/>
          <p:cNvSpPr/>
          <p:nvPr/>
        </p:nvSpPr>
        <p:spPr>
          <a:xfrm>
            <a:off x="0" y="0"/>
            <a:ext cx="10039680" cy="5638680"/>
          </a:xfrm>
          <a:custGeom>
            <a:avLst/>
            <a:gdLst/>
            <a:ahLst/>
            <a:cxnLst/>
            <a:rect l="0" t="0" r="r" b="b"/>
            <a:pathLst>
              <a:path w="27888" h="15663">
                <a:moveTo>
                  <a:pt x="27424" y="0"/>
                </a:moveTo>
                <a:lnTo>
                  <a:pt x="0" y="15402"/>
                </a:lnTo>
                <a:lnTo>
                  <a:pt x="0" y="15663"/>
                </a:lnTo>
                <a:lnTo>
                  <a:pt x="27888" y="0"/>
                </a:lnTo>
                <a:lnTo>
                  <a:pt x="27424" y="0"/>
                </a:lnTo>
                <a:close/>
              </a:path>
            </a:pathLst>
          </a:custGeom>
          <a:solidFill>
            <a:srgbClr val="172855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642" name="任意多边形 1641"/>
          <p:cNvSpPr/>
          <p:nvPr/>
        </p:nvSpPr>
        <p:spPr>
          <a:xfrm>
            <a:off x="0" y="0"/>
            <a:ext cx="10207080" cy="5732640"/>
          </a:xfrm>
          <a:custGeom>
            <a:avLst/>
            <a:gdLst/>
            <a:ahLst/>
            <a:cxnLst/>
            <a:rect l="0" t="0" r="r" b="b"/>
            <a:pathLst>
              <a:path w="28353" h="15924">
                <a:moveTo>
                  <a:pt x="27888" y="0"/>
                </a:moveTo>
                <a:lnTo>
                  <a:pt x="0" y="15663"/>
                </a:lnTo>
                <a:lnTo>
                  <a:pt x="0" y="15924"/>
                </a:lnTo>
                <a:lnTo>
                  <a:pt x="28353" y="0"/>
                </a:lnTo>
                <a:lnTo>
                  <a:pt x="27888" y="0"/>
                </a:lnTo>
                <a:close/>
              </a:path>
            </a:pathLst>
          </a:custGeom>
          <a:solidFill>
            <a:srgbClr val="17285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643" name="任意多边形 1642"/>
          <p:cNvSpPr/>
          <p:nvPr/>
        </p:nvSpPr>
        <p:spPr>
          <a:xfrm>
            <a:off x="0" y="0"/>
            <a:ext cx="10374480" cy="5826600"/>
          </a:xfrm>
          <a:custGeom>
            <a:avLst/>
            <a:gdLst/>
            <a:ahLst/>
            <a:cxnLst/>
            <a:rect l="0" t="0" r="r" b="b"/>
            <a:pathLst>
              <a:path w="28818" h="16185">
                <a:moveTo>
                  <a:pt x="28353" y="0"/>
                </a:moveTo>
                <a:lnTo>
                  <a:pt x="0" y="15924"/>
                </a:lnTo>
                <a:lnTo>
                  <a:pt x="0" y="16185"/>
                </a:lnTo>
                <a:lnTo>
                  <a:pt x="28818" y="0"/>
                </a:lnTo>
                <a:lnTo>
                  <a:pt x="28353" y="0"/>
                </a:lnTo>
                <a:close/>
              </a:path>
            </a:pathLst>
          </a:custGeom>
          <a:solidFill>
            <a:srgbClr val="172857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644" name="任意多边形 1643"/>
          <p:cNvSpPr/>
          <p:nvPr/>
        </p:nvSpPr>
        <p:spPr>
          <a:xfrm>
            <a:off x="0" y="0"/>
            <a:ext cx="10541880" cy="5920560"/>
          </a:xfrm>
          <a:custGeom>
            <a:avLst/>
            <a:gdLst/>
            <a:ahLst/>
            <a:cxnLst/>
            <a:rect l="0" t="0" r="r" b="b"/>
            <a:pathLst>
              <a:path w="29283" h="16446">
                <a:moveTo>
                  <a:pt x="28818" y="0"/>
                </a:moveTo>
                <a:lnTo>
                  <a:pt x="0" y="16185"/>
                </a:lnTo>
                <a:lnTo>
                  <a:pt x="0" y="16446"/>
                </a:lnTo>
                <a:lnTo>
                  <a:pt x="29283" y="0"/>
                </a:lnTo>
                <a:lnTo>
                  <a:pt x="28818" y="0"/>
                </a:lnTo>
                <a:close/>
              </a:path>
            </a:pathLst>
          </a:custGeom>
          <a:solidFill>
            <a:srgbClr val="172957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645" name="任意多边形 1644"/>
          <p:cNvSpPr/>
          <p:nvPr/>
        </p:nvSpPr>
        <p:spPr>
          <a:xfrm>
            <a:off x="0" y="0"/>
            <a:ext cx="10704600" cy="6012000"/>
          </a:xfrm>
          <a:custGeom>
            <a:avLst/>
            <a:gdLst/>
            <a:ahLst/>
            <a:cxnLst/>
            <a:rect l="0" t="0" r="r" b="b"/>
            <a:pathLst>
              <a:path w="29735" h="16700">
                <a:moveTo>
                  <a:pt x="29283" y="0"/>
                </a:moveTo>
                <a:lnTo>
                  <a:pt x="0" y="16446"/>
                </a:lnTo>
                <a:lnTo>
                  <a:pt x="0" y="16700"/>
                </a:lnTo>
                <a:lnTo>
                  <a:pt x="29735" y="0"/>
                </a:lnTo>
                <a:lnTo>
                  <a:pt x="29283" y="0"/>
                </a:lnTo>
                <a:close/>
              </a:path>
            </a:pathLst>
          </a:custGeom>
          <a:solidFill>
            <a:srgbClr val="18295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646" name="任意多边形 1645"/>
          <p:cNvSpPr/>
          <p:nvPr/>
        </p:nvSpPr>
        <p:spPr>
          <a:xfrm>
            <a:off x="0" y="0"/>
            <a:ext cx="10704600" cy="6014520"/>
          </a:xfrm>
          <a:custGeom>
            <a:avLst/>
            <a:gdLst/>
            <a:ahLst/>
            <a:cxnLst/>
            <a:rect l="0" t="0" r="r" b="b"/>
            <a:pathLst>
              <a:path w="29735" h="16707">
                <a:moveTo>
                  <a:pt x="29735" y="0"/>
                </a:moveTo>
                <a:lnTo>
                  <a:pt x="0" y="16700"/>
                </a:lnTo>
                <a:lnTo>
                  <a:pt x="0" y="16707"/>
                </a:lnTo>
                <a:lnTo>
                  <a:pt x="29735" y="6"/>
                </a:lnTo>
                <a:lnTo>
                  <a:pt x="29735" y="0"/>
                </a:lnTo>
                <a:close/>
              </a:path>
            </a:pathLst>
          </a:custGeom>
          <a:solidFill>
            <a:srgbClr val="18295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647" name="任意多边形 1646"/>
          <p:cNvSpPr/>
          <p:nvPr/>
        </p:nvSpPr>
        <p:spPr>
          <a:xfrm>
            <a:off x="0" y="2160"/>
            <a:ext cx="10704600" cy="6014880"/>
          </a:xfrm>
          <a:custGeom>
            <a:avLst/>
            <a:gdLst/>
            <a:ahLst/>
            <a:cxnLst/>
            <a:rect l="0" t="0" r="r" b="b"/>
            <a:pathLst>
              <a:path w="29735" h="16708">
                <a:moveTo>
                  <a:pt x="29735" y="0"/>
                </a:moveTo>
                <a:lnTo>
                  <a:pt x="0" y="16701"/>
                </a:lnTo>
                <a:lnTo>
                  <a:pt x="0" y="16708"/>
                </a:lnTo>
                <a:lnTo>
                  <a:pt x="29735" y="7"/>
                </a:lnTo>
                <a:lnTo>
                  <a:pt x="29735" y="0"/>
                </a:lnTo>
                <a:close/>
              </a:path>
            </a:pathLst>
          </a:custGeom>
          <a:solidFill>
            <a:srgbClr val="182959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648" name="任意多边形 1647"/>
          <p:cNvSpPr/>
          <p:nvPr/>
        </p:nvSpPr>
        <p:spPr>
          <a:xfrm>
            <a:off x="0" y="4680"/>
            <a:ext cx="10704600" cy="6012360"/>
          </a:xfrm>
          <a:custGeom>
            <a:avLst/>
            <a:gdLst/>
            <a:ahLst/>
            <a:cxnLst/>
            <a:rect l="0" t="0" r="r" b="b"/>
            <a:pathLst>
              <a:path w="29735" h="16701">
                <a:moveTo>
                  <a:pt x="29735" y="0"/>
                </a:moveTo>
                <a:lnTo>
                  <a:pt x="0" y="16701"/>
                </a:lnTo>
                <a:lnTo>
                  <a:pt x="452" y="16701"/>
                </a:lnTo>
                <a:lnTo>
                  <a:pt x="29735" y="254"/>
                </a:lnTo>
                <a:lnTo>
                  <a:pt x="29735" y="0"/>
                </a:lnTo>
                <a:close/>
              </a:path>
            </a:pathLst>
          </a:custGeom>
          <a:solidFill>
            <a:srgbClr val="182959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649" name="任意多边形 1648"/>
          <p:cNvSpPr/>
          <p:nvPr/>
        </p:nvSpPr>
        <p:spPr>
          <a:xfrm>
            <a:off x="162720" y="96120"/>
            <a:ext cx="10541880" cy="5920920"/>
          </a:xfrm>
          <a:custGeom>
            <a:avLst/>
            <a:gdLst/>
            <a:ahLst/>
            <a:cxnLst/>
            <a:rect l="0" t="0" r="r" b="b"/>
            <a:pathLst>
              <a:path w="29283" h="16447">
                <a:moveTo>
                  <a:pt x="29283" y="0"/>
                </a:moveTo>
                <a:lnTo>
                  <a:pt x="0" y="16447"/>
                </a:lnTo>
                <a:lnTo>
                  <a:pt x="465" y="16447"/>
                </a:lnTo>
                <a:lnTo>
                  <a:pt x="29283" y="261"/>
                </a:lnTo>
                <a:lnTo>
                  <a:pt x="29283" y="0"/>
                </a:lnTo>
                <a:close/>
              </a:path>
            </a:pathLst>
          </a:custGeom>
          <a:solidFill>
            <a:srgbClr val="18295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650" name="任意多边形 1649"/>
          <p:cNvSpPr/>
          <p:nvPr/>
        </p:nvSpPr>
        <p:spPr>
          <a:xfrm>
            <a:off x="330120" y="190080"/>
            <a:ext cx="10374480" cy="5826960"/>
          </a:xfrm>
          <a:custGeom>
            <a:avLst/>
            <a:gdLst/>
            <a:ahLst/>
            <a:cxnLst/>
            <a:rect l="0" t="0" r="r" b="b"/>
            <a:pathLst>
              <a:path w="28818" h="16186">
                <a:moveTo>
                  <a:pt x="28818" y="0"/>
                </a:moveTo>
                <a:lnTo>
                  <a:pt x="0" y="16186"/>
                </a:lnTo>
                <a:lnTo>
                  <a:pt x="465" y="16186"/>
                </a:lnTo>
                <a:lnTo>
                  <a:pt x="28818" y="261"/>
                </a:lnTo>
                <a:lnTo>
                  <a:pt x="28818" y="0"/>
                </a:lnTo>
                <a:close/>
              </a:path>
            </a:pathLst>
          </a:custGeom>
          <a:solidFill>
            <a:srgbClr val="182A5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651" name="任意多边形 1650"/>
          <p:cNvSpPr/>
          <p:nvPr/>
        </p:nvSpPr>
        <p:spPr>
          <a:xfrm>
            <a:off x="497520" y="284040"/>
            <a:ext cx="10207080" cy="5733000"/>
          </a:xfrm>
          <a:custGeom>
            <a:avLst/>
            <a:gdLst/>
            <a:ahLst/>
            <a:cxnLst/>
            <a:rect l="0" t="0" r="r" b="b"/>
            <a:pathLst>
              <a:path w="28353" h="15925">
                <a:moveTo>
                  <a:pt x="28353" y="0"/>
                </a:moveTo>
                <a:lnTo>
                  <a:pt x="0" y="15925"/>
                </a:lnTo>
                <a:lnTo>
                  <a:pt x="465" y="15925"/>
                </a:lnTo>
                <a:lnTo>
                  <a:pt x="28353" y="261"/>
                </a:lnTo>
                <a:lnTo>
                  <a:pt x="28353" y="0"/>
                </a:lnTo>
                <a:close/>
              </a:path>
            </a:pathLst>
          </a:custGeom>
          <a:solidFill>
            <a:srgbClr val="182A5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652" name="任意多边形 1651"/>
          <p:cNvSpPr/>
          <p:nvPr/>
        </p:nvSpPr>
        <p:spPr>
          <a:xfrm>
            <a:off x="664920" y="378000"/>
            <a:ext cx="10039680" cy="5639040"/>
          </a:xfrm>
          <a:custGeom>
            <a:avLst/>
            <a:gdLst/>
            <a:ahLst/>
            <a:cxnLst/>
            <a:rect l="0" t="0" r="r" b="b"/>
            <a:pathLst>
              <a:path w="27888" h="15664">
                <a:moveTo>
                  <a:pt x="27888" y="0"/>
                </a:moveTo>
                <a:lnTo>
                  <a:pt x="0" y="15664"/>
                </a:lnTo>
                <a:lnTo>
                  <a:pt x="464" y="15664"/>
                </a:lnTo>
                <a:lnTo>
                  <a:pt x="27888" y="261"/>
                </a:lnTo>
                <a:lnTo>
                  <a:pt x="27888" y="0"/>
                </a:lnTo>
                <a:close/>
              </a:path>
            </a:pathLst>
          </a:custGeom>
          <a:solidFill>
            <a:srgbClr val="182A5C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653" name="任意多边形 1652"/>
          <p:cNvSpPr/>
          <p:nvPr/>
        </p:nvSpPr>
        <p:spPr>
          <a:xfrm>
            <a:off x="831960" y="471960"/>
            <a:ext cx="9872640" cy="5545080"/>
          </a:xfrm>
          <a:custGeom>
            <a:avLst/>
            <a:gdLst/>
            <a:ahLst/>
            <a:cxnLst/>
            <a:rect l="0" t="0" r="r" b="b"/>
            <a:pathLst>
              <a:path w="27424" h="15403">
                <a:moveTo>
                  <a:pt x="27424" y="0"/>
                </a:moveTo>
                <a:lnTo>
                  <a:pt x="0" y="15403"/>
                </a:lnTo>
                <a:lnTo>
                  <a:pt x="465" y="15403"/>
                </a:lnTo>
                <a:lnTo>
                  <a:pt x="27424" y="262"/>
                </a:lnTo>
                <a:lnTo>
                  <a:pt x="27424" y="0"/>
                </a:lnTo>
                <a:close/>
              </a:path>
            </a:pathLst>
          </a:custGeom>
          <a:solidFill>
            <a:srgbClr val="182A5D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654" name="任意多边形 1653"/>
          <p:cNvSpPr/>
          <p:nvPr/>
        </p:nvSpPr>
        <p:spPr>
          <a:xfrm>
            <a:off x="999360" y="566280"/>
            <a:ext cx="9705240" cy="5450760"/>
          </a:xfrm>
          <a:custGeom>
            <a:avLst/>
            <a:gdLst/>
            <a:ahLst/>
            <a:cxnLst/>
            <a:rect l="0" t="0" r="r" b="b"/>
            <a:pathLst>
              <a:path w="26959" h="15141">
                <a:moveTo>
                  <a:pt x="26959" y="0"/>
                </a:moveTo>
                <a:lnTo>
                  <a:pt x="0" y="15141"/>
                </a:lnTo>
                <a:lnTo>
                  <a:pt x="465" y="15141"/>
                </a:lnTo>
                <a:lnTo>
                  <a:pt x="26959" y="261"/>
                </a:lnTo>
                <a:lnTo>
                  <a:pt x="26959" y="0"/>
                </a:lnTo>
                <a:close/>
              </a:path>
            </a:pathLst>
          </a:custGeom>
          <a:solidFill>
            <a:srgbClr val="182B5D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655" name="任意多边形 1654"/>
          <p:cNvSpPr/>
          <p:nvPr/>
        </p:nvSpPr>
        <p:spPr>
          <a:xfrm>
            <a:off x="1166760" y="660240"/>
            <a:ext cx="9537840" cy="5356800"/>
          </a:xfrm>
          <a:custGeom>
            <a:avLst/>
            <a:gdLst/>
            <a:ahLst/>
            <a:cxnLst/>
            <a:rect l="0" t="0" r="r" b="b"/>
            <a:pathLst>
              <a:path w="26494" h="14880">
                <a:moveTo>
                  <a:pt x="26494" y="0"/>
                </a:moveTo>
                <a:lnTo>
                  <a:pt x="0" y="14880"/>
                </a:lnTo>
                <a:lnTo>
                  <a:pt x="465" y="14880"/>
                </a:lnTo>
                <a:lnTo>
                  <a:pt x="26494" y="261"/>
                </a:lnTo>
                <a:lnTo>
                  <a:pt x="26494" y="0"/>
                </a:lnTo>
                <a:close/>
              </a:path>
            </a:pathLst>
          </a:custGeom>
          <a:solidFill>
            <a:srgbClr val="182B5E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656" name="任意多边形 1655"/>
          <p:cNvSpPr/>
          <p:nvPr/>
        </p:nvSpPr>
        <p:spPr>
          <a:xfrm>
            <a:off x="1334160" y="754200"/>
            <a:ext cx="9370440" cy="5262840"/>
          </a:xfrm>
          <a:custGeom>
            <a:avLst/>
            <a:gdLst/>
            <a:ahLst/>
            <a:cxnLst/>
            <a:rect l="0" t="0" r="r" b="b"/>
            <a:pathLst>
              <a:path w="26029" h="14619">
                <a:moveTo>
                  <a:pt x="26029" y="0"/>
                </a:moveTo>
                <a:lnTo>
                  <a:pt x="0" y="14619"/>
                </a:lnTo>
                <a:lnTo>
                  <a:pt x="465" y="14619"/>
                </a:lnTo>
                <a:lnTo>
                  <a:pt x="26029" y="261"/>
                </a:lnTo>
                <a:lnTo>
                  <a:pt x="26029" y="0"/>
                </a:lnTo>
                <a:close/>
              </a:path>
            </a:pathLst>
          </a:custGeom>
          <a:solidFill>
            <a:srgbClr val="182B5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657" name="任意多边形 1656"/>
          <p:cNvSpPr/>
          <p:nvPr/>
        </p:nvSpPr>
        <p:spPr>
          <a:xfrm>
            <a:off x="1501560" y="848160"/>
            <a:ext cx="9203040" cy="5168880"/>
          </a:xfrm>
          <a:custGeom>
            <a:avLst/>
            <a:gdLst/>
            <a:ahLst/>
            <a:cxnLst/>
            <a:rect l="0" t="0" r="r" b="b"/>
            <a:pathLst>
              <a:path w="25564" h="14358">
                <a:moveTo>
                  <a:pt x="25564" y="0"/>
                </a:moveTo>
                <a:lnTo>
                  <a:pt x="0" y="14358"/>
                </a:lnTo>
                <a:lnTo>
                  <a:pt x="464" y="14358"/>
                </a:lnTo>
                <a:lnTo>
                  <a:pt x="25564" y="261"/>
                </a:lnTo>
                <a:lnTo>
                  <a:pt x="25564" y="0"/>
                </a:lnTo>
                <a:close/>
              </a:path>
            </a:pathLst>
          </a:custGeom>
          <a:solidFill>
            <a:srgbClr val="192B60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658" name="任意多边形 1657"/>
          <p:cNvSpPr/>
          <p:nvPr/>
        </p:nvSpPr>
        <p:spPr>
          <a:xfrm>
            <a:off x="1668600" y="942120"/>
            <a:ext cx="9036000" cy="5074920"/>
          </a:xfrm>
          <a:custGeom>
            <a:avLst/>
            <a:gdLst/>
            <a:ahLst/>
            <a:cxnLst/>
            <a:rect l="0" t="0" r="r" b="b"/>
            <a:pathLst>
              <a:path w="25100" h="14097">
                <a:moveTo>
                  <a:pt x="25100" y="0"/>
                </a:moveTo>
                <a:lnTo>
                  <a:pt x="0" y="14097"/>
                </a:lnTo>
                <a:lnTo>
                  <a:pt x="465" y="14097"/>
                </a:lnTo>
                <a:lnTo>
                  <a:pt x="25100" y="261"/>
                </a:lnTo>
                <a:lnTo>
                  <a:pt x="25100" y="0"/>
                </a:lnTo>
                <a:close/>
              </a:path>
            </a:pathLst>
          </a:custGeom>
          <a:solidFill>
            <a:srgbClr val="192C61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659" name="任意多边形 1658"/>
          <p:cNvSpPr/>
          <p:nvPr/>
        </p:nvSpPr>
        <p:spPr>
          <a:xfrm>
            <a:off x="1836000" y="1036080"/>
            <a:ext cx="8868600" cy="4980960"/>
          </a:xfrm>
          <a:custGeom>
            <a:avLst/>
            <a:gdLst/>
            <a:ahLst/>
            <a:cxnLst/>
            <a:rect l="0" t="0" r="r" b="b"/>
            <a:pathLst>
              <a:path w="24635" h="13836">
                <a:moveTo>
                  <a:pt x="24635" y="0"/>
                </a:moveTo>
                <a:lnTo>
                  <a:pt x="0" y="13836"/>
                </a:lnTo>
                <a:lnTo>
                  <a:pt x="465" y="13836"/>
                </a:lnTo>
                <a:lnTo>
                  <a:pt x="24635" y="261"/>
                </a:lnTo>
                <a:lnTo>
                  <a:pt x="24635" y="0"/>
                </a:lnTo>
                <a:close/>
              </a:path>
            </a:pathLst>
          </a:custGeom>
          <a:solidFill>
            <a:srgbClr val="192C61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660" name="任意多边形 1659"/>
          <p:cNvSpPr/>
          <p:nvPr/>
        </p:nvSpPr>
        <p:spPr>
          <a:xfrm>
            <a:off x="2003400" y="1130040"/>
            <a:ext cx="8701200" cy="4887000"/>
          </a:xfrm>
          <a:custGeom>
            <a:avLst/>
            <a:gdLst/>
            <a:ahLst/>
            <a:cxnLst/>
            <a:rect l="0" t="0" r="r" b="b"/>
            <a:pathLst>
              <a:path w="24170" h="13575">
                <a:moveTo>
                  <a:pt x="24170" y="0"/>
                </a:moveTo>
                <a:lnTo>
                  <a:pt x="0" y="13575"/>
                </a:lnTo>
                <a:lnTo>
                  <a:pt x="465" y="13575"/>
                </a:lnTo>
                <a:lnTo>
                  <a:pt x="24170" y="261"/>
                </a:lnTo>
                <a:lnTo>
                  <a:pt x="24170" y="0"/>
                </a:lnTo>
                <a:close/>
              </a:path>
            </a:pathLst>
          </a:custGeom>
          <a:solidFill>
            <a:srgbClr val="192C6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661" name="任意多边形 1660"/>
          <p:cNvSpPr/>
          <p:nvPr/>
        </p:nvSpPr>
        <p:spPr>
          <a:xfrm>
            <a:off x="2170800" y="1224000"/>
            <a:ext cx="8533800" cy="4793040"/>
          </a:xfrm>
          <a:custGeom>
            <a:avLst/>
            <a:gdLst/>
            <a:ahLst/>
            <a:cxnLst/>
            <a:rect l="0" t="0" r="r" b="b"/>
            <a:pathLst>
              <a:path w="23705" h="13314">
                <a:moveTo>
                  <a:pt x="23705" y="0"/>
                </a:moveTo>
                <a:lnTo>
                  <a:pt x="0" y="13314"/>
                </a:lnTo>
                <a:lnTo>
                  <a:pt x="465" y="13314"/>
                </a:lnTo>
                <a:lnTo>
                  <a:pt x="23705" y="261"/>
                </a:lnTo>
                <a:lnTo>
                  <a:pt x="23705" y="0"/>
                </a:lnTo>
                <a:close/>
              </a:path>
            </a:pathLst>
          </a:custGeom>
          <a:solidFill>
            <a:srgbClr val="192C63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662" name="任意多边形 1661"/>
          <p:cNvSpPr/>
          <p:nvPr/>
        </p:nvSpPr>
        <p:spPr>
          <a:xfrm>
            <a:off x="2338200" y="1317960"/>
            <a:ext cx="8366400" cy="4699080"/>
          </a:xfrm>
          <a:custGeom>
            <a:avLst/>
            <a:gdLst/>
            <a:ahLst/>
            <a:cxnLst/>
            <a:rect l="0" t="0" r="r" b="b"/>
            <a:pathLst>
              <a:path w="23240" h="13053">
                <a:moveTo>
                  <a:pt x="23240" y="0"/>
                </a:moveTo>
                <a:lnTo>
                  <a:pt x="0" y="13053"/>
                </a:lnTo>
                <a:lnTo>
                  <a:pt x="464" y="13053"/>
                </a:lnTo>
                <a:lnTo>
                  <a:pt x="23240" y="261"/>
                </a:lnTo>
                <a:lnTo>
                  <a:pt x="23240" y="0"/>
                </a:lnTo>
                <a:close/>
              </a:path>
            </a:pathLst>
          </a:custGeom>
          <a:solidFill>
            <a:srgbClr val="192D6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663" name="任意多边形 1662"/>
          <p:cNvSpPr/>
          <p:nvPr/>
        </p:nvSpPr>
        <p:spPr>
          <a:xfrm>
            <a:off x="2505240" y="1411920"/>
            <a:ext cx="8199360" cy="4605120"/>
          </a:xfrm>
          <a:custGeom>
            <a:avLst/>
            <a:gdLst/>
            <a:ahLst/>
            <a:cxnLst/>
            <a:rect l="0" t="0" r="r" b="b"/>
            <a:pathLst>
              <a:path w="22776" h="12792">
                <a:moveTo>
                  <a:pt x="22776" y="0"/>
                </a:moveTo>
                <a:lnTo>
                  <a:pt x="0" y="12792"/>
                </a:lnTo>
                <a:lnTo>
                  <a:pt x="465" y="12792"/>
                </a:lnTo>
                <a:lnTo>
                  <a:pt x="22776" y="261"/>
                </a:lnTo>
                <a:lnTo>
                  <a:pt x="22776" y="0"/>
                </a:lnTo>
                <a:close/>
              </a:path>
            </a:pathLst>
          </a:custGeom>
          <a:solidFill>
            <a:srgbClr val="192D6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664" name="任意多边形 1663"/>
          <p:cNvSpPr/>
          <p:nvPr/>
        </p:nvSpPr>
        <p:spPr>
          <a:xfrm>
            <a:off x="2672640" y="1505880"/>
            <a:ext cx="8031960" cy="4511160"/>
          </a:xfrm>
          <a:custGeom>
            <a:avLst/>
            <a:gdLst/>
            <a:ahLst/>
            <a:cxnLst/>
            <a:rect l="0" t="0" r="r" b="b"/>
            <a:pathLst>
              <a:path w="22311" h="12531">
                <a:moveTo>
                  <a:pt x="22311" y="0"/>
                </a:moveTo>
                <a:lnTo>
                  <a:pt x="0" y="12531"/>
                </a:lnTo>
                <a:lnTo>
                  <a:pt x="465" y="12531"/>
                </a:lnTo>
                <a:lnTo>
                  <a:pt x="22311" y="261"/>
                </a:lnTo>
                <a:lnTo>
                  <a:pt x="22311" y="0"/>
                </a:lnTo>
                <a:close/>
              </a:path>
            </a:pathLst>
          </a:custGeom>
          <a:solidFill>
            <a:srgbClr val="192D65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665" name="任意多边形 1664"/>
          <p:cNvSpPr/>
          <p:nvPr/>
        </p:nvSpPr>
        <p:spPr>
          <a:xfrm>
            <a:off x="2840040" y="1599840"/>
            <a:ext cx="7864560" cy="4417200"/>
          </a:xfrm>
          <a:custGeom>
            <a:avLst/>
            <a:gdLst/>
            <a:ahLst/>
            <a:cxnLst/>
            <a:rect l="0" t="0" r="r" b="b"/>
            <a:pathLst>
              <a:path w="21846" h="12270">
                <a:moveTo>
                  <a:pt x="21846" y="0"/>
                </a:moveTo>
                <a:lnTo>
                  <a:pt x="0" y="12270"/>
                </a:lnTo>
                <a:lnTo>
                  <a:pt x="465" y="12270"/>
                </a:lnTo>
                <a:lnTo>
                  <a:pt x="21846" y="261"/>
                </a:lnTo>
                <a:lnTo>
                  <a:pt x="21846" y="0"/>
                </a:lnTo>
                <a:close/>
              </a:path>
            </a:pathLst>
          </a:custGeom>
          <a:solidFill>
            <a:srgbClr val="192E6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666" name="任意多边形 1665"/>
          <p:cNvSpPr/>
          <p:nvPr/>
        </p:nvSpPr>
        <p:spPr>
          <a:xfrm>
            <a:off x="3007440" y="1693800"/>
            <a:ext cx="7697160" cy="4323240"/>
          </a:xfrm>
          <a:custGeom>
            <a:avLst/>
            <a:gdLst/>
            <a:ahLst/>
            <a:cxnLst/>
            <a:rect l="0" t="0" r="r" b="b"/>
            <a:pathLst>
              <a:path w="21381" h="12009">
                <a:moveTo>
                  <a:pt x="21381" y="0"/>
                </a:moveTo>
                <a:lnTo>
                  <a:pt x="0" y="12009"/>
                </a:lnTo>
                <a:lnTo>
                  <a:pt x="465" y="12009"/>
                </a:lnTo>
                <a:lnTo>
                  <a:pt x="21381" y="261"/>
                </a:lnTo>
                <a:lnTo>
                  <a:pt x="21381" y="0"/>
                </a:lnTo>
                <a:close/>
              </a:path>
            </a:pathLst>
          </a:custGeom>
          <a:solidFill>
            <a:srgbClr val="192E67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667" name="任意多边形 1666"/>
          <p:cNvSpPr/>
          <p:nvPr/>
        </p:nvSpPr>
        <p:spPr>
          <a:xfrm>
            <a:off x="3174840" y="1787760"/>
            <a:ext cx="7529760" cy="4229280"/>
          </a:xfrm>
          <a:custGeom>
            <a:avLst/>
            <a:gdLst/>
            <a:ahLst/>
            <a:cxnLst/>
            <a:rect l="0" t="0" r="r" b="b"/>
            <a:pathLst>
              <a:path w="20916" h="11748">
                <a:moveTo>
                  <a:pt x="20916" y="0"/>
                </a:moveTo>
                <a:lnTo>
                  <a:pt x="0" y="11748"/>
                </a:lnTo>
                <a:lnTo>
                  <a:pt x="464" y="11748"/>
                </a:lnTo>
                <a:lnTo>
                  <a:pt x="20916" y="261"/>
                </a:lnTo>
                <a:lnTo>
                  <a:pt x="20916" y="0"/>
                </a:lnTo>
                <a:close/>
              </a:path>
            </a:pathLst>
          </a:custGeom>
          <a:solidFill>
            <a:srgbClr val="1A2E6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668" name="任意多边形 1667"/>
          <p:cNvSpPr/>
          <p:nvPr/>
        </p:nvSpPr>
        <p:spPr>
          <a:xfrm>
            <a:off x="3341880" y="1881720"/>
            <a:ext cx="7362720" cy="4135320"/>
          </a:xfrm>
          <a:custGeom>
            <a:avLst/>
            <a:gdLst/>
            <a:ahLst/>
            <a:cxnLst/>
            <a:rect l="0" t="0" r="r" b="b"/>
            <a:pathLst>
              <a:path w="20452" h="11487">
                <a:moveTo>
                  <a:pt x="20452" y="0"/>
                </a:moveTo>
                <a:lnTo>
                  <a:pt x="0" y="11487"/>
                </a:lnTo>
                <a:lnTo>
                  <a:pt x="465" y="11487"/>
                </a:lnTo>
                <a:lnTo>
                  <a:pt x="20452" y="261"/>
                </a:lnTo>
                <a:lnTo>
                  <a:pt x="20452" y="0"/>
                </a:lnTo>
                <a:close/>
              </a:path>
            </a:pathLst>
          </a:custGeom>
          <a:solidFill>
            <a:srgbClr val="1A2E6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669" name="任意多边形 1668"/>
          <p:cNvSpPr/>
          <p:nvPr/>
        </p:nvSpPr>
        <p:spPr>
          <a:xfrm>
            <a:off x="3509280" y="1975680"/>
            <a:ext cx="7195320" cy="4041360"/>
          </a:xfrm>
          <a:custGeom>
            <a:avLst/>
            <a:gdLst/>
            <a:ahLst/>
            <a:cxnLst/>
            <a:rect l="0" t="0" r="r" b="b"/>
            <a:pathLst>
              <a:path w="19987" h="11226">
                <a:moveTo>
                  <a:pt x="19987" y="0"/>
                </a:moveTo>
                <a:lnTo>
                  <a:pt x="0" y="11226"/>
                </a:lnTo>
                <a:lnTo>
                  <a:pt x="466" y="11226"/>
                </a:lnTo>
                <a:lnTo>
                  <a:pt x="19987" y="262"/>
                </a:lnTo>
                <a:lnTo>
                  <a:pt x="19987" y="0"/>
                </a:lnTo>
                <a:close/>
              </a:path>
            </a:pathLst>
          </a:custGeom>
          <a:solidFill>
            <a:srgbClr val="1A2F69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670" name="任意多边形 1669"/>
          <p:cNvSpPr/>
          <p:nvPr/>
        </p:nvSpPr>
        <p:spPr>
          <a:xfrm>
            <a:off x="3676680" y="2069640"/>
            <a:ext cx="7027920" cy="3947400"/>
          </a:xfrm>
          <a:custGeom>
            <a:avLst/>
            <a:gdLst/>
            <a:ahLst/>
            <a:cxnLst/>
            <a:rect l="0" t="0" r="r" b="b"/>
            <a:pathLst>
              <a:path w="19522" h="10965">
                <a:moveTo>
                  <a:pt x="19522" y="0"/>
                </a:moveTo>
                <a:lnTo>
                  <a:pt x="0" y="10965"/>
                </a:lnTo>
                <a:lnTo>
                  <a:pt x="465" y="10965"/>
                </a:lnTo>
                <a:lnTo>
                  <a:pt x="19522" y="261"/>
                </a:lnTo>
                <a:lnTo>
                  <a:pt x="19522" y="0"/>
                </a:lnTo>
                <a:close/>
              </a:path>
            </a:pathLst>
          </a:custGeom>
          <a:solidFill>
            <a:srgbClr val="1A2F6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671" name="任意多边形 1670"/>
          <p:cNvSpPr/>
          <p:nvPr/>
        </p:nvSpPr>
        <p:spPr>
          <a:xfrm>
            <a:off x="3844080" y="2163600"/>
            <a:ext cx="6860520" cy="3853440"/>
          </a:xfrm>
          <a:custGeom>
            <a:avLst/>
            <a:gdLst/>
            <a:ahLst/>
            <a:cxnLst/>
            <a:rect l="0" t="0" r="r" b="b"/>
            <a:pathLst>
              <a:path w="19057" h="10704">
                <a:moveTo>
                  <a:pt x="19057" y="0"/>
                </a:moveTo>
                <a:lnTo>
                  <a:pt x="0" y="10704"/>
                </a:lnTo>
                <a:lnTo>
                  <a:pt x="465" y="10704"/>
                </a:lnTo>
                <a:lnTo>
                  <a:pt x="19057" y="261"/>
                </a:lnTo>
                <a:lnTo>
                  <a:pt x="19057" y="0"/>
                </a:lnTo>
                <a:close/>
              </a:path>
            </a:pathLst>
          </a:custGeom>
          <a:solidFill>
            <a:srgbClr val="1A2F6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672" name="任意多边形 1671"/>
          <p:cNvSpPr/>
          <p:nvPr/>
        </p:nvSpPr>
        <p:spPr>
          <a:xfrm>
            <a:off x="4011480" y="2257560"/>
            <a:ext cx="6693120" cy="3759480"/>
          </a:xfrm>
          <a:custGeom>
            <a:avLst/>
            <a:gdLst/>
            <a:ahLst/>
            <a:cxnLst/>
            <a:rect l="0" t="0" r="r" b="b"/>
            <a:pathLst>
              <a:path w="18592" h="10443">
                <a:moveTo>
                  <a:pt x="18592" y="0"/>
                </a:moveTo>
                <a:lnTo>
                  <a:pt x="0" y="10443"/>
                </a:lnTo>
                <a:lnTo>
                  <a:pt x="464" y="10443"/>
                </a:lnTo>
                <a:lnTo>
                  <a:pt x="18592" y="261"/>
                </a:lnTo>
                <a:lnTo>
                  <a:pt x="18592" y="0"/>
                </a:lnTo>
                <a:close/>
              </a:path>
            </a:pathLst>
          </a:custGeom>
          <a:solidFill>
            <a:srgbClr val="1A2F6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673" name="任意多边形 1672"/>
          <p:cNvSpPr/>
          <p:nvPr/>
        </p:nvSpPr>
        <p:spPr>
          <a:xfrm>
            <a:off x="4178520" y="2351520"/>
            <a:ext cx="6526080" cy="3665520"/>
          </a:xfrm>
          <a:custGeom>
            <a:avLst/>
            <a:gdLst/>
            <a:ahLst/>
            <a:cxnLst/>
            <a:rect l="0" t="0" r="r" b="b"/>
            <a:pathLst>
              <a:path w="18128" h="10182">
                <a:moveTo>
                  <a:pt x="18128" y="0"/>
                </a:moveTo>
                <a:lnTo>
                  <a:pt x="0" y="10182"/>
                </a:lnTo>
                <a:lnTo>
                  <a:pt x="465" y="10182"/>
                </a:lnTo>
                <a:lnTo>
                  <a:pt x="18128" y="261"/>
                </a:lnTo>
                <a:lnTo>
                  <a:pt x="18128" y="0"/>
                </a:lnTo>
                <a:close/>
              </a:path>
            </a:pathLst>
          </a:custGeom>
          <a:solidFill>
            <a:srgbClr val="1A306C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674" name="任意多边形 1673"/>
          <p:cNvSpPr/>
          <p:nvPr/>
        </p:nvSpPr>
        <p:spPr>
          <a:xfrm>
            <a:off x="4345920" y="2445480"/>
            <a:ext cx="6358680" cy="3571560"/>
          </a:xfrm>
          <a:custGeom>
            <a:avLst/>
            <a:gdLst/>
            <a:ahLst/>
            <a:cxnLst/>
            <a:rect l="0" t="0" r="r" b="b"/>
            <a:pathLst>
              <a:path w="17663" h="9921">
                <a:moveTo>
                  <a:pt x="17663" y="0"/>
                </a:moveTo>
                <a:lnTo>
                  <a:pt x="0" y="9921"/>
                </a:lnTo>
                <a:lnTo>
                  <a:pt x="465" y="9921"/>
                </a:lnTo>
                <a:lnTo>
                  <a:pt x="17663" y="261"/>
                </a:lnTo>
                <a:lnTo>
                  <a:pt x="17663" y="0"/>
                </a:lnTo>
                <a:close/>
              </a:path>
            </a:pathLst>
          </a:custGeom>
          <a:solidFill>
            <a:srgbClr val="1A306D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675" name="任意多边形 1674"/>
          <p:cNvSpPr/>
          <p:nvPr/>
        </p:nvSpPr>
        <p:spPr>
          <a:xfrm>
            <a:off x="4513320" y="2539440"/>
            <a:ext cx="6191280" cy="3477600"/>
          </a:xfrm>
          <a:custGeom>
            <a:avLst/>
            <a:gdLst/>
            <a:ahLst/>
            <a:cxnLst/>
            <a:rect l="0" t="0" r="r" b="b"/>
            <a:pathLst>
              <a:path w="17198" h="9660">
                <a:moveTo>
                  <a:pt x="17198" y="0"/>
                </a:moveTo>
                <a:lnTo>
                  <a:pt x="0" y="9660"/>
                </a:lnTo>
                <a:lnTo>
                  <a:pt x="465" y="9660"/>
                </a:lnTo>
                <a:lnTo>
                  <a:pt x="17198" y="261"/>
                </a:lnTo>
                <a:lnTo>
                  <a:pt x="17198" y="0"/>
                </a:lnTo>
                <a:close/>
              </a:path>
            </a:pathLst>
          </a:custGeom>
          <a:solidFill>
            <a:srgbClr val="1A306E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676" name="任意多边形 1675"/>
          <p:cNvSpPr/>
          <p:nvPr/>
        </p:nvSpPr>
        <p:spPr>
          <a:xfrm>
            <a:off x="4680720" y="2633400"/>
            <a:ext cx="6023880" cy="3383640"/>
          </a:xfrm>
          <a:custGeom>
            <a:avLst/>
            <a:gdLst/>
            <a:ahLst/>
            <a:cxnLst/>
            <a:rect l="0" t="0" r="r" b="b"/>
            <a:pathLst>
              <a:path w="16733" h="9399">
                <a:moveTo>
                  <a:pt x="16733" y="0"/>
                </a:moveTo>
                <a:lnTo>
                  <a:pt x="0" y="9399"/>
                </a:lnTo>
                <a:lnTo>
                  <a:pt x="465" y="9399"/>
                </a:lnTo>
                <a:lnTo>
                  <a:pt x="16733" y="261"/>
                </a:lnTo>
                <a:lnTo>
                  <a:pt x="16733" y="0"/>
                </a:lnTo>
                <a:close/>
              </a:path>
            </a:pathLst>
          </a:custGeom>
          <a:solidFill>
            <a:srgbClr val="1A306E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677" name="任意多边形 1676"/>
          <p:cNvSpPr/>
          <p:nvPr/>
        </p:nvSpPr>
        <p:spPr>
          <a:xfrm>
            <a:off x="4848120" y="2727360"/>
            <a:ext cx="5856480" cy="3289680"/>
          </a:xfrm>
          <a:custGeom>
            <a:avLst/>
            <a:gdLst/>
            <a:ahLst/>
            <a:cxnLst/>
            <a:rect l="0" t="0" r="r" b="b"/>
            <a:pathLst>
              <a:path w="16268" h="9138">
                <a:moveTo>
                  <a:pt x="16268" y="0"/>
                </a:moveTo>
                <a:lnTo>
                  <a:pt x="0" y="9138"/>
                </a:lnTo>
                <a:lnTo>
                  <a:pt x="464" y="9138"/>
                </a:lnTo>
                <a:lnTo>
                  <a:pt x="16268" y="262"/>
                </a:lnTo>
                <a:lnTo>
                  <a:pt x="16268" y="0"/>
                </a:lnTo>
                <a:close/>
              </a:path>
            </a:pathLst>
          </a:custGeom>
          <a:solidFill>
            <a:srgbClr val="1B316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678" name="任意多边形 1677"/>
          <p:cNvSpPr/>
          <p:nvPr/>
        </p:nvSpPr>
        <p:spPr>
          <a:xfrm>
            <a:off x="5015160" y="2821680"/>
            <a:ext cx="5689440" cy="3195360"/>
          </a:xfrm>
          <a:custGeom>
            <a:avLst/>
            <a:gdLst/>
            <a:ahLst/>
            <a:cxnLst/>
            <a:rect l="0" t="0" r="r" b="b"/>
            <a:pathLst>
              <a:path w="15804" h="8876">
                <a:moveTo>
                  <a:pt x="15804" y="0"/>
                </a:moveTo>
                <a:lnTo>
                  <a:pt x="0" y="8876"/>
                </a:lnTo>
                <a:lnTo>
                  <a:pt x="465" y="8876"/>
                </a:lnTo>
                <a:lnTo>
                  <a:pt x="15804" y="261"/>
                </a:lnTo>
                <a:lnTo>
                  <a:pt x="15804" y="0"/>
                </a:lnTo>
                <a:close/>
              </a:path>
            </a:pathLst>
          </a:custGeom>
          <a:solidFill>
            <a:srgbClr val="1B3170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679" name="任意多边形 1678"/>
          <p:cNvSpPr/>
          <p:nvPr/>
        </p:nvSpPr>
        <p:spPr>
          <a:xfrm>
            <a:off x="5182560" y="2915640"/>
            <a:ext cx="5522040" cy="3101400"/>
          </a:xfrm>
          <a:custGeom>
            <a:avLst/>
            <a:gdLst/>
            <a:ahLst/>
            <a:cxnLst/>
            <a:rect l="0" t="0" r="r" b="b"/>
            <a:pathLst>
              <a:path w="15339" h="8615">
                <a:moveTo>
                  <a:pt x="15339" y="0"/>
                </a:moveTo>
                <a:lnTo>
                  <a:pt x="0" y="8615"/>
                </a:lnTo>
                <a:lnTo>
                  <a:pt x="465" y="8615"/>
                </a:lnTo>
                <a:lnTo>
                  <a:pt x="15339" y="261"/>
                </a:lnTo>
                <a:lnTo>
                  <a:pt x="15339" y="0"/>
                </a:lnTo>
                <a:close/>
              </a:path>
            </a:pathLst>
          </a:custGeom>
          <a:solidFill>
            <a:srgbClr val="1B3171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680" name="任意多边形 1679"/>
          <p:cNvSpPr/>
          <p:nvPr/>
        </p:nvSpPr>
        <p:spPr>
          <a:xfrm>
            <a:off x="5349960" y="3009600"/>
            <a:ext cx="5354640" cy="3007440"/>
          </a:xfrm>
          <a:custGeom>
            <a:avLst/>
            <a:gdLst/>
            <a:ahLst/>
            <a:cxnLst/>
            <a:rect l="0" t="0" r="r" b="b"/>
            <a:pathLst>
              <a:path w="14874" h="8354">
                <a:moveTo>
                  <a:pt x="14874" y="0"/>
                </a:moveTo>
                <a:lnTo>
                  <a:pt x="0" y="8354"/>
                </a:lnTo>
                <a:lnTo>
                  <a:pt x="465" y="8354"/>
                </a:lnTo>
                <a:lnTo>
                  <a:pt x="14874" y="261"/>
                </a:lnTo>
                <a:lnTo>
                  <a:pt x="14874" y="0"/>
                </a:lnTo>
                <a:close/>
              </a:path>
            </a:pathLst>
          </a:custGeom>
          <a:solidFill>
            <a:srgbClr val="1B327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681" name="任意多边形 1680"/>
          <p:cNvSpPr/>
          <p:nvPr/>
        </p:nvSpPr>
        <p:spPr>
          <a:xfrm>
            <a:off x="5517360" y="3103560"/>
            <a:ext cx="5187240" cy="2913480"/>
          </a:xfrm>
          <a:custGeom>
            <a:avLst/>
            <a:gdLst/>
            <a:ahLst/>
            <a:cxnLst/>
            <a:rect l="0" t="0" r="r" b="b"/>
            <a:pathLst>
              <a:path w="14409" h="8093">
                <a:moveTo>
                  <a:pt x="14409" y="0"/>
                </a:moveTo>
                <a:lnTo>
                  <a:pt x="0" y="8093"/>
                </a:lnTo>
                <a:lnTo>
                  <a:pt x="465" y="8093"/>
                </a:lnTo>
                <a:lnTo>
                  <a:pt x="14409" y="261"/>
                </a:lnTo>
                <a:lnTo>
                  <a:pt x="14409" y="0"/>
                </a:lnTo>
                <a:close/>
              </a:path>
            </a:pathLst>
          </a:custGeom>
          <a:solidFill>
            <a:srgbClr val="1B327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682" name="任意多边形 1681"/>
          <p:cNvSpPr/>
          <p:nvPr/>
        </p:nvSpPr>
        <p:spPr>
          <a:xfrm>
            <a:off x="5684760" y="3197520"/>
            <a:ext cx="5019840" cy="2819520"/>
          </a:xfrm>
          <a:custGeom>
            <a:avLst/>
            <a:gdLst/>
            <a:ahLst/>
            <a:cxnLst/>
            <a:rect l="0" t="0" r="r" b="b"/>
            <a:pathLst>
              <a:path w="13944" h="7832">
                <a:moveTo>
                  <a:pt x="13944" y="0"/>
                </a:moveTo>
                <a:lnTo>
                  <a:pt x="0" y="7832"/>
                </a:lnTo>
                <a:lnTo>
                  <a:pt x="464" y="7832"/>
                </a:lnTo>
                <a:lnTo>
                  <a:pt x="13944" y="261"/>
                </a:lnTo>
                <a:lnTo>
                  <a:pt x="13944" y="0"/>
                </a:lnTo>
                <a:close/>
              </a:path>
            </a:pathLst>
          </a:custGeom>
          <a:solidFill>
            <a:srgbClr val="1B3273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683" name="任意多边形 1682"/>
          <p:cNvSpPr/>
          <p:nvPr/>
        </p:nvSpPr>
        <p:spPr>
          <a:xfrm>
            <a:off x="5851800" y="3291480"/>
            <a:ext cx="4852800" cy="2725560"/>
          </a:xfrm>
          <a:custGeom>
            <a:avLst/>
            <a:gdLst/>
            <a:ahLst/>
            <a:cxnLst/>
            <a:rect l="0" t="0" r="r" b="b"/>
            <a:pathLst>
              <a:path w="13480" h="7571">
                <a:moveTo>
                  <a:pt x="13480" y="0"/>
                </a:moveTo>
                <a:lnTo>
                  <a:pt x="0" y="7571"/>
                </a:lnTo>
                <a:lnTo>
                  <a:pt x="465" y="7571"/>
                </a:lnTo>
                <a:lnTo>
                  <a:pt x="13480" y="261"/>
                </a:lnTo>
                <a:lnTo>
                  <a:pt x="13480" y="0"/>
                </a:lnTo>
                <a:close/>
              </a:path>
            </a:pathLst>
          </a:custGeom>
          <a:solidFill>
            <a:srgbClr val="1B327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684" name="任意多边形 1683"/>
          <p:cNvSpPr/>
          <p:nvPr/>
        </p:nvSpPr>
        <p:spPr>
          <a:xfrm>
            <a:off x="6019200" y="3385440"/>
            <a:ext cx="4685400" cy="2631600"/>
          </a:xfrm>
          <a:custGeom>
            <a:avLst/>
            <a:gdLst/>
            <a:ahLst/>
            <a:cxnLst/>
            <a:rect l="0" t="0" r="r" b="b"/>
            <a:pathLst>
              <a:path w="13015" h="7310">
                <a:moveTo>
                  <a:pt x="13015" y="0"/>
                </a:moveTo>
                <a:lnTo>
                  <a:pt x="0" y="7310"/>
                </a:lnTo>
                <a:lnTo>
                  <a:pt x="465" y="7310"/>
                </a:lnTo>
                <a:lnTo>
                  <a:pt x="13015" y="261"/>
                </a:lnTo>
                <a:lnTo>
                  <a:pt x="13015" y="0"/>
                </a:lnTo>
                <a:close/>
              </a:path>
            </a:pathLst>
          </a:custGeom>
          <a:solidFill>
            <a:srgbClr val="1B3375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685" name="任意多边形 1684"/>
          <p:cNvSpPr/>
          <p:nvPr/>
        </p:nvSpPr>
        <p:spPr>
          <a:xfrm>
            <a:off x="6186600" y="3479400"/>
            <a:ext cx="4518000" cy="2537640"/>
          </a:xfrm>
          <a:custGeom>
            <a:avLst/>
            <a:gdLst/>
            <a:ahLst/>
            <a:cxnLst/>
            <a:rect l="0" t="0" r="r" b="b"/>
            <a:pathLst>
              <a:path w="12550" h="7049">
                <a:moveTo>
                  <a:pt x="12550" y="0"/>
                </a:moveTo>
                <a:lnTo>
                  <a:pt x="0" y="7049"/>
                </a:lnTo>
                <a:lnTo>
                  <a:pt x="465" y="7049"/>
                </a:lnTo>
                <a:lnTo>
                  <a:pt x="12550" y="261"/>
                </a:lnTo>
                <a:lnTo>
                  <a:pt x="12550" y="0"/>
                </a:lnTo>
                <a:close/>
              </a:path>
            </a:pathLst>
          </a:custGeom>
          <a:solidFill>
            <a:srgbClr val="1B3375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686" name="任意多边形 1685"/>
          <p:cNvSpPr/>
          <p:nvPr/>
        </p:nvSpPr>
        <p:spPr>
          <a:xfrm>
            <a:off x="6354000" y="3573360"/>
            <a:ext cx="4350600" cy="2443680"/>
          </a:xfrm>
          <a:custGeom>
            <a:avLst/>
            <a:gdLst/>
            <a:ahLst/>
            <a:cxnLst/>
            <a:rect l="0" t="0" r="r" b="b"/>
            <a:pathLst>
              <a:path w="12085" h="6788">
                <a:moveTo>
                  <a:pt x="12085" y="0"/>
                </a:moveTo>
                <a:lnTo>
                  <a:pt x="0" y="6788"/>
                </a:lnTo>
                <a:lnTo>
                  <a:pt x="464" y="6788"/>
                </a:lnTo>
                <a:lnTo>
                  <a:pt x="12085" y="262"/>
                </a:lnTo>
                <a:lnTo>
                  <a:pt x="12085" y="0"/>
                </a:lnTo>
                <a:close/>
              </a:path>
            </a:pathLst>
          </a:custGeom>
          <a:solidFill>
            <a:srgbClr val="1B337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687" name="任意多边形 1686"/>
          <p:cNvSpPr/>
          <p:nvPr/>
        </p:nvSpPr>
        <p:spPr>
          <a:xfrm>
            <a:off x="6521040" y="3667320"/>
            <a:ext cx="4183560" cy="2349720"/>
          </a:xfrm>
          <a:custGeom>
            <a:avLst/>
            <a:gdLst/>
            <a:ahLst/>
            <a:cxnLst/>
            <a:rect l="0" t="0" r="r" b="b"/>
            <a:pathLst>
              <a:path w="11621" h="6527">
                <a:moveTo>
                  <a:pt x="11621" y="0"/>
                </a:moveTo>
                <a:lnTo>
                  <a:pt x="0" y="6527"/>
                </a:lnTo>
                <a:lnTo>
                  <a:pt x="465" y="6527"/>
                </a:lnTo>
                <a:lnTo>
                  <a:pt x="11621" y="261"/>
                </a:lnTo>
                <a:lnTo>
                  <a:pt x="11621" y="0"/>
                </a:lnTo>
                <a:close/>
              </a:path>
            </a:pathLst>
          </a:custGeom>
          <a:solidFill>
            <a:srgbClr val="1C3377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688" name="任意多边形 1687"/>
          <p:cNvSpPr/>
          <p:nvPr/>
        </p:nvSpPr>
        <p:spPr>
          <a:xfrm>
            <a:off x="6688440" y="3761280"/>
            <a:ext cx="4016160" cy="2255760"/>
          </a:xfrm>
          <a:custGeom>
            <a:avLst/>
            <a:gdLst/>
            <a:ahLst/>
            <a:cxnLst/>
            <a:rect l="0" t="0" r="r" b="b"/>
            <a:pathLst>
              <a:path w="11156" h="6266">
                <a:moveTo>
                  <a:pt x="11156" y="0"/>
                </a:moveTo>
                <a:lnTo>
                  <a:pt x="0" y="6266"/>
                </a:lnTo>
                <a:lnTo>
                  <a:pt x="465" y="6266"/>
                </a:lnTo>
                <a:lnTo>
                  <a:pt x="11156" y="261"/>
                </a:lnTo>
                <a:lnTo>
                  <a:pt x="11156" y="0"/>
                </a:lnTo>
                <a:close/>
              </a:path>
            </a:pathLst>
          </a:custGeom>
          <a:solidFill>
            <a:srgbClr val="1C347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689" name="任意多边形 1688"/>
          <p:cNvSpPr/>
          <p:nvPr/>
        </p:nvSpPr>
        <p:spPr>
          <a:xfrm>
            <a:off x="6855840" y="3855240"/>
            <a:ext cx="3848760" cy="2161800"/>
          </a:xfrm>
          <a:custGeom>
            <a:avLst/>
            <a:gdLst/>
            <a:ahLst/>
            <a:cxnLst/>
            <a:rect l="0" t="0" r="r" b="b"/>
            <a:pathLst>
              <a:path w="10691" h="6005">
                <a:moveTo>
                  <a:pt x="10691" y="0"/>
                </a:moveTo>
                <a:lnTo>
                  <a:pt x="0" y="6005"/>
                </a:lnTo>
                <a:lnTo>
                  <a:pt x="465" y="6005"/>
                </a:lnTo>
                <a:lnTo>
                  <a:pt x="10691" y="261"/>
                </a:lnTo>
                <a:lnTo>
                  <a:pt x="10691" y="0"/>
                </a:lnTo>
                <a:close/>
              </a:path>
            </a:pathLst>
          </a:custGeom>
          <a:solidFill>
            <a:srgbClr val="1C3479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690" name="任意多边形 1689"/>
          <p:cNvSpPr/>
          <p:nvPr/>
        </p:nvSpPr>
        <p:spPr>
          <a:xfrm>
            <a:off x="7023240" y="3949200"/>
            <a:ext cx="3681360" cy="2067840"/>
          </a:xfrm>
          <a:custGeom>
            <a:avLst/>
            <a:gdLst/>
            <a:ahLst/>
            <a:cxnLst/>
            <a:rect l="0" t="0" r="r" b="b"/>
            <a:pathLst>
              <a:path w="10226" h="5744">
                <a:moveTo>
                  <a:pt x="10226" y="0"/>
                </a:moveTo>
                <a:lnTo>
                  <a:pt x="0" y="5744"/>
                </a:lnTo>
                <a:lnTo>
                  <a:pt x="465" y="5744"/>
                </a:lnTo>
                <a:lnTo>
                  <a:pt x="10226" y="261"/>
                </a:lnTo>
                <a:lnTo>
                  <a:pt x="10226" y="0"/>
                </a:lnTo>
                <a:close/>
              </a:path>
            </a:pathLst>
          </a:custGeom>
          <a:solidFill>
            <a:srgbClr val="1C3479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691" name="任意多边形 1690"/>
          <p:cNvSpPr/>
          <p:nvPr/>
        </p:nvSpPr>
        <p:spPr>
          <a:xfrm>
            <a:off x="7190640" y="4043160"/>
            <a:ext cx="3513960" cy="1973880"/>
          </a:xfrm>
          <a:custGeom>
            <a:avLst/>
            <a:gdLst/>
            <a:ahLst/>
            <a:cxnLst/>
            <a:rect l="0" t="0" r="r" b="b"/>
            <a:pathLst>
              <a:path w="9761" h="5483">
                <a:moveTo>
                  <a:pt x="9761" y="0"/>
                </a:moveTo>
                <a:lnTo>
                  <a:pt x="0" y="5483"/>
                </a:lnTo>
                <a:lnTo>
                  <a:pt x="464" y="5483"/>
                </a:lnTo>
                <a:lnTo>
                  <a:pt x="9761" y="261"/>
                </a:lnTo>
                <a:lnTo>
                  <a:pt x="9761" y="0"/>
                </a:lnTo>
                <a:close/>
              </a:path>
            </a:pathLst>
          </a:custGeom>
          <a:solidFill>
            <a:srgbClr val="1C347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692" name="任意多边形 1691"/>
          <p:cNvSpPr/>
          <p:nvPr/>
        </p:nvSpPr>
        <p:spPr>
          <a:xfrm>
            <a:off x="7357680" y="4137120"/>
            <a:ext cx="3346920" cy="1879920"/>
          </a:xfrm>
          <a:custGeom>
            <a:avLst/>
            <a:gdLst/>
            <a:ahLst/>
            <a:cxnLst/>
            <a:rect l="0" t="0" r="r" b="b"/>
            <a:pathLst>
              <a:path w="9297" h="5222">
                <a:moveTo>
                  <a:pt x="9297" y="0"/>
                </a:moveTo>
                <a:lnTo>
                  <a:pt x="0" y="5222"/>
                </a:lnTo>
                <a:lnTo>
                  <a:pt x="465" y="5222"/>
                </a:lnTo>
                <a:lnTo>
                  <a:pt x="9297" y="261"/>
                </a:lnTo>
                <a:lnTo>
                  <a:pt x="9297" y="0"/>
                </a:lnTo>
                <a:close/>
              </a:path>
            </a:pathLst>
          </a:custGeom>
          <a:solidFill>
            <a:srgbClr val="1C357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693" name="任意多边形 1692"/>
          <p:cNvSpPr/>
          <p:nvPr/>
        </p:nvSpPr>
        <p:spPr>
          <a:xfrm>
            <a:off x="7525080" y="4231080"/>
            <a:ext cx="3179520" cy="1785960"/>
          </a:xfrm>
          <a:custGeom>
            <a:avLst/>
            <a:gdLst/>
            <a:ahLst/>
            <a:cxnLst/>
            <a:rect l="0" t="0" r="r" b="b"/>
            <a:pathLst>
              <a:path w="8832" h="4961">
                <a:moveTo>
                  <a:pt x="8832" y="0"/>
                </a:moveTo>
                <a:lnTo>
                  <a:pt x="0" y="4961"/>
                </a:lnTo>
                <a:lnTo>
                  <a:pt x="465" y="4961"/>
                </a:lnTo>
                <a:lnTo>
                  <a:pt x="8832" y="261"/>
                </a:lnTo>
                <a:lnTo>
                  <a:pt x="8832" y="0"/>
                </a:lnTo>
                <a:close/>
              </a:path>
            </a:pathLst>
          </a:custGeom>
          <a:solidFill>
            <a:srgbClr val="1C357C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694" name="任意多边形 1693"/>
          <p:cNvSpPr/>
          <p:nvPr/>
        </p:nvSpPr>
        <p:spPr>
          <a:xfrm>
            <a:off x="7692480" y="4325040"/>
            <a:ext cx="3012120" cy="1692000"/>
          </a:xfrm>
          <a:custGeom>
            <a:avLst/>
            <a:gdLst/>
            <a:ahLst/>
            <a:cxnLst/>
            <a:rect l="0" t="0" r="r" b="b"/>
            <a:pathLst>
              <a:path w="8367" h="4700">
                <a:moveTo>
                  <a:pt x="8367" y="0"/>
                </a:moveTo>
                <a:lnTo>
                  <a:pt x="0" y="4700"/>
                </a:lnTo>
                <a:lnTo>
                  <a:pt x="465" y="4700"/>
                </a:lnTo>
                <a:lnTo>
                  <a:pt x="8367" y="261"/>
                </a:lnTo>
                <a:lnTo>
                  <a:pt x="8367" y="0"/>
                </a:lnTo>
                <a:close/>
              </a:path>
            </a:pathLst>
          </a:custGeom>
          <a:solidFill>
            <a:srgbClr val="1C357C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695" name="任意多边形 1694"/>
          <p:cNvSpPr/>
          <p:nvPr/>
        </p:nvSpPr>
        <p:spPr>
          <a:xfrm>
            <a:off x="7859880" y="4419000"/>
            <a:ext cx="2844720" cy="1598040"/>
          </a:xfrm>
          <a:custGeom>
            <a:avLst/>
            <a:gdLst/>
            <a:ahLst/>
            <a:cxnLst/>
            <a:rect l="0" t="0" r="r" b="b"/>
            <a:pathLst>
              <a:path w="7902" h="4439">
                <a:moveTo>
                  <a:pt x="7902" y="0"/>
                </a:moveTo>
                <a:lnTo>
                  <a:pt x="0" y="4439"/>
                </a:lnTo>
                <a:lnTo>
                  <a:pt x="465" y="4439"/>
                </a:lnTo>
                <a:lnTo>
                  <a:pt x="7902" y="261"/>
                </a:lnTo>
                <a:lnTo>
                  <a:pt x="7902" y="0"/>
                </a:lnTo>
                <a:close/>
              </a:path>
            </a:pathLst>
          </a:custGeom>
          <a:solidFill>
            <a:srgbClr val="1C357D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696" name="任意多边形 1695"/>
          <p:cNvSpPr/>
          <p:nvPr/>
        </p:nvSpPr>
        <p:spPr>
          <a:xfrm>
            <a:off x="8027280" y="4512960"/>
            <a:ext cx="2677320" cy="1504080"/>
          </a:xfrm>
          <a:custGeom>
            <a:avLst/>
            <a:gdLst/>
            <a:ahLst/>
            <a:cxnLst/>
            <a:rect l="0" t="0" r="r" b="b"/>
            <a:pathLst>
              <a:path w="7437" h="4178">
                <a:moveTo>
                  <a:pt x="7437" y="0"/>
                </a:moveTo>
                <a:lnTo>
                  <a:pt x="0" y="4178"/>
                </a:lnTo>
                <a:lnTo>
                  <a:pt x="464" y="4178"/>
                </a:lnTo>
                <a:lnTo>
                  <a:pt x="7437" y="261"/>
                </a:lnTo>
                <a:lnTo>
                  <a:pt x="7437" y="0"/>
                </a:lnTo>
                <a:close/>
              </a:path>
            </a:pathLst>
          </a:custGeom>
          <a:solidFill>
            <a:srgbClr val="1D367E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697" name="任意多边形 1696"/>
          <p:cNvSpPr/>
          <p:nvPr/>
        </p:nvSpPr>
        <p:spPr>
          <a:xfrm>
            <a:off x="8194320" y="4606920"/>
            <a:ext cx="2510280" cy="1410120"/>
          </a:xfrm>
          <a:custGeom>
            <a:avLst/>
            <a:gdLst/>
            <a:ahLst/>
            <a:cxnLst/>
            <a:rect l="0" t="0" r="r" b="b"/>
            <a:pathLst>
              <a:path w="6973" h="3917">
                <a:moveTo>
                  <a:pt x="6973" y="0"/>
                </a:moveTo>
                <a:lnTo>
                  <a:pt x="0" y="3917"/>
                </a:lnTo>
                <a:lnTo>
                  <a:pt x="465" y="3917"/>
                </a:lnTo>
                <a:lnTo>
                  <a:pt x="6973" y="261"/>
                </a:lnTo>
                <a:lnTo>
                  <a:pt x="6973" y="0"/>
                </a:lnTo>
                <a:close/>
              </a:path>
            </a:pathLst>
          </a:custGeom>
          <a:solidFill>
            <a:srgbClr val="1D367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698" name="任意多边形 1697"/>
          <p:cNvSpPr/>
          <p:nvPr/>
        </p:nvSpPr>
        <p:spPr>
          <a:xfrm>
            <a:off x="8361720" y="4700880"/>
            <a:ext cx="2342880" cy="1316160"/>
          </a:xfrm>
          <a:custGeom>
            <a:avLst/>
            <a:gdLst/>
            <a:ahLst/>
            <a:cxnLst/>
            <a:rect l="0" t="0" r="r" b="b"/>
            <a:pathLst>
              <a:path w="6508" h="3656">
                <a:moveTo>
                  <a:pt x="6508" y="0"/>
                </a:moveTo>
                <a:lnTo>
                  <a:pt x="0" y="3656"/>
                </a:lnTo>
                <a:lnTo>
                  <a:pt x="465" y="3656"/>
                </a:lnTo>
                <a:lnTo>
                  <a:pt x="6508" y="261"/>
                </a:lnTo>
                <a:lnTo>
                  <a:pt x="6508" y="0"/>
                </a:lnTo>
                <a:close/>
              </a:path>
            </a:pathLst>
          </a:custGeom>
          <a:solidFill>
            <a:srgbClr val="1D367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699" name="任意多边形 1698"/>
          <p:cNvSpPr/>
          <p:nvPr/>
        </p:nvSpPr>
        <p:spPr>
          <a:xfrm>
            <a:off x="8529120" y="4794840"/>
            <a:ext cx="2175480" cy="1222200"/>
          </a:xfrm>
          <a:custGeom>
            <a:avLst/>
            <a:gdLst/>
            <a:ahLst/>
            <a:cxnLst/>
            <a:rect l="0" t="0" r="r" b="b"/>
            <a:pathLst>
              <a:path w="6043" h="3395">
                <a:moveTo>
                  <a:pt x="6043" y="0"/>
                </a:moveTo>
                <a:lnTo>
                  <a:pt x="0" y="3395"/>
                </a:lnTo>
                <a:lnTo>
                  <a:pt x="465" y="3395"/>
                </a:lnTo>
                <a:lnTo>
                  <a:pt x="6043" y="261"/>
                </a:lnTo>
                <a:lnTo>
                  <a:pt x="6043" y="0"/>
                </a:lnTo>
                <a:close/>
              </a:path>
            </a:pathLst>
          </a:custGeom>
          <a:solidFill>
            <a:srgbClr val="1D3780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700" name="任意多边形 1699"/>
          <p:cNvSpPr/>
          <p:nvPr/>
        </p:nvSpPr>
        <p:spPr>
          <a:xfrm>
            <a:off x="8696520" y="4888800"/>
            <a:ext cx="2008080" cy="1128240"/>
          </a:xfrm>
          <a:custGeom>
            <a:avLst/>
            <a:gdLst/>
            <a:ahLst/>
            <a:cxnLst/>
            <a:rect l="0" t="0" r="r" b="b"/>
            <a:pathLst>
              <a:path w="5578" h="3134">
                <a:moveTo>
                  <a:pt x="5578" y="0"/>
                </a:moveTo>
                <a:lnTo>
                  <a:pt x="0" y="3134"/>
                </a:lnTo>
                <a:lnTo>
                  <a:pt x="465" y="3134"/>
                </a:lnTo>
                <a:lnTo>
                  <a:pt x="5578" y="261"/>
                </a:lnTo>
                <a:lnTo>
                  <a:pt x="5578" y="0"/>
                </a:lnTo>
                <a:close/>
              </a:path>
            </a:pathLst>
          </a:custGeom>
          <a:solidFill>
            <a:srgbClr val="1D3781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701" name="任意多边形 1700"/>
          <p:cNvSpPr/>
          <p:nvPr/>
        </p:nvSpPr>
        <p:spPr>
          <a:xfrm>
            <a:off x="8863920" y="4982760"/>
            <a:ext cx="1840680" cy="1034280"/>
          </a:xfrm>
          <a:custGeom>
            <a:avLst/>
            <a:gdLst/>
            <a:ahLst/>
            <a:cxnLst/>
            <a:rect l="0" t="0" r="r" b="b"/>
            <a:pathLst>
              <a:path w="5113" h="2873">
                <a:moveTo>
                  <a:pt x="5113" y="0"/>
                </a:moveTo>
                <a:lnTo>
                  <a:pt x="0" y="2873"/>
                </a:lnTo>
                <a:lnTo>
                  <a:pt x="464" y="2873"/>
                </a:lnTo>
                <a:lnTo>
                  <a:pt x="5113" y="261"/>
                </a:lnTo>
                <a:lnTo>
                  <a:pt x="5113" y="0"/>
                </a:lnTo>
                <a:close/>
              </a:path>
            </a:pathLst>
          </a:custGeom>
          <a:solidFill>
            <a:srgbClr val="1D378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702" name="任意多边形 1701"/>
          <p:cNvSpPr/>
          <p:nvPr/>
        </p:nvSpPr>
        <p:spPr>
          <a:xfrm>
            <a:off x="9030960" y="5076720"/>
            <a:ext cx="1673640" cy="940320"/>
          </a:xfrm>
          <a:custGeom>
            <a:avLst/>
            <a:gdLst/>
            <a:ahLst/>
            <a:cxnLst/>
            <a:rect l="0" t="0" r="r" b="b"/>
            <a:pathLst>
              <a:path w="4649" h="2612">
                <a:moveTo>
                  <a:pt x="4649" y="0"/>
                </a:moveTo>
                <a:lnTo>
                  <a:pt x="0" y="2612"/>
                </a:lnTo>
                <a:lnTo>
                  <a:pt x="465" y="2612"/>
                </a:lnTo>
                <a:lnTo>
                  <a:pt x="4649" y="263"/>
                </a:lnTo>
                <a:lnTo>
                  <a:pt x="4649" y="0"/>
                </a:lnTo>
                <a:close/>
              </a:path>
            </a:pathLst>
          </a:custGeom>
          <a:solidFill>
            <a:srgbClr val="1D3783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703" name="任意多边形 1702"/>
          <p:cNvSpPr/>
          <p:nvPr/>
        </p:nvSpPr>
        <p:spPr>
          <a:xfrm>
            <a:off x="9198360" y="5171040"/>
            <a:ext cx="1506240" cy="846000"/>
          </a:xfrm>
          <a:custGeom>
            <a:avLst/>
            <a:gdLst/>
            <a:ahLst/>
            <a:cxnLst/>
            <a:rect l="0" t="0" r="r" b="b"/>
            <a:pathLst>
              <a:path w="4184" h="2350">
                <a:moveTo>
                  <a:pt x="4184" y="0"/>
                </a:moveTo>
                <a:lnTo>
                  <a:pt x="0" y="2350"/>
                </a:lnTo>
                <a:lnTo>
                  <a:pt x="465" y="2350"/>
                </a:lnTo>
                <a:lnTo>
                  <a:pt x="4184" y="261"/>
                </a:lnTo>
                <a:lnTo>
                  <a:pt x="4184" y="0"/>
                </a:lnTo>
                <a:close/>
              </a:path>
            </a:pathLst>
          </a:custGeom>
          <a:solidFill>
            <a:srgbClr val="1D3883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704" name="任意多边形 1703"/>
          <p:cNvSpPr/>
          <p:nvPr/>
        </p:nvSpPr>
        <p:spPr>
          <a:xfrm>
            <a:off x="9365760" y="5265000"/>
            <a:ext cx="1338840" cy="752040"/>
          </a:xfrm>
          <a:custGeom>
            <a:avLst/>
            <a:gdLst/>
            <a:ahLst/>
            <a:cxnLst/>
            <a:rect l="0" t="0" r="r" b="b"/>
            <a:pathLst>
              <a:path w="3719" h="2089">
                <a:moveTo>
                  <a:pt x="3719" y="0"/>
                </a:moveTo>
                <a:lnTo>
                  <a:pt x="0" y="2089"/>
                </a:lnTo>
                <a:lnTo>
                  <a:pt x="465" y="2089"/>
                </a:lnTo>
                <a:lnTo>
                  <a:pt x="3719" y="261"/>
                </a:lnTo>
                <a:lnTo>
                  <a:pt x="3719" y="0"/>
                </a:lnTo>
                <a:close/>
              </a:path>
            </a:pathLst>
          </a:custGeom>
          <a:solidFill>
            <a:srgbClr val="1D388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705" name="任意多边形 1704"/>
          <p:cNvSpPr/>
          <p:nvPr/>
        </p:nvSpPr>
        <p:spPr>
          <a:xfrm>
            <a:off x="9533160" y="5358960"/>
            <a:ext cx="1171440" cy="658080"/>
          </a:xfrm>
          <a:custGeom>
            <a:avLst/>
            <a:gdLst/>
            <a:ahLst/>
            <a:cxnLst/>
            <a:rect l="0" t="0" r="r" b="b"/>
            <a:pathLst>
              <a:path w="3254" h="1828">
                <a:moveTo>
                  <a:pt x="3254" y="0"/>
                </a:moveTo>
                <a:lnTo>
                  <a:pt x="0" y="1828"/>
                </a:lnTo>
                <a:lnTo>
                  <a:pt x="465" y="1828"/>
                </a:lnTo>
                <a:lnTo>
                  <a:pt x="3254" y="261"/>
                </a:lnTo>
                <a:lnTo>
                  <a:pt x="3254" y="0"/>
                </a:lnTo>
                <a:close/>
              </a:path>
            </a:pathLst>
          </a:custGeom>
          <a:solidFill>
            <a:srgbClr val="1D3885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706" name="任意多边形 1705"/>
          <p:cNvSpPr/>
          <p:nvPr/>
        </p:nvSpPr>
        <p:spPr>
          <a:xfrm>
            <a:off x="9700560" y="5452920"/>
            <a:ext cx="1004040" cy="564120"/>
          </a:xfrm>
          <a:custGeom>
            <a:avLst/>
            <a:gdLst/>
            <a:ahLst/>
            <a:cxnLst/>
            <a:rect l="0" t="0" r="r" b="b"/>
            <a:pathLst>
              <a:path w="2789" h="1567">
                <a:moveTo>
                  <a:pt x="2789" y="0"/>
                </a:moveTo>
                <a:lnTo>
                  <a:pt x="0" y="1567"/>
                </a:lnTo>
                <a:lnTo>
                  <a:pt x="464" y="1567"/>
                </a:lnTo>
                <a:lnTo>
                  <a:pt x="2789" y="261"/>
                </a:lnTo>
                <a:lnTo>
                  <a:pt x="2789" y="0"/>
                </a:lnTo>
                <a:close/>
              </a:path>
            </a:pathLst>
          </a:custGeom>
          <a:solidFill>
            <a:srgbClr val="1E388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707" name="任意多边形 1706"/>
          <p:cNvSpPr/>
          <p:nvPr/>
        </p:nvSpPr>
        <p:spPr>
          <a:xfrm>
            <a:off x="9867600" y="5546880"/>
            <a:ext cx="837000" cy="470160"/>
          </a:xfrm>
          <a:custGeom>
            <a:avLst/>
            <a:gdLst/>
            <a:ahLst/>
            <a:cxnLst/>
            <a:rect l="0" t="0" r="r" b="b"/>
            <a:pathLst>
              <a:path w="2325" h="1306">
                <a:moveTo>
                  <a:pt x="2325" y="0"/>
                </a:moveTo>
                <a:lnTo>
                  <a:pt x="0" y="1306"/>
                </a:lnTo>
                <a:lnTo>
                  <a:pt x="465" y="1306"/>
                </a:lnTo>
                <a:lnTo>
                  <a:pt x="2325" y="261"/>
                </a:lnTo>
                <a:lnTo>
                  <a:pt x="2325" y="0"/>
                </a:lnTo>
                <a:close/>
              </a:path>
            </a:pathLst>
          </a:custGeom>
          <a:solidFill>
            <a:srgbClr val="1E398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708" name="任意多边形 1707"/>
          <p:cNvSpPr/>
          <p:nvPr/>
        </p:nvSpPr>
        <p:spPr>
          <a:xfrm>
            <a:off x="10035000" y="5640840"/>
            <a:ext cx="669600" cy="376200"/>
          </a:xfrm>
          <a:custGeom>
            <a:avLst/>
            <a:gdLst/>
            <a:ahLst/>
            <a:cxnLst/>
            <a:rect l="0" t="0" r="r" b="b"/>
            <a:pathLst>
              <a:path w="1860" h="1045">
                <a:moveTo>
                  <a:pt x="1860" y="0"/>
                </a:moveTo>
                <a:lnTo>
                  <a:pt x="0" y="1045"/>
                </a:lnTo>
                <a:lnTo>
                  <a:pt x="465" y="1045"/>
                </a:lnTo>
                <a:lnTo>
                  <a:pt x="1860" y="261"/>
                </a:lnTo>
                <a:lnTo>
                  <a:pt x="1860" y="0"/>
                </a:lnTo>
                <a:close/>
              </a:path>
            </a:pathLst>
          </a:custGeom>
          <a:solidFill>
            <a:srgbClr val="1E3987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709" name="任意多边形 1708"/>
          <p:cNvSpPr/>
          <p:nvPr/>
        </p:nvSpPr>
        <p:spPr>
          <a:xfrm>
            <a:off x="10202400" y="5734800"/>
            <a:ext cx="502200" cy="282240"/>
          </a:xfrm>
          <a:custGeom>
            <a:avLst/>
            <a:gdLst/>
            <a:ahLst/>
            <a:cxnLst/>
            <a:rect l="0" t="0" r="r" b="b"/>
            <a:pathLst>
              <a:path w="1395" h="784">
                <a:moveTo>
                  <a:pt x="1395" y="0"/>
                </a:moveTo>
                <a:lnTo>
                  <a:pt x="0" y="784"/>
                </a:lnTo>
                <a:lnTo>
                  <a:pt x="466" y="784"/>
                </a:lnTo>
                <a:lnTo>
                  <a:pt x="1395" y="262"/>
                </a:lnTo>
                <a:lnTo>
                  <a:pt x="1395" y="0"/>
                </a:lnTo>
                <a:close/>
              </a:path>
            </a:pathLst>
          </a:custGeom>
          <a:solidFill>
            <a:srgbClr val="1E398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710" name="任意多边形 1709"/>
          <p:cNvSpPr/>
          <p:nvPr/>
        </p:nvSpPr>
        <p:spPr>
          <a:xfrm>
            <a:off x="10369800" y="5828760"/>
            <a:ext cx="334800" cy="188280"/>
          </a:xfrm>
          <a:custGeom>
            <a:avLst/>
            <a:gdLst/>
            <a:ahLst/>
            <a:cxnLst/>
            <a:rect l="0" t="0" r="r" b="b"/>
            <a:pathLst>
              <a:path w="930" h="523">
                <a:moveTo>
                  <a:pt x="930" y="0"/>
                </a:moveTo>
                <a:lnTo>
                  <a:pt x="0" y="523"/>
                </a:lnTo>
                <a:lnTo>
                  <a:pt x="466" y="523"/>
                </a:lnTo>
                <a:lnTo>
                  <a:pt x="930" y="262"/>
                </a:lnTo>
                <a:lnTo>
                  <a:pt x="930" y="0"/>
                </a:lnTo>
                <a:close/>
              </a:path>
            </a:pathLst>
          </a:custGeom>
          <a:solidFill>
            <a:srgbClr val="1E3989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711" name="任意多边形 1710"/>
          <p:cNvSpPr/>
          <p:nvPr/>
        </p:nvSpPr>
        <p:spPr>
          <a:xfrm>
            <a:off x="10537200" y="5922720"/>
            <a:ext cx="167400" cy="94320"/>
          </a:xfrm>
          <a:custGeom>
            <a:avLst/>
            <a:gdLst/>
            <a:ahLst/>
            <a:cxnLst/>
            <a:rect l="0" t="0" r="r" b="b"/>
            <a:pathLst>
              <a:path w="465" h="262">
                <a:moveTo>
                  <a:pt x="465" y="0"/>
                </a:moveTo>
                <a:lnTo>
                  <a:pt x="0" y="262"/>
                </a:lnTo>
                <a:lnTo>
                  <a:pt x="465" y="262"/>
                </a:lnTo>
                <a:lnTo>
                  <a:pt x="465" y="0"/>
                </a:lnTo>
                <a:close/>
              </a:path>
            </a:pathLst>
          </a:custGeom>
          <a:solidFill>
            <a:srgbClr val="1E3A8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1712" name="图片 1711"/>
          <p:cNvPicPr/>
          <p:nvPr/>
        </p:nvPicPr>
        <p:blipFill>
          <a:blip r:embed="rId2"/>
          <a:stretch/>
        </p:blipFill>
        <p:spPr>
          <a:xfrm>
            <a:off x="-776700" y="-30600"/>
            <a:ext cx="10696320" cy="60163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713" name="任意多边形 1712"/>
          <p:cNvSpPr/>
          <p:nvPr/>
        </p:nvSpPr>
        <p:spPr>
          <a:xfrm>
            <a:off x="409320" y="802080"/>
            <a:ext cx="802440" cy="33840"/>
          </a:xfrm>
          <a:custGeom>
            <a:avLst/>
            <a:gdLst/>
            <a:ahLst/>
            <a:cxnLst/>
            <a:rect l="0" t="0" r="r" b="b"/>
            <a:pathLst>
              <a:path w="2229" h="94">
                <a:moveTo>
                  <a:pt x="0" y="0"/>
                </a:moveTo>
                <a:lnTo>
                  <a:pt x="2229" y="0"/>
                </a:lnTo>
                <a:lnTo>
                  <a:pt x="2229" y="94"/>
                </a:lnTo>
                <a:lnTo>
                  <a:pt x="0" y="94"/>
                </a:lnTo>
                <a:lnTo>
                  <a:pt x="0" y="0"/>
                </a:lnTo>
                <a:close/>
              </a:path>
            </a:pathLst>
          </a:custGeom>
          <a:solidFill>
            <a:srgbClr val="00D3F3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717" name="文本框 1716"/>
          <p:cNvSpPr txBox="1"/>
          <p:nvPr/>
        </p:nvSpPr>
        <p:spPr>
          <a:xfrm>
            <a:off x="395640" y="395880"/>
            <a:ext cx="982440" cy="34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2370" b="1" u="none" strike="noStrike" dirty="0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FAISS</a:t>
            </a:r>
            <a:endParaRPr lang="en-US" sz="2370" b="0" u="none" strike="noStrike" dirty="0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718" name="任意多边形 1717"/>
          <p:cNvSpPr/>
          <p:nvPr/>
        </p:nvSpPr>
        <p:spPr>
          <a:xfrm>
            <a:off x="413640" y="4734000"/>
            <a:ext cx="4671720" cy="710640"/>
          </a:xfrm>
          <a:custGeom>
            <a:avLst/>
            <a:gdLst/>
            <a:ahLst/>
            <a:cxnLst/>
            <a:rect l="0" t="0" r="r" b="b"/>
            <a:pathLst>
              <a:path w="12977" h="1974">
                <a:moveTo>
                  <a:pt x="0" y="1800"/>
                </a:moveTo>
                <a:lnTo>
                  <a:pt x="0" y="174"/>
                </a:lnTo>
                <a:cubicBezTo>
                  <a:pt x="0" y="162"/>
                  <a:pt x="1" y="151"/>
                  <a:pt x="3" y="140"/>
                </a:cubicBezTo>
                <a:cubicBezTo>
                  <a:pt x="5" y="129"/>
                  <a:pt x="8" y="118"/>
                  <a:pt x="13" y="107"/>
                </a:cubicBezTo>
                <a:cubicBezTo>
                  <a:pt x="17" y="97"/>
                  <a:pt x="23" y="87"/>
                  <a:pt x="29" y="77"/>
                </a:cubicBezTo>
                <a:cubicBezTo>
                  <a:pt x="35" y="68"/>
                  <a:pt x="42" y="59"/>
                  <a:pt x="51" y="51"/>
                </a:cubicBezTo>
                <a:cubicBezTo>
                  <a:pt x="59" y="43"/>
                  <a:pt x="67" y="35"/>
                  <a:pt x="77" y="29"/>
                </a:cubicBezTo>
                <a:cubicBezTo>
                  <a:pt x="86" y="23"/>
                  <a:pt x="96" y="17"/>
                  <a:pt x="107" y="13"/>
                </a:cubicBezTo>
                <a:cubicBezTo>
                  <a:pt x="118" y="9"/>
                  <a:pt x="128" y="5"/>
                  <a:pt x="140" y="3"/>
                </a:cubicBezTo>
                <a:cubicBezTo>
                  <a:pt x="151" y="1"/>
                  <a:pt x="162" y="0"/>
                  <a:pt x="174" y="0"/>
                </a:cubicBezTo>
                <a:lnTo>
                  <a:pt x="12803" y="0"/>
                </a:lnTo>
                <a:cubicBezTo>
                  <a:pt x="12814" y="0"/>
                  <a:pt x="12825" y="1"/>
                  <a:pt x="12837" y="3"/>
                </a:cubicBezTo>
                <a:cubicBezTo>
                  <a:pt x="12848" y="5"/>
                  <a:pt x="12859" y="9"/>
                  <a:pt x="12869" y="13"/>
                </a:cubicBezTo>
                <a:cubicBezTo>
                  <a:pt x="12880" y="17"/>
                  <a:pt x="12890" y="23"/>
                  <a:pt x="12899" y="29"/>
                </a:cubicBezTo>
                <a:cubicBezTo>
                  <a:pt x="12909" y="35"/>
                  <a:pt x="12918" y="43"/>
                  <a:pt x="12926" y="51"/>
                </a:cubicBezTo>
                <a:cubicBezTo>
                  <a:pt x="12934" y="59"/>
                  <a:pt x="12941" y="68"/>
                  <a:pt x="12947" y="77"/>
                </a:cubicBezTo>
                <a:cubicBezTo>
                  <a:pt x="12954" y="87"/>
                  <a:pt x="12959" y="97"/>
                  <a:pt x="12963" y="107"/>
                </a:cubicBezTo>
                <a:cubicBezTo>
                  <a:pt x="12968" y="118"/>
                  <a:pt x="12971" y="129"/>
                  <a:pt x="12973" y="140"/>
                </a:cubicBezTo>
                <a:cubicBezTo>
                  <a:pt x="12976" y="151"/>
                  <a:pt x="12977" y="162"/>
                  <a:pt x="12977" y="174"/>
                </a:cubicBezTo>
                <a:lnTo>
                  <a:pt x="12977" y="1800"/>
                </a:lnTo>
                <a:cubicBezTo>
                  <a:pt x="12977" y="1811"/>
                  <a:pt x="12976" y="1822"/>
                  <a:pt x="12973" y="1834"/>
                </a:cubicBezTo>
                <a:cubicBezTo>
                  <a:pt x="12971" y="1845"/>
                  <a:pt x="12968" y="1856"/>
                  <a:pt x="12963" y="1866"/>
                </a:cubicBezTo>
                <a:cubicBezTo>
                  <a:pt x="12959" y="1877"/>
                  <a:pt x="12954" y="1887"/>
                  <a:pt x="12947" y="1896"/>
                </a:cubicBezTo>
                <a:cubicBezTo>
                  <a:pt x="12941" y="1906"/>
                  <a:pt x="12934" y="1915"/>
                  <a:pt x="12926" y="1923"/>
                </a:cubicBezTo>
                <a:cubicBezTo>
                  <a:pt x="12918" y="1931"/>
                  <a:pt x="12909" y="1938"/>
                  <a:pt x="12899" y="1944"/>
                </a:cubicBezTo>
                <a:cubicBezTo>
                  <a:pt x="12890" y="1951"/>
                  <a:pt x="12880" y="1956"/>
                  <a:pt x="12869" y="1961"/>
                </a:cubicBezTo>
                <a:cubicBezTo>
                  <a:pt x="12859" y="1965"/>
                  <a:pt x="12848" y="1968"/>
                  <a:pt x="12837" y="1970"/>
                </a:cubicBezTo>
                <a:cubicBezTo>
                  <a:pt x="12825" y="1973"/>
                  <a:pt x="12814" y="1974"/>
                  <a:pt x="12803" y="1974"/>
                </a:cubicBezTo>
                <a:lnTo>
                  <a:pt x="174" y="1974"/>
                </a:lnTo>
                <a:cubicBezTo>
                  <a:pt x="162" y="1974"/>
                  <a:pt x="151" y="1973"/>
                  <a:pt x="140" y="1970"/>
                </a:cubicBezTo>
                <a:cubicBezTo>
                  <a:pt x="128" y="1968"/>
                  <a:pt x="118" y="1965"/>
                  <a:pt x="107" y="1961"/>
                </a:cubicBezTo>
                <a:cubicBezTo>
                  <a:pt x="96" y="1956"/>
                  <a:pt x="86" y="1951"/>
                  <a:pt x="77" y="1944"/>
                </a:cubicBezTo>
                <a:cubicBezTo>
                  <a:pt x="67" y="1938"/>
                  <a:pt x="59" y="1931"/>
                  <a:pt x="51" y="1923"/>
                </a:cubicBezTo>
                <a:cubicBezTo>
                  <a:pt x="42" y="1915"/>
                  <a:pt x="35" y="1906"/>
                  <a:pt x="29" y="1896"/>
                </a:cubicBezTo>
                <a:cubicBezTo>
                  <a:pt x="23" y="1887"/>
                  <a:pt x="17" y="1877"/>
                  <a:pt x="13" y="1866"/>
                </a:cubicBezTo>
                <a:cubicBezTo>
                  <a:pt x="8" y="1856"/>
                  <a:pt x="5" y="1845"/>
                  <a:pt x="3" y="1834"/>
                </a:cubicBezTo>
                <a:cubicBezTo>
                  <a:pt x="1" y="1822"/>
                  <a:pt x="0" y="1811"/>
                  <a:pt x="0" y="1800"/>
                </a:cubicBezTo>
                <a:close/>
              </a:path>
            </a:pathLst>
          </a:custGeom>
          <a:solidFill>
            <a:srgbClr val="1E40AF">
              <a:alpha val="4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719" name="任意多边形 1718"/>
          <p:cNvSpPr/>
          <p:nvPr/>
        </p:nvSpPr>
        <p:spPr>
          <a:xfrm>
            <a:off x="413640" y="4734000"/>
            <a:ext cx="4671720" cy="710640"/>
          </a:xfrm>
          <a:custGeom>
            <a:avLst/>
            <a:gdLst/>
            <a:ahLst/>
            <a:cxnLst/>
            <a:rect l="0" t="0" r="r" b="b"/>
            <a:pathLst>
              <a:path w="12977" h="1974" fill="none">
                <a:moveTo>
                  <a:pt x="0" y="1800"/>
                </a:moveTo>
                <a:lnTo>
                  <a:pt x="0" y="174"/>
                </a:lnTo>
                <a:cubicBezTo>
                  <a:pt x="0" y="162"/>
                  <a:pt x="1" y="151"/>
                  <a:pt x="3" y="140"/>
                </a:cubicBezTo>
                <a:cubicBezTo>
                  <a:pt x="5" y="129"/>
                  <a:pt x="8" y="118"/>
                  <a:pt x="13" y="107"/>
                </a:cubicBezTo>
                <a:cubicBezTo>
                  <a:pt x="17" y="97"/>
                  <a:pt x="23" y="87"/>
                  <a:pt x="29" y="77"/>
                </a:cubicBezTo>
                <a:cubicBezTo>
                  <a:pt x="35" y="68"/>
                  <a:pt x="42" y="59"/>
                  <a:pt x="51" y="51"/>
                </a:cubicBezTo>
                <a:cubicBezTo>
                  <a:pt x="59" y="43"/>
                  <a:pt x="67" y="35"/>
                  <a:pt x="77" y="29"/>
                </a:cubicBezTo>
                <a:cubicBezTo>
                  <a:pt x="86" y="23"/>
                  <a:pt x="96" y="17"/>
                  <a:pt x="107" y="13"/>
                </a:cubicBezTo>
                <a:cubicBezTo>
                  <a:pt x="118" y="9"/>
                  <a:pt x="128" y="5"/>
                  <a:pt x="140" y="3"/>
                </a:cubicBezTo>
                <a:cubicBezTo>
                  <a:pt x="151" y="1"/>
                  <a:pt x="162" y="0"/>
                  <a:pt x="174" y="0"/>
                </a:cubicBezTo>
                <a:lnTo>
                  <a:pt x="12803" y="0"/>
                </a:lnTo>
                <a:cubicBezTo>
                  <a:pt x="12814" y="0"/>
                  <a:pt x="12825" y="1"/>
                  <a:pt x="12837" y="3"/>
                </a:cubicBezTo>
                <a:cubicBezTo>
                  <a:pt x="12848" y="5"/>
                  <a:pt x="12859" y="9"/>
                  <a:pt x="12869" y="13"/>
                </a:cubicBezTo>
                <a:cubicBezTo>
                  <a:pt x="12880" y="17"/>
                  <a:pt x="12890" y="23"/>
                  <a:pt x="12899" y="29"/>
                </a:cubicBezTo>
                <a:cubicBezTo>
                  <a:pt x="12909" y="35"/>
                  <a:pt x="12918" y="43"/>
                  <a:pt x="12926" y="51"/>
                </a:cubicBezTo>
                <a:cubicBezTo>
                  <a:pt x="12934" y="59"/>
                  <a:pt x="12941" y="68"/>
                  <a:pt x="12947" y="77"/>
                </a:cubicBezTo>
                <a:cubicBezTo>
                  <a:pt x="12954" y="87"/>
                  <a:pt x="12959" y="97"/>
                  <a:pt x="12963" y="107"/>
                </a:cubicBezTo>
                <a:cubicBezTo>
                  <a:pt x="12968" y="118"/>
                  <a:pt x="12971" y="129"/>
                  <a:pt x="12973" y="140"/>
                </a:cubicBezTo>
                <a:cubicBezTo>
                  <a:pt x="12976" y="151"/>
                  <a:pt x="12977" y="162"/>
                  <a:pt x="12977" y="174"/>
                </a:cubicBezTo>
                <a:lnTo>
                  <a:pt x="12977" y="1800"/>
                </a:lnTo>
                <a:cubicBezTo>
                  <a:pt x="12977" y="1811"/>
                  <a:pt x="12976" y="1822"/>
                  <a:pt x="12973" y="1834"/>
                </a:cubicBezTo>
                <a:cubicBezTo>
                  <a:pt x="12971" y="1845"/>
                  <a:pt x="12968" y="1856"/>
                  <a:pt x="12963" y="1866"/>
                </a:cubicBezTo>
                <a:cubicBezTo>
                  <a:pt x="12959" y="1877"/>
                  <a:pt x="12954" y="1887"/>
                  <a:pt x="12947" y="1896"/>
                </a:cubicBezTo>
                <a:cubicBezTo>
                  <a:pt x="12941" y="1906"/>
                  <a:pt x="12934" y="1915"/>
                  <a:pt x="12926" y="1923"/>
                </a:cubicBezTo>
                <a:cubicBezTo>
                  <a:pt x="12918" y="1931"/>
                  <a:pt x="12909" y="1938"/>
                  <a:pt x="12899" y="1944"/>
                </a:cubicBezTo>
                <a:cubicBezTo>
                  <a:pt x="12890" y="1951"/>
                  <a:pt x="12880" y="1956"/>
                  <a:pt x="12869" y="1961"/>
                </a:cubicBezTo>
                <a:cubicBezTo>
                  <a:pt x="12859" y="1965"/>
                  <a:pt x="12848" y="1968"/>
                  <a:pt x="12837" y="1970"/>
                </a:cubicBezTo>
                <a:cubicBezTo>
                  <a:pt x="12825" y="1973"/>
                  <a:pt x="12814" y="1974"/>
                  <a:pt x="12803" y="1974"/>
                </a:cubicBezTo>
                <a:lnTo>
                  <a:pt x="174" y="1974"/>
                </a:lnTo>
                <a:cubicBezTo>
                  <a:pt x="162" y="1974"/>
                  <a:pt x="151" y="1973"/>
                  <a:pt x="140" y="1970"/>
                </a:cubicBezTo>
                <a:cubicBezTo>
                  <a:pt x="128" y="1968"/>
                  <a:pt x="118" y="1965"/>
                  <a:pt x="107" y="1961"/>
                </a:cubicBezTo>
                <a:cubicBezTo>
                  <a:pt x="96" y="1956"/>
                  <a:pt x="86" y="1951"/>
                  <a:pt x="77" y="1944"/>
                </a:cubicBezTo>
                <a:cubicBezTo>
                  <a:pt x="67" y="1938"/>
                  <a:pt x="59" y="1931"/>
                  <a:pt x="51" y="1923"/>
                </a:cubicBezTo>
                <a:cubicBezTo>
                  <a:pt x="42" y="1915"/>
                  <a:pt x="35" y="1906"/>
                  <a:pt x="29" y="1896"/>
                </a:cubicBezTo>
                <a:cubicBezTo>
                  <a:pt x="23" y="1887"/>
                  <a:pt x="17" y="1877"/>
                  <a:pt x="13" y="1866"/>
                </a:cubicBezTo>
                <a:cubicBezTo>
                  <a:pt x="8" y="1856"/>
                  <a:pt x="5" y="1845"/>
                  <a:pt x="3" y="1834"/>
                </a:cubicBezTo>
                <a:cubicBezTo>
                  <a:pt x="1" y="1822"/>
                  <a:pt x="0" y="1811"/>
                  <a:pt x="0" y="1800"/>
                </a:cubicBezTo>
              </a:path>
            </a:pathLst>
          </a:custGeom>
          <a:ln w="8280">
            <a:solidFill>
              <a:srgbClr val="1D4ED8"/>
            </a:solidFill>
            <a:miter/>
          </a:ln>
        </p:spPr>
        <p:txBody>
          <a:bodyPr lIns="3960" tIns="3960" rIns="3960" bIns="396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720" name="文本框 1719"/>
          <p:cNvSpPr txBox="1"/>
          <p:nvPr/>
        </p:nvSpPr>
        <p:spPr>
          <a:xfrm>
            <a:off x="1331280" y="385080"/>
            <a:ext cx="3003120" cy="378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2370" b="0" u="none" strike="noStrike" dirty="0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构建高效向量检索系统</a:t>
            </a:r>
            <a:endParaRPr lang="en-US" sz="2370" b="0" u="none" strike="noStrike" dirty="0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721" name="文本框 1720"/>
          <p:cNvSpPr txBox="1"/>
          <p:nvPr/>
        </p:nvSpPr>
        <p:spPr>
          <a:xfrm>
            <a:off x="405360" y="1140120"/>
            <a:ext cx="3210840" cy="1954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320" b="0" u="none" strike="noStrike">
                <a:solidFill>
                  <a:srgbClr val="DBEAFE"/>
                </a:solidFill>
                <a:effectLst/>
                <a:uFillTx/>
                <a:latin typeface="DejaVuSans"/>
                <a:ea typeface="DejaVuSans"/>
              </a:rPr>
              <a:t>FAISS (Facebook AI Similarity Search) 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722" name="文本框 1721"/>
          <p:cNvSpPr txBox="1"/>
          <p:nvPr/>
        </p:nvSpPr>
        <p:spPr>
          <a:xfrm>
            <a:off x="3571200" y="1134360"/>
            <a:ext cx="150948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是专为</a:t>
            </a:r>
            <a:r>
              <a:rPr lang="zh-CN" sz="1320" b="0" u="none" strike="noStrike">
                <a:solidFill>
                  <a:srgbClr val="53EAFD"/>
                </a:solidFill>
                <a:effectLst/>
                <a:uFillTx/>
                <a:latin typeface="WenQuanYiZenHei"/>
                <a:ea typeface="WenQuanYiZenHei"/>
              </a:rPr>
              <a:t>高效向量检索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723" name="文本框 1722"/>
          <p:cNvSpPr txBox="1"/>
          <p:nvPr/>
        </p:nvSpPr>
        <p:spPr>
          <a:xfrm>
            <a:off x="405360" y="1410120"/>
            <a:ext cx="469476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而设计的开源库，能够在处理数百万甚至数十亿条高维向量数据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724" name="文本框 1723"/>
          <p:cNvSpPr txBox="1"/>
          <p:nvPr/>
        </p:nvSpPr>
        <p:spPr>
          <a:xfrm>
            <a:off x="405360" y="1677600"/>
            <a:ext cx="285048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时，实现快速和近似最近邻检索功能。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725" name="文本框 1724"/>
          <p:cNvSpPr txBox="1"/>
          <p:nvPr/>
        </p:nvSpPr>
        <p:spPr>
          <a:xfrm>
            <a:off x="405360" y="2203920"/>
            <a:ext cx="728640" cy="235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580" b="1" u="none" strike="noStrike">
                <a:solidFill>
                  <a:srgbClr val="A2F4FD"/>
                </a:solidFill>
                <a:effectLst/>
                <a:uFillTx/>
                <a:latin typeface="DejaVuSans"/>
                <a:ea typeface="DejaVuSans"/>
              </a:rPr>
              <a:t>FAISS </a:t>
            </a:r>
            <a:endParaRPr lang="en-US" sz="15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726" name="任意多边形 1725"/>
          <p:cNvSpPr/>
          <p:nvPr/>
        </p:nvSpPr>
        <p:spPr>
          <a:xfrm>
            <a:off x="409320" y="2623680"/>
            <a:ext cx="2273400" cy="852840"/>
          </a:xfrm>
          <a:custGeom>
            <a:avLst/>
            <a:gdLst/>
            <a:ahLst/>
            <a:cxnLst/>
            <a:rect l="0" t="0" r="r" b="b"/>
            <a:pathLst>
              <a:path w="6315" h="2369">
                <a:moveTo>
                  <a:pt x="0" y="2183"/>
                </a:moveTo>
                <a:lnTo>
                  <a:pt x="0" y="186"/>
                </a:lnTo>
                <a:cubicBezTo>
                  <a:pt x="0" y="161"/>
                  <a:pt x="5" y="138"/>
                  <a:pt x="14" y="115"/>
                </a:cubicBezTo>
                <a:cubicBezTo>
                  <a:pt x="23" y="92"/>
                  <a:pt x="37" y="72"/>
                  <a:pt x="54" y="55"/>
                </a:cubicBezTo>
                <a:cubicBezTo>
                  <a:pt x="72" y="37"/>
                  <a:pt x="92" y="24"/>
                  <a:pt x="115" y="15"/>
                </a:cubicBezTo>
                <a:cubicBezTo>
                  <a:pt x="137" y="5"/>
                  <a:pt x="161" y="0"/>
                  <a:pt x="186" y="0"/>
                </a:cubicBezTo>
                <a:lnTo>
                  <a:pt x="6129" y="0"/>
                </a:lnTo>
                <a:cubicBezTo>
                  <a:pt x="6154" y="0"/>
                  <a:pt x="6178" y="5"/>
                  <a:pt x="6200" y="15"/>
                </a:cubicBezTo>
                <a:cubicBezTo>
                  <a:pt x="6223" y="24"/>
                  <a:pt x="6243" y="37"/>
                  <a:pt x="6260" y="55"/>
                </a:cubicBezTo>
                <a:cubicBezTo>
                  <a:pt x="6278" y="72"/>
                  <a:pt x="6291" y="92"/>
                  <a:pt x="6301" y="115"/>
                </a:cubicBezTo>
                <a:cubicBezTo>
                  <a:pt x="6310" y="138"/>
                  <a:pt x="6315" y="161"/>
                  <a:pt x="6315" y="186"/>
                </a:cubicBezTo>
                <a:lnTo>
                  <a:pt x="6315" y="2183"/>
                </a:lnTo>
                <a:cubicBezTo>
                  <a:pt x="6315" y="2208"/>
                  <a:pt x="6310" y="2232"/>
                  <a:pt x="6301" y="2254"/>
                </a:cubicBezTo>
                <a:cubicBezTo>
                  <a:pt x="6291" y="2277"/>
                  <a:pt x="6278" y="2297"/>
                  <a:pt x="6260" y="2315"/>
                </a:cubicBezTo>
                <a:cubicBezTo>
                  <a:pt x="6243" y="2332"/>
                  <a:pt x="6223" y="2346"/>
                  <a:pt x="6200" y="2355"/>
                </a:cubicBezTo>
                <a:cubicBezTo>
                  <a:pt x="6178" y="2364"/>
                  <a:pt x="6154" y="2369"/>
                  <a:pt x="6129" y="2369"/>
                </a:cubicBezTo>
                <a:lnTo>
                  <a:pt x="186" y="2369"/>
                </a:lnTo>
                <a:cubicBezTo>
                  <a:pt x="161" y="2369"/>
                  <a:pt x="137" y="2364"/>
                  <a:pt x="115" y="2355"/>
                </a:cubicBezTo>
                <a:cubicBezTo>
                  <a:pt x="92" y="2346"/>
                  <a:pt x="72" y="2332"/>
                  <a:pt x="54" y="2315"/>
                </a:cubicBezTo>
                <a:cubicBezTo>
                  <a:pt x="37" y="2297"/>
                  <a:pt x="23" y="2277"/>
                  <a:pt x="14" y="2254"/>
                </a:cubicBezTo>
                <a:cubicBezTo>
                  <a:pt x="5" y="2232"/>
                  <a:pt x="0" y="2208"/>
                  <a:pt x="0" y="2183"/>
                </a:cubicBezTo>
                <a:close/>
              </a:path>
            </a:pathLst>
          </a:custGeom>
          <a:solidFill>
            <a:srgbClr val="1E40AF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727" name="任意多边形 1726"/>
          <p:cNvSpPr/>
          <p:nvPr/>
        </p:nvSpPr>
        <p:spPr>
          <a:xfrm>
            <a:off x="409320" y="2623680"/>
            <a:ext cx="2273400" cy="852840"/>
          </a:xfrm>
          <a:custGeom>
            <a:avLst/>
            <a:gdLst/>
            <a:ahLst/>
            <a:cxnLst/>
            <a:rect l="0" t="0" r="r" b="b"/>
            <a:pathLst>
              <a:path w="6315" h="2369">
                <a:moveTo>
                  <a:pt x="0" y="2183"/>
                </a:moveTo>
                <a:lnTo>
                  <a:pt x="0" y="186"/>
                </a:lnTo>
                <a:cubicBezTo>
                  <a:pt x="0" y="161"/>
                  <a:pt x="5" y="138"/>
                  <a:pt x="14" y="115"/>
                </a:cubicBezTo>
                <a:cubicBezTo>
                  <a:pt x="23" y="92"/>
                  <a:pt x="37" y="72"/>
                  <a:pt x="54" y="55"/>
                </a:cubicBezTo>
                <a:cubicBezTo>
                  <a:pt x="72" y="37"/>
                  <a:pt x="92" y="24"/>
                  <a:pt x="115" y="15"/>
                </a:cubicBezTo>
                <a:cubicBezTo>
                  <a:pt x="137" y="5"/>
                  <a:pt x="161" y="0"/>
                  <a:pt x="186" y="0"/>
                </a:cubicBezTo>
                <a:lnTo>
                  <a:pt x="6129" y="0"/>
                </a:lnTo>
                <a:cubicBezTo>
                  <a:pt x="6154" y="0"/>
                  <a:pt x="6177" y="5"/>
                  <a:pt x="6200" y="15"/>
                </a:cubicBezTo>
                <a:cubicBezTo>
                  <a:pt x="6223" y="24"/>
                  <a:pt x="6243" y="37"/>
                  <a:pt x="6260" y="55"/>
                </a:cubicBezTo>
                <a:cubicBezTo>
                  <a:pt x="6278" y="72"/>
                  <a:pt x="6291" y="92"/>
                  <a:pt x="6301" y="115"/>
                </a:cubicBezTo>
                <a:cubicBezTo>
                  <a:pt x="6310" y="138"/>
                  <a:pt x="6315" y="161"/>
                  <a:pt x="6315" y="186"/>
                </a:cubicBezTo>
                <a:lnTo>
                  <a:pt x="6315" y="2183"/>
                </a:lnTo>
                <a:cubicBezTo>
                  <a:pt x="6315" y="2208"/>
                  <a:pt x="6310" y="2232"/>
                  <a:pt x="6301" y="2254"/>
                </a:cubicBezTo>
                <a:cubicBezTo>
                  <a:pt x="6291" y="2277"/>
                  <a:pt x="6278" y="2297"/>
                  <a:pt x="6260" y="2315"/>
                </a:cubicBezTo>
                <a:cubicBezTo>
                  <a:pt x="6243" y="2332"/>
                  <a:pt x="6223" y="2346"/>
                  <a:pt x="6200" y="2355"/>
                </a:cubicBezTo>
                <a:cubicBezTo>
                  <a:pt x="6177" y="2364"/>
                  <a:pt x="6154" y="2369"/>
                  <a:pt x="6129" y="2369"/>
                </a:cubicBezTo>
                <a:lnTo>
                  <a:pt x="186" y="2369"/>
                </a:lnTo>
                <a:cubicBezTo>
                  <a:pt x="161" y="2369"/>
                  <a:pt x="137" y="2364"/>
                  <a:pt x="115" y="2355"/>
                </a:cubicBezTo>
                <a:cubicBezTo>
                  <a:pt x="92" y="2346"/>
                  <a:pt x="72" y="2332"/>
                  <a:pt x="54" y="2315"/>
                </a:cubicBezTo>
                <a:cubicBezTo>
                  <a:pt x="37" y="2297"/>
                  <a:pt x="23" y="2277"/>
                  <a:pt x="14" y="2254"/>
                </a:cubicBezTo>
                <a:cubicBezTo>
                  <a:pt x="5" y="2232"/>
                  <a:pt x="0" y="2208"/>
                  <a:pt x="0" y="2183"/>
                </a:cubicBezTo>
                <a:moveTo>
                  <a:pt x="23" y="186"/>
                </a:moveTo>
                <a:lnTo>
                  <a:pt x="23" y="2183"/>
                </a:lnTo>
                <a:cubicBezTo>
                  <a:pt x="23" y="2194"/>
                  <a:pt x="24" y="2205"/>
                  <a:pt x="26" y="2215"/>
                </a:cubicBezTo>
                <a:cubicBezTo>
                  <a:pt x="28" y="2226"/>
                  <a:pt x="31" y="2236"/>
                  <a:pt x="36" y="2246"/>
                </a:cubicBezTo>
                <a:cubicBezTo>
                  <a:pt x="40" y="2255"/>
                  <a:pt x="45" y="2265"/>
                  <a:pt x="51" y="2274"/>
                </a:cubicBezTo>
                <a:cubicBezTo>
                  <a:pt x="56" y="2283"/>
                  <a:pt x="63" y="2291"/>
                  <a:pt x="71" y="2298"/>
                </a:cubicBezTo>
                <a:cubicBezTo>
                  <a:pt x="78" y="2306"/>
                  <a:pt x="86" y="2313"/>
                  <a:pt x="95" y="2319"/>
                </a:cubicBezTo>
                <a:cubicBezTo>
                  <a:pt x="104" y="2324"/>
                  <a:pt x="114" y="2329"/>
                  <a:pt x="123" y="2334"/>
                </a:cubicBezTo>
                <a:cubicBezTo>
                  <a:pt x="133" y="2338"/>
                  <a:pt x="143" y="2341"/>
                  <a:pt x="154" y="2343"/>
                </a:cubicBezTo>
                <a:cubicBezTo>
                  <a:pt x="164" y="2345"/>
                  <a:pt x="175" y="2346"/>
                  <a:pt x="186" y="2346"/>
                </a:cubicBezTo>
                <a:lnTo>
                  <a:pt x="6129" y="2346"/>
                </a:lnTo>
                <a:cubicBezTo>
                  <a:pt x="6140" y="2346"/>
                  <a:pt x="6150" y="2345"/>
                  <a:pt x="6161" y="2343"/>
                </a:cubicBezTo>
                <a:cubicBezTo>
                  <a:pt x="6171" y="2341"/>
                  <a:pt x="6182" y="2338"/>
                  <a:pt x="6191" y="2334"/>
                </a:cubicBezTo>
                <a:cubicBezTo>
                  <a:pt x="6201" y="2329"/>
                  <a:pt x="6211" y="2324"/>
                  <a:pt x="6219" y="2319"/>
                </a:cubicBezTo>
                <a:cubicBezTo>
                  <a:pt x="6228" y="2313"/>
                  <a:pt x="6237" y="2306"/>
                  <a:pt x="6244" y="2298"/>
                </a:cubicBezTo>
                <a:cubicBezTo>
                  <a:pt x="6252" y="2291"/>
                  <a:pt x="6258" y="2283"/>
                  <a:pt x="6264" y="2274"/>
                </a:cubicBezTo>
                <a:cubicBezTo>
                  <a:pt x="6270" y="2265"/>
                  <a:pt x="6275" y="2255"/>
                  <a:pt x="6279" y="2246"/>
                </a:cubicBezTo>
                <a:cubicBezTo>
                  <a:pt x="6283" y="2236"/>
                  <a:pt x="6286" y="2226"/>
                  <a:pt x="6289" y="2215"/>
                </a:cubicBezTo>
                <a:cubicBezTo>
                  <a:pt x="6291" y="2205"/>
                  <a:pt x="6292" y="2194"/>
                  <a:pt x="6292" y="2183"/>
                </a:cubicBezTo>
                <a:lnTo>
                  <a:pt x="6292" y="186"/>
                </a:lnTo>
                <a:cubicBezTo>
                  <a:pt x="6292" y="175"/>
                  <a:pt x="6291" y="165"/>
                  <a:pt x="6289" y="154"/>
                </a:cubicBezTo>
                <a:cubicBezTo>
                  <a:pt x="6286" y="144"/>
                  <a:pt x="6283" y="134"/>
                  <a:pt x="6279" y="124"/>
                </a:cubicBezTo>
                <a:cubicBezTo>
                  <a:pt x="6275" y="114"/>
                  <a:pt x="6270" y="105"/>
                  <a:pt x="6264" y="96"/>
                </a:cubicBezTo>
                <a:cubicBezTo>
                  <a:pt x="6258" y="87"/>
                  <a:pt x="6252" y="79"/>
                  <a:pt x="6244" y="71"/>
                </a:cubicBezTo>
                <a:cubicBezTo>
                  <a:pt x="6237" y="64"/>
                  <a:pt x="6228" y="57"/>
                  <a:pt x="6219" y="51"/>
                </a:cubicBezTo>
                <a:cubicBezTo>
                  <a:pt x="6211" y="45"/>
                  <a:pt x="6201" y="40"/>
                  <a:pt x="6191" y="36"/>
                </a:cubicBezTo>
                <a:cubicBezTo>
                  <a:pt x="6182" y="32"/>
                  <a:pt x="6171" y="29"/>
                  <a:pt x="6161" y="27"/>
                </a:cubicBezTo>
                <a:cubicBezTo>
                  <a:pt x="6150" y="25"/>
                  <a:pt x="6140" y="24"/>
                  <a:pt x="6129" y="24"/>
                </a:cubicBezTo>
                <a:lnTo>
                  <a:pt x="186" y="24"/>
                </a:lnTo>
                <a:cubicBezTo>
                  <a:pt x="175" y="24"/>
                  <a:pt x="164" y="25"/>
                  <a:pt x="154" y="27"/>
                </a:cubicBezTo>
                <a:cubicBezTo>
                  <a:pt x="143" y="29"/>
                  <a:pt x="133" y="32"/>
                  <a:pt x="123" y="36"/>
                </a:cubicBezTo>
                <a:cubicBezTo>
                  <a:pt x="114" y="40"/>
                  <a:pt x="104" y="45"/>
                  <a:pt x="95" y="51"/>
                </a:cubicBezTo>
                <a:cubicBezTo>
                  <a:pt x="86" y="57"/>
                  <a:pt x="78" y="64"/>
                  <a:pt x="71" y="71"/>
                </a:cubicBezTo>
                <a:cubicBezTo>
                  <a:pt x="63" y="79"/>
                  <a:pt x="56" y="87"/>
                  <a:pt x="51" y="96"/>
                </a:cubicBezTo>
                <a:cubicBezTo>
                  <a:pt x="45" y="105"/>
                  <a:pt x="40" y="114"/>
                  <a:pt x="36" y="124"/>
                </a:cubicBezTo>
                <a:cubicBezTo>
                  <a:pt x="31" y="134"/>
                  <a:pt x="28" y="144"/>
                  <a:pt x="26" y="154"/>
                </a:cubicBezTo>
                <a:cubicBezTo>
                  <a:pt x="24" y="165"/>
                  <a:pt x="23" y="175"/>
                  <a:pt x="23" y="186"/>
                </a:cubicBezTo>
                <a:close/>
              </a:path>
            </a:pathLst>
          </a:custGeom>
          <a:solidFill>
            <a:srgbClr val="00BCD4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728" name="图片 1727"/>
          <p:cNvPicPr/>
          <p:nvPr/>
        </p:nvPicPr>
        <p:blipFill>
          <a:blip r:embed="rId3"/>
          <a:stretch/>
        </p:blipFill>
        <p:spPr>
          <a:xfrm>
            <a:off x="551520" y="2799360"/>
            <a:ext cx="15012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729" name="文本框 1728"/>
          <p:cNvSpPr txBox="1"/>
          <p:nvPr/>
        </p:nvSpPr>
        <p:spPr>
          <a:xfrm>
            <a:off x="1098720" y="2196720"/>
            <a:ext cx="805320" cy="25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580" b="0" u="none" strike="noStrike">
                <a:solidFill>
                  <a:srgbClr val="A2F4FD"/>
                </a:solidFill>
                <a:effectLst/>
                <a:uFillTx/>
                <a:latin typeface="WenQuanYiZenHei"/>
                <a:ea typeface="WenQuanYiZenHei"/>
              </a:rPr>
              <a:t>核心优势</a:t>
            </a:r>
            <a:endParaRPr lang="en-US" sz="15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730" name="文本框 1729"/>
          <p:cNvSpPr txBox="1"/>
          <p:nvPr/>
        </p:nvSpPr>
        <p:spPr>
          <a:xfrm>
            <a:off x="798120" y="2788200"/>
            <a:ext cx="75528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高性能检索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731" name="文本框 1730"/>
          <p:cNvSpPr txBox="1"/>
          <p:nvPr/>
        </p:nvSpPr>
        <p:spPr>
          <a:xfrm>
            <a:off x="798120" y="3012840"/>
            <a:ext cx="164376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BFDBFE"/>
                </a:solidFill>
                <a:effectLst/>
                <a:uFillTx/>
                <a:latin typeface="WenQuanYiZenHei"/>
                <a:ea typeface="WenQuanYiZenHei"/>
              </a:rPr>
              <a:t>在大规模数据中实现毫秒级查询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732" name="任意多边形 1731"/>
          <p:cNvSpPr/>
          <p:nvPr/>
        </p:nvSpPr>
        <p:spPr>
          <a:xfrm>
            <a:off x="2815920" y="2623680"/>
            <a:ext cx="2273400" cy="852840"/>
          </a:xfrm>
          <a:custGeom>
            <a:avLst/>
            <a:gdLst/>
            <a:ahLst/>
            <a:cxnLst/>
            <a:rect l="0" t="0" r="r" b="b"/>
            <a:pathLst>
              <a:path w="6315" h="2369">
                <a:moveTo>
                  <a:pt x="14" y="115"/>
                </a:moveTo>
                <a:cubicBezTo>
                  <a:pt x="24" y="92"/>
                  <a:pt x="37" y="72"/>
                  <a:pt x="55" y="55"/>
                </a:cubicBezTo>
                <a:cubicBezTo>
                  <a:pt x="72" y="37"/>
                  <a:pt x="92" y="24"/>
                  <a:pt x="115" y="15"/>
                </a:cubicBezTo>
                <a:cubicBezTo>
                  <a:pt x="138" y="5"/>
                  <a:pt x="161" y="0"/>
                  <a:pt x="186" y="0"/>
                </a:cubicBezTo>
                <a:lnTo>
                  <a:pt x="6130" y="0"/>
                </a:lnTo>
                <a:cubicBezTo>
                  <a:pt x="6154" y="0"/>
                  <a:pt x="6178" y="5"/>
                  <a:pt x="6201" y="15"/>
                </a:cubicBezTo>
                <a:cubicBezTo>
                  <a:pt x="6223" y="24"/>
                  <a:pt x="6243" y="37"/>
                  <a:pt x="6261" y="55"/>
                </a:cubicBezTo>
                <a:cubicBezTo>
                  <a:pt x="6278" y="72"/>
                  <a:pt x="6292" y="92"/>
                  <a:pt x="6301" y="115"/>
                </a:cubicBezTo>
                <a:cubicBezTo>
                  <a:pt x="6311" y="138"/>
                  <a:pt x="6315" y="161"/>
                  <a:pt x="6315" y="186"/>
                </a:cubicBezTo>
                <a:lnTo>
                  <a:pt x="6315" y="2183"/>
                </a:lnTo>
                <a:cubicBezTo>
                  <a:pt x="6315" y="2208"/>
                  <a:pt x="6311" y="2232"/>
                  <a:pt x="6301" y="2254"/>
                </a:cubicBezTo>
                <a:cubicBezTo>
                  <a:pt x="6292" y="2277"/>
                  <a:pt x="6278" y="2297"/>
                  <a:pt x="6261" y="2315"/>
                </a:cubicBezTo>
                <a:cubicBezTo>
                  <a:pt x="6243" y="2332"/>
                  <a:pt x="6223" y="2346"/>
                  <a:pt x="6201" y="2355"/>
                </a:cubicBezTo>
                <a:cubicBezTo>
                  <a:pt x="6178" y="2364"/>
                  <a:pt x="6154" y="2369"/>
                  <a:pt x="6130" y="2369"/>
                </a:cubicBezTo>
                <a:lnTo>
                  <a:pt x="186" y="2369"/>
                </a:lnTo>
                <a:cubicBezTo>
                  <a:pt x="161" y="2369"/>
                  <a:pt x="138" y="2364"/>
                  <a:pt x="115" y="2355"/>
                </a:cubicBezTo>
                <a:cubicBezTo>
                  <a:pt x="92" y="2346"/>
                  <a:pt x="72" y="2332"/>
                  <a:pt x="55" y="2315"/>
                </a:cubicBezTo>
                <a:cubicBezTo>
                  <a:pt x="37" y="2297"/>
                  <a:pt x="24" y="2277"/>
                  <a:pt x="14" y="2254"/>
                </a:cubicBezTo>
                <a:cubicBezTo>
                  <a:pt x="5" y="2232"/>
                  <a:pt x="0" y="2208"/>
                  <a:pt x="0" y="2183"/>
                </a:cubicBezTo>
                <a:lnTo>
                  <a:pt x="0" y="186"/>
                </a:lnTo>
                <a:cubicBezTo>
                  <a:pt x="0" y="161"/>
                  <a:pt x="5" y="138"/>
                  <a:pt x="14" y="115"/>
                </a:cubicBezTo>
                <a:close/>
              </a:path>
            </a:pathLst>
          </a:custGeom>
          <a:solidFill>
            <a:srgbClr val="1E40AF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733" name="任意多边形 1732"/>
          <p:cNvSpPr/>
          <p:nvPr/>
        </p:nvSpPr>
        <p:spPr>
          <a:xfrm>
            <a:off x="2815920" y="2623680"/>
            <a:ext cx="2273400" cy="852840"/>
          </a:xfrm>
          <a:custGeom>
            <a:avLst/>
            <a:gdLst/>
            <a:ahLst/>
            <a:cxnLst/>
            <a:rect l="0" t="0" r="r" b="b"/>
            <a:pathLst>
              <a:path w="6315" h="2369">
                <a:moveTo>
                  <a:pt x="0" y="2183"/>
                </a:moveTo>
                <a:lnTo>
                  <a:pt x="0" y="186"/>
                </a:lnTo>
                <a:cubicBezTo>
                  <a:pt x="0" y="161"/>
                  <a:pt x="5" y="138"/>
                  <a:pt x="14" y="115"/>
                </a:cubicBezTo>
                <a:cubicBezTo>
                  <a:pt x="24" y="92"/>
                  <a:pt x="37" y="72"/>
                  <a:pt x="55" y="55"/>
                </a:cubicBezTo>
                <a:cubicBezTo>
                  <a:pt x="72" y="37"/>
                  <a:pt x="92" y="24"/>
                  <a:pt x="115" y="15"/>
                </a:cubicBezTo>
                <a:cubicBezTo>
                  <a:pt x="138" y="5"/>
                  <a:pt x="161" y="0"/>
                  <a:pt x="186" y="0"/>
                </a:cubicBezTo>
                <a:lnTo>
                  <a:pt x="6130" y="0"/>
                </a:lnTo>
                <a:cubicBezTo>
                  <a:pt x="6154" y="0"/>
                  <a:pt x="6178" y="5"/>
                  <a:pt x="6201" y="15"/>
                </a:cubicBezTo>
                <a:cubicBezTo>
                  <a:pt x="6223" y="24"/>
                  <a:pt x="6243" y="37"/>
                  <a:pt x="6261" y="55"/>
                </a:cubicBezTo>
                <a:cubicBezTo>
                  <a:pt x="6278" y="72"/>
                  <a:pt x="6292" y="92"/>
                  <a:pt x="6301" y="115"/>
                </a:cubicBezTo>
                <a:cubicBezTo>
                  <a:pt x="6311" y="138"/>
                  <a:pt x="6315" y="161"/>
                  <a:pt x="6315" y="186"/>
                </a:cubicBezTo>
                <a:lnTo>
                  <a:pt x="6315" y="2183"/>
                </a:lnTo>
                <a:cubicBezTo>
                  <a:pt x="6315" y="2208"/>
                  <a:pt x="6311" y="2232"/>
                  <a:pt x="6301" y="2254"/>
                </a:cubicBezTo>
                <a:cubicBezTo>
                  <a:pt x="6292" y="2277"/>
                  <a:pt x="6278" y="2297"/>
                  <a:pt x="6261" y="2315"/>
                </a:cubicBezTo>
                <a:cubicBezTo>
                  <a:pt x="6243" y="2332"/>
                  <a:pt x="6223" y="2346"/>
                  <a:pt x="6201" y="2355"/>
                </a:cubicBezTo>
                <a:cubicBezTo>
                  <a:pt x="6178" y="2364"/>
                  <a:pt x="6154" y="2369"/>
                  <a:pt x="6130" y="2369"/>
                </a:cubicBezTo>
                <a:lnTo>
                  <a:pt x="186" y="2369"/>
                </a:lnTo>
                <a:cubicBezTo>
                  <a:pt x="161" y="2369"/>
                  <a:pt x="138" y="2364"/>
                  <a:pt x="115" y="2355"/>
                </a:cubicBezTo>
                <a:cubicBezTo>
                  <a:pt x="92" y="2346"/>
                  <a:pt x="72" y="2332"/>
                  <a:pt x="55" y="2315"/>
                </a:cubicBezTo>
                <a:cubicBezTo>
                  <a:pt x="37" y="2297"/>
                  <a:pt x="24" y="2277"/>
                  <a:pt x="14" y="2254"/>
                </a:cubicBezTo>
                <a:cubicBezTo>
                  <a:pt x="5" y="2232"/>
                  <a:pt x="0" y="2208"/>
                  <a:pt x="0" y="2183"/>
                </a:cubicBezTo>
                <a:moveTo>
                  <a:pt x="24" y="186"/>
                </a:moveTo>
                <a:lnTo>
                  <a:pt x="24" y="2183"/>
                </a:lnTo>
                <a:cubicBezTo>
                  <a:pt x="24" y="2194"/>
                  <a:pt x="25" y="2205"/>
                  <a:pt x="27" y="2215"/>
                </a:cubicBezTo>
                <a:cubicBezTo>
                  <a:pt x="29" y="2226"/>
                  <a:pt x="32" y="2236"/>
                  <a:pt x="36" y="2246"/>
                </a:cubicBezTo>
                <a:cubicBezTo>
                  <a:pt x="40" y="2255"/>
                  <a:pt x="45" y="2265"/>
                  <a:pt x="51" y="2274"/>
                </a:cubicBezTo>
                <a:cubicBezTo>
                  <a:pt x="57" y="2283"/>
                  <a:pt x="64" y="2291"/>
                  <a:pt x="71" y="2298"/>
                </a:cubicBezTo>
                <a:cubicBezTo>
                  <a:pt x="79" y="2306"/>
                  <a:pt x="87" y="2313"/>
                  <a:pt x="96" y="2319"/>
                </a:cubicBezTo>
                <a:cubicBezTo>
                  <a:pt x="105" y="2324"/>
                  <a:pt x="114" y="2329"/>
                  <a:pt x="124" y="2334"/>
                </a:cubicBezTo>
                <a:cubicBezTo>
                  <a:pt x="134" y="2338"/>
                  <a:pt x="144" y="2341"/>
                  <a:pt x="154" y="2343"/>
                </a:cubicBezTo>
                <a:cubicBezTo>
                  <a:pt x="165" y="2345"/>
                  <a:pt x="175" y="2346"/>
                  <a:pt x="186" y="2346"/>
                </a:cubicBezTo>
                <a:lnTo>
                  <a:pt x="6130" y="2346"/>
                </a:lnTo>
                <a:cubicBezTo>
                  <a:pt x="6140" y="2346"/>
                  <a:pt x="6151" y="2345"/>
                  <a:pt x="6161" y="2343"/>
                </a:cubicBezTo>
                <a:cubicBezTo>
                  <a:pt x="6172" y="2341"/>
                  <a:pt x="6182" y="2338"/>
                  <a:pt x="6192" y="2334"/>
                </a:cubicBezTo>
                <a:cubicBezTo>
                  <a:pt x="6202" y="2329"/>
                  <a:pt x="6211" y="2324"/>
                  <a:pt x="6220" y="2319"/>
                </a:cubicBezTo>
                <a:cubicBezTo>
                  <a:pt x="6229" y="2313"/>
                  <a:pt x="6237" y="2306"/>
                  <a:pt x="6244" y="2298"/>
                </a:cubicBezTo>
                <a:cubicBezTo>
                  <a:pt x="6252" y="2291"/>
                  <a:pt x="6259" y="2283"/>
                  <a:pt x="6265" y="2274"/>
                </a:cubicBezTo>
                <a:cubicBezTo>
                  <a:pt x="6271" y="2265"/>
                  <a:pt x="6276" y="2255"/>
                  <a:pt x="6280" y="2246"/>
                </a:cubicBezTo>
                <a:cubicBezTo>
                  <a:pt x="6284" y="2236"/>
                  <a:pt x="6287" y="2226"/>
                  <a:pt x="6289" y="2215"/>
                </a:cubicBezTo>
                <a:cubicBezTo>
                  <a:pt x="6291" y="2205"/>
                  <a:pt x="6292" y="2194"/>
                  <a:pt x="6292" y="2183"/>
                </a:cubicBezTo>
                <a:lnTo>
                  <a:pt x="6292" y="186"/>
                </a:lnTo>
                <a:cubicBezTo>
                  <a:pt x="6292" y="175"/>
                  <a:pt x="6291" y="165"/>
                  <a:pt x="6289" y="154"/>
                </a:cubicBezTo>
                <a:cubicBezTo>
                  <a:pt x="6287" y="144"/>
                  <a:pt x="6284" y="134"/>
                  <a:pt x="6280" y="124"/>
                </a:cubicBezTo>
                <a:cubicBezTo>
                  <a:pt x="6276" y="114"/>
                  <a:pt x="6271" y="105"/>
                  <a:pt x="6265" y="96"/>
                </a:cubicBezTo>
                <a:cubicBezTo>
                  <a:pt x="6259" y="87"/>
                  <a:pt x="6252" y="79"/>
                  <a:pt x="6244" y="71"/>
                </a:cubicBezTo>
                <a:cubicBezTo>
                  <a:pt x="6237" y="64"/>
                  <a:pt x="6229" y="57"/>
                  <a:pt x="6220" y="51"/>
                </a:cubicBezTo>
                <a:cubicBezTo>
                  <a:pt x="6211" y="45"/>
                  <a:pt x="6202" y="40"/>
                  <a:pt x="6192" y="36"/>
                </a:cubicBezTo>
                <a:cubicBezTo>
                  <a:pt x="6182" y="32"/>
                  <a:pt x="6172" y="29"/>
                  <a:pt x="6161" y="27"/>
                </a:cubicBezTo>
                <a:cubicBezTo>
                  <a:pt x="6151" y="25"/>
                  <a:pt x="6140" y="24"/>
                  <a:pt x="6130" y="24"/>
                </a:cubicBezTo>
                <a:lnTo>
                  <a:pt x="186" y="24"/>
                </a:lnTo>
                <a:cubicBezTo>
                  <a:pt x="175" y="24"/>
                  <a:pt x="165" y="25"/>
                  <a:pt x="154" y="27"/>
                </a:cubicBezTo>
                <a:cubicBezTo>
                  <a:pt x="144" y="29"/>
                  <a:pt x="134" y="32"/>
                  <a:pt x="124" y="36"/>
                </a:cubicBezTo>
                <a:cubicBezTo>
                  <a:pt x="114" y="40"/>
                  <a:pt x="105" y="45"/>
                  <a:pt x="96" y="51"/>
                </a:cubicBezTo>
                <a:cubicBezTo>
                  <a:pt x="87" y="57"/>
                  <a:pt x="79" y="64"/>
                  <a:pt x="71" y="71"/>
                </a:cubicBezTo>
                <a:cubicBezTo>
                  <a:pt x="64" y="79"/>
                  <a:pt x="57" y="87"/>
                  <a:pt x="51" y="96"/>
                </a:cubicBezTo>
                <a:cubicBezTo>
                  <a:pt x="45" y="105"/>
                  <a:pt x="40" y="114"/>
                  <a:pt x="36" y="124"/>
                </a:cubicBezTo>
                <a:cubicBezTo>
                  <a:pt x="32" y="134"/>
                  <a:pt x="29" y="144"/>
                  <a:pt x="27" y="154"/>
                </a:cubicBezTo>
                <a:cubicBezTo>
                  <a:pt x="25" y="165"/>
                  <a:pt x="24" y="175"/>
                  <a:pt x="24" y="186"/>
                </a:cubicBezTo>
                <a:close/>
              </a:path>
            </a:pathLst>
          </a:custGeom>
          <a:solidFill>
            <a:srgbClr val="00BCD4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734" name="图片 1733"/>
          <p:cNvPicPr/>
          <p:nvPr/>
        </p:nvPicPr>
        <p:blipFill>
          <a:blip r:embed="rId4"/>
          <a:stretch/>
        </p:blipFill>
        <p:spPr>
          <a:xfrm>
            <a:off x="2958120" y="2799360"/>
            <a:ext cx="17496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735" name="文本框 1734"/>
          <p:cNvSpPr txBox="1"/>
          <p:nvPr/>
        </p:nvSpPr>
        <p:spPr>
          <a:xfrm>
            <a:off x="798120" y="3179880"/>
            <a:ext cx="23544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BFDBFE"/>
                </a:solidFill>
                <a:effectLst/>
                <a:uFillTx/>
                <a:latin typeface="WenQuanYiZenHei"/>
                <a:ea typeface="WenQuanYiZenHei"/>
              </a:rPr>
              <a:t>响应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736" name="文本框 1735"/>
          <p:cNvSpPr txBox="1"/>
          <p:nvPr/>
        </p:nvSpPr>
        <p:spPr>
          <a:xfrm>
            <a:off x="3229920" y="2788200"/>
            <a:ext cx="90612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海量数据支持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737" name="任意多边形 1736"/>
          <p:cNvSpPr/>
          <p:nvPr/>
        </p:nvSpPr>
        <p:spPr>
          <a:xfrm>
            <a:off x="409320" y="3610080"/>
            <a:ext cx="2273400" cy="852480"/>
          </a:xfrm>
          <a:custGeom>
            <a:avLst/>
            <a:gdLst/>
            <a:ahLst/>
            <a:cxnLst/>
            <a:rect l="0" t="0" r="r" b="b"/>
            <a:pathLst>
              <a:path w="6315" h="2368">
                <a:moveTo>
                  <a:pt x="0" y="2183"/>
                </a:moveTo>
                <a:lnTo>
                  <a:pt x="0" y="185"/>
                </a:lnTo>
                <a:cubicBezTo>
                  <a:pt x="0" y="161"/>
                  <a:pt x="5" y="137"/>
                  <a:pt x="14" y="114"/>
                </a:cubicBezTo>
                <a:cubicBezTo>
                  <a:pt x="23" y="91"/>
                  <a:pt x="37" y="71"/>
                  <a:pt x="54" y="54"/>
                </a:cubicBezTo>
                <a:cubicBezTo>
                  <a:pt x="72" y="37"/>
                  <a:pt x="92" y="23"/>
                  <a:pt x="115" y="14"/>
                </a:cubicBezTo>
                <a:cubicBezTo>
                  <a:pt x="137" y="4"/>
                  <a:pt x="161" y="0"/>
                  <a:pt x="186" y="0"/>
                </a:cubicBezTo>
                <a:lnTo>
                  <a:pt x="6129" y="0"/>
                </a:lnTo>
                <a:cubicBezTo>
                  <a:pt x="6154" y="0"/>
                  <a:pt x="6177" y="4"/>
                  <a:pt x="6200" y="14"/>
                </a:cubicBezTo>
                <a:cubicBezTo>
                  <a:pt x="6223" y="23"/>
                  <a:pt x="6243" y="37"/>
                  <a:pt x="6260" y="54"/>
                </a:cubicBezTo>
                <a:cubicBezTo>
                  <a:pt x="6278" y="71"/>
                  <a:pt x="6291" y="91"/>
                  <a:pt x="6301" y="114"/>
                </a:cubicBezTo>
                <a:cubicBezTo>
                  <a:pt x="6310" y="137"/>
                  <a:pt x="6315" y="161"/>
                  <a:pt x="6315" y="185"/>
                </a:cubicBezTo>
                <a:lnTo>
                  <a:pt x="6315" y="2183"/>
                </a:lnTo>
                <a:cubicBezTo>
                  <a:pt x="6315" y="2207"/>
                  <a:pt x="6310" y="2231"/>
                  <a:pt x="6301" y="2254"/>
                </a:cubicBezTo>
                <a:cubicBezTo>
                  <a:pt x="6291" y="2276"/>
                  <a:pt x="6278" y="2296"/>
                  <a:pt x="6260" y="2314"/>
                </a:cubicBezTo>
                <a:cubicBezTo>
                  <a:pt x="6243" y="2331"/>
                  <a:pt x="6223" y="2345"/>
                  <a:pt x="6200" y="2354"/>
                </a:cubicBezTo>
                <a:cubicBezTo>
                  <a:pt x="6177" y="2364"/>
                  <a:pt x="6154" y="2368"/>
                  <a:pt x="6129" y="2368"/>
                </a:cubicBezTo>
                <a:lnTo>
                  <a:pt x="186" y="2368"/>
                </a:lnTo>
                <a:cubicBezTo>
                  <a:pt x="161" y="2368"/>
                  <a:pt x="137" y="2364"/>
                  <a:pt x="115" y="2354"/>
                </a:cubicBezTo>
                <a:cubicBezTo>
                  <a:pt x="92" y="2345"/>
                  <a:pt x="72" y="2331"/>
                  <a:pt x="54" y="2314"/>
                </a:cubicBezTo>
                <a:cubicBezTo>
                  <a:pt x="37" y="2296"/>
                  <a:pt x="23" y="2276"/>
                  <a:pt x="14" y="2254"/>
                </a:cubicBezTo>
                <a:cubicBezTo>
                  <a:pt x="5" y="2231"/>
                  <a:pt x="0" y="2207"/>
                  <a:pt x="0" y="2183"/>
                </a:cubicBezTo>
                <a:close/>
              </a:path>
            </a:pathLst>
          </a:custGeom>
          <a:solidFill>
            <a:srgbClr val="1E40AF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738" name="任意多边形 1737"/>
          <p:cNvSpPr/>
          <p:nvPr/>
        </p:nvSpPr>
        <p:spPr>
          <a:xfrm>
            <a:off x="409320" y="3610080"/>
            <a:ext cx="2273400" cy="852480"/>
          </a:xfrm>
          <a:custGeom>
            <a:avLst/>
            <a:gdLst/>
            <a:ahLst/>
            <a:cxnLst/>
            <a:rect l="0" t="0" r="r" b="b"/>
            <a:pathLst>
              <a:path w="6315" h="2368">
                <a:moveTo>
                  <a:pt x="0" y="2183"/>
                </a:moveTo>
                <a:lnTo>
                  <a:pt x="0" y="185"/>
                </a:lnTo>
                <a:cubicBezTo>
                  <a:pt x="0" y="161"/>
                  <a:pt x="5" y="137"/>
                  <a:pt x="14" y="114"/>
                </a:cubicBezTo>
                <a:cubicBezTo>
                  <a:pt x="23" y="91"/>
                  <a:pt x="37" y="71"/>
                  <a:pt x="54" y="54"/>
                </a:cubicBezTo>
                <a:cubicBezTo>
                  <a:pt x="72" y="37"/>
                  <a:pt x="92" y="23"/>
                  <a:pt x="115" y="14"/>
                </a:cubicBezTo>
                <a:cubicBezTo>
                  <a:pt x="137" y="4"/>
                  <a:pt x="161" y="0"/>
                  <a:pt x="186" y="0"/>
                </a:cubicBezTo>
                <a:lnTo>
                  <a:pt x="6129" y="0"/>
                </a:lnTo>
                <a:cubicBezTo>
                  <a:pt x="6154" y="0"/>
                  <a:pt x="6177" y="4"/>
                  <a:pt x="6200" y="14"/>
                </a:cubicBezTo>
                <a:cubicBezTo>
                  <a:pt x="6223" y="23"/>
                  <a:pt x="6243" y="37"/>
                  <a:pt x="6260" y="54"/>
                </a:cubicBezTo>
                <a:cubicBezTo>
                  <a:pt x="6278" y="71"/>
                  <a:pt x="6291" y="91"/>
                  <a:pt x="6301" y="114"/>
                </a:cubicBezTo>
                <a:cubicBezTo>
                  <a:pt x="6310" y="137"/>
                  <a:pt x="6315" y="161"/>
                  <a:pt x="6315" y="185"/>
                </a:cubicBezTo>
                <a:lnTo>
                  <a:pt x="6315" y="2183"/>
                </a:lnTo>
                <a:cubicBezTo>
                  <a:pt x="6315" y="2207"/>
                  <a:pt x="6310" y="2231"/>
                  <a:pt x="6301" y="2254"/>
                </a:cubicBezTo>
                <a:cubicBezTo>
                  <a:pt x="6291" y="2276"/>
                  <a:pt x="6278" y="2296"/>
                  <a:pt x="6260" y="2314"/>
                </a:cubicBezTo>
                <a:cubicBezTo>
                  <a:pt x="6243" y="2331"/>
                  <a:pt x="6223" y="2345"/>
                  <a:pt x="6200" y="2354"/>
                </a:cubicBezTo>
                <a:cubicBezTo>
                  <a:pt x="6177" y="2364"/>
                  <a:pt x="6154" y="2368"/>
                  <a:pt x="6129" y="2368"/>
                </a:cubicBezTo>
                <a:lnTo>
                  <a:pt x="186" y="2368"/>
                </a:lnTo>
                <a:cubicBezTo>
                  <a:pt x="161" y="2368"/>
                  <a:pt x="137" y="2364"/>
                  <a:pt x="115" y="2354"/>
                </a:cubicBezTo>
                <a:cubicBezTo>
                  <a:pt x="92" y="2345"/>
                  <a:pt x="72" y="2331"/>
                  <a:pt x="54" y="2314"/>
                </a:cubicBezTo>
                <a:cubicBezTo>
                  <a:pt x="37" y="2296"/>
                  <a:pt x="23" y="2276"/>
                  <a:pt x="14" y="2254"/>
                </a:cubicBezTo>
                <a:cubicBezTo>
                  <a:pt x="5" y="2231"/>
                  <a:pt x="0" y="2207"/>
                  <a:pt x="0" y="2183"/>
                </a:cubicBezTo>
                <a:moveTo>
                  <a:pt x="23" y="185"/>
                </a:moveTo>
                <a:lnTo>
                  <a:pt x="23" y="2183"/>
                </a:lnTo>
                <a:cubicBezTo>
                  <a:pt x="23" y="2193"/>
                  <a:pt x="24" y="2204"/>
                  <a:pt x="26" y="2214"/>
                </a:cubicBezTo>
                <a:cubicBezTo>
                  <a:pt x="28" y="2225"/>
                  <a:pt x="31" y="2235"/>
                  <a:pt x="36" y="2245"/>
                </a:cubicBezTo>
                <a:cubicBezTo>
                  <a:pt x="40" y="2255"/>
                  <a:pt x="45" y="2264"/>
                  <a:pt x="51" y="2273"/>
                </a:cubicBezTo>
                <a:cubicBezTo>
                  <a:pt x="56" y="2282"/>
                  <a:pt x="63" y="2290"/>
                  <a:pt x="71" y="2297"/>
                </a:cubicBezTo>
                <a:cubicBezTo>
                  <a:pt x="78" y="2305"/>
                  <a:pt x="86" y="2312"/>
                  <a:pt x="95" y="2318"/>
                </a:cubicBezTo>
                <a:cubicBezTo>
                  <a:pt x="104" y="2324"/>
                  <a:pt x="114" y="2329"/>
                  <a:pt x="123" y="2333"/>
                </a:cubicBezTo>
                <a:cubicBezTo>
                  <a:pt x="133" y="2337"/>
                  <a:pt x="143" y="2340"/>
                  <a:pt x="154" y="2342"/>
                </a:cubicBezTo>
                <a:cubicBezTo>
                  <a:pt x="164" y="2344"/>
                  <a:pt x="175" y="2345"/>
                  <a:pt x="186" y="2345"/>
                </a:cubicBezTo>
                <a:lnTo>
                  <a:pt x="6129" y="2345"/>
                </a:lnTo>
                <a:cubicBezTo>
                  <a:pt x="6140" y="2345"/>
                  <a:pt x="6150" y="2344"/>
                  <a:pt x="6161" y="2342"/>
                </a:cubicBezTo>
                <a:cubicBezTo>
                  <a:pt x="6171" y="2340"/>
                  <a:pt x="6182" y="2337"/>
                  <a:pt x="6191" y="2333"/>
                </a:cubicBezTo>
                <a:cubicBezTo>
                  <a:pt x="6201" y="2329"/>
                  <a:pt x="6211" y="2324"/>
                  <a:pt x="6219" y="2318"/>
                </a:cubicBezTo>
                <a:cubicBezTo>
                  <a:pt x="6228" y="2312"/>
                  <a:pt x="6237" y="2305"/>
                  <a:pt x="6244" y="2297"/>
                </a:cubicBezTo>
                <a:cubicBezTo>
                  <a:pt x="6252" y="2290"/>
                  <a:pt x="6258" y="2282"/>
                  <a:pt x="6264" y="2273"/>
                </a:cubicBezTo>
                <a:cubicBezTo>
                  <a:pt x="6270" y="2264"/>
                  <a:pt x="6275" y="2255"/>
                  <a:pt x="6279" y="2245"/>
                </a:cubicBezTo>
                <a:cubicBezTo>
                  <a:pt x="6283" y="2235"/>
                  <a:pt x="6286" y="2225"/>
                  <a:pt x="6289" y="2214"/>
                </a:cubicBezTo>
                <a:cubicBezTo>
                  <a:pt x="6291" y="2204"/>
                  <a:pt x="6292" y="2193"/>
                  <a:pt x="6292" y="2183"/>
                </a:cubicBezTo>
                <a:lnTo>
                  <a:pt x="6292" y="185"/>
                </a:lnTo>
                <a:cubicBezTo>
                  <a:pt x="6292" y="175"/>
                  <a:pt x="6291" y="164"/>
                  <a:pt x="6289" y="154"/>
                </a:cubicBezTo>
                <a:cubicBezTo>
                  <a:pt x="6286" y="143"/>
                  <a:pt x="6283" y="133"/>
                  <a:pt x="6279" y="123"/>
                </a:cubicBezTo>
                <a:cubicBezTo>
                  <a:pt x="6275" y="113"/>
                  <a:pt x="6270" y="104"/>
                  <a:pt x="6264" y="95"/>
                </a:cubicBezTo>
                <a:cubicBezTo>
                  <a:pt x="6258" y="86"/>
                  <a:pt x="6252" y="78"/>
                  <a:pt x="6244" y="70"/>
                </a:cubicBezTo>
                <a:cubicBezTo>
                  <a:pt x="6237" y="63"/>
                  <a:pt x="6228" y="56"/>
                  <a:pt x="6219" y="50"/>
                </a:cubicBezTo>
                <a:cubicBezTo>
                  <a:pt x="6211" y="44"/>
                  <a:pt x="6201" y="39"/>
                  <a:pt x="6191" y="35"/>
                </a:cubicBezTo>
                <a:cubicBezTo>
                  <a:pt x="6182" y="31"/>
                  <a:pt x="6171" y="28"/>
                  <a:pt x="6161" y="26"/>
                </a:cubicBezTo>
                <a:cubicBezTo>
                  <a:pt x="6150" y="24"/>
                  <a:pt x="6140" y="23"/>
                  <a:pt x="6129" y="23"/>
                </a:cubicBezTo>
                <a:lnTo>
                  <a:pt x="186" y="23"/>
                </a:lnTo>
                <a:cubicBezTo>
                  <a:pt x="175" y="23"/>
                  <a:pt x="164" y="24"/>
                  <a:pt x="154" y="26"/>
                </a:cubicBezTo>
                <a:cubicBezTo>
                  <a:pt x="143" y="28"/>
                  <a:pt x="133" y="31"/>
                  <a:pt x="123" y="35"/>
                </a:cubicBezTo>
                <a:cubicBezTo>
                  <a:pt x="114" y="39"/>
                  <a:pt x="104" y="44"/>
                  <a:pt x="95" y="50"/>
                </a:cubicBezTo>
                <a:cubicBezTo>
                  <a:pt x="86" y="56"/>
                  <a:pt x="78" y="63"/>
                  <a:pt x="71" y="70"/>
                </a:cubicBezTo>
                <a:cubicBezTo>
                  <a:pt x="63" y="78"/>
                  <a:pt x="56" y="86"/>
                  <a:pt x="51" y="95"/>
                </a:cubicBezTo>
                <a:cubicBezTo>
                  <a:pt x="45" y="104"/>
                  <a:pt x="40" y="113"/>
                  <a:pt x="36" y="123"/>
                </a:cubicBezTo>
                <a:cubicBezTo>
                  <a:pt x="31" y="133"/>
                  <a:pt x="28" y="143"/>
                  <a:pt x="26" y="154"/>
                </a:cubicBezTo>
                <a:cubicBezTo>
                  <a:pt x="24" y="164"/>
                  <a:pt x="23" y="175"/>
                  <a:pt x="23" y="185"/>
                </a:cubicBezTo>
                <a:close/>
              </a:path>
            </a:pathLst>
          </a:custGeom>
          <a:solidFill>
            <a:srgbClr val="00BCD4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739" name="图片 1738"/>
          <p:cNvPicPr/>
          <p:nvPr/>
        </p:nvPicPr>
        <p:blipFill>
          <a:blip r:embed="rId5"/>
          <a:stretch/>
        </p:blipFill>
        <p:spPr>
          <a:xfrm>
            <a:off x="551520" y="3785760"/>
            <a:ext cx="20016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740" name="文本框 1739"/>
          <p:cNvSpPr txBox="1"/>
          <p:nvPr/>
        </p:nvSpPr>
        <p:spPr>
          <a:xfrm>
            <a:off x="3229920" y="3012840"/>
            <a:ext cx="140904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BFDBFE"/>
                </a:solidFill>
                <a:effectLst/>
                <a:uFillTx/>
                <a:latin typeface="WenQuanYiZenHei"/>
                <a:ea typeface="WenQuanYiZenHei"/>
              </a:rPr>
              <a:t>处理数十亿条高维向量数据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741" name="文本框 1740"/>
          <p:cNvSpPr txBox="1"/>
          <p:nvPr/>
        </p:nvSpPr>
        <p:spPr>
          <a:xfrm>
            <a:off x="848160" y="3774600"/>
            <a:ext cx="90612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多种索引结构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742" name="文本框 1741"/>
          <p:cNvSpPr txBox="1"/>
          <p:nvPr/>
        </p:nvSpPr>
        <p:spPr>
          <a:xfrm>
            <a:off x="848160" y="3998880"/>
            <a:ext cx="164376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BFDBFE"/>
                </a:solidFill>
                <a:effectLst/>
                <a:uFillTx/>
                <a:latin typeface="WenQuanYiZenHei"/>
                <a:ea typeface="WenQuanYiZenHei"/>
              </a:rPr>
              <a:t>平面索引、倒排索引、产品量化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743" name="任意多边形 1742"/>
          <p:cNvSpPr/>
          <p:nvPr/>
        </p:nvSpPr>
        <p:spPr>
          <a:xfrm>
            <a:off x="2815920" y="3610080"/>
            <a:ext cx="2273400" cy="852480"/>
          </a:xfrm>
          <a:custGeom>
            <a:avLst/>
            <a:gdLst/>
            <a:ahLst/>
            <a:cxnLst/>
            <a:rect l="0" t="0" r="r" b="b"/>
            <a:pathLst>
              <a:path w="6315" h="2368">
                <a:moveTo>
                  <a:pt x="14" y="114"/>
                </a:moveTo>
                <a:cubicBezTo>
                  <a:pt x="24" y="91"/>
                  <a:pt x="37" y="71"/>
                  <a:pt x="55" y="54"/>
                </a:cubicBezTo>
                <a:cubicBezTo>
                  <a:pt x="72" y="37"/>
                  <a:pt x="92" y="23"/>
                  <a:pt x="115" y="14"/>
                </a:cubicBezTo>
                <a:cubicBezTo>
                  <a:pt x="138" y="4"/>
                  <a:pt x="161" y="0"/>
                  <a:pt x="186" y="0"/>
                </a:cubicBezTo>
                <a:lnTo>
                  <a:pt x="6130" y="0"/>
                </a:lnTo>
                <a:cubicBezTo>
                  <a:pt x="6154" y="0"/>
                  <a:pt x="6178" y="4"/>
                  <a:pt x="6201" y="14"/>
                </a:cubicBezTo>
                <a:cubicBezTo>
                  <a:pt x="6223" y="23"/>
                  <a:pt x="6243" y="37"/>
                  <a:pt x="6261" y="54"/>
                </a:cubicBezTo>
                <a:cubicBezTo>
                  <a:pt x="6278" y="71"/>
                  <a:pt x="6292" y="91"/>
                  <a:pt x="6301" y="114"/>
                </a:cubicBezTo>
                <a:cubicBezTo>
                  <a:pt x="6311" y="137"/>
                  <a:pt x="6315" y="161"/>
                  <a:pt x="6315" y="185"/>
                </a:cubicBezTo>
                <a:lnTo>
                  <a:pt x="6315" y="2183"/>
                </a:lnTo>
                <a:cubicBezTo>
                  <a:pt x="6315" y="2207"/>
                  <a:pt x="6311" y="2231"/>
                  <a:pt x="6301" y="2254"/>
                </a:cubicBezTo>
                <a:cubicBezTo>
                  <a:pt x="6292" y="2276"/>
                  <a:pt x="6278" y="2296"/>
                  <a:pt x="6261" y="2314"/>
                </a:cubicBezTo>
                <a:cubicBezTo>
                  <a:pt x="6243" y="2331"/>
                  <a:pt x="6223" y="2345"/>
                  <a:pt x="6201" y="2354"/>
                </a:cubicBezTo>
                <a:cubicBezTo>
                  <a:pt x="6178" y="2364"/>
                  <a:pt x="6154" y="2368"/>
                  <a:pt x="6130" y="2368"/>
                </a:cubicBezTo>
                <a:lnTo>
                  <a:pt x="186" y="2368"/>
                </a:lnTo>
                <a:cubicBezTo>
                  <a:pt x="161" y="2368"/>
                  <a:pt x="138" y="2364"/>
                  <a:pt x="115" y="2354"/>
                </a:cubicBezTo>
                <a:cubicBezTo>
                  <a:pt x="92" y="2345"/>
                  <a:pt x="72" y="2331"/>
                  <a:pt x="55" y="2314"/>
                </a:cubicBezTo>
                <a:cubicBezTo>
                  <a:pt x="37" y="2296"/>
                  <a:pt x="24" y="2276"/>
                  <a:pt x="14" y="2254"/>
                </a:cubicBezTo>
                <a:cubicBezTo>
                  <a:pt x="5" y="2231"/>
                  <a:pt x="0" y="2207"/>
                  <a:pt x="0" y="2183"/>
                </a:cubicBezTo>
                <a:lnTo>
                  <a:pt x="0" y="185"/>
                </a:lnTo>
                <a:cubicBezTo>
                  <a:pt x="0" y="161"/>
                  <a:pt x="5" y="137"/>
                  <a:pt x="14" y="114"/>
                </a:cubicBezTo>
                <a:close/>
              </a:path>
            </a:pathLst>
          </a:custGeom>
          <a:solidFill>
            <a:srgbClr val="1E40AF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744" name="任意多边形 1743"/>
          <p:cNvSpPr/>
          <p:nvPr/>
        </p:nvSpPr>
        <p:spPr>
          <a:xfrm>
            <a:off x="2815920" y="3610080"/>
            <a:ext cx="2273400" cy="852480"/>
          </a:xfrm>
          <a:custGeom>
            <a:avLst/>
            <a:gdLst/>
            <a:ahLst/>
            <a:cxnLst/>
            <a:rect l="0" t="0" r="r" b="b"/>
            <a:pathLst>
              <a:path w="6315" h="2368">
                <a:moveTo>
                  <a:pt x="0" y="2183"/>
                </a:moveTo>
                <a:lnTo>
                  <a:pt x="0" y="185"/>
                </a:lnTo>
                <a:cubicBezTo>
                  <a:pt x="0" y="161"/>
                  <a:pt x="5" y="137"/>
                  <a:pt x="14" y="114"/>
                </a:cubicBezTo>
                <a:cubicBezTo>
                  <a:pt x="24" y="91"/>
                  <a:pt x="37" y="71"/>
                  <a:pt x="55" y="54"/>
                </a:cubicBezTo>
                <a:cubicBezTo>
                  <a:pt x="72" y="37"/>
                  <a:pt x="92" y="23"/>
                  <a:pt x="115" y="14"/>
                </a:cubicBezTo>
                <a:cubicBezTo>
                  <a:pt x="138" y="4"/>
                  <a:pt x="161" y="0"/>
                  <a:pt x="186" y="0"/>
                </a:cubicBezTo>
                <a:lnTo>
                  <a:pt x="6130" y="0"/>
                </a:lnTo>
                <a:cubicBezTo>
                  <a:pt x="6154" y="0"/>
                  <a:pt x="6178" y="4"/>
                  <a:pt x="6201" y="14"/>
                </a:cubicBezTo>
                <a:cubicBezTo>
                  <a:pt x="6223" y="23"/>
                  <a:pt x="6243" y="37"/>
                  <a:pt x="6261" y="54"/>
                </a:cubicBezTo>
                <a:cubicBezTo>
                  <a:pt x="6278" y="71"/>
                  <a:pt x="6292" y="91"/>
                  <a:pt x="6301" y="114"/>
                </a:cubicBezTo>
                <a:cubicBezTo>
                  <a:pt x="6311" y="137"/>
                  <a:pt x="6315" y="161"/>
                  <a:pt x="6315" y="185"/>
                </a:cubicBezTo>
                <a:lnTo>
                  <a:pt x="6315" y="2183"/>
                </a:lnTo>
                <a:cubicBezTo>
                  <a:pt x="6315" y="2207"/>
                  <a:pt x="6311" y="2231"/>
                  <a:pt x="6301" y="2254"/>
                </a:cubicBezTo>
                <a:cubicBezTo>
                  <a:pt x="6292" y="2276"/>
                  <a:pt x="6278" y="2296"/>
                  <a:pt x="6261" y="2314"/>
                </a:cubicBezTo>
                <a:cubicBezTo>
                  <a:pt x="6243" y="2331"/>
                  <a:pt x="6223" y="2345"/>
                  <a:pt x="6201" y="2354"/>
                </a:cubicBezTo>
                <a:cubicBezTo>
                  <a:pt x="6178" y="2364"/>
                  <a:pt x="6154" y="2368"/>
                  <a:pt x="6130" y="2368"/>
                </a:cubicBezTo>
                <a:lnTo>
                  <a:pt x="186" y="2368"/>
                </a:lnTo>
                <a:cubicBezTo>
                  <a:pt x="161" y="2368"/>
                  <a:pt x="138" y="2364"/>
                  <a:pt x="115" y="2354"/>
                </a:cubicBezTo>
                <a:cubicBezTo>
                  <a:pt x="92" y="2345"/>
                  <a:pt x="72" y="2331"/>
                  <a:pt x="55" y="2314"/>
                </a:cubicBezTo>
                <a:cubicBezTo>
                  <a:pt x="37" y="2296"/>
                  <a:pt x="24" y="2276"/>
                  <a:pt x="14" y="2254"/>
                </a:cubicBezTo>
                <a:cubicBezTo>
                  <a:pt x="5" y="2231"/>
                  <a:pt x="0" y="2207"/>
                  <a:pt x="0" y="2183"/>
                </a:cubicBezTo>
                <a:moveTo>
                  <a:pt x="24" y="185"/>
                </a:moveTo>
                <a:lnTo>
                  <a:pt x="24" y="2183"/>
                </a:lnTo>
                <a:cubicBezTo>
                  <a:pt x="24" y="2193"/>
                  <a:pt x="25" y="2204"/>
                  <a:pt x="27" y="2214"/>
                </a:cubicBezTo>
                <a:cubicBezTo>
                  <a:pt x="29" y="2225"/>
                  <a:pt x="32" y="2235"/>
                  <a:pt x="36" y="2245"/>
                </a:cubicBezTo>
                <a:cubicBezTo>
                  <a:pt x="40" y="2255"/>
                  <a:pt x="45" y="2264"/>
                  <a:pt x="51" y="2273"/>
                </a:cubicBezTo>
                <a:cubicBezTo>
                  <a:pt x="57" y="2282"/>
                  <a:pt x="64" y="2290"/>
                  <a:pt x="71" y="2297"/>
                </a:cubicBezTo>
                <a:cubicBezTo>
                  <a:pt x="79" y="2305"/>
                  <a:pt x="87" y="2312"/>
                  <a:pt x="96" y="2318"/>
                </a:cubicBezTo>
                <a:cubicBezTo>
                  <a:pt x="105" y="2324"/>
                  <a:pt x="114" y="2329"/>
                  <a:pt x="124" y="2333"/>
                </a:cubicBezTo>
                <a:cubicBezTo>
                  <a:pt x="134" y="2337"/>
                  <a:pt x="144" y="2340"/>
                  <a:pt x="154" y="2342"/>
                </a:cubicBezTo>
                <a:cubicBezTo>
                  <a:pt x="165" y="2344"/>
                  <a:pt x="175" y="2345"/>
                  <a:pt x="186" y="2345"/>
                </a:cubicBezTo>
                <a:lnTo>
                  <a:pt x="6130" y="2345"/>
                </a:lnTo>
                <a:cubicBezTo>
                  <a:pt x="6140" y="2345"/>
                  <a:pt x="6151" y="2344"/>
                  <a:pt x="6161" y="2342"/>
                </a:cubicBezTo>
                <a:cubicBezTo>
                  <a:pt x="6172" y="2340"/>
                  <a:pt x="6182" y="2337"/>
                  <a:pt x="6192" y="2333"/>
                </a:cubicBezTo>
                <a:cubicBezTo>
                  <a:pt x="6202" y="2329"/>
                  <a:pt x="6211" y="2324"/>
                  <a:pt x="6220" y="2318"/>
                </a:cubicBezTo>
                <a:cubicBezTo>
                  <a:pt x="6229" y="2312"/>
                  <a:pt x="6237" y="2305"/>
                  <a:pt x="6244" y="2297"/>
                </a:cubicBezTo>
                <a:cubicBezTo>
                  <a:pt x="6252" y="2290"/>
                  <a:pt x="6259" y="2282"/>
                  <a:pt x="6265" y="2273"/>
                </a:cubicBezTo>
                <a:cubicBezTo>
                  <a:pt x="6271" y="2264"/>
                  <a:pt x="6276" y="2255"/>
                  <a:pt x="6280" y="2245"/>
                </a:cubicBezTo>
                <a:cubicBezTo>
                  <a:pt x="6284" y="2235"/>
                  <a:pt x="6287" y="2225"/>
                  <a:pt x="6289" y="2214"/>
                </a:cubicBezTo>
                <a:cubicBezTo>
                  <a:pt x="6291" y="2204"/>
                  <a:pt x="6292" y="2193"/>
                  <a:pt x="6292" y="2183"/>
                </a:cubicBezTo>
                <a:lnTo>
                  <a:pt x="6292" y="185"/>
                </a:lnTo>
                <a:cubicBezTo>
                  <a:pt x="6292" y="175"/>
                  <a:pt x="6291" y="164"/>
                  <a:pt x="6289" y="154"/>
                </a:cubicBezTo>
                <a:cubicBezTo>
                  <a:pt x="6287" y="143"/>
                  <a:pt x="6284" y="133"/>
                  <a:pt x="6280" y="123"/>
                </a:cubicBezTo>
                <a:cubicBezTo>
                  <a:pt x="6276" y="113"/>
                  <a:pt x="6271" y="104"/>
                  <a:pt x="6265" y="95"/>
                </a:cubicBezTo>
                <a:cubicBezTo>
                  <a:pt x="6259" y="86"/>
                  <a:pt x="6252" y="78"/>
                  <a:pt x="6244" y="70"/>
                </a:cubicBezTo>
                <a:cubicBezTo>
                  <a:pt x="6237" y="63"/>
                  <a:pt x="6229" y="56"/>
                  <a:pt x="6220" y="50"/>
                </a:cubicBezTo>
                <a:cubicBezTo>
                  <a:pt x="6211" y="44"/>
                  <a:pt x="6202" y="39"/>
                  <a:pt x="6192" y="35"/>
                </a:cubicBezTo>
                <a:cubicBezTo>
                  <a:pt x="6182" y="31"/>
                  <a:pt x="6172" y="28"/>
                  <a:pt x="6161" y="26"/>
                </a:cubicBezTo>
                <a:cubicBezTo>
                  <a:pt x="6151" y="24"/>
                  <a:pt x="6140" y="23"/>
                  <a:pt x="6130" y="23"/>
                </a:cubicBezTo>
                <a:lnTo>
                  <a:pt x="186" y="23"/>
                </a:lnTo>
                <a:cubicBezTo>
                  <a:pt x="175" y="23"/>
                  <a:pt x="165" y="24"/>
                  <a:pt x="154" y="26"/>
                </a:cubicBezTo>
                <a:cubicBezTo>
                  <a:pt x="144" y="28"/>
                  <a:pt x="134" y="31"/>
                  <a:pt x="124" y="35"/>
                </a:cubicBezTo>
                <a:cubicBezTo>
                  <a:pt x="114" y="39"/>
                  <a:pt x="105" y="44"/>
                  <a:pt x="96" y="50"/>
                </a:cubicBezTo>
                <a:cubicBezTo>
                  <a:pt x="87" y="56"/>
                  <a:pt x="79" y="63"/>
                  <a:pt x="71" y="70"/>
                </a:cubicBezTo>
                <a:cubicBezTo>
                  <a:pt x="64" y="78"/>
                  <a:pt x="57" y="86"/>
                  <a:pt x="51" y="95"/>
                </a:cubicBezTo>
                <a:cubicBezTo>
                  <a:pt x="45" y="104"/>
                  <a:pt x="40" y="113"/>
                  <a:pt x="36" y="123"/>
                </a:cubicBezTo>
                <a:cubicBezTo>
                  <a:pt x="32" y="133"/>
                  <a:pt x="29" y="143"/>
                  <a:pt x="27" y="154"/>
                </a:cubicBezTo>
                <a:cubicBezTo>
                  <a:pt x="25" y="164"/>
                  <a:pt x="24" y="175"/>
                  <a:pt x="24" y="185"/>
                </a:cubicBezTo>
                <a:close/>
              </a:path>
            </a:pathLst>
          </a:custGeom>
          <a:solidFill>
            <a:srgbClr val="00BCD4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745" name="图片 1744"/>
          <p:cNvPicPr/>
          <p:nvPr/>
        </p:nvPicPr>
        <p:blipFill>
          <a:blip r:embed="rId6"/>
          <a:stretch/>
        </p:blipFill>
        <p:spPr>
          <a:xfrm>
            <a:off x="2958120" y="3785760"/>
            <a:ext cx="25020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746" name="文本框 1745"/>
          <p:cNvSpPr txBox="1"/>
          <p:nvPr/>
        </p:nvSpPr>
        <p:spPr>
          <a:xfrm>
            <a:off x="848160" y="4165920"/>
            <a:ext cx="11808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BFDBFE"/>
                </a:solidFill>
                <a:effectLst/>
                <a:uFillTx/>
                <a:latin typeface="WenQuanYiZenHei"/>
                <a:ea typeface="WenQuanYiZenHei"/>
              </a:rPr>
              <a:t>等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747" name="文本框 1746"/>
          <p:cNvSpPr txBox="1"/>
          <p:nvPr/>
        </p:nvSpPr>
        <p:spPr>
          <a:xfrm>
            <a:off x="3305160" y="3774600"/>
            <a:ext cx="105696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精度与速度平衡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748" name="图片 1747"/>
          <p:cNvPicPr/>
          <p:nvPr/>
        </p:nvPicPr>
        <p:blipFill>
          <a:blip r:embed="rId7"/>
          <a:stretch/>
        </p:blipFill>
        <p:spPr>
          <a:xfrm>
            <a:off x="551520" y="4988880"/>
            <a:ext cx="15012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749" name="文本框 1748"/>
          <p:cNvSpPr txBox="1"/>
          <p:nvPr/>
        </p:nvSpPr>
        <p:spPr>
          <a:xfrm>
            <a:off x="3305160" y="3998880"/>
            <a:ext cx="164376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BFDBFE"/>
                </a:solidFill>
                <a:effectLst/>
                <a:uFillTx/>
                <a:latin typeface="WenQuanYiZenHei"/>
                <a:ea typeface="WenQuanYiZenHei"/>
              </a:rPr>
              <a:t>灵活调整检索参数满足不同需求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750" name="文本框 1749"/>
          <p:cNvSpPr txBox="1"/>
          <p:nvPr/>
        </p:nvSpPr>
        <p:spPr>
          <a:xfrm>
            <a:off x="798120" y="4894200"/>
            <a:ext cx="90612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CEFAFE"/>
                </a:solidFill>
                <a:effectLst/>
                <a:uFillTx/>
                <a:latin typeface="WenQuanYiZenHei"/>
                <a:ea typeface="WenQuanYiZenHei"/>
              </a:rPr>
              <a:t>广泛应用领域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751" name="文本框 1750"/>
          <p:cNvSpPr txBox="1"/>
          <p:nvPr/>
        </p:nvSpPr>
        <p:spPr>
          <a:xfrm>
            <a:off x="798120" y="5119200"/>
            <a:ext cx="22806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搜索引擎、推荐系统、自然语言处理、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752" name="文本框 1751"/>
          <p:cNvSpPr txBox="1"/>
          <p:nvPr/>
        </p:nvSpPr>
        <p:spPr>
          <a:xfrm>
            <a:off x="3071160" y="5123880"/>
            <a:ext cx="332280" cy="15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53EAFD"/>
                </a:solidFill>
                <a:effectLst/>
                <a:uFillTx/>
                <a:latin typeface="DejaVuSans"/>
                <a:ea typeface="DejaVuSans"/>
              </a:rPr>
              <a:t>RAG 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753" name="任意多边形 1752"/>
          <p:cNvSpPr/>
          <p:nvPr/>
        </p:nvSpPr>
        <p:spPr>
          <a:xfrm>
            <a:off x="5849640" y="1537560"/>
            <a:ext cx="3952800" cy="3476520"/>
          </a:xfrm>
          <a:custGeom>
            <a:avLst/>
            <a:gdLst/>
            <a:ahLst/>
            <a:cxnLst/>
            <a:rect l="0" t="0" r="r" b="b"/>
            <a:pathLst>
              <a:path w="10980" h="9657">
                <a:moveTo>
                  <a:pt x="14" y="114"/>
                </a:moveTo>
                <a:cubicBezTo>
                  <a:pt x="23" y="92"/>
                  <a:pt x="37" y="72"/>
                  <a:pt x="54" y="54"/>
                </a:cubicBezTo>
                <a:cubicBezTo>
                  <a:pt x="71" y="37"/>
                  <a:pt x="92" y="23"/>
                  <a:pt x="114" y="14"/>
                </a:cubicBezTo>
                <a:cubicBezTo>
                  <a:pt x="137" y="4"/>
                  <a:pt x="161" y="0"/>
                  <a:pt x="185" y="0"/>
                </a:cubicBezTo>
                <a:lnTo>
                  <a:pt x="10795" y="0"/>
                </a:lnTo>
                <a:cubicBezTo>
                  <a:pt x="10819" y="0"/>
                  <a:pt x="10843" y="4"/>
                  <a:pt x="10866" y="14"/>
                </a:cubicBezTo>
                <a:cubicBezTo>
                  <a:pt x="10889" y="23"/>
                  <a:pt x="10909" y="37"/>
                  <a:pt x="10926" y="54"/>
                </a:cubicBezTo>
                <a:cubicBezTo>
                  <a:pt x="10943" y="72"/>
                  <a:pt x="10957" y="92"/>
                  <a:pt x="10966" y="114"/>
                </a:cubicBezTo>
                <a:cubicBezTo>
                  <a:pt x="10976" y="137"/>
                  <a:pt x="10980" y="161"/>
                  <a:pt x="10980" y="185"/>
                </a:cubicBezTo>
                <a:lnTo>
                  <a:pt x="10980" y="9472"/>
                </a:lnTo>
                <a:cubicBezTo>
                  <a:pt x="10980" y="9496"/>
                  <a:pt x="10976" y="9520"/>
                  <a:pt x="10966" y="9543"/>
                </a:cubicBezTo>
                <a:cubicBezTo>
                  <a:pt x="10957" y="9565"/>
                  <a:pt x="10943" y="9586"/>
                  <a:pt x="10926" y="9603"/>
                </a:cubicBezTo>
                <a:cubicBezTo>
                  <a:pt x="10909" y="9620"/>
                  <a:pt x="10889" y="9634"/>
                  <a:pt x="10866" y="9643"/>
                </a:cubicBezTo>
                <a:cubicBezTo>
                  <a:pt x="10843" y="9653"/>
                  <a:pt x="10819" y="9657"/>
                  <a:pt x="10795" y="9657"/>
                </a:cubicBezTo>
                <a:lnTo>
                  <a:pt x="185" y="9657"/>
                </a:lnTo>
                <a:cubicBezTo>
                  <a:pt x="161" y="9657"/>
                  <a:pt x="137" y="9653"/>
                  <a:pt x="114" y="9643"/>
                </a:cubicBezTo>
                <a:cubicBezTo>
                  <a:pt x="92" y="9634"/>
                  <a:pt x="71" y="9620"/>
                  <a:pt x="54" y="9603"/>
                </a:cubicBezTo>
                <a:cubicBezTo>
                  <a:pt x="37" y="9586"/>
                  <a:pt x="23" y="9565"/>
                  <a:pt x="14" y="9543"/>
                </a:cubicBezTo>
                <a:cubicBezTo>
                  <a:pt x="4" y="9520"/>
                  <a:pt x="0" y="9496"/>
                  <a:pt x="0" y="9472"/>
                </a:cubicBezTo>
                <a:lnTo>
                  <a:pt x="0" y="185"/>
                </a:lnTo>
                <a:cubicBezTo>
                  <a:pt x="0" y="161"/>
                  <a:pt x="4" y="137"/>
                  <a:pt x="14" y="114"/>
                </a:cubicBezTo>
                <a:close/>
              </a:path>
            </a:pathLst>
          </a:custGeom>
          <a:solidFill>
            <a:srgbClr val="1E3A8A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754" name="任意多边形 1753"/>
          <p:cNvSpPr/>
          <p:nvPr/>
        </p:nvSpPr>
        <p:spPr>
          <a:xfrm>
            <a:off x="5849640" y="1537560"/>
            <a:ext cx="3952800" cy="3476520"/>
          </a:xfrm>
          <a:custGeom>
            <a:avLst/>
            <a:gdLst/>
            <a:ahLst/>
            <a:cxnLst/>
            <a:rect l="0" t="0" r="r" b="b"/>
            <a:pathLst>
              <a:path w="10980" h="9657">
                <a:moveTo>
                  <a:pt x="0" y="9472"/>
                </a:moveTo>
                <a:lnTo>
                  <a:pt x="0" y="185"/>
                </a:lnTo>
                <a:cubicBezTo>
                  <a:pt x="0" y="161"/>
                  <a:pt x="4" y="137"/>
                  <a:pt x="14" y="114"/>
                </a:cubicBezTo>
                <a:cubicBezTo>
                  <a:pt x="23" y="92"/>
                  <a:pt x="37" y="72"/>
                  <a:pt x="54" y="54"/>
                </a:cubicBezTo>
                <a:cubicBezTo>
                  <a:pt x="71" y="37"/>
                  <a:pt x="92" y="23"/>
                  <a:pt x="114" y="14"/>
                </a:cubicBezTo>
                <a:cubicBezTo>
                  <a:pt x="137" y="4"/>
                  <a:pt x="161" y="0"/>
                  <a:pt x="185" y="0"/>
                </a:cubicBezTo>
                <a:lnTo>
                  <a:pt x="10795" y="0"/>
                </a:lnTo>
                <a:cubicBezTo>
                  <a:pt x="10819" y="0"/>
                  <a:pt x="10843" y="4"/>
                  <a:pt x="10866" y="14"/>
                </a:cubicBezTo>
                <a:cubicBezTo>
                  <a:pt x="10889" y="23"/>
                  <a:pt x="10909" y="37"/>
                  <a:pt x="10926" y="54"/>
                </a:cubicBezTo>
                <a:cubicBezTo>
                  <a:pt x="10943" y="72"/>
                  <a:pt x="10957" y="92"/>
                  <a:pt x="10966" y="114"/>
                </a:cubicBezTo>
                <a:cubicBezTo>
                  <a:pt x="10976" y="137"/>
                  <a:pt x="10980" y="161"/>
                  <a:pt x="10980" y="185"/>
                </a:cubicBezTo>
                <a:lnTo>
                  <a:pt x="10980" y="9472"/>
                </a:lnTo>
                <a:cubicBezTo>
                  <a:pt x="10980" y="9496"/>
                  <a:pt x="10976" y="9520"/>
                  <a:pt x="10966" y="9543"/>
                </a:cubicBezTo>
                <a:cubicBezTo>
                  <a:pt x="10957" y="9565"/>
                  <a:pt x="10943" y="9586"/>
                  <a:pt x="10926" y="9603"/>
                </a:cubicBezTo>
                <a:cubicBezTo>
                  <a:pt x="10909" y="9620"/>
                  <a:pt x="10889" y="9634"/>
                  <a:pt x="10866" y="9643"/>
                </a:cubicBezTo>
                <a:cubicBezTo>
                  <a:pt x="10843" y="9653"/>
                  <a:pt x="10819" y="9657"/>
                  <a:pt x="10795" y="9657"/>
                </a:cubicBezTo>
                <a:lnTo>
                  <a:pt x="185" y="9657"/>
                </a:lnTo>
                <a:cubicBezTo>
                  <a:pt x="161" y="9657"/>
                  <a:pt x="137" y="9653"/>
                  <a:pt x="114" y="9643"/>
                </a:cubicBezTo>
                <a:cubicBezTo>
                  <a:pt x="92" y="9634"/>
                  <a:pt x="71" y="9620"/>
                  <a:pt x="54" y="9603"/>
                </a:cubicBezTo>
                <a:cubicBezTo>
                  <a:pt x="37" y="9586"/>
                  <a:pt x="23" y="9565"/>
                  <a:pt x="14" y="9543"/>
                </a:cubicBezTo>
                <a:cubicBezTo>
                  <a:pt x="4" y="9520"/>
                  <a:pt x="0" y="9496"/>
                  <a:pt x="0" y="9472"/>
                </a:cubicBezTo>
                <a:moveTo>
                  <a:pt x="23" y="185"/>
                </a:moveTo>
                <a:lnTo>
                  <a:pt x="23" y="9472"/>
                </a:lnTo>
                <a:cubicBezTo>
                  <a:pt x="23" y="9482"/>
                  <a:pt x="24" y="9493"/>
                  <a:pt x="26" y="9503"/>
                </a:cubicBezTo>
                <a:cubicBezTo>
                  <a:pt x="28" y="9514"/>
                  <a:pt x="31" y="9524"/>
                  <a:pt x="35" y="9534"/>
                </a:cubicBezTo>
                <a:cubicBezTo>
                  <a:pt x="39" y="9544"/>
                  <a:pt x="44" y="9553"/>
                  <a:pt x="50" y="9562"/>
                </a:cubicBezTo>
                <a:cubicBezTo>
                  <a:pt x="56" y="9571"/>
                  <a:pt x="63" y="9579"/>
                  <a:pt x="70" y="9587"/>
                </a:cubicBezTo>
                <a:cubicBezTo>
                  <a:pt x="78" y="9594"/>
                  <a:pt x="86" y="9601"/>
                  <a:pt x="95" y="9607"/>
                </a:cubicBezTo>
                <a:cubicBezTo>
                  <a:pt x="104" y="9613"/>
                  <a:pt x="113" y="9618"/>
                  <a:pt x="123" y="9622"/>
                </a:cubicBezTo>
                <a:cubicBezTo>
                  <a:pt x="133" y="9626"/>
                  <a:pt x="143" y="9629"/>
                  <a:pt x="154" y="9631"/>
                </a:cubicBezTo>
                <a:cubicBezTo>
                  <a:pt x="164" y="9633"/>
                  <a:pt x="175" y="9634"/>
                  <a:pt x="185" y="9634"/>
                </a:cubicBezTo>
                <a:lnTo>
                  <a:pt x="10795" y="9634"/>
                </a:lnTo>
                <a:cubicBezTo>
                  <a:pt x="10805" y="9634"/>
                  <a:pt x="10816" y="9633"/>
                  <a:pt x="10826" y="9631"/>
                </a:cubicBezTo>
                <a:cubicBezTo>
                  <a:pt x="10837" y="9629"/>
                  <a:pt x="10847" y="9626"/>
                  <a:pt x="10857" y="9622"/>
                </a:cubicBezTo>
                <a:cubicBezTo>
                  <a:pt x="10867" y="9618"/>
                  <a:pt x="10876" y="9613"/>
                  <a:pt x="10885" y="9607"/>
                </a:cubicBezTo>
                <a:cubicBezTo>
                  <a:pt x="10894" y="9601"/>
                  <a:pt x="10902" y="9594"/>
                  <a:pt x="10910" y="9587"/>
                </a:cubicBezTo>
                <a:cubicBezTo>
                  <a:pt x="10917" y="9579"/>
                  <a:pt x="10924" y="9571"/>
                  <a:pt x="10930" y="9562"/>
                </a:cubicBezTo>
                <a:cubicBezTo>
                  <a:pt x="10936" y="9553"/>
                  <a:pt x="10941" y="9544"/>
                  <a:pt x="10945" y="9534"/>
                </a:cubicBezTo>
                <a:cubicBezTo>
                  <a:pt x="10949" y="9524"/>
                  <a:pt x="10952" y="9514"/>
                  <a:pt x="10954" y="9503"/>
                </a:cubicBezTo>
                <a:cubicBezTo>
                  <a:pt x="10956" y="9493"/>
                  <a:pt x="10957" y="9482"/>
                  <a:pt x="10957" y="9472"/>
                </a:cubicBezTo>
                <a:lnTo>
                  <a:pt x="10957" y="185"/>
                </a:lnTo>
                <a:cubicBezTo>
                  <a:pt x="10957" y="175"/>
                  <a:pt x="10956" y="164"/>
                  <a:pt x="10954" y="154"/>
                </a:cubicBezTo>
                <a:cubicBezTo>
                  <a:pt x="10952" y="143"/>
                  <a:pt x="10949" y="133"/>
                  <a:pt x="10945" y="123"/>
                </a:cubicBezTo>
                <a:cubicBezTo>
                  <a:pt x="10941" y="113"/>
                  <a:pt x="10936" y="104"/>
                  <a:pt x="10930" y="95"/>
                </a:cubicBezTo>
                <a:cubicBezTo>
                  <a:pt x="10924" y="86"/>
                  <a:pt x="10917" y="78"/>
                  <a:pt x="10910" y="71"/>
                </a:cubicBezTo>
                <a:cubicBezTo>
                  <a:pt x="10902" y="63"/>
                  <a:pt x="10894" y="56"/>
                  <a:pt x="10885" y="50"/>
                </a:cubicBezTo>
                <a:cubicBezTo>
                  <a:pt x="10876" y="44"/>
                  <a:pt x="10867" y="39"/>
                  <a:pt x="10857" y="35"/>
                </a:cubicBezTo>
                <a:cubicBezTo>
                  <a:pt x="10847" y="31"/>
                  <a:pt x="10837" y="28"/>
                  <a:pt x="10826" y="26"/>
                </a:cubicBezTo>
                <a:cubicBezTo>
                  <a:pt x="10816" y="24"/>
                  <a:pt x="10805" y="23"/>
                  <a:pt x="10795" y="23"/>
                </a:cubicBezTo>
                <a:lnTo>
                  <a:pt x="185" y="23"/>
                </a:lnTo>
                <a:cubicBezTo>
                  <a:pt x="175" y="23"/>
                  <a:pt x="164" y="24"/>
                  <a:pt x="154" y="26"/>
                </a:cubicBezTo>
                <a:cubicBezTo>
                  <a:pt x="143" y="28"/>
                  <a:pt x="133" y="31"/>
                  <a:pt x="123" y="35"/>
                </a:cubicBezTo>
                <a:cubicBezTo>
                  <a:pt x="113" y="39"/>
                  <a:pt x="104" y="44"/>
                  <a:pt x="95" y="50"/>
                </a:cubicBezTo>
                <a:cubicBezTo>
                  <a:pt x="86" y="56"/>
                  <a:pt x="78" y="63"/>
                  <a:pt x="70" y="71"/>
                </a:cubicBezTo>
                <a:cubicBezTo>
                  <a:pt x="63" y="78"/>
                  <a:pt x="56" y="86"/>
                  <a:pt x="50" y="95"/>
                </a:cubicBezTo>
                <a:cubicBezTo>
                  <a:pt x="44" y="104"/>
                  <a:pt x="39" y="113"/>
                  <a:pt x="35" y="123"/>
                </a:cubicBezTo>
                <a:cubicBezTo>
                  <a:pt x="31" y="133"/>
                  <a:pt x="28" y="143"/>
                  <a:pt x="26" y="154"/>
                </a:cubicBezTo>
                <a:cubicBezTo>
                  <a:pt x="24" y="164"/>
                  <a:pt x="23" y="175"/>
                  <a:pt x="23" y="185"/>
                </a:cubicBezTo>
                <a:close/>
              </a:path>
            </a:pathLst>
          </a:custGeom>
          <a:solidFill>
            <a:srgbClr val="3B82F6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755" name="任意多边形 1754"/>
          <p:cNvSpPr/>
          <p:nvPr/>
        </p:nvSpPr>
        <p:spPr>
          <a:xfrm>
            <a:off x="7036200" y="2239560"/>
            <a:ext cx="67320" cy="66960"/>
          </a:xfrm>
          <a:custGeom>
            <a:avLst/>
            <a:gdLst/>
            <a:ahLst/>
            <a:cxnLst/>
            <a:rect l="0" t="0" r="r" b="b"/>
            <a:pathLst>
              <a:path w="187" h="186">
                <a:moveTo>
                  <a:pt x="187" y="92"/>
                </a:moveTo>
                <a:cubicBezTo>
                  <a:pt x="187" y="105"/>
                  <a:pt x="184" y="117"/>
                  <a:pt x="180" y="128"/>
                </a:cubicBezTo>
                <a:cubicBezTo>
                  <a:pt x="175" y="139"/>
                  <a:pt x="168" y="149"/>
                  <a:pt x="159" y="158"/>
                </a:cubicBezTo>
                <a:cubicBezTo>
                  <a:pt x="150" y="168"/>
                  <a:pt x="140" y="175"/>
                  <a:pt x="128" y="179"/>
                </a:cubicBezTo>
                <a:cubicBezTo>
                  <a:pt x="117" y="184"/>
                  <a:pt x="105" y="186"/>
                  <a:pt x="93" y="186"/>
                </a:cubicBezTo>
                <a:cubicBezTo>
                  <a:pt x="80" y="186"/>
                  <a:pt x="69" y="184"/>
                  <a:pt x="57" y="179"/>
                </a:cubicBezTo>
                <a:cubicBezTo>
                  <a:pt x="46" y="175"/>
                  <a:pt x="36" y="168"/>
                  <a:pt x="27" y="158"/>
                </a:cubicBezTo>
                <a:cubicBezTo>
                  <a:pt x="18" y="149"/>
                  <a:pt x="12" y="139"/>
                  <a:pt x="7" y="128"/>
                </a:cubicBezTo>
                <a:cubicBezTo>
                  <a:pt x="2" y="117"/>
                  <a:pt x="0" y="105"/>
                  <a:pt x="0" y="92"/>
                </a:cubicBezTo>
                <a:cubicBezTo>
                  <a:pt x="0" y="80"/>
                  <a:pt x="2" y="68"/>
                  <a:pt x="7" y="57"/>
                </a:cubicBezTo>
                <a:cubicBezTo>
                  <a:pt x="12" y="46"/>
                  <a:pt x="18" y="35"/>
                  <a:pt x="27" y="27"/>
                </a:cubicBezTo>
                <a:cubicBezTo>
                  <a:pt x="36" y="18"/>
                  <a:pt x="46" y="11"/>
                  <a:pt x="57" y="7"/>
                </a:cubicBezTo>
                <a:cubicBezTo>
                  <a:pt x="69" y="2"/>
                  <a:pt x="80" y="0"/>
                  <a:pt x="93" y="0"/>
                </a:cubicBezTo>
                <a:cubicBezTo>
                  <a:pt x="105" y="0"/>
                  <a:pt x="117" y="2"/>
                  <a:pt x="128" y="7"/>
                </a:cubicBezTo>
                <a:cubicBezTo>
                  <a:pt x="140" y="11"/>
                  <a:pt x="150" y="18"/>
                  <a:pt x="159" y="27"/>
                </a:cubicBezTo>
                <a:cubicBezTo>
                  <a:pt x="168" y="35"/>
                  <a:pt x="175" y="46"/>
                  <a:pt x="180" y="57"/>
                </a:cubicBezTo>
                <a:cubicBezTo>
                  <a:pt x="184" y="68"/>
                  <a:pt x="187" y="80"/>
                  <a:pt x="187" y="92"/>
                </a:cubicBezTo>
                <a:close/>
              </a:path>
            </a:pathLst>
          </a:custGeom>
          <a:solidFill>
            <a:srgbClr val="00BCD4">
              <a:alpha val="7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756" name="任意多边形 1755"/>
          <p:cNvSpPr/>
          <p:nvPr/>
        </p:nvSpPr>
        <p:spPr>
          <a:xfrm>
            <a:off x="6643440" y="2932920"/>
            <a:ext cx="67320" cy="67320"/>
          </a:xfrm>
          <a:custGeom>
            <a:avLst/>
            <a:gdLst/>
            <a:ahLst/>
            <a:cxnLst/>
            <a:rect l="0" t="0" r="r" b="b"/>
            <a:pathLst>
              <a:path w="187" h="187">
                <a:moveTo>
                  <a:pt x="187" y="94"/>
                </a:moveTo>
                <a:cubicBezTo>
                  <a:pt x="187" y="106"/>
                  <a:pt x="184" y="118"/>
                  <a:pt x="180" y="130"/>
                </a:cubicBezTo>
                <a:cubicBezTo>
                  <a:pt x="175" y="141"/>
                  <a:pt x="168" y="151"/>
                  <a:pt x="159" y="160"/>
                </a:cubicBezTo>
                <a:cubicBezTo>
                  <a:pt x="151" y="168"/>
                  <a:pt x="141" y="175"/>
                  <a:pt x="128" y="180"/>
                </a:cubicBezTo>
                <a:cubicBezTo>
                  <a:pt x="117" y="185"/>
                  <a:pt x="105" y="187"/>
                  <a:pt x="93" y="187"/>
                </a:cubicBezTo>
                <a:cubicBezTo>
                  <a:pt x="80" y="187"/>
                  <a:pt x="69" y="185"/>
                  <a:pt x="57" y="180"/>
                </a:cubicBezTo>
                <a:cubicBezTo>
                  <a:pt x="46" y="175"/>
                  <a:pt x="36" y="168"/>
                  <a:pt x="27" y="160"/>
                </a:cubicBezTo>
                <a:cubicBezTo>
                  <a:pt x="18" y="151"/>
                  <a:pt x="12" y="141"/>
                  <a:pt x="7" y="130"/>
                </a:cubicBezTo>
                <a:cubicBezTo>
                  <a:pt x="2" y="118"/>
                  <a:pt x="0" y="106"/>
                  <a:pt x="0" y="94"/>
                </a:cubicBezTo>
                <a:cubicBezTo>
                  <a:pt x="0" y="81"/>
                  <a:pt x="2" y="69"/>
                  <a:pt x="7" y="58"/>
                </a:cubicBezTo>
                <a:cubicBezTo>
                  <a:pt x="12" y="46"/>
                  <a:pt x="18" y="36"/>
                  <a:pt x="27" y="27"/>
                </a:cubicBezTo>
                <a:cubicBezTo>
                  <a:pt x="36" y="19"/>
                  <a:pt x="46" y="12"/>
                  <a:pt x="57" y="7"/>
                </a:cubicBezTo>
                <a:cubicBezTo>
                  <a:pt x="69" y="3"/>
                  <a:pt x="80" y="0"/>
                  <a:pt x="93" y="0"/>
                </a:cubicBezTo>
                <a:cubicBezTo>
                  <a:pt x="105" y="0"/>
                  <a:pt x="117" y="3"/>
                  <a:pt x="128" y="7"/>
                </a:cubicBezTo>
                <a:cubicBezTo>
                  <a:pt x="141" y="12"/>
                  <a:pt x="151" y="19"/>
                  <a:pt x="159" y="27"/>
                </a:cubicBezTo>
                <a:cubicBezTo>
                  <a:pt x="168" y="36"/>
                  <a:pt x="175" y="46"/>
                  <a:pt x="180" y="58"/>
                </a:cubicBezTo>
                <a:cubicBezTo>
                  <a:pt x="184" y="69"/>
                  <a:pt x="187" y="81"/>
                  <a:pt x="187" y="94"/>
                </a:cubicBezTo>
                <a:close/>
              </a:path>
            </a:pathLst>
          </a:custGeom>
          <a:solidFill>
            <a:srgbClr val="00BCD4">
              <a:alpha val="7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757" name="任意多边形 1756"/>
          <p:cNvSpPr/>
          <p:nvPr/>
        </p:nvSpPr>
        <p:spPr>
          <a:xfrm>
            <a:off x="6843960" y="3618360"/>
            <a:ext cx="67320" cy="66960"/>
          </a:xfrm>
          <a:custGeom>
            <a:avLst/>
            <a:gdLst/>
            <a:ahLst/>
            <a:cxnLst/>
            <a:rect l="0" t="0" r="r" b="b"/>
            <a:pathLst>
              <a:path w="187" h="186">
                <a:moveTo>
                  <a:pt x="187" y="94"/>
                </a:moveTo>
                <a:cubicBezTo>
                  <a:pt x="187" y="106"/>
                  <a:pt x="184" y="118"/>
                  <a:pt x="180" y="129"/>
                </a:cubicBezTo>
                <a:cubicBezTo>
                  <a:pt x="175" y="141"/>
                  <a:pt x="168" y="151"/>
                  <a:pt x="159" y="159"/>
                </a:cubicBezTo>
                <a:cubicBezTo>
                  <a:pt x="151" y="168"/>
                  <a:pt x="141" y="175"/>
                  <a:pt x="128" y="179"/>
                </a:cubicBezTo>
                <a:cubicBezTo>
                  <a:pt x="117" y="184"/>
                  <a:pt x="105" y="186"/>
                  <a:pt x="93" y="186"/>
                </a:cubicBezTo>
                <a:cubicBezTo>
                  <a:pt x="81" y="186"/>
                  <a:pt x="69" y="184"/>
                  <a:pt x="57" y="179"/>
                </a:cubicBezTo>
                <a:cubicBezTo>
                  <a:pt x="46" y="175"/>
                  <a:pt x="36" y="168"/>
                  <a:pt x="27" y="159"/>
                </a:cubicBezTo>
                <a:cubicBezTo>
                  <a:pt x="18" y="151"/>
                  <a:pt x="12" y="141"/>
                  <a:pt x="7" y="129"/>
                </a:cubicBezTo>
                <a:cubicBezTo>
                  <a:pt x="2" y="118"/>
                  <a:pt x="0" y="106"/>
                  <a:pt x="0" y="94"/>
                </a:cubicBezTo>
                <a:cubicBezTo>
                  <a:pt x="0" y="81"/>
                  <a:pt x="2" y="69"/>
                  <a:pt x="7" y="58"/>
                </a:cubicBezTo>
                <a:cubicBezTo>
                  <a:pt x="12" y="47"/>
                  <a:pt x="18" y="37"/>
                  <a:pt x="27" y="27"/>
                </a:cubicBezTo>
                <a:cubicBezTo>
                  <a:pt x="36" y="18"/>
                  <a:pt x="46" y="12"/>
                  <a:pt x="57" y="7"/>
                </a:cubicBezTo>
                <a:cubicBezTo>
                  <a:pt x="69" y="2"/>
                  <a:pt x="81" y="0"/>
                  <a:pt x="93" y="0"/>
                </a:cubicBezTo>
                <a:cubicBezTo>
                  <a:pt x="105" y="0"/>
                  <a:pt x="117" y="2"/>
                  <a:pt x="128" y="7"/>
                </a:cubicBezTo>
                <a:cubicBezTo>
                  <a:pt x="141" y="12"/>
                  <a:pt x="151" y="18"/>
                  <a:pt x="159" y="27"/>
                </a:cubicBezTo>
                <a:cubicBezTo>
                  <a:pt x="168" y="37"/>
                  <a:pt x="175" y="47"/>
                  <a:pt x="180" y="58"/>
                </a:cubicBezTo>
                <a:cubicBezTo>
                  <a:pt x="184" y="69"/>
                  <a:pt x="187" y="81"/>
                  <a:pt x="187" y="94"/>
                </a:cubicBezTo>
                <a:close/>
              </a:path>
            </a:pathLst>
          </a:custGeom>
          <a:solidFill>
            <a:srgbClr val="00BCD4">
              <a:alpha val="7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758" name="任意多边形 1757"/>
          <p:cNvSpPr/>
          <p:nvPr/>
        </p:nvSpPr>
        <p:spPr>
          <a:xfrm>
            <a:off x="7236720" y="4144680"/>
            <a:ext cx="67320" cy="67320"/>
          </a:xfrm>
          <a:custGeom>
            <a:avLst/>
            <a:gdLst/>
            <a:ahLst/>
            <a:cxnLst/>
            <a:rect l="0" t="0" r="r" b="b"/>
            <a:pathLst>
              <a:path w="187" h="187">
                <a:moveTo>
                  <a:pt x="187" y="94"/>
                </a:moveTo>
                <a:cubicBezTo>
                  <a:pt x="187" y="106"/>
                  <a:pt x="184" y="118"/>
                  <a:pt x="180" y="130"/>
                </a:cubicBezTo>
                <a:cubicBezTo>
                  <a:pt x="175" y="141"/>
                  <a:pt x="168" y="151"/>
                  <a:pt x="160" y="160"/>
                </a:cubicBezTo>
                <a:cubicBezTo>
                  <a:pt x="150" y="168"/>
                  <a:pt x="140" y="175"/>
                  <a:pt x="128" y="180"/>
                </a:cubicBezTo>
                <a:cubicBezTo>
                  <a:pt x="117" y="185"/>
                  <a:pt x="105" y="187"/>
                  <a:pt x="93" y="187"/>
                </a:cubicBezTo>
                <a:cubicBezTo>
                  <a:pt x="81" y="187"/>
                  <a:pt x="69" y="185"/>
                  <a:pt x="57" y="180"/>
                </a:cubicBezTo>
                <a:cubicBezTo>
                  <a:pt x="46" y="175"/>
                  <a:pt x="36" y="168"/>
                  <a:pt x="27" y="160"/>
                </a:cubicBezTo>
                <a:cubicBezTo>
                  <a:pt x="18" y="151"/>
                  <a:pt x="12" y="141"/>
                  <a:pt x="7" y="130"/>
                </a:cubicBezTo>
                <a:cubicBezTo>
                  <a:pt x="2" y="118"/>
                  <a:pt x="0" y="106"/>
                  <a:pt x="0" y="94"/>
                </a:cubicBezTo>
                <a:cubicBezTo>
                  <a:pt x="0" y="82"/>
                  <a:pt x="2" y="70"/>
                  <a:pt x="7" y="58"/>
                </a:cubicBezTo>
                <a:cubicBezTo>
                  <a:pt x="12" y="46"/>
                  <a:pt x="18" y="36"/>
                  <a:pt x="27" y="27"/>
                </a:cubicBezTo>
                <a:cubicBezTo>
                  <a:pt x="36" y="19"/>
                  <a:pt x="46" y="12"/>
                  <a:pt x="57" y="7"/>
                </a:cubicBezTo>
                <a:cubicBezTo>
                  <a:pt x="69" y="3"/>
                  <a:pt x="81" y="0"/>
                  <a:pt x="93" y="0"/>
                </a:cubicBezTo>
                <a:cubicBezTo>
                  <a:pt x="105" y="0"/>
                  <a:pt x="117" y="3"/>
                  <a:pt x="128" y="7"/>
                </a:cubicBezTo>
                <a:cubicBezTo>
                  <a:pt x="140" y="12"/>
                  <a:pt x="150" y="19"/>
                  <a:pt x="160" y="27"/>
                </a:cubicBezTo>
                <a:cubicBezTo>
                  <a:pt x="168" y="36"/>
                  <a:pt x="175" y="46"/>
                  <a:pt x="180" y="58"/>
                </a:cubicBezTo>
                <a:cubicBezTo>
                  <a:pt x="184" y="70"/>
                  <a:pt x="187" y="82"/>
                  <a:pt x="187" y="94"/>
                </a:cubicBezTo>
                <a:close/>
              </a:path>
            </a:pathLst>
          </a:custGeom>
          <a:solidFill>
            <a:srgbClr val="00BCD4">
              <a:alpha val="7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759" name="任意多边形 1758"/>
          <p:cNvSpPr/>
          <p:nvPr/>
        </p:nvSpPr>
        <p:spPr>
          <a:xfrm>
            <a:off x="8222760" y="2581920"/>
            <a:ext cx="67320" cy="67320"/>
          </a:xfrm>
          <a:custGeom>
            <a:avLst/>
            <a:gdLst/>
            <a:ahLst/>
            <a:cxnLst/>
            <a:rect l="0" t="0" r="r" b="b"/>
            <a:pathLst>
              <a:path w="187" h="187">
                <a:moveTo>
                  <a:pt x="187" y="93"/>
                </a:moveTo>
                <a:cubicBezTo>
                  <a:pt x="187" y="105"/>
                  <a:pt x="184" y="117"/>
                  <a:pt x="180" y="129"/>
                </a:cubicBezTo>
                <a:cubicBezTo>
                  <a:pt x="175" y="141"/>
                  <a:pt x="168" y="151"/>
                  <a:pt x="160" y="160"/>
                </a:cubicBezTo>
                <a:cubicBezTo>
                  <a:pt x="151" y="169"/>
                  <a:pt x="141" y="175"/>
                  <a:pt x="130" y="180"/>
                </a:cubicBezTo>
                <a:cubicBezTo>
                  <a:pt x="118" y="185"/>
                  <a:pt x="106" y="187"/>
                  <a:pt x="94" y="187"/>
                </a:cubicBezTo>
                <a:cubicBezTo>
                  <a:pt x="82" y="187"/>
                  <a:pt x="70" y="185"/>
                  <a:pt x="58" y="180"/>
                </a:cubicBezTo>
                <a:cubicBezTo>
                  <a:pt x="47" y="175"/>
                  <a:pt x="37" y="169"/>
                  <a:pt x="28" y="160"/>
                </a:cubicBezTo>
                <a:cubicBezTo>
                  <a:pt x="20" y="151"/>
                  <a:pt x="13" y="141"/>
                  <a:pt x="8" y="129"/>
                </a:cubicBezTo>
                <a:cubicBezTo>
                  <a:pt x="2" y="117"/>
                  <a:pt x="0" y="105"/>
                  <a:pt x="0" y="93"/>
                </a:cubicBezTo>
                <a:cubicBezTo>
                  <a:pt x="0" y="81"/>
                  <a:pt x="2" y="69"/>
                  <a:pt x="8" y="58"/>
                </a:cubicBezTo>
                <a:cubicBezTo>
                  <a:pt x="13" y="46"/>
                  <a:pt x="20" y="36"/>
                  <a:pt x="28" y="28"/>
                </a:cubicBezTo>
                <a:cubicBezTo>
                  <a:pt x="37" y="19"/>
                  <a:pt x="47" y="12"/>
                  <a:pt x="58" y="7"/>
                </a:cubicBezTo>
                <a:cubicBezTo>
                  <a:pt x="70" y="3"/>
                  <a:pt x="82" y="0"/>
                  <a:pt x="94" y="0"/>
                </a:cubicBezTo>
                <a:cubicBezTo>
                  <a:pt x="106" y="0"/>
                  <a:pt x="118" y="3"/>
                  <a:pt x="130" y="7"/>
                </a:cubicBezTo>
                <a:cubicBezTo>
                  <a:pt x="141" y="12"/>
                  <a:pt x="151" y="19"/>
                  <a:pt x="160" y="28"/>
                </a:cubicBezTo>
                <a:cubicBezTo>
                  <a:pt x="168" y="36"/>
                  <a:pt x="175" y="46"/>
                  <a:pt x="180" y="58"/>
                </a:cubicBezTo>
                <a:cubicBezTo>
                  <a:pt x="184" y="69"/>
                  <a:pt x="187" y="81"/>
                  <a:pt x="187" y="93"/>
                </a:cubicBezTo>
                <a:close/>
              </a:path>
            </a:pathLst>
          </a:custGeom>
          <a:solidFill>
            <a:srgbClr val="00BCD4">
              <a:alpha val="7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760" name="任意多边形 1759"/>
          <p:cNvSpPr/>
          <p:nvPr/>
        </p:nvSpPr>
        <p:spPr>
          <a:xfrm>
            <a:off x="8615520" y="3275640"/>
            <a:ext cx="67320" cy="67320"/>
          </a:xfrm>
          <a:custGeom>
            <a:avLst/>
            <a:gdLst/>
            <a:ahLst/>
            <a:cxnLst/>
            <a:rect l="0" t="0" r="r" b="b"/>
            <a:pathLst>
              <a:path w="187" h="187">
                <a:moveTo>
                  <a:pt x="187" y="94"/>
                </a:moveTo>
                <a:cubicBezTo>
                  <a:pt x="187" y="106"/>
                  <a:pt x="185" y="118"/>
                  <a:pt x="180" y="129"/>
                </a:cubicBezTo>
                <a:cubicBezTo>
                  <a:pt x="175" y="141"/>
                  <a:pt x="168" y="151"/>
                  <a:pt x="160" y="160"/>
                </a:cubicBezTo>
                <a:cubicBezTo>
                  <a:pt x="151" y="168"/>
                  <a:pt x="141" y="175"/>
                  <a:pt x="130" y="180"/>
                </a:cubicBezTo>
                <a:cubicBezTo>
                  <a:pt x="118" y="184"/>
                  <a:pt x="106" y="187"/>
                  <a:pt x="94" y="187"/>
                </a:cubicBezTo>
                <a:cubicBezTo>
                  <a:pt x="82" y="187"/>
                  <a:pt x="70" y="184"/>
                  <a:pt x="58" y="180"/>
                </a:cubicBezTo>
                <a:cubicBezTo>
                  <a:pt x="47" y="175"/>
                  <a:pt x="37" y="168"/>
                  <a:pt x="28" y="160"/>
                </a:cubicBezTo>
                <a:cubicBezTo>
                  <a:pt x="19" y="151"/>
                  <a:pt x="12" y="141"/>
                  <a:pt x="7" y="129"/>
                </a:cubicBezTo>
                <a:cubicBezTo>
                  <a:pt x="3" y="118"/>
                  <a:pt x="0" y="106"/>
                  <a:pt x="0" y="94"/>
                </a:cubicBezTo>
                <a:cubicBezTo>
                  <a:pt x="0" y="82"/>
                  <a:pt x="3" y="70"/>
                  <a:pt x="7" y="57"/>
                </a:cubicBezTo>
                <a:cubicBezTo>
                  <a:pt x="12" y="46"/>
                  <a:pt x="19" y="36"/>
                  <a:pt x="28" y="27"/>
                </a:cubicBezTo>
                <a:cubicBezTo>
                  <a:pt x="37" y="19"/>
                  <a:pt x="47" y="12"/>
                  <a:pt x="58" y="7"/>
                </a:cubicBezTo>
                <a:cubicBezTo>
                  <a:pt x="70" y="2"/>
                  <a:pt x="82" y="0"/>
                  <a:pt x="94" y="0"/>
                </a:cubicBezTo>
                <a:cubicBezTo>
                  <a:pt x="106" y="0"/>
                  <a:pt x="118" y="2"/>
                  <a:pt x="130" y="7"/>
                </a:cubicBezTo>
                <a:cubicBezTo>
                  <a:pt x="141" y="12"/>
                  <a:pt x="151" y="19"/>
                  <a:pt x="160" y="27"/>
                </a:cubicBezTo>
                <a:cubicBezTo>
                  <a:pt x="168" y="36"/>
                  <a:pt x="175" y="46"/>
                  <a:pt x="180" y="57"/>
                </a:cubicBezTo>
                <a:cubicBezTo>
                  <a:pt x="185" y="70"/>
                  <a:pt x="187" y="82"/>
                  <a:pt x="187" y="94"/>
                </a:cubicBezTo>
                <a:close/>
              </a:path>
            </a:pathLst>
          </a:custGeom>
          <a:solidFill>
            <a:srgbClr val="00BCD4">
              <a:alpha val="7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761" name="任意多边形 1760"/>
          <p:cNvSpPr/>
          <p:nvPr/>
        </p:nvSpPr>
        <p:spPr>
          <a:xfrm>
            <a:off x="8415000" y="3969360"/>
            <a:ext cx="67320" cy="66960"/>
          </a:xfrm>
          <a:custGeom>
            <a:avLst/>
            <a:gdLst/>
            <a:ahLst/>
            <a:cxnLst/>
            <a:rect l="0" t="0" r="r" b="b"/>
            <a:pathLst>
              <a:path w="187" h="186">
                <a:moveTo>
                  <a:pt x="187" y="93"/>
                </a:moveTo>
                <a:cubicBezTo>
                  <a:pt x="187" y="105"/>
                  <a:pt x="184" y="117"/>
                  <a:pt x="180" y="128"/>
                </a:cubicBezTo>
                <a:cubicBezTo>
                  <a:pt x="175" y="139"/>
                  <a:pt x="168" y="150"/>
                  <a:pt x="160" y="158"/>
                </a:cubicBezTo>
                <a:cubicBezTo>
                  <a:pt x="151" y="168"/>
                  <a:pt x="141" y="175"/>
                  <a:pt x="129" y="179"/>
                </a:cubicBezTo>
                <a:cubicBezTo>
                  <a:pt x="118" y="184"/>
                  <a:pt x="106" y="186"/>
                  <a:pt x="94" y="186"/>
                </a:cubicBezTo>
                <a:cubicBezTo>
                  <a:pt x="82" y="186"/>
                  <a:pt x="70" y="184"/>
                  <a:pt x="58" y="179"/>
                </a:cubicBezTo>
                <a:cubicBezTo>
                  <a:pt x="47" y="175"/>
                  <a:pt x="37" y="168"/>
                  <a:pt x="27" y="158"/>
                </a:cubicBezTo>
                <a:cubicBezTo>
                  <a:pt x="19" y="150"/>
                  <a:pt x="12" y="139"/>
                  <a:pt x="7" y="128"/>
                </a:cubicBezTo>
                <a:cubicBezTo>
                  <a:pt x="2" y="117"/>
                  <a:pt x="0" y="105"/>
                  <a:pt x="0" y="93"/>
                </a:cubicBezTo>
                <a:cubicBezTo>
                  <a:pt x="0" y="80"/>
                  <a:pt x="2" y="68"/>
                  <a:pt x="7" y="57"/>
                </a:cubicBezTo>
                <a:cubicBezTo>
                  <a:pt x="12" y="46"/>
                  <a:pt x="19" y="36"/>
                  <a:pt x="27" y="27"/>
                </a:cubicBezTo>
                <a:cubicBezTo>
                  <a:pt x="37" y="18"/>
                  <a:pt x="47" y="11"/>
                  <a:pt x="58" y="7"/>
                </a:cubicBezTo>
                <a:cubicBezTo>
                  <a:pt x="70" y="2"/>
                  <a:pt x="82" y="0"/>
                  <a:pt x="94" y="0"/>
                </a:cubicBezTo>
                <a:cubicBezTo>
                  <a:pt x="106" y="0"/>
                  <a:pt x="118" y="2"/>
                  <a:pt x="129" y="7"/>
                </a:cubicBezTo>
                <a:cubicBezTo>
                  <a:pt x="141" y="11"/>
                  <a:pt x="151" y="18"/>
                  <a:pt x="160" y="27"/>
                </a:cubicBezTo>
                <a:cubicBezTo>
                  <a:pt x="168" y="36"/>
                  <a:pt x="175" y="46"/>
                  <a:pt x="180" y="57"/>
                </a:cubicBezTo>
                <a:cubicBezTo>
                  <a:pt x="184" y="68"/>
                  <a:pt x="187" y="80"/>
                  <a:pt x="187" y="93"/>
                </a:cubicBezTo>
                <a:close/>
              </a:path>
            </a:pathLst>
          </a:custGeom>
          <a:solidFill>
            <a:srgbClr val="00BCD4">
              <a:alpha val="7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762" name="任意多边形 1761"/>
          <p:cNvSpPr/>
          <p:nvPr/>
        </p:nvSpPr>
        <p:spPr>
          <a:xfrm>
            <a:off x="8807760" y="2414880"/>
            <a:ext cx="67320" cy="67320"/>
          </a:xfrm>
          <a:custGeom>
            <a:avLst/>
            <a:gdLst/>
            <a:ahLst/>
            <a:cxnLst/>
            <a:rect l="0" t="0" r="r" b="b"/>
            <a:pathLst>
              <a:path w="187" h="187">
                <a:moveTo>
                  <a:pt x="187" y="94"/>
                </a:moveTo>
                <a:cubicBezTo>
                  <a:pt x="187" y="106"/>
                  <a:pt x="184" y="118"/>
                  <a:pt x="180" y="129"/>
                </a:cubicBezTo>
                <a:cubicBezTo>
                  <a:pt x="175" y="141"/>
                  <a:pt x="168" y="151"/>
                  <a:pt x="160" y="160"/>
                </a:cubicBezTo>
                <a:cubicBezTo>
                  <a:pt x="151" y="168"/>
                  <a:pt x="141" y="175"/>
                  <a:pt x="129" y="180"/>
                </a:cubicBezTo>
                <a:cubicBezTo>
                  <a:pt x="118" y="184"/>
                  <a:pt x="106" y="187"/>
                  <a:pt x="94" y="187"/>
                </a:cubicBezTo>
                <a:cubicBezTo>
                  <a:pt x="82" y="187"/>
                  <a:pt x="70" y="184"/>
                  <a:pt x="58" y="180"/>
                </a:cubicBezTo>
                <a:cubicBezTo>
                  <a:pt x="46" y="175"/>
                  <a:pt x="36" y="168"/>
                  <a:pt x="27" y="160"/>
                </a:cubicBezTo>
                <a:cubicBezTo>
                  <a:pt x="19" y="151"/>
                  <a:pt x="12" y="141"/>
                  <a:pt x="7" y="129"/>
                </a:cubicBezTo>
                <a:cubicBezTo>
                  <a:pt x="2" y="118"/>
                  <a:pt x="0" y="106"/>
                  <a:pt x="0" y="94"/>
                </a:cubicBezTo>
                <a:cubicBezTo>
                  <a:pt x="0" y="82"/>
                  <a:pt x="2" y="70"/>
                  <a:pt x="7" y="58"/>
                </a:cubicBezTo>
                <a:cubicBezTo>
                  <a:pt x="12" y="47"/>
                  <a:pt x="19" y="36"/>
                  <a:pt x="27" y="27"/>
                </a:cubicBezTo>
                <a:cubicBezTo>
                  <a:pt x="36" y="19"/>
                  <a:pt x="46" y="12"/>
                  <a:pt x="58" y="7"/>
                </a:cubicBezTo>
                <a:cubicBezTo>
                  <a:pt x="70" y="2"/>
                  <a:pt x="82" y="0"/>
                  <a:pt x="94" y="0"/>
                </a:cubicBezTo>
                <a:cubicBezTo>
                  <a:pt x="106" y="0"/>
                  <a:pt x="118" y="2"/>
                  <a:pt x="129" y="7"/>
                </a:cubicBezTo>
                <a:cubicBezTo>
                  <a:pt x="141" y="12"/>
                  <a:pt x="151" y="19"/>
                  <a:pt x="160" y="27"/>
                </a:cubicBezTo>
                <a:cubicBezTo>
                  <a:pt x="168" y="36"/>
                  <a:pt x="175" y="47"/>
                  <a:pt x="180" y="58"/>
                </a:cubicBezTo>
                <a:cubicBezTo>
                  <a:pt x="184" y="70"/>
                  <a:pt x="187" y="82"/>
                  <a:pt x="187" y="94"/>
                </a:cubicBezTo>
                <a:close/>
              </a:path>
            </a:pathLst>
          </a:custGeom>
          <a:solidFill>
            <a:srgbClr val="00BCD4">
              <a:alpha val="7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763" name="任意多边形 1762"/>
          <p:cNvSpPr/>
          <p:nvPr/>
        </p:nvSpPr>
        <p:spPr>
          <a:xfrm>
            <a:off x="9008280" y="4311720"/>
            <a:ext cx="67320" cy="67320"/>
          </a:xfrm>
          <a:custGeom>
            <a:avLst/>
            <a:gdLst/>
            <a:ahLst/>
            <a:cxnLst/>
            <a:rect l="0" t="0" r="r" b="b"/>
            <a:pathLst>
              <a:path w="187" h="187">
                <a:moveTo>
                  <a:pt x="187" y="93"/>
                </a:moveTo>
                <a:cubicBezTo>
                  <a:pt x="187" y="106"/>
                  <a:pt x="185" y="117"/>
                  <a:pt x="180" y="129"/>
                </a:cubicBezTo>
                <a:cubicBezTo>
                  <a:pt x="175" y="140"/>
                  <a:pt x="168" y="151"/>
                  <a:pt x="160" y="160"/>
                </a:cubicBezTo>
                <a:cubicBezTo>
                  <a:pt x="151" y="169"/>
                  <a:pt x="141" y="175"/>
                  <a:pt x="130" y="180"/>
                </a:cubicBezTo>
                <a:cubicBezTo>
                  <a:pt x="118" y="185"/>
                  <a:pt x="106" y="187"/>
                  <a:pt x="94" y="187"/>
                </a:cubicBezTo>
                <a:cubicBezTo>
                  <a:pt x="82" y="187"/>
                  <a:pt x="70" y="185"/>
                  <a:pt x="58" y="180"/>
                </a:cubicBezTo>
                <a:cubicBezTo>
                  <a:pt x="47" y="175"/>
                  <a:pt x="36" y="169"/>
                  <a:pt x="27" y="160"/>
                </a:cubicBezTo>
                <a:cubicBezTo>
                  <a:pt x="19" y="151"/>
                  <a:pt x="12" y="140"/>
                  <a:pt x="7" y="129"/>
                </a:cubicBezTo>
                <a:cubicBezTo>
                  <a:pt x="3" y="117"/>
                  <a:pt x="0" y="106"/>
                  <a:pt x="0" y="93"/>
                </a:cubicBezTo>
                <a:cubicBezTo>
                  <a:pt x="0" y="81"/>
                  <a:pt x="3" y="69"/>
                  <a:pt x="7" y="58"/>
                </a:cubicBezTo>
                <a:cubicBezTo>
                  <a:pt x="12" y="46"/>
                  <a:pt x="19" y="36"/>
                  <a:pt x="27" y="28"/>
                </a:cubicBezTo>
                <a:cubicBezTo>
                  <a:pt x="36" y="19"/>
                  <a:pt x="47" y="12"/>
                  <a:pt x="58" y="8"/>
                </a:cubicBezTo>
                <a:cubicBezTo>
                  <a:pt x="70" y="3"/>
                  <a:pt x="82" y="0"/>
                  <a:pt x="94" y="0"/>
                </a:cubicBezTo>
                <a:cubicBezTo>
                  <a:pt x="106" y="0"/>
                  <a:pt x="118" y="3"/>
                  <a:pt x="130" y="8"/>
                </a:cubicBezTo>
                <a:cubicBezTo>
                  <a:pt x="141" y="12"/>
                  <a:pt x="151" y="19"/>
                  <a:pt x="160" y="28"/>
                </a:cubicBezTo>
                <a:cubicBezTo>
                  <a:pt x="168" y="36"/>
                  <a:pt x="175" y="46"/>
                  <a:pt x="180" y="58"/>
                </a:cubicBezTo>
                <a:cubicBezTo>
                  <a:pt x="185" y="69"/>
                  <a:pt x="187" y="81"/>
                  <a:pt x="187" y="93"/>
                </a:cubicBezTo>
                <a:close/>
              </a:path>
            </a:pathLst>
          </a:custGeom>
          <a:solidFill>
            <a:srgbClr val="00BCD4">
              <a:alpha val="7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764" name="任意多边形 1763"/>
          <p:cNvSpPr/>
          <p:nvPr/>
        </p:nvSpPr>
        <p:spPr>
          <a:xfrm>
            <a:off x="9208800" y="3100320"/>
            <a:ext cx="67320" cy="66960"/>
          </a:xfrm>
          <a:custGeom>
            <a:avLst/>
            <a:gdLst/>
            <a:ahLst/>
            <a:cxnLst/>
            <a:rect l="0" t="0" r="r" b="b"/>
            <a:pathLst>
              <a:path w="187" h="186">
                <a:moveTo>
                  <a:pt x="187" y="92"/>
                </a:moveTo>
                <a:cubicBezTo>
                  <a:pt x="187" y="105"/>
                  <a:pt x="185" y="117"/>
                  <a:pt x="180" y="128"/>
                </a:cubicBezTo>
                <a:cubicBezTo>
                  <a:pt x="175" y="139"/>
                  <a:pt x="168" y="149"/>
                  <a:pt x="160" y="158"/>
                </a:cubicBezTo>
                <a:cubicBezTo>
                  <a:pt x="151" y="167"/>
                  <a:pt x="141" y="173"/>
                  <a:pt x="130" y="179"/>
                </a:cubicBezTo>
                <a:cubicBezTo>
                  <a:pt x="118" y="184"/>
                  <a:pt x="106" y="186"/>
                  <a:pt x="94" y="186"/>
                </a:cubicBezTo>
                <a:cubicBezTo>
                  <a:pt x="82" y="186"/>
                  <a:pt x="70" y="184"/>
                  <a:pt x="59" y="179"/>
                </a:cubicBezTo>
                <a:cubicBezTo>
                  <a:pt x="47" y="173"/>
                  <a:pt x="36" y="167"/>
                  <a:pt x="27" y="158"/>
                </a:cubicBezTo>
                <a:cubicBezTo>
                  <a:pt x="19" y="149"/>
                  <a:pt x="12" y="139"/>
                  <a:pt x="7" y="128"/>
                </a:cubicBezTo>
                <a:cubicBezTo>
                  <a:pt x="3" y="117"/>
                  <a:pt x="0" y="105"/>
                  <a:pt x="0" y="92"/>
                </a:cubicBezTo>
                <a:cubicBezTo>
                  <a:pt x="0" y="80"/>
                  <a:pt x="3" y="68"/>
                  <a:pt x="7" y="57"/>
                </a:cubicBezTo>
                <a:cubicBezTo>
                  <a:pt x="12" y="45"/>
                  <a:pt x="19" y="35"/>
                  <a:pt x="27" y="27"/>
                </a:cubicBezTo>
                <a:cubicBezTo>
                  <a:pt x="36" y="18"/>
                  <a:pt x="47" y="11"/>
                  <a:pt x="59" y="7"/>
                </a:cubicBezTo>
                <a:cubicBezTo>
                  <a:pt x="70" y="2"/>
                  <a:pt x="82" y="0"/>
                  <a:pt x="94" y="0"/>
                </a:cubicBezTo>
                <a:cubicBezTo>
                  <a:pt x="106" y="0"/>
                  <a:pt x="118" y="2"/>
                  <a:pt x="130" y="7"/>
                </a:cubicBezTo>
                <a:cubicBezTo>
                  <a:pt x="141" y="11"/>
                  <a:pt x="151" y="18"/>
                  <a:pt x="160" y="27"/>
                </a:cubicBezTo>
                <a:cubicBezTo>
                  <a:pt x="168" y="35"/>
                  <a:pt x="175" y="45"/>
                  <a:pt x="180" y="57"/>
                </a:cubicBezTo>
                <a:cubicBezTo>
                  <a:pt x="185" y="68"/>
                  <a:pt x="187" y="80"/>
                  <a:pt x="187" y="92"/>
                </a:cubicBezTo>
                <a:close/>
              </a:path>
            </a:pathLst>
          </a:custGeom>
          <a:solidFill>
            <a:srgbClr val="00BCD4">
              <a:alpha val="7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765" name="任意多边形 1764"/>
          <p:cNvSpPr/>
          <p:nvPr/>
        </p:nvSpPr>
        <p:spPr>
          <a:xfrm>
            <a:off x="7428960" y="3450960"/>
            <a:ext cx="67320" cy="67320"/>
          </a:xfrm>
          <a:custGeom>
            <a:avLst/>
            <a:gdLst/>
            <a:ahLst/>
            <a:cxnLst/>
            <a:rect l="0" t="0" r="r" b="b"/>
            <a:pathLst>
              <a:path w="187" h="187">
                <a:moveTo>
                  <a:pt x="187" y="93"/>
                </a:moveTo>
                <a:cubicBezTo>
                  <a:pt x="187" y="106"/>
                  <a:pt x="184" y="117"/>
                  <a:pt x="180" y="130"/>
                </a:cubicBezTo>
                <a:cubicBezTo>
                  <a:pt x="174" y="141"/>
                  <a:pt x="167" y="151"/>
                  <a:pt x="158" y="160"/>
                </a:cubicBezTo>
                <a:cubicBezTo>
                  <a:pt x="150" y="169"/>
                  <a:pt x="140" y="175"/>
                  <a:pt x="128" y="180"/>
                </a:cubicBezTo>
                <a:cubicBezTo>
                  <a:pt x="117" y="185"/>
                  <a:pt x="105" y="187"/>
                  <a:pt x="93" y="187"/>
                </a:cubicBezTo>
                <a:cubicBezTo>
                  <a:pt x="80" y="187"/>
                  <a:pt x="69" y="185"/>
                  <a:pt x="57" y="180"/>
                </a:cubicBezTo>
                <a:cubicBezTo>
                  <a:pt x="46" y="175"/>
                  <a:pt x="36" y="169"/>
                  <a:pt x="27" y="160"/>
                </a:cubicBezTo>
                <a:cubicBezTo>
                  <a:pt x="18" y="151"/>
                  <a:pt x="12" y="141"/>
                  <a:pt x="7" y="130"/>
                </a:cubicBezTo>
                <a:cubicBezTo>
                  <a:pt x="2" y="117"/>
                  <a:pt x="0" y="106"/>
                  <a:pt x="0" y="93"/>
                </a:cubicBezTo>
                <a:cubicBezTo>
                  <a:pt x="0" y="81"/>
                  <a:pt x="2" y="69"/>
                  <a:pt x="7" y="58"/>
                </a:cubicBezTo>
                <a:cubicBezTo>
                  <a:pt x="12" y="46"/>
                  <a:pt x="18" y="36"/>
                  <a:pt x="27" y="28"/>
                </a:cubicBezTo>
                <a:cubicBezTo>
                  <a:pt x="36" y="19"/>
                  <a:pt x="46" y="12"/>
                  <a:pt x="57" y="8"/>
                </a:cubicBezTo>
                <a:cubicBezTo>
                  <a:pt x="69" y="3"/>
                  <a:pt x="80" y="0"/>
                  <a:pt x="93" y="0"/>
                </a:cubicBezTo>
                <a:cubicBezTo>
                  <a:pt x="105" y="0"/>
                  <a:pt x="117" y="3"/>
                  <a:pt x="128" y="8"/>
                </a:cubicBezTo>
                <a:cubicBezTo>
                  <a:pt x="140" y="12"/>
                  <a:pt x="150" y="19"/>
                  <a:pt x="158" y="28"/>
                </a:cubicBezTo>
                <a:cubicBezTo>
                  <a:pt x="167" y="36"/>
                  <a:pt x="174" y="46"/>
                  <a:pt x="180" y="58"/>
                </a:cubicBezTo>
                <a:cubicBezTo>
                  <a:pt x="184" y="69"/>
                  <a:pt x="187" y="81"/>
                  <a:pt x="187" y="93"/>
                </a:cubicBezTo>
                <a:close/>
              </a:path>
            </a:pathLst>
          </a:custGeom>
          <a:solidFill>
            <a:srgbClr val="00BCD4">
              <a:alpha val="7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766" name="任意多边形 1765"/>
          <p:cNvSpPr/>
          <p:nvPr/>
        </p:nvSpPr>
        <p:spPr>
          <a:xfrm>
            <a:off x="7629480" y="2757600"/>
            <a:ext cx="67320" cy="67320"/>
          </a:xfrm>
          <a:custGeom>
            <a:avLst/>
            <a:gdLst/>
            <a:ahLst/>
            <a:cxnLst/>
            <a:rect l="0" t="0" r="r" b="b"/>
            <a:pathLst>
              <a:path w="187" h="187">
                <a:moveTo>
                  <a:pt x="187" y="94"/>
                </a:moveTo>
                <a:cubicBezTo>
                  <a:pt x="187" y="106"/>
                  <a:pt x="184" y="118"/>
                  <a:pt x="180" y="129"/>
                </a:cubicBezTo>
                <a:cubicBezTo>
                  <a:pt x="174" y="141"/>
                  <a:pt x="167" y="151"/>
                  <a:pt x="159" y="159"/>
                </a:cubicBezTo>
                <a:cubicBezTo>
                  <a:pt x="150" y="168"/>
                  <a:pt x="140" y="175"/>
                  <a:pt x="128" y="179"/>
                </a:cubicBezTo>
                <a:cubicBezTo>
                  <a:pt x="117" y="184"/>
                  <a:pt x="105" y="187"/>
                  <a:pt x="93" y="187"/>
                </a:cubicBezTo>
                <a:cubicBezTo>
                  <a:pt x="81" y="187"/>
                  <a:pt x="69" y="184"/>
                  <a:pt x="57" y="179"/>
                </a:cubicBezTo>
                <a:cubicBezTo>
                  <a:pt x="46" y="175"/>
                  <a:pt x="36" y="168"/>
                  <a:pt x="27" y="159"/>
                </a:cubicBezTo>
                <a:cubicBezTo>
                  <a:pt x="19" y="151"/>
                  <a:pt x="12" y="141"/>
                  <a:pt x="7" y="129"/>
                </a:cubicBezTo>
                <a:cubicBezTo>
                  <a:pt x="2" y="118"/>
                  <a:pt x="0" y="106"/>
                  <a:pt x="0" y="94"/>
                </a:cubicBezTo>
                <a:cubicBezTo>
                  <a:pt x="0" y="81"/>
                  <a:pt x="2" y="70"/>
                  <a:pt x="7" y="58"/>
                </a:cubicBezTo>
                <a:cubicBezTo>
                  <a:pt x="12" y="47"/>
                  <a:pt x="19" y="37"/>
                  <a:pt x="27" y="28"/>
                </a:cubicBezTo>
                <a:cubicBezTo>
                  <a:pt x="36" y="19"/>
                  <a:pt x="46" y="12"/>
                  <a:pt x="57" y="7"/>
                </a:cubicBezTo>
                <a:cubicBezTo>
                  <a:pt x="69" y="2"/>
                  <a:pt x="81" y="0"/>
                  <a:pt x="93" y="0"/>
                </a:cubicBezTo>
                <a:cubicBezTo>
                  <a:pt x="105" y="0"/>
                  <a:pt x="117" y="2"/>
                  <a:pt x="128" y="7"/>
                </a:cubicBezTo>
                <a:cubicBezTo>
                  <a:pt x="140" y="12"/>
                  <a:pt x="150" y="19"/>
                  <a:pt x="159" y="28"/>
                </a:cubicBezTo>
                <a:cubicBezTo>
                  <a:pt x="167" y="37"/>
                  <a:pt x="174" y="47"/>
                  <a:pt x="180" y="58"/>
                </a:cubicBezTo>
                <a:cubicBezTo>
                  <a:pt x="184" y="70"/>
                  <a:pt x="187" y="81"/>
                  <a:pt x="187" y="94"/>
                </a:cubicBezTo>
                <a:close/>
              </a:path>
            </a:pathLst>
          </a:custGeom>
          <a:solidFill>
            <a:srgbClr val="00BCD4">
              <a:alpha val="7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767" name="任意多边形 1766"/>
          <p:cNvSpPr/>
          <p:nvPr/>
        </p:nvSpPr>
        <p:spPr>
          <a:xfrm>
            <a:off x="7830000" y="3275640"/>
            <a:ext cx="100800" cy="100800"/>
          </a:xfrm>
          <a:custGeom>
            <a:avLst/>
            <a:gdLst/>
            <a:ahLst/>
            <a:cxnLst/>
            <a:rect l="0" t="0" r="r" b="b"/>
            <a:pathLst>
              <a:path w="280" h="280">
                <a:moveTo>
                  <a:pt x="280" y="139"/>
                </a:moveTo>
                <a:cubicBezTo>
                  <a:pt x="280" y="158"/>
                  <a:pt x="276" y="176"/>
                  <a:pt x="269" y="193"/>
                </a:cubicBezTo>
                <a:cubicBezTo>
                  <a:pt x="262" y="210"/>
                  <a:pt x="252" y="226"/>
                  <a:pt x="239" y="239"/>
                </a:cubicBezTo>
                <a:cubicBezTo>
                  <a:pt x="226" y="252"/>
                  <a:pt x="211" y="262"/>
                  <a:pt x="194" y="269"/>
                </a:cubicBezTo>
                <a:cubicBezTo>
                  <a:pt x="177" y="276"/>
                  <a:pt x="159" y="280"/>
                  <a:pt x="140" y="280"/>
                </a:cubicBezTo>
                <a:cubicBezTo>
                  <a:pt x="122" y="280"/>
                  <a:pt x="104" y="276"/>
                  <a:pt x="87" y="269"/>
                </a:cubicBezTo>
                <a:cubicBezTo>
                  <a:pt x="69" y="262"/>
                  <a:pt x="54" y="252"/>
                  <a:pt x="41" y="239"/>
                </a:cubicBezTo>
                <a:cubicBezTo>
                  <a:pt x="28" y="226"/>
                  <a:pt x="18" y="210"/>
                  <a:pt x="11" y="193"/>
                </a:cubicBezTo>
                <a:cubicBezTo>
                  <a:pt x="4" y="176"/>
                  <a:pt x="0" y="158"/>
                  <a:pt x="0" y="139"/>
                </a:cubicBezTo>
                <a:cubicBezTo>
                  <a:pt x="0" y="121"/>
                  <a:pt x="4" y="103"/>
                  <a:pt x="11" y="86"/>
                </a:cubicBezTo>
                <a:cubicBezTo>
                  <a:pt x="18" y="69"/>
                  <a:pt x="28" y="54"/>
                  <a:pt x="41" y="41"/>
                </a:cubicBezTo>
                <a:cubicBezTo>
                  <a:pt x="54" y="28"/>
                  <a:pt x="69" y="18"/>
                  <a:pt x="87" y="11"/>
                </a:cubicBezTo>
                <a:cubicBezTo>
                  <a:pt x="104" y="4"/>
                  <a:pt x="122" y="0"/>
                  <a:pt x="140" y="0"/>
                </a:cubicBezTo>
                <a:cubicBezTo>
                  <a:pt x="159" y="0"/>
                  <a:pt x="177" y="4"/>
                  <a:pt x="194" y="11"/>
                </a:cubicBezTo>
                <a:cubicBezTo>
                  <a:pt x="211" y="18"/>
                  <a:pt x="226" y="28"/>
                  <a:pt x="239" y="41"/>
                </a:cubicBezTo>
                <a:cubicBezTo>
                  <a:pt x="252" y="54"/>
                  <a:pt x="262" y="69"/>
                  <a:pt x="269" y="86"/>
                </a:cubicBezTo>
                <a:cubicBezTo>
                  <a:pt x="276" y="103"/>
                  <a:pt x="280" y="121"/>
                  <a:pt x="280" y="139"/>
                </a:cubicBezTo>
                <a:close/>
              </a:path>
            </a:pathLst>
          </a:custGeom>
          <a:solidFill>
            <a:srgbClr val="FFC107">
              <a:alpha val="9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768" name="任意多边形 1767"/>
          <p:cNvSpPr/>
          <p:nvPr/>
        </p:nvSpPr>
        <p:spPr>
          <a:xfrm>
            <a:off x="7830000" y="1545840"/>
            <a:ext cx="8640" cy="3459960"/>
          </a:xfrm>
          <a:custGeom>
            <a:avLst/>
            <a:gdLst/>
            <a:ahLst/>
            <a:cxnLst/>
            <a:rect l="0" t="0" r="r" b="b"/>
            <a:pathLst>
              <a:path w="24" h="9611">
                <a:moveTo>
                  <a:pt x="0" y="0"/>
                </a:moveTo>
                <a:lnTo>
                  <a:pt x="24" y="0"/>
                </a:lnTo>
                <a:lnTo>
                  <a:pt x="24" y="9611"/>
                </a:lnTo>
                <a:lnTo>
                  <a:pt x="0" y="9611"/>
                </a:lnTo>
                <a:lnTo>
                  <a:pt x="0" y="0"/>
                </a:lnTo>
                <a:close/>
              </a:path>
            </a:pathLst>
          </a:custGeom>
          <a:solidFill>
            <a:srgbClr val="60A5FA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769" name="任意多边形 1768"/>
          <p:cNvSpPr/>
          <p:nvPr/>
        </p:nvSpPr>
        <p:spPr>
          <a:xfrm>
            <a:off x="5857920" y="3275640"/>
            <a:ext cx="3936240" cy="8640"/>
          </a:xfrm>
          <a:custGeom>
            <a:avLst/>
            <a:gdLst/>
            <a:ahLst/>
            <a:cxnLst/>
            <a:rect l="0" t="0" r="r" b="b"/>
            <a:pathLst>
              <a:path w="10934" h="24">
                <a:moveTo>
                  <a:pt x="0" y="0"/>
                </a:moveTo>
                <a:lnTo>
                  <a:pt x="10934" y="0"/>
                </a:lnTo>
                <a:lnTo>
                  <a:pt x="10934" y="24"/>
                </a:lnTo>
                <a:lnTo>
                  <a:pt x="0" y="24"/>
                </a:lnTo>
                <a:lnTo>
                  <a:pt x="0" y="0"/>
                </a:lnTo>
                <a:close/>
              </a:path>
            </a:pathLst>
          </a:custGeom>
          <a:solidFill>
            <a:srgbClr val="60A5FA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770" name="任意多边形 1769"/>
          <p:cNvSpPr/>
          <p:nvPr/>
        </p:nvSpPr>
        <p:spPr>
          <a:xfrm>
            <a:off x="5360760" y="5068080"/>
            <a:ext cx="4939200" cy="376560"/>
          </a:xfrm>
          <a:custGeom>
            <a:avLst/>
            <a:gdLst/>
            <a:ahLst/>
            <a:cxnLst/>
            <a:rect l="0" t="0" r="r" b="b"/>
            <a:pathLst>
              <a:path w="13720" h="1046">
                <a:moveTo>
                  <a:pt x="0" y="872"/>
                </a:moveTo>
                <a:lnTo>
                  <a:pt x="0" y="175"/>
                </a:lnTo>
                <a:cubicBezTo>
                  <a:pt x="0" y="164"/>
                  <a:pt x="1" y="153"/>
                  <a:pt x="3" y="141"/>
                </a:cubicBezTo>
                <a:cubicBezTo>
                  <a:pt x="5" y="130"/>
                  <a:pt x="9" y="119"/>
                  <a:pt x="13" y="109"/>
                </a:cubicBezTo>
                <a:cubicBezTo>
                  <a:pt x="17" y="98"/>
                  <a:pt x="23" y="88"/>
                  <a:pt x="29" y="79"/>
                </a:cubicBezTo>
                <a:cubicBezTo>
                  <a:pt x="35" y="69"/>
                  <a:pt x="43" y="60"/>
                  <a:pt x="51" y="52"/>
                </a:cubicBezTo>
                <a:cubicBezTo>
                  <a:pt x="59" y="44"/>
                  <a:pt x="68" y="37"/>
                  <a:pt x="77" y="31"/>
                </a:cubicBezTo>
                <a:cubicBezTo>
                  <a:pt x="87" y="24"/>
                  <a:pt x="97" y="19"/>
                  <a:pt x="107" y="13"/>
                </a:cubicBezTo>
                <a:cubicBezTo>
                  <a:pt x="118" y="9"/>
                  <a:pt x="129" y="6"/>
                  <a:pt x="140" y="4"/>
                </a:cubicBezTo>
                <a:cubicBezTo>
                  <a:pt x="151" y="1"/>
                  <a:pt x="162" y="0"/>
                  <a:pt x="174" y="0"/>
                </a:cubicBezTo>
                <a:lnTo>
                  <a:pt x="13545" y="0"/>
                </a:lnTo>
                <a:cubicBezTo>
                  <a:pt x="13557" y="0"/>
                  <a:pt x="13568" y="1"/>
                  <a:pt x="13579" y="4"/>
                </a:cubicBezTo>
                <a:cubicBezTo>
                  <a:pt x="13591" y="6"/>
                  <a:pt x="13602" y="9"/>
                  <a:pt x="13612" y="13"/>
                </a:cubicBezTo>
                <a:cubicBezTo>
                  <a:pt x="13623" y="19"/>
                  <a:pt x="13633" y="24"/>
                  <a:pt x="13642" y="31"/>
                </a:cubicBezTo>
                <a:cubicBezTo>
                  <a:pt x="13652" y="37"/>
                  <a:pt x="13661" y="44"/>
                  <a:pt x="13669" y="52"/>
                </a:cubicBezTo>
                <a:cubicBezTo>
                  <a:pt x="13677" y="60"/>
                  <a:pt x="13684" y="69"/>
                  <a:pt x="13690" y="79"/>
                </a:cubicBezTo>
                <a:cubicBezTo>
                  <a:pt x="13697" y="88"/>
                  <a:pt x="13702" y="98"/>
                  <a:pt x="13706" y="109"/>
                </a:cubicBezTo>
                <a:cubicBezTo>
                  <a:pt x="13711" y="119"/>
                  <a:pt x="13714" y="130"/>
                  <a:pt x="13716" y="141"/>
                </a:cubicBezTo>
                <a:cubicBezTo>
                  <a:pt x="13718" y="153"/>
                  <a:pt x="13720" y="164"/>
                  <a:pt x="13720" y="175"/>
                </a:cubicBezTo>
                <a:lnTo>
                  <a:pt x="13720" y="872"/>
                </a:lnTo>
                <a:cubicBezTo>
                  <a:pt x="13720" y="883"/>
                  <a:pt x="13718" y="894"/>
                  <a:pt x="13716" y="906"/>
                </a:cubicBezTo>
                <a:cubicBezTo>
                  <a:pt x="13714" y="917"/>
                  <a:pt x="13711" y="928"/>
                  <a:pt x="13706" y="938"/>
                </a:cubicBezTo>
                <a:cubicBezTo>
                  <a:pt x="13702" y="949"/>
                  <a:pt x="13697" y="959"/>
                  <a:pt x="13690" y="968"/>
                </a:cubicBezTo>
                <a:cubicBezTo>
                  <a:pt x="13684" y="978"/>
                  <a:pt x="13677" y="987"/>
                  <a:pt x="13669" y="995"/>
                </a:cubicBezTo>
                <a:cubicBezTo>
                  <a:pt x="13661" y="1003"/>
                  <a:pt x="13652" y="1010"/>
                  <a:pt x="13642" y="1016"/>
                </a:cubicBezTo>
                <a:cubicBezTo>
                  <a:pt x="13633" y="1023"/>
                  <a:pt x="13623" y="1028"/>
                  <a:pt x="13612" y="1033"/>
                </a:cubicBezTo>
                <a:cubicBezTo>
                  <a:pt x="13602" y="1037"/>
                  <a:pt x="13591" y="1040"/>
                  <a:pt x="13579" y="1042"/>
                </a:cubicBezTo>
                <a:cubicBezTo>
                  <a:pt x="13568" y="1045"/>
                  <a:pt x="13557" y="1046"/>
                  <a:pt x="13545" y="1046"/>
                </a:cubicBezTo>
                <a:lnTo>
                  <a:pt x="174" y="1046"/>
                </a:lnTo>
                <a:cubicBezTo>
                  <a:pt x="162" y="1046"/>
                  <a:pt x="151" y="1045"/>
                  <a:pt x="140" y="1042"/>
                </a:cubicBezTo>
                <a:cubicBezTo>
                  <a:pt x="129" y="1040"/>
                  <a:pt x="118" y="1037"/>
                  <a:pt x="107" y="1033"/>
                </a:cubicBezTo>
                <a:cubicBezTo>
                  <a:pt x="97" y="1028"/>
                  <a:pt x="87" y="1023"/>
                  <a:pt x="77" y="1016"/>
                </a:cubicBezTo>
                <a:cubicBezTo>
                  <a:pt x="68" y="1010"/>
                  <a:pt x="59" y="1003"/>
                  <a:pt x="51" y="995"/>
                </a:cubicBezTo>
                <a:cubicBezTo>
                  <a:pt x="43" y="987"/>
                  <a:pt x="35" y="978"/>
                  <a:pt x="29" y="968"/>
                </a:cubicBezTo>
                <a:cubicBezTo>
                  <a:pt x="23" y="959"/>
                  <a:pt x="17" y="949"/>
                  <a:pt x="13" y="938"/>
                </a:cubicBezTo>
                <a:cubicBezTo>
                  <a:pt x="9" y="928"/>
                  <a:pt x="5" y="917"/>
                  <a:pt x="3" y="906"/>
                </a:cubicBezTo>
                <a:cubicBezTo>
                  <a:pt x="1" y="894"/>
                  <a:pt x="0" y="883"/>
                  <a:pt x="0" y="872"/>
                </a:cubicBezTo>
                <a:close/>
              </a:path>
            </a:pathLst>
          </a:custGeom>
          <a:solidFill>
            <a:srgbClr val="1E40AF">
              <a:alpha val="4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771" name="任意多边形 1770"/>
          <p:cNvSpPr/>
          <p:nvPr/>
        </p:nvSpPr>
        <p:spPr>
          <a:xfrm>
            <a:off x="5360760" y="5068080"/>
            <a:ext cx="4939200" cy="376560"/>
          </a:xfrm>
          <a:custGeom>
            <a:avLst/>
            <a:gdLst/>
            <a:ahLst/>
            <a:cxnLst/>
            <a:rect l="0" t="0" r="r" b="b"/>
            <a:pathLst>
              <a:path w="13720" h="1046" fill="none">
                <a:moveTo>
                  <a:pt x="0" y="872"/>
                </a:moveTo>
                <a:lnTo>
                  <a:pt x="0" y="175"/>
                </a:lnTo>
                <a:cubicBezTo>
                  <a:pt x="0" y="164"/>
                  <a:pt x="1" y="153"/>
                  <a:pt x="3" y="141"/>
                </a:cubicBezTo>
                <a:cubicBezTo>
                  <a:pt x="5" y="130"/>
                  <a:pt x="9" y="119"/>
                  <a:pt x="13" y="109"/>
                </a:cubicBezTo>
                <a:cubicBezTo>
                  <a:pt x="17" y="98"/>
                  <a:pt x="23" y="88"/>
                  <a:pt x="29" y="79"/>
                </a:cubicBezTo>
                <a:cubicBezTo>
                  <a:pt x="35" y="69"/>
                  <a:pt x="43" y="60"/>
                  <a:pt x="51" y="52"/>
                </a:cubicBezTo>
                <a:cubicBezTo>
                  <a:pt x="59" y="44"/>
                  <a:pt x="68" y="37"/>
                  <a:pt x="77" y="31"/>
                </a:cubicBezTo>
                <a:cubicBezTo>
                  <a:pt x="87" y="24"/>
                  <a:pt x="97" y="19"/>
                  <a:pt x="107" y="13"/>
                </a:cubicBezTo>
                <a:cubicBezTo>
                  <a:pt x="118" y="9"/>
                  <a:pt x="129" y="6"/>
                  <a:pt x="140" y="4"/>
                </a:cubicBezTo>
                <a:cubicBezTo>
                  <a:pt x="151" y="1"/>
                  <a:pt x="162" y="0"/>
                  <a:pt x="174" y="0"/>
                </a:cubicBezTo>
                <a:lnTo>
                  <a:pt x="13545" y="0"/>
                </a:lnTo>
                <a:cubicBezTo>
                  <a:pt x="13557" y="0"/>
                  <a:pt x="13568" y="1"/>
                  <a:pt x="13579" y="4"/>
                </a:cubicBezTo>
                <a:cubicBezTo>
                  <a:pt x="13591" y="6"/>
                  <a:pt x="13602" y="9"/>
                  <a:pt x="13612" y="13"/>
                </a:cubicBezTo>
                <a:cubicBezTo>
                  <a:pt x="13623" y="19"/>
                  <a:pt x="13633" y="24"/>
                  <a:pt x="13642" y="31"/>
                </a:cubicBezTo>
                <a:cubicBezTo>
                  <a:pt x="13652" y="37"/>
                  <a:pt x="13661" y="44"/>
                  <a:pt x="13669" y="52"/>
                </a:cubicBezTo>
                <a:cubicBezTo>
                  <a:pt x="13677" y="60"/>
                  <a:pt x="13684" y="69"/>
                  <a:pt x="13690" y="79"/>
                </a:cubicBezTo>
                <a:cubicBezTo>
                  <a:pt x="13697" y="88"/>
                  <a:pt x="13702" y="98"/>
                  <a:pt x="13706" y="109"/>
                </a:cubicBezTo>
                <a:cubicBezTo>
                  <a:pt x="13711" y="119"/>
                  <a:pt x="13714" y="130"/>
                  <a:pt x="13716" y="141"/>
                </a:cubicBezTo>
                <a:cubicBezTo>
                  <a:pt x="13718" y="153"/>
                  <a:pt x="13720" y="164"/>
                  <a:pt x="13720" y="175"/>
                </a:cubicBezTo>
                <a:lnTo>
                  <a:pt x="13720" y="872"/>
                </a:lnTo>
                <a:cubicBezTo>
                  <a:pt x="13720" y="883"/>
                  <a:pt x="13718" y="894"/>
                  <a:pt x="13716" y="906"/>
                </a:cubicBezTo>
                <a:cubicBezTo>
                  <a:pt x="13714" y="917"/>
                  <a:pt x="13711" y="928"/>
                  <a:pt x="13706" y="938"/>
                </a:cubicBezTo>
                <a:cubicBezTo>
                  <a:pt x="13702" y="949"/>
                  <a:pt x="13697" y="959"/>
                  <a:pt x="13690" y="968"/>
                </a:cubicBezTo>
                <a:cubicBezTo>
                  <a:pt x="13684" y="978"/>
                  <a:pt x="13677" y="987"/>
                  <a:pt x="13669" y="995"/>
                </a:cubicBezTo>
                <a:cubicBezTo>
                  <a:pt x="13661" y="1003"/>
                  <a:pt x="13652" y="1010"/>
                  <a:pt x="13642" y="1016"/>
                </a:cubicBezTo>
                <a:cubicBezTo>
                  <a:pt x="13633" y="1023"/>
                  <a:pt x="13623" y="1028"/>
                  <a:pt x="13612" y="1033"/>
                </a:cubicBezTo>
                <a:cubicBezTo>
                  <a:pt x="13602" y="1037"/>
                  <a:pt x="13591" y="1040"/>
                  <a:pt x="13579" y="1042"/>
                </a:cubicBezTo>
                <a:cubicBezTo>
                  <a:pt x="13568" y="1045"/>
                  <a:pt x="13557" y="1046"/>
                  <a:pt x="13545" y="1046"/>
                </a:cubicBezTo>
                <a:lnTo>
                  <a:pt x="174" y="1046"/>
                </a:lnTo>
                <a:cubicBezTo>
                  <a:pt x="162" y="1046"/>
                  <a:pt x="151" y="1045"/>
                  <a:pt x="140" y="1042"/>
                </a:cubicBezTo>
                <a:cubicBezTo>
                  <a:pt x="129" y="1040"/>
                  <a:pt x="118" y="1037"/>
                  <a:pt x="107" y="1033"/>
                </a:cubicBezTo>
                <a:cubicBezTo>
                  <a:pt x="97" y="1028"/>
                  <a:pt x="87" y="1023"/>
                  <a:pt x="77" y="1016"/>
                </a:cubicBezTo>
                <a:cubicBezTo>
                  <a:pt x="68" y="1010"/>
                  <a:pt x="59" y="1003"/>
                  <a:pt x="51" y="995"/>
                </a:cubicBezTo>
                <a:cubicBezTo>
                  <a:pt x="43" y="987"/>
                  <a:pt x="35" y="978"/>
                  <a:pt x="29" y="968"/>
                </a:cubicBezTo>
                <a:cubicBezTo>
                  <a:pt x="23" y="959"/>
                  <a:pt x="17" y="949"/>
                  <a:pt x="13" y="938"/>
                </a:cubicBezTo>
                <a:cubicBezTo>
                  <a:pt x="9" y="928"/>
                  <a:pt x="5" y="917"/>
                  <a:pt x="3" y="906"/>
                </a:cubicBezTo>
                <a:cubicBezTo>
                  <a:pt x="1" y="894"/>
                  <a:pt x="0" y="883"/>
                  <a:pt x="0" y="872"/>
                </a:cubicBezTo>
              </a:path>
            </a:pathLst>
          </a:custGeom>
          <a:ln w="8280">
            <a:solidFill>
              <a:srgbClr val="1D4ED8"/>
            </a:solidFill>
            <a:miter/>
          </a:ln>
        </p:spPr>
        <p:txBody>
          <a:bodyPr lIns="3960" tIns="3960" rIns="3960" bIns="396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772" name="图片 1771"/>
          <p:cNvPicPr/>
          <p:nvPr/>
        </p:nvPicPr>
        <p:blipFill>
          <a:blip r:embed="rId8"/>
          <a:stretch/>
        </p:blipFill>
        <p:spPr>
          <a:xfrm>
            <a:off x="5465160" y="5172840"/>
            <a:ext cx="166680" cy="16668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773" name="图片 1772"/>
          <p:cNvPicPr/>
          <p:nvPr/>
        </p:nvPicPr>
        <p:blipFill>
          <a:blip r:embed="rId9"/>
          <a:stretch/>
        </p:blipFill>
        <p:spPr>
          <a:xfrm>
            <a:off x="5699160" y="5189400"/>
            <a:ext cx="116640" cy="13320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774" name="图片 1773"/>
          <p:cNvPicPr/>
          <p:nvPr/>
        </p:nvPicPr>
        <p:blipFill>
          <a:blip r:embed="rId10"/>
          <a:stretch/>
        </p:blipFill>
        <p:spPr>
          <a:xfrm>
            <a:off x="5883120" y="5172840"/>
            <a:ext cx="191880" cy="16668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775" name="图片 1774"/>
          <p:cNvPicPr/>
          <p:nvPr/>
        </p:nvPicPr>
        <p:blipFill>
          <a:blip r:embed="rId9"/>
          <a:stretch/>
        </p:blipFill>
        <p:spPr>
          <a:xfrm>
            <a:off x="6142320" y="5189400"/>
            <a:ext cx="116640" cy="13320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776" name="图片 1775"/>
          <p:cNvPicPr/>
          <p:nvPr/>
        </p:nvPicPr>
        <p:blipFill>
          <a:blip r:embed="rId11"/>
          <a:stretch/>
        </p:blipFill>
        <p:spPr>
          <a:xfrm>
            <a:off x="6325920" y="5172840"/>
            <a:ext cx="166680" cy="16668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777" name="图片 1776"/>
          <p:cNvPicPr/>
          <p:nvPr/>
        </p:nvPicPr>
        <p:blipFill>
          <a:blip r:embed="rId9"/>
          <a:stretch/>
        </p:blipFill>
        <p:spPr>
          <a:xfrm>
            <a:off x="6559920" y="5189400"/>
            <a:ext cx="116640" cy="13320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778" name="图片 1777"/>
          <p:cNvPicPr/>
          <p:nvPr/>
        </p:nvPicPr>
        <p:blipFill>
          <a:blip r:embed="rId12"/>
          <a:stretch/>
        </p:blipFill>
        <p:spPr>
          <a:xfrm>
            <a:off x="6743880" y="5172840"/>
            <a:ext cx="191880" cy="166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779" name="文本框 1778"/>
          <p:cNvSpPr txBox="1"/>
          <p:nvPr/>
        </p:nvSpPr>
        <p:spPr>
          <a:xfrm>
            <a:off x="3393720" y="5119200"/>
            <a:ext cx="4032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53EAFD"/>
                </a:solidFill>
                <a:effectLst/>
                <a:uFillTx/>
                <a:latin typeface="WenQuanYiZenHei"/>
                <a:ea typeface="WenQuanYiZenHei"/>
              </a:rPr>
              <a:t>系统</a:t>
            </a:r>
            <a:r>
              <a:rPr lang="zh-CN" sz="1050" b="0" u="none" strike="noStrike">
                <a:solidFill>
                  <a:srgbClr val="DBEAFE"/>
                </a:solidFill>
                <a:effectLst/>
                <a:uFillTx/>
                <a:latin typeface="WenQuanYiZenHei"/>
                <a:ea typeface="WenQuanYiZenHei"/>
              </a:rPr>
              <a:t>等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780" name="文本框 1779"/>
          <p:cNvSpPr txBox="1"/>
          <p:nvPr/>
        </p:nvSpPr>
        <p:spPr>
          <a:xfrm>
            <a:off x="7801920" y="5185440"/>
            <a:ext cx="47016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BFDBFE"/>
                </a:solidFill>
                <a:effectLst/>
                <a:uFillTx/>
                <a:latin typeface="WenQuanYiZenHei"/>
                <a:ea typeface="WenQuanYiZenHei"/>
              </a:rPr>
              <a:t>向量导入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781" name="文本框 1780"/>
          <p:cNvSpPr txBox="1"/>
          <p:nvPr/>
        </p:nvSpPr>
        <p:spPr>
          <a:xfrm>
            <a:off x="8269560" y="5189400"/>
            <a:ext cx="17352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BFDBFE"/>
                </a:solidFill>
                <a:effectLst/>
                <a:uFillTx/>
                <a:latin typeface="DejaVuSans"/>
                <a:ea typeface="DejaVuSans"/>
              </a:rPr>
              <a:t> → 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782" name="文本框 1781"/>
          <p:cNvSpPr txBox="1"/>
          <p:nvPr/>
        </p:nvSpPr>
        <p:spPr>
          <a:xfrm>
            <a:off x="8442000" y="5185440"/>
            <a:ext cx="47016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BFDBFE"/>
                </a:solidFill>
                <a:effectLst/>
                <a:uFillTx/>
                <a:latin typeface="WenQuanYiZenHei"/>
                <a:ea typeface="WenQuanYiZenHei"/>
              </a:rPr>
              <a:t>索引构建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783" name="文本框 1782"/>
          <p:cNvSpPr txBox="1"/>
          <p:nvPr/>
        </p:nvSpPr>
        <p:spPr>
          <a:xfrm>
            <a:off x="8910000" y="5189400"/>
            <a:ext cx="17352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BFDBFE"/>
                </a:solidFill>
                <a:effectLst/>
                <a:uFillTx/>
                <a:latin typeface="DejaVuSans"/>
                <a:ea typeface="DejaVuSans"/>
              </a:rPr>
              <a:t> → 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784" name="文本框 1783"/>
          <p:cNvSpPr txBox="1"/>
          <p:nvPr/>
        </p:nvSpPr>
        <p:spPr>
          <a:xfrm>
            <a:off x="9082440" y="5185440"/>
            <a:ext cx="47016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BFDBFE"/>
                </a:solidFill>
                <a:effectLst/>
                <a:uFillTx/>
                <a:latin typeface="WenQuanYiZenHei"/>
                <a:ea typeface="WenQuanYiZenHei"/>
              </a:rPr>
              <a:t>快速检索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785" name="文本框 1784"/>
          <p:cNvSpPr txBox="1"/>
          <p:nvPr/>
        </p:nvSpPr>
        <p:spPr>
          <a:xfrm>
            <a:off x="9550440" y="5189400"/>
            <a:ext cx="17352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BFDBFE"/>
                </a:solidFill>
                <a:effectLst/>
                <a:uFillTx/>
                <a:latin typeface="DejaVuSans"/>
                <a:ea typeface="DejaVuSans"/>
              </a:rPr>
              <a:t> → 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786" name="任意多边形 1785"/>
          <p:cNvSpPr/>
          <p:nvPr/>
        </p:nvSpPr>
        <p:spPr>
          <a:xfrm>
            <a:off x="9463680" y="1103040"/>
            <a:ext cx="840240" cy="606240"/>
          </a:xfrm>
          <a:custGeom>
            <a:avLst/>
            <a:gdLst/>
            <a:ahLst/>
            <a:cxnLst/>
            <a:rect l="0" t="0" r="r" b="b"/>
            <a:pathLst>
              <a:path w="2334" h="1684">
                <a:moveTo>
                  <a:pt x="0" y="1509"/>
                </a:moveTo>
                <a:lnTo>
                  <a:pt x="0" y="0"/>
                </a:lnTo>
                <a:lnTo>
                  <a:pt x="2334" y="0"/>
                </a:lnTo>
                <a:lnTo>
                  <a:pt x="2334" y="1684"/>
                </a:lnTo>
                <a:lnTo>
                  <a:pt x="174" y="1684"/>
                </a:lnTo>
                <a:cubicBezTo>
                  <a:pt x="163" y="1684"/>
                  <a:pt x="152" y="1682"/>
                  <a:pt x="140" y="1680"/>
                </a:cubicBezTo>
                <a:cubicBezTo>
                  <a:pt x="129" y="1678"/>
                  <a:pt x="118" y="1675"/>
                  <a:pt x="108" y="1670"/>
                </a:cubicBezTo>
                <a:cubicBezTo>
                  <a:pt x="97" y="1666"/>
                  <a:pt x="87" y="1661"/>
                  <a:pt x="78" y="1654"/>
                </a:cubicBezTo>
                <a:cubicBezTo>
                  <a:pt x="68" y="1648"/>
                  <a:pt x="59" y="1641"/>
                  <a:pt x="51" y="1633"/>
                </a:cubicBezTo>
                <a:cubicBezTo>
                  <a:pt x="43" y="1624"/>
                  <a:pt x="36" y="1616"/>
                  <a:pt x="30" y="1606"/>
                </a:cubicBezTo>
                <a:cubicBezTo>
                  <a:pt x="23" y="1597"/>
                  <a:pt x="18" y="1587"/>
                  <a:pt x="14" y="1576"/>
                </a:cubicBezTo>
                <a:cubicBezTo>
                  <a:pt x="9" y="1566"/>
                  <a:pt x="6" y="1555"/>
                  <a:pt x="4" y="1543"/>
                </a:cubicBezTo>
                <a:cubicBezTo>
                  <a:pt x="1" y="1532"/>
                  <a:pt x="0" y="1521"/>
                  <a:pt x="0" y="1509"/>
                </a:cubicBezTo>
                <a:close/>
              </a:path>
            </a:pathLst>
          </a:custGeom>
          <a:solidFill>
            <a:srgbClr val="1E3A8A">
              <a:alpha val="5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787" name="任意多边形 1786"/>
          <p:cNvSpPr/>
          <p:nvPr/>
        </p:nvSpPr>
        <p:spPr>
          <a:xfrm>
            <a:off x="9459720" y="1675440"/>
            <a:ext cx="844200" cy="37800"/>
          </a:xfrm>
          <a:custGeom>
            <a:avLst/>
            <a:gdLst/>
            <a:ahLst/>
            <a:cxnLst/>
            <a:rect l="0" t="0" r="r" b="b"/>
            <a:pathLst>
              <a:path w="2345" h="105">
                <a:moveTo>
                  <a:pt x="102" y="0"/>
                </a:moveTo>
                <a:lnTo>
                  <a:pt x="2345" y="0"/>
                </a:lnTo>
                <a:lnTo>
                  <a:pt x="2345" y="105"/>
                </a:lnTo>
                <a:lnTo>
                  <a:pt x="0" y="105"/>
                </a:lnTo>
                <a:lnTo>
                  <a:pt x="0" y="103"/>
                </a:lnTo>
                <a:lnTo>
                  <a:pt x="102" y="0"/>
                </a:lnTo>
                <a:close/>
              </a:path>
            </a:pathLst>
          </a:custGeom>
          <a:solidFill>
            <a:srgbClr val="1D4ED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788" name="任意多边形 1787"/>
          <p:cNvSpPr/>
          <p:nvPr/>
        </p:nvSpPr>
        <p:spPr>
          <a:xfrm>
            <a:off x="9459720" y="1103040"/>
            <a:ext cx="37800" cy="610200"/>
          </a:xfrm>
          <a:custGeom>
            <a:avLst/>
            <a:gdLst/>
            <a:ahLst/>
            <a:cxnLst/>
            <a:rect l="0" t="0" r="r" b="b"/>
            <a:pathLst>
              <a:path w="105" h="1695">
                <a:moveTo>
                  <a:pt x="0" y="0"/>
                </a:moveTo>
                <a:lnTo>
                  <a:pt x="105" y="0"/>
                </a:lnTo>
                <a:lnTo>
                  <a:pt x="105" y="1593"/>
                </a:lnTo>
                <a:lnTo>
                  <a:pt x="2" y="1695"/>
                </a:lnTo>
                <a:lnTo>
                  <a:pt x="0" y="0"/>
                </a:lnTo>
                <a:close/>
              </a:path>
            </a:pathLst>
          </a:custGeom>
          <a:solidFill>
            <a:srgbClr val="1D4ED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789" name="任意多边形 1788"/>
          <p:cNvSpPr/>
          <p:nvPr/>
        </p:nvSpPr>
        <p:spPr>
          <a:xfrm>
            <a:off x="9568080" y="1236600"/>
            <a:ext cx="100800" cy="100800"/>
          </a:xfrm>
          <a:custGeom>
            <a:avLst/>
            <a:gdLst/>
            <a:ahLst/>
            <a:cxnLst/>
            <a:rect l="0" t="0" r="r" b="b"/>
            <a:pathLst>
              <a:path w="280" h="280">
                <a:moveTo>
                  <a:pt x="280" y="140"/>
                </a:moveTo>
                <a:cubicBezTo>
                  <a:pt x="280" y="159"/>
                  <a:pt x="276" y="177"/>
                  <a:pt x="269" y="194"/>
                </a:cubicBezTo>
                <a:cubicBezTo>
                  <a:pt x="262" y="211"/>
                  <a:pt x="252" y="226"/>
                  <a:pt x="238" y="239"/>
                </a:cubicBezTo>
                <a:cubicBezTo>
                  <a:pt x="225" y="252"/>
                  <a:pt x="210" y="262"/>
                  <a:pt x="193" y="269"/>
                </a:cubicBezTo>
                <a:cubicBezTo>
                  <a:pt x="176" y="276"/>
                  <a:pt x="158" y="280"/>
                  <a:pt x="140" y="280"/>
                </a:cubicBezTo>
                <a:cubicBezTo>
                  <a:pt x="121" y="280"/>
                  <a:pt x="103" y="276"/>
                  <a:pt x="86" y="269"/>
                </a:cubicBezTo>
                <a:cubicBezTo>
                  <a:pt x="69" y="262"/>
                  <a:pt x="54" y="252"/>
                  <a:pt x="41" y="239"/>
                </a:cubicBezTo>
                <a:cubicBezTo>
                  <a:pt x="28" y="226"/>
                  <a:pt x="18" y="211"/>
                  <a:pt x="11" y="194"/>
                </a:cubicBezTo>
                <a:cubicBezTo>
                  <a:pt x="4" y="177"/>
                  <a:pt x="0" y="159"/>
                  <a:pt x="0" y="140"/>
                </a:cubicBezTo>
                <a:cubicBezTo>
                  <a:pt x="0" y="122"/>
                  <a:pt x="4" y="104"/>
                  <a:pt x="11" y="87"/>
                </a:cubicBezTo>
                <a:cubicBezTo>
                  <a:pt x="18" y="70"/>
                  <a:pt x="28" y="55"/>
                  <a:pt x="41" y="42"/>
                </a:cubicBezTo>
                <a:cubicBezTo>
                  <a:pt x="54" y="28"/>
                  <a:pt x="69" y="18"/>
                  <a:pt x="86" y="11"/>
                </a:cubicBezTo>
                <a:cubicBezTo>
                  <a:pt x="103" y="4"/>
                  <a:pt x="121" y="0"/>
                  <a:pt x="140" y="0"/>
                </a:cubicBezTo>
                <a:cubicBezTo>
                  <a:pt x="158" y="0"/>
                  <a:pt x="176" y="4"/>
                  <a:pt x="193" y="11"/>
                </a:cubicBezTo>
                <a:cubicBezTo>
                  <a:pt x="210" y="18"/>
                  <a:pt x="225" y="28"/>
                  <a:pt x="238" y="42"/>
                </a:cubicBezTo>
                <a:cubicBezTo>
                  <a:pt x="252" y="55"/>
                  <a:pt x="262" y="70"/>
                  <a:pt x="269" y="87"/>
                </a:cubicBezTo>
                <a:cubicBezTo>
                  <a:pt x="276" y="104"/>
                  <a:pt x="280" y="122"/>
                  <a:pt x="280" y="140"/>
                </a:cubicBezTo>
                <a:close/>
              </a:path>
            </a:pathLst>
          </a:custGeom>
          <a:solidFill>
            <a:srgbClr val="FCD34D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790" name="文本框 1789"/>
          <p:cNvSpPr txBox="1"/>
          <p:nvPr/>
        </p:nvSpPr>
        <p:spPr>
          <a:xfrm>
            <a:off x="9722880" y="5185440"/>
            <a:ext cx="47016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BFDBFE"/>
                </a:solidFill>
                <a:effectLst/>
                <a:uFillTx/>
                <a:latin typeface="WenQuanYiZenHei"/>
                <a:ea typeface="WenQuanYiZenHei"/>
              </a:rPr>
              <a:t>结果排序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791" name="任意多边形 1790"/>
          <p:cNvSpPr/>
          <p:nvPr/>
        </p:nvSpPr>
        <p:spPr>
          <a:xfrm>
            <a:off x="9568080" y="1470600"/>
            <a:ext cx="100800" cy="100800"/>
          </a:xfrm>
          <a:custGeom>
            <a:avLst/>
            <a:gdLst/>
            <a:ahLst/>
            <a:cxnLst/>
            <a:rect l="0" t="0" r="r" b="b"/>
            <a:pathLst>
              <a:path w="280" h="280">
                <a:moveTo>
                  <a:pt x="280" y="139"/>
                </a:moveTo>
                <a:cubicBezTo>
                  <a:pt x="280" y="158"/>
                  <a:pt x="276" y="176"/>
                  <a:pt x="269" y="193"/>
                </a:cubicBezTo>
                <a:cubicBezTo>
                  <a:pt x="262" y="210"/>
                  <a:pt x="252" y="226"/>
                  <a:pt x="238" y="239"/>
                </a:cubicBezTo>
                <a:cubicBezTo>
                  <a:pt x="225" y="252"/>
                  <a:pt x="210" y="262"/>
                  <a:pt x="193" y="269"/>
                </a:cubicBezTo>
                <a:cubicBezTo>
                  <a:pt x="176" y="276"/>
                  <a:pt x="158" y="280"/>
                  <a:pt x="140" y="280"/>
                </a:cubicBezTo>
                <a:cubicBezTo>
                  <a:pt x="121" y="280"/>
                  <a:pt x="103" y="276"/>
                  <a:pt x="86" y="269"/>
                </a:cubicBezTo>
                <a:cubicBezTo>
                  <a:pt x="69" y="262"/>
                  <a:pt x="54" y="252"/>
                  <a:pt x="41" y="239"/>
                </a:cubicBezTo>
                <a:cubicBezTo>
                  <a:pt x="28" y="226"/>
                  <a:pt x="18" y="210"/>
                  <a:pt x="11" y="193"/>
                </a:cubicBezTo>
                <a:cubicBezTo>
                  <a:pt x="4" y="176"/>
                  <a:pt x="0" y="158"/>
                  <a:pt x="0" y="139"/>
                </a:cubicBezTo>
                <a:cubicBezTo>
                  <a:pt x="0" y="121"/>
                  <a:pt x="4" y="103"/>
                  <a:pt x="11" y="86"/>
                </a:cubicBezTo>
                <a:cubicBezTo>
                  <a:pt x="18" y="69"/>
                  <a:pt x="28" y="54"/>
                  <a:pt x="41" y="41"/>
                </a:cubicBezTo>
                <a:cubicBezTo>
                  <a:pt x="54" y="28"/>
                  <a:pt x="69" y="18"/>
                  <a:pt x="86" y="11"/>
                </a:cubicBezTo>
                <a:cubicBezTo>
                  <a:pt x="103" y="4"/>
                  <a:pt x="121" y="0"/>
                  <a:pt x="140" y="0"/>
                </a:cubicBezTo>
                <a:cubicBezTo>
                  <a:pt x="158" y="0"/>
                  <a:pt x="176" y="4"/>
                  <a:pt x="193" y="11"/>
                </a:cubicBezTo>
                <a:cubicBezTo>
                  <a:pt x="210" y="18"/>
                  <a:pt x="225" y="28"/>
                  <a:pt x="238" y="41"/>
                </a:cubicBezTo>
                <a:cubicBezTo>
                  <a:pt x="252" y="54"/>
                  <a:pt x="262" y="69"/>
                  <a:pt x="269" y="86"/>
                </a:cubicBezTo>
                <a:cubicBezTo>
                  <a:pt x="276" y="103"/>
                  <a:pt x="280" y="121"/>
                  <a:pt x="280" y="139"/>
                </a:cubicBezTo>
                <a:close/>
              </a:path>
            </a:pathLst>
          </a:custGeom>
          <a:solidFill>
            <a:srgbClr val="00D3F3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792" name="文本框 1791"/>
          <p:cNvSpPr txBox="1"/>
          <p:nvPr/>
        </p:nvSpPr>
        <p:spPr>
          <a:xfrm>
            <a:off x="9731520" y="1216080"/>
            <a:ext cx="47016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查询向量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793" name="文本框 1792"/>
          <p:cNvSpPr txBox="1"/>
          <p:nvPr/>
        </p:nvSpPr>
        <p:spPr>
          <a:xfrm>
            <a:off x="9731520" y="1450080"/>
            <a:ext cx="47016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索引向量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794" name="文本框 1793"/>
          <p:cNvSpPr txBox="1"/>
          <p:nvPr/>
        </p:nvSpPr>
        <p:spPr>
          <a:xfrm>
            <a:off x="10229760" y="5732640"/>
            <a:ext cx="33876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93C5FD"/>
                </a:solidFill>
                <a:effectLst/>
                <a:uFillTx/>
                <a:latin typeface="DejaVuSans"/>
                <a:ea typeface="DejaVuSans"/>
              </a:rPr>
              <a:t>9 / 21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theme/theme1.xml><?xml version="1.0" encoding="utf-8"?>
<a:theme xmlns:a="http://schemas.openxmlformats.org/drawingml/2006/main" name="Office">
  <a:themeElements>
    <a:clrScheme name="LibreOffice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18A303"/>
      </a:accent1>
      <a:accent2>
        <a:srgbClr val="0369A3"/>
      </a:accent2>
      <a:accent3>
        <a:srgbClr val="A33E03"/>
      </a:accent3>
      <a:accent4>
        <a:srgbClr val="8E03A3"/>
      </a:accent4>
      <a:accent5>
        <a:srgbClr val="C99C00"/>
      </a:accent5>
      <a:accent6>
        <a:srgbClr val="C9211E"/>
      </a:accent6>
      <a:hlink>
        <a:srgbClr val="0000EE"/>
      </a:hlink>
      <a:folHlink>
        <a:srgbClr val="551A8B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 cmpd="sng" algn="ctr">
          <a:prstDash val="solid"/>
          <a:miter/>
        </a:ln>
        <a:ln w="6350" cap="flat" cmpd="sng" algn="ctr">
          <a:prstDash val="solid"/>
          <a:miter/>
        </a:ln>
        <a:ln w="635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</TotalTime>
  <Words>3803</Words>
  <Application>Microsoft Office PowerPoint</Application>
  <PresentationFormat>自定义</PresentationFormat>
  <Paragraphs>850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1" baseType="lpstr">
      <vt:lpstr>DejaVu Sans</vt:lpstr>
      <vt:lpstr>DejaVuSans</vt:lpstr>
      <vt:lpstr>DejaVuSansMono</vt:lpstr>
      <vt:lpstr>WenQuanYiZenHei</vt:lpstr>
      <vt:lpstr>Arial</vt:lpstr>
      <vt:lpstr>Courier New</vt:lpstr>
      <vt:lpstr>Symbol</vt:lpstr>
      <vt:lpstr>Times New Roman</vt:lpstr>
      <vt:lpstr>Wingdings</vt:lpstr>
      <vt:lpstr>Office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Administrator</cp:lastModifiedBy>
  <cp:revision>2</cp:revision>
  <dcterms:modified xsi:type="dcterms:W3CDTF">2025-06-13T03:14:06Z</dcterms:modified>
</cp:coreProperties>
</file>

<file path=docProps/core0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dc:description/>
  <dc:language>en-US</dc:language>
  <cp:lastModifiedBy/>
  <cp:revision>0</cp:revision>
  <dc:subject/>
  <dc:title/>
</cp:coreProperties>
</file>