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ore0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metadata/core-properties" Target="docProps/core0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</p:sldIdLst>
  <p:sldSz cx="10704513" cy="8269288"/>
  <p:notesSz cx="7559675" cy="10691813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5" d="100"/>
          <a:sy n="75" d="100"/>
        </p:scale>
        <p:origin x="868" y="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master-page2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master-page7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laceHolder 1"/>
          <p:cNvSpPr>
            <a:spLocks noGrp="1"/>
          </p:cNvSpPr>
          <p:nvPr>
            <p:ph type="title"/>
          </p:nvPr>
        </p:nvSpPr>
        <p:spPr>
          <a:xfrm>
            <a:off x="534960" y="591840"/>
            <a:ext cx="9633240" cy="1272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r>
              <a:rPr lang="en-US" sz="4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title text format</a:t>
            </a:r>
          </a:p>
        </p:txBody>
      </p:sp>
      <p:sp>
        <p:nvSpPr>
          <p:cNvPr id="17" name="PlaceHolder 2"/>
          <p:cNvSpPr>
            <a:spLocks noGrp="1"/>
          </p:cNvSpPr>
          <p:nvPr>
            <p:ph type="body"/>
          </p:nvPr>
        </p:nvSpPr>
        <p:spPr>
          <a:xfrm>
            <a:off x="534960" y="2071080"/>
            <a:ext cx="9633240" cy="4419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32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2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Second Outline Level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Third Outline Level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Fourth Outline Level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Fifth Outline Level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Sixth Outline Level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Seventh Outline Level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master-page10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laceHolder 1"/>
          <p:cNvSpPr>
            <a:spLocks noGrp="1"/>
          </p:cNvSpPr>
          <p:nvPr>
            <p:ph type="title"/>
          </p:nvPr>
        </p:nvSpPr>
        <p:spPr>
          <a:xfrm>
            <a:off x="534960" y="591840"/>
            <a:ext cx="9633240" cy="1272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r>
              <a:rPr lang="en-US" sz="4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title text format</a:t>
            </a:r>
          </a:p>
        </p:txBody>
      </p:sp>
      <p:sp>
        <p:nvSpPr>
          <p:cNvPr id="19" name="PlaceHolder 2"/>
          <p:cNvSpPr>
            <a:spLocks noGrp="1"/>
          </p:cNvSpPr>
          <p:nvPr>
            <p:ph type="body"/>
          </p:nvPr>
        </p:nvSpPr>
        <p:spPr>
          <a:xfrm>
            <a:off x="534960" y="2071080"/>
            <a:ext cx="9633240" cy="4419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32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2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Second Outline Level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Third Outline Level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Fourth Outline Level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Fifth Outline Level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Sixth Outline Level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Seventh Outline Level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master-page10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PlaceHolder 1"/>
          <p:cNvSpPr>
            <a:spLocks noGrp="1"/>
          </p:cNvSpPr>
          <p:nvPr>
            <p:ph type="title"/>
          </p:nvPr>
        </p:nvSpPr>
        <p:spPr>
          <a:xfrm>
            <a:off x="534960" y="591840"/>
            <a:ext cx="9633240" cy="1272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r>
              <a:rPr lang="en-US" sz="4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title text format</a:t>
            </a:r>
          </a:p>
        </p:txBody>
      </p:sp>
      <p:sp>
        <p:nvSpPr>
          <p:cNvPr id="21" name="PlaceHolder 2"/>
          <p:cNvSpPr>
            <a:spLocks noGrp="1"/>
          </p:cNvSpPr>
          <p:nvPr>
            <p:ph type="body"/>
          </p:nvPr>
        </p:nvSpPr>
        <p:spPr>
          <a:xfrm>
            <a:off x="534960" y="2071080"/>
            <a:ext cx="9633240" cy="4419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32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2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Second Outline Level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Third Outline Level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Fourth Outline Level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Fifth Outline Level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Sixth Outline Level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Seventh Outline Level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master-page19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title"/>
          </p:nvPr>
        </p:nvSpPr>
        <p:spPr>
          <a:xfrm>
            <a:off x="534960" y="591840"/>
            <a:ext cx="9633240" cy="1272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r>
              <a:rPr lang="en-US" sz="4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title text format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body"/>
          </p:nvPr>
        </p:nvSpPr>
        <p:spPr>
          <a:xfrm>
            <a:off x="534960" y="2071080"/>
            <a:ext cx="9633240" cy="4419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32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2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Second Outline Level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Third Outline Level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Fourth Outline Level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Fifth Outline Level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Sixth Outline Level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Seventh Outline Level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master-page19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title"/>
          </p:nvPr>
        </p:nvSpPr>
        <p:spPr>
          <a:xfrm>
            <a:off x="534960" y="591840"/>
            <a:ext cx="9633240" cy="1272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r>
              <a:rPr lang="en-US" sz="4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title text format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body"/>
          </p:nvPr>
        </p:nvSpPr>
        <p:spPr>
          <a:xfrm>
            <a:off x="534960" y="2071080"/>
            <a:ext cx="9633240" cy="4419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32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2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Second Outline Level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Third Outline Level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Fourth Outline Level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Fifth Outline Level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Sixth Outline Level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Seventh Outline Level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master-page18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laceHolder 1"/>
          <p:cNvSpPr>
            <a:spLocks noGrp="1"/>
          </p:cNvSpPr>
          <p:nvPr>
            <p:ph type="title"/>
          </p:nvPr>
        </p:nvSpPr>
        <p:spPr>
          <a:xfrm>
            <a:off x="534960" y="591840"/>
            <a:ext cx="9633240" cy="1272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r>
              <a:rPr lang="en-US" sz="4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title text format</a:t>
            </a:r>
          </a:p>
        </p:txBody>
      </p:sp>
      <p:sp>
        <p:nvSpPr>
          <p:cNvPr id="5" name="PlaceHolder 2"/>
          <p:cNvSpPr>
            <a:spLocks noGrp="1"/>
          </p:cNvSpPr>
          <p:nvPr>
            <p:ph type="body"/>
          </p:nvPr>
        </p:nvSpPr>
        <p:spPr>
          <a:xfrm>
            <a:off x="534960" y="2071080"/>
            <a:ext cx="9633240" cy="4419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32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2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Second Outline Level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Third Outline Level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Fourth Outline Level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Fifth Outline Level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Sixth Outline Level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Seventh Outline Level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master-page16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laceHolder 1"/>
          <p:cNvSpPr>
            <a:spLocks noGrp="1"/>
          </p:cNvSpPr>
          <p:nvPr>
            <p:ph type="title"/>
          </p:nvPr>
        </p:nvSpPr>
        <p:spPr>
          <a:xfrm>
            <a:off x="534960" y="591840"/>
            <a:ext cx="9633240" cy="1272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r>
              <a:rPr lang="en-US" sz="4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title text format</a:t>
            </a:r>
          </a:p>
        </p:txBody>
      </p:sp>
      <p:sp>
        <p:nvSpPr>
          <p:cNvPr id="7" name="PlaceHolder 2"/>
          <p:cNvSpPr>
            <a:spLocks noGrp="1"/>
          </p:cNvSpPr>
          <p:nvPr>
            <p:ph type="body"/>
          </p:nvPr>
        </p:nvSpPr>
        <p:spPr>
          <a:xfrm>
            <a:off x="534960" y="2071080"/>
            <a:ext cx="9633240" cy="4419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32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2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Second Outline Level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Third Outline Level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Fourth Outline Level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Fifth Outline Level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Sixth Outline Level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Seventh Outline Level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master-page15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laceHolder 1"/>
          <p:cNvSpPr>
            <a:spLocks noGrp="1"/>
          </p:cNvSpPr>
          <p:nvPr>
            <p:ph type="title"/>
          </p:nvPr>
        </p:nvSpPr>
        <p:spPr>
          <a:xfrm>
            <a:off x="534960" y="591840"/>
            <a:ext cx="9633240" cy="1272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r>
              <a:rPr lang="en-US" sz="4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title text format</a:t>
            </a:r>
          </a:p>
        </p:txBody>
      </p:sp>
      <p:sp>
        <p:nvSpPr>
          <p:cNvPr id="9" name="PlaceHolder 2"/>
          <p:cNvSpPr>
            <a:spLocks noGrp="1"/>
          </p:cNvSpPr>
          <p:nvPr>
            <p:ph type="body"/>
          </p:nvPr>
        </p:nvSpPr>
        <p:spPr>
          <a:xfrm>
            <a:off x="534960" y="2071080"/>
            <a:ext cx="9633240" cy="4419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32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2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Second Outline Level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Third Outline Level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Fourth Outline Level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Fifth Outline Level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Sixth Outline Level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Seventh Outline Level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master-page13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laceHolder 1"/>
          <p:cNvSpPr>
            <a:spLocks noGrp="1"/>
          </p:cNvSpPr>
          <p:nvPr>
            <p:ph type="title"/>
          </p:nvPr>
        </p:nvSpPr>
        <p:spPr>
          <a:xfrm>
            <a:off x="534960" y="591840"/>
            <a:ext cx="9633240" cy="1272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r>
              <a:rPr lang="en-US" sz="4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title text format</a:t>
            </a:r>
          </a:p>
        </p:txBody>
      </p:sp>
      <p:sp>
        <p:nvSpPr>
          <p:cNvPr id="11" name="PlaceHolder 2"/>
          <p:cNvSpPr>
            <a:spLocks noGrp="1"/>
          </p:cNvSpPr>
          <p:nvPr>
            <p:ph type="body"/>
          </p:nvPr>
        </p:nvSpPr>
        <p:spPr>
          <a:xfrm>
            <a:off x="534960" y="2071080"/>
            <a:ext cx="9633240" cy="4419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32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2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Second Outline Level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Third Outline Level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Fourth Outline Level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Fifth Outline Level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Sixth Outline Level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Seventh Outline Level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master-page3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laceHolder 1"/>
          <p:cNvSpPr>
            <a:spLocks noGrp="1"/>
          </p:cNvSpPr>
          <p:nvPr>
            <p:ph type="title"/>
          </p:nvPr>
        </p:nvSpPr>
        <p:spPr>
          <a:xfrm>
            <a:off x="534960" y="591840"/>
            <a:ext cx="9633240" cy="1272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r>
              <a:rPr lang="en-US" sz="4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title text format</a:t>
            </a:r>
          </a:p>
        </p:txBody>
      </p:sp>
      <p:sp>
        <p:nvSpPr>
          <p:cNvPr id="13" name="PlaceHolder 2"/>
          <p:cNvSpPr>
            <a:spLocks noGrp="1"/>
          </p:cNvSpPr>
          <p:nvPr>
            <p:ph type="body"/>
          </p:nvPr>
        </p:nvSpPr>
        <p:spPr>
          <a:xfrm>
            <a:off x="534960" y="2071080"/>
            <a:ext cx="9633240" cy="4419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32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2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Second Outline Level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Third Outline Level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Fourth Outline Level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Fifth Outline Level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Sixth Outline Level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Seventh Outline Level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master-page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laceHolder 1"/>
          <p:cNvSpPr>
            <a:spLocks noGrp="1"/>
          </p:cNvSpPr>
          <p:nvPr>
            <p:ph type="title"/>
          </p:nvPr>
        </p:nvSpPr>
        <p:spPr>
          <a:xfrm>
            <a:off x="534960" y="591840"/>
            <a:ext cx="9633240" cy="1272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r>
              <a:rPr lang="en-US" sz="4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title text format</a:t>
            </a:r>
          </a:p>
        </p:txBody>
      </p:sp>
      <p:sp>
        <p:nvSpPr>
          <p:cNvPr id="15" name="PlaceHolder 2"/>
          <p:cNvSpPr>
            <a:spLocks noGrp="1"/>
          </p:cNvSpPr>
          <p:nvPr>
            <p:ph type="body"/>
          </p:nvPr>
        </p:nvSpPr>
        <p:spPr>
          <a:xfrm>
            <a:off x="534960" y="2071080"/>
            <a:ext cx="9633240" cy="4419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32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2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Second Outline Level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Third Outline Level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Fourth Outline Level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Fifth Outline Level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Sixth Outline Level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Seventh Outline Level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image" Target="../media/image13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6.png"/><Relationship Id="rId3" Type="http://schemas.openxmlformats.org/officeDocument/2006/relationships/image" Target="../media/image14.png"/><Relationship Id="rId7" Type="http://schemas.openxmlformats.org/officeDocument/2006/relationships/image" Target="../media/image57.png"/><Relationship Id="rId12" Type="http://schemas.openxmlformats.org/officeDocument/2006/relationships/image" Target="../media/image9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3.png"/><Relationship Id="rId11" Type="http://schemas.openxmlformats.org/officeDocument/2006/relationships/image" Target="../media/image97.png"/><Relationship Id="rId5" Type="http://schemas.openxmlformats.org/officeDocument/2006/relationships/image" Target="../media/image94.png"/><Relationship Id="rId10" Type="http://schemas.openxmlformats.org/officeDocument/2006/relationships/image" Target="../media/image96.png"/><Relationship Id="rId4" Type="http://schemas.openxmlformats.org/officeDocument/2006/relationships/image" Target="../media/image15.png"/><Relationship Id="rId9" Type="http://schemas.openxmlformats.org/officeDocument/2006/relationships/image" Target="../media/image95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4.png"/><Relationship Id="rId13" Type="http://schemas.openxmlformats.org/officeDocument/2006/relationships/image" Target="../media/image88.png"/><Relationship Id="rId18" Type="http://schemas.openxmlformats.org/officeDocument/2006/relationships/image" Target="../media/image112.png"/><Relationship Id="rId3" Type="http://schemas.openxmlformats.org/officeDocument/2006/relationships/image" Target="../media/image100.png"/><Relationship Id="rId7" Type="http://schemas.openxmlformats.org/officeDocument/2006/relationships/image" Target="../media/image103.png"/><Relationship Id="rId12" Type="http://schemas.openxmlformats.org/officeDocument/2006/relationships/image" Target="../media/image108.png"/><Relationship Id="rId17" Type="http://schemas.openxmlformats.org/officeDocument/2006/relationships/image" Target="../media/image111.png"/><Relationship Id="rId2" Type="http://schemas.openxmlformats.org/officeDocument/2006/relationships/image" Target="../media/image99.png"/><Relationship Id="rId16" Type="http://schemas.openxmlformats.org/officeDocument/2006/relationships/image" Target="../media/image110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02.png"/><Relationship Id="rId11" Type="http://schemas.openxmlformats.org/officeDocument/2006/relationships/image" Target="../media/image107.png"/><Relationship Id="rId5" Type="http://schemas.openxmlformats.org/officeDocument/2006/relationships/image" Target="../media/image101.png"/><Relationship Id="rId15" Type="http://schemas.openxmlformats.org/officeDocument/2006/relationships/image" Target="../media/image64.png"/><Relationship Id="rId10" Type="http://schemas.openxmlformats.org/officeDocument/2006/relationships/image" Target="../media/image106.png"/><Relationship Id="rId4" Type="http://schemas.openxmlformats.org/officeDocument/2006/relationships/image" Target="../media/image15.png"/><Relationship Id="rId9" Type="http://schemas.openxmlformats.org/officeDocument/2006/relationships/image" Target="../media/image105.png"/><Relationship Id="rId14" Type="http://schemas.openxmlformats.org/officeDocument/2006/relationships/image" Target="../media/image109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8.png"/><Relationship Id="rId3" Type="http://schemas.openxmlformats.org/officeDocument/2006/relationships/image" Target="../media/image114.png"/><Relationship Id="rId7" Type="http://schemas.openxmlformats.org/officeDocument/2006/relationships/image" Target="../media/image117.png"/><Relationship Id="rId2" Type="http://schemas.openxmlformats.org/officeDocument/2006/relationships/image" Target="../media/image113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16.png"/><Relationship Id="rId5" Type="http://schemas.openxmlformats.org/officeDocument/2006/relationships/image" Target="../media/image115.png"/><Relationship Id="rId4" Type="http://schemas.openxmlformats.org/officeDocument/2006/relationships/image" Target="../media/image15.png"/><Relationship Id="rId9" Type="http://schemas.openxmlformats.org/officeDocument/2006/relationships/image" Target="../media/image61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3.png"/><Relationship Id="rId3" Type="http://schemas.openxmlformats.org/officeDocument/2006/relationships/image" Target="../media/image120.png"/><Relationship Id="rId7" Type="http://schemas.openxmlformats.org/officeDocument/2006/relationships/image" Target="../media/image122.png"/><Relationship Id="rId12" Type="http://schemas.openxmlformats.org/officeDocument/2006/relationships/image" Target="../media/image127.png"/><Relationship Id="rId2" Type="http://schemas.openxmlformats.org/officeDocument/2006/relationships/image" Target="../media/image11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6.png"/><Relationship Id="rId11" Type="http://schemas.openxmlformats.org/officeDocument/2006/relationships/image" Target="../media/image126.png"/><Relationship Id="rId5" Type="http://schemas.openxmlformats.org/officeDocument/2006/relationships/image" Target="../media/image121.png"/><Relationship Id="rId10" Type="http://schemas.openxmlformats.org/officeDocument/2006/relationships/image" Target="../media/image125.png"/><Relationship Id="rId4" Type="http://schemas.openxmlformats.org/officeDocument/2006/relationships/image" Target="../media/image15.png"/><Relationship Id="rId9" Type="http://schemas.openxmlformats.org/officeDocument/2006/relationships/image" Target="../media/image124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3.png"/><Relationship Id="rId13" Type="http://schemas.openxmlformats.org/officeDocument/2006/relationships/image" Target="../media/image138.png"/><Relationship Id="rId3" Type="http://schemas.openxmlformats.org/officeDocument/2006/relationships/image" Target="../media/image129.png"/><Relationship Id="rId7" Type="http://schemas.openxmlformats.org/officeDocument/2006/relationships/image" Target="../media/image132.png"/><Relationship Id="rId12" Type="http://schemas.openxmlformats.org/officeDocument/2006/relationships/image" Target="../media/image137.png"/><Relationship Id="rId2" Type="http://schemas.openxmlformats.org/officeDocument/2006/relationships/image" Target="../media/image128.png"/><Relationship Id="rId16" Type="http://schemas.openxmlformats.org/officeDocument/2006/relationships/image" Target="../media/image13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1.png"/><Relationship Id="rId11" Type="http://schemas.openxmlformats.org/officeDocument/2006/relationships/image" Target="../media/image136.png"/><Relationship Id="rId5" Type="http://schemas.openxmlformats.org/officeDocument/2006/relationships/image" Target="../media/image130.png"/><Relationship Id="rId15" Type="http://schemas.openxmlformats.org/officeDocument/2006/relationships/image" Target="../media/image22.png"/><Relationship Id="rId10" Type="http://schemas.openxmlformats.org/officeDocument/2006/relationships/image" Target="../media/image135.png"/><Relationship Id="rId4" Type="http://schemas.openxmlformats.org/officeDocument/2006/relationships/image" Target="../media/image15.png"/><Relationship Id="rId9" Type="http://schemas.openxmlformats.org/officeDocument/2006/relationships/image" Target="../media/image134.png"/><Relationship Id="rId14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13" Type="http://schemas.openxmlformats.org/officeDocument/2006/relationships/image" Target="../media/image23.png"/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12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7.png"/><Relationship Id="rId11" Type="http://schemas.openxmlformats.org/officeDocument/2006/relationships/image" Target="../media/image22.png"/><Relationship Id="rId5" Type="http://schemas.openxmlformats.org/officeDocument/2006/relationships/image" Target="../media/image16.png"/><Relationship Id="rId10" Type="http://schemas.openxmlformats.org/officeDocument/2006/relationships/image" Target="../media/image21.png"/><Relationship Id="rId4" Type="http://schemas.openxmlformats.org/officeDocument/2006/relationships/image" Target="../media/image15.png"/><Relationship Id="rId9" Type="http://schemas.openxmlformats.org/officeDocument/2006/relationships/image" Target="../media/image20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image" Target="../media/image25.png"/><Relationship Id="rId7" Type="http://schemas.openxmlformats.org/officeDocument/2006/relationships/image" Target="../media/image28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27.png"/><Relationship Id="rId11" Type="http://schemas.openxmlformats.org/officeDocument/2006/relationships/image" Target="../media/image32.png"/><Relationship Id="rId5" Type="http://schemas.openxmlformats.org/officeDocument/2006/relationships/image" Target="../media/image26.png"/><Relationship Id="rId10" Type="http://schemas.openxmlformats.org/officeDocument/2006/relationships/image" Target="../media/image31.png"/><Relationship Id="rId4" Type="http://schemas.openxmlformats.org/officeDocument/2006/relationships/image" Target="../media/image15.png"/><Relationship Id="rId9" Type="http://schemas.openxmlformats.org/officeDocument/2006/relationships/image" Target="../media/image30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13" Type="http://schemas.openxmlformats.org/officeDocument/2006/relationships/image" Target="../media/image41.png"/><Relationship Id="rId3" Type="http://schemas.openxmlformats.org/officeDocument/2006/relationships/image" Target="../media/image14.png"/><Relationship Id="rId7" Type="http://schemas.openxmlformats.org/officeDocument/2006/relationships/image" Target="../media/image35.png"/><Relationship Id="rId12" Type="http://schemas.openxmlformats.org/officeDocument/2006/relationships/image" Target="../media/image40.png"/><Relationship Id="rId17" Type="http://schemas.openxmlformats.org/officeDocument/2006/relationships/image" Target="../media/image45.png"/><Relationship Id="rId2" Type="http://schemas.openxmlformats.org/officeDocument/2006/relationships/image" Target="../media/image1.png"/><Relationship Id="rId16" Type="http://schemas.openxmlformats.org/officeDocument/2006/relationships/image" Target="../media/image44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34.png"/><Relationship Id="rId11" Type="http://schemas.openxmlformats.org/officeDocument/2006/relationships/image" Target="../media/image39.png"/><Relationship Id="rId5" Type="http://schemas.openxmlformats.org/officeDocument/2006/relationships/image" Target="../media/image33.png"/><Relationship Id="rId15" Type="http://schemas.openxmlformats.org/officeDocument/2006/relationships/image" Target="../media/image43.png"/><Relationship Id="rId10" Type="http://schemas.openxmlformats.org/officeDocument/2006/relationships/image" Target="../media/image38.png"/><Relationship Id="rId4" Type="http://schemas.openxmlformats.org/officeDocument/2006/relationships/image" Target="../media/image15.png"/><Relationship Id="rId9" Type="http://schemas.openxmlformats.org/officeDocument/2006/relationships/image" Target="../media/image37.png"/><Relationship Id="rId14" Type="http://schemas.openxmlformats.org/officeDocument/2006/relationships/image" Target="../media/image4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47.png"/><Relationship Id="rId5" Type="http://schemas.openxmlformats.org/officeDocument/2006/relationships/image" Target="../media/image46.png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png"/><Relationship Id="rId13" Type="http://schemas.openxmlformats.org/officeDocument/2006/relationships/image" Target="../media/image57.png"/><Relationship Id="rId3" Type="http://schemas.openxmlformats.org/officeDocument/2006/relationships/image" Target="../media/image49.png"/><Relationship Id="rId7" Type="http://schemas.openxmlformats.org/officeDocument/2006/relationships/image" Target="../media/image52.png"/><Relationship Id="rId12" Type="http://schemas.openxmlformats.org/officeDocument/2006/relationships/image" Target="../media/image56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1.png"/><Relationship Id="rId11" Type="http://schemas.openxmlformats.org/officeDocument/2006/relationships/image" Target="../media/image18.png"/><Relationship Id="rId5" Type="http://schemas.openxmlformats.org/officeDocument/2006/relationships/image" Target="../media/image50.png"/><Relationship Id="rId10" Type="http://schemas.openxmlformats.org/officeDocument/2006/relationships/image" Target="../media/image55.png"/><Relationship Id="rId4" Type="http://schemas.openxmlformats.org/officeDocument/2006/relationships/image" Target="../media/image15.png"/><Relationship Id="rId9" Type="http://schemas.openxmlformats.org/officeDocument/2006/relationships/image" Target="../media/image54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3.png"/><Relationship Id="rId13" Type="http://schemas.openxmlformats.org/officeDocument/2006/relationships/image" Target="../media/image67.png"/><Relationship Id="rId3" Type="http://schemas.openxmlformats.org/officeDocument/2006/relationships/image" Target="../media/image59.png"/><Relationship Id="rId7" Type="http://schemas.openxmlformats.org/officeDocument/2006/relationships/image" Target="../media/image62.png"/><Relationship Id="rId12" Type="http://schemas.openxmlformats.org/officeDocument/2006/relationships/image" Target="../media/image66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1.png"/><Relationship Id="rId11" Type="http://schemas.openxmlformats.org/officeDocument/2006/relationships/image" Target="../media/image53.png"/><Relationship Id="rId5" Type="http://schemas.openxmlformats.org/officeDocument/2006/relationships/image" Target="../media/image60.png"/><Relationship Id="rId15" Type="http://schemas.openxmlformats.org/officeDocument/2006/relationships/image" Target="../media/image69.png"/><Relationship Id="rId10" Type="http://schemas.openxmlformats.org/officeDocument/2006/relationships/image" Target="../media/image65.png"/><Relationship Id="rId4" Type="http://schemas.openxmlformats.org/officeDocument/2006/relationships/image" Target="../media/image15.png"/><Relationship Id="rId9" Type="http://schemas.openxmlformats.org/officeDocument/2006/relationships/image" Target="../media/image64.png"/><Relationship Id="rId14" Type="http://schemas.openxmlformats.org/officeDocument/2006/relationships/image" Target="../media/image68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4.png"/><Relationship Id="rId13" Type="http://schemas.openxmlformats.org/officeDocument/2006/relationships/image" Target="../media/image78.png"/><Relationship Id="rId3" Type="http://schemas.openxmlformats.org/officeDocument/2006/relationships/image" Target="../media/image71.png"/><Relationship Id="rId7" Type="http://schemas.openxmlformats.org/officeDocument/2006/relationships/image" Target="../media/image73.png"/><Relationship Id="rId12" Type="http://schemas.openxmlformats.org/officeDocument/2006/relationships/image" Target="../media/image77.png"/><Relationship Id="rId2" Type="http://schemas.openxmlformats.org/officeDocument/2006/relationships/image" Target="../media/image70.png"/><Relationship Id="rId16" Type="http://schemas.openxmlformats.org/officeDocument/2006/relationships/image" Target="../media/image81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72.png"/><Relationship Id="rId11" Type="http://schemas.openxmlformats.org/officeDocument/2006/relationships/image" Target="../media/image76.png"/><Relationship Id="rId5" Type="http://schemas.openxmlformats.org/officeDocument/2006/relationships/image" Target="../media/image57.png"/><Relationship Id="rId15" Type="http://schemas.openxmlformats.org/officeDocument/2006/relationships/image" Target="../media/image80.png"/><Relationship Id="rId10" Type="http://schemas.openxmlformats.org/officeDocument/2006/relationships/image" Target="../media/image53.png"/><Relationship Id="rId4" Type="http://schemas.openxmlformats.org/officeDocument/2006/relationships/image" Target="../media/image15.png"/><Relationship Id="rId9" Type="http://schemas.openxmlformats.org/officeDocument/2006/relationships/image" Target="../media/image75.png"/><Relationship Id="rId14" Type="http://schemas.openxmlformats.org/officeDocument/2006/relationships/image" Target="../media/image79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86.png"/><Relationship Id="rId13" Type="http://schemas.openxmlformats.org/officeDocument/2006/relationships/image" Target="../media/image90.png"/><Relationship Id="rId18" Type="http://schemas.openxmlformats.org/officeDocument/2006/relationships/image" Target="../media/image52.png"/><Relationship Id="rId3" Type="http://schemas.openxmlformats.org/officeDocument/2006/relationships/image" Target="../media/image83.png"/><Relationship Id="rId7" Type="http://schemas.openxmlformats.org/officeDocument/2006/relationships/image" Target="../media/image85.png"/><Relationship Id="rId12" Type="http://schemas.openxmlformats.org/officeDocument/2006/relationships/image" Target="../media/image89.png"/><Relationship Id="rId17" Type="http://schemas.openxmlformats.org/officeDocument/2006/relationships/image" Target="../media/image93.png"/><Relationship Id="rId2" Type="http://schemas.openxmlformats.org/officeDocument/2006/relationships/image" Target="../media/image82.png"/><Relationship Id="rId16" Type="http://schemas.openxmlformats.org/officeDocument/2006/relationships/image" Target="../media/image57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54.png"/><Relationship Id="rId11" Type="http://schemas.openxmlformats.org/officeDocument/2006/relationships/image" Target="../media/image88.png"/><Relationship Id="rId5" Type="http://schemas.openxmlformats.org/officeDocument/2006/relationships/image" Target="../media/image84.png"/><Relationship Id="rId15" Type="http://schemas.openxmlformats.org/officeDocument/2006/relationships/image" Target="../media/image92.png"/><Relationship Id="rId10" Type="http://schemas.openxmlformats.org/officeDocument/2006/relationships/image" Target="../media/image87.png"/><Relationship Id="rId4" Type="http://schemas.openxmlformats.org/officeDocument/2006/relationships/image" Target="../media/image15.png"/><Relationship Id="rId9" Type="http://schemas.openxmlformats.org/officeDocument/2006/relationships/image" Target="../media/image18.png"/><Relationship Id="rId14" Type="http://schemas.openxmlformats.org/officeDocument/2006/relationships/image" Target="../media/image9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/>
          <p:cNvPicPr/>
          <p:nvPr/>
        </p:nvPicPr>
        <p:blipFill>
          <a:blip r:embed="rId2"/>
          <a:stretch/>
        </p:blipFill>
        <p:spPr>
          <a:xfrm>
            <a:off x="0" y="0"/>
            <a:ext cx="10696320" cy="601632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23" name="图片 22"/>
          <p:cNvPicPr/>
          <p:nvPr/>
        </p:nvPicPr>
        <p:blipFill>
          <a:blip r:embed="rId3"/>
          <a:stretch/>
        </p:blipFill>
        <p:spPr>
          <a:xfrm>
            <a:off x="0" y="0"/>
            <a:ext cx="10696320" cy="601632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24" name="图片 23"/>
          <p:cNvPicPr/>
          <p:nvPr/>
        </p:nvPicPr>
        <p:blipFill>
          <a:blip r:embed="rId4"/>
          <a:stretch/>
        </p:blipFill>
        <p:spPr>
          <a:xfrm>
            <a:off x="2958120" y="401040"/>
            <a:ext cx="501120" cy="40068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25" name="图片 24"/>
          <p:cNvPicPr/>
          <p:nvPr/>
        </p:nvPicPr>
        <p:blipFill>
          <a:blip r:embed="rId5"/>
          <a:stretch/>
        </p:blipFill>
        <p:spPr>
          <a:xfrm>
            <a:off x="4529160" y="401040"/>
            <a:ext cx="350640" cy="40068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26" name="图片 25"/>
          <p:cNvPicPr/>
          <p:nvPr/>
        </p:nvPicPr>
        <p:blipFill>
          <a:blip r:embed="rId6"/>
          <a:stretch/>
        </p:blipFill>
        <p:spPr>
          <a:xfrm>
            <a:off x="5415120" y="401040"/>
            <a:ext cx="400680" cy="40068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27" name="图片 26"/>
          <p:cNvPicPr/>
          <p:nvPr/>
        </p:nvPicPr>
        <p:blipFill>
          <a:blip r:embed="rId7"/>
          <a:stretch/>
        </p:blipFill>
        <p:spPr>
          <a:xfrm>
            <a:off x="6351120" y="401040"/>
            <a:ext cx="400680" cy="40068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28" name="图片 27"/>
          <p:cNvPicPr/>
          <p:nvPr/>
        </p:nvPicPr>
        <p:blipFill>
          <a:blip r:embed="rId8"/>
          <a:stretch/>
        </p:blipFill>
        <p:spPr>
          <a:xfrm>
            <a:off x="7287120" y="401040"/>
            <a:ext cx="451080" cy="4006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9" name="任意多边形: 形状 28"/>
          <p:cNvSpPr/>
          <p:nvPr/>
        </p:nvSpPr>
        <p:spPr>
          <a:xfrm>
            <a:off x="4403880" y="4821480"/>
            <a:ext cx="518400" cy="518760"/>
          </a:xfrm>
          <a:custGeom>
            <a:avLst/>
            <a:gdLst/>
            <a:ahLst/>
            <a:cxnLst/>
            <a:rect l="0" t="0" r="r" b="b"/>
            <a:pathLst>
              <a:path w="1440" h="1441" fill="none">
                <a:moveTo>
                  <a:pt x="1440" y="721"/>
                </a:moveTo>
                <a:cubicBezTo>
                  <a:pt x="1440" y="745"/>
                  <a:pt x="1439" y="768"/>
                  <a:pt x="1436" y="792"/>
                </a:cubicBezTo>
                <a:cubicBezTo>
                  <a:pt x="1433" y="815"/>
                  <a:pt x="1430" y="838"/>
                  <a:pt x="1425" y="861"/>
                </a:cubicBezTo>
                <a:cubicBezTo>
                  <a:pt x="1421" y="885"/>
                  <a:pt x="1415" y="907"/>
                  <a:pt x="1408" y="930"/>
                </a:cubicBezTo>
                <a:cubicBezTo>
                  <a:pt x="1401" y="952"/>
                  <a:pt x="1393" y="975"/>
                  <a:pt x="1384" y="996"/>
                </a:cubicBezTo>
                <a:cubicBezTo>
                  <a:pt x="1375" y="1018"/>
                  <a:pt x="1365" y="1039"/>
                  <a:pt x="1354" y="1060"/>
                </a:cubicBezTo>
                <a:cubicBezTo>
                  <a:pt x="1343" y="1081"/>
                  <a:pt x="1331" y="1101"/>
                  <a:pt x="1318" y="1121"/>
                </a:cubicBezTo>
                <a:cubicBezTo>
                  <a:pt x="1305" y="1140"/>
                  <a:pt x="1291" y="1159"/>
                  <a:pt x="1276" y="1178"/>
                </a:cubicBezTo>
                <a:cubicBezTo>
                  <a:pt x="1261" y="1196"/>
                  <a:pt x="1245" y="1213"/>
                  <a:pt x="1228" y="1230"/>
                </a:cubicBezTo>
                <a:cubicBezTo>
                  <a:pt x="1212" y="1247"/>
                  <a:pt x="1194" y="1262"/>
                  <a:pt x="1176" y="1277"/>
                </a:cubicBezTo>
                <a:cubicBezTo>
                  <a:pt x="1158" y="1292"/>
                  <a:pt x="1139" y="1306"/>
                  <a:pt x="1119" y="1319"/>
                </a:cubicBezTo>
                <a:cubicBezTo>
                  <a:pt x="1100" y="1332"/>
                  <a:pt x="1079" y="1345"/>
                  <a:pt x="1059" y="1356"/>
                </a:cubicBezTo>
                <a:cubicBezTo>
                  <a:pt x="1038" y="1367"/>
                  <a:pt x="1017" y="1377"/>
                  <a:pt x="995" y="1386"/>
                </a:cubicBezTo>
                <a:cubicBezTo>
                  <a:pt x="973" y="1395"/>
                  <a:pt x="951" y="1403"/>
                  <a:pt x="928" y="1410"/>
                </a:cubicBezTo>
                <a:cubicBezTo>
                  <a:pt x="906" y="1416"/>
                  <a:pt x="883" y="1422"/>
                  <a:pt x="860" y="1427"/>
                </a:cubicBezTo>
                <a:cubicBezTo>
                  <a:pt x="837" y="1431"/>
                  <a:pt x="813" y="1435"/>
                  <a:pt x="790" y="1437"/>
                </a:cubicBezTo>
                <a:cubicBezTo>
                  <a:pt x="766" y="1439"/>
                  <a:pt x="743" y="1441"/>
                  <a:pt x="719" y="1441"/>
                </a:cubicBezTo>
                <a:cubicBezTo>
                  <a:pt x="696" y="1441"/>
                  <a:pt x="672" y="1439"/>
                  <a:pt x="649" y="1437"/>
                </a:cubicBezTo>
                <a:cubicBezTo>
                  <a:pt x="625" y="1435"/>
                  <a:pt x="602" y="1431"/>
                  <a:pt x="579" y="1427"/>
                </a:cubicBezTo>
                <a:cubicBezTo>
                  <a:pt x="556" y="1422"/>
                  <a:pt x="533" y="1416"/>
                  <a:pt x="510" y="1410"/>
                </a:cubicBezTo>
                <a:cubicBezTo>
                  <a:pt x="488" y="1403"/>
                  <a:pt x="466" y="1395"/>
                  <a:pt x="444" y="1386"/>
                </a:cubicBezTo>
                <a:cubicBezTo>
                  <a:pt x="422" y="1377"/>
                  <a:pt x="401" y="1367"/>
                  <a:pt x="380" y="1356"/>
                </a:cubicBezTo>
                <a:cubicBezTo>
                  <a:pt x="359" y="1345"/>
                  <a:pt x="339" y="1332"/>
                  <a:pt x="320" y="1319"/>
                </a:cubicBezTo>
                <a:cubicBezTo>
                  <a:pt x="300" y="1306"/>
                  <a:pt x="281" y="1292"/>
                  <a:pt x="263" y="1277"/>
                </a:cubicBezTo>
                <a:cubicBezTo>
                  <a:pt x="245" y="1262"/>
                  <a:pt x="227" y="1247"/>
                  <a:pt x="211" y="1230"/>
                </a:cubicBezTo>
                <a:cubicBezTo>
                  <a:pt x="194" y="1213"/>
                  <a:pt x="178" y="1196"/>
                  <a:pt x="163" y="1178"/>
                </a:cubicBezTo>
                <a:cubicBezTo>
                  <a:pt x="148" y="1159"/>
                  <a:pt x="134" y="1140"/>
                  <a:pt x="121" y="1121"/>
                </a:cubicBezTo>
                <a:cubicBezTo>
                  <a:pt x="108" y="1101"/>
                  <a:pt x="96" y="1081"/>
                  <a:pt x="85" y="1060"/>
                </a:cubicBezTo>
                <a:cubicBezTo>
                  <a:pt x="74" y="1039"/>
                  <a:pt x="64" y="1018"/>
                  <a:pt x="55" y="996"/>
                </a:cubicBezTo>
                <a:cubicBezTo>
                  <a:pt x="46" y="975"/>
                  <a:pt x="38" y="952"/>
                  <a:pt x="31" y="930"/>
                </a:cubicBezTo>
                <a:cubicBezTo>
                  <a:pt x="24" y="907"/>
                  <a:pt x="18" y="885"/>
                  <a:pt x="14" y="861"/>
                </a:cubicBezTo>
                <a:cubicBezTo>
                  <a:pt x="9" y="838"/>
                  <a:pt x="6" y="815"/>
                  <a:pt x="3" y="792"/>
                </a:cubicBezTo>
                <a:cubicBezTo>
                  <a:pt x="1" y="768"/>
                  <a:pt x="0" y="745"/>
                  <a:pt x="0" y="721"/>
                </a:cubicBezTo>
                <a:cubicBezTo>
                  <a:pt x="0" y="697"/>
                  <a:pt x="1" y="674"/>
                  <a:pt x="3" y="651"/>
                </a:cubicBezTo>
                <a:cubicBezTo>
                  <a:pt x="6" y="627"/>
                  <a:pt x="9" y="604"/>
                  <a:pt x="14" y="581"/>
                </a:cubicBezTo>
                <a:cubicBezTo>
                  <a:pt x="18" y="558"/>
                  <a:pt x="24" y="535"/>
                  <a:pt x="31" y="512"/>
                </a:cubicBezTo>
                <a:cubicBezTo>
                  <a:pt x="38" y="490"/>
                  <a:pt x="46" y="467"/>
                  <a:pt x="55" y="446"/>
                </a:cubicBezTo>
                <a:cubicBezTo>
                  <a:pt x="64" y="424"/>
                  <a:pt x="74" y="403"/>
                  <a:pt x="85" y="382"/>
                </a:cubicBezTo>
                <a:cubicBezTo>
                  <a:pt x="96" y="361"/>
                  <a:pt x="108" y="341"/>
                  <a:pt x="121" y="321"/>
                </a:cubicBezTo>
                <a:cubicBezTo>
                  <a:pt x="134" y="302"/>
                  <a:pt x="148" y="283"/>
                  <a:pt x="163" y="264"/>
                </a:cubicBezTo>
                <a:cubicBezTo>
                  <a:pt x="178" y="245"/>
                  <a:pt x="194" y="228"/>
                  <a:pt x="211" y="211"/>
                </a:cubicBezTo>
                <a:cubicBezTo>
                  <a:pt x="227" y="195"/>
                  <a:pt x="245" y="179"/>
                  <a:pt x="263" y="164"/>
                </a:cubicBezTo>
                <a:cubicBezTo>
                  <a:pt x="281" y="149"/>
                  <a:pt x="300" y="135"/>
                  <a:pt x="320" y="122"/>
                </a:cubicBezTo>
                <a:cubicBezTo>
                  <a:pt x="339" y="109"/>
                  <a:pt x="359" y="97"/>
                  <a:pt x="380" y="85"/>
                </a:cubicBezTo>
                <a:cubicBezTo>
                  <a:pt x="401" y="74"/>
                  <a:pt x="422" y="64"/>
                  <a:pt x="444" y="55"/>
                </a:cubicBezTo>
                <a:cubicBezTo>
                  <a:pt x="466" y="46"/>
                  <a:pt x="488" y="38"/>
                  <a:pt x="510" y="31"/>
                </a:cubicBezTo>
                <a:cubicBezTo>
                  <a:pt x="533" y="25"/>
                  <a:pt x="556" y="19"/>
                  <a:pt x="579" y="14"/>
                </a:cubicBezTo>
                <a:cubicBezTo>
                  <a:pt x="602" y="10"/>
                  <a:pt x="625" y="6"/>
                  <a:pt x="649" y="4"/>
                </a:cubicBezTo>
                <a:cubicBezTo>
                  <a:pt x="672" y="2"/>
                  <a:pt x="696" y="0"/>
                  <a:pt x="719" y="0"/>
                </a:cubicBezTo>
                <a:cubicBezTo>
                  <a:pt x="743" y="0"/>
                  <a:pt x="766" y="2"/>
                  <a:pt x="790" y="4"/>
                </a:cubicBezTo>
                <a:cubicBezTo>
                  <a:pt x="813" y="6"/>
                  <a:pt x="837" y="10"/>
                  <a:pt x="860" y="14"/>
                </a:cubicBezTo>
                <a:cubicBezTo>
                  <a:pt x="883" y="19"/>
                  <a:pt x="906" y="25"/>
                  <a:pt x="928" y="31"/>
                </a:cubicBezTo>
                <a:cubicBezTo>
                  <a:pt x="951" y="38"/>
                  <a:pt x="973" y="46"/>
                  <a:pt x="995" y="55"/>
                </a:cubicBezTo>
                <a:cubicBezTo>
                  <a:pt x="1017" y="64"/>
                  <a:pt x="1038" y="74"/>
                  <a:pt x="1059" y="85"/>
                </a:cubicBezTo>
                <a:cubicBezTo>
                  <a:pt x="1079" y="97"/>
                  <a:pt x="1100" y="109"/>
                  <a:pt x="1119" y="122"/>
                </a:cubicBezTo>
                <a:cubicBezTo>
                  <a:pt x="1139" y="135"/>
                  <a:pt x="1158" y="149"/>
                  <a:pt x="1176" y="164"/>
                </a:cubicBezTo>
                <a:cubicBezTo>
                  <a:pt x="1194" y="179"/>
                  <a:pt x="1212" y="195"/>
                  <a:pt x="1228" y="211"/>
                </a:cubicBezTo>
                <a:cubicBezTo>
                  <a:pt x="1245" y="228"/>
                  <a:pt x="1261" y="245"/>
                  <a:pt x="1276" y="264"/>
                </a:cubicBezTo>
                <a:cubicBezTo>
                  <a:pt x="1291" y="283"/>
                  <a:pt x="1305" y="302"/>
                  <a:pt x="1318" y="321"/>
                </a:cubicBezTo>
                <a:cubicBezTo>
                  <a:pt x="1331" y="341"/>
                  <a:pt x="1343" y="361"/>
                  <a:pt x="1354" y="382"/>
                </a:cubicBezTo>
                <a:cubicBezTo>
                  <a:pt x="1365" y="403"/>
                  <a:pt x="1375" y="424"/>
                  <a:pt x="1384" y="446"/>
                </a:cubicBezTo>
                <a:cubicBezTo>
                  <a:pt x="1393" y="467"/>
                  <a:pt x="1401" y="490"/>
                  <a:pt x="1408" y="512"/>
                </a:cubicBezTo>
                <a:cubicBezTo>
                  <a:pt x="1415" y="535"/>
                  <a:pt x="1421" y="558"/>
                  <a:pt x="1425" y="581"/>
                </a:cubicBezTo>
                <a:cubicBezTo>
                  <a:pt x="1430" y="604"/>
                  <a:pt x="1433" y="627"/>
                  <a:pt x="1436" y="651"/>
                </a:cubicBezTo>
                <a:cubicBezTo>
                  <a:pt x="1439" y="674"/>
                  <a:pt x="1440" y="697"/>
                  <a:pt x="1440" y="721"/>
                </a:cubicBezTo>
              </a:path>
            </a:pathLst>
          </a:custGeom>
          <a:ln w="16560">
            <a:solidFill>
              <a:srgbClr val="E5E7EB"/>
            </a:solidFill>
            <a:miter/>
          </a:ln>
        </p:spPr>
        <p:txBody>
          <a:bodyPr lIns="8280" tIns="8280" rIns="8280" bIns="828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30" name="图片 29"/>
          <p:cNvPicPr/>
          <p:nvPr/>
        </p:nvPicPr>
        <p:blipFill>
          <a:blip r:embed="rId9"/>
          <a:stretch/>
        </p:blipFill>
        <p:spPr>
          <a:xfrm>
            <a:off x="4562640" y="4980600"/>
            <a:ext cx="200160" cy="2001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31" name="任意多边形: 形状 30"/>
          <p:cNvSpPr/>
          <p:nvPr/>
        </p:nvSpPr>
        <p:spPr>
          <a:xfrm>
            <a:off x="5139360" y="4821480"/>
            <a:ext cx="518400" cy="518760"/>
          </a:xfrm>
          <a:custGeom>
            <a:avLst/>
            <a:gdLst/>
            <a:ahLst/>
            <a:cxnLst/>
            <a:rect l="0" t="0" r="r" b="b"/>
            <a:pathLst>
              <a:path w="1440" h="1441" fill="none">
                <a:moveTo>
                  <a:pt x="1440" y="721"/>
                </a:moveTo>
                <a:cubicBezTo>
                  <a:pt x="1440" y="745"/>
                  <a:pt x="1439" y="768"/>
                  <a:pt x="1436" y="792"/>
                </a:cubicBezTo>
                <a:cubicBezTo>
                  <a:pt x="1434" y="815"/>
                  <a:pt x="1431" y="838"/>
                  <a:pt x="1426" y="861"/>
                </a:cubicBezTo>
                <a:cubicBezTo>
                  <a:pt x="1421" y="885"/>
                  <a:pt x="1416" y="907"/>
                  <a:pt x="1409" y="930"/>
                </a:cubicBezTo>
                <a:cubicBezTo>
                  <a:pt x="1402" y="952"/>
                  <a:pt x="1394" y="975"/>
                  <a:pt x="1385" y="996"/>
                </a:cubicBezTo>
                <a:cubicBezTo>
                  <a:pt x="1376" y="1018"/>
                  <a:pt x="1366" y="1039"/>
                  <a:pt x="1355" y="1060"/>
                </a:cubicBezTo>
                <a:cubicBezTo>
                  <a:pt x="1344" y="1081"/>
                  <a:pt x="1332" y="1101"/>
                  <a:pt x="1318" y="1121"/>
                </a:cubicBezTo>
                <a:cubicBezTo>
                  <a:pt x="1305" y="1140"/>
                  <a:pt x="1291" y="1159"/>
                  <a:pt x="1276" y="1178"/>
                </a:cubicBezTo>
                <a:cubicBezTo>
                  <a:pt x="1261" y="1196"/>
                  <a:pt x="1246" y="1213"/>
                  <a:pt x="1229" y="1230"/>
                </a:cubicBezTo>
                <a:cubicBezTo>
                  <a:pt x="1212" y="1247"/>
                  <a:pt x="1195" y="1262"/>
                  <a:pt x="1177" y="1277"/>
                </a:cubicBezTo>
                <a:cubicBezTo>
                  <a:pt x="1158" y="1292"/>
                  <a:pt x="1140" y="1306"/>
                  <a:pt x="1120" y="1319"/>
                </a:cubicBezTo>
                <a:cubicBezTo>
                  <a:pt x="1100" y="1332"/>
                  <a:pt x="1080" y="1345"/>
                  <a:pt x="1059" y="1356"/>
                </a:cubicBezTo>
                <a:cubicBezTo>
                  <a:pt x="1039" y="1367"/>
                  <a:pt x="1017" y="1377"/>
                  <a:pt x="996" y="1386"/>
                </a:cubicBezTo>
                <a:cubicBezTo>
                  <a:pt x="974" y="1395"/>
                  <a:pt x="952" y="1403"/>
                  <a:pt x="929" y="1410"/>
                </a:cubicBezTo>
                <a:cubicBezTo>
                  <a:pt x="906" y="1416"/>
                  <a:pt x="884" y="1422"/>
                  <a:pt x="861" y="1427"/>
                </a:cubicBezTo>
                <a:cubicBezTo>
                  <a:pt x="837" y="1431"/>
                  <a:pt x="813" y="1435"/>
                  <a:pt x="790" y="1437"/>
                </a:cubicBezTo>
                <a:cubicBezTo>
                  <a:pt x="766" y="1439"/>
                  <a:pt x="743" y="1441"/>
                  <a:pt x="719" y="1441"/>
                </a:cubicBezTo>
                <a:cubicBezTo>
                  <a:pt x="696" y="1441"/>
                  <a:pt x="672" y="1439"/>
                  <a:pt x="649" y="1437"/>
                </a:cubicBezTo>
                <a:cubicBezTo>
                  <a:pt x="625" y="1435"/>
                  <a:pt x="602" y="1431"/>
                  <a:pt x="579" y="1427"/>
                </a:cubicBezTo>
                <a:cubicBezTo>
                  <a:pt x="556" y="1422"/>
                  <a:pt x="533" y="1416"/>
                  <a:pt x="510" y="1410"/>
                </a:cubicBezTo>
                <a:cubicBezTo>
                  <a:pt x="488" y="1403"/>
                  <a:pt x="466" y="1395"/>
                  <a:pt x="444" y="1386"/>
                </a:cubicBezTo>
                <a:cubicBezTo>
                  <a:pt x="422" y="1377"/>
                  <a:pt x="401" y="1367"/>
                  <a:pt x="380" y="1356"/>
                </a:cubicBezTo>
                <a:cubicBezTo>
                  <a:pt x="359" y="1345"/>
                  <a:pt x="339" y="1332"/>
                  <a:pt x="319" y="1319"/>
                </a:cubicBezTo>
                <a:cubicBezTo>
                  <a:pt x="300" y="1306"/>
                  <a:pt x="281" y="1292"/>
                  <a:pt x="263" y="1277"/>
                </a:cubicBezTo>
                <a:cubicBezTo>
                  <a:pt x="244" y="1262"/>
                  <a:pt x="227" y="1247"/>
                  <a:pt x="210" y="1230"/>
                </a:cubicBezTo>
                <a:cubicBezTo>
                  <a:pt x="194" y="1213"/>
                  <a:pt x="178" y="1196"/>
                  <a:pt x="163" y="1178"/>
                </a:cubicBezTo>
                <a:cubicBezTo>
                  <a:pt x="148" y="1159"/>
                  <a:pt x="134" y="1140"/>
                  <a:pt x="121" y="1121"/>
                </a:cubicBezTo>
                <a:cubicBezTo>
                  <a:pt x="108" y="1101"/>
                  <a:pt x="96" y="1081"/>
                  <a:pt x="84" y="1060"/>
                </a:cubicBezTo>
                <a:cubicBezTo>
                  <a:pt x="73" y="1039"/>
                  <a:pt x="63" y="1018"/>
                  <a:pt x="54" y="996"/>
                </a:cubicBezTo>
                <a:cubicBezTo>
                  <a:pt x="45" y="975"/>
                  <a:pt x="37" y="952"/>
                  <a:pt x="31" y="930"/>
                </a:cubicBezTo>
                <a:cubicBezTo>
                  <a:pt x="24" y="907"/>
                  <a:pt x="18" y="885"/>
                  <a:pt x="13" y="861"/>
                </a:cubicBezTo>
                <a:cubicBezTo>
                  <a:pt x="9" y="838"/>
                  <a:pt x="5" y="815"/>
                  <a:pt x="3" y="792"/>
                </a:cubicBezTo>
                <a:cubicBezTo>
                  <a:pt x="1" y="768"/>
                  <a:pt x="0" y="745"/>
                  <a:pt x="0" y="721"/>
                </a:cubicBezTo>
                <a:cubicBezTo>
                  <a:pt x="0" y="697"/>
                  <a:pt x="1" y="674"/>
                  <a:pt x="3" y="651"/>
                </a:cubicBezTo>
                <a:cubicBezTo>
                  <a:pt x="5" y="627"/>
                  <a:pt x="9" y="604"/>
                  <a:pt x="13" y="581"/>
                </a:cubicBezTo>
                <a:cubicBezTo>
                  <a:pt x="18" y="558"/>
                  <a:pt x="24" y="535"/>
                  <a:pt x="31" y="512"/>
                </a:cubicBezTo>
                <a:cubicBezTo>
                  <a:pt x="37" y="490"/>
                  <a:pt x="45" y="467"/>
                  <a:pt x="54" y="446"/>
                </a:cubicBezTo>
                <a:cubicBezTo>
                  <a:pt x="63" y="424"/>
                  <a:pt x="73" y="403"/>
                  <a:pt x="84" y="382"/>
                </a:cubicBezTo>
                <a:cubicBezTo>
                  <a:pt x="96" y="361"/>
                  <a:pt x="108" y="341"/>
                  <a:pt x="121" y="321"/>
                </a:cubicBezTo>
                <a:cubicBezTo>
                  <a:pt x="134" y="302"/>
                  <a:pt x="148" y="283"/>
                  <a:pt x="163" y="264"/>
                </a:cubicBezTo>
                <a:cubicBezTo>
                  <a:pt x="178" y="245"/>
                  <a:pt x="194" y="228"/>
                  <a:pt x="210" y="211"/>
                </a:cubicBezTo>
                <a:cubicBezTo>
                  <a:pt x="227" y="195"/>
                  <a:pt x="244" y="179"/>
                  <a:pt x="263" y="164"/>
                </a:cubicBezTo>
                <a:cubicBezTo>
                  <a:pt x="281" y="149"/>
                  <a:pt x="300" y="135"/>
                  <a:pt x="319" y="122"/>
                </a:cubicBezTo>
                <a:cubicBezTo>
                  <a:pt x="339" y="109"/>
                  <a:pt x="359" y="97"/>
                  <a:pt x="380" y="85"/>
                </a:cubicBezTo>
                <a:cubicBezTo>
                  <a:pt x="401" y="74"/>
                  <a:pt x="422" y="64"/>
                  <a:pt x="444" y="55"/>
                </a:cubicBezTo>
                <a:cubicBezTo>
                  <a:pt x="466" y="46"/>
                  <a:pt x="488" y="38"/>
                  <a:pt x="510" y="31"/>
                </a:cubicBezTo>
                <a:cubicBezTo>
                  <a:pt x="533" y="25"/>
                  <a:pt x="556" y="19"/>
                  <a:pt x="579" y="14"/>
                </a:cubicBezTo>
                <a:cubicBezTo>
                  <a:pt x="602" y="10"/>
                  <a:pt x="625" y="6"/>
                  <a:pt x="649" y="4"/>
                </a:cubicBezTo>
                <a:cubicBezTo>
                  <a:pt x="672" y="2"/>
                  <a:pt x="696" y="0"/>
                  <a:pt x="719" y="0"/>
                </a:cubicBezTo>
                <a:cubicBezTo>
                  <a:pt x="743" y="0"/>
                  <a:pt x="766" y="2"/>
                  <a:pt x="790" y="4"/>
                </a:cubicBezTo>
                <a:cubicBezTo>
                  <a:pt x="813" y="6"/>
                  <a:pt x="837" y="10"/>
                  <a:pt x="861" y="14"/>
                </a:cubicBezTo>
                <a:cubicBezTo>
                  <a:pt x="884" y="19"/>
                  <a:pt x="906" y="25"/>
                  <a:pt x="929" y="31"/>
                </a:cubicBezTo>
                <a:cubicBezTo>
                  <a:pt x="952" y="38"/>
                  <a:pt x="974" y="46"/>
                  <a:pt x="996" y="55"/>
                </a:cubicBezTo>
                <a:cubicBezTo>
                  <a:pt x="1017" y="64"/>
                  <a:pt x="1039" y="74"/>
                  <a:pt x="1059" y="85"/>
                </a:cubicBezTo>
                <a:cubicBezTo>
                  <a:pt x="1080" y="97"/>
                  <a:pt x="1100" y="109"/>
                  <a:pt x="1120" y="122"/>
                </a:cubicBezTo>
                <a:cubicBezTo>
                  <a:pt x="1140" y="135"/>
                  <a:pt x="1158" y="149"/>
                  <a:pt x="1177" y="164"/>
                </a:cubicBezTo>
                <a:cubicBezTo>
                  <a:pt x="1195" y="179"/>
                  <a:pt x="1212" y="195"/>
                  <a:pt x="1229" y="211"/>
                </a:cubicBezTo>
                <a:cubicBezTo>
                  <a:pt x="1246" y="228"/>
                  <a:pt x="1261" y="245"/>
                  <a:pt x="1276" y="264"/>
                </a:cubicBezTo>
                <a:cubicBezTo>
                  <a:pt x="1291" y="283"/>
                  <a:pt x="1305" y="302"/>
                  <a:pt x="1318" y="321"/>
                </a:cubicBezTo>
                <a:cubicBezTo>
                  <a:pt x="1332" y="341"/>
                  <a:pt x="1344" y="361"/>
                  <a:pt x="1355" y="382"/>
                </a:cubicBezTo>
                <a:cubicBezTo>
                  <a:pt x="1366" y="403"/>
                  <a:pt x="1376" y="424"/>
                  <a:pt x="1385" y="446"/>
                </a:cubicBezTo>
                <a:cubicBezTo>
                  <a:pt x="1394" y="467"/>
                  <a:pt x="1402" y="490"/>
                  <a:pt x="1409" y="512"/>
                </a:cubicBezTo>
                <a:cubicBezTo>
                  <a:pt x="1416" y="535"/>
                  <a:pt x="1421" y="558"/>
                  <a:pt x="1426" y="581"/>
                </a:cubicBezTo>
                <a:cubicBezTo>
                  <a:pt x="1431" y="604"/>
                  <a:pt x="1434" y="627"/>
                  <a:pt x="1436" y="651"/>
                </a:cubicBezTo>
                <a:cubicBezTo>
                  <a:pt x="1439" y="674"/>
                  <a:pt x="1440" y="697"/>
                  <a:pt x="1440" y="721"/>
                </a:cubicBezTo>
              </a:path>
            </a:pathLst>
          </a:custGeom>
          <a:ln w="16560">
            <a:solidFill>
              <a:srgbClr val="93C5FD"/>
            </a:solidFill>
            <a:miter/>
          </a:ln>
        </p:spPr>
        <p:txBody>
          <a:bodyPr lIns="8280" tIns="8280" rIns="8280" bIns="828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32" name="图片 31"/>
          <p:cNvPicPr/>
          <p:nvPr/>
        </p:nvPicPr>
        <p:blipFill>
          <a:blip r:embed="rId10"/>
          <a:stretch/>
        </p:blipFill>
        <p:spPr>
          <a:xfrm>
            <a:off x="5272920" y="4980600"/>
            <a:ext cx="250200" cy="2001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33" name="任意多边形: 形状 32"/>
          <p:cNvSpPr/>
          <p:nvPr/>
        </p:nvSpPr>
        <p:spPr>
          <a:xfrm>
            <a:off x="5774400" y="4821480"/>
            <a:ext cx="518400" cy="518760"/>
          </a:xfrm>
          <a:custGeom>
            <a:avLst/>
            <a:gdLst/>
            <a:ahLst/>
            <a:cxnLst/>
            <a:rect l="0" t="0" r="r" b="b"/>
            <a:pathLst>
              <a:path w="1440" h="1441" fill="none">
                <a:moveTo>
                  <a:pt x="1440" y="721"/>
                </a:moveTo>
                <a:cubicBezTo>
                  <a:pt x="1440" y="745"/>
                  <a:pt x="1439" y="768"/>
                  <a:pt x="1436" y="792"/>
                </a:cubicBezTo>
                <a:cubicBezTo>
                  <a:pt x="1434" y="815"/>
                  <a:pt x="1431" y="838"/>
                  <a:pt x="1426" y="861"/>
                </a:cubicBezTo>
                <a:cubicBezTo>
                  <a:pt x="1422" y="885"/>
                  <a:pt x="1416" y="907"/>
                  <a:pt x="1409" y="930"/>
                </a:cubicBezTo>
                <a:cubicBezTo>
                  <a:pt x="1402" y="952"/>
                  <a:pt x="1394" y="975"/>
                  <a:pt x="1385" y="996"/>
                </a:cubicBezTo>
                <a:cubicBezTo>
                  <a:pt x="1376" y="1018"/>
                  <a:pt x="1366" y="1039"/>
                  <a:pt x="1355" y="1060"/>
                </a:cubicBezTo>
                <a:cubicBezTo>
                  <a:pt x="1344" y="1081"/>
                  <a:pt x="1332" y="1101"/>
                  <a:pt x="1319" y="1121"/>
                </a:cubicBezTo>
                <a:cubicBezTo>
                  <a:pt x="1306" y="1140"/>
                  <a:pt x="1292" y="1159"/>
                  <a:pt x="1277" y="1178"/>
                </a:cubicBezTo>
                <a:cubicBezTo>
                  <a:pt x="1262" y="1196"/>
                  <a:pt x="1246" y="1213"/>
                  <a:pt x="1229" y="1230"/>
                </a:cubicBezTo>
                <a:cubicBezTo>
                  <a:pt x="1212" y="1247"/>
                  <a:pt x="1195" y="1262"/>
                  <a:pt x="1177" y="1277"/>
                </a:cubicBezTo>
                <a:cubicBezTo>
                  <a:pt x="1159" y="1292"/>
                  <a:pt x="1140" y="1306"/>
                  <a:pt x="1120" y="1319"/>
                </a:cubicBezTo>
                <a:cubicBezTo>
                  <a:pt x="1101" y="1332"/>
                  <a:pt x="1080" y="1345"/>
                  <a:pt x="1060" y="1356"/>
                </a:cubicBezTo>
                <a:cubicBezTo>
                  <a:pt x="1039" y="1367"/>
                  <a:pt x="1017" y="1377"/>
                  <a:pt x="996" y="1386"/>
                </a:cubicBezTo>
                <a:cubicBezTo>
                  <a:pt x="974" y="1395"/>
                  <a:pt x="952" y="1403"/>
                  <a:pt x="929" y="1410"/>
                </a:cubicBezTo>
                <a:cubicBezTo>
                  <a:pt x="907" y="1416"/>
                  <a:pt x="884" y="1422"/>
                  <a:pt x="861" y="1427"/>
                </a:cubicBezTo>
                <a:cubicBezTo>
                  <a:pt x="838" y="1431"/>
                  <a:pt x="814" y="1435"/>
                  <a:pt x="791" y="1437"/>
                </a:cubicBezTo>
                <a:cubicBezTo>
                  <a:pt x="767" y="1439"/>
                  <a:pt x="744" y="1441"/>
                  <a:pt x="720" y="1441"/>
                </a:cubicBezTo>
                <a:cubicBezTo>
                  <a:pt x="697" y="1441"/>
                  <a:pt x="673" y="1439"/>
                  <a:pt x="650" y="1437"/>
                </a:cubicBezTo>
                <a:cubicBezTo>
                  <a:pt x="626" y="1435"/>
                  <a:pt x="603" y="1431"/>
                  <a:pt x="580" y="1427"/>
                </a:cubicBezTo>
                <a:cubicBezTo>
                  <a:pt x="557" y="1422"/>
                  <a:pt x="534" y="1416"/>
                  <a:pt x="511" y="1410"/>
                </a:cubicBezTo>
                <a:cubicBezTo>
                  <a:pt x="488" y="1403"/>
                  <a:pt x="466" y="1395"/>
                  <a:pt x="444" y="1386"/>
                </a:cubicBezTo>
                <a:cubicBezTo>
                  <a:pt x="422" y="1377"/>
                  <a:pt x="401" y="1367"/>
                  <a:pt x="380" y="1356"/>
                </a:cubicBezTo>
                <a:cubicBezTo>
                  <a:pt x="359" y="1345"/>
                  <a:pt x="339" y="1332"/>
                  <a:pt x="320" y="1319"/>
                </a:cubicBezTo>
                <a:cubicBezTo>
                  <a:pt x="300" y="1306"/>
                  <a:pt x="281" y="1292"/>
                  <a:pt x="263" y="1277"/>
                </a:cubicBezTo>
                <a:cubicBezTo>
                  <a:pt x="245" y="1262"/>
                  <a:pt x="227" y="1247"/>
                  <a:pt x="210" y="1230"/>
                </a:cubicBezTo>
                <a:cubicBezTo>
                  <a:pt x="194" y="1213"/>
                  <a:pt x="178" y="1196"/>
                  <a:pt x="163" y="1178"/>
                </a:cubicBezTo>
                <a:cubicBezTo>
                  <a:pt x="148" y="1159"/>
                  <a:pt x="134" y="1140"/>
                  <a:pt x="121" y="1121"/>
                </a:cubicBezTo>
                <a:cubicBezTo>
                  <a:pt x="108" y="1101"/>
                  <a:pt x="96" y="1081"/>
                  <a:pt x="85" y="1060"/>
                </a:cubicBezTo>
                <a:cubicBezTo>
                  <a:pt x="74" y="1039"/>
                  <a:pt x="64" y="1018"/>
                  <a:pt x="54" y="996"/>
                </a:cubicBezTo>
                <a:cubicBezTo>
                  <a:pt x="45" y="975"/>
                  <a:pt x="38" y="952"/>
                  <a:pt x="31" y="930"/>
                </a:cubicBezTo>
                <a:cubicBezTo>
                  <a:pt x="24" y="907"/>
                  <a:pt x="18" y="885"/>
                  <a:pt x="14" y="861"/>
                </a:cubicBezTo>
                <a:cubicBezTo>
                  <a:pt x="9" y="838"/>
                  <a:pt x="5" y="815"/>
                  <a:pt x="3" y="792"/>
                </a:cubicBezTo>
                <a:cubicBezTo>
                  <a:pt x="1" y="768"/>
                  <a:pt x="0" y="745"/>
                  <a:pt x="0" y="721"/>
                </a:cubicBezTo>
                <a:cubicBezTo>
                  <a:pt x="0" y="697"/>
                  <a:pt x="1" y="674"/>
                  <a:pt x="3" y="651"/>
                </a:cubicBezTo>
                <a:cubicBezTo>
                  <a:pt x="5" y="627"/>
                  <a:pt x="9" y="604"/>
                  <a:pt x="14" y="581"/>
                </a:cubicBezTo>
                <a:cubicBezTo>
                  <a:pt x="18" y="558"/>
                  <a:pt x="24" y="535"/>
                  <a:pt x="31" y="512"/>
                </a:cubicBezTo>
                <a:cubicBezTo>
                  <a:pt x="38" y="490"/>
                  <a:pt x="45" y="467"/>
                  <a:pt x="54" y="446"/>
                </a:cubicBezTo>
                <a:cubicBezTo>
                  <a:pt x="64" y="424"/>
                  <a:pt x="74" y="403"/>
                  <a:pt x="85" y="382"/>
                </a:cubicBezTo>
                <a:cubicBezTo>
                  <a:pt x="96" y="361"/>
                  <a:pt x="108" y="341"/>
                  <a:pt x="121" y="321"/>
                </a:cubicBezTo>
                <a:cubicBezTo>
                  <a:pt x="134" y="302"/>
                  <a:pt x="148" y="283"/>
                  <a:pt x="163" y="264"/>
                </a:cubicBezTo>
                <a:cubicBezTo>
                  <a:pt x="178" y="245"/>
                  <a:pt x="194" y="228"/>
                  <a:pt x="210" y="211"/>
                </a:cubicBezTo>
                <a:cubicBezTo>
                  <a:pt x="227" y="195"/>
                  <a:pt x="245" y="179"/>
                  <a:pt x="263" y="164"/>
                </a:cubicBezTo>
                <a:cubicBezTo>
                  <a:pt x="281" y="149"/>
                  <a:pt x="300" y="135"/>
                  <a:pt x="320" y="122"/>
                </a:cubicBezTo>
                <a:cubicBezTo>
                  <a:pt x="339" y="109"/>
                  <a:pt x="359" y="97"/>
                  <a:pt x="380" y="85"/>
                </a:cubicBezTo>
                <a:cubicBezTo>
                  <a:pt x="401" y="74"/>
                  <a:pt x="422" y="64"/>
                  <a:pt x="444" y="55"/>
                </a:cubicBezTo>
                <a:cubicBezTo>
                  <a:pt x="466" y="46"/>
                  <a:pt x="488" y="38"/>
                  <a:pt x="511" y="31"/>
                </a:cubicBezTo>
                <a:cubicBezTo>
                  <a:pt x="534" y="25"/>
                  <a:pt x="557" y="19"/>
                  <a:pt x="580" y="14"/>
                </a:cubicBezTo>
                <a:cubicBezTo>
                  <a:pt x="603" y="10"/>
                  <a:pt x="626" y="6"/>
                  <a:pt x="650" y="4"/>
                </a:cubicBezTo>
                <a:cubicBezTo>
                  <a:pt x="673" y="2"/>
                  <a:pt x="697" y="0"/>
                  <a:pt x="720" y="0"/>
                </a:cubicBezTo>
                <a:cubicBezTo>
                  <a:pt x="744" y="0"/>
                  <a:pt x="767" y="2"/>
                  <a:pt x="791" y="4"/>
                </a:cubicBezTo>
                <a:cubicBezTo>
                  <a:pt x="814" y="6"/>
                  <a:pt x="838" y="10"/>
                  <a:pt x="861" y="14"/>
                </a:cubicBezTo>
                <a:cubicBezTo>
                  <a:pt x="884" y="19"/>
                  <a:pt x="907" y="25"/>
                  <a:pt x="929" y="31"/>
                </a:cubicBezTo>
                <a:cubicBezTo>
                  <a:pt x="952" y="38"/>
                  <a:pt x="974" y="46"/>
                  <a:pt x="996" y="55"/>
                </a:cubicBezTo>
                <a:cubicBezTo>
                  <a:pt x="1017" y="64"/>
                  <a:pt x="1039" y="74"/>
                  <a:pt x="1060" y="85"/>
                </a:cubicBezTo>
                <a:cubicBezTo>
                  <a:pt x="1080" y="97"/>
                  <a:pt x="1101" y="109"/>
                  <a:pt x="1120" y="122"/>
                </a:cubicBezTo>
                <a:cubicBezTo>
                  <a:pt x="1140" y="135"/>
                  <a:pt x="1159" y="149"/>
                  <a:pt x="1177" y="164"/>
                </a:cubicBezTo>
                <a:cubicBezTo>
                  <a:pt x="1195" y="179"/>
                  <a:pt x="1212" y="195"/>
                  <a:pt x="1229" y="211"/>
                </a:cubicBezTo>
                <a:cubicBezTo>
                  <a:pt x="1246" y="228"/>
                  <a:pt x="1262" y="245"/>
                  <a:pt x="1277" y="264"/>
                </a:cubicBezTo>
                <a:cubicBezTo>
                  <a:pt x="1292" y="283"/>
                  <a:pt x="1306" y="302"/>
                  <a:pt x="1319" y="321"/>
                </a:cubicBezTo>
                <a:cubicBezTo>
                  <a:pt x="1332" y="341"/>
                  <a:pt x="1344" y="361"/>
                  <a:pt x="1355" y="382"/>
                </a:cubicBezTo>
                <a:cubicBezTo>
                  <a:pt x="1366" y="403"/>
                  <a:pt x="1376" y="424"/>
                  <a:pt x="1385" y="446"/>
                </a:cubicBezTo>
                <a:cubicBezTo>
                  <a:pt x="1394" y="467"/>
                  <a:pt x="1402" y="490"/>
                  <a:pt x="1409" y="512"/>
                </a:cubicBezTo>
                <a:cubicBezTo>
                  <a:pt x="1416" y="535"/>
                  <a:pt x="1422" y="558"/>
                  <a:pt x="1426" y="581"/>
                </a:cubicBezTo>
                <a:cubicBezTo>
                  <a:pt x="1431" y="604"/>
                  <a:pt x="1434" y="627"/>
                  <a:pt x="1436" y="651"/>
                </a:cubicBezTo>
                <a:cubicBezTo>
                  <a:pt x="1439" y="674"/>
                  <a:pt x="1440" y="697"/>
                  <a:pt x="1440" y="721"/>
                </a:cubicBezTo>
              </a:path>
            </a:pathLst>
          </a:custGeom>
          <a:ln w="16560">
            <a:solidFill>
              <a:srgbClr val="E5E7EB"/>
            </a:solidFill>
            <a:miter/>
          </a:ln>
        </p:spPr>
        <p:txBody>
          <a:bodyPr lIns="8280" tIns="8280" rIns="8280" bIns="828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34" name="图片 33"/>
          <p:cNvPicPr/>
          <p:nvPr/>
        </p:nvPicPr>
        <p:blipFill>
          <a:blip r:embed="rId11"/>
          <a:stretch/>
        </p:blipFill>
        <p:spPr>
          <a:xfrm>
            <a:off x="5950080" y="4980600"/>
            <a:ext cx="174960" cy="2001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35" name="任意多边形: 形状 34"/>
          <p:cNvSpPr/>
          <p:nvPr/>
        </p:nvSpPr>
        <p:spPr>
          <a:xfrm>
            <a:off x="0" y="0"/>
            <a:ext cx="1337400" cy="33480"/>
          </a:xfrm>
          <a:custGeom>
            <a:avLst/>
            <a:gdLst/>
            <a:ahLst/>
            <a:cxnLst/>
            <a:rect l="0" t="0" r="r" b="b"/>
            <a:pathLst>
              <a:path w="3715" h="93">
                <a:moveTo>
                  <a:pt x="0" y="0"/>
                </a:moveTo>
                <a:lnTo>
                  <a:pt x="3715" y="0"/>
                </a:lnTo>
                <a:lnTo>
                  <a:pt x="3715" y="93"/>
                </a:lnTo>
                <a:lnTo>
                  <a:pt x="0" y="93"/>
                </a:lnTo>
                <a:lnTo>
                  <a:pt x="0" y="0"/>
                </a:lnTo>
                <a:close/>
              </a:path>
            </a:pathLst>
          </a:custGeom>
          <a:solidFill>
            <a:srgbClr val="D1D5DB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6" name="任意多边形: 形状 35"/>
          <p:cNvSpPr/>
          <p:nvPr/>
        </p:nvSpPr>
        <p:spPr>
          <a:xfrm>
            <a:off x="0" y="0"/>
            <a:ext cx="33480" cy="1337400"/>
          </a:xfrm>
          <a:custGeom>
            <a:avLst/>
            <a:gdLst/>
            <a:ahLst/>
            <a:cxnLst/>
            <a:rect l="0" t="0" r="r" b="b"/>
            <a:pathLst>
              <a:path w="93" h="3715">
                <a:moveTo>
                  <a:pt x="0" y="0"/>
                </a:moveTo>
                <a:lnTo>
                  <a:pt x="93" y="0"/>
                </a:lnTo>
                <a:lnTo>
                  <a:pt x="93" y="3715"/>
                </a:lnTo>
                <a:lnTo>
                  <a:pt x="0" y="3715"/>
                </a:lnTo>
                <a:lnTo>
                  <a:pt x="0" y="0"/>
                </a:lnTo>
                <a:close/>
              </a:path>
            </a:pathLst>
          </a:custGeom>
          <a:solidFill>
            <a:srgbClr val="D1D5DB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37" name="图片 36"/>
          <p:cNvPicPr/>
          <p:nvPr/>
        </p:nvPicPr>
        <p:blipFill>
          <a:blip r:embed="rId12"/>
          <a:stretch/>
        </p:blipFill>
        <p:spPr>
          <a:xfrm>
            <a:off x="33480" y="33480"/>
            <a:ext cx="1303200" cy="130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38" name="任意多边形: 形状 37"/>
          <p:cNvSpPr/>
          <p:nvPr/>
        </p:nvSpPr>
        <p:spPr>
          <a:xfrm>
            <a:off x="9359280" y="5983200"/>
            <a:ext cx="1337400" cy="33840"/>
          </a:xfrm>
          <a:custGeom>
            <a:avLst/>
            <a:gdLst/>
            <a:ahLst/>
            <a:cxnLst/>
            <a:rect l="0" t="0" r="r" b="b"/>
            <a:pathLst>
              <a:path w="3715" h="94">
                <a:moveTo>
                  <a:pt x="0" y="0"/>
                </a:moveTo>
                <a:lnTo>
                  <a:pt x="3715" y="0"/>
                </a:lnTo>
                <a:lnTo>
                  <a:pt x="3715" y="94"/>
                </a:lnTo>
                <a:lnTo>
                  <a:pt x="0" y="94"/>
                </a:lnTo>
                <a:lnTo>
                  <a:pt x="0" y="0"/>
                </a:lnTo>
                <a:close/>
              </a:path>
            </a:pathLst>
          </a:custGeom>
          <a:solidFill>
            <a:srgbClr val="D1D5DB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9" name="任意多边形: 形状 38"/>
          <p:cNvSpPr/>
          <p:nvPr/>
        </p:nvSpPr>
        <p:spPr>
          <a:xfrm>
            <a:off x="10662840" y="4679640"/>
            <a:ext cx="33840" cy="1337400"/>
          </a:xfrm>
          <a:custGeom>
            <a:avLst/>
            <a:gdLst/>
            <a:ahLst/>
            <a:cxnLst/>
            <a:rect l="0" t="0" r="r" b="b"/>
            <a:pathLst>
              <a:path w="94" h="3715">
                <a:moveTo>
                  <a:pt x="0" y="0"/>
                </a:moveTo>
                <a:lnTo>
                  <a:pt x="94" y="0"/>
                </a:lnTo>
                <a:lnTo>
                  <a:pt x="94" y="3715"/>
                </a:lnTo>
                <a:lnTo>
                  <a:pt x="0" y="3715"/>
                </a:lnTo>
                <a:lnTo>
                  <a:pt x="0" y="0"/>
                </a:lnTo>
                <a:close/>
              </a:path>
            </a:pathLst>
          </a:custGeom>
          <a:solidFill>
            <a:srgbClr val="D1D5DB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40" name="图片 39"/>
          <p:cNvPicPr/>
          <p:nvPr/>
        </p:nvPicPr>
        <p:blipFill>
          <a:blip r:embed="rId13"/>
          <a:stretch/>
        </p:blipFill>
        <p:spPr>
          <a:xfrm>
            <a:off x="9359640" y="4679640"/>
            <a:ext cx="1303200" cy="130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41" name="文本框 40"/>
          <p:cNvSpPr txBox="1"/>
          <p:nvPr/>
        </p:nvSpPr>
        <p:spPr>
          <a:xfrm>
            <a:off x="4148280" y="5537880"/>
            <a:ext cx="604080" cy="1893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8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第十一章</a:t>
            </a:r>
            <a:endParaRPr lang="en-US" sz="11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4749840" y="5542920"/>
            <a:ext cx="150120" cy="1756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180" b="0" u="none" strike="noStrike">
                <a:solidFill>
                  <a:srgbClr val="D1D5DB"/>
                </a:solidFill>
                <a:effectLst/>
                <a:uFillTx/>
                <a:latin typeface="DejaVuSans"/>
                <a:ea typeface="DejaVuSans"/>
              </a:rPr>
              <a:t> · </a:t>
            </a:r>
            <a:endParaRPr lang="en-US" sz="11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43" name="图片 42"/>
          <p:cNvPicPr/>
          <p:nvPr/>
        </p:nvPicPr>
        <p:blipFill>
          <a:blip r:embed="rId14"/>
          <a:stretch/>
        </p:blipFill>
        <p:spPr>
          <a:xfrm>
            <a:off x="4930560" y="3058560"/>
            <a:ext cx="835200" cy="3312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44" name="文本框 43"/>
          <p:cNvSpPr txBox="1"/>
          <p:nvPr/>
        </p:nvSpPr>
        <p:spPr>
          <a:xfrm>
            <a:off x="4893480" y="5537880"/>
            <a:ext cx="1660320" cy="1893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8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法律法规查询助手的开发</a:t>
            </a:r>
            <a:endParaRPr lang="en-US" sz="11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2066040" y="2413080"/>
            <a:ext cx="802440" cy="5047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316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基于</a:t>
            </a:r>
            <a:endParaRPr lang="en-US" sz="31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2868480" y="2427120"/>
            <a:ext cx="948600" cy="466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3160" b="1" u="none" strike="noStrike">
                <a:solidFill>
                  <a:srgbClr val="FFFFFF"/>
                </a:solidFill>
                <a:effectLst/>
                <a:uFillTx/>
                <a:latin typeface="DejaVuSans"/>
                <a:ea typeface="DejaVuSans"/>
              </a:rPr>
              <a:t>RAG</a:t>
            </a:r>
            <a:endParaRPr lang="en-US" sz="31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3816720" y="2413080"/>
            <a:ext cx="4810320" cy="5047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316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技术开发法律规范查询助手</a:t>
            </a:r>
            <a:endParaRPr lang="en-US" sz="31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3142080" y="3300120"/>
            <a:ext cx="4426560" cy="2534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580" b="0" u="none" strike="noStrike">
                <a:solidFill>
                  <a:srgbClr val="E5E7EB"/>
                </a:solidFill>
                <a:effectLst/>
                <a:uFillTx/>
                <a:latin typeface="WenQuanYiZenHei"/>
                <a:ea typeface="WenQuanYiZenHei"/>
              </a:rPr>
              <a:t>检索增强生成技术在法律法规查询中的应用与实践</a:t>
            </a:r>
            <a:endParaRPr lang="en-US" sz="15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CF38C327-7724-620C-1A76-03CD2AA43C18}"/>
              </a:ext>
            </a:extLst>
          </p:cNvPr>
          <p:cNvSpPr txBox="1"/>
          <p:nvPr/>
        </p:nvSpPr>
        <p:spPr>
          <a:xfrm>
            <a:off x="1924300" y="1085994"/>
            <a:ext cx="23876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>
                <a:solidFill>
                  <a:schemeClr val="bg1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第 </a:t>
            </a:r>
            <a:r>
              <a:rPr lang="en-US" altLang="zh-CN" sz="4000" dirty="0">
                <a:solidFill>
                  <a:schemeClr val="bg1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11 </a:t>
            </a:r>
            <a:r>
              <a:rPr lang="zh-CN" altLang="en-US" sz="4000" dirty="0">
                <a:solidFill>
                  <a:schemeClr val="bg1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章 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0" name="图片 639"/>
          <p:cNvPicPr/>
          <p:nvPr/>
        </p:nvPicPr>
        <p:blipFill>
          <a:blip r:embed="rId2"/>
          <a:stretch/>
        </p:blipFill>
        <p:spPr>
          <a:xfrm>
            <a:off x="0" y="0"/>
            <a:ext cx="10696320" cy="601632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641" name="图片 640"/>
          <p:cNvPicPr/>
          <p:nvPr/>
        </p:nvPicPr>
        <p:blipFill>
          <a:blip r:embed="rId3"/>
          <a:stretch/>
        </p:blipFill>
        <p:spPr>
          <a:xfrm>
            <a:off x="0" y="0"/>
            <a:ext cx="10696320" cy="601632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642" name="图片 641"/>
          <p:cNvPicPr/>
          <p:nvPr/>
        </p:nvPicPr>
        <p:blipFill>
          <a:blip r:embed="rId4"/>
          <a:stretch/>
        </p:blipFill>
        <p:spPr>
          <a:xfrm>
            <a:off x="334440" y="768960"/>
            <a:ext cx="668160" cy="3312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643" name="任意多边形: 形状 642"/>
          <p:cNvSpPr/>
          <p:nvPr/>
        </p:nvSpPr>
        <p:spPr>
          <a:xfrm>
            <a:off x="334080" y="2306160"/>
            <a:ext cx="4813920" cy="702360"/>
          </a:xfrm>
          <a:custGeom>
            <a:avLst/>
            <a:gdLst/>
            <a:ahLst/>
            <a:cxnLst/>
            <a:rect l="0" t="0" r="r" b="b"/>
            <a:pathLst>
              <a:path w="13372" h="1951">
                <a:moveTo>
                  <a:pt x="0" y="1765"/>
                </a:moveTo>
                <a:lnTo>
                  <a:pt x="0" y="186"/>
                </a:lnTo>
                <a:cubicBezTo>
                  <a:pt x="0" y="174"/>
                  <a:pt x="1" y="162"/>
                  <a:pt x="4" y="150"/>
                </a:cubicBezTo>
                <a:cubicBezTo>
                  <a:pt x="6" y="138"/>
                  <a:pt x="9" y="126"/>
                  <a:pt x="14" y="115"/>
                </a:cubicBezTo>
                <a:cubicBezTo>
                  <a:pt x="19" y="104"/>
                  <a:pt x="25" y="93"/>
                  <a:pt x="31" y="83"/>
                </a:cubicBezTo>
                <a:cubicBezTo>
                  <a:pt x="38" y="73"/>
                  <a:pt x="46" y="63"/>
                  <a:pt x="54" y="55"/>
                </a:cubicBezTo>
                <a:cubicBezTo>
                  <a:pt x="63" y="46"/>
                  <a:pt x="72" y="38"/>
                  <a:pt x="83" y="32"/>
                </a:cubicBezTo>
                <a:cubicBezTo>
                  <a:pt x="93" y="25"/>
                  <a:pt x="103" y="19"/>
                  <a:pt x="115" y="14"/>
                </a:cubicBezTo>
                <a:cubicBezTo>
                  <a:pt x="126" y="10"/>
                  <a:pt x="138" y="6"/>
                  <a:pt x="149" y="4"/>
                </a:cubicBezTo>
                <a:cubicBezTo>
                  <a:pt x="161" y="1"/>
                  <a:pt x="174" y="0"/>
                  <a:pt x="186" y="0"/>
                </a:cubicBezTo>
                <a:lnTo>
                  <a:pt x="13186" y="0"/>
                </a:lnTo>
                <a:cubicBezTo>
                  <a:pt x="13198" y="0"/>
                  <a:pt x="13210" y="1"/>
                  <a:pt x="13222" y="4"/>
                </a:cubicBezTo>
                <a:cubicBezTo>
                  <a:pt x="13234" y="6"/>
                  <a:pt x="13246" y="10"/>
                  <a:pt x="13257" y="14"/>
                </a:cubicBezTo>
                <a:cubicBezTo>
                  <a:pt x="13268" y="19"/>
                  <a:pt x="13279" y="25"/>
                  <a:pt x="13289" y="32"/>
                </a:cubicBezTo>
                <a:cubicBezTo>
                  <a:pt x="13299" y="38"/>
                  <a:pt x="13309" y="46"/>
                  <a:pt x="13317" y="55"/>
                </a:cubicBezTo>
                <a:cubicBezTo>
                  <a:pt x="13326" y="63"/>
                  <a:pt x="13334" y="73"/>
                  <a:pt x="13340" y="83"/>
                </a:cubicBezTo>
                <a:cubicBezTo>
                  <a:pt x="13347" y="93"/>
                  <a:pt x="13353" y="104"/>
                  <a:pt x="13358" y="115"/>
                </a:cubicBezTo>
                <a:cubicBezTo>
                  <a:pt x="13362" y="126"/>
                  <a:pt x="13366" y="138"/>
                  <a:pt x="13368" y="150"/>
                </a:cubicBezTo>
                <a:cubicBezTo>
                  <a:pt x="13371" y="162"/>
                  <a:pt x="13372" y="174"/>
                  <a:pt x="13372" y="186"/>
                </a:cubicBezTo>
                <a:lnTo>
                  <a:pt x="13372" y="1765"/>
                </a:lnTo>
                <a:cubicBezTo>
                  <a:pt x="13372" y="1778"/>
                  <a:pt x="13371" y="1790"/>
                  <a:pt x="13368" y="1802"/>
                </a:cubicBezTo>
                <a:cubicBezTo>
                  <a:pt x="13366" y="1814"/>
                  <a:pt x="13362" y="1825"/>
                  <a:pt x="13358" y="1837"/>
                </a:cubicBezTo>
                <a:cubicBezTo>
                  <a:pt x="13353" y="1848"/>
                  <a:pt x="13347" y="1859"/>
                  <a:pt x="13340" y="1869"/>
                </a:cubicBezTo>
                <a:cubicBezTo>
                  <a:pt x="13334" y="1879"/>
                  <a:pt x="13326" y="1888"/>
                  <a:pt x="13317" y="1897"/>
                </a:cubicBezTo>
                <a:cubicBezTo>
                  <a:pt x="13309" y="1905"/>
                  <a:pt x="13299" y="1913"/>
                  <a:pt x="13289" y="1920"/>
                </a:cubicBezTo>
                <a:cubicBezTo>
                  <a:pt x="13279" y="1927"/>
                  <a:pt x="13268" y="1932"/>
                  <a:pt x="13257" y="1937"/>
                </a:cubicBezTo>
                <a:cubicBezTo>
                  <a:pt x="13246" y="1942"/>
                  <a:pt x="13234" y="1945"/>
                  <a:pt x="13222" y="1948"/>
                </a:cubicBezTo>
                <a:cubicBezTo>
                  <a:pt x="13210" y="1950"/>
                  <a:pt x="13198" y="1951"/>
                  <a:pt x="13186" y="1951"/>
                </a:cubicBezTo>
                <a:lnTo>
                  <a:pt x="186" y="1951"/>
                </a:lnTo>
                <a:cubicBezTo>
                  <a:pt x="174" y="1951"/>
                  <a:pt x="161" y="1950"/>
                  <a:pt x="149" y="1948"/>
                </a:cubicBezTo>
                <a:cubicBezTo>
                  <a:pt x="138" y="1945"/>
                  <a:pt x="126" y="1942"/>
                  <a:pt x="115" y="1937"/>
                </a:cubicBezTo>
                <a:cubicBezTo>
                  <a:pt x="103" y="1932"/>
                  <a:pt x="93" y="1927"/>
                  <a:pt x="83" y="1920"/>
                </a:cubicBezTo>
                <a:cubicBezTo>
                  <a:pt x="72" y="1913"/>
                  <a:pt x="63" y="1905"/>
                  <a:pt x="54" y="1897"/>
                </a:cubicBezTo>
                <a:cubicBezTo>
                  <a:pt x="46" y="1888"/>
                  <a:pt x="38" y="1879"/>
                  <a:pt x="31" y="1869"/>
                </a:cubicBezTo>
                <a:cubicBezTo>
                  <a:pt x="25" y="1859"/>
                  <a:pt x="19" y="1848"/>
                  <a:pt x="14" y="1837"/>
                </a:cubicBezTo>
                <a:cubicBezTo>
                  <a:pt x="9" y="1825"/>
                  <a:pt x="6" y="1814"/>
                  <a:pt x="4" y="1802"/>
                </a:cubicBezTo>
                <a:cubicBezTo>
                  <a:pt x="1" y="1790"/>
                  <a:pt x="0" y="1778"/>
                  <a:pt x="0" y="1765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44" name="任意多边形: 形状 643"/>
          <p:cNvSpPr/>
          <p:nvPr/>
        </p:nvSpPr>
        <p:spPr>
          <a:xfrm>
            <a:off x="334080" y="3142080"/>
            <a:ext cx="4813920" cy="702360"/>
          </a:xfrm>
          <a:custGeom>
            <a:avLst/>
            <a:gdLst/>
            <a:ahLst/>
            <a:cxnLst/>
            <a:rect l="0" t="0" r="r" b="b"/>
            <a:pathLst>
              <a:path w="13372" h="1951">
                <a:moveTo>
                  <a:pt x="0" y="1765"/>
                </a:moveTo>
                <a:lnTo>
                  <a:pt x="0" y="186"/>
                </a:lnTo>
                <a:cubicBezTo>
                  <a:pt x="0" y="174"/>
                  <a:pt x="1" y="162"/>
                  <a:pt x="4" y="150"/>
                </a:cubicBezTo>
                <a:cubicBezTo>
                  <a:pt x="6" y="138"/>
                  <a:pt x="9" y="127"/>
                  <a:pt x="14" y="115"/>
                </a:cubicBezTo>
                <a:cubicBezTo>
                  <a:pt x="19" y="104"/>
                  <a:pt x="25" y="93"/>
                  <a:pt x="31" y="83"/>
                </a:cubicBezTo>
                <a:cubicBezTo>
                  <a:pt x="38" y="73"/>
                  <a:pt x="46" y="64"/>
                  <a:pt x="54" y="55"/>
                </a:cubicBezTo>
                <a:cubicBezTo>
                  <a:pt x="63" y="46"/>
                  <a:pt x="72" y="38"/>
                  <a:pt x="83" y="31"/>
                </a:cubicBezTo>
                <a:cubicBezTo>
                  <a:pt x="93" y="24"/>
                  <a:pt x="103" y="18"/>
                  <a:pt x="115" y="14"/>
                </a:cubicBezTo>
                <a:cubicBezTo>
                  <a:pt x="126" y="9"/>
                  <a:pt x="138" y="6"/>
                  <a:pt x="149" y="3"/>
                </a:cubicBezTo>
                <a:cubicBezTo>
                  <a:pt x="161" y="1"/>
                  <a:pt x="174" y="0"/>
                  <a:pt x="186" y="0"/>
                </a:cubicBezTo>
                <a:lnTo>
                  <a:pt x="13186" y="0"/>
                </a:lnTo>
                <a:cubicBezTo>
                  <a:pt x="13198" y="0"/>
                  <a:pt x="13210" y="1"/>
                  <a:pt x="13222" y="3"/>
                </a:cubicBezTo>
                <a:cubicBezTo>
                  <a:pt x="13234" y="6"/>
                  <a:pt x="13246" y="9"/>
                  <a:pt x="13257" y="14"/>
                </a:cubicBezTo>
                <a:cubicBezTo>
                  <a:pt x="13268" y="18"/>
                  <a:pt x="13279" y="24"/>
                  <a:pt x="13289" y="31"/>
                </a:cubicBezTo>
                <a:cubicBezTo>
                  <a:pt x="13299" y="38"/>
                  <a:pt x="13309" y="46"/>
                  <a:pt x="13317" y="55"/>
                </a:cubicBezTo>
                <a:cubicBezTo>
                  <a:pt x="13326" y="64"/>
                  <a:pt x="13334" y="73"/>
                  <a:pt x="13340" y="83"/>
                </a:cubicBezTo>
                <a:cubicBezTo>
                  <a:pt x="13347" y="93"/>
                  <a:pt x="13353" y="104"/>
                  <a:pt x="13358" y="115"/>
                </a:cubicBezTo>
                <a:cubicBezTo>
                  <a:pt x="13362" y="127"/>
                  <a:pt x="13366" y="138"/>
                  <a:pt x="13368" y="150"/>
                </a:cubicBezTo>
                <a:cubicBezTo>
                  <a:pt x="13371" y="162"/>
                  <a:pt x="13372" y="174"/>
                  <a:pt x="13372" y="186"/>
                </a:cubicBezTo>
                <a:lnTo>
                  <a:pt x="13372" y="1765"/>
                </a:lnTo>
                <a:cubicBezTo>
                  <a:pt x="13372" y="1777"/>
                  <a:pt x="13371" y="1789"/>
                  <a:pt x="13368" y="1801"/>
                </a:cubicBezTo>
                <a:cubicBezTo>
                  <a:pt x="13366" y="1813"/>
                  <a:pt x="13362" y="1825"/>
                  <a:pt x="13358" y="1836"/>
                </a:cubicBezTo>
                <a:cubicBezTo>
                  <a:pt x="13353" y="1847"/>
                  <a:pt x="13347" y="1858"/>
                  <a:pt x="13340" y="1868"/>
                </a:cubicBezTo>
                <a:cubicBezTo>
                  <a:pt x="13334" y="1878"/>
                  <a:pt x="13326" y="1887"/>
                  <a:pt x="13317" y="1896"/>
                </a:cubicBezTo>
                <a:cubicBezTo>
                  <a:pt x="13309" y="1905"/>
                  <a:pt x="13299" y="1912"/>
                  <a:pt x="13289" y="1919"/>
                </a:cubicBezTo>
                <a:cubicBezTo>
                  <a:pt x="13279" y="1926"/>
                  <a:pt x="13268" y="1932"/>
                  <a:pt x="13257" y="1936"/>
                </a:cubicBezTo>
                <a:cubicBezTo>
                  <a:pt x="13246" y="1941"/>
                  <a:pt x="13234" y="1945"/>
                  <a:pt x="13222" y="1947"/>
                </a:cubicBezTo>
                <a:cubicBezTo>
                  <a:pt x="13210" y="1949"/>
                  <a:pt x="13198" y="1951"/>
                  <a:pt x="13186" y="1951"/>
                </a:cubicBezTo>
                <a:lnTo>
                  <a:pt x="186" y="1951"/>
                </a:lnTo>
                <a:cubicBezTo>
                  <a:pt x="174" y="1951"/>
                  <a:pt x="161" y="1949"/>
                  <a:pt x="149" y="1947"/>
                </a:cubicBezTo>
                <a:cubicBezTo>
                  <a:pt x="138" y="1945"/>
                  <a:pt x="126" y="1941"/>
                  <a:pt x="115" y="1936"/>
                </a:cubicBezTo>
                <a:cubicBezTo>
                  <a:pt x="103" y="1932"/>
                  <a:pt x="93" y="1926"/>
                  <a:pt x="83" y="1919"/>
                </a:cubicBezTo>
                <a:cubicBezTo>
                  <a:pt x="72" y="1912"/>
                  <a:pt x="63" y="1905"/>
                  <a:pt x="54" y="1896"/>
                </a:cubicBezTo>
                <a:cubicBezTo>
                  <a:pt x="46" y="1887"/>
                  <a:pt x="38" y="1878"/>
                  <a:pt x="31" y="1868"/>
                </a:cubicBezTo>
                <a:cubicBezTo>
                  <a:pt x="25" y="1858"/>
                  <a:pt x="19" y="1847"/>
                  <a:pt x="14" y="1836"/>
                </a:cubicBezTo>
                <a:cubicBezTo>
                  <a:pt x="9" y="1825"/>
                  <a:pt x="6" y="1813"/>
                  <a:pt x="4" y="1801"/>
                </a:cubicBezTo>
                <a:cubicBezTo>
                  <a:pt x="1" y="1789"/>
                  <a:pt x="0" y="1777"/>
                  <a:pt x="0" y="1765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45" name="任意多边形: 形状 644"/>
          <p:cNvSpPr/>
          <p:nvPr/>
        </p:nvSpPr>
        <p:spPr>
          <a:xfrm>
            <a:off x="334080" y="3977640"/>
            <a:ext cx="4813920" cy="702360"/>
          </a:xfrm>
          <a:custGeom>
            <a:avLst/>
            <a:gdLst/>
            <a:ahLst/>
            <a:cxnLst/>
            <a:rect l="0" t="0" r="r" b="b"/>
            <a:pathLst>
              <a:path w="13372" h="1951">
                <a:moveTo>
                  <a:pt x="0" y="1765"/>
                </a:moveTo>
                <a:lnTo>
                  <a:pt x="0" y="186"/>
                </a:lnTo>
                <a:cubicBezTo>
                  <a:pt x="0" y="173"/>
                  <a:pt x="1" y="161"/>
                  <a:pt x="4" y="149"/>
                </a:cubicBezTo>
                <a:cubicBezTo>
                  <a:pt x="6" y="137"/>
                  <a:pt x="9" y="126"/>
                  <a:pt x="14" y="115"/>
                </a:cubicBezTo>
                <a:cubicBezTo>
                  <a:pt x="19" y="103"/>
                  <a:pt x="25" y="93"/>
                  <a:pt x="31" y="82"/>
                </a:cubicBezTo>
                <a:cubicBezTo>
                  <a:pt x="38" y="72"/>
                  <a:pt x="46" y="63"/>
                  <a:pt x="54" y="54"/>
                </a:cubicBezTo>
                <a:cubicBezTo>
                  <a:pt x="63" y="46"/>
                  <a:pt x="72" y="38"/>
                  <a:pt x="83" y="31"/>
                </a:cubicBezTo>
                <a:cubicBezTo>
                  <a:pt x="93" y="24"/>
                  <a:pt x="103" y="19"/>
                  <a:pt x="115" y="14"/>
                </a:cubicBezTo>
                <a:cubicBezTo>
                  <a:pt x="126" y="9"/>
                  <a:pt x="138" y="6"/>
                  <a:pt x="149" y="3"/>
                </a:cubicBezTo>
                <a:cubicBezTo>
                  <a:pt x="161" y="1"/>
                  <a:pt x="174" y="0"/>
                  <a:pt x="186" y="0"/>
                </a:cubicBezTo>
                <a:lnTo>
                  <a:pt x="13186" y="0"/>
                </a:lnTo>
                <a:cubicBezTo>
                  <a:pt x="13198" y="0"/>
                  <a:pt x="13210" y="1"/>
                  <a:pt x="13222" y="3"/>
                </a:cubicBezTo>
                <a:cubicBezTo>
                  <a:pt x="13234" y="6"/>
                  <a:pt x="13246" y="9"/>
                  <a:pt x="13257" y="14"/>
                </a:cubicBezTo>
                <a:cubicBezTo>
                  <a:pt x="13268" y="19"/>
                  <a:pt x="13279" y="24"/>
                  <a:pt x="13289" y="31"/>
                </a:cubicBezTo>
                <a:cubicBezTo>
                  <a:pt x="13299" y="38"/>
                  <a:pt x="13309" y="46"/>
                  <a:pt x="13317" y="54"/>
                </a:cubicBezTo>
                <a:cubicBezTo>
                  <a:pt x="13326" y="63"/>
                  <a:pt x="13334" y="72"/>
                  <a:pt x="13340" y="82"/>
                </a:cubicBezTo>
                <a:cubicBezTo>
                  <a:pt x="13347" y="93"/>
                  <a:pt x="13353" y="103"/>
                  <a:pt x="13358" y="115"/>
                </a:cubicBezTo>
                <a:cubicBezTo>
                  <a:pt x="13362" y="126"/>
                  <a:pt x="13366" y="137"/>
                  <a:pt x="13368" y="149"/>
                </a:cubicBezTo>
                <a:cubicBezTo>
                  <a:pt x="13371" y="161"/>
                  <a:pt x="13372" y="173"/>
                  <a:pt x="13372" y="186"/>
                </a:cubicBezTo>
                <a:lnTo>
                  <a:pt x="13372" y="1765"/>
                </a:lnTo>
                <a:cubicBezTo>
                  <a:pt x="13372" y="1777"/>
                  <a:pt x="13371" y="1789"/>
                  <a:pt x="13368" y="1801"/>
                </a:cubicBezTo>
                <a:cubicBezTo>
                  <a:pt x="13366" y="1813"/>
                  <a:pt x="13362" y="1825"/>
                  <a:pt x="13358" y="1836"/>
                </a:cubicBezTo>
                <a:cubicBezTo>
                  <a:pt x="13353" y="1847"/>
                  <a:pt x="13347" y="1858"/>
                  <a:pt x="13340" y="1868"/>
                </a:cubicBezTo>
                <a:cubicBezTo>
                  <a:pt x="13334" y="1878"/>
                  <a:pt x="13326" y="1888"/>
                  <a:pt x="13317" y="1896"/>
                </a:cubicBezTo>
                <a:cubicBezTo>
                  <a:pt x="13309" y="1905"/>
                  <a:pt x="13299" y="1913"/>
                  <a:pt x="13289" y="1920"/>
                </a:cubicBezTo>
                <a:cubicBezTo>
                  <a:pt x="13279" y="1926"/>
                  <a:pt x="13268" y="1932"/>
                  <a:pt x="13257" y="1937"/>
                </a:cubicBezTo>
                <a:cubicBezTo>
                  <a:pt x="13246" y="1941"/>
                  <a:pt x="13234" y="1945"/>
                  <a:pt x="13222" y="1947"/>
                </a:cubicBezTo>
                <a:cubicBezTo>
                  <a:pt x="13210" y="1950"/>
                  <a:pt x="13198" y="1951"/>
                  <a:pt x="13186" y="1951"/>
                </a:cubicBezTo>
                <a:lnTo>
                  <a:pt x="186" y="1951"/>
                </a:lnTo>
                <a:cubicBezTo>
                  <a:pt x="174" y="1951"/>
                  <a:pt x="161" y="1950"/>
                  <a:pt x="149" y="1947"/>
                </a:cubicBezTo>
                <a:cubicBezTo>
                  <a:pt x="138" y="1945"/>
                  <a:pt x="126" y="1941"/>
                  <a:pt x="115" y="1937"/>
                </a:cubicBezTo>
                <a:cubicBezTo>
                  <a:pt x="103" y="1932"/>
                  <a:pt x="93" y="1926"/>
                  <a:pt x="83" y="1920"/>
                </a:cubicBezTo>
                <a:cubicBezTo>
                  <a:pt x="72" y="1913"/>
                  <a:pt x="63" y="1905"/>
                  <a:pt x="54" y="1896"/>
                </a:cubicBezTo>
                <a:cubicBezTo>
                  <a:pt x="46" y="1888"/>
                  <a:pt x="38" y="1878"/>
                  <a:pt x="31" y="1868"/>
                </a:cubicBezTo>
                <a:cubicBezTo>
                  <a:pt x="25" y="1858"/>
                  <a:pt x="19" y="1847"/>
                  <a:pt x="14" y="1836"/>
                </a:cubicBezTo>
                <a:cubicBezTo>
                  <a:pt x="9" y="1825"/>
                  <a:pt x="6" y="1813"/>
                  <a:pt x="4" y="1801"/>
                </a:cubicBezTo>
                <a:cubicBezTo>
                  <a:pt x="1" y="1789"/>
                  <a:pt x="0" y="1777"/>
                  <a:pt x="0" y="1765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646" name="图片 645"/>
          <p:cNvPicPr/>
          <p:nvPr/>
        </p:nvPicPr>
        <p:blipFill>
          <a:blip r:embed="rId5"/>
          <a:stretch/>
        </p:blipFill>
        <p:spPr>
          <a:xfrm>
            <a:off x="334440" y="1036080"/>
            <a:ext cx="150120" cy="2001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647" name="文本框 646"/>
          <p:cNvSpPr txBox="1"/>
          <p:nvPr/>
        </p:nvSpPr>
        <p:spPr>
          <a:xfrm>
            <a:off x="334440" y="312120"/>
            <a:ext cx="2702880" cy="3783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237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输出格式与内容优化</a:t>
            </a:r>
            <a:endParaRPr lang="en-US" sz="237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48" name="文本框 647"/>
          <p:cNvSpPr txBox="1"/>
          <p:nvPr/>
        </p:nvSpPr>
        <p:spPr>
          <a:xfrm>
            <a:off x="585000" y="1010160"/>
            <a:ext cx="1609920" cy="2534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58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输出格式优化目标</a:t>
            </a:r>
            <a:endParaRPr lang="en-US" sz="15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49" name="文本框 648"/>
          <p:cNvSpPr txBox="1"/>
          <p:nvPr/>
        </p:nvSpPr>
        <p:spPr>
          <a:xfrm>
            <a:off x="334440" y="1426320"/>
            <a:ext cx="4828680" cy="1893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8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在法律法规查询助手中，清晰的输出格式不仅提升用户体验，更能确保法</a:t>
            </a:r>
            <a:endParaRPr lang="en-US" sz="11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50" name="文本框 649"/>
          <p:cNvSpPr txBox="1"/>
          <p:nvPr/>
        </p:nvSpPr>
        <p:spPr>
          <a:xfrm>
            <a:off x="334440" y="1660320"/>
            <a:ext cx="4828680" cy="1893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8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律信息传递的准确性与专业性。通过结构化的输出设计，使用户快速理解</a:t>
            </a:r>
            <a:endParaRPr lang="en-US" sz="11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651" name="图片 650"/>
          <p:cNvPicPr/>
          <p:nvPr/>
        </p:nvPicPr>
        <p:blipFill>
          <a:blip r:embed="rId6"/>
          <a:stretch/>
        </p:blipFill>
        <p:spPr>
          <a:xfrm>
            <a:off x="468000" y="2473560"/>
            <a:ext cx="166680" cy="1666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652" name="文本框 651"/>
          <p:cNvSpPr txBox="1"/>
          <p:nvPr/>
        </p:nvSpPr>
        <p:spPr>
          <a:xfrm>
            <a:off x="334440" y="1894320"/>
            <a:ext cx="1207800" cy="1893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8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复杂的法律条款。</a:t>
            </a:r>
            <a:endParaRPr lang="en-US" sz="11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53" name="文本框 652"/>
          <p:cNvSpPr txBox="1"/>
          <p:nvPr/>
        </p:nvSpPr>
        <p:spPr>
          <a:xfrm>
            <a:off x="768960" y="2454840"/>
            <a:ext cx="838800" cy="21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结构化呈现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654" name="图片 653"/>
          <p:cNvPicPr/>
          <p:nvPr/>
        </p:nvPicPr>
        <p:blipFill>
          <a:blip r:embed="rId6"/>
          <a:stretch/>
        </p:blipFill>
        <p:spPr>
          <a:xfrm>
            <a:off x="468000" y="3309120"/>
            <a:ext cx="166680" cy="1666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655" name="文本框 654"/>
          <p:cNvSpPr txBox="1"/>
          <p:nvPr/>
        </p:nvSpPr>
        <p:spPr>
          <a:xfrm>
            <a:off x="768960" y="2687400"/>
            <a:ext cx="295128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E5E7EB"/>
                </a:solidFill>
                <a:effectLst/>
                <a:uFillTx/>
                <a:latin typeface="WenQuanYiZenHei"/>
                <a:ea typeface="WenQuanYiZenHei"/>
              </a:rPr>
              <a:t>使用分隔符和格式化布局，提高法律解释的可读性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56" name="文本框 655"/>
          <p:cNvSpPr txBox="1"/>
          <p:nvPr/>
        </p:nvSpPr>
        <p:spPr>
          <a:xfrm>
            <a:off x="768960" y="3290400"/>
            <a:ext cx="838800" cy="21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专业性标识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657" name="图片 656"/>
          <p:cNvPicPr/>
          <p:nvPr/>
        </p:nvPicPr>
        <p:blipFill>
          <a:blip r:embed="rId6"/>
          <a:stretch/>
        </p:blipFill>
        <p:spPr>
          <a:xfrm>
            <a:off x="468000" y="4145040"/>
            <a:ext cx="166680" cy="1666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658" name="文本框 657"/>
          <p:cNvSpPr txBox="1"/>
          <p:nvPr/>
        </p:nvSpPr>
        <p:spPr>
          <a:xfrm>
            <a:off x="768960" y="3522960"/>
            <a:ext cx="30852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E5E7EB"/>
                </a:solidFill>
                <a:effectLst/>
                <a:uFillTx/>
                <a:latin typeface="WenQuanYiZenHei"/>
                <a:ea typeface="WenQuanYiZenHei"/>
              </a:rPr>
              <a:t>明确标识法律条款来源，增强回答的权威性和可信度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59" name="文本框 658"/>
          <p:cNvSpPr txBox="1"/>
          <p:nvPr/>
        </p:nvSpPr>
        <p:spPr>
          <a:xfrm>
            <a:off x="768960" y="4125960"/>
            <a:ext cx="838800" cy="21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信息层次化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60" name="任意多边形: 形状 659"/>
          <p:cNvSpPr/>
          <p:nvPr/>
        </p:nvSpPr>
        <p:spPr>
          <a:xfrm>
            <a:off x="5565240" y="1403640"/>
            <a:ext cx="4797360" cy="702360"/>
          </a:xfrm>
          <a:custGeom>
            <a:avLst/>
            <a:gdLst/>
            <a:ahLst/>
            <a:cxnLst/>
            <a:rect l="0" t="0" r="r" b="b"/>
            <a:pathLst>
              <a:path w="13326" h="1951">
                <a:moveTo>
                  <a:pt x="0" y="1858"/>
                </a:moveTo>
                <a:lnTo>
                  <a:pt x="0" y="93"/>
                </a:lnTo>
                <a:cubicBezTo>
                  <a:pt x="0" y="81"/>
                  <a:pt x="2" y="69"/>
                  <a:pt x="4" y="58"/>
                </a:cubicBezTo>
                <a:cubicBezTo>
                  <a:pt x="6" y="46"/>
                  <a:pt x="10" y="36"/>
                  <a:pt x="14" y="27"/>
                </a:cubicBezTo>
                <a:cubicBezTo>
                  <a:pt x="18" y="19"/>
                  <a:pt x="23" y="12"/>
                  <a:pt x="29" y="7"/>
                </a:cubicBezTo>
                <a:cubicBezTo>
                  <a:pt x="35" y="3"/>
                  <a:pt x="41" y="0"/>
                  <a:pt x="47" y="0"/>
                </a:cubicBezTo>
                <a:lnTo>
                  <a:pt x="13233" y="0"/>
                </a:lnTo>
                <a:cubicBezTo>
                  <a:pt x="13245" y="0"/>
                  <a:pt x="13257" y="3"/>
                  <a:pt x="13268" y="7"/>
                </a:cubicBezTo>
                <a:cubicBezTo>
                  <a:pt x="13280" y="12"/>
                  <a:pt x="13290" y="19"/>
                  <a:pt x="13298" y="27"/>
                </a:cubicBezTo>
                <a:cubicBezTo>
                  <a:pt x="13307" y="36"/>
                  <a:pt x="13314" y="46"/>
                  <a:pt x="13319" y="58"/>
                </a:cubicBezTo>
                <a:cubicBezTo>
                  <a:pt x="13323" y="69"/>
                  <a:pt x="13326" y="81"/>
                  <a:pt x="13326" y="93"/>
                </a:cubicBezTo>
                <a:lnTo>
                  <a:pt x="13326" y="1858"/>
                </a:lnTo>
                <a:cubicBezTo>
                  <a:pt x="13326" y="1871"/>
                  <a:pt x="13323" y="1882"/>
                  <a:pt x="13319" y="1894"/>
                </a:cubicBezTo>
                <a:cubicBezTo>
                  <a:pt x="13314" y="1905"/>
                  <a:pt x="13307" y="1915"/>
                  <a:pt x="13298" y="1924"/>
                </a:cubicBezTo>
                <a:cubicBezTo>
                  <a:pt x="13290" y="1933"/>
                  <a:pt x="13280" y="1939"/>
                  <a:pt x="13268" y="1944"/>
                </a:cubicBezTo>
                <a:cubicBezTo>
                  <a:pt x="13257" y="1949"/>
                  <a:pt x="13245" y="1951"/>
                  <a:pt x="13233" y="1951"/>
                </a:cubicBezTo>
                <a:lnTo>
                  <a:pt x="47" y="1951"/>
                </a:lnTo>
                <a:cubicBezTo>
                  <a:pt x="41" y="1951"/>
                  <a:pt x="35" y="1949"/>
                  <a:pt x="29" y="1944"/>
                </a:cubicBezTo>
                <a:cubicBezTo>
                  <a:pt x="23" y="1939"/>
                  <a:pt x="18" y="1933"/>
                  <a:pt x="14" y="1924"/>
                </a:cubicBezTo>
                <a:cubicBezTo>
                  <a:pt x="10" y="1915"/>
                  <a:pt x="6" y="1905"/>
                  <a:pt x="4" y="1894"/>
                </a:cubicBezTo>
                <a:cubicBezTo>
                  <a:pt x="2" y="1882"/>
                  <a:pt x="0" y="1871"/>
                  <a:pt x="0" y="1858"/>
                </a:cubicBezTo>
                <a:close/>
              </a:path>
            </a:pathLst>
          </a:custGeom>
          <a:solidFill>
            <a:srgbClr val="000000">
              <a:alpha val="3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661" name="任意多边形: 形状 660"/>
          <p:cNvSpPr/>
          <p:nvPr/>
        </p:nvSpPr>
        <p:spPr>
          <a:xfrm>
            <a:off x="5548680" y="1403640"/>
            <a:ext cx="33840" cy="702360"/>
          </a:xfrm>
          <a:custGeom>
            <a:avLst/>
            <a:gdLst/>
            <a:ahLst/>
            <a:cxnLst/>
            <a:rect l="0" t="0" r="r" b="b"/>
            <a:pathLst>
              <a:path w="94" h="1951">
                <a:moveTo>
                  <a:pt x="0" y="0"/>
                </a:moveTo>
                <a:lnTo>
                  <a:pt x="94" y="0"/>
                </a:lnTo>
                <a:lnTo>
                  <a:pt x="94" y="1951"/>
                </a:lnTo>
                <a:lnTo>
                  <a:pt x="0" y="1951"/>
                </a:lnTo>
                <a:lnTo>
                  <a:pt x="0" y="0"/>
                </a:lnTo>
                <a:close/>
              </a:path>
            </a:pathLst>
          </a:custGeom>
          <a:solidFill>
            <a:srgbClr val="ED8936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62" name="任意多边形: 形状 661"/>
          <p:cNvSpPr/>
          <p:nvPr/>
        </p:nvSpPr>
        <p:spPr>
          <a:xfrm>
            <a:off x="5548680" y="2306160"/>
            <a:ext cx="4813920" cy="2791440"/>
          </a:xfrm>
          <a:custGeom>
            <a:avLst/>
            <a:gdLst/>
            <a:ahLst/>
            <a:cxnLst/>
            <a:rect l="0" t="0" r="r" b="b"/>
            <a:pathLst>
              <a:path w="13372" h="7754">
                <a:moveTo>
                  <a:pt x="0" y="7569"/>
                </a:moveTo>
                <a:lnTo>
                  <a:pt x="0" y="186"/>
                </a:lnTo>
                <a:cubicBezTo>
                  <a:pt x="0" y="174"/>
                  <a:pt x="1" y="162"/>
                  <a:pt x="4" y="150"/>
                </a:cubicBezTo>
                <a:cubicBezTo>
                  <a:pt x="6" y="138"/>
                  <a:pt x="9" y="126"/>
                  <a:pt x="14" y="115"/>
                </a:cubicBezTo>
                <a:cubicBezTo>
                  <a:pt x="19" y="104"/>
                  <a:pt x="24" y="93"/>
                  <a:pt x="31" y="83"/>
                </a:cubicBezTo>
                <a:cubicBezTo>
                  <a:pt x="38" y="73"/>
                  <a:pt x="46" y="63"/>
                  <a:pt x="54" y="55"/>
                </a:cubicBezTo>
                <a:cubicBezTo>
                  <a:pt x="63" y="46"/>
                  <a:pt x="72" y="38"/>
                  <a:pt x="83" y="32"/>
                </a:cubicBezTo>
                <a:cubicBezTo>
                  <a:pt x="93" y="25"/>
                  <a:pt x="103" y="19"/>
                  <a:pt x="115" y="14"/>
                </a:cubicBezTo>
                <a:cubicBezTo>
                  <a:pt x="126" y="10"/>
                  <a:pt x="137" y="6"/>
                  <a:pt x="149" y="4"/>
                </a:cubicBezTo>
                <a:cubicBezTo>
                  <a:pt x="161" y="1"/>
                  <a:pt x="173" y="0"/>
                  <a:pt x="186" y="0"/>
                </a:cubicBezTo>
                <a:lnTo>
                  <a:pt x="13186" y="0"/>
                </a:lnTo>
                <a:cubicBezTo>
                  <a:pt x="13198" y="0"/>
                  <a:pt x="13210" y="1"/>
                  <a:pt x="13222" y="4"/>
                </a:cubicBezTo>
                <a:cubicBezTo>
                  <a:pt x="13234" y="6"/>
                  <a:pt x="13246" y="10"/>
                  <a:pt x="13257" y="14"/>
                </a:cubicBezTo>
                <a:cubicBezTo>
                  <a:pt x="13268" y="19"/>
                  <a:pt x="13279" y="25"/>
                  <a:pt x="13289" y="32"/>
                </a:cubicBezTo>
                <a:cubicBezTo>
                  <a:pt x="13299" y="38"/>
                  <a:pt x="13309" y="46"/>
                  <a:pt x="13317" y="55"/>
                </a:cubicBezTo>
                <a:cubicBezTo>
                  <a:pt x="13326" y="63"/>
                  <a:pt x="13334" y="73"/>
                  <a:pt x="13340" y="83"/>
                </a:cubicBezTo>
                <a:cubicBezTo>
                  <a:pt x="13347" y="93"/>
                  <a:pt x="13353" y="104"/>
                  <a:pt x="13358" y="115"/>
                </a:cubicBezTo>
                <a:cubicBezTo>
                  <a:pt x="13362" y="126"/>
                  <a:pt x="13366" y="138"/>
                  <a:pt x="13368" y="150"/>
                </a:cubicBezTo>
                <a:cubicBezTo>
                  <a:pt x="13370" y="162"/>
                  <a:pt x="13372" y="174"/>
                  <a:pt x="13372" y="186"/>
                </a:cubicBezTo>
                <a:lnTo>
                  <a:pt x="13372" y="7569"/>
                </a:lnTo>
                <a:cubicBezTo>
                  <a:pt x="13372" y="7581"/>
                  <a:pt x="13370" y="7593"/>
                  <a:pt x="13368" y="7605"/>
                </a:cubicBezTo>
                <a:cubicBezTo>
                  <a:pt x="13366" y="7617"/>
                  <a:pt x="13362" y="7629"/>
                  <a:pt x="13358" y="7640"/>
                </a:cubicBezTo>
                <a:cubicBezTo>
                  <a:pt x="13353" y="7651"/>
                  <a:pt x="13347" y="7662"/>
                  <a:pt x="13340" y="7672"/>
                </a:cubicBezTo>
                <a:cubicBezTo>
                  <a:pt x="13334" y="7682"/>
                  <a:pt x="13326" y="7691"/>
                  <a:pt x="13317" y="7700"/>
                </a:cubicBezTo>
                <a:cubicBezTo>
                  <a:pt x="13309" y="7709"/>
                  <a:pt x="13299" y="7716"/>
                  <a:pt x="13289" y="7723"/>
                </a:cubicBezTo>
                <a:cubicBezTo>
                  <a:pt x="13279" y="7730"/>
                  <a:pt x="13268" y="7736"/>
                  <a:pt x="13257" y="7740"/>
                </a:cubicBezTo>
                <a:cubicBezTo>
                  <a:pt x="13246" y="7745"/>
                  <a:pt x="13234" y="7749"/>
                  <a:pt x="13222" y="7751"/>
                </a:cubicBezTo>
                <a:cubicBezTo>
                  <a:pt x="13210" y="7753"/>
                  <a:pt x="13198" y="7754"/>
                  <a:pt x="13186" y="7754"/>
                </a:cubicBezTo>
                <a:lnTo>
                  <a:pt x="186" y="7754"/>
                </a:lnTo>
                <a:cubicBezTo>
                  <a:pt x="173" y="7754"/>
                  <a:pt x="161" y="7753"/>
                  <a:pt x="149" y="7751"/>
                </a:cubicBezTo>
                <a:cubicBezTo>
                  <a:pt x="137" y="7749"/>
                  <a:pt x="126" y="7745"/>
                  <a:pt x="115" y="7740"/>
                </a:cubicBezTo>
                <a:cubicBezTo>
                  <a:pt x="103" y="7736"/>
                  <a:pt x="93" y="7730"/>
                  <a:pt x="83" y="7723"/>
                </a:cubicBezTo>
                <a:cubicBezTo>
                  <a:pt x="72" y="7716"/>
                  <a:pt x="63" y="7709"/>
                  <a:pt x="54" y="7700"/>
                </a:cubicBezTo>
                <a:cubicBezTo>
                  <a:pt x="46" y="7691"/>
                  <a:pt x="38" y="7682"/>
                  <a:pt x="31" y="7672"/>
                </a:cubicBezTo>
                <a:cubicBezTo>
                  <a:pt x="24" y="7662"/>
                  <a:pt x="19" y="7651"/>
                  <a:pt x="14" y="7640"/>
                </a:cubicBezTo>
                <a:cubicBezTo>
                  <a:pt x="9" y="7629"/>
                  <a:pt x="6" y="7617"/>
                  <a:pt x="4" y="7605"/>
                </a:cubicBezTo>
                <a:cubicBezTo>
                  <a:pt x="1" y="7593"/>
                  <a:pt x="0" y="7581"/>
                  <a:pt x="0" y="7569"/>
                </a:cubicBezTo>
                <a:close/>
              </a:path>
            </a:pathLst>
          </a:custGeom>
          <a:solidFill>
            <a:srgbClr val="1E3A8A">
              <a:alpha val="4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663" name="任意多边形: 形状 662"/>
          <p:cNvSpPr/>
          <p:nvPr/>
        </p:nvSpPr>
        <p:spPr>
          <a:xfrm>
            <a:off x="5732640" y="2807640"/>
            <a:ext cx="4462560" cy="1554840"/>
          </a:xfrm>
          <a:custGeom>
            <a:avLst/>
            <a:gdLst/>
            <a:ahLst/>
            <a:cxnLst/>
            <a:rect l="0" t="0" r="r" b="b"/>
            <a:pathLst>
              <a:path w="12396" h="4319">
                <a:moveTo>
                  <a:pt x="0" y="4226"/>
                </a:moveTo>
                <a:lnTo>
                  <a:pt x="0" y="93"/>
                </a:lnTo>
                <a:cubicBezTo>
                  <a:pt x="0" y="81"/>
                  <a:pt x="1" y="69"/>
                  <a:pt x="3" y="57"/>
                </a:cubicBezTo>
                <a:cubicBezTo>
                  <a:pt x="6" y="46"/>
                  <a:pt x="9" y="36"/>
                  <a:pt x="13" y="27"/>
                </a:cubicBezTo>
                <a:cubicBezTo>
                  <a:pt x="18" y="19"/>
                  <a:pt x="23" y="12"/>
                  <a:pt x="28" y="7"/>
                </a:cubicBezTo>
                <a:cubicBezTo>
                  <a:pt x="34" y="2"/>
                  <a:pt x="40" y="0"/>
                  <a:pt x="46" y="0"/>
                </a:cubicBezTo>
                <a:lnTo>
                  <a:pt x="12304" y="0"/>
                </a:lnTo>
                <a:cubicBezTo>
                  <a:pt x="12316" y="0"/>
                  <a:pt x="12328" y="2"/>
                  <a:pt x="12339" y="7"/>
                </a:cubicBezTo>
                <a:cubicBezTo>
                  <a:pt x="12350" y="12"/>
                  <a:pt x="12361" y="19"/>
                  <a:pt x="12369" y="27"/>
                </a:cubicBezTo>
                <a:cubicBezTo>
                  <a:pt x="12378" y="36"/>
                  <a:pt x="12385" y="46"/>
                  <a:pt x="12389" y="57"/>
                </a:cubicBezTo>
                <a:cubicBezTo>
                  <a:pt x="12394" y="69"/>
                  <a:pt x="12396" y="81"/>
                  <a:pt x="12396" y="93"/>
                </a:cubicBezTo>
                <a:lnTo>
                  <a:pt x="12396" y="4226"/>
                </a:lnTo>
                <a:cubicBezTo>
                  <a:pt x="12396" y="4238"/>
                  <a:pt x="12394" y="4250"/>
                  <a:pt x="12389" y="4261"/>
                </a:cubicBezTo>
                <a:cubicBezTo>
                  <a:pt x="12385" y="4273"/>
                  <a:pt x="12378" y="4283"/>
                  <a:pt x="12369" y="4292"/>
                </a:cubicBezTo>
                <a:cubicBezTo>
                  <a:pt x="12361" y="4300"/>
                  <a:pt x="12350" y="4307"/>
                  <a:pt x="12339" y="4312"/>
                </a:cubicBezTo>
                <a:cubicBezTo>
                  <a:pt x="12328" y="4316"/>
                  <a:pt x="12316" y="4319"/>
                  <a:pt x="12304" y="4319"/>
                </a:cubicBezTo>
                <a:lnTo>
                  <a:pt x="46" y="4319"/>
                </a:lnTo>
                <a:cubicBezTo>
                  <a:pt x="40" y="4319"/>
                  <a:pt x="34" y="4316"/>
                  <a:pt x="28" y="4312"/>
                </a:cubicBezTo>
                <a:cubicBezTo>
                  <a:pt x="23" y="4307"/>
                  <a:pt x="18" y="4300"/>
                  <a:pt x="13" y="4292"/>
                </a:cubicBezTo>
                <a:cubicBezTo>
                  <a:pt x="9" y="4283"/>
                  <a:pt x="6" y="4273"/>
                  <a:pt x="3" y="4261"/>
                </a:cubicBezTo>
                <a:cubicBezTo>
                  <a:pt x="1" y="4250"/>
                  <a:pt x="0" y="4238"/>
                  <a:pt x="0" y="4226"/>
                </a:cubicBezTo>
                <a:close/>
              </a:path>
            </a:pathLst>
          </a:custGeom>
          <a:solidFill>
            <a:srgbClr val="111827">
              <a:alpha val="5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664" name="任意多边形: 形状 663"/>
          <p:cNvSpPr/>
          <p:nvPr/>
        </p:nvSpPr>
        <p:spPr>
          <a:xfrm>
            <a:off x="5715720" y="2807640"/>
            <a:ext cx="33840" cy="1554840"/>
          </a:xfrm>
          <a:custGeom>
            <a:avLst/>
            <a:gdLst/>
            <a:ahLst/>
            <a:cxnLst/>
            <a:rect l="0" t="0" r="r" b="b"/>
            <a:pathLst>
              <a:path w="94" h="4319">
                <a:moveTo>
                  <a:pt x="0" y="0"/>
                </a:moveTo>
                <a:lnTo>
                  <a:pt x="94" y="0"/>
                </a:lnTo>
                <a:lnTo>
                  <a:pt x="94" y="4319"/>
                </a:lnTo>
                <a:lnTo>
                  <a:pt x="0" y="4319"/>
                </a:lnTo>
                <a:lnTo>
                  <a:pt x="0" y="0"/>
                </a:lnTo>
                <a:close/>
              </a:path>
            </a:pathLst>
          </a:custGeom>
          <a:solidFill>
            <a:srgbClr val="E5E7EB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65" name="任意多边形: 形状 664"/>
          <p:cNvSpPr/>
          <p:nvPr/>
        </p:nvSpPr>
        <p:spPr>
          <a:xfrm>
            <a:off x="5882760" y="3208680"/>
            <a:ext cx="4178880" cy="9000"/>
          </a:xfrm>
          <a:custGeom>
            <a:avLst/>
            <a:gdLst/>
            <a:ahLst/>
            <a:cxnLst/>
            <a:rect l="0" t="0" r="r" b="b"/>
            <a:pathLst>
              <a:path w="11608" h="25">
                <a:moveTo>
                  <a:pt x="0" y="0"/>
                </a:moveTo>
                <a:lnTo>
                  <a:pt x="11608" y="0"/>
                </a:lnTo>
                <a:lnTo>
                  <a:pt x="11608" y="25"/>
                </a:lnTo>
                <a:lnTo>
                  <a:pt x="0" y="25"/>
                </a:lnTo>
                <a:lnTo>
                  <a:pt x="0" y="0"/>
                </a:lnTo>
                <a:close/>
              </a:path>
            </a:pathLst>
          </a:custGeom>
          <a:solidFill>
            <a:srgbClr val="6B7280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666" name="任意多边形: 形状 665"/>
          <p:cNvSpPr/>
          <p:nvPr/>
        </p:nvSpPr>
        <p:spPr>
          <a:xfrm>
            <a:off x="5882760" y="4219920"/>
            <a:ext cx="4178880" cy="8640"/>
          </a:xfrm>
          <a:custGeom>
            <a:avLst/>
            <a:gdLst/>
            <a:ahLst/>
            <a:cxnLst/>
            <a:rect l="0" t="0" r="r" b="b"/>
            <a:pathLst>
              <a:path w="11608" h="24">
                <a:moveTo>
                  <a:pt x="0" y="0"/>
                </a:moveTo>
                <a:lnTo>
                  <a:pt x="11608" y="0"/>
                </a:lnTo>
                <a:lnTo>
                  <a:pt x="11608" y="24"/>
                </a:lnTo>
                <a:lnTo>
                  <a:pt x="0" y="24"/>
                </a:lnTo>
                <a:lnTo>
                  <a:pt x="0" y="0"/>
                </a:lnTo>
                <a:close/>
              </a:path>
            </a:pathLst>
          </a:custGeom>
          <a:solidFill>
            <a:srgbClr val="6B7280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667" name="图片 666"/>
          <p:cNvPicPr/>
          <p:nvPr/>
        </p:nvPicPr>
        <p:blipFill>
          <a:blip r:embed="rId7"/>
          <a:stretch/>
        </p:blipFill>
        <p:spPr>
          <a:xfrm>
            <a:off x="5548680" y="1036080"/>
            <a:ext cx="250200" cy="2001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668" name="文本框 667"/>
          <p:cNvSpPr txBox="1"/>
          <p:nvPr/>
        </p:nvSpPr>
        <p:spPr>
          <a:xfrm>
            <a:off x="768960" y="4358880"/>
            <a:ext cx="321948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E5E7EB"/>
                </a:solidFill>
                <a:effectLst/>
                <a:uFillTx/>
                <a:latin typeface="WenQuanYiZenHei"/>
                <a:ea typeface="WenQuanYiZenHei"/>
              </a:rPr>
              <a:t>通过视觉层次区分法律条款与解释内容，便于快速阅读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69" name="文本框 668"/>
          <p:cNvSpPr txBox="1"/>
          <p:nvPr/>
        </p:nvSpPr>
        <p:spPr>
          <a:xfrm>
            <a:off x="5899680" y="1010160"/>
            <a:ext cx="1409040" cy="2534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58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格式化实现示例</a:t>
            </a:r>
            <a:endParaRPr lang="en-US" sz="15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70" name="文本框 669"/>
          <p:cNvSpPr txBox="1"/>
          <p:nvPr/>
        </p:nvSpPr>
        <p:spPr>
          <a:xfrm>
            <a:off x="5682600" y="1523880"/>
            <a:ext cx="324000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E5E7EB"/>
                </a:solidFill>
                <a:effectLst/>
                <a:uFillTx/>
                <a:latin typeface="Courier New"/>
                <a:ea typeface="Courier New"/>
              </a:rPr>
              <a:t>def format_legal_explanation(raw_explanation):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71" name="文本框 670"/>
          <p:cNvSpPr txBox="1"/>
          <p:nvPr/>
        </p:nvSpPr>
        <p:spPr>
          <a:xfrm>
            <a:off x="5682600" y="1690920"/>
            <a:ext cx="126828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E5E7EB"/>
                </a:solidFill>
                <a:effectLst/>
                <a:uFillTx/>
                <a:latin typeface="Courier New"/>
                <a:ea typeface="Courier New"/>
              </a:rPr>
              <a:t>    formatted = f"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72" name="文本框 671"/>
          <p:cNvSpPr txBox="1"/>
          <p:nvPr/>
        </p:nvSpPr>
        <p:spPr>
          <a:xfrm>
            <a:off x="6946200" y="1675800"/>
            <a:ext cx="47016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E5E7EB"/>
                </a:solidFill>
                <a:effectLst/>
                <a:uFillTx/>
                <a:latin typeface="WenQuanYiZenHei"/>
                <a:ea typeface="WenQuanYiZenHei"/>
              </a:rPr>
              <a:t>法律解释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73" name="文本框 672"/>
          <p:cNvSpPr txBox="1"/>
          <p:nvPr/>
        </p:nvSpPr>
        <p:spPr>
          <a:xfrm>
            <a:off x="7414200" y="1690920"/>
            <a:ext cx="288792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E5E7EB"/>
                </a:solidFill>
                <a:effectLst/>
                <a:uFillTx/>
                <a:latin typeface="Courier New"/>
                <a:ea typeface="Courier New"/>
              </a:rPr>
              <a:t>:\n{'-'*20}\n{raw_explanation}\n{'-'*20}"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674" name="图片 673"/>
          <p:cNvPicPr/>
          <p:nvPr/>
        </p:nvPicPr>
        <p:blipFill>
          <a:blip r:embed="rId8"/>
          <a:stretch/>
        </p:blipFill>
        <p:spPr>
          <a:xfrm>
            <a:off x="5716080" y="2507040"/>
            <a:ext cx="150120" cy="1666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675" name="文本框 674"/>
          <p:cNvSpPr txBox="1"/>
          <p:nvPr/>
        </p:nvSpPr>
        <p:spPr>
          <a:xfrm>
            <a:off x="5682600" y="1857960"/>
            <a:ext cx="140904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E5E7EB"/>
                </a:solidFill>
                <a:effectLst/>
                <a:uFillTx/>
                <a:latin typeface="Courier New"/>
                <a:ea typeface="Courier New"/>
              </a:rPr>
              <a:t>    return formatted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76" name="文本框 675"/>
          <p:cNvSpPr txBox="1"/>
          <p:nvPr/>
        </p:nvSpPr>
        <p:spPr>
          <a:xfrm>
            <a:off x="5933160" y="2487960"/>
            <a:ext cx="1341720" cy="21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优化后的输出效果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77" name="文本框 676"/>
          <p:cNvSpPr txBox="1"/>
          <p:nvPr/>
        </p:nvSpPr>
        <p:spPr>
          <a:xfrm>
            <a:off x="5883120" y="2954880"/>
            <a:ext cx="53712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法律解释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78" name="文本框 677"/>
          <p:cNvSpPr txBox="1"/>
          <p:nvPr/>
        </p:nvSpPr>
        <p:spPr>
          <a:xfrm>
            <a:off x="6418080" y="2959560"/>
            <a:ext cx="133200" cy="157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1" u="none" strike="noStrike">
                <a:solidFill>
                  <a:srgbClr val="FFFFFF"/>
                </a:solidFill>
                <a:effectLst/>
                <a:uFillTx/>
                <a:latin typeface="DejaVuSans"/>
                <a:ea typeface="DejaVuSans"/>
              </a:rPr>
              <a:t>: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79" name="文本框 678"/>
          <p:cNvSpPr txBox="1"/>
          <p:nvPr/>
        </p:nvSpPr>
        <p:spPr>
          <a:xfrm>
            <a:off x="5883120" y="3331080"/>
            <a:ext cx="80532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E5E7EB"/>
                </a:solidFill>
                <a:effectLst/>
                <a:uFillTx/>
                <a:latin typeface="WenQuanYiZenHei"/>
                <a:ea typeface="WenQuanYiZenHei"/>
              </a:rPr>
              <a:t>根据法律条款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80" name="文本框 679"/>
          <p:cNvSpPr txBox="1"/>
          <p:nvPr/>
        </p:nvSpPr>
        <p:spPr>
          <a:xfrm>
            <a:off x="6685200" y="3335760"/>
            <a:ext cx="133200" cy="157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0" u="none" strike="noStrike">
                <a:solidFill>
                  <a:srgbClr val="E5E7EB"/>
                </a:solidFill>
                <a:effectLst/>
                <a:uFillTx/>
                <a:latin typeface="DejaVuSans"/>
                <a:ea typeface="DejaVuSans"/>
              </a:rPr>
              <a:t>: 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81" name="文本框 680"/>
          <p:cNvSpPr txBox="1"/>
          <p:nvPr/>
        </p:nvSpPr>
        <p:spPr>
          <a:xfrm>
            <a:off x="6773040" y="3331080"/>
            <a:ext cx="80532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E5E7EB"/>
                </a:solidFill>
                <a:effectLst/>
                <a:uFillTx/>
                <a:latin typeface="WenQuanYiZenHei"/>
                <a:ea typeface="WenQuanYiZenHei"/>
              </a:rPr>
              <a:t>《民法典》第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82" name="文本框 681"/>
          <p:cNvSpPr txBox="1"/>
          <p:nvPr/>
        </p:nvSpPr>
        <p:spPr>
          <a:xfrm>
            <a:off x="7575120" y="3335760"/>
            <a:ext cx="256680" cy="157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0" u="none" strike="noStrike">
                <a:solidFill>
                  <a:srgbClr val="E5E7EB"/>
                </a:solidFill>
                <a:effectLst/>
                <a:uFillTx/>
                <a:latin typeface="DejaVuSans"/>
                <a:ea typeface="DejaVuSans"/>
              </a:rPr>
              <a:t>123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83" name="文本框 682"/>
          <p:cNvSpPr txBox="1"/>
          <p:nvPr/>
        </p:nvSpPr>
        <p:spPr>
          <a:xfrm>
            <a:off x="7830360" y="3331080"/>
            <a:ext cx="214668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E5E7EB"/>
                </a:solidFill>
                <a:effectLst/>
                <a:uFillTx/>
                <a:latin typeface="WenQuanYiZenHei"/>
                <a:ea typeface="WenQuanYiZenHei"/>
              </a:rPr>
              <a:t>条：债务人应当按照约定履行债务。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84" name="文本框 683"/>
          <p:cNvSpPr txBox="1"/>
          <p:nvPr/>
        </p:nvSpPr>
        <p:spPr>
          <a:xfrm>
            <a:off x="5883120" y="3732120"/>
            <a:ext cx="402408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E5E7EB"/>
                </a:solidFill>
                <a:effectLst/>
                <a:uFillTx/>
                <a:latin typeface="WenQuanYiZenHei"/>
                <a:ea typeface="WenQuanYiZenHei"/>
              </a:rPr>
              <a:t>债务人需要按照合同中约定的方式和时间履行其义务。未履行的情况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685" name="图片 684"/>
          <p:cNvPicPr/>
          <p:nvPr/>
        </p:nvPicPr>
        <p:blipFill>
          <a:blip r:embed="rId9"/>
          <a:stretch/>
        </p:blipFill>
        <p:spPr>
          <a:xfrm>
            <a:off x="5941440" y="4496040"/>
            <a:ext cx="250200" cy="2001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686" name="文本框 685"/>
          <p:cNvSpPr txBox="1"/>
          <p:nvPr/>
        </p:nvSpPr>
        <p:spPr>
          <a:xfrm>
            <a:off x="5883120" y="3932640"/>
            <a:ext cx="14760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E5E7EB"/>
                </a:solidFill>
                <a:effectLst/>
                <a:uFillTx/>
                <a:latin typeface="WenQuanYiZenHei"/>
                <a:ea typeface="WenQuanYiZenHei"/>
              </a:rPr>
              <a:t>下，将会产生违约责任。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687" name="图片 686"/>
          <p:cNvPicPr/>
          <p:nvPr/>
        </p:nvPicPr>
        <p:blipFill>
          <a:blip r:embed="rId10"/>
          <a:stretch/>
        </p:blipFill>
        <p:spPr>
          <a:xfrm>
            <a:off x="7220160" y="4496040"/>
            <a:ext cx="250200" cy="2001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688" name="文本框 687"/>
          <p:cNvSpPr txBox="1"/>
          <p:nvPr/>
        </p:nvSpPr>
        <p:spPr>
          <a:xfrm>
            <a:off x="5716080" y="4776120"/>
            <a:ext cx="70488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增强用户体验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689" name="图片 688"/>
          <p:cNvPicPr/>
          <p:nvPr/>
        </p:nvPicPr>
        <p:blipFill>
          <a:blip r:embed="rId11"/>
          <a:stretch/>
        </p:blipFill>
        <p:spPr>
          <a:xfrm>
            <a:off x="8523720" y="4496040"/>
            <a:ext cx="200160" cy="2001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690" name="文本框 689"/>
          <p:cNvSpPr txBox="1"/>
          <p:nvPr/>
        </p:nvSpPr>
        <p:spPr>
          <a:xfrm>
            <a:off x="7053120" y="4776120"/>
            <a:ext cx="58752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提升专业性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691" name="图片 690"/>
          <p:cNvPicPr/>
          <p:nvPr/>
        </p:nvPicPr>
        <p:blipFill>
          <a:blip r:embed="rId12"/>
          <a:stretch/>
        </p:blipFill>
        <p:spPr>
          <a:xfrm>
            <a:off x="9802440" y="4496040"/>
            <a:ext cx="200160" cy="2001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692" name="文本框 691"/>
          <p:cNvSpPr txBox="1"/>
          <p:nvPr/>
        </p:nvSpPr>
        <p:spPr>
          <a:xfrm>
            <a:off x="8273160" y="4776120"/>
            <a:ext cx="70488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易于快速阅读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93" name="文本框 692"/>
          <p:cNvSpPr txBox="1"/>
          <p:nvPr/>
        </p:nvSpPr>
        <p:spPr>
          <a:xfrm>
            <a:off x="9610200" y="4776120"/>
            <a:ext cx="58752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增强可信度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94" name="文本框 693"/>
          <p:cNvSpPr txBox="1"/>
          <p:nvPr/>
        </p:nvSpPr>
        <p:spPr>
          <a:xfrm>
            <a:off x="334440" y="5310720"/>
            <a:ext cx="11808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第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95" name="文本框 694"/>
          <p:cNvSpPr txBox="1"/>
          <p:nvPr/>
        </p:nvSpPr>
        <p:spPr>
          <a:xfrm>
            <a:off x="451440" y="5315040"/>
            <a:ext cx="15012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D1D5DB"/>
                </a:solidFill>
                <a:effectLst/>
                <a:uFillTx/>
                <a:latin typeface="DejaVuSans"/>
                <a:ea typeface="DejaVuSans"/>
              </a:rPr>
              <a:t>11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96" name="文本框 695"/>
          <p:cNvSpPr txBox="1"/>
          <p:nvPr/>
        </p:nvSpPr>
        <p:spPr>
          <a:xfrm>
            <a:off x="600120" y="5310720"/>
            <a:ext cx="11808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章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97" name="文本框 696"/>
          <p:cNvSpPr txBox="1"/>
          <p:nvPr/>
        </p:nvSpPr>
        <p:spPr>
          <a:xfrm>
            <a:off x="717120" y="5315040"/>
            <a:ext cx="11664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D1D5DB"/>
                </a:solidFill>
                <a:effectLst/>
                <a:uFillTx/>
                <a:latin typeface="DejaVuSans"/>
                <a:ea typeface="DejaVuSans"/>
              </a:rPr>
              <a:t> · 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98" name="文本框 697"/>
          <p:cNvSpPr txBox="1"/>
          <p:nvPr/>
        </p:nvSpPr>
        <p:spPr>
          <a:xfrm>
            <a:off x="828720" y="5310720"/>
            <a:ext cx="129168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法律法规查询助手的开发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9" name="图片 698"/>
          <p:cNvPicPr/>
          <p:nvPr/>
        </p:nvPicPr>
        <p:blipFill>
          <a:blip r:embed="rId2"/>
          <a:stretch/>
        </p:blipFill>
        <p:spPr>
          <a:xfrm>
            <a:off x="0" y="0"/>
            <a:ext cx="10696320" cy="718632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700" name="图片 699"/>
          <p:cNvPicPr/>
          <p:nvPr/>
        </p:nvPicPr>
        <p:blipFill>
          <a:blip r:embed="rId3"/>
          <a:stretch/>
        </p:blipFill>
        <p:spPr>
          <a:xfrm>
            <a:off x="0" y="0"/>
            <a:ext cx="10696320" cy="718632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701" name="图片 700"/>
          <p:cNvPicPr/>
          <p:nvPr/>
        </p:nvPicPr>
        <p:blipFill>
          <a:blip r:embed="rId4"/>
          <a:stretch/>
        </p:blipFill>
        <p:spPr>
          <a:xfrm>
            <a:off x="334440" y="768960"/>
            <a:ext cx="668160" cy="3312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702" name="任意多边形: 形状 701"/>
          <p:cNvSpPr/>
          <p:nvPr/>
        </p:nvSpPr>
        <p:spPr>
          <a:xfrm>
            <a:off x="350640" y="2005560"/>
            <a:ext cx="4797360" cy="1571400"/>
          </a:xfrm>
          <a:custGeom>
            <a:avLst/>
            <a:gdLst/>
            <a:ahLst/>
            <a:cxnLst/>
            <a:rect l="0" t="0" r="r" b="b"/>
            <a:pathLst>
              <a:path w="13326" h="4365">
                <a:moveTo>
                  <a:pt x="0" y="4225"/>
                </a:moveTo>
                <a:lnTo>
                  <a:pt x="0" y="139"/>
                </a:lnTo>
                <a:cubicBezTo>
                  <a:pt x="0" y="120"/>
                  <a:pt x="3" y="103"/>
                  <a:pt x="8" y="86"/>
                </a:cubicBezTo>
                <a:cubicBezTo>
                  <a:pt x="12" y="69"/>
                  <a:pt x="19" y="53"/>
                  <a:pt x="28" y="40"/>
                </a:cubicBezTo>
                <a:cubicBezTo>
                  <a:pt x="36" y="27"/>
                  <a:pt x="46" y="17"/>
                  <a:pt x="58" y="10"/>
                </a:cubicBezTo>
                <a:cubicBezTo>
                  <a:pt x="69" y="3"/>
                  <a:pt x="81" y="0"/>
                  <a:pt x="93" y="0"/>
                </a:cubicBezTo>
                <a:lnTo>
                  <a:pt x="13186" y="0"/>
                </a:lnTo>
                <a:cubicBezTo>
                  <a:pt x="13205" y="0"/>
                  <a:pt x="13223" y="3"/>
                  <a:pt x="13240" y="10"/>
                </a:cubicBezTo>
                <a:cubicBezTo>
                  <a:pt x="13257" y="17"/>
                  <a:pt x="13272" y="27"/>
                  <a:pt x="13285" y="40"/>
                </a:cubicBezTo>
                <a:cubicBezTo>
                  <a:pt x="13298" y="53"/>
                  <a:pt x="13308" y="69"/>
                  <a:pt x="13315" y="86"/>
                </a:cubicBezTo>
                <a:cubicBezTo>
                  <a:pt x="13322" y="103"/>
                  <a:pt x="13326" y="120"/>
                  <a:pt x="13326" y="139"/>
                </a:cubicBezTo>
                <a:lnTo>
                  <a:pt x="13326" y="4225"/>
                </a:lnTo>
                <a:cubicBezTo>
                  <a:pt x="13326" y="4244"/>
                  <a:pt x="13322" y="4262"/>
                  <a:pt x="13315" y="4279"/>
                </a:cubicBezTo>
                <a:cubicBezTo>
                  <a:pt x="13308" y="4296"/>
                  <a:pt x="13298" y="4311"/>
                  <a:pt x="13285" y="4324"/>
                </a:cubicBezTo>
                <a:cubicBezTo>
                  <a:pt x="13272" y="4337"/>
                  <a:pt x="13257" y="4347"/>
                  <a:pt x="13240" y="4354"/>
                </a:cubicBezTo>
                <a:cubicBezTo>
                  <a:pt x="13223" y="4361"/>
                  <a:pt x="13205" y="4365"/>
                  <a:pt x="13186" y="4365"/>
                </a:cubicBezTo>
                <a:lnTo>
                  <a:pt x="93" y="4365"/>
                </a:lnTo>
                <a:cubicBezTo>
                  <a:pt x="81" y="4365"/>
                  <a:pt x="69" y="4361"/>
                  <a:pt x="58" y="4354"/>
                </a:cubicBezTo>
                <a:cubicBezTo>
                  <a:pt x="46" y="4347"/>
                  <a:pt x="36" y="4337"/>
                  <a:pt x="28" y="4324"/>
                </a:cubicBezTo>
                <a:cubicBezTo>
                  <a:pt x="19" y="4311"/>
                  <a:pt x="12" y="4296"/>
                  <a:pt x="8" y="4279"/>
                </a:cubicBezTo>
                <a:cubicBezTo>
                  <a:pt x="3" y="4262"/>
                  <a:pt x="0" y="4244"/>
                  <a:pt x="0" y="4225"/>
                </a:cubicBezTo>
                <a:close/>
              </a:path>
            </a:pathLst>
          </a:custGeom>
          <a:solidFill>
            <a:srgbClr val="1E3A8A">
              <a:alpha val="3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703" name="任意多边形: 形状 702"/>
          <p:cNvSpPr/>
          <p:nvPr/>
        </p:nvSpPr>
        <p:spPr>
          <a:xfrm>
            <a:off x="334080" y="2005560"/>
            <a:ext cx="50400" cy="1571400"/>
          </a:xfrm>
          <a:custGeom>
            <a:avLst/>
            <a:gdLst/>
            <a:ahLst/>
            <a:cxnLst/>
            <a:rect l="0" t="0" r="r" b="b"/>
            <a:pathLst>
              <a:path w="140" h="4365">
                <a:moveTo>
                  <a:pt x="0" y="0"/>
                </a:moveTo>
                <a:lnTo>
                  <a:pt x="140" y="0"/>
                </a:lnTo>
                <a:lnTo>
                  <a:pt x="140" y="4365"/>
                </a:lnTo>
                <a:lnTo>
                  <a:pt x="0" y="4365"/>
                </a:lnTo>
                <a:lnTo>
                  <a:pt x="0" y="0"/>
                </a:lnTo>
                <a:close/>
              </a:path>
            </a:pathLst>
          </a:custGeom>
          <a:solidFill>
            <a:srgbClr val="ED8936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04" name="任意多边形: 形状 703"/>
          <p:cNvSpPr/>
          <p:nvPr/>
        </p:nvSpPr>
        <p:spPr>
          <a:xfrm>
            <a:off x="334080" y="3777120"/>
            <a:ext cx="4813920" cy="1203480"/>
          </a:xfrm>
          <a:custGeom>
            <a:avLst/>
            <a:gdLst/>
            <a:ahLst/>
            <a:cxnLst/>
            <a:rect l="0" t="0" r="r" b="b"/>
            <a:pathLst>
              <a:path w="13372" h="3343">
                <a:moveTo>
                  <a:pt x="0" y="3204"/>
                </a:moveTo>
                <a:lnTo>
                  <a:pt x="0" y="139"/>
                </a:lnTo>
                <a:cubicBezTo>
                  <a:pt x="0" y="121"/>
                  <a:pt x="4" y="103"/>
                  <a:pt x="11" y="86"/>
                </a:cubicBezTo>
                <a:cubicBezTo>
                  <a:pt x="18" y="69"/>
                  <a:pt x="28" y="54"/>
                  <a:pt x="41" y="41"/>
                </a:cubicBezTo>
                <a:cubicBezTo>
                  <a:pt x="54" y="28"/>
                  <a:pt x="69" y="17"/>
                  <a:pt x="86" y="10"/>
                </a:cubicBezTo>
                <a:cubicBezTo>
                  <a:pt x="103" y="3"/>
                  <a:pt x="121" y="0"/>
                  <a:pt x="139" y="0"/>
                </a:cubicBezTo>
                <a:lnTo>
                  <a:pt x="13232" y="0"/>
                </a:lnTo>
                <a:cubicBezTo>
                  <a:pt x="13251" y="0"/>
                  <a:pt x="13269" y="3"/>
                  <a:pt x="13286" y="10"/>
                </a:cubicBezTo>
                <a:cubicBezTo>
                  <a:pt x="13303" y="17"/>
                  <a:pt x="13318" y="28"/>
                  <a:pt x="13331" y="41"/>
                </a:cubicBezTo>
                <a:cubicBezTo>
                  <a:pt x="13344" y="54"/>
                  <a:pt x="13354" y="69"/>
                  <a:pt x="13361" y="86"/>
                </a:cubicBezTo>
                <a:cubicBezTo>
                  <a:pt x="13368" y="103"/>
                  <a:pt x="13372" y="121"/>
                  <a:pt x="13372" y="139"/>
                </a:cubicBezTo>
                <a:lnTo>
                  <a:pt x="13372" y="3204"/>
                </a:lnTo>
                <a:cubicBezTo>
                  <a:pt x="13372" y="3223"/>
                  <a:pt x="13368" y="3240"/>
                  <a:pt x="13361" y="3257"/>
                </a:cubicBezTo>
                <a:cubicBezTo>
                  <a:pt x="13354" y="3275"/>
                  <a:pt x="13344" y="3290"/>
                  <a:pt x="13331" y="3303"/>
                </a:cubicBezTo>
                <a:cubicBezTo>
                  <a:pt x="13318" y="3316"/>
                  <a:pt x="13303" y="3326"/>
                  <a:pt x="13286" y="3333"/>
                </a:cubicBezTo>
                <a:cubicBezTo>
                  <a:pt x="13269" y="3340"/>
                  <a:pt x="13251" y="3343"/>
                  <a:pt x="13232" y="3343"/>
                </a:cubicBezTo>
                <a:lnTo>
                  <a:pt x="139" y="3343"/>
                </a:lnTo>
                <a:cubicBezTo>
                  <a:pt x="121" y="3343"/>
                  <a:pt x="103" y="3340"/>
                  <a:pt x="86" y="3333"/>
                </a:cubicBezTo>
                <a:cubicBezTo>
                  <a:pt x="69" y="3326"/>
                  <a:pt x="54" y="3316"/>
                  <a:pt x="41" y="3303"/>
                </a:cubicBezTo>
                <a:cubicBezTo>
                  <a:pt x="28" y="3290"/>
                  <a:pt x="18" y="3275"/>
                  <a:pt x="11" y="3257"/>
                </a:cubicBezTo>
                <a:cubicBezTo>
                  <a:pt x="4" y="3240"/>
                  <a:pt x="0" y="3223"/>
                  <a:pt x="0" y="3204"/>
                </a:cubicBezTo>
                <a:close/>
              </a:path>
            </a:pathLst>
          </a:custGeom>
          <a:solidFill>
            <a:srgbClr val="1E3A8A">
              <a:alpha val="3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705" name="图片 704"/>
          <p:cNvPicPr/>
          <p:nvPr/>
        </p:nvPicPr>
        <p:blipFill>
          <a:blip r:embed="rId5"/>
          <a:stretch/>
        </p:blipFill>
        <p:spPr>
          <a:xfrm>
            <a:off x="334440" y="1036080"/>
            <a:ext cx="200160" cy="2001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706" name="文本框 705"/>
          <p:cNvSpPr txBox="1"/>
          <p:nvPr/>
        </p:nvSpPr>
        <p:spPr>
          <a:xfrm>
            <a:off x="334440" y="312120"/>
            <a:ext cx="3003120" cy="3783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237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提示词调优与模型配置</a:t>
            </a:r>
            <a:endParaRPr lang="en-US" sz="237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07" name="文本框 706"/>
          <p:cNvSpPr txBox="1"/>
          <p:nvPr/>
        </p:nvSpPr>
        <p:spPr>
          <a:xfrm>
            <a:off x="635040" y="1010160"/>
            <a:ext cx="1409040" cy="2534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58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法律提示词设计</a:t>
            </a:r>
            <a:endParaRPr lang="en-US" sz="15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08" name="文本框 707"/>
          <p:cNvSpPr txBox="1"/>
          <p:nvPr/>
        </p:nvSpPr>
        <p:spPr>
          <a:xfrm>
            <a:off x="334440" y="1426320"/>
            <a:ext cx="4828680" cy="1893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8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在法律领域，提示词设计直接影响生成内容的专业性和准确性，有效的提</a:t>
            </a:r>
            <a:endParaRPr lang="en-US" sz="11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09" name="文本框 708"/>
          <p:cNvSpPr txBox="1"/>
          <p:nvPr/>
        </p:nvSpPr>
        <p:spPr>
          <a:xfrm>
            <a:off x="334440" y="1660320"/>
            <a:ext cx="2264040" cy="1893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8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示词需要包含足够的上下文信息。</a:t>
            </a:r>
            <a:endParaRPr lang="en-US" sz="11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710" name="图片 709"/>
          <p:cNvPicPr/>
          <p:nvPr/>
        </p:nvPicPr>
        <p:blipFill>
          <a:blip r:embed="rId6"/>
          <a:stretch/>
        </p:blipFill>
        <p:spPr>
          <a:xfrm>
            <a:off x="501480" y="2473560"/>
            <a:ext cx="6660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711" name="文本框 710"/>
          <p:cNvSpPr txBox="1"/>
          <p:nvPr/>
        </p:nvSpPr>
        <p:spPr>
          <a:xfrm>
            <a:off x="501480" y="2153880"/>
            <a:ext cx="1509480" cy="21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有效法律提示词结构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712" name="图片 711"/>
          <p:cNvPicPr/>
          <p:nvPr/>
        </p:nvPicPr>
        <p:blipFill>
          <a:blip r:embed="rId6"/>
          <a:stretch/>
        </p:blipFill>
        <p:spPr>
          <a:xfrm>
            <a:off x="501480" y="2741040"/>
            <a:ext cx="6660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713" name="文本框 712"/>
          <p:cNvSpPr txBox="1"/>
          <p:nvPr/>
        </p:nvSpPr>
        <p:spPr>
          <a:xfrm>
            <a:off x="635040" y="2453400"/>
            <a:ext cx="22806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E5E7EB"/>
                </a:solidFill>
                <a:effectLst/>
                <a:uFillTx/>
                <a:latin typeface="WenQuanYiZenHei"/>
                <a:ea typeface="WenQuanYiZenHei"/>
              </a:rPr>
              <a:t>法律条款引用：明确引用相关法律条文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714" name="图片 713"/>
          <p:cNvPicPr/>
          <p:nvPr/>
        </p:nvPicPr>
        <p:blipFill>
          <a:blip r:embed="rId6"/>
          <a:stretch/>
        </p:blipFill>
        <p:spPr>
          <a:xfrm>
            <a:off x="501480" y="3008520"/>
            <a:ext cx="6660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715" name="文本框 714"/>
          <p:cNvSpPr txBox="1"/>
          <p:nvPr/>
        </p:nvSpPr>
        <p:spPr>
          <a:xfrm>
            <a:off x="635040" y="2720880"/>
            <a:ext cx="22806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E5E7EB"/>
                </a:solidFill>
                <a:effectLst/>
                <a:uFillTx/>
                <a:latin typeface="WenQuanYiZenHei"/>
                <a:ea typeface="WenQuanYiZenHei"/>
              </a:rPr>
              <a:t>专业术语定义：包含关键法律术语解释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716" name="图片 715"/>
          <p:cNvPicPr/>
          <p:nvPr/>
        </p:nvPicPr>
        <p:blipFill>
          <a:blip r:embed="rId6"/>
          <a:stretch/>
        </p:blipFill>
        <p:spPr>
          <a:xfrm>
            <a:off x="501480" y="3276000"/>
            <a:ext cx="6660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717" name="文本框 716"/>
          <p:cNvSpPr txBox="1"/>
          <p:nvPr/>
        </p:nvSpPr>
        <p:spPr>
          <a:xfrm>
            <a:off x="635040" y="2988360"/>
            <a:ext cx="17442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E5E7EB"/>
                </a:solidFill>
                <a:effectLst/>
                <a:uFillTx/>
                <a:latin typeface="WenQuanYiZenHei"/>
                <a:ea typeface="WenQuanYiZenHei"/>
              </a:rPr>
              <a:t>场景描述：提供具体应用场景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18" name="文本框 717"/>
          <p:cNvSpPr txBox="1"/>
          <p:nvPr/>
        </p:nvSpPr>
        <p:spPr>
          <a:xfrm>
            <a:off x="635040" y="3255840"/>
            <a:ext cx="20124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E5E7EB"/>
                </a:solidFill>
                <a:effectLst/>
                <a:uFillTx/>
                <a:latin typeface="WenQuanYiZenHei"/>
                <a:ea typeface="WenQuanYiZenHei"/>
              </a:rPr>
              <a:t>输出格式指导：明确回答结构要求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19" name="任意多边形: 形状 718"/>
          <p:cNvSpPr/>
          <p:nvPr/>
        </p:nvSpPr>
        <p:spPr>
          <a:xfrm>
            <a:off x="501120" y="4245120"/>
            <a:ext cx="401760" cy="401400"/>
          </a:xfrm>
          <a:custGeom>
            <a:avLst/>
            <a:gdLst/>
            <a:ahLst/>
            <a:cxnLst/>
            <a:rect l="0" t="0" r="r" b="b"/>
            <a:pathLst>
              <a:path w="1116" h="1115">
                <a:moveTo>
                  <a:pt x="1116" y="557"/>
                </a:moveTo>
                <a:cubicBezTo>
                  <a:pt x="1116" y="593"/>
                  <a:pt x="1112" y="630"/>
                  <a:pt x="1105" y="666"/>
                </a:cubicBezTo>
                <a:cubicBezTo>
                  <a:pt x="1098" y="701"/>
                  <a:pt x="1087" y="736"/>
                  <a:pt x="1073" y="770"/>
                </a:cubicBezTo>
                <a:cubicBezTo>
                  <a:pt x="1059" y="804"/>
                  <a:pt x="1042" y="836"/>
                  <a:pt x="1022" y="866"/>
                </a:cubicBezTo>
                <a:cubicBezTo>
                  <a:pt x="1001" y="897"/>
                  <a:pt x="978" y="925"/>
                  <a:pt x="952" y="951"/>
                </a:cubicBezTo>
                <a:cubicBezTo>
                  <a:pt x="926" y="977"/>
                  <a:pt x="898" y="1000"/>
                  <a:pt x="868" y="1021"/>
                </a:cubicBezTo>
                <a:cubicBezTo>
                  <a:pt x="837" y="1041"/>
                  <a:pt x="805" y="1059"/>
                  <a:pt x="772" y="1073"/>
                </a:cubicBezTo>
                <a:cubicBezTo>
                  <a:pt x="738" y="1087"/>
                  <a:pt x="703" y="1097"/>
                  <a:pt x="667" y="1104"/>
                </a:cubicBezTo>
                <a:cubicBezTo>
                  <a:pt x="631" y="1111"/>
                  <a:pt x="595" y="1115"/>
                  <a:pt x="558" y="1115"/>
                </a:cubicBezTo>
                <a:cubicBezTo>
                  <a:pt x="522" y="1115"/>
                  <a:pt x="486" y="1111"/>
                  <a:pt x="450" y="1104"/>
                </a:cubicBezTo>
                <a:cubicBezTo>
                  <a:pt x="414" y="1097"/>
                  <a:pt x="379" y="1087"/>
                  <a:pt x="345" y="1073"/>
                </a:cubicBezTo>
                <a:cubicBezTo>
                  <a:pt x="311" y="1059"/>
                  <a:pt x="278" y="1041"/>
                  <a:pt x="248" y="1021"/>
                </a:cubicBezTo>
                <a:cubicBezTo>
                  <a:pt x="217" y="1000"/>
                  <a:pt x="189" y="977"/>
                  <a:pt x="163" y="951"/>
                </a:cubicBezTo>
                <a:cubicBezTo>
                  <a:pt x="138" y="925"/>
                  <a:pt x="114" y="897"/>
                  <a:pt x="94" y="866"/>
                </a:cubicBezTo>
                <a:cubicBezTo>
                  <a:pt x="74" y="836"/>
                  <a:pt x="57" y="804"/>
                  <a:pt x="43" y="770"/>
                </a:cubicBezTo>
                <a:cubicBezTo>
                  <a:pt x="29" y="736"/>
                  <a:pt x="18" y="701"/>
                  <a:pt x="11" y="666"/>
                </a:cubicBezTo>
                <a:cubicBezTo>
                  <a:pt x="4" y="630"/>
                  <a:pt x="0" y="593"/>
                  <a:pt x="0" y="557"/>
                </a:cubicBezTo>
                <a:cubicBezTo>
                  <a:pt x="0" y="520"/>
                  <a:pt x="4" y="484"/>
                  <a:pt x="11" y="448"/>
                </a:cubicBezTo>
                <a:cubicBezTo>
                  <a:pt x="18" y="412"/>
                  <a:pt x="29" y="377"/>
                  <a:pt x="43" y="344"/>
                </a:cubicBezTo>
                <a:cubicBezTo>
                  <a:pt x="57" y="310"/>
                  <a:pt x="74" y="278"/>
                  <a:pt x="94" y="247"/>
                </a:cubicBezTo>
                <a:cubicBezTo>
                  <a:pt x="114" y="217"/>
                  <a:pt x="138" y="189"/>
                  <a:pt x="163" y="163"/>
                </a:cubicBezTo>
                <a:cubicBezTo>
                  <a:pt x="189" y="137"/>
                  <a:pt x="217" y="114"/>
                  <a:pt x="248" y="94"/>
                </a:cubicBezTo>
                <a:cubicBezTo>
                  <a:pt x="278" y="73"/>
                  <a:pt x="311" y="56"/>
                  <a:pt x="345" y="42"/>
                </a:cubicBezTo>
                <a:cubicBezTo>
                  <a:pt x="379" y="28"/>
                  <a:pt x="414" y="18"/>
                  <a:pt x="450" y="10"/>
                </a:cubicBezTo>
                <a:cubicBezTo>
                  <a:pt x="486" y="3"/>
                  <a:pt x="522" y="0"/>
                  <a:pt x="558" y="0"/>
                </a:cubicBezTo>
                <a:cubicBezTo>
                  <a:pt x="595" y="0"/>
                  <a:pt x="631" y="3"/>
                  <a:pt x="667" y="10"/>
                </a:cubicBezTo>
                <a:cubicBezTo>
                  <a:pt x="703" y="18"/>
                  <a:pt x="738" y="28"/>
                  <a:pt x="772" y="42"/>
                </a:cubicBezTo>
                <a:cubicBezTo>
                  <a:pt x="805" y="56"/>
                  <a:pt x="837" y="73"/>
                  <a:pt x="868" y="94"/>
                </a:cubicBezTo>
                <a:cubicBezTo>
                  <a:pt x="898" y="114"/>
                  <a:pt x="926" y="137"/>
                  <a:pt x="952" y="163"/>
                </a:cubicBezTo>
                <a:cubicBezTo>
                  <a:pt x="978" y="189"/>
                  <a:pt x="1001" y="217"/>
                  <a:pt x="1022" y="247"/>
                </a:cubicBezTo>
                <a:cubicBezTo>
                  <a:pt x="1042" y="278"/>
                  <a:pt x="1059" y="310"/>
                  <a:pt x="1073" y="344"/>
                </a:cubicBezTo>
                <a:cubicBezTo>
                  <a:pt x="1087" y="377"/>
                  <a:pt x="1098" y="412"/>
                  <a:pt x="1105" y="448"/>
                </a:cubicBezTo>
                <a:cubicBezTo>
                  <a:pt x="1112" y="484"/>
                  <a:pt x="1116" y="520"/>
                  <a:pt x="1116" y="557"/>
                </a:cubicBezTo>
                <a:close/>
              </a:path>
            </a:pathLst>
          </a:custGeom>
          <a:solidFill>
            <a:srgbClr val="1E40AF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720" name="图片 719"/>
          <p:cNvPicPr/>
          <p:nvPr/>
        </p:nvPicPr>
        <p:blipFill>
          <a:blip r:embed="rId7"/>
          <a:stretch/>
        </p:blipFill>
        <p:spPr>
          <a:xfrm>
            <a:off x="626760" y="4370400"/>
            <a:ext cx="150120" cy="15012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721" name="文本框 720"/>
          <p:cNvSpPr txBox="1"/>
          <p:nvPr/>
        </p:nvSpPr>
        <p:spPr>
          <a:xfrm>
            <a:off x="468000" y="3925440"/>
            <a:ext cx="1174320" cy="21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提示词调优流程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722" name="图片 721"/>
          <p:cNvPicPr/>
          <p:nvPr/>
        </p:nvPicPr>
        <p:blipFill>
          <a:blip r:embed="rId8"/>
          <a:stretch/>
        </p:blipFill>
        <p:spPr>
          <a:xfrm>
            <a:off x="1320480" y="4479120"/>
            <a:ext cx="11664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723" name="任意多边形: 形状 722"/>
          <p:cNvSpPr/>
          <p:nvPr/>
        </p:nvSpPr>
        <p:spPr>
          <a:xfrm>
            <a:off x="1863360" y="4245120"/>
            <a:ext cx="401400" cy="401400"/>
          </a:xfrm>
          <a:custGeom>
            <a:avLst/>
            <a:gdLst/>
            <a:ahLst/>
            <a:cxnLst/>
            <a:rect l="0" t="0" r="r" b="b"/>
            <a:pathLst>
              <a:path w="1115" h="1115">
                <a:moveTo>
                  <a:pt x="1115" y="557"/>
                </a:moveTo>
                <a:cubicBezTo>
                  <a:pt x="1115" y="593"/>
                  <a:pt x="1112" y="630"/>
                  <a:pt x="1105" y="666"/>
                </a:cubicBezTo>
                <a:cubicBezTo>
                  <a:pt x="1097" y="701"/>
                  <a:pt x="1087" y="736"/>
                  <a:pt x="1073" y="770"/>
                </a:cubicBezTo>
                <a:cubicBezTo>
                  <a:pt x="1059" y="804"/>
                  <a:pt x="1042" y="836"/>
                  <a:pt x="1021" y="866"/>
                </a:cubicBezTo>
                <a:cubicBezTo>
                  <a:pt x="1001" y="897"/>
                  <a:pt x="978" y="925"/>
                  <a:pt x="952" y="951"/>
                </a:cubicBezTo>
                <a:cubicBezTo>
                  <a:pt x="925" y="977"/>
                  <a:pt x="897" y="1000"/>
                  <a:pt x="867" y="1021"/>
                </a:cubicBezTo>
                <a:cubicBezTo>
                  <a:pt x="836" y="1041"/>
                  <a:pt x="804" y="1059"/>
                  <a:pt x="770" y="1073"/>
                </a:cubicBezTo>
                <a:cubicBezTo>
                  <a:pt x="737" y="1087"/>
                  <a:pt x="702" y="1097"/>
                  <a:pt x="666" y="1104"/>
                </a:cubicBezTo>
                <a:cubicBezTo>
                  <a:pt x="630" y="1111"/>
                  <a:pt x="594" y="1115"/>
                  <a:pt x="557" y="1115"/>
                </a:cubicBezTo>
                <a:cubicBezTo>
                  <a:pt x="521" y="1115"/>
                  <a:pt x="484" y="1111"/>
                  <a:pt x="448" y="1104"/>
                </a:cubicBezTo>
                <a:cubicBezTo>
                  <a:pt x="413" y="1097"/>
                  <a:pt x="378" y="1087"/>
                  <a:pt x="344" y="1073"/>
                </a:cubicBezTo>
                <a:cubicBezTo>
                  <a:pt x="310" y="1059"/>
                  <a:pt x="278" y="1041"/>
                  <a:pt x="248" y="1021"/>
                </a:cubicBezTo>
                <a:cubicBezTo>
                  <a:pt x="217" y="1000"/>
                  <a:pt x="189" y="977"/>
                  <a:pt x="163" y="951"/>
                </a:cubicBezTo>
                <a:cubicBezTo>
                  <a:pt x="137" y="925"/>
                  <a:pt x="114" y="897"/>
                  <a:pt x="94" y="866"/>
                </a:cubicBezTo>
                <a:cubicBezTo>
                  <a:pt x="74" y="836"/>
                  <a:pt x="56" y="804"/>
                  <a:pt x="42" y="770"/>
                </a:cubicBezTo>
                <a:cubicBezTo>
                  <a:pt x="28" y="736"/>
                  <a:pt x="18" y="701"/>
                  <a:pt x="11" y="666"/>
                </a:cubicBezTo>
                <a:cubicBezTo>
                  <a:pt x="4" y="630"/>
                  <a:pt x="0" y="593"/>
                  <a:pt x="0" y="557"/>
                </a:cubicBezTo>
                <a:cubicBezTo>
                  <a:pt x="0" y="520"/>
                  <a:pt x="4" y="484"/>
                  <a:pt x="11" y="448"/>
                </a:cubicBezTo>
                <a:cubicBezTo>
                  <a:pt x="18" y="412"/>
                  <a:pt x="28" y="377"/>
                  <a:pt x="42" y="344"/>
                </a:cubicBezTo>
                <a:cubicBezTo>
                  <a:pt x="56" y="310"/>
                  <a:pt x="74" y="278"/>
                  <a:pt x="94" y="247"/>
                </a:cubicBezTo>
                <a:cubicBezTo>
                  <a:pt x="114" y="217"/>
                  <a:pt x="137" y="189"/>
                  <a:pt x="163" y="163"/>
                </a:cubicBezTo>
                <a:cubicBezTo>
                  <a:pt x="189" y="137"/>
                  <a:pt x="217" y="114"/>
                  <a:pt x="248" y="94"/>
                </a:cubicBezTo>
                <a:cubicBezTo>
                  <a:pt x="278" y="73"/>
                  <a:pt x="310" y="56"/>
                  <a:pt x="344" y="42"/>
                </a:cubicBezTo>
                <a:cubicBezTo>
                  <a:pt x="378" y="28"/>
                  <a:pt x="413" y="18"/>
                  <a:pt x="448" y="10"/>
                </a:cubicBezTo>
                <a:cubicBezTo>
                  <a:pt x="484" y="3"/>
                  <a:pt x="521" y="0"/>
                  <a:pt x="557" y="0"/>
                </a:cubicBezTo>
                <a:cubicBezTo>
                  <a:pt x="594" y="0"/>
                  <a:pt x="630" y="3"/>
                  <a:pt x="666" y="10"/>
                </a:cubicBezTo>
                <a:cubicBezTo>
                  <a:pt x="702" y="18"/>
                  <a:pt x="737" y="28"/>
                  <a:pt x="770" y="42"/>
                </a:cubicBezTo>
                <a:cubicBezTo>
                  <a:pt x="804" y="56"/>
                  <a:pt x="836" y="73"/>
                  <a:pt x="867" y="94"/>
                </a:cubicBezTo>
                <a:cubicBezTo>
                  <a:pt x="897" y="114"/>
                  <a:pt x="925" y="137"/>
                  <a:pt x="952" y="163"/>
                </a:cubicBezTo>
                <a:cubicBezTo>
                  <a:pt x="978" y="189"/>
                  <a:pt x="1001" y="217"/>
                  <a:pt x="1021" y="247"/>
                </a:cubicBezTo>
                <a:cubicBezTo>
                  <a:pt x="1042" y="278"/>
                  <a:pt x="1059" y="310"/>
                  <a:pt x="1073" y="344"/>
                </a:cubicBezTo>
                <a:cubicBezTo>
                  <a:pt x="1087" y="377"/>
                  <a:pt x="1097" y="412"/>
                  <a:pt x="1105" y="448"/>
                </a:cubicBezTo>
                <a:cubicBezTo>
                  <a:pt x="1112" y="484"/>
                  <a:pt x="1115" y="520"/>
                  <a:pt x="1115" y="557"/>
                </a:cubicBezTo>
                <a:close/>
              </a:path>
            </a:pathLst>
          </a:custGeom>
          <a:solidFill>
            <a:srgbClr val="1E40AF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724" name="图片 723"/>
          <p:cNvPicPr/>
          <p:nvPr/>
        </p:nvPicPr>
        <p:blipFill>
          <a:blip r:embed="rId9"/>
          <a:stretch/>
        </p:blipFill>
        <p:spPr>
          <a:xfrm>
            <a:off x="1989000" y="4370400"/>
            <a:ext cx="150120" cy="15012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725" name="文本框 724"/>
          <p:cNvSpPr txBox="1"/>
          <p:nvPr/>
        </p:nvSpPr>
        <p:spPr>
          <a:xfrm>
            <a:off x="468000" y="4692600"/>
            <a:ext cx="47016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初始设计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726" name="图片 725"/>
          <p:cNvPicPr/>
          <p:nvPr/>
        </p:nvPicPr>
        <p:blipFill>
          <a:blip r:embed="rId10"/>
          <a:stretch/>
        </p:blipFill>
        <p:spPr>
          <a:xfrm>
            <a:off x="2682360" y="4479120"/>
            <a:ext cx="11664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727" name="任意多边形: 形状 726"/>
          <p:cNvSpPr/>
          <p:nvPr/>
        </p:nvSpPr>
        <p:spPr>
          <a:xfrm>
            <a:off x="3217320" y="4245120"/>
            <a:ext cx="401400" cy="401400"/>
          </a:xfrm>
          <a:custGeom>
            <a:avLst/>
            <a:gdLst/>
            <a:ahLst/>
            <a:cxnLst/>
            <a:rect l="0" t="0" r="r" b="b"/>
            <a:pathLst>
              <a:path w="1115" h="1115">
                <a:moveTo>
                  <a:pt x="1115" y="557"/>
                </a:moveTo>
                <a:cubicBezTo>
                  <a:pt x="1115" y="593"/>
                  <a:pt x="1111" y="630"/>
                  <a:pt x="1104" y="666"/>
                </a:cubicBezTo>
                <a:cubicBezTo>
                  <a:pt x="1097" y="701"/>
                  <a:pt x="1086" y="736"/>
                  <a:pt x="1072" y="770"/>
                </a:cubicBezTo>
                <a:cubicBezTo>
                  <a:pt x="1058" y="804"/>
                  <a:pt x="1041" y="836"/>
                  <a:pt x="1021" y="866"/>
                </a:cubicBezTo>
                <a:cubicBezTo>
                  <a:pt x="1001" y="897"/>
                  <a:pt x="977" y="925"/>
                  <a:pt x="952" y="951"/>
                </a:cubicBezTo>
                <a:cubicBezTo>
                  <a:pt x="926" y="977"/>
                  <a:pt x="898" y="1000"/>
                  <a:pt x="867" y="1021"/>
                </a:cubicBezTo>
                <a:cubicBezTo>
                  <a:pt x="837" y="1041"/>
                  <a:pt x="805" y="1059"/>
                  <a:pt x="771" y="1073"/>
                </a:cubicBezTo>
                <a:cubicBezTo>
                  <a:pt x="737" y="1087"/>
                  <a:pt x="702" y="1097"/>
                  <a:pt x="666" y="1104"/>
                </a:cubicBezTo>
                <a:cubicBezTo>
                  <a:pt x="630" y="1111"/>
                  <a:pt x="594" y="1115"/>
                  <a:pt x="558" y="1115"/>
                </a:cubicBezTo>
                <a:cubicBezTo>
                  <a:pt x="520" y="1115"/>
                  <a:pt x="484" y="1111"/>
                  <a:pt x="448" y="1104"/>
                </a:cubicBezTo>
                <a:cubicBezTo>
                  <a:pt x="412" y="1097"/>
                  <a:pt x="377" y="1087"/>
                  <a:pt x="343" y="1073"/>
                </a:cubicBezTo>
                <a:cubicBezTo>
                  <a:pt x="310" y="1059"/>
                  <a:pt x="278" y="1041"/>
                  <a:pt x="247" y="1021"/>
                </a:cubicBezTo>
                <a:cubicBezTo>
                  <a:pt x="217" y="1000"/>
                  <a:pt x="189" y="977"/>
                  <a:pt x="163" y="951"/>
                </a:cubicBezTo>
                <a:cubicBezTo>
                  <a:pt x="137" y="925"/>
                  <a:pt x="114" y="897"/>
                  <a:pt x="93" y="866"/>
                </a:cubicBezTo>
                <a:cubicBezTo>
                  <a:pt x="73" y="836"/>
                  <a:pt x="56" y="804"/>
                  <a:pt x="42" y="770"/>
                </a:cubicBezTo>
                <a:cubicBezTo>
                  <a:pt x="28" y="736"/>
                  <a:pt x="17" y="701"/>
                  <a:pt x="10" y="666"/>
                </a:cubicBezTo>
                <a:cubicBezTo>
                  <a:pt x="3" y="630"/>
                  <a:pt x="0" y="593"/>
                  <a:pt x="0" y="557"/>
                </a:cubicBezTo>
                <a:cubicBezTo>
                  <a:pt x="0" y="520"/>
                  <a:pt x="3" y="484"/>
                  <a:pt x="10" y="448"/>
                </a:cubicBezTo>
                <a:cubicBezTo>
                  <a:pt x="17" y="412"/>
                  <a:pt x="28" y="377"/>
                  <a:pt x="42" y="344"/>
                </a:cubicBezTo>
                <a:cubicBezTo>
                  <a:pt x="56" y="310"/>
                  <a:pt x="73" y="278"/>
                  <a:pt x="93" y="247"/>
                </a:cubicBezTo>
                <a:cubicBezTo>
                  <a:pt x="114" y="217"/>
                  <a:pt x="137" y="189"/>
                  <a:pt x="163" y="163"/>
                </a:cubicBezTo>
                <a:cubicBezTo>
                  <a:pt x="189" y="137"/>
                  <a:pt x="217" y="114"/>
                  <a:pt x="247" y="94"/>
                </a:cubicBezTo>
                <a:cubicBezTo>
                  <a:pt x="278" y="73"/>
                  <a:pt x="310" y="56"/>
                  <a:pt x="343" y="42"/>
                </a:cubicBezTo>
                <a:cubicBezTo>
                  <a:pt x="377" y="28"/>
                  <a:pt x="412" y="18"/>
                  <a:pt x="448" y="10"/>
                </a:cubicBezTo>
                <a:cubicBezTo>
                  <a:pt x="484" y="3"/>
                  <a:pt x="520" y="0"/>
                  <a:pt x="558" y="0"/>
                </a:cubicBezTo>
                <a:cubicBezTo>
                  <a:pt x="594" y="0"/>
                  <a:pt x="630" y="3"/>
                  <a:pt x="666" y="10"/>
                </a:cubicBezTo>
                <a:cubicBezTo>
                  <a:pt x="702" y="18"/>
                  <a:pt x="737" y="28"/>
                  <a:pt x="771" y="42"/>
                </a:cubicBezTo>
                <a:cubicBezTo>
                  <a:pt x="805" y="56"/>
                  <a:pt x="837" y="73"/>
                  <a:pt x="867" y="94"/>
                </a:cubicBezTo>
                <a:cubicBezTo>
                  <a:pt x="898" y="114"/>
                  <a:pt x="926" y="137"/>
                  <a:pt x="952" y="163"/>
                </a:cubicBezTo>
                <a:cubicBezTo>
                  <a:pt x="977" y="189"/>
                  <a:pt x="1001" y="217"/>
                  <a:pt x="1021" y="247"/>
                </a:cubicBezTo>
                <a:cubicBezTo>
                  <a:pt x="1041" y="278"/>
                  <a:pt x="1058" y="310"/>
                  <a:pt x="1072" y="344"/>
                </a:cubicBezTo>
                <a:cubicBezTo>
                  <a:pt x="1086" y="377"/>
                  <a:pt x="1097" y="412"/>
                  <a:pt x="1104" y="448"/>
                </a:cubicBezTo>
                <a:cubicBezTo>
                  <a:pt x="1111" y="484"/>
                  <a:pt x="1115" y="520"/>
                  <a:pt x="1115" y="557"/>
                </a:cubicBezTo>
                <a:close/>
              </a:path>
            </a:pathLst>
          </a:custGeom>
          <a:solidFill>
            <a:srgbClr val="1E40AF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728" name="图片 727"/>
          <p:cNvPicPr/>
          <p:nvPr/>
        </p:nvPicPr>
        <p:blipFill>
          <a:blip r:embed="rId11"/>
          <a:stretch/>
        </p:blipFill>
        <p:spPr>
          <a:xfrm>
            <a:off x="3342600" y="4370400"/>
            <a:ext cx="150120" cy="15012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729" name="文本框 728"/>
          <p:cNvSpPr txBox="1"/>
          <p:nvPr/>
        </p:nvSpPr>
        <p:spPr>
          <a:xfrm>
            <a:off x="1827360" y="4692600"/>
            <a:ext cx="47016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测试验证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730" name="图片 729"/>
          <p:cNvPicPr/>
          <p:nvPr/>
        </p:nvPicPr>
        <p:blipFill>
          <a:blip r:embed="rId10"/>
          <a:stretch/>
        </p:blipFill>
        <p:spPr>
          <a:xfrm>
            <a:off x="4044600" y="4479120"/>
            <a:ext cx="11664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731" name="任意多边形: 形状 730"/>
          <p:cNvSpPr/>
          <p:nvPr/>
        </p:nvSpPr>
        <p:spPr>
          <a:xfrm>
            <a:off x="4579200" y="4245120"/>
            <a:ext cx="401400" cy="401400"/>
          </a:xfrm>
          <a:custGeom>
            <a:avLst/>
            <a:gdLst/>
            <a:ahLst/>
            <a:cxnLst/>
            <a:rect l="0" t="0" r="r" b="b"/>
            <a:pathLst>
              <a:path w="1115" h="1115">
                <a:moveTo>
                  <a:pt x="1115" y="557"/>
                </a:moveTo>
                <a:cubicBezTo>
                  <a:pt x="1115" y="593"/>
                  <a:pt x="1112" y="630"/>
                  <a:pt x="1105" y="666"/>
                </a:cubicBezTo>
                <a:cubicBezTo>
                  <a:pt x="1098" y="701"/>
                  <a:pt x="1087" y="736"/>
                  <a:pt x="1073" y="770"/>
                </a:cubicBezTo>
                <a:cubicBezTo>
                  <a:pt x="1059" y="804"/>
                  <a:pt x="1042" y="836"/>
                  <a:pt x="1022" y="866"/>
                </a:cubicBezTo>
                <a:cubicBezTo>
                  <a:pt x="1001" y="897"/>
                  <a:pt x="978" y="925"/>
                  <a:pt x="952" y="951"/>
                </a:cubicBezTo>
                <a:cubicBezTo>
                  <a:pt x="926" y="977"/>
                  <a:pt x="898" y="1000"/>
                  <a:pt x="868" y="1021"/>
                </a:cubicBezTo>
                <a:cubicBezTo>
                  <a:pt x="837" y="1041"/>
                  <a:pt x="805" y="1059"/>
                  <a:pt x="772" y="1073"/>
                </a:cubicBezTo>
                <a:cubicBezTo>
                  <a:pt x="738" y="1087"/>
                  <a:pt x="703" y="1097"/>
                  <a:pt x="667" y="1104"/>
                </a:cubicBezTo>
                <a:cubicBezTo>
                  <a:pt x="631" y="1111"/>
                  <a:pt x="595" y="1115"/>
                  <a:pt x="558" y="1115"/>
                </a:cubicBezTo>
                <a:cubicBezTo>
                  <a:pt x="522" y="1115"/>
                  <a:pt x="486" y="1111"/>
                  <a:pt x="450" y="1104"/>
                </a:cubicBezTo>
                <a:cubicBezTo>
                  <a:pt x="414" y="1097"/>
                  <a:pt x="379" y="1087"/>
                  <a:pt x="345" y="1073"/>
                </a:cubicBezTo>
                <a:cubicBezTo>
                  <a:pt x="311" y="1059"/>
                  <a:pt x="279" y="1041"/>
                  <a:pt x="249" y="1021"/>
                </a:cubicBezTo>
                <a:cubicBezTo>
                  <a:pt x="218" y="1000"/>
                  <a:pt x="190" y="977"/>
                  <a:pt x="164" y="951"/>
                </a:cubicBezTo>
                <a:cubicBezTo>
                  <a:pt x="139" y="925"/>
                  <a:pt x="115" y="897"/>
                  <a:pt x="95" y="866"/>
                </a:cubicBezTo>
                <a:cubicBezTo>
                  <a:pt x="74" y="836"/>
                  <a:pt x="57" y="804"/>
                  <a:pt x="43" y="770"/>
                </a:cubicBezTo>
                <a:cubicBezTo>
                  <a:pt x="29" y="736"/>
                  <a:pt x="18" y="701"/>
                  <a:pt x="11" y="666"/>
                </a:cubicBezTo>
                <a:cubicBezTo>
                  <a:pt x="4" y="630"/>
                  <a:pt x="0" y="593"/>
                  <a:pt x="0" y="557"/>
                </a:cubicBezTo>
                <a:cubicBezTo>
                  <a:pt x="0" y="520"/>
                  <a:pt x="4" y="484"/>
                  <a:pt x="11" y="448"/>
                </a:cubicBezTo>
                <a:cubicBezTo>
                  <a:pt x="18" y="412"/>
                  <a:pt x="29" y="377"/>
                  <a:pt x="43" y="344"/>
                </a:cubicBezTo>
                <a:cubicBezTo>
                  <a:pt x="57" y="310"/>
                  <a:pt x="74" y="278"/>
                  <a:pt x="95" y="247"/>
                </a:cubicBezTo>
                <a:cubicBezTo>
                  <a:pt x="115" y="217"/>
                  <a:pt x="139" y="189"/>
                  <a:pt x="164" y="163"/>
                </a:cubicBezTo>
                <a:cubicBezTo>
                  <a:pt x="190" y="137"/>
                  <a:pt x="218" y="114"/>
                  <a:pt x="249" y="94"/>
                </a:cubicBezTo>
                <a:cubicBezTo>
                  <a:pt x="279" y="73"/>
                  <a:pt x="311" y="56"/>
                  <a:pt x="345" y="42"/>
                </a:cubicBezTo>
                <a:cubicBezTo>
                  <a:pt x="379" y="28"/>
                  <a:pt x="414" y="18"/>
                  <a:pt x="450" y="10"/>
                </a:cubicBezTo>
                <a:cubicBezTo>
                  <a:pt x="486" y="3"/>
                  <a:pt x="522" y="0"/>
                  <a:pt x="558" y="0"/>
                </a:cubicBezTo>
                <a:cubicBezTo>
                  <a:pt x="595" y="0"/>
                  <a:pt x="631" y="3"/>
                  <a:pt x="667" y="10"/>
                </a:cubicBezTo>
                <a:cubicBezTo>
                  <a:pt x="703" y="18"/>
                  <a:pt x="738" y="28"/>
                  <a:pt x="772" y="42"/>
                </a:cubicBezTo>
                <a:cubicBezTo>
                  <a:pt x="805" y="56"/>
                  <a:pt x="837" y="73"/>
                  <a:pt x="868" y="94"/>
                </a:cubicBezTo>
                <a:cubicBezTo>
                  <a:pt x="898" y="114"/>
                  <a:pt x="926" y="137"/>
                  <a:pt x="952" y="163"/>
                </a:cubicBezTo>
                <a:cubicBezTo>
                  <a:pt x="978" y="189"/>
                  <a:pt x="1001" y="217"/>
                  <a:pt x="1022" y="247"/>
                </a:cubicBezTo>
                <a:cubicBezTo>
                  <a:pt x="1042" y="278"/>
                  <a:pt x="1059" y="310"/>
                  <a:pt x="1073" y="344"/>
                </a:cubicBezTo>
                <a:cubicBezTo>
                  <a:pt x="1087" y="377"/>
                  <a:pt x="1098" y="412"/>
                  <a:pt x="1105" y="448"/>
                </a:cubicBezTo>
                <a:cubicBezTo>
                  <a:pt x="1112" y="484"/>
                  <a:pt x="1115" y="520"/>
                  <a:pt x="1115" y="557"/>
                </a:cubicBezTo>
                <a:close/>
              </a:path>
            </a:pathLst>
          </a:custGeom>
          <a:solidFill>
            <a:srgbClr val="1E40AF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732" name="图片 731"/>
          <p:cNvPicPr/>
          <p:nvPr/>
        </p:nvPicPr>
        <p:blipFill>
          <a:blip r:embed="rId12"/>
          <a:stretch/>
        </p:blipFill>
        <p:spPr>
          <a:xfrm>
            <a:off x="4704840" y="4370400"/>
            <a:ext cx="150120" cy="15012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733" name="文本框 732"/>
          <p:cNvSpPr txBox="1"/>
          <p:nvPr/>
        </p:nvSpPr>
        <p:spPr>
          <a:xfrm>
            <a:off x="3186360" y="4692600"/>
            <a:ext cx="47016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优化迭代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34" name="任意多边形: 形状 733"/>
          <p:cNvSpPr/>
          <p:nvPr/>
        </p:nvSpPr>
        <p:spPr>
          <a:xfrm>
            <a:off x="5548680" y="2005560"/>
            <a:ext cx="4813920" cy="568440"/>
          </a:xfrm>
          <a:custGeom>
            <a:avLst/>
            <a:gdLst/>
            <a:ahLst/>
            <a:cxnLst/>
            <a:rect l="0" t="0" r="r" b="b"/>
            <a:pathLst>
              <a:path w="13372" h="1579">
                <a:moveTo>
                  <a:pt x="0" y="1439"/>
                </a:moveTo>
                <a:lnTo>
                  <a:pt x="0" y="139"/>
                </a:lnTo>
                <a:cubicBezTo>
                  <a:pt x="0" y="120"/>
                  <a:pt x="4" y="103"/>
                  <a:pt x="11" y="86"/>
                </a:cubicBezTo>
                <a:cubicBezTo>
                  <a:pt x="18" y="69"/>
                  <a:pt x="28" y="53"/>
                  <a:pt x="41" y="40"/>
                </a:cubicBezTo>
                <a:cubicBezTo>
                  <a:pt x="54" y="27"/>
                  <a:pt x="69" y="17"/>
                  <a:pt x="86" y="10"/>
                </a:cubicBezTo>
                <a:cubicBezTo>
                  <a:pt x="103" y="3"/>
                  <a:pt x="121" y="0"/>
                  <a:pt x="139" y="0"/>
                </a:cubicBezTo>
                <a:lnTo>
                  <a:pt x="13232" y="0"/>
                </a:lnTo>
                <a:cubicBezTo>
                  <a:pt x="13251" y="0"/>
                  <a:pt x="13269" y="3"/>
                  <a:pt x="13286" y="10"/>
                </a:cubicBezTo>
                <a:cubicBezTo>
                  <a:pt x="13303" y="17"/>
                  <a:pt x="13318" y="27"/>
                  <a:pt x="13331" y="40"/>
                </a:cubicBezTo>
                <a:cubicBezTo>
                  <a:pt x="13344" y="53"/>
                  <a:pt x="13354" y="69"/>
                  <a:pt x="13361" y="86"/>
                </a:cubicBezTo>
                <a:cubicBezTo>
                  <a:pt x="13368" y="103"/>
                  <a:pt x="13372" y="120"/>
                  <a:pt x="13372" y="139"/>
                </a:cubicBezTo>
                <a:lnTo>
                  <a:pt x="13372" y="1439"/>
                </a:lnTo>
                <a:cubicBezTo>
                  <a:pt x="13372" y="1457"/>
                  <a:pt x="13368" y="1475"/>
                  <a:pt x="13361" y="1492"/>
                </a:cubicBezTo>
                <a:cubicBezTo>
                  <a:pt x="13354" y="1509"/>
                  <a:pt x="13344" y="1524"/>
                  <a:pt x="13331" y="1538"/>
                </a:cubicBezTo>
                <a:cubicBezTo>
                  <a:pt x="13318" y="1551"/>
                  <a:pt x="13303" y="1561"/>
                  <a:pt x="13286" y="1569"/>
                </a:cubicBezTo>
                <a:cubicBezTo>
                  <a:pt x="13269" y="1576"/>
                  <a:pt x="13251" y="1579"/>
                  <a:pt x="13232" y="1579"/>
                </a:cubicBezTo>
                <a:lnTo>
                  <a:pt x="139" y="1579"/>
                </a:lnTo>
                <a:cubicBezTo>
                  <a:pt x="121" y="1579"/>
                  <a:pt x="103" y="1576"/>
                  <a:pt x="86" y="1569"/>
                </a:cubicBezTo>
                <a:cubicBezTo>
                  <a:pt x="69" y="1561"/>
                  <a:pt x="54" y="1551"/>
                  <a:pt x="41" y="1538"/>
                </a:cubicBezTo>
                <a:cubicBezTo>
                  <a:pt x="28" y="1524"/>
                  <a:pt x="18" y="1509"/>
                  <a:pt x="11" y="1492"/>
                </a:cubicBezTo>
                <a:cubicBezTo>
                  <a:pt x="4" y="1475"/>
                  <a:pt x="0" y="1457"/>
                  <a:pt x="0" y="1439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35" name="任意多边形: 形状 734"/>
          <p:cNvSpPr/>
          <p:nvPr/>
        </p:nvSpPr>
        <p:spPr>
          <a:xfrm>
            <a:off x="5548680" y="2674080"/>
            <a:ext cx="4813920" cy="568440"/>
          </a:xfrm>
          <a:custGeom>
            <a:avLst/>
            <a:gdLst/>
            <a:ahLst/>
            <a:cxnLst/>
            <a:rect l="0" t="0" r="r" b="b"/>
            <a:pathLst>
              <a:path w="13372" h="1579">
                <a:moveTo>
                  <a:pt x="0" y="1440"/>
                </a:moveTo>
                <a:lnTo>
                  <a:pt x="0" y="139"/>
                </a:lnTo>
                <a:cubicBezTo>
                  <a:pt x="0" y="120"/>
                  <a:pt x="4" y="103"/>
                  <a:pt x="11" y="86"/>
                </a:cubicBezTo>
                <a:cubicBezTo>
                  <a:pt x="18" y="69"/>
                  <a:pt x="28" y="54"/>
                  <a:pt x="41" y="40"/>
                </a:cubicBezTo>
                <a:cubicBezTo>
                  <a:pt x="54" y="27"/>
                  <a:pt x="69" y="17"/>
                  <a:pt x="86" y="10"/>
                </a:cubicBezTo>
                <a:cubicBezTo>
                  <a:pt x="103" y="3"/>
                  <a:pt x="121" y="0"/>
                  <a:pt x="139" y="0"/>
                </a:cubicBezTo>
                <a:lnTo>
                  <a:pt x="13232" y="0"/>
                </a:lnTo>
                <a:cubicBezTo>
                  <a:pt x="13251" y="0"/>
                  <a:pt x="13269" y="3"/>
                  <a:pt x="13286" y="10"/>
                </a:cubicBezTo>
                <a:cubicBezTo>
                  <a:pt x="13303" y="17"/>
                  <a:pt x="13318" y="27"/>
                  <a:pt x="13331" y="40"/>
                </a:cubicBezTo>
                <a:cubicBezTo>
                  <a:pt x="13344" y="54"/>
                  <a:pt x="13354" y="69"/>
                  <a:pt x="13361" y="86"/>
                </a:cubicBezTo>
                <a:cubicBezTo>
                  <a:pt x="13368" y="103"/>
                  <a:pt x="13372" y="120"/>
                  <a:pt x="13372" y="139"/>
                </a:cubicBezTo>
                <a:lnTo>
                  <a:pt x="13372" y="1440"/>
                </a:lnTo>
                <a:cubicBezTo>
                  <a:pt x="13372" y="1458"/>
                  <a:pt x="13368" y="1476"/>
                  <a:pt x="13361" y="1493"/>
                </a:cubicBezTo>
                <a:cubicBezTo>
                  <a:pt x="13354" y="1510"/>
                  <a:pt x="13344" y="1525"/>
                  <a:pt x="13331" y="1538"/>
                </a:cubicBezTo>
                <a:cubicBezTo>
                  <a:pt x="13318" y="1551"/>
                  <a:pt x="13303" y="1561"/>
                  <a:pt x="13286" y="1569"/>
                </a:cubicBezTo>
                <a:cubicBezTo>
                  <a:pt x="13269" y="1576"/>
                  <a:pt x="13251" y="1579"/>
                  <a:pt x="13232" y="1579"/>
                </a:cubicBezTo>
                <a:lnTo>
                  <a:pt x="139" y="1579"/>
                </a:lnTo>
                <a:cubicBezTo>
                  <a:pt x="121" y="1579"/>
                  <a:pt x="103" y="1576"/>
                  <a:pt x="86" y="1569"/>
                </a:cubicBezTo>
                <a:cubicBezTo>
                  <a:pt x="69" y="1561"/>
                  <a:pt x="54" y="1551"/>
                  <a:pt x="41" y="1538"/>
                </a:cubicBezTo>
                <a:cubicBezTo>
                  <a:pt x="28" y="1525"/>
                  <a:pt x="18" y="1510"/>
                  <a:pt x="11" y="1493"/>
                </a:cubicBezTo>
                <a:cubicBezTo>
                  <a:pt x="4" y="1476"/>
                  <a:pt x="0" y="1458"/>
                  <a:pt x="0" y="1440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36" name="任意多边形: 形状 735"/>
          <p:cNvSpPr/>
          <p:nvPr/>
        </p:nvSpPr>
        <p:spPr>
          <a:xfrm>
            <a:off x="5548680" y="3342600"/>
            <a:ext cx="4813920" cy="568440"/>
          </a:xfrm>
          <a:custGeom>
            <a:avLst/>
            <a:gdLst/>
            <a:ahLst/>
            <a:cxnLst/>
            <a:rect l="0" t="0" r="r" b="b"/>
            <a:pathLst>
              <a:path w="13372" h="1579">
                <a:moveTo>
                  <a:pt x="0" y="1440"/>
                </a:moveTo>
                <a:lnTo>
                  <a:pt x="0" y="139"/>
                </a:lnTo>
                <a:cubicBezTo>
                  <a:pt x="0" y="121"/>
                  <a:pt x="4" y="103"/>
                  <a:pt x="11" y="86"/>
                </a:cubicBezTo>
                <a:cubicBezTo>
                  <a:pt x="18" y="69"/>
                  <a:pt x="28" y="54"/>
                  <a:pt x="41" y="41"/>
                </a:cubicBezTo>
                <a:cubicBezTo>
                  <a:pt x="54" y="27"/>
                  <a:pt x="69" y="17"/>
                  <a:pt x="86" y="10"/>
                </a:cubicBezTo>
                <a:cubicBezTo>
                  <a:pt x="103" y="3"/>
                  <a:pt x="121" y="0"/>
                  <a:pt x="139" y="0"/>
                </a:cubicBezTo>
                <a:lnTo>
                  <a:pt x="13232" y="0"/>
                </a:lnTo>
                <a:cubicBezTo>
                  <a:pt x="13251" y="0"/>
                  <a:pt x="13269" y="3"/>
                  <a:pt x="13286" y="10"/>
                </a:cubicBezTo>
                <a:cubicBezTo>
                  <a:pt x="13303" y="17"/>
                  <a:pt x="13318" y="27"/>
                  <a:pt x="13331" y="41"/>
                </a:cubicBezTo>
                <a:cubicBezTo>
                  <a:pt x="13344" y="54"/>
                  <a:pt x="13354" y="69"/>
                  <a:pt x="13361" y="86"/>
                </a:cubicBezTo>
                <a:cubicBezTo>
                  <a:pt x="13368" y="103"/>
                  <a:pt x="13372" y="121"/>
                  <a:pt x="13372" y="139"/>
                </a:cubicBezTo>
                <a:lnTo>
                  <a:pt x="13372" y="1440"/>
                </a:lnTo>
                <a:cubicBezTo>
                  <a:pt x="13372" y="1458"/>
                  <a:pt x="13368" y="1476"/>
                  <a:pt x="13361" y="1493"/>
                </a:cubicBezTo>
                <a:cubicBezTo>
                  <a:pt x="13354" y="1510"/>
                  <a:pt x="13344" y="1525"/>
                  <a:pt x="13331" y="1538"/>
                </a:cubicBezTo>
                <a:cubicBezTo>
                  <a:pt x="13318" y="1551"/>
                  <a:pt x="13303" y="1562"/>
                  <a:pt x="13286" y="1569"/>
                </a:cubicBezTo>
                <a:cubicBezTo>
                  <a:pt x="13269" y="1576"/>
                  <a:pt x="13251" y="1579"/>
                  <a:pt x="13232" y="1579"/>
                </a:cubicBezTo>
                <a:lnTo>
                  <a:pt x="139" y="1579"/>
                </a:lnTo>
                <a:cubicBezTo>
                  <a:pt x="121" y="1579"/>
                  <a:pt x="103" y="1576"/>
                  <a:pt x="86" y="1569"/>
                </a:cubicBezTo>
                <a:cubicBezTo>
                  <a:pt x="69" y="1562"/>
                  <a:pt x="54" y="1551"/>
                  <a:pt x="41" y="1538"/>
                </a:cubicBezTo>
                <a:cubicBezTo>
                  <a:pt x="28" y="1525"/>
                  <a:pt x="18" y="1510"/>
                  <a:pt x="11" y="1493"/>
                </a:cubicBezTo>
                <a:cubicBezTo>
                  <a:pt x="4" y="1476"/>
                  <a:pt x="0" y="1458"/>
                  <a:pt x="0" y="1440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37" name="任意多边形: 形状 736"/>
          <p:cNvSpPr/>
          <p:nvPr/>
        </p:nvSpPr>
        <p:spPr>
          <a:xfrm>
            <a:off x="5548680" y="4011120"/>
            <a:ext cx="4813920" cy="568440"/>
          </a:xfrm>
          <a:custGeom>
            <a:avLst/>
            <a:gdLst/>
            <a:ahLst/>
            <a:cxnLst/>
            <a:rect l="0" t="0" r="r" b="b"/>
            <a:pathLst>
              <a:path w="13372" h="1579">
                <a:moveTo>
                  <a:pt x="0" y="1440"/>
                </a:moveTo>
                <a:lnTo>
                  <a:pt x="0" y="139"/>
                </a:lnTo>
                <a:cubicBezTo>
                  <a:pt x="0" y="121"/>
                  <a:pt x="4" y="103"/>
                  <a:pt x="11" y="86"/>
                </a:cubicBezTo>
                <a:cubicBezTo>
                  <a:pt x="18" y="69"/>
                  <a:pt x="28" y="54"/>
                  <a:pt x="41" y="41"/>
                </a:cubicBezTo>
                <a:cubicBezTo>
                  <a:pt x="54" y="27"/>
                  <a:pt x="69" y="17"/>
                  <a:pt x="86" y="10"/>
                </a:cubicBezTo>
                <a:cubicBezTo>
                  <a:pt x="103" y="3"/>
                  <a:pt x="121" y="0"/>
                  <a:pt x="139" y="0"/>
                </a:cubicBezTo>
                <a:lnTo>
                  <a:pt x="13232" y="0"/>
                </a:lnTo>
                <a:cubicBezTo>
                  <a:pt x="13251" y="0"/>
                  <a:pt x="13269" y="3"/>
                  <a:pt x="13286" y="10"/>
                </a:cubicBezTo>
                <a:cubicBezTo>
                  <a:pt x="13303" y="17"/>
                  <a:pt x="13318" y="27"/>
                  <a:pt x="13331" y="41"/>
                </a:cubicBezTo>
                <a:cubicBezTo>
                  <a:pt x="13344" y="54"/>
                  <a:pt x="13354" y="69"/>
                  <a:pt x="13361" y="86"/>
                </a:cubicBezTo>
                <a:cubicBezTo>
                  <a:pt x="13368" y="103"/>
                  <a:pt x="13372" y="121"/>
                  <a:pt x="13372" y="139"/>
                </a:cubicBezTo>
                <a:lnTo>
                  <a:pt x="13372" y="1440"/>
                </a:lnTo>
                <a:cubicBezTo>
                  <a:pt x="13372" y="1458"/>
                  <a:pt x="13368" y="1476"/>
                  <a:pt x="13361" y="1493"/>
                </a:cubicBezTo>
                <a:cubicBezTo>
                  <a:pt x="13354" y="1510"/>
                  <a:pt x="13344" y="1525"/>
                  <a:pt x="13331" y="1538"/>
                </a:cubicBezTo>
                <a:cubicBezTo>
                  <a:pt x="13318" y="1552"/>
                  <a:pt x="13303" y="1562"/>
                  <a:pt x="13286" y="1569"/>
                </a:cubicBezTo>
                <a:cubicBezTo>
                  <a:pt x="13269" y="1576"/>
                  <a:pt x="13251" y="1579"/>
                  <a:pt x="13232" y="1579"/>
                </a:cubicBezTo>
                <a:lnTo>
                  <a:pt x="139" y="1579"/>
                </a:lnTo>
                <a:cubicBezTo>
                  <a:pt x="121" y="1579"/>
                  <a:pt x="103" y="1576"/>
                  <a:pt x="86" y="1569"/>
                </a:cubicBezTo>
                <a:cubicBezTo>
                  <a:pt x="69" y="1562"/>
                  <a:pt x="54" y="1552"/>
                  <a:pt x="41" y="1538"/>
                </a:cubicBezTo>
                <a:cubicBezTo>
                  <a:pt x="28" y="1525"/>
                  <a:pt x="18" y="1510"/>
                  <a:pt x="11" y="1493"/>
                </a:cubicBezTo>
                <a:cubicBezTo>
                  <a:pt x="4" y="1476"/>
                  <a:pt x="0" y="1458"/>
                  <a:pt x="0" y="1440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38" name="任意多边形: 形状 737"/>
          <p:cNvSpPr/>
          <p:nvPr/>
        </p:nvSpPr>
        <p:spPr>
          <a:xfrm>
            <a:off x="5548680" y="4779720"/>
            <a:ext cx="4813920" cy="1471320"/>
          </a:xfrm>
          <a:custGeom>
            <a:avLst/>
            <a:gdLst/>
            <a:ahLst/>
            <a:cxnLst/>
            <a:rect l="0" t="0" r="r" b="b"/>
            <a:pathLst>
              <a:path w="13372" h="4087">
                <a:moveTo>
                  <a:pt x="0" y="3948"/>
                </a:moveTo>
                <a:lnTo>
                  <a:pt x="0" y="140"/>
                </a:lnTo>
                <a:cubicBezTo>
                  <a:pt x="0" y="121"/>
                  <a:pt x="4" y="103"/>
                  <a:pt x="11" y="86"/>
                </a:cubicBezTo>
                <a:cubicBezTo>
                  <a:pt x="18" y="69"/>
                  <a:pt x="28" y="54"/>
                  <a:pt x="41" y="41"/>
                </a:cubicBezTo>
                <a:cubicBezTo>
                  <a:pt x="54" y="28"/>
                  <a:pt x="69" y="18"/>
                  <a:pt x="86" y="11"/>
                </a:cubicBezTo>
                <a:cubicBezTo>
                  <a:pt x="103" y="4"/>
                  <a:pt x="121" y="0"/>
                  <a:pt x="139" y="0"/>
                </a:cubicBezTo>
                <a:lnTo>
                  <a:pt x="13232" y="0"/>
                </a:lnTo>
                <a:cubicBezTo>
                  <a:pt x="13251" y="0"/>
                  <a:pt x="13269" y="4"/>
                  <a:pt x="13286" y="11"/>
                </a:cubicBezTo>
                <a:cubicBezTo>
                  <a:pt x="13303" y="18"/>
                  <a:pt x="13318" y="28"/>
                  <a:pt x="13331" y="41"/>
                </a:cubicBezTo>
                <a:cubicBezTo>
                  <a:pt x="13344" y="54"/>
                  <a:pt x="13354" y="69"/>
                  <a:pt x="13361" y="86"/>
                </a:cubicBezTo>
                <a:cubicBezTo>
                  <a:pt x="13368" y="103"/>
                  <a:pt x="13372" y="121"/>
                  <a:pt x="13372" y="140"/>
                </a:cubicBezTo>
                <a:lnTo>
                  <a:pt x="13372" y="3948"/>
                </a:lnTo>
                <a:cubicBezTo>
                  <a:pt x="13372" y="3966"/>
                  <a:pt x="13368" y="3984"/>
                  <a:pt x="13361" y="4001"/>
                </a:cubicBezTo>
                <a:cubicBezTo>
                  <a:pt x="13354" y="4018"/>
                  <a:pt x="13344" y="4033"/>
                  <a:pt x="13331" y="4046"/>
                </a:cubicBezTo>
                <a:cubicBezTo>
                  <a:pt x="13318" y="4059"/>
                  <a:pt x="13303" y="4069"/>
                  <a:pt x="13286" y="4076"/>
                </a:cubicBezTo>
                <a:cubicBezTo>
                  <a:pt x="13269" y="4083"/>
                  <a:pt x="13251" y="4087"/>
                  <a:pt x="13232" y="4087"/>
                </a:cubicBezTo>
                <a:lnTo>
                  <a:pt x="139" y="4087"/>
                </a:lnTo>
                <a:cubicBezTo>
                  <a:pt x="121" y="4087"/>
                  <a:pt x="103" y="4083"/>
                  <a:pt x="86" y="4076"/>
                </a:cubicBezTo>
                <a:cubicBezTo>
                  <a:pt x="69" y="4069"/>
                  <a:pt x="54" y="4059"/>
                  <a:pt x="41" y="4046"/>
                </a:cubicBezTo>
                <a:cubicBezTo>
                  <a:pt x="28" y="4033"/>
                  <a:pt x="18" y="4018"/>
                  <a:pt x="11" y="4001"/>
                </a:cubicBezTo>
                <a:cubicBezTo>
                  <a:pt x="4" y="3984"/>
                  <a:pt x="0" y="3966"/>
                  <a:pt x="0" y="3948"/>
                </a:cubicBezTo>
                <a:close/>
              </a:path>
            </a:pathLst>
          </a:custGeom>
          <a:solidFill>
            <a:srgbClr val="111827">
              <a:alpha val="5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739" name="图片 738"/>
          <p:cNvPicPr/>
          <p:nvPr/>
        </p:nvPicPr>
        <p:blipFill>
          <a:blip r:embed="rId13"/>
          <a:stretch/>
        </p:blipFill>
        <p:spPr>
          <a:xfrm>
            <a:off x="5548680" y="1036080"/>
            <a:ext cx="250200" cy="2001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740" name="文本框 739"/>
          <p:cNvSpPr txBox="1"/>
          <p:nvPr/>
        </p:nvSpPr>
        <p:spPr>
          <a:xfrm>
            <a:off x="4545720" y="4692600"/>
            <a:ext cx="47016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最终确认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41" name="文本框 740"/>
          <p:cNvSpPr txBox="1"/>
          <p:nvPr/>
        </p:nvSpPr>
        <p:spPr>
          <a:xfrm>
            <a:off x="5899680" y="1010160"/>
            <a:ext cx="1207800" cy="2534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58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模型参数配置</a:t>
            </a:r>
            <a:endParaRPr lang="en-US" sz="15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42" name="文本框 741"/>
          <p:cNvSpPr txBox="1"/>
          <p:nvPr/>
        </p:nvSpPr>
        <p:spPr>
          <a:xfrm>
            <a:off x="5548680" y="1426320"/>
            <a:ext cx="4828680" cy="1893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8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为确保法律回答的权威性与专业性，需针对法律领域特点优化模型参数配</a:t>
            </a:r>
            <a:endParaRPr lang="en-US" sz="11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43" name="任意多边形: 形状 742"/>
          <p:cNvSpPr/>
          <p:nvPr/>
        </p:nvSpPr>
        <p:spPr>
          <a:xfrm>
            <a:off x="5649120" y="2122560"/>
            <a:ext cx="334440" cy="334440"/>
          </a:xfrm>
          <a:custGeom>
            <a:avLst/>
            <a:gdLst/>
            <a:ahLst/>
            <a:cxnLst/>
            <a:rect l="0" t="0" r="r" b="b"/>
            <a:pathLst>
              <a:path w="929" h="929">
                <a:moveTo>
                  <a:pt x="929" y="465"/>
                </a:moveTo>
                <a:cubicBezTo>
                  <a:pt x="929" y="495"/>
                  <a:pt x="926" y="526"/>
                  <a:pt x="920" y="555"/>
                </a:cubicBezTo>
                <a:cubicBezTo>
                  <a:pt x="914" y="585"/>
                  <a:pt x="905" y="614"/>
                  <a:pt x="894" y="643"/>
                </a:cubicBezTo>
                <a:cubicBezTo>
                  <a:pt x="882" y="671"/>
                  <a:pt x="868" y="697"/>
                  <a:pt x="851" y="723"/>
                </a:cubicBezTo>
                <a:cubicBezTo>
                  <a:pt x="834" y="748"/>
                  <a:pt x="815" y="772"/>
                  <a:pt x="793" y="793"/>
                </a:cubicBezTo>
                <a:cubicBezTo>
                  <a:pt x="772" y="815"/>
                  <a:pt x="748" y="834"/>
                  <a:pt x="723" y="851"/>
                </a:cubicBezTo>
                <a:cubicBezTo>
                  <a:pt x="697" y="868"/>
                  <a:pt x="671" y="882"/>
                  <a:pt x="642" y="894"/>
                </a:cubicBezTo>
                <a:cubicBezTo>
                  <a:pt x="614" y="905"/>
                  <a:pt x="585" y="914"/>
                  <a:pt x="555" y="920"/>
                </a:cubicBezTo>
                <a:cubicBezTo>
                  <a:pt x="524" y="926"/>
                  <a:pt x="494" y="929"/>
                  <a:pt x="464" y="929"/>
                </a:cubicBezTo>
                <a:cubicBezTo>
                  <a:pt x="433" y="929"/>
                  <a:pt x="403" y="926"/>
                  <a:pt x="373" y="920"/>
                </a:cubicBezTo>
                <a:cubicBezTo>
                  <a:pt x="343" y="914"/>
                  <a:pt x="314" y="905"/>
                  <a:pt x="286" y="894"/>
                </a:cubicBezTo>
                <a:cubicBezTo>
                  <a:pt x="258" y="882"/>
                  <a:pt x="231" y="868"/>
                  <a:pt x="206" y="851"/>
                </a:cubicBezTo>
                <a:cubicBezTo>
                  <a:pt x="181" y="834"/>
                  <a:pt x="157" y="815"/>
                  <a:pt x="136" y="793"/>
                </a:cubicBezTo>
                <a:cubicBezTo>
                  <a:pt x="114" y="772"/>
                  <a:pt x="95" y="748"/>
                  <a:pt x="78" y="723"/>
                </a:cubicBezTo>
                <a:cubicBezTo>
                  <a:pt x="61" y="697"/>
                  <a:pt x="47" y="671"/>
                  <a:pt x="35" y="643"/>
                </a:cubicBezTo>
                <a:cubicBezTo>
                  <a:pt x="23" y="614"/>
                  <a:pt x="14" y="585"/>
                  <a:pt x="8" y="555"/>
                </a:cubicBezTo>
                <a:cubicBezTo>
                  <a:pt x="2" y="526"/>
                  <a:pt x="0" y="495"/>
                  <a:pt x="0" y="465"/>
                </a:cubicBezTo>
                <a:cubicBezTo>
                  <a:pt x="0" y="434"/>
                  <a:pt x="2" y="404"/>
                  <a:pt x="8" y="374"/>
                </a:cubicBezTo>
                <a:cubicBezTo>
                  <a:pt x="14" y="344"/>
                  <a:pt x="23" y="315"/>
                  <a:pt x="35" y="287"/>
                </a:cubicBezTo>
                <a:cubicBezTo>
                  <a:pt x="47" y="259"/>
                  <a:pt x="61" y="232"/>
                  <a:pt x="78" y="207"/>
                </a:cubicBezTo>
                <a:cubicBezTo>
                  <a:pt x="95" y="182"/>
                  <a:pt x="114" y="158"/>
                  <a:pt x="136" y="137"/>
                </a:cubicBezTo>
                <a:cubicBezTo>
                  <a:pt x="157" y="114"/>
                  <a:pt x="181" y="95"/>
                  <a:pt x="206" y="78"/>
                </a:cubicBezTo>
                <a:cubicBezTo>
                  <a:pt x="231" y="61"/>
                  <a:pt x="258" y="47"/>
                  <a:pt x="286" y="35"/>
                </a:cubicBezTo>
                <a:cubicBezTo>
                  <a:pt x="314" y="23"/>
                  <a:pt x="343" y="14"/>
                  <a:pt x="373" y="9"/>
                </a:cubicBezTo>
                <a:cubicBezTo>
                  <a:pt x="403" y="3"/>
                  <a:pt x="433" y="0"/>
                  <a:pt x="464" y="0"/>
                </a:cubicBezTo>
                <a:cubicBezTo>
                  <a:pt x="494" y="0"/>
                  <a:pt x="524" y="3"/>
                  <a:pt x="555" y="9"/>
                </a:cubicBezTo>
                <a:cubicBezTo>
                  <a:pt x="585" y="14"/>
                  <a:pt x="614" y="23"/>
                  <a:pt x="642" y="35"/>
                </a:cubicBezTo>
                <a:cubicBezTo>
                  <a:pt x="671" y="47"/>
                  <a:pt x="697" y="61"/>
                  <a:pt x="723" y="78"/>
                </a:cubicBezTo>
                <a:cubicBezTo>
                  <a:pt x="748" y="95"/>
                  <a:pt x="772" y="114"/>
                  <a:pt x="793" y="137"/>
                </a:cubicBezTo>
                <a:cubicBezTo>
                  <a:pt x="815" y="158"/>
                  <a:pt x="834" y="182"/>
                  <a:pt x="851" y="207"/>
                </a:cubicBezTo>
                <a:cubicBezTo>
                  <a:pt x="868" y="232"/>
                  <a:pt x="882" y="259"/>
                  <a:pt x="894" y="287"/>
                </a:cubicBezTo>
                <a:cubicBezTo>
                  <a:pt x="905" y="315"/>
                  <a:pt x="914" y="344"/>
                  <a:pt x="920" y="374"/>
                </a:cubicBezTo>
                <a:cubicBezTo>
                  <a:pt x="926" y="404"/>
                  <a:pt x="929" y="434"/>
                  <a:pt x="929" y="465"/>
                </a:cubicBezTo>
                <a:close/>
              </a:path>
            </a:pathLst>
          </a:custGeom>
          <a:solidFill>
            <a:srgbClr val="FF6900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744" name="图片 743"/>
          <p:cNvPicPr/>
          <p:nvPr/>
        </p:nvPicPr>
        <p:blipFill>
          <a:blip r:embed="rId14"/>
          <a:stretch/>
        </p:blipFill>
        <p:spPr>
          <a:xfrm>
            <a:off x="5749560" y="2223000"/>
            <a:ext cx="13320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745" name="文本框 744"/>
          <p:cNvSpPr txBox="1"/>
          <p:nvPr/>
        </p:nvSpPr>
        <p:spPr>
          <a:xfrm>
            <a:off x="5548680" y="1660320"/>
            <a:ext cx="302400" cy="1893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8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置。</a:t>
            </a:r>
            <a:endParaRPr lang="en-US" sz="11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46" name="文本框 745"/>
          <p:cNvSpPr txBox="1"/>
          <p:nvPr/>
        </p:nvSpPr>
        <p:spPr>
          <a:xfrm>
            <a:off x="6083640" y="2119320"/>
            <a:ext cx="53712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温度参数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47" name="文本框 746"/>
          <p:cNvSpPr txBox="1"/>
          <p:nvPr/>
        </p:nvSpPr>
        <p:spPr>
          <a:xfrm>
            <a:off x="6618600" y="2124000"/>
            <a:ext cx="1023120" cy="157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0" u="none" strike="noStrike">
                <a:solidFill>
                  <a:srgbClr val="FFFFFF"/>
                </a:solidFill>
                <a:effectLst/>
                <a:uFillTx/>
                <a:latin typeface="DejaVuSans"/>
                <a:ea typeface="DejaVuSans"/>
              </a:rPr>
              <a:t> (Temperature)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48" name="任意多边形: 形状 747"/>
          <p:cNvSpPr/>
          <p:nvPr/>
        </p:nvSpPr>
        <p:spPr>
          <a:xfrm>
            <a:off x="5649120" y="2791080"/>
            <a:ext cx="334440" cy="334440"/>
          </a:xfrm>
          <a:custGeom>
            <a:avLst/>
            <a:gdLst/>
            <a:ahLst/>
            <a:cxnLst/>
            <a:rect l="0" t="0" r="r" b="b"/>
            <a:pathLst>
              <a:path w="929" h="929">
                <a:moveTo>
                  <a:pt x="929" y="465"/>
                </a:moveTo>
                <a:cubicBezTo>
                  <a:pt x="929" y="495"/>
                  <a:pt x="926" y="526"/>
                  <a:pt x="920" y="555"/>
                </a:cubicBezTo>
                <a:cubicBezTo>
                  <a:pt x="914" y="585"/>
                  <a:pt x="905" y="614"/>
                  <a:pt x="894" y="643"/>
                </a:cubicBezTo>
                <a:cubicBezTo>
                  <a:pt x="882" y="671"/>
                  <a:pt x="868" y="698"/>
                  <a:pt x="851" y="723"/>
                </a:cubicBezTo>
                <a:cubicBezTo>
                  <a:pt x="834" y="748"/>
                  <a:pt x="815" y="772"/>
                  <a:pt x="793" y="793"/>
                </a:cubicBezTo>
                <a:cubicBezTo>
                  <a:pt x="772" y="815"/>
                  <a:pt x="748" y="834"/>
                  <a:pt x="723" y="851"/>
                </a:cubicBezTo>
                <a:cubicBezTo>
                  <a:pt x="697" y="868"/>
                  <a:pt x="671" y="882"/>
                  <a:pt x="642" y="894"/>
                </a:cubicBezTo>
                <a:cubicBezTo>
                  <a:pt x="614" y="906"/>
                  <a:pt x="585" y="914"/>
                  <a:pt x="555" y="920"/>
                </a:cubicBezTo>
                <a:cubicBezTo>
                  <a:pt x="524" y="926"/>
                  <a:pt x="494" y="929"/>
                  <a:pt x="464" y="929"/>
                </a:cubicBezTo>
                <a:cubicBezTo>
                  <a:pt x="433" y="929"/>
                  <a:pt x="403" y="926"/>
                  <a:pt x="373" y="920"/>
                </a:cubicBezTo>
                <a:cubicBezTo>
                  <a:pt x="343" y="914"/>
                  <a:pt x="314" y="906"/>
                  <a:pt x="286" y="894"/>
                </a:cubicBezTo>
                <a:cubicBezTo>
                  <a:pt x="258" y="882"/>
                  <a:pt x="231" y="868"/>
                  <a:pt x="206" y="851"/>
                </a:cubicBezTo>
                <a:cubicBezTo>
                  <a:pt x="181" y="834"/>
                  <a:pt x="157" y="815"/>
                  <a:pt x="136" y="793"/>
                </a:cubicBezTo>
                <a:cubicBezTo>
                  <a:pt x="114" y="772"/>
                  <a:pt x="95" y="748"/>
                  <a:pt x="78" y="723"/>
                </a:cubicBezTo>
                <a:cubicBezTo>
                  <a:pt x="61" y="698"/>
                  <a:pt x="47" y="671"/>
                  <a:pt x="35" y="643"/>
                </a:cubicBezTo>
                <a:cubicBezTo>
                  <a:pt x="23" y="614"/>
                  <a:pt x="14" y="585"/>
                  <a:pt x="8" y="555"/>
                </a:cubicBezTo>
                <a:cubicBezTo>
                  <a:pt x="2" y="526"/>
                  <a:pt x="0" y="495"/>
                  <a:pt x="0" y="465"/>
                </a:cubicBezTo>
                <a:cubicBezTo>
                  <a:pt x="0" y="434"/>
                  <a:pt x="2" y="404"/>
                  <a:pt x="8" y="374"/>
                </a:cubicBezTo>
                <a:cubicBezTo>
                  <a:pt x="14" y="344"/>
                  <a:pt x="23" y="315"/>
                  <a:pt x="35" y="287"/>
                </a:cubicBezTo>
                <a:cubicBezTo>
                  <a:pt x="47" y="259"/>
                  <a:pt x="61" y="232"/>
                  <a:pt x="78" y="207"/>
                </a:cubicBezTo>
                <a:cubicBezTo>
                  <a:pt x="95" y="182"/>
                  <a:pt x="114" y="158"/>
                  <a:pt x="136" y="137"/>
                </a:cubicBezTo>
                <a:cubicBezTo>
                  <a:pt x="157" y="114"/>
                  <a:pt x="181" y="95"/>
                  <a:pt x="206" y="78"/>
                </a:cubicBezTo>
                <a:cubicBezTo>
                  <a:pt x="231" y="61"/>
                  <a:pt x="258" y="47"/>
                  <a:pt x="286" y="35"/>
                </a:cubicBezTo>
                <a:cubicBezTo>
                  <a:pt x="314" y="23"/>
                  <a:pt x="343" y="15"/>
                  <a:pt x="373" y="9"/>
                </a:cubicBezTo>
                <a:cubicBezTo>
                  <a:pt x="403" y="3"/>
                  <a:pt x="433" y="0"/>
                  <a:pt x="464" y="0"/>
                </a:cubicBezTo>
                <a:cubicBezTo>
                  <a:pt x="494" y="0"/>
                  <a:pt x="524" y="3"/>
                  <a:pt x="555" y="9"/>
                </a:cubicBezTo>
                <a:cubicBezTo>
                  <a:pt x="585" y="15"/>
                  <a:pt x="614" y="23"/>
                  <a:pt x="642" y="35"/>
                </a:cubicBezTo>
                <a:cubicBezTo>
                  <a:pt x="671" y="47"/>
                  <a:pt x="697" y="61"/>
                  <a:pt x="723" y="78"/>
                </a:cubicBezTo>
                <a:cubicBezTo>
                  <a:pt x="748" y="95"/>
                  <a:pt x="772" y="114"/>
                  <a:pt x="793" y="137"/>
                </a:cubicBezTo>
                <a:cubicBezTo>
                  <a:pt x="815" y="158"/>
                  <a:pt x="834" y="182"/>
                  <a:pt x="851" y="207"/>
                </a:cubicBezTo>
                <a:cubicBezTo>
                  <a:pt x="868" y="232"/>
                  <a:pt x="882" y="259"/>
                  <a:pt x="894" y="287"/>
                </a:cubicBezTo>
                <a:cubicBezTo>
                  <a:pt x="905" y="315"/>
                  <a:pt x="914" y="344"/>
                  <a:pt x="920" y="374"/>
                </a:cubicBezTo>
                <a:cubicBezTo>
                  <a:pt x="926" y="404"/>
                  <a:pt x="929" y="434"/>
                  <a:pt x="929" y="465"/>
                </a:cubicBezTo>
                <a:close/>
              </a:path>
            </a:pathLst>
          </a:custGeom>
          <a:solidFill>
            <a:srgbClr val="FF6900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749" name="图片 748"/>
          <p:cNvPicPr/>
          <p:nvPr/>
        </p:nvPicPr>
        <p:blipFill>
          <a:blip r:embed="rId15"/>
          <a:stretch/>
        </p:blipFill>
        <p:spPr>
          <a:xfrm>
            <a:off x="5757840" y="2891520"/>
            <a:ext cx="11664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750" name="文本框 749"/>
          <p:cNvSpPr txBox="1"/>
          <p:nvPr/>
        </p:nvSpPr>
        <p:spPr>
          <a:xfrm>
            <a:off x="6083640" y="2319120"/>
            <a:ext cx="211284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设置较低值以提高回答的确定性和准确性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51" name="文本框 750"/>
          <p:cNvSpPr txBox="1"/>
          <p:nvPr/>
        </p:nvSpPr>
        <p:spPr>
          <a:xfrm>
            <a:off x="6083640" y="2787840"/>
            <a:ext cx="53712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最大长度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52" name="文本框 751"/>
          <p:cNvSpPr txBox="1"/>
          <p:nvPr/>
        </p:nvSpPr>
        <p:spPr>
          <a:xfrm>
            <a:off x="6618600" y="2792520"/>
            <a:ext cx="932760" cy="157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0" u="none" strike="noStrike">
                <a:solidFill>
                  <a:srgbClr val="FFFFFF"/>
                </a:solidFill>
                <a:effectLst/>
                <a:uFillTx/>
                <a:latin typeface="DejaVuSans"/>
                <a:ea typeface="DejaVuSans"/>
              </a:rPr>
              <a:t> (Max Length)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53" name="任意多边形: 形状 752"/>
          <p:cNvSpPr/>
          <p:nvPr/>
        </p:nvSpPr>
        <p:spPr>
          <a:xfrm>
            <a:off x="5649120" y="3459600"/>
            <a:ext cx="334440" cy="334440"/>
          </a:xfrm>
          <a:custGeom>
            <a:avLst/>
            <a:gdLst/>
            <a:ahLst/>
            <a:cxnLst/>
            <a:rect l="0" t="0" r="r" b="b"/>
            <a:pathLst>
              <a:path w="929" h="929">
                <a:moveTo>
                  <a:pt x="929" y="465"/>
                </a:moveTo>
                <a:cubicBezTo>
                  <a:pt x="929" y="495"/>
                  <a:pt x="926" y="526"/>
                  <a:pt x="920" y="556"/>
                </a:cubicBezTo>
                <a:cubicBezTo>
                  <a:pt x="914" y="585"/>
                  <a:pt x="905" y="614"/>
                  <a:pt x="894" y="643"/>
                </a:cubicBezTo>
                <a:cubicBezTo>
                  <a:pt x="882" y="671"/>
                  <a:pt x="868" y="698"/>
                  <a:pt x="851" y="723"/>
                </a:cubicBezTo>
                <a:cubicBezTo>
                  <a:pt x="834" y="748"/>
                  <a:pt x="815" y="772"/>
                  <a:pt x="793" y="793"/>
                </a:cubicBezTo>
                <a:cubicBezTo>
                  <a:pt x="772" y="815"/>
                  <a:pt x="748" y="834"/>
                  <a:pt x="723" y="851"/>
                </a:cubicBezTo>
                <a:cubicBezTo>
                  <a:pt x="697" y="868"/>
                  <a:pt x="671" y="882"/>
                  <a:pt x="642" y="894"/>
                </a:cubicBezTo>
                <a:cubicBezTo>
                  <a:pt x="614" y="906"/>
                  <a:pt x="585" y="914"/>
                  <a:pt x="555" y="920"/>
                </a:cubicBezTo>
                <a:cubicBezTo>
                  <a:pt x="524" y="926"/>
                  <a:pt x="494" y="929"/>
                  <a:pt x="464" y="929"/>
                </a:cubicBezTo>
                <a:cubicBezTo>
                  <a:pt x="433" y="929"/>
                  <a:pt x="403" y="926"/>
                  <a:pt x="373" y="920"/>
                </a:cubicBezTo>
                <a:cubicBezTo>
                  <a:pt x="343" y="914"/>
                  <a:pt x="314" y="906"/>
                  <a:pt x="286" y="894"/>
                </a:cubicBezTo>
                <a:cubicBezTo>
                  <a:pt x="258" y="882"/>
                  <a:pt x="231" y="868"/>
                  <a:pt x="206" y="851"/>
                </a:cubicBezTo>
                <a:cubicBezTo>
                  <a:pt x="181" y="834"/>
                  <a:pt x="157" y="815"/>
                  <a:pt x="136" y="793"/>
                </a:cubicBezTo>
                <a:cubicBezTo>
                  <a:pt x="114" y="772"/>
                  <a:pt x="95" y="748"/>
                  <a:pt x="78" y="723"/>
                </a:cubicBezTo>
                <a:cubicBezTo>
                  <a:pt x="61" y="698"/>
                  <a:pt x="47" y="671"/>
                  <a:pt x="35" y="643"/>
                </a:cubicBezTo>
                <a:cubicBezTo>
                  <a:pt x="23" y="614"/>
                  <a:pt x="14" y="585"/>
                  <a:pt x="8" y="556"/>
                </a:cubicBezTo>
                <a:cubicBezTo>
                  <a:pt x="2" y="526"/>
                  <a:pt x="0" y="495"/>
                  <a:pt x="0" y="465"/>
                </a:cubicBezTo>
                <a:cubicBezTo>
                  <a:pt x="0" y="434"/>
                  <a:pt x="2" y="404"/>
                  <a:pt x="8" y="374"/>
                </a:cubicBezTo>
                <a:cubicBezTo>
                  <a:pt x="14" y="344"/>
                  <a:pt x="23" y="315"/>
                  <a:pt x="35" y="287"/>
                </a:cubicBezTo>
                <a:cubicBezTo>
                  <a:pt x="47" y="259"/>
                  <a:pt x="61" y="232"/>
                  <a:pt x="78" y="207"/>
                </a:cubicBezTo>
                <a:cubicBezTo>
                  <a:pt x="95" y="182"/>
                  <a:pt x="114" y="158"/>
                  <a:pt x="136" y="137"/>
                </a:cubicBezTo>
                <a:cubicBezTo>
                  <a:pt x="157" y="114"/>
                  <a:pt x="181" y="95"/>
                  <a:pt x="206" y="78"/>
                </a:cubicBezTo>
                <a:cubicBezTo>
                  <a:pt x="231" y="61"/>
                  <a:pt x="258" y="47"/>
                  <a:pt x="286" y="35"/>
                </a:cubicBezTo>
                <a:cubicBezTo>
                  <a:pt x="314" y="23"/>
                  <a:pt x="343" y="15"/>
                  <a:pt x="373" y="9"/>
                </a:cubicBezTo>
                <a:cubicBezTo>
                  <a:pt x="403" y="3"/>
                  <a:pt x="433" y="0"/>
                  <a:pt x="464" y="0"/>
                </a:cubicBezTo>
                <a:cubicBezTo>
                  <a:pt x="494" y="0"/>
                  <a:pt x="524" y="3"/>
                  <a:pt x="555" y="9"/>
                </a:cubicBezTo>
                <a:cubicBezTo>
                  <a:pt x="585" y="15"/>
                  <a:pt x="614" y="23"/>
                  <a:pt x="642" y="35"/>
                </a:cubicBezTo>
                <a:cubicBezTo>
                  <a:pt x="671" y="47"/>
                  <a:pt x="697" y="61"/>
                  <a:pt x="723" y="78"/>
                </a:cubicBezTo>
                <a:cubicBezTo>
                  <a:pt x="748" y="95"/>
                  <a:pt x="772" y="114"/>
                  <a:pt x="793" y="137"/>
                </a:cubicBezTo>
                <a:cubicBezTo>
                  <a:pt x="815" y="158"/>
                  <a:pt x="834" y="182"/>
                  <a:pt x="851" y="207"/>
                </a:cubicBezTo>
                <a:cubicBezTo>
                  <a:pt x="868" y="232"/>
                  <a:pt x="882" y="259"/>
                  <a:pt x="894" y="287"/>
                </a:cubicBezTo>
                <a:cubicBezTo>
                  <a:pt x="905" y="315"/>
                  <a:pt x="914" y="344"/>
                  <a:pt x="920" y="374"/>
                </a:cubicBezTo>
                <a:cubicBezTo>
                  <a:pt x="926" y="404"/>
                  <a:pt x="929" y="434"/>
                  <a:pt x="929" y="465"/>
                </a:cubicBezTo>
                <a:close/>
              </a:path>
            </a:pathLst>
          </a:custGeom>
          <a:solidFill>
            <a:srgbClr val="FF6900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754" name="图片 753"/>
          <p:cNvPicPr/>
          <p:nvPr/>
        </p:nvPicPr>
        <p:blipFill>
          <a:blip r:embed="rId16"/>
          <a:stretch/>
        </p:blipFill>
        <p:spPr>
          <a:xfrm>
            <a:off x="5749560" y="3560040"/>
            <a:ext cx="13320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755" name="文本框 754"/>
          <p:cNvSpPr txBox="1"/>
          <p:nvPr/>
        </p:nvSpPr>
        <p:spPr>
          <a:xfrm>
            <a:off x="6083640" y="2987640"/>
            <a:ext cx="234756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确保足够长度以完整表达法律解释与条款引用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56" name="文本框 755"/>
          <p:cNvSpPr txBox="1"/>
          <p:nvPr/>
        </p:nvSpPr>
        <p:spPr>
          <a:xfrm>
            <a:off x="6083640" y="3456360"/>
            <a:ext cx="53712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重复惩罚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57" name="文本框 756"/>
          <p:cNvSpPr txBox="1"/>
          <p:nvPr/>
        </p:nvSpPr>
        <p:spPr>
          <a:xfrm>
            <a:off x="6618600" y="3461040"/>
            <a:ext cx="1365840" cy="157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0" u="none" strike="noStrike">
                <a:solidFill>
                  <a:srgbClr val="FFFFFF"/>
                </a:solidFill>
                <a:effectLst/>
                <a:uFillTx/>
                <a:latin typeface="DejaVuSans"/>
                <a:ea typeface="DejaVuSans"/>
              </a:rPr>
              <a:t> (No Repeat NGram)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58" name="任意多边形: 形状 757"/>
          <p:cNvSpPr/>
          <p:nvPr/>
        </p:nvSpPr>
        <p:spPr>
          <a:xfrm>
            <a:off x="5649120" y="4128120"/>
            <a:ext cx="334440" cy="334440"/>
          </a:xfrm>
          <a:custGeom>
            <a:avLst/>
            <a:gdLst/>
            <a:ahLst/>
            <a:cxnLst/>
            <a:rect l="0" t="0" r="r" b="b"/>
            <a:pathLst>
              <a:path w="929" h="929">
                <a:moveTo>
                  <a:pt x="929" y="465"/>
                </a:moveTo>
                <a:cubicBezTo>
                  <a:pt x="929" y="495"/>
                  <a:pt x="926" y="526"/>
                  <a:pt x="920" y="556"/>
                </a:cubicBezTo>
                <a:cubicBezTo>
                  <a:pt x="914" y="585"/>
                  <a:pt x="905" y="615"/>
                  <a:pt x="894" y="643"/>
                </a:cubicBezTo>
                <a:cubicBezTo>
                  <a:pt x="882" y="671"/>
                  <a:pt x="868" y="698"/>
                  <a:pt x="851" y="723"/>
                </a:cubicBezTo>
                <a:cubicBezTo>
                  <a:pt x="834" y="748"/>
                  <a:pt x="815" y="772"/>
                  <a:pt x="793" y="793"/>
                </a:cubicBezTo>
                <a:cubicBezTo>
                  <a:pt x="772" y="815"/>
                  <a:pt x="748" y="834"/>
                  <a:pt x="723" y="851"/>
                </a:cubicBezTo>
                <a:cubicBezTo>
                  <a:pt x="697" y="868"/>
                  <a:pt x="671" y="882"/>
                  <a:pt x="642" y="894"/>
                </a:cubicBezTo>
                <a:cubicBezTo>
                  <a:pt x="614" y="906"/>
                  <a:pt x="585" y="914"/>
                  <a:pt x="555" y="920"/>
                </a:cubicBezTo>
                <a:cubicBezTo>
                  <a:pt x="524" y="926"/>
                  <a:pt x="494" y="929"/>
                  <a:pt x="464" y="929"/>
                </a:cubicBezTo>
                <a:cubicBezTo>
                  <a:pt x="433" y="929"/>
                  <a:pt x="403" y="926"/>
                  <a:pt x="373" y="920"/>
                </a:cubicBezTo>
                <a:cubicBezTo>
                  <a:pt x="343" y="914"/>
                  <a:pt x="314" y="906"/>
                  <a:pt x="286" y="894"/>
                </a:cubicBezTo>
                <a:cubicBezTo>
                  <a:pt x="258" y="882"/>
                  <a:pt x="231" y="868"/>
                  <a:pt x="206" y="851"/>
                </a:cubicBezTo>
                <a:cubicBezTo>
                  <a:pt x="181" y="834"/>
                  <a:pt x="157" y="815"/>
                  <a:pt x="136" y="793"/>
                </a:cubicBezTo>
                <a:cubicBezTo>
                  <a:pt x="114" y="772"/>
                  <a:pt x="95" y="748"/>
                  <a:pt x="78" y="723"/>
                </a:cubicBezTo>
                <a:cubicBezTo>
                  <a:pt x="61" y="698"/>
                  <a:pt x="47" y="671"/>
                  <a:pt x="35" y="643"/>
                </a:cubicBezTo>
                <a:cubicBezTo>
                  <a:pt x="23" y="615"/>
                  <a:pt x="14" y="585"/>
                  <a:pt x="8" y="556"/>
                </a:cubicBezTo>
                <a:cubicBezTo>
                  <a:pt x="2" y="526"/>
                  <a:pt x="0" y="495"/>
                  <a:pt x="0" y="465"/>
                </a:cubicBezTo>
                <a:cubicBezTo>
                  <a:pt x="0" y="435"/>
                  <a:pt x="2" y="404"/>
                  <a:pt x="8" y="374"/>
                </a:cubicBezTo>
                <a:cubicBezTo>
                  <a:pt x="14" y="345"/>
                  <a:pt x="23" y="316"/>
                  <a:pt x="35" y="287"/>
                </a:cubicBezTo>
                <a:cubicBezTo>
                  <a:pt x="47" y="259"/>
                  <a:pt x="61" y="232"/>
                  <a:pt x="78" y="207"/>
                </a:cubicBezTo>
                <a:cubicBezTo>
                  <a:pt x="95" y="182"/>
                  <a:pt x="114" y="158"/>
                  <a:pt x="136" y="137"/>
                </a:cubicBezTo>
                <a:cubicBezTo>
                  <a:pt x="157" y="114"/>
                  <a:pt x="181" y="95"/>
                  <a:pt x="206" y="78"/>
                </a:cubicBezTo>
                <a:cubicBezTo>
                  <a:pt x="231" y="61"/>
                  <a:pt x="258" y="47"/>
                  <a:pt x="286" y="35"/>
                </a:cubicBezTo>
                <a:cubicBezTo>
                  <a:pt x="314" y="23"/>
                  <a:pt x="343" y="15"/>
                  <a:pt x="373" y="9"/>
                </a:cubicBezTo>
                <a:cubicBezTo>
                  <a:pt x="403" y="3"/>
                  <a:pt x="433" y="0"/>
                  <a:pt x="464" y="0"/>
                </a:cubicBezTo>
                <a:cubicBezTo>
                  <a:pt x="494" y="0"/>
                  <a:pt x="524" y="3"/>
                  <a:pt x="555" y="9"/>
                </a:cubicBezTo>
                <a:cubicBezTo>
                  <a:pt x="585" y="15"/>
                  <a:pt x="614" y="23"/>
                  <a:pt x="642" y="35"/>
                </a:cubicBezTo>
                <a:cubicBezTo>
                  <a:pt x="671" y="47"/>
                  <a:pt x="697" y="61"/>
                  <a:pt x="723" y="78"/>
                </a:cubicBezTo>
                <a:cubicBezTo>
                  <a:pt x="748" y="95"/>
                  <a:pt x="772" y="114"/>
                  <a:pt x="793" y="137"/>
                </a:cubicBezTo>
                <a:cubicBezTo>
                  <a:pt x="815" y="158"/>
                  <a:pt x="834" y="182"/>
                  <a:pt x="851" y="207"/>
                </a:cubicBezTo>
                <a:cubicBezTo>
                  <a:pt x="868" y="232"/>
                  <a:pt x="882" y="259"/>
                  <a:pt x="894" y="287"/>
                </a:cubicBezTo>
                <a:cubicBezTo>
                  <a:pt x="905" y="316"/>
                  <a:pt x="914" y="345"/>
                  <a:pt x="920" y="374"/>
                </a:cubicBezTo>
                <a:cubicBezTo>
                  <a:pt x="926" y="404"/>
                  <a:pt x="929" y="435"/>
                  <a:pt x="929" y="465"/>
                </a:cubicBezTo>
                <a:close/>
              </a:path>
            </a:pathLst>
          </a:custGeom>
          <a:solidFill>
            <a:srgbClr val="FF6900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759" name="图片 758"/>
          <p:cNvPicPr/>
          <p:nvPr/>
        </p:nvPicPr>
        <p:blipFill>
          <a:blip r:embed="rId17"/>
          <a:stretch/>
        </p:blipFill>
        <p:spPr>
          <a:xfrm>
            <a:off x="5766120" y="4228560"/>
            <a:ext cx="10008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760" name="文本框 759"/>
          <p:cNvSpPr txBox="1"/>
          <p:nvPr/>
        </p:nvSpPr>
        <p:spPr>
          <a:xfrm>
            <a:off x="6083640" y="3656160"/>
            <a:ext cx="140904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避免法律术语的无意义重复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61" name="文本框 760"/>
          <p:cNvSpPr txBox="1"/>
          <p:nvPr/>
        </p:nvSpPr>
        <p:spPr>
          <a:xfrm>
            <a:off x="6083640" y="4124880"/>
            <a:ext cx="53712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提前停止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62" name="文本框 761"/>
          <p:cNvSpPr txBox="1"/>
          <p:nvPr/>
        </p:nvSpPr>
        <p:spPr>
          <a:xfrm>
            <a:off x="6618600" y="4129560"/>
            <a:ext cx="1126800" cy="157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0" u="none" strike="noStrike">
                <a:solidFill>
                  <a:srgbClr val="FFFFFF"/>
                </a:solidFill>
                <a:effectLst/>
                <a:uFillTx/>
                <a:latin typeface="DejaVuSans"/>
                <a:ea typeface="DejaVuSans"/>
              </a:rPr>
              <a:t> (Early Stopping)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763" name="图片 762"/>
          <p:cNvPicPr/>
          <p:nvPr/>
        </p:nvPicPr>
        <p:blipFill>
          <a:blip r:embed="rId18"/>
          <a:stretch/>
        </p:blipFill>
        <p:spPr>
          <a:xfrm>
            <a:off x="5649120" y="4921920"/>
            <a:ext cx="150120" cy="1166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764" name="文本框 763"/>
          <p:cNvSpPr txBox="1"/>
          <p:nvPr/>
        </p:nvSpPr>
        <p:spPr>
          <a:xfrm>
            <a:off x="6083640" y="4324680"/>
            <a:ext cx="164376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确保生成内容简洁且不偏离主题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65" name="文本框 764"/>
          <p:cNvSpPr txBox="1"/>
          <p:nvPr/>
        </p:nvSpPr>
        <p:spPr>
          <a:xfrm>
            <a:off x="5866560" y="4893480"/>
            <a:ext cx="80532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E5E7EB"/>
                </a:solidFill>
                <a:effectLst/>
                <a:uFillTx/>
                <a:latin typeface="WenQuanYiZenHei"/>
                <a:ea typeface="WenQuanYiZenHei"/>
              </a:rPr>
              <a:t>模型调用示例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66" name="文本框 765"/>
          <p:cNvSpPr txBox="1"/>
          <p:nvPr/>
        </p:nvSpPr>
        <p:spPr>
          <a:xfrm>
            <a:off x="5649120" y="5167440"/>
            <a:ext cx="154980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E5E7EB"/>
                </a:solidFill>
                <a:effectLst/>
                <a:uFillTx/>
                <a:latin typeface="Courier New"/>
                <a:ea typeface="Courier New"/>
              </a:rPr>
              <a:t>model.generate(inputs,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67" name="文本框 766"/>
          <p:cNvSpPr txBox="1"/>
          <p:nvPr/>
        </p:nvSpPr>
        <p:spPr>
          <a:xfrm>
            <a:off x="5649120" y="5334480"/>
            <a:ext cx="119772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E5E7EB"/>
                </a:solidFill>
                <a:effectLst/>
                <a:uFillTx/>
                <a:latin typeface="Courier New"/>
                <a:ea typeface="Courier New"/>
              </a:rPr>
              <a:t>  max_length=200,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68" name="文本框 767"/>
          <p:cNvSpPr txBox="1"/>
          <p:nvPr/>
        </p:nvSpPr>
        <p:spPr>
          <a:xfrm>
            <a:off x="5649120" y="5501520"/>
            <a:ext cx="176112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E5E7EB"/>
                </a:solidFill>
                <a:effectLst/>
                <a:uFillTx/>
                <a:latin typeface="Courier New"/>
                <a:ea typeface="Courier New"/>
              </a:rPr>
              <a:t>  num_return_sequences=1,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69" name="文本框 768"/>
          <p:cNvSpPr txBox="1"/>
          <p:nvPr/>
        </p:nvSpPr>
        <p:spPr>
          <a:xfrm>
            <a:off x="5649120" y="5668560"/>
            <a:ext cx="176112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E5E7EB"/>
                </a:solidFill>
                <a:effectLst/>
                <a:uFillTx/>
                <a:latin typeface="Courier New"/>
                <a:ea typeface="Courier New"/>
              </a:rPr>
              <a:t>  no_repeat_ngram_size=2,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70" name="文本框 769"/>
          <p:cNvSpPr txBox="1"/>
          <p:nvPr/>
        </p:nvSpPr>
        <p:spPr>
          <a:xfrm>
            <a:off x="5649120" y="5835960"/>
            <a:ext cx="154980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E5E7EB"/>
                </a:solidFill>
                <a:effectLst/>
                <a:uFillTx/>
                <a:latin typeface="Courier New"/>
                <a:ea typeface="Courier New"/>
              </a:rPr>
              <a:t>  early_stopping=True)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71" name="文本框 770"/>
          <p:cNvSpPr txBox="1"/>
          <p:nvPr/>
        </p:nvSpPr>
        <p:spPr>
          <a:xfrm>
            <a:off x="5649120" y="6003000"/>
            <a:ext cx="169092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E5E7EB"/>
                </a:solidFill>
                <a:effectLst/>
                <a:uFillTx/>
                <a:latin typeface="Courier New"/>
                <a:ea typeface="Courier New"/>
              </a:rPr>
              <a:t>                        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72" name="文本框 771"/>
          <p:cNvSpPr txBox="1"/>
          <p:nvPr/>
        </p:nvSpPr>
        <p:spPr>
          <a:xfrm>
            <a:off x="1854360" y="6411960"/>
            <a:ext cx="150120" cy="1818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220" b="0" u="none" strike="noStrike">
                <a:solidFill>
                  <a:srgbClr val="D1D5DB"/>
                </a:solidFill>
                <a:effectLst/>
                <a:uFillTx/>
                <a:latin typeface="DejaVuSans"/>
                <a:ea typeface="DejaVuSans"/>
              </a:rPr>
              <a:t>"</a:t>
            </a:r>
            <a:endParaRPr lang="en-US" sz="12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73" name="文本框 772"/>
          <p:cNvSpPr txBox="1"/>
          <p:nvPr/>
        </p:nvSpPr>
        <p:spPr>
          <a:xfrm>
            <a:off x="1924920" y="6406920"/>
            <a:ext cx="7151400" cy="1954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22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有效的提示词不仅需要简洁明了，还应包含足够的上下文信息，使生成模型能够理解并响应用户的查询。</a:t>
            </a:r>
            <a:endParaRPr lang="en-US" sz="12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74" name="文本框 773"/>
          <p:cNvSpPr txBox="1"/>
          <p:nvPr/>
        </p:nvSpPr>
        <p:spPr>
          <a:xfrm>
            <a:off x="8842680" y="6411960"/>
            <a:ext cx="150120" cy="1818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220" b="0" u="none" strike="noStrike">
                <a:solidFill>
                  <a:srgbClr val="D1D5DB"/>
                </a:solidFill>
                <a:effectLst/>
                <a:uFillTx/>
                <a:latin typeface="DejaVuSans"/>
                <a:ea typeface="DejaVuSans"/>
              </a:rPr>
              <a:t>"</a:t>
            </a:r>
            <a:endParaRPr lang="en-US" sz="12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75" name="文本框 774"/>
          <p:cNvSpPr txBox="1"/>
          <p:nvPr/>
        </p:nvSpPr>
        <p:spPr>
          <a:xfrm>
            <a:off x="334440" y="6698160"/>
            <a:ext cx="11808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第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76" name="文本框 775"/>
          <p:cNvSpPr txBox="1"/>
          <p:nvPr/>
        </p:nvSpPr>
        <p:spPr>
          <a:xfrm>
            <a:off x="451440" y="6702120"/>
            <a:ext cx="15012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D1D5DB"/>
                </a:solidFill>
                <a:effectLst/>
                <a:uFillTx/>
                <a:latin typeface="DejaVuSans"/>
                <a:ea typeface="DejaVuSans"/>
              </a:rPr>
              <a:t>11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77" name="文本框 776"/>
          <p:cNvSpPr txBox="1"/>
          <p:nvPr/>
        </p:nvSpPr>
        <p:spPr>
          <a:xfrm>
            <a:off x="600120" y="6698160"/>
            <a:ext cx="11808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章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78" name="文本框 777"/>
          <p:cNvSpPr txBox="1"/>
          <p:nvPr/>
        </p:nvSpPr>
        <p:spPr>
          <a:xfrm>
            <a:off x="717120" y="6702120"/>
            <a:ext cx="11664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D1D5DB"/>
                </a:solidFill>
                <a:effectLst/>
                <a:uFillTx/>
                <a:latin typeface="DejaVuSans"/>
                <a:ea typeface="DejaVuSans"/>
              </a:rPr>
              <a:t> · 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79" name="文本框 778"/>
          <p:cNvSpPr txBox="1"/>
          <p:nvPr/>
        </p:nvSpPr>
        <p:spPr>
          <a:xfrm>
            <a:off x="828720" y="6698160"/>
            <a:ext cx="129168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法律法规查询助手的开发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80" name="图片 779"/>
          <p:cNvPicPr/>
          <p:nvPr/>
        </p:nvPicPr>
        <p:blipFill>
          <a:blip r:embed="rId2"/>
          <a:stretch/>
        </p:blipFill>
        <p:spPr>
          <a:xfrm>
            <a:off x="0" y="0"/>
            <a:ext cx="10696320" cy="728676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781" name="图片 780"/>
          <p:cNvPicPr/>
          <p:nvPr/>
        </p:nvPicPr>
        <p:blipFill>
          <a:blip r:embed="rId3"/>
          <a:stretch/>
        </p:blipFill>
        <p:spPr>
          <a:xfrm>
            <a:off x="0" y="0"/>
            <a:ext cx="10696320" cy="728676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782" name="图片 781"/>
          <p:cNvPicPr/>
          <p:nvPr/>
        </p:nvPicPr>
        <p:blipFill>
          <a:blip r:embed="rId4"/>
          <a:stretch/>
        </p:blipFill>
        <p:spPr>
          <a:xfrm>
            <a:off x="334440" y="768960"/>
            <a:ext cx="668160" cy="3312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783" name="图片 782"/>
          <p:cNvPicPr/>
          <p:nvPr/>
        </p:nvPicPr>
        <p:blipFill>
          <a:blip r:embed="rId5"/>
          <a:stretch/>
        </p:blipFill>
        <p:spPr>
          <a:xfrm>
            <a:off x="334440" y="1002960"/>
            <a:ext cx="10027800" cy="32086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784" name="任意多边形: 形状 783"/>
          <p:cNvSpPr/>
          <p:nvPr/>
        </p:nvSpPr>
        <p:spPr>
          <a:xfrm>
            <a:off x="334080" y="4479120"/>
            <a:ext cx="3209400" cy="1002960"/>
          </a:xfrm>
          <a:custGeom>
            <a:avLst/>
            <a:gdLst/>
            <a:ahLst/>
            <a:cxnLst/>
            <a:rect l="0" t="0" r="r" b="b"/>
            <a:pathLst>
              <a:path w="8915" h="2786">
                <a:moveTo>
                  <a:pt x="14" y="115"/>
                </a:moveTo>
                <a:cubicBezTo>
                  <a:pt x="24" y="93"/>
                  <a:pt x="37" y="71"/>
                  <a:pt x="54" y="54"/>
                </a:cubicBezTo>
                <a:cubicBezTo>
                  <a:pt x="72" y="37"/>
                  <a:pt x="92" y="23"/>
                  <a:pt x="115" y="14"/>
                </a:cubicBezTo>
                <a:cubicBezTo>
                  <a:pt x="137" y="4"/>
                  <a:pt x="161" y="0"/>
                  <a:pt x="186" y="0"/>
                </a:cubicBezTo>
                <a:lnTo>
                  <a:pt x="8729" y="0"/>
                </a:lnTo>
                <a:cubicBezTo>
                  <a:pt x="8754" y="0"/>
                  <a:pt x="8777" y="4"/>
                  <a:pt x="8800" y="14"/>
                </a:cubicBezTo>
                <a:cubicBezTo>
                  <a:pt x="8823" y="23"/>
                  <a:pt x="8843" y="37"/>
                  <a:pt x="8860" y="54"/>
                </a:cubicBezTo>
                <a:cubicBezTo>
                  <a:pt x="8878" y="71"/>
                  <a:pt x="8891" y="93"/>
                  <a:pt x="8901" y="115"/>
                </a:cubicBezTo>
                <a:cubicBezTo>
                  <a:pt x="8910" y="138"/>
                  <a:pt x="8915" y="162"/>
                  <a:pt x="8915" y="186"/>
                </a:cubicBezTo>
                <a:lnTo>
                  <a:pt x="8915" y="2601"/>
                </a:lnTo>
                <a:cubicBezTo>
                  <a:pt x="8915" y="2625"/>
                  <a:pt x="8910" y="2649"/>
                  <a:pt x="8901" y="2672"/>
                </a:cubicBezTo>
                <a:cubicBezTo>
                  <a:pt x="8891" y="2694"/>
                  <a:pt x="8878" y="2714"/>
                  <a:pt x="8860" y="2732"/>
                </a:cubicBezTo>
                <a:cubicBezTo>
                  <a:pt x="8843" y="2749"/>
                  <a:pt x="8823" y="2763"/>
                  <a:pt x="8800" y="2772"/>
                </a:cubicBezTo>
                <a:cubicBezTo>
                  <a:pt x="8777" y="2782"/>
                  <a:pt x="8754" y="2786"/>
                  <a:pt x="8729" y="2786"/>
                </a:cubicBezTo>
                <a:lnTo>
                  <a:pt x="186" y="2786"/>
                </a:lnTo>
                <a:cubicBezTo>
                  <a:pt x="161" y="2786"/>
                  <a:pt x="137" y="2782"/>
                  <a:pt x="115" y="2772"/>
                </a:cubicBezTo>
                <a:cubicBezTo>
                  <a:pt x="92" y="2763"/>
                  <a:pt x="72" y="2749"/>
                  <a:pt x="54" y="2732"/>
                </a:cubicBezTo>
                <a:cubicBezTo>
                  <a:pt x="37" y="2714"/>
                  <a:pt x="24" y="2694"/>
                  <a:pt x="14" y="2672"/>
                </a:cubicBezTo>
                <a:cubicBezTo>
                  <a:pt x="5" y="2649"/>
                  <a:pt x="0" y="2625"/>
                  <a:pt x="0" y="2601"/>
                </a:cubicBezTo>
                <a:lnTo>
                  <a:pt x="0" y="186"/>
                </a:lnTo>
                <a:cubicBezTo>
                  <a:pt x="0" y="162"/>
                  <a:pt x="5" y="138"/>
                  <a:pt x="14" y="115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85" name="任意多边形: 形状 784"/>
          <p:cNvSpPr/>
          <p:nvPr/>
        </p:nvSpPr>
        <p:spPr>
          <a:xfrm>
            <a:off x="334080" y="4479120"/>
            <a:ext cx="3209400" cy="1002960"/>
          </a:xfrm>
          <a:custGeom>
            <a:avLst/>
            <a:gdLst/>
            <a:ahLst/>
            <a:cxnLst/>
            <a:rect l="0" t="0" r="r" b="b"/>
            <a:pathLst>
              <a:path w="8915" h="2786">
                <a:moveTo>
                  <a:pt x="0" y="2601"/>
                </a:moveTo>
                <a:lnTo>
                  <a:pt x="0" y="186"/>
                </a:lnTo>
                <a:cubicBezTo>
                  <a:pt x="0" y="162"/>
                  <a:pt x="5" y="138"/>
                  <a:pt x="14" y="115"/>
                </a:cubicBezTo>
                <a:cubicBezTo>
                  <a:pt x="24" y="93"/>
                  <a:pt x="37" y="71"/>
                  <a:pt x="54" y="54"/>
                </a:cubicBezTo>
                <a:cubicBezTo>
                  <a:pt x="72" y="37"/>
                  <a:pt x="92" y="23"/>
                  <a:pt x="115" y="14"/>
                </a:cubicBezTo>
                <a:cubicBezTo>
                  <a:pt x="137" y="4"/>
                  <a:pt x="161" y="0"/>
                  <a:pt x="186" y="0"/>
                </a:cubicBezTo>
                <a:lnTo>
                  <a:pt x="8729" y="0"/>
                </a:lnTo>
                <a:cubicBezTo>
                  <a:pt x="8754" y="0"/>
                  <a:pt x="8777" y="4"/>
                  <a:pt x="8800" y="14"/>
                </a:cubicBezTo>
                <a:cubicBezTo>
                  <a:pt x="8823" y="23"/>
                  <a:pt x="8843" y="37"/>
                  <a:pt x="8860" y="54"/>
                </a:cubicBezTo>
                <a:cubicBezTo>
                  <a:pt x="8878" y="71"/>
                  <a:pt x="8891" y="93"/>
                  <a:pt x="8901" y="115"/>
                </a:cubicBezTo>
                <a:cubicBezTo>
                  <a:pt x="8910" y="138"/>
                  <a:pt x="8915" y="162"/>
                  <a:pt x="8915" y="186"/>
                </a:cubicBezTo>
                <a:lnTo>
                  <a:pt x="8915" y="2601"/>
                </a:lnTo>
                <a:cubicBezTo>
                  <a:pt x="8915" y="2625"/>
                  <a:pt x="8910" y="2649"/>
                  <a:pt x="8901" y="2672"/>
                </a:cubicBezTo>
                <a:cubicBezTo>
                  <a:pt x="8891" y="2694"/>
                  <a:pt x="8878" y="2714"/>
                  <a:pt x="8860" y="2732"/>
                </a:cubicBezTo>
                <a:cubicBezTo>
                  <a:pt x="8843" y="2749"/>
                  <a:pt x="8823" y="2763"/>
                  <a:pt x="8800" y="2772"/>
                </a:cubicBezTo>
                <a:cubicBezTo>
                  <a:pt x="8777" y="2782"/>
                  <a:pt x="8754" y="2786"/>
                  <a:pt x="8729" y="2786"/>
                </a:cubicBezTo>
                <a:lnTo>
                  <a:pt x="186" y="2786"/>
                </a:lnTo>
                <a:cubicBezTo>
                  <a:pt x="161" y="2786"/>
                  <a:pt x="137" y="2782"/>
                  <a:pt x="115" y="2772"/>
                </a:cubicBezTo>
                <a:cubicBezTo>
                  <a:pt x="92" y="2763"/>
                  <a:pt x="72" y="2749"/>
                  <a:pt x="54" y="2732"/>
                </a:cubicBezTo>
                <a:cubicBezTo>
                  <a:pt x="37" y="2714"/>
                  <a:pt x="24" y="2694"/>
                  <a:pt x="14" y="2672"/>
                </a:cubicBezTo>
                <a:cubicBezTo>
                  <a:pt x="5" y="2649"/>
                  <a:pt x="0" y="2625"/>
                  <a:pt x="0" y="2601"/>
                </a:cubicBezTo>
                <a:moveTo>
                  <a:pt x="46" y="186"/>
                </a:moveTo>
                <a:lnTo>
                  <a:pt x="46" y="2601"/>
                </a:lnTo>
                <a:cubicBezTo>
                  <a:pt x="46" y="2619"/>
                  <a:pt x="50" y="2637"/>
                  <a:pt x="57" y="2654"/>
                </a:cubicBezTo>
                <a:cubicBezTo>
                  <a:pt x="64" y="2671"/>
                  <a:pt x="74" y="2686"/>
                  <a:pt x="87" y="2699"/>
                </a:cubicBezTo>
                <a:cubicBezTo>
                  <a:pt x="100" y="2712"/>
                  <a:pt x="115" y="2722"/>
                  <a:pt x="132" y="2729"/>
                </a:cubicBezTo>
                <a:cubicBezTo>
                  <a:pt x="149" y="2736"/>
                  <a:pt x="167" y="2740"/>
                  <a:pt x="186" y="2740"/>
                </a:cubicBezTo>
                <a:lnTo>
                  <a:pt x="8729" y="2740"/>
                </a:lnTo>
                <a:cubicBezTo>
                  <a:pt x="8748" y="2740"/>
                  <a:pt x="8765" y="2736"/>
                  <a:pt x="8782" y="2729"/>
                </a:cubicBezTo>
                <a:cubicBezTo>
                  <a:pt x="8799" y="2722"/>
                  <a:pt x="8815" y="2712"/>
                  <a:pt x="8828" y="2699"/>
                </a:cubicBezTo>
                <a:cubicBezTo>
                  <a:pt x="8841" y="2686"/>
                  <a:pt x="8851" y="2671"/>
                  <a:pt x="8858" y="2654"/>
                </a:cubicBezTo>
                <a:cubicBezTo>
                  <a:pt x="8865" y="2637"/>
                  <a:pt x="8868" y="2619"/>
                  <a:pt x="8868" y="2601"/>
                </a:cubicBezTo>
                <a:lnTo>
                  <a:pt x="8868" y="186"/>
                </a:lnTo>
                <a:cubicBezTo>
                  <a:pt x="8868" y="168"/>
                  <a:pt x="8865" y="150"/>
                  <a:pt x="8858" y="133"/>
                </a:cubicBezTo>
                <a:cubicBezTo>
                  <a:pt x="8851" y="116"/>
                  <a:pt x="8841" y="101"/>
                  <a:pt x="8828" y="87"/>
                </a:cubicBezTo>
                <a:cubicBezTo>
                  <a:pt x="8815" y="74"/>
                  <a:pt x="8799" y="64"/>
                  <a:pt x="8782" y="57"/>
                </a:cubicBezTo>
                <a:cubicBezTo>
                  <a:pt x="8765" y="50"/>
                  <a:pt x="8748" y="46"/>
                  <a:pt x="8729" y="46"/>
                </a:cubicBezTo>
                <a:lnTo>
                  <a:pt x="186" y="46"/>
                </a:lnTo>
                <a:cubicBezTo>
                  <a:pt x="167" y="46"/>
                  <a:pt x="149" y="50"/>
                  <a:pt x="132" y="57"/>
                </a:cubicBezTo>
                <a:cubicBezTo>
                  <a:pt x="115" y="64"/>
                  <a:pt x="100" y="74"/>
                  <a:pt x="87" y="87"/>
                </a:cubicBezTo>
                <a:cubicBezTo>
                  <a:pt x="74" y="101"/>
                  <a:pt x="64" y="116"/>
                  <a:pt x="57" y="133"/>
                </a:cubicBezTo>
                <a:cubicBezTo>
                  <a:pt x="50" y="150"/>
                  <a:pt x="46" y="168"/>
                  <a:pt x="46" y="186"/>
                </a:cubicBezTo>
                <a:close/>
              </a:path>
            </a:pathLst>
          </a:custGeom>
          <a:solidFill>
            <a:srgbClr val="FFFFFF">
              <a:alpha val="2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786" name="图片 785"/>
          <p:cNvPicPr/>
          <p:nvPr/>
        </p:nvPicPr>
        <p:blipFill>
          <a:blip r:embed="rId6"/>
          <a:stretch/>
        </p:blipFill>
        <p:spPr>
          <a:xfrm>
            <a:off x="484560" y="4663080"/>
            <a:ext cx="150120" cy="1666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787" name="文本框 786"/>
          <p:cNvSpPr txBox="1"/>
          <p:nvPr/>
        </p:nvSpPr>
        <p:spPr>
          <a:xfrm>
            <a:off x="334440" y="312120"/>
            <a:ext cx="2702880" cy="3783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237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系统架构与完整实现</a:t>
            </a:r>
            <a:endParaRPr lang="en-US" sz="237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88" name="文本框 787"/>
          <p:cNvSpPr txBox="1"/>
          <p:nvPr/>
        </p:nvSpPr>
        <p:spPr>
          <a:xfrm>
            <a:off x="702000" y="4644000"/>
            <a:ext cx="1174320" cy="21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数据收集与处理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89" name="文本框 788"/>
          <p:cNvSpPr txBox="1"/>
          <p:nvPr/>
        </p:nvSpPr>
        <p:spPr>
          <a:xfrm>
            <a:off x="484560" y="4943880"/>
            <a:ext cx="28170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负责法律法规数据的收集、清洗及标准化，为系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90" name="任意多边形: 形状 789"/>
          <p:cNvSpPr/>
          <p:nvPr/>
        </p:nvSpPr>
        <p:spPr>
          <a:xfrm>
            <a:off x="3743640" y="4479120"/>
            <a:ext cx="3209400" cy="1002960"/>
          </a:xfrm>
          <a:custGeom>
            <a:avLst/>
            <a:gdLst/>
            <a:ahLst/>
            <a:cxnLst/>
            <a:rect l="0" t="0" r="r" b="b"/>
            <a:pathLst>
              <a:path w="8915" h="2786">
                <a:moveTo>
                  <a:pt x="14" y="115"/>
                </a:moveTo>
                <a:cubicBezTo>
                  <a:pt x="24" y="93"/>
                  <a:pt x="37" y="71"/>
                  <a:pt x="54" y="54"/>
                </a:cubicBezTo>
                <a:cubicBezTo>
                  <a:pt x="72" y="37"/>
                  <a:pt x="92" y="23"/>
                  <a:pt x="115" y="14"/>
                </a:cubicBezTo>
                <a:cubicBezTo>
                  <a:pt x="137" y="4"/>
                  <a:pt x="161" y="0"/>
                  <a:pt x="186" y="0"/>
                </a:cubicBezTo>
                <a:lnTo>
                  <a:pt x="8729" y="0"/>
                </a:lnTo>
                <a:cubicBezTo>
                  <a:pt x="8754" y="0"/>
                  <a:pt x="8777" y="4"/>
                  <a:pt x="8800" y="14"/>
                </a:cubicBezTo>
                <a:cubicBezTo>
                  <a:pt x="8823" y="23"/>
                  <a:pt x="8843" y="37"/>
                  <a:pt x="8860" y="54"/>
                </a:cubicBezTo>
                <a:cubicBezTo>
                  <a:pt x="8878" y="71"/>
                  <a:pt x="8891" y="93"/>
                  <a:pt x="8901" y="115"/>
                </a:cubicBezTo>
                <a:cubicBezTo>
                  <a:pt x="8910" y="138"/>
                  <a:pt x="8915" y="162"/>
                  <a:pt x="8915" y="186"/>
                </a:cubicBezTo>
                <a:lnTo>
                  <a:pt x="8915" y="2601"/>
                </a:lnTo>
                <a:cubicBezTo>
                  <a:pt x="8915" y="2625"/>
                  <a:pt x="8910" y="2649"/>
                  <a:pt x="8901" y="2672"/>
                </a:cubicBezTo>
                <a:cubicBezTo>
                  <a:pt x="8891" y="2694"/>
                  <a:pt x="8878" y="2714"/>
                  <a:pt x="8860" y="2732"/>
                </a:cubicBezTo>
                <a:cubicBezTo>
                  <a:pt x="8843" y="2749"/>
                  <a:pt x="8823" y="2763"/>
                  <a:pt x="8800" y="2772"/>
                </a:cubicBezTo>
                <a:cubicBezTo>
                  <a:pt x="8777" y="2782"/>
                  <a:pt x="8754" y="2786"/>
                  <a:pt x="8729" y="2786"/>
                </a:cubicBezTo>
                <a:lnTo>
                  <a:pt x="186" y="2786"/>
                </a:lnTo>
                <a:cubicBezTo>
                  <a:pt x="161" y="2786"/>
                  <a:pt x="137" y="2782"/>
                  <a:pt x="115" y="2772"/>
                </a:cubicBezTo>
                <a:cubicBezTo>
                  <a:pt x="92" y="2763"/>
                  <a:pt x="72" y="2749"/>
                  <a:pt x="54" y="2732"/>
                </a:cubicBezTo>
                <a:cubicBezTo>
                  <a:pt x="37" y="2714"/>
                  <a:pt x="24" y="2694"/>
                  <a:pt x="14" y="2672"/>
                </a:cubicBezTo>
                <a:cubicBezTo>
                  <a:pt x="5" y="2649"/>
                  <a:pt x="0" y="2625"/>
                  <a:pt x="0" y="2601"/>
                </a:cubicBezTo>
                <a:lnTo>
                  <a:pt x="0" y="186"/>
                </a:lnTo>
                <a:cubicBezTo>
                  <a:pt x="0" y="162"/>
                  <a:pt x="5" y="138"/>
                  <a:pt x="14" y="115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91" name="任意多边形: 形状 790"/>
          <p:cNvSpPr/>
          <p:nvPr/>
        </p:nvSpPr>
        <p:spPr>
          <a:xfrm>
            <a:off x="3743640" y="4479120"/>
            <a:ext cx="3209400" cy="1002960"/>
          </a:xfrm>
          <a:custGeom>
            <a:avLst/>
            <a:gdLst/>
            <a:ahLst/>
            <a:cxnLst/>
            <a:rect l="0" t="0" r="r" b="b"/>
            <a:pathLst>
              <a:path w="8915" h="2786">
                <a:moveTo>
                  <a:pt x="0" y="2601"/>
                </a:moveTo>
                <a:lnTo>
                  <a:pt x="0" y="186"/>
                </a:lnTo>
                <a:cubicBezTo>
                  <a:pt x="0" y="162"/>
                  <a:pt x="5" y="138"/>
                  <a:pt x="14" y="115"/>
                </a:cubicBezTo>
                <a:cubicBezTo>
                  <a:pt x="24" y="93"/>
                  <a:pt x="37" y="71"/>
                  <a:pt x="54" y="54"/>
                </a:cubicBezTo>
                <a:cubicBezTo>
                  <a:pt x="72" y="37"/>
                  <a:pt x="92" y="23"/>
                  <a:pt x="115" y="14"/>
                </a:cubicBezTo>
                <a:cubicBezTo>
                  <a:pt x="137" y="4"/>
                  <a:pt x="161" y="0"/>
                  <a:pt x="186" y="0"/>
                </a:cubicBezTo>
                <a:lnTo>
                  <a:pt x="8729" y="0"/>
                </a:lnTo>
                <a:cubicBezTo>
                  <a:pt x="8754" y="0"/>
                  <a:pt x="8777" y="4"/>
                  <a:pt x="8800" y="14"/>
                </a:cubicBezTo>
                <a:cubicBezTo>
                  <a:pt x="8823" y="23"/>
                  <a:pt x="8843" y="37"/>
                  <a:pt x="8860" y="54"/>
                </a:cubicBezTo>
                <a:cubicBezTo>
                  <a:pt x="8878" y="71"/>
                  <a:pt x="8891" y="93"/>
                  <a:pt x="8901" y="115"/>
                </a:cubicBezTo>
                <a:cubicBezTo>
                  <a:pt x="8910" y="138"/>
                  <a:pt x="8915" y="162"/>
                  <a:pt x="8915" y="186"/>
                </a:cubicBezTo>
                <a:lnTo>
                  <a:pt x="8915" y="2601"/>
                </a:lnTo>
                <a:cubicBezTo>
                  <a:pt x="8915" y="2625"/>
                  <a:pt x="8910" y="2649"/>
                  <a:pt x="8901" y="2672"/>
                </a:cubicBezTo>
                <a:cubicBezTo>
                  <a:pt x="8891" y="2694"/>
                  <a:pt x="8878" y="2714"/>
                  <a:pt x="8860" y="2732"/>
                </a:cubicBezTo>
                <a:cubicBezTo>
                  <a:pt x="8843" y="2749"/>
                  <a:pt x="8823" y="2763"/>
                  <a:pt x="8800" y="2772"/>
                </a:cubicBezTo>
                <a:cubicBezTo>
                  <a:pt x="8777" y="2782"/>
                  <a:pt x="8754" y="2786"/>
                  <a:pt x="8729" y="2786"/>
                </a:cubicBezTo>
                <a:lnTo>
                  <a:pt x="186" y="2786"/>
                </a:lnTo>
                <a:cubicBezTo>
                  <a:pt x="161" y="2786"/>
                  <a:pt x="137" y="2782"/>
                  <a:pt x="115" y="2772"/>
                </a:cubicBezTo>
                <a:cubicBezTo>
                  <a:pt x="92" y="2763"/>
                  <a:pt x="72" y="2749"/>
                  <a:pt x="54" y="2732"/>
                </a:cubicBezTo>
                <a:cubicBezTo>
                  <a:pt x="37" y="2714"/>
                  <a:pt x="24" y="2694"/>
                  <a:pt x="14" y="2672"/>
                </a:cubicBezTo>
                <a:cubicBezTo>
                  <a:pt x="5" y="2649"/>
                  <a:pt x="0" y="2625"/>
                  <a:pt x="0" y="2601"/>
                </a:cubicBezTo>
                <a:moveTo>
                  <a:pt x="46" y="186"/>
                </a:moveTo>
                <a:lnTo>
                  <a:pt x="46" y="2601"/>
                </a:lnTo>
                <a:cubicBezTo>
                  <a:pt x="46" y="2619"/>
                  <a:pt x="50" y="2637"/>
                  <a:pt x="57" y="2654"/>
                </a:cubicBezTo>
                <a:cubicBezTo>
                  <a:pt x="64" y="2671"/>
                  <a:pt x="74" y="2686"/>
                  <a:pt x="87" y="2699"/>
                </a:cubicBezTo>
                <a:cubicBezTo>
                  <a:pt x="100" y="2712"/>
                  <a:pt x="115" y="2722"/>
                  <a:pt x="132" y="2729"/>
                </a:cubicBezTo>
                <a:cubicBezTo>
                  <a:pt x="149" y="2736"/>
                  <a:pt x="167" y="2740"/>
                  <a:pt x="186" y="2740"/>
                </a:cubicBezTo>
                <a:lnTo>
                  <a:pt x="8729" y="2740"/>
                </a:lnTo>
                <a:cubicBezTo>
                  <a:pt x="8748" y="2740"/>
                  <a:pt x="8765" y="2736"/>
                  <a:pt x="8782" y="2729"/>
                </a:cubicBezTo>
                <a:cubicBezTo>
                  <a:pt x="8799" y="2722"/>
                  <a:pt x="8814" y="2712"/>
                  <a:pt x="8828" y="2699"/>
                </a:cubicBezTo>
                <a:cubicBezTo>
                  <a:pt x="8841" y="2686"/>
                  <a:pt x="8851" y="2671"/>
                  <a:pt x="8858" y="2654"/>
                </a:cubicBezTo>
                <a:cubicBezTo>
                  <a:pt x="8865" y="2637"/>
                  <a:pt x="8868" y="2619"/>
                  <a:pt x="8868" y="2601"/>
                </a:cubicBezTo>
                <a:lnTo>
                  <a:pt x="8868" y="186"/>
                </a:lnTo>
                <a:cubicBezTo>
                  <a:pt x="8868" y="168"/>
                  <a:pt x="8865" y="150"/>
                  <a:pt x="8858" y="133"/>
                </a:cubicBezTo>
                <a:cubicBezTo>
                  <a:pt x="8851" y="116"/>
                  <a:pt x="8841" y="101"/>
                  <a:pt x="8828" y="87"/>
                </a:cubicBezTo>
                <a:cubicBezTo>
                  <a:pt x="8814" y="74"/>
                  <a:pt x="8799" y="64"/>
                  <a:pt x="8782" y="57"/>
                </a:cubicBezTo>
                <a:cubicBezTo>
                  <a:pt x="8765" y="50"/>
                  <a:pt x="8748" y="46"/>
                  <a:pt x="8729" y="46"/>
                </a:cubicBezTo>
                <a:lnTo>
                  <a:pt x="186" y="46"/>
                </a:lnTo>
                <a:cubicBezTo>
                  <a:pt x="167" y="46"/>
                  <a:pt x="149" y="50"/>
                  <a:pt x="132" y="57"/>
                </a:cubicBezTo>
                <a:cubicBezTo>
                  <a:pt x="115" y="64"/>
                  <a:pt x="100" y="74"/>
                  <a:pt x="87" y="87"/>
                </a:cubicBezTo>
                <a:cubicBezTo>
                  <a:pt x="74" y="101"/>
                  <a:pt x="64" y="116"/>
                  <a:pt x="57" y="133"/>
                </a:cubicBezTo>
                <a:cubicBezTo>
                  <a:pt x="50" y="150"/>
                  <a:pt x="46" y="168"/>
                  <a:pt x="46" y="186"/>
                </a:cubicBezTo>
                <a:close/>
              </a:path>
            </a:pathLst>
          </a:custGeom>
          <a:solidFill>
            <a:srgbClr val="FFFFFF">
              <a:alpha val="2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792" name="图片 791"/>
          <p:cNvPicPr/>
          <p:nvPr/>
        </p:nvPicPr>
        <p:blipFill>
          <a:blip r:embed="rId7"/>
          <a:stretch/>
        </p:blipFill>
        <p:spPr>
          <a:xfrm>
            <a:off x="3894120" y="4663080"/>
            <a:ext cx="166680" cy="1666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793" name="文本框 792"/>
          <p:cNvSpPr txBox="1"/>
          <p:nvPr/>
        </p:nvSpPr>
        <p:spPr>
          <a:xfrm>
            <a:off x="484560" y="5144400"/>
            <a:ext cx="14760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统提供高质量的数据基础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94" name="文本框 793"/>
          <p:cNvSpPr txBox="1"/>
          <p:nvPr/>
        </p:nvSpPr>
        <p:spPr>
          <a:xfrm>
            <a:off x="4128120" y="4644000"/>
            <a:ext cx="671400" cy="21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检索模块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95" name="文本框 794"/>
          <p:cNvSpPr txBox="1"/>
          <p:nvPr/>
        </p:nvSpPr>
        <p:spPr>
          <a:xfrm>
            <a:off x="3894120" y="4943880"/>
            <a:ext cx="134172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通过向量化法律条款和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96" name="文本框 795"/>
          <p:cNvSpPr txBox="1"/>
          <p:nvPr/>
        </p:nvSpPr>
        <p:spPr>
          <a:xfrm>
            <a:off x="5231160" y="4948560"/>
            <a:ext cx="379440" cy="157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0" u="none" strike="noStrike">
                <a:solidFill>
                  <a:srgbClr val="D1D5DB"/>
                </a:solidFill>
                <a:effectLst/>
                <a:uFillTx/>
                <a:latin typeface="DejaVuSans"/>
                <a:ea typeface="DejaVuSans"/>
              </a:rPr>
              <a:t>FAISS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97" name="文本框 796"/>
          <p:cNvSpPr txBox="1"/>
          <p:nvPr/>
        </p:nvSpPr>
        <p:spPr>
          <a:xfrm>
            <a:off x="5596560" y="4943880"/>
            <a:ext cx="12078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索引实现高效检索，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98" name="任意多边形: 形状 797"/>
          <p:cNvSpPr/>
          <p:nvPr/>
        </p:nvSpPr>
        <p:spPr>
          <a:xfrm>
            <a:off x="7153200" y="4479120"/>
            <a:ext cx="3209400" cy="1002960"/>
          </a:xfrm>
          <a:custGeom>
            <a:avLst/>
            <a:gdLst/>
            <a:ahLst/>
            <a:cxnLst/>
            <a:rect l="0" t="0" r="r" b="b"/>
            <a:pathLst>
              <a:path w="8915" h="2786">
                <a:moveTo>
                  <a:pt x="0" y="2601"/>
                </a:moveTo>
                <a:lnTo>
                  <a:pt x="0" y="186"/>
                </a:lnTo>
                <a:cubicBezTo>
                  <a:pt x="0" y="162"/>
                  <a:pt x="5" y="138"/>
                  <a:pt x="14" y="115"/>
                </a:cubicBezTo>
                <a:cubicBezTo>
                  <a:pt x="23" y="93"/>
                  <a:pt x="37" y="71"/>
                  <a:pt x="54" y="54"/>
                </a:cubicBezTo>
                <a:cubicBezTo>
                  <a:pt x="72" y="37"/>
                  <a:pt x="92" y="23"/>
                  <a:pt x="115" y="14"/>
                </a:cubicBezTo>
                <a:cubicBezTo>
                  <a:pt x="137" y="4"/>
                  <a:pt x="161" y="0"/>
                  <a:pt x="186" y="0"/>
                </a:cubicBezTo>
                <a:lnTo>
                  <a:pt x="8729" y="0"/>
                </a:lnTo>
                <a:cubicBezTo>
                  <a:pt x="8754" y="0"/>
                  <a:pt x="8777" y="4"/>
                  <a:pt x="8800" y="14"/>
                </a:cubicBezTo>
                <a:cubicBezTo>
                  <a:pt x="8823" y="23"/>
                  <a:pt x="8843" y="37"/>
                  <a:pt x="8860" y="54"/>
                </a:cubicBezTo>
                <a:cubicBezTo>
                  <a:pt x="8878" y="71"/>
                  <a:pt x="8891" y="93"/>
                  <a:pt x="8901" y="115"/>
                </a:cubicBezTo>
                <a:cubicBezTo>
                  <a:pt x="8910" y="138"/>
                  <a:pt x="8915" y="162"/>
                  <a:pt x="8915" y="186"/>
                </a:cubicBezTo>
                <a:lnTo>
                  <a:pt x="8915" y="2601"/>
                </a:lnTo>
                <a:cubicBezTo>
                  <a:pt x="8915" y="2625"/>
                  <a:pt x="8910" y="2649"/>
                  <a:pt x="8901" y="2672"/>
                </a:cubicBezTo>
                <a:cubicBezTo>
                  <a:pt x="8891" y="2694"/>
                  <a:pt x="8878" y="2714"/>
                  <a:pt x="8860" y="2732"/>
                </a:cubicBezTo>
                <a:cubicBezTo>
                  <a:pt x="8843" y="2749"/>
                  <a:pt x="8823" y="2763"/>
                  <a:pt x="8800" y="2772"/>
                </a:cubicBezTo>
                <a:cubicBezTo>
                  <a:pt x="8777" y="2782"/>
                  <a:pt x="8754" y="2786"/>
                  <a:pt x="8729" y="2786"/>
                </a:cubicBezTo>
                <a:lnTo>
                  <a:pt x="186" y="2786"/>
                </a:lnTo>
                <a:cubicBezTo>
                  <a:pt x="161" y="2786"/>
                  <a:pt x="137" y="2782"/>
                  <a:pt x="115" y="2772"/>
                </a:cubicBezTo>
                <a:cubicBezTo>
                  <a:pt x="92" y="2763"/>
                  <a:pt x="72" y="2749"/>
                  <a:pt x="54" y="2732"/>
                </a:cubicBezTo>
                <a:cubicBezTo>
                  <a:pt x="37" y="2714"/>
                  <a:pt x="23" y="2694"/>
                  <a:pt x="14" y="2672"/>
                </a:cubicBezTo>
                <a:cubicBezTo>
                  <a:pt x="5" y="2649"/>
                  <a:pt x="0" y="2625"/>
                  <a:pt x="0" y="2601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99" name="任意多边形: 形状 798"/>
          <p:cNvSpPr/>
          <p:nvPr/>
        </p:nvSpPr>
        <p:spPr>
          <a:xfrm>
            <a:off x="7153200" y="4479120"/>
            <a:ext cx="3209400" cy="1002960"/>
          </a:xfrm>
          <a:custGeom>
            <a:avLst/>
            <a:gdLst/>
            <a:ahLst/>
            <a:cxnLst/>
            <a:rect l="0" t="0" r="r" b="b"/>
            <a:pathLst>
              <a:path w="8915" h="2786">
                <a:moveTo>
                  <a:pt x="0" y="2601"/>
                </a:moveTo>
                <a:lnTo>
                  <a:pt x="0" y="186"/>
                </a:lnTo>
                <a:cubicBezTo>
                  <a:pt x="0" y="162"/>
                  <a:pt x="5" y="138"/>
                  <a:pt x="14" y="115"/>
                </a:cubicBezTo>
                <a:cubicBezTo>
                  <a:pt x="23" y="93"/>
                  <a:pt x="37" y="71"/>
                  <a:pt x="54" y="54"/>
                </a:cubicBezTo>
                <a:cubicBezTo>
                  <a:pt x="72" y="37"/>
                  <a:pt x="92" y="23"/>
                  <a:pt x="115" y="14"/>
                </a:cubicBezTo>
                <a:cubicBezTo>
                  <a:pt x="137" y="4"/>
                  <a:pt x="161" y="0"/>
                  <a:pt x="186" y="0"/>
                </a:cubicBezTo>
                <a:lnTo>
                  <a:pt x="8729" y="0"/>
                </a:lnTo>
                <a:cubicBezTo>
                  <a:pt x="8754" y="0"/>
                  <a:pt x="8777" y="4"/>
                  <a:pt x="8800" y="14"/>
                </a:cubicBezTo>
                <a:cubicBezTo>
                  <a:pt x="8823" y="23"/>
                  <a:pt x="8843" y="37"/>
                  <a:pt x="8860" y="54"/>
                </a:cubicBezTo>
                <a:cubicBezTo>
                  <a:pt x="8878" y="71"/>
                  <a:pt x="8891" y="93"/>
                  <a:pt x="8901" y="115"/>
                </a:cubicBezTo>
                <a:cubicBezTo>
                  <a:pt x="8910" y="138"/>
                  <a:pt x="8915" y="162"/>
                  <a:pt x="8915" y="186"/>
                </a:cubicBezTo>
                <a:lnTo>
                  <a:pt x="8915" y="2601"/>
                </a:lnTo>
                <a:cubicBezTo>
                  <a:pt x="8915" y="2625"/>
                  <a:pt x="8910" y="2649"/>
                  <a:pt x="8901" y="2672"/>
                </a:cubicBezTo>
                <a:cubicBezTo>
                  <a:pt x="8891" y="2694"/>
                  <a:pt x="8878" y="2714"/>
                  <a:pt x="8860" y="2732"/>
                </a:cubicBezTo>
                <a:cubicBezTo>
                  <a:pt x="8843" y="2749"/>
                  <a:pt x="8823" y="2763"/>
                  <a:pt x="8800" y="2772"/>
                </a:cubicBezTo>
                <a:cubicBezTo>
                  <a:pt x="8777" y="2782"/>
                  <a:pt x="8754" y="2786"/>
                  <a:pt x="8729" y="2786"/>
                </a:cubicBezTo>
                <a:lnTo>
                  <a:pt x="186" y="2786"/>
                </a:lnTo>
                <a:cubicBezTo>
                  <a:pt x="161" y="2786"/>
                  <a:pt x="137" y="2782"/>
                  <a:pt x="115" y="2772"/>
                </a:cubicBezTo>
                <a:cubicBezTo>
                  <a:pt x="92" y="2763"/>
                  <a:pt x="72" y="2749"/>
                  <a:pt x="54" y="2732"/>
                </a:cubicBezTo>
                <a:cubicBezTo>
                  <a:pt x="37" y="2714"/>
                  <a:pt x="23" y="2694"/>
                  <a:pt x="14" y="2672"/>
                </a:cubicBezTo>
                <a:cubicBezTo>
                  <a:pt x="5" y="2649"/>
                  <a:pt x="0" y="2625"/>
                  <a:pt x="0" y="2601"/>
                </a:cubicBezTo>
                <a:moveTo>
                  <a:pt x="46" y="186"/>
                </a:moveTo>
                <a:lnTo>
                  <a:pt x="46" y="2601"/>
                </a:lnTo>
                <a:cubicBezTo>
                  <a:pt x="46" y="2619"/>
                  <a:pt x="50" y="2637"/>
                  <a:pt x="57" y="2654"/>
                </a:cubicBezTo>
                <a:cubicBezTo>
                  <a:pt x="64" y="2671"/>
                  <a:pt x="74" y="2686"/>
                  <a:pt x="87" y="2699"/>
                </a:cubicBezTo>
                <a:cubicBezTo>
                  <a:pt x="100" y="2712"/>
                  <a:pt x="115" y="2722"/>
                  <a:pt x="132" y="2729"/>
                </a:cubicBezTo>
                <a:cubicBezTo>
                  <a:pt x="149" y="2736"/>
                  <a:pt x="167" y="2740"/>
                  <a:pt x="186" y="2740"/>
                </a:cubicBezTo>
                <a:lnTo>
                  <a:pt x="8729" y="2740"/>
                </a:lnTo>
                <a:cubicBezTo>
                  <a:pt x="8747" y="2740"/>
                  <a:pt x="8765" y="2736"/>
                  <a:pt x="8782" y="2729"/>
                </a:cubicBezTo>
                <a:cubicBezTo>
                  <a:pt x="8799" y="2722"/>
                  <a:pt x="8814" y="2712"/>
                  <a:pt x="8827" y="2699"/>
                </a:cubicBezTo>
                <a:cubicBezTo>
                  <a:pt x="8841" y="2686"/>
                  <a:pt x="8851" y="2671"/>
                  <a:pt x="8858" y="2654"/>
                </a:cubicBezTo>
                <a:cubicBezTo>
                  <a:pt x="8865" y="2637"/>
                  <a:pt x="8868" y="2619"/>
                  <a:pt x="8868" y="2601"/>
                </a:cubicBezTo>
                <a:lnTo>
                  <a:pt x="8868" y="186"/>
                </a:lnTo>
                <a:cubicBezTo>
                  <a:pt x="8868" y="168"/>
                  <a:pt x="8865" y="150"/>
                  <a:pt x="8858" y="133"/>
                </a:cubicBezTo>
                <a:cubicBezTo>
                  <a:pt x="8851" y="116"/>
                  <a:pt x="8841" y="101"/>
                  <a:pt x="8827" y="87"/>
                </a:cubicBezTo>
                <a:cubicBezTo>
                  <a:pt x="8814" y="74"/>
                  <a:pt x="8799" y="64"/>
                  <a:pt x="8782" y="57"/>
                </a:cubicBezTo>
                <a:cubicBezTo>
                  <a:pt x="8765" y="50"/>
                  <a:pt x="8747" y="46"/>
                  <a:pt x="8729" y="46"/>
                </a:cubicBezTo>
                <a:lnTo>
                  <a:pt x="186" y="46"/>
                </a:lnTo>
                <a:cubicBezTo>
                  <a:pt x="167" y="46"/>
                  <a:pt x="149" y="50"/>
                  <a:pt x="132" y="57"/>
                </a:cubicBezTo>
                <a:cubicBezTo>
                  <a:pt x="115" y="64"/>
                  <a:pt x="100" y="74"/>
                  <a:pt x="87" y="87"/>
                </a:cubicBezTo>
                <a:cubicBezTo>
                  <a:pt x="74" y="101"/>
                  <a:pt x="64" y="116"/>
                  <a:pt x="57" y="133"/>
                </a:cubicBezTo>
                <a:cubicBezTo>
                  <a:pt x="50" y="150"/>
                  <a:pt x="46" y="168"/>
                  <a:pt x="46" y="186"/>
                </a:cubicBezTo>
                <a:close/>
              </a:path>
            </a:pathLst>
          </a:custGeom>
          <a:solidFill>
            <a:srgbClr val="FFFFFF">
              <a:alpha val="2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800" name="图片 799"/>
          <p:cNvPicPr/>
          <p:nvPr/>
        </p:nvPicPr>
        <p:blipFill>
          <a:blip r:embed="rId8"/>
          <a:stretch/>
        </p:blipFill>
        <p:spPr>
          <a:xfrm>
            <a:off x="7303680" y="4663080"/>
            <a:ext cx="208440" cy="1666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801" name="文本框 800"/>
          <p:cNvSpPr txBox="1"/>
          <p:nvPr/>
        </p:nvSpPr>
        <p:spPr>
          <a:xfrm>
            <a:off x="3894120" y="5144400"/>
            <a:ext cx="9396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提高查询精确性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02" name="文本框 801"/>
          <p:cNvSpPr txBox="1"/>
          <p:nvPr/>
        </p:nvSpPr>
        <p:spPr>
          <a:xfrm>
            <a:off x="7579440" y="4644000"/>
            <a:ext cx="671400" cy="21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生成模块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03" name="文本框 802"/>
          <p:cNvSpPr txBox="1"/>
          <p:nvPr/>
        </p:nvSpPr>
        <p:spPr>
          <a:xfrm>
            <a:off x="7303680" y="4943880"/>
            <a:ext cx="28170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基于检索结果生成专业法律解释，优化提示词设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04" name="任意多边形: 形状 803"/>
          <p:cNvSpPr/>
          <p:nvPr/>
        </p:nvSpPr>
        <p:spPr>
          <a:xfrm>
            <a:off x="334080" y="5615640"/>
            <a:ext cx="10028520" cy="969480"/>
          </a:xfrm>
          <a:custGeom>
            <a:avLst/>
            <a:gdLst/>
            <a:ahLst/>
            <a:cxnLst/>
            <a:rect l="0" t="0" r="r" b="b"/>
            <a:pathLst>
              <a:path w="27857" h="2693">
                <a:moveTo>
                  <a:pt x="0" y="2508"/>
                </a:moveTo>
                <a:lnTo>
                  <a:pt x="0" y="185"/>
                </a:lnTo>
                <a:cubicBezTo>
                  <a:pt x="0" y="173"/>
                  <a:pt x="1" y="161"/>
                  <a:pt x="4" y="149"/>
                </a:cubicBezTo>
                <a:cubicBezTo>
                  <a:pt x="6" y="137"/>
                  <a:pt x="9" y="126"/>
                  <a:pt x="14" y="114"/>
                </a:cubicBezTo>
                <a:cubicBezTo>
                  <a:pt x="19" y="103"/>
                  <a:pt x="25" y="92"/>
                  <a:pt x="31" y="82"/>
                </a:cubicBezTo>
                <a:cubicBezTo>
                  <a:pt x="38" y="72"/>
                  <a:pt x="46" y="63"/>
                  <a:pt x="54" y="54"/>
                </a:cubicBezTo>
                <a:cubicBezTo>
                  <a:pt x="63" y="45"/>
                  <a:pt x="72" y="38"/>
                  <a:pt x="83" y="31"/>
                </a:cubicBezTo>
                <a:cubicBezTo>
                  <a:pt x="93" y="24"/>
                  <a:pt x="103" y="18"/>
                  <a:pt x="115" y="14"/>
                </a:cubicBezTo>
                <a:cubicBezTo>
                  <a:pt x="126" y="9"/>
                  <a:pt x="138" y="6"/>
                  <a:pt x="149" y="3"/>
                </a:cubicBezTo>
                <a:cubicBezTo>
                  <a:pt x="161" y="1"/>
                  <a:pt x="174" y="0"/>
                  <a:pt x="186" y="0"/>
                </a:cubicBezTo>
                <a:lnTo>
                  <a:pt x="27671" y="0"/>
                </a:lnTo>
                <a:cubicBezTo>
                  <a:pt x="27683" y="0"/>
                  <a:pt x="27695" y="1"/>
                  <a:pt x="27707" y="3"/>
                </a:cubicBezTo>
                <a:cubicBezTo>
                  <a:pt x="27719" y="6"/>
                  <a:pt x="27731" y="9"/>
                  <a:pt x="27742" y="14"/>
                </a:cubicBezTo>
                <a:cubicBezTo>
                  <a:pt x="27753" y="18"/>
                  <a:pt x="27764" y="24"/>
                  <a:pt x="27774" y="31"/>
                </a:cubicBezTo>
                <a:cubicBezTo>
                  <a:pt x="27784" y="38"/>
                  <a:pt x="27794" y="45"/>
                  <a:pt x="27802" y="54"/>
                </a:cubicBezTo>
                <a:cubicBezTo>
                  <a:pt x="27811" y="63"/>
                  <a:pt x="27819" y="72"/>
                  <a:pt x="27825" y="82"/>
                </a:cubicBezTo>
                <a:cubicBezTo>
                  <a:pt x="27832" y="92"/>
                  <a:pt x="27838" y="103"/>
                  <a:pt x="27843" y="114"/>
                </a:cubicBezTo>
                <a:cubicBezTo>
                  <a:pt x="27847" y="126"/>
                  <a:pt x="27851" y="137"/>
                  <a:pt x="27853" y="149"/>
                </a:cubicBezTo>
                <a:cubicBezTo>
                  <a:pt x="27855" y="161"/>
                  <a:pt x="27857" y="173"/>
                  <a:pt x="27857" y="185"/>
                </a:cubicBezTo>
                <a:lnTo>
                  <a:pt x="27857" y="2508"/>
                </a:lnTo>
                <a:cubicBezTo>
                  <a:pt x="27857" y="2520"/>
                  <a:pt x="27855" y="2532"/>
                  <a:pt x="27853" y="2544"/>
                </a:cubicBezTo>
                <a:cubicBezTo>
                  <a:pt x="27851" y="2556"/>
                  <a:pt x="27847" y="2567"/>
                  <a:pt x="27843" y="2579"/>
                </a:cubicBezTo>
                <a:cubicBezTo>
                  <a:pt x="27838" y="2590"/>
                  <a:pt x="27832" y="2601"/>
                  <a:pt x="27825" y="2611"/>
                </a:cubicBezTo>
                <a:cubicBezTo>
                  <a:pt x="27819" y="2621"/>
                  <a:pt x="27811" y="2630"/>
                  <a:pt x="27802" y="2639"/>
                </a:cubicBezTo>
                <a:cubicBezTo>
                  <a:pt x="27794" y="2648"/>
                  <a:pt x="27784" y="2655"/>
                  <a:pt x="27774" y="2662"/>
                </a:cubicBezTo>
                <a:cubicBezTo>
                  <a:pt x="27764" y="2669"/>
                  <a:pt x="27753" y="2675"/>
                  <a:pt x="27742" y="2679"/>
                </a:cubicBezTo>
                <a:cubicBezTo>
                  <a:pt x="27731" y="2684"/>
                  <a:pt x="27719" y="2687"/>
                  <a:pt x="27707" y="2690"/>
                </a:cubicBezTo>
                <a:cubicBezTo>
                  <a:pt x="27695" y="2692"/>
                  <a:pt x="27683" y="2693"/>
                  <a:pt x="27671" y="2693"/>
                </a:cubicBezTo>
                <a:lnTo>
                  <a:pt x="186" y="2693"/>
                </a:lnTo>
                <a:cubicBezTo>
                  <a:pt x="174" y="2693"/>
                  <a:pt x="161" y="2692"/>
                  <a:pt x="149" y="2690"/>
                </a:cubicBezTo>
                <a:cubicBezTo>
                  <a:pt x="138" y="2687"/>
                  <a:pt x="126" y="2684"/>
                  <a:pt x="115" y="2679"/>
                </a:cubicBezTo>
                <a:cubicBezTo>
                  <a:pt x="103" y="2675"/>
                  <a:pt x="93" y="2669"/>
                  <a:pt x="83" y="2662"/>
                </a:cubicBezTo>
                <a:cubicBezTo>
                  <a:pt x="72" y="2655"/>
                  <a:pt x="63" y="2648"/>
                  <a:pt x="54" y="2639"/>
                </a:cubicBezTo>
                <a:cubicBezTo>
                  <a:pt x="46" y="2630"/>
                  <a:pt x="38" y="2621"/>
                  <a:pt x="31" y="2611"/>
                </a:cubicBezTo>
                <a:cubicBezTo>
                  <a:pt x="25" y="2601"/>
                  <a:pt x="19" y="2590"/>
                  <a:pt x="14" y="2579"/>
                </a:cubicBezTo>
                <a:cubicBezTo>
                  <a:pt x="9" y="2567"/>
                  <a:pt x="6" y="2556"/>
                  <a:pt x="4" y="2544"/>
                </a:cubicBezTo>
                <a:cubicBezTo>
                  <a:pt x="1" y="2532"/>
                  <a:pt x="0" y="2520"/>
                  <a:pt x="0" y="2508"/>
                </a:cubicBezTo>
                <a:close/>
              </a:path>
            </a:pathLst>
          </a:custGeom>
          <a:solidFill>
            <a:srgbClr val="1E3A8A">
              <a:alpha val="4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805" name="图片 804"/>
          <p:cNvPicPr/>
          <p:nvPr/>
        </p:nvPicPr>
        <p:blipFill>
          <a:blip r:embed="rId9"/>
          <a:stretch/>
        </p:blipFill>
        <p:spPr>
          <a:xfrm>
            <a:off x="468000" y="5782680"/>
            <a:ext cx="208440" cy="1666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806" name="文本框 805"/>
          <p:cNvSpPr txBox="1"/>
          <p:nvPr/>
        </p:nvSpPr>
        <p:spPr>
          <a:xfrm>
            <a:off x="7303680" y="5144400"/>
            <a:ext cx="107352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计与模型参数配置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07" name="文本框 806"/>
          <p:cNvSpPr txBox="1"/>
          <p:nvPr/>
        </p:nvSpPr>
        <p:spPr>
          <a:xfrm>
            <a:off x="743760" y="5763960"/>
            <a:ext cx="1006560" cy="21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系统集成实现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08" name="文本框 807"/>
          <p:cNvSpPr txBox="1"/>
          <p:nvPr/>
        </p:nvSpPr>
        <p:spPr>
          <a:xfrm>
            <a:off x="468000" y="6063480"/>
            <a:ext cx="53712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系统通过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09" name="文本框 808"/>
          <p:cNvSpPr txBox="1"/>
          <p:nvPr/>
        </p:nvSpPr>
        <p:spPr>
          <a:xfrm>
            <a:off x="1002960" y="6068160"/>
            <a:ext cx="1279080" cy="157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0" u="none" strike="noStrike">
                <a:solidFill>
                  <a:srgbClr val="D1D5DB"/>
                </a:solidFill>
                <a:effectLst/>
                <a:uFillTx/>
                <a:latin typeface="DejaVuSans"/>
                <a:ea typeface="DejaVuSans"/>
              </a:rPr>
              <a:t>LegalDataCollector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10" name="文本框 809"/>
          <p:cNvSpPr txBox="1"/>
          <p:nvPr/>
        </p:nvSpPr>
        <p:spPr>
          <a:xfrm>
            <a:off x="2274840" y="6063480"/>
            <a:ext cx="6714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收集数据，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11" name="文本框 810"/>
          <p:cNvSpPr txBox="1"/>
          <p:nvPr/>
        </p:nvSpPr>
        <p:spPr>
          <a:xfrm>
            <a:off x="2943360" y="6068160"/>
            <a:ext cx="683640" cy="157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0" u="none" strike="noStrike">
                <a:solidFill>
                  <a:srgbClr val="D1D5DB"/>
                </a:solidFill>
                <a:effectLst/>
                <a:uFillTx/>
                <a:latin typeface="DejaVuSans"/>
                <a:ea typeface="DejaVuSans"/>
              </a:rPr>
              <a:t>Vectorizer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12" name="文本框 811"/>
          <p:cNvSpPr txBox="1"/>
          <p:nvPr/>
        </p:nvSpPr>
        <p:spPr>
          <a:xfrm>
            <a:off x="3614040" y="6063480"/>
            <a:ext cx="80532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向量化法条，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13" name="文本框 812"/>
          <p:cNvSpPr txBox="1"/>
          <p:nvPr/>
        </p:nvSpPr>
        <p:spPr>
          <a:xfrm>
            <a:off x="4416120" y="6068160"/>
            <a:ext cx="708480" cy="157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0" u="none" strike="noStrike">
                <a:solidFill>
                  <a:srgbClr val="D1D5DB"/>
                </a:solidFill>
                <a:effectLst/>
                <a:uFillTx/>
                <a:latin typeface="DejaVuSans"/>
                <a:ea typeface="DejaVuSans"/>
              </a:rPr>
              <a:t>FaissIndex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14" name="文本框 813"/>
          <p:cNvSpPr txBox="1"/>
          <p:nvPr/>
        </p:nvSpPr>
        <p:spPr>
          <a:xfrm>
            <a:off x="5107320" y="6063480"/>
            <a:ext cx="6714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构建索引，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15" name="文本框 814"/>
          <p:cNvSpPr txBox="1"/>
          <p:nvPr/>
        </p:nvSpPr>
        <p:spPr>
          <a:xfrm>
            <a:off x="5775840" y="6068160"/>
            <a:ext cx="1537560" cy="157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0" u="none" strike="noStrike">
                <a:solidFill>
                  <a:srgbClr val="D1D5DB"/>
                </a:solidFill>
                <a:effectLst/>
                <a:uFillTx/>
                <a:latin typeface="DejaVuSans"/>
                <a:ea typeface="DejaVuSans"/>
              </a:rPr>
              <a:t>LegalAnswerGenerator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16" name="文本框 815"/>
          <p:cNvSpPr txBox="1"/>
          <p:nvPr/>
        </p:nvSpPr>
        <p:spPr>
          <a:xfrm>
            <a:off x="7305840" y="6063480"/>
            <a:ext cx="28170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生成回答，实现从数据收集到回答生成的完整流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17" name="文本框 816"/>
          <p:cNvSpPr txBox="1"/>
          <p:nvPr/>
        </p:nvSpPr>
        <p:spPr>
          <a:xfrm>
            <a:off x="468000" y="6264000"/>
            <a:ext cx="1350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程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18" name="文本框 817"/>
          <p:cNvSpPr txBox="1"/>
          <p:nvPr/>
        </p:nvSpPr>
        <p:spPr>
          <a:xfrm>
            <a:off x="334440" y="6798240"/>
            <a:ext cx="11808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第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19" name="文本框 818"/>
          <p:cNvSpPr txBox="1"/>
          <p:nvPr/>
        </p:nvSpPr>
        <p:spPr>
          <a:xfrm>
            <a:off x="451440" y="6802560"/>
            <a:ext cx="15012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D1D5DB"/>
                </a:solidFill>
                <a:effectLst/>
                <a:uFillTx/>
                <a:latin typeface="DejaVuSans"/>
                <a:ea typeface="DejaVuSans"/>
              </a:rPr>
              <a:t>11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20" name="文本框 819"/>
          <p:cNvSpPr txBox="1"/>
          <p:nvPr/>
        </p:nvSpPr>
        <p:spPr>
          <a:xfrm>
            <a:off x="600120" y="6798240"/>
            <a:ext cx="11808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章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21" name="文本框 820"/>
          <p:cNvSpPr txBox="1"/>
          <p:nvPr/>
        </p:nvSpPr>
        <p:spPr>
          <a:xfrm>
            <a:off x="717120" y="6802560"/>
            <a:ext cx="11664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D1D5DB"/>
                </a:solidFill>
                <a:effectLst/>
                <a:uFillTx/>
                <a:latin typeface="DejaVuSans"/>
                <a:ea typeface="DejaVuSans"/>
              </a:rPr>
              <a:t> · 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22" name="文本框 821"/>
          <p:cNvSpPr txBox="1"/>
          <p:nvPr/>
        </p:nvSpPr>
        <p:spPr>
          <a:xfrm>
            <a:off x="828720" y="6798240"/>
            <a:ext cx="129168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法律法规查询助手的开发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3" name="图片 822"/>
          <p:cNvPicPr/>
          <p:nvPr/>
        </p:nvPicPr>
        <p:blipFill>
          <a:blip r:embed="rId2"/>
          <a:stretch/>
        </p:blipFill>
        <p:spPr>
          <a:xfrm>
            <a:off x="0" y="0"/>
            <a:ext cx="10696320" cy="666828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824" name="图片 823"/>
          <p:cNvPicPr/>
          <p:nvPr/>
        </p:nvPicPr>
        <p:blipFill>
          <a:blip r:embed="rId3"/>
          <a:stretch/>
        </p:blipFill>
        <p:spPr>
          <a:xfrm>
            <a:off x="0" y="0"/>
            <a:ext cx="10696320" cy="666828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825" name="图片 824"/>
          <p:cNvPicPr/>
          <p:nvPr/>
        </p:nvPicPr>
        <p:blipFill>
          <a:blip r:embed="rId4"/>
          <a:stretch/>
        </p:blipFill>
        <p:spPr>
          <a:xfrm>
            <a:off x="334440" y="768960"/>
            <a:ext cx="668160" cy="3312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826" name="任意多边形: 形状 825"/>
          <p:cNvSpPr/>
          <p:nvPr/>
        </p:nvSpPr>
        <p:spPr>
          <a:xfrm>
            <a:off x="334080" y="1403640"/>
            <a:ext cx="4746960" cy="1070280"/>
          </a:xfrm>
          <a:custGeom>
            <a:avLst/>
            <a:gdLst/>
            <a:ahLst/>
            <a:cxnLst/>
            <a:rect l="0" t="0" r="r" b="b"/>
            <a:pathLst>
              <a:path w="13186" h="2973">
                <a:moveTo>
                  <a:pt x="0" y="2787"/>
                </a:moveTo>
                <a:lnTo>
                  <a:pt x="0" y="186"/>
                </a:lnTo>
                <a:cubicBezTo>
                  <a:pt x="0" y="174"/>
                  <a:pt x="1" y="162"/>
                  <a:pt x="4" y="150"/>
                </a:cubicBezTo>
                <a:cubicBezTo>
                  <a:pt x="6" y="138"/>
                  <a:pt x="9" y="126"/>
                  <a:pt x="14" y="115"/>
                </a:cubicBezTo>
                <a:cubicBezTo>
                  <a:pt x="19" y="104"/>
                  <a:pt x="25" y="93"/>
                  <a:pt x="31" y="83"/>
                </a:cubicBezTo>
                <a:cubicBezTo>
                  <a:pt x="38" y="73"/>
                  <a:pt x="46" y="63"/>
                  <a:pt x="54" y="55"/>
                </a:cubicBezTo>
                <a:cubicBezTo>
                  <a:pt x="63" y="46"/>
                  <a:pt x="72" y="38"/>
                  <a:pt x="83" y="32"/>
                </a:cubicBezTo>
                <a:cubicBezTo>
                  <a:pt x="93" y="25"/>
                  <a:pt x="103" y="19"/>
                  <a:pt x="115" y="14"/>
                </a:cubicBezTo>
                <a:cubicBezTo>
                  <a:pt x="126" y="10"/>
                  <a:pt x="138" y="6"/>
                  <a:pt x="149" y="4"/>
                </a:cubicBezTo>
                <a:cubicBezTo>
                  <a:pt x="161" y="1"/>
                  <a:pt x="174" y="0"/>
                  <a:pt x="186" y="0"/>
                </a:cubicBezTo>
                <a:lnTo>
                  <a:pt x="13000" y="0"/>
                </a:lnTo>
                <a:cubicBezTo>
                  <a:pt x="13013" y="0"/>
                  <a:pt x="13025" y="1"/>
                  <a:pt x="13037" y="4"/>
                </a:cubicBezTo>
                <a:cubicBezTo>
                  <a:pt x="13049" y="6"/>
                  <a:pt x="13060" y="10"/>
                  <a:pt x="13071" y="14"/>
                </a:cubicBezTo>
                <a:cubicBezTo>
                  <a:pt x="13083" y="19"/>
                  <a:pt x="13093" y="25"/>
                  <a:pt x="13104" y="32"/>
                </a:cubicBezTo>
                <a:cubicBezTo>
                  <a:pt x="13114" y="38"/>
                  <a:pt x="13123" y="46"/>
                  <a:pt x="13132" y="55"/>
                </a:cubicBezTo>
                <a:cubicBezTo>
                  <a:pt x="13140" y="63"/>
                  <a:pt x="13148" y="73"/>
                  <a:pt x="13155" y="83"/>
                </a:cubicBezTo>
                <a:cubicBezTo>
                  <a:pt x="13162" y="93"/>
                  <a:pt x="13167" y="104"/>
                  <a:pt x="13172" y="115"/>
                </a:cubicBezTo>
                <a:cubicBezTo>
                  <a:pt x="13177" y="126"/>
                  <a:pt x="13180" y="138"/>
                  <a:pt x="13182" y="150"/>
                </a:cubicBezTo>
                <a:cubicBezTo>
                  <a:pt x="13185" y="162"/>
                  <a:pt x="13186" y="174"/>
                  <a:pt x="13186" y="186"/>
                </a:cubicBezTo>
                <a:lnTo>
                  <a:pt x="13186" y="2787"/>
                </a:lnTo>
                <a:cubicBezTo>
                  <a:pt x="13186" y="2799"/>
                  <a:pt x="13185" y="2811"/>
                  <a:pt x="13182" y="2823"/>
                </a:cubicBezTo>
                <a:cubicBezTo>
                  <a:pt x="13180" y="2835"/>
                  <a:pt x="13177" y="2847"/>
                  <a:pt x="13172" y="2858"/>
                </a:cubicBezTo>
                <a:cubicBezTo>
                  <a:pt x="13167" y="2869"/>
                  <a:pt x="13162" y="2880"/>
                  <a:pt x="13155" y="2890"/>
                </a:cubicBezTo>
                <a:cubicBezTo>
                  <a:pt x="13148" y="2900"/>
                  <a:pt x="13140" y="2910"/>
                  <a:pt x="13132" y="2918"/>
                </a:cubicBezTo>
                <a:cubicBezTo>
                  <a:pt x="13123" y="2927"/>
                  <a:pt x="13114" y="2934"/>
                  <a:pt x="13104" y="2941"/>
                </a:cubicBezTo>
                <a:cubicBezTo>
                  <a:pt x="13093" y="2948"/>
                  <a:pt x="13083" y="2954"/>
                  <a:pt x="13071" y="2958"/>
                </a:cubicBezTo>
                <a:cubicBezTo>
                  <a:pt x="13060" y="2963"/>
                  <a:pt x="13049" y="2967"/>
                  <a:pt x="13037" y="2969"/>
                </a:cubicBezTo>
                <a:cubicBezTo>
                  <a:pt x="13025" y="2971"/>
                  <a:pt x="13013" y="2973"/>
                  <a:pt x="13000" y="2973"/>
                </a:cubicBezTo>
                <a:lnTo>
                  <a:pt x="186" y="2973"/>
                </a:lnTo>
                <a:cubicBezTo>
                  <a:pt x="174" y="2973"/>
                  <a:pt x="161" y="2971"/>
                  <a:pt x="149" y="2969"/>
                </a:cubicBezTo>
                <a:cubicBezTo>
                  <a:pt x="138" y="2967"/>
                  <a:pt x="126" y="2963"/>
                  <a:pt x="115" y="2958"/>
                </a:cubicBezTo>
                <a:cubicBezTo>
                  <a:pt x="103" y="2954"/>
                  <a:pt x="93" y="2948"/>
                  <a:pt x="83" y="2941"/>
                </a:cubicBezTo>
                <a:cubicBezTo>
                  <a:pt x="72" y="2934"/>
                  <a:pt x="63" y="2927"/>
                  <a:pt x="54" y="2918"/>
                </a:cubicBezTo>
                <a:cubicBezTo>
                  <a:pt x="46" y="2910"/>
                  <a:pt x="38" y="2900"/>
                  <a:pt x="31" y="2890"/>
                </a:cubicBezTo>
                <a:cubicBezTo>
                  <a:pt x="25" y="2880"/>
                  <a:pt x="19" y="2869"/>
                  <a:pt x="14" y="2858"/>
                </a:cubicBezTo>
                <a:cubicBezTo>
                  <a:pt x="9" y="2847"/>
                  <a:pt x="6" y="2835"/>
                  <a:pt x="4" y="2823"/>
                </a:cubicBezTo>
                <a:cubicBezTo>
                  <a:pt x="1" y="2811"/>
                  <a:pt x="0" y="2799"/>
                  <a:pt x="0" y="2787"/>
                </a:cubicBezTo>
                <a:close/>
              </a:path>
            </a:pathLst>
          </a:custGeom>
          <a:solidFill>
            <a:srgbClr val="1E3A8A">
              <a:alpha val="3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827" name="任意多边形: 形状 826"/>
          <p:cNvSpPr/>
          <p:nvPr/>
        </p:nvSpPr>
        <p:spPr>
          <a:xfrm>
            <a:off x="334080" y="2674080"/>
            <a:ext cx="4746960" cy="568440"/>
          </a:xfrm>
          <a:custGeom>
            <a:avLst/>
            <a:gdLst/>
            <a:ahLst/>
            <a:cxnLst/>
            <a:rect l="0" t="0" r="r" b="b"/>
            <a:pathLst>
              <a:path w="13186" h="1579">
                <a:moveTo>
                  <a:pt x="0" y="1393"/>
                </a:moveTo>
                <a:lnTo>
                  <a:pt x="0" y="185"/>
                </a:lnTo>
                <a:cubicBezTo>
                  <a:pt x="0" y="173"/>
                  <a:pt x="1" y="161"/>
                  <a:pt x="4" y="149"/>
                </a:cubicBezTo>
                <a:cubicBezTo>
                  <a:pt x="6" y="137"/>
                  <a:pt x="9" y="126"/>
                  <a:pt x="14" y="114"/>
                </a:cubicBezTo>
                <a:cubicBezTo>
                  <a:pt x="19" y="103"/>
                  <a:pt x="25" y="92"/>
                  <a:pt x="31" y="82"/>
                </a:cubicBezTo>
                <a:cubicBezTo>
                  <a:pt x="38" y="72"/>
                  <a:pt x="46" y="63"/>
                  <a:pt x="54" y="54"/>
                </a:cubicBezTo>
                <a:cubicBezTo>
                  <a:pt x="63" y="45"/>
                  <a:pt x="72" y="38"/>
                  <a:pt x="83" y="31"/>
                </a:cubicBezTo>
                <a:cubicBezTo>
                  <a:pt x="93" y="24"/>
                  <a:pt x="103" y="18"/>
                  <a:pt x="115" y="14"/>
                </a:cubicBezTo>
                <a:cubicBezTo>
                  <a:pt x="126" y="9"/>
                  <a:pt x="138" y="6"/>
                  <a:pt x="149" y="3"/>
                </a:cubicBezTo>
                <a:cubicBezTo>
                  <a:pt x="161" y="1"/>
                  <a:pt x="174" y="0"/>
                  <a:pt x="186" y="0"/>
                </a:cubicBezTo>
                <a:lnTo>
                  <a:pt x="13000" y="0"/>
                </a:lnTo>
                <a:cubicBezTo>
                  <a:pt x="13013" y="0"/>
                  <a:pt x="13025" y="1"/>
                  <a:pt x="13037" y="3"/>
                </a:cubicBezTo>
                <a:cubicBezTo>
                  <a:pt x="13049" y="6"/>
                  <a:pt x="13060" y="9"/>
                  <a:pt x="13071" y="14"/>
                </a:cubicBezTo>
                <a:cubicBezTo>
                  <a:pt x="13083" y="18"/>
                  <a:pt x="13093" y="24"/>
                  <a:pt x="13104" y="31"/>
                </a:cubicBezTo>
                <a:cubicBezTo>
                  <a:pt x="13114" y="38"/>
                  <a:pt x="13123" y="45"/>
                  <a:pt x="13132" y="54"/>
                </a:cubicBezTo>
                <a:cubicBezTo>
                  <a:pt x="13140" y="63"/>
                  <a:pt x="13148" y="72"/>
                  <a:pt x="13155" y="82"/>
                </a:cubicBezTo>
                <a:cubicBezTo>
                  <a:pt x="13162" y="92"/>
                  <a:pt x="13167" y="103"/>
                  <a:pt x="13172" y="114"/>
                </a:cubicBezTo>
                <a:cubicBezTo>
                  <a:pt x="13177" y="126"/>
                  <a:pt x="13180" y="137"/>
                  <a:pt x="13182" y="149"/>
                </a:cubicBezTo>
                <a:cubicBezTo>
                  <a:pt x="13185" y="161"/>
                  <a:pt x="13186" y="173"/>
                  <a:pt x="13186" y="185"/>
                </a:cubicBezTo>
                <a:lnTo>
                  <a:pt x="13186" y="1393"/>
                </a:lnTo>
                <a:cubicBezTo>
                  <a:pt x="13186" y="1406"/>
                  <a:pt x="13185" y="1418"/>
                  <a:pt x="13182" y="1430"/>
                </a:cubicBezTo>
                <a:cubicBezTo>
                  <a:pt x="13180" y="1442"/>
                  <a:pt x="13177" y="1453"/>
                  <a:pt x="13172" y="1465"/>
                </a:cubicBezTo>
                <a:cubicBezTo>
                  <a:pt x="13167" y="1476"/>
                  <a:pt x="13162" y="1486"/>
                  <a:pt x="13155" y="1497"/>
                </a:cubicBezTo>
                <a:cubicBezTo>
                  <a:pt x="13148" y="1507"/>
                  <a:pt x="13140" y="1516"/>
                  <a:pt x="13132" y="1525"/>
                </a:cubicBezTo>
                <a:cubicBezTo>
                  <a:pt x="13123" y="1533"/>
                  <a:pt x="13114" y="1541"/>
                  <a:pt x="13104" y="1548"/>
                </a:cubicBezTo>
                <a:cubicBezTo>
                  <a:pt x="13093" y="1555"/>
                  <a:pt x="13083" y="1560"/>
                  <a:pt x="13071" y="1565"/>
                </a:cubicBezTo>
                <a:cubicBezTo>
                  <a:pt x="13060" y="1570"/>
                  <a:pt x="13049" y="1573"/>
                  <a:pt x="13037" y="1576"/>
                </a:cubicBezTo>
                <a:cubicBezTo>
                  <a:pt x="13025" y="1578"/>
                  <a:pt x="13013" y="1579"/>
                  <a:pt x="13000" y="1579"/>
                </a:cubicBezTo>
                <a:lnTo>
                  <a:pt x="186" y="1579"/>
                </a:lnTo>
                <a:cubicBezTo>
                  <a:pt x="174" y="1579"/>
                  <a:pt x="161" y="1578"/>
                  <a:pt x="149" y="1576"/>
                </a:cubicBezTo>
                <a:cubicBezTo>
                  <a:pt x="138" y="1573"/>
                  <a:pt x="126" y="1570"/>
                  <a:pt x="115" y="1565"/>
                </a:cubicBezTo>
                <a:cubicBezTo>
                  <a:pt x="103" y="1560"/>
                  <a:pt x="93" y="1555"/>
                  <a:pt x="83" y="1548"/>
                </a:cubicBezTo>
                <a:cubicBezTo>
                  <a:pt x="72" y="1541"/>
                  <a:pt x="63" y="1533"/>
                  <a:pt x="54" y="1525"/>
                </a:cubicBezTo>
                <a:cubicBezTo>
                  <a:pt x="46" y="1516"/>
                  <a:pt x="38" y="1507"/>
                  <a:pt x="31" y="1497"/>
                </a:cubicBezTo>
                <a:cubicBezTo>
                  <a:pt x="25" y="1486"/>
                  <a:pt x="19" y="1476"/>
                  <a:pt x="14" y="1465"/>
                </a:cubicBezTo>
                <a:cubicBezTo>
                  <a:pt x="9" y="1453"/>
                  <a:pt x="6" y="1442"/>
                  <a:pt x="4" y="1430"/>
                </a:cubicBezTo>
                <a:cubicBezTo>
                  <a:pt x="1" y="1418"/>
                  <a:pt x="0" y="1406"/>
                  <a:pt x="0" y="1393"/>
                </a:cubicBezTo>
                <a:close/>
              </a:path>
            </a:pathLst>
          </a:custGeom>
          <a:solidFill>
            <a:srgbClr val="1E40AF">
              <a:alpha val="2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828" name="任意多边形: 形状 827"/>
          <p:cNvSpPr/>
          <p:nvPr/>
        </p:nvSpPr>
        <p:spPr>
          <a:xfrm>
            <a:off x="334080" y="3342600"/>
            <a:ext cx="4746960" cy="568440"/>
          </a:xfrm>
          <a:custGeom>
            <a:avLst/>
            <a:gdLst/>
            <a:ahLst/>
            <a:cxnLst/>
            <a:rect l="0" t="0" r="r" b="b"/>
            <a:pathLst>
              <a:path w="13186" h="1579">
                <a:moveTo>
                  <a:pt x="0" y="1394"/>
                </a:moveTo>
                <a:lnTo>
                  <a:pt x="0" y="185"/>
                </a:lnTo>
                <a:cubicBezTo>
                  <a:pt x="0" y="173"/>
                  <a:pt x="1" y="161"/>
                  <a:pt x="4" y="149"/>
                </a:cubicBezTo>
                <a:cubicBezTo>
                  <a:pt x="6" y="137"/>
                  <a:pt x="9" y="126"/>
                  <a:pt x="14" y="114"/>
                </a:cubicBezTo>
                <a:cubicBezTo>
                  <a:pt x="19" y="103"/>
                  <a:pt x="25" y="92"/>
                  <a:pt x="31" y="82"/>
                </a:cubicBezTo>
                <a:cubicBezTo>
                  <a:pt x="38" y="72"/>
                  <a:pt x="46" y="63"/>
                  <a:pt x="54" y="54"/>
                </a:cubicBezTo>
                <a:cubicBezTo>
                  <a:pt x="63" y="45"/>
                  <a:pt x="72" y="38"/>
                  <a:pt x="83" y="31"/>
                </a:cubicBezTo>
                <a:cubicBezTo>
                  <a:pt x="93" y="24"/>
                  <a:pt x="103" y="19"/>
                  <a:pt x="115" y="14"/>
                </a:cubicBezTo>
                <a:cubicBezTo>
                  <a:pt x="126" y="9"/>
                  <a:pt x="138" y="6"/>
                  <a:pt x="149" y="3"/>
                </a:cubicBezTo>
                <a:cubicBezTo>
                  <a:pt x="161" y="1"/>
                  <a:pt x="174" y="0"/>
                  <a:pt x="186" y="0"/>
                </a:cubicBezTo>
                <a:lnTo>
                  <a:pt x="13000" y="0"/>
                </a:lnTo>
                <a:cubicBezTo>
                  <a:pt x="13013" y="0"/>
                  <a:pt x="13025" y="1"/>
                  <a:pt x="13037" y="3"/>
                </a:cubicBezTo>
                <a:cubicBezTo>
                  <a:pt x="13049" y="6"/>
                  <a:pt x="13060" y="9"/>
                  <a:pt x="13071" y="14"/>
                </a:cubicBezTo>
                <a:cubicBezTo>
                  <a:pt x="13083" y="19"/>
                  <a:pt x="13093" y="24"/>
                  <a:pt x="13104" y="31"/>
                </a:cubicBezTo>
                <a:cubicBezTo>
                  <a:pt x="13114" y="38"/>
                  <a:pt x="13123" y="45"/>
                  <a:pt x="13132" y="54"/>
                </a:cubicBezTo>
                <a:cubicBezTo>
                  <a:pt x="13140" y="63"/>
                  <a:pt x="13148" y="72"/>
                  <a:pt x="13155" y="82"/>
                </a:cubicBezTo>
                <a:cubicBezTo>
                  <a:pt x="13162" y="92"/>
                  <a:pt x="13167" y="103"/>
                  <a:pt x="13172" y="114"/>
                </a:cubicBezTo>
                <a:cubicBezTo>
                  <a:pt x="13177" y="126"/>
                  <a:pt x="13180" y="137"/>
                  <a:pt x="13182" y="149"/>
                </a:cubicBezTo>
                <a:cubicBezTo>
                  <a:pt x="13185" y="161"/>
                  <a:pt x="13186" y="173"/>
                  <a:pt x="13186" y="185"/>
                </a:cubicBezTo>
                <a:lnTo>
                  <a:pt x="13186" y="1394"/>
                </a:lnTo>
                <a:cubicBezTo>
                  <a:pt x="13186" y="1406"/>
                  <a:pt x="13185" y="1418"/>
                  <a:pt x="13182" y="1430"/>
                </a:cubicBezTo>
                <a:cubicBezTo>
                  <a:pt x="13180" y="1442"/>
                  <a:pt x="13177" y="1453"/>
                  <a:pt x="13172" y="1465"/>
                </a:cubicBezTo>
                <a:cubicBezTo>
                  <a:pt x="13167" y="1476"/>
                  <a:pt x="13162" y="1487"/>
                  <a:pt x="13155" y="1497"/>
                </a:cubicBezTo>
                <a:cubicBezTo>
                  <a:pt x="13148" y="1507"/>
                  <a:pt x="13140" y="1516"/>
                  <a:pt x="13132" y="1525"/>
                </a:cubicBezTo>
                <a:cubicBezTo>
                  <a:pt x="13123" y="1533"/>
                  <a:pt x="13114" y="1541"/>
                  <a:pt x="13104" y="1548"/>
                </a:cubicBezTo>
                <a:cubicBezTo>
                  <a:pt x="13093" y="1555"/>
                  <a:pt x="13083" y="1560"/>
                  <a:pt x="13071" y="1565"/>
                </a:cubicBezTo>
                <a:cubicBezTo>
                  <a:pt x="13060" y="1570"/>
                  <a:pt x="13049" y="1573"/>
                  <a:pt x="13037" y="1576"/>
                </a:cubicBezTo>
                <a:cubicBezTo>
                  <a:pt x="13025" y="1578"/>
                  <a:pt x="13013" y="1579"/>
                  <a:pt x="13000" y="1579"/>
                </a:cubicBezTo>
                <a:lnTo>
                  <a:pt x="186" y="1579"/>
                </a:lnTo>
                <a:cubicBezTo>
                  <a:pt x="174" y="1579"/>
                  <a:pt x="161" y="1578"/>
                  <a:pt x="149" y="1576"/>
                </a:cubicBezTo>
                <a:cubicBezTo>
                  <a:pt x="138" y="1573"/>
                  <a:pt x="126" y="1570"/>
                  <a:pt x="115" y="1565"/>
                </a:cubicBezTo>
                <a:cubicBezTo>
                  <a:pt x="103" y="1560"/>
                  <a:pt x="93" y="1555"/>
                  <a:pt x="83" y="1548"/>
                </a:cubicBezTo>
                <a:cubicBezTo>
                  <a:pt x="72" y="1541"/>
                  <a:pt x="63" y="1533"/>
                  <a:pt x="54" y="1525"/>
                </a:cubicBezTo>
                <a:cubicBezTo>
                  <a:pt x="46" y="1516"/>
                  <a:pt x="38" y="1507"/>
                  <a:pt x="31" y="1497"/>
                </a:cubicBezTo>
                <a:cubicBezTo>
                  <a:pt x="25" y="1487"/>
                  <a:pt x="19" y="1476"/>
                  <a:pt x="14" y="1465"/>
                </a:cubicBezTo>
                <a:cubicBezTo>
                  <a:pt x="9" y="1453"/>
                  <a:pt x="6" y="1442"/>
                  <a:pt x="4" y="1430"/>
                </a:cubicBezTo>
                <a:cubicBezTo>
                  <a:pt x="1" y="1418"/>
                  <a:pt x="0" y="1406"/>
                  <a:pt x="0" y="1394"/>
                </a:cubicBezTo>
                <a:close/>
              </a:path>
            </a:pathLst>
          </a:custGeom>
          <a:solidFill>
            <a:srgbClr val="1E40AF">
              <a:alpha val="2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829" name="任意多边形: 形状 828"/>
          <p:cNvSpPr/>
          <p:nvPr/>
        </p:nvSpPr>
        <p:spPr>
          <a:xfrm>
            <a:off x="334080" y="4011120"/>
            <a:ext cx="4746960" cy="568440"/>
          </a:xfrm>
          <a:custGeom>
            <a:avLst/>
            <a:gdLst/>
            <a:ahLst/>
            <a:cxnLst/>
            <a:rect l="0" t="0" r="r" b="b"/>
            <a:pathLst>
              <a:path w="13186" h="1579">
                <a:moveTo>
                  <a:pt x="0" y="1394"/>
                </a:moveTo>
                <a:lnTo>
                  <a:pt x="0" y="185"/>
                </a:lnTo>
                <a:cubicBezTo>
                  <a:pt x="0" y="173"/>
                  <a:pt x="1" y="161"/>
                  <a:pt x="4" y="149"/>
                </a:cubicBezTo>
                <a:cubicBezTo>
                  <a:pt x="6" y="137"/>
                  <a:pt x="9" y="126"/>
                  <a:pt x="14" y="114"/>
                </a:cubicBezTo>
                <a:cubicBezTo>
                  <a:pt x="19" y="103"/>
                  <a:pt x="25" y="92"/>
                  <a:pt x="31" y="82"/>
                </a:cubicBezTo>
                <a:cubicBezTo>
                  <a:pt x="38" y="72"/>
                  <a:pt x="46" y="63"/>
                  <a:pt x="54" y="54"/>
                </a:cubicBezTo>
                <a:cubicBezTo>
                  <a:pt x="63" y="46"/>
                  <a:pt x="72" y="38"/>
                  <a:pt x="83" y="31"/>
                </a:cubicBezTo>
                <a:cubicBezTo>
                  <a:pt x="93" y="24"/>
                  <a:pt x="103" y="19"/>
                  <a:pt x="115" y="14"/>
                </a:cubicBezTo>
                <a:cubicBezTo>
                  <a:pt x="126" y="9"/>
                  <a:pt x="138" y="6"/>
                  <a:pt x="149" y="3"/>
                </a:cubicBezTo>
                <a:cubicBezTo>
                  <a:pt x="161" y="1"/>
                  <a:pt x="174" y="0"/>
                  <a:pt x="186" y="0"/>
                </a:cubicBezTo>
                <a:lnTo>
                  <a:pt x="13000" y="0"/>
                </a:lnTo>
                <a:cubicBezTo>
                  <a:pt x="13013" y="0"/>
                  <a:pt x="13025" y="1"/>
                  <a:pt x="13037" y="3"/>
                </a:cubicBezTo>
                <a:cubicBezTo>
                  <a:pt x="13049" y="6"/>
                  <a:pt x="13060" y="9"/>
                  <a:pt x="13071" y="14"/>
                </a:cubicBezTo>
                <a:cubicBezTo>
                  <a:pt x="13083" y="19"/>
                  <a:pt x="13093" y="24"/>
                  <a:pt x="13104" y="31"/>
                </a:cubicBezTo>
                <a:cubicBezTo>
                  <a:pt x="13114" y="38"/>
                  <a:pt x="13123" y="46"/>
                  <a:pt x="13132" y="54"/>
                </a:cubicBezTo>
                <a:cubicBezTo>
                  <a:pt x="13140" y="63"/>
                  <a:pt x="13148" y="72"/>
                  <a:pt x="13155" y="82"/>
                </a:cubicBezTo>
                <a:cubicBezTo>
                  <a:pt x="13162" y="92"/>
                  <a:pt x="13167" y="103"/>
                  <a:pt x="13172" y="114"/>
                </a:cubicBezTo>
                <a:cubicBezTo>
                  <a:pt x="13177" y="126"/>
                  <a:pt x="13180" y="137"/>
                  <a:pt x="13182" y="149"/>
                </a:cubicBezTo>
                <a:cubicBezTo>
                  <a:pt x="13185" y="161"/>
                  <a:pt x="13186" y="173"/>
                  <a:pt x="13186" y="185"/>
                </a:cubicBezTo>
                <a:lnTo>
                  <a:pt x="13186" y="1394"/>
                </a:lnTo>
                <a:cubicBezTo>
                  <a:pt x="13186" y="1406"/>
                  <a:pt x="13185" y="1418"/>
                  <a:pt x="13182" y="1430"/>
                </a:cubicBezTo>
                <a:cubicBezTo>
                  <a:pt x="13180" y="1442"/>
                  <a:pt x="13177" y="1453"/>
                  <a:pt x="13172" y="1465"/>
                </a:cubicBezTo>
                <a:cubicBezTo>
                  <a:pt x="13167" y="1476"/>
                  <a:pt x="13162" y="1487"/>
                  <a:pt x="13155" y="1497"/>
                </a:cubicBezTo>
                <a:cubicBezTo>
                  <a:pt x="13148" y="1507"/>
                  <a:pt x="13140" y="1516"/>
                  <a:pt x="13132" y="1525"/>
                </a:cubicBezTo>
                <a:cubicBezTo>
                  <a:pt x="13123" y="1533"/>
                  <a:pt x="13114" y="1541"/>
                  <a:pt x="13104" y="1548"/>
                </a:cubicBezTo>
                <a:cubicBezTo>
                  <a:pt x="13093" y="1555"/>
                  <a:pt x="13083" y="1560"/>
                  <a:pt x="13071" y="1565"/>
                </a:cubicBezTo>
                <a:cubicBezTo>
                  <a:pt x="13060" y="1570"/>
                  <a:pt x="13049" y="1573"/>
                  <a:pt x="13037" y="1576"/>
                </a:cubicBezTo>
                <a:cubicBezTo>
                  <a:pt x="13025" y="1578"/>
                  <a:pt x="13013" y="1579"/>
                  <a:pt x="13000" y="1579"/>
                </a:cubicBezTo>
                <a:lnTo>
                  <a:pt x="186" y="1579"/>
                </a:lnTo>
                <a:cubicBezTo>
                  <a:pt x="174" y="1579"/>
                  <a:pt x="161" y="1578"/>
                  <a:pt x="149" y="1576"/>
                </a:cubicBezTo>
                <a:cubicBezTo>
                  <a:pt x="138" y="1573"/>
                  <a:pt x="126" y="1570"/>
                  <a:pt x="115" y="1565"/>
                </a:cubicBezTo>
                <a:cubicBezTo>
                  <a:pt x="103" y="1560"/>
                  <a:pt x="93" y="1555"/>
                  <a:pt x="83" y="1548"/>
                </a:cubicBezTo>
                <a:cubicBezTo>
                  <a:pt x="72" y="1541"/>
                  <a:pt x="63" y="1533"/>
                  <a:pt x="54" y="1525"/>
                </a:cubicBezTo>
                <a:cubicBezTo>
                  <a:pt x="46" y="1516"/>
                  <a:pt x="38" y="1507"/>
                  <a:pt x="31" y="1497"/>
                </a:cubicBezTo>
                <a:cubicBezTo>
                  <a:pt x="25" y="1487"/>
                  <a:pt x="19" y="1476"/>
                  <a:pt x="14" y="1465"/>
                </a:cubicBezTo>
                <a:cubicBezTo>
                  <a:pt x="9" y="1453"/>
                  <a:pt x="6" y="1442"/>
                  <a:pt x="4" y="1430"/>
                </a:cubicBezTo>
                <a:cubicBezTo>
                  <a:pt x="1" y="1418"/>
                  <a:pt x="0" y="1406"/>
                  <a:pt x="0" y="1394"/>
                </a:cubicBezTo>
                <a:close/>
              </a:path>
            </a:pathLst>
          </a:custGeom>
          <a:solidFill>
            <a:srgbClr val="1E40AF">
              <a:alpha val="2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830" name="任意多边形: 形状 829"/>
          <p:cNvSpPr/>
          <p:nvPr/>
        </p:nvSpPr>
        <p:spPr>
          <a:xfrm>
            <a:off x="334080" y="4679640"/>
            <a:ext cx="4746960" cy="568440"/>
          </a:xfrm>
          <a:custGeom>
            <a:avLst/>
            <a:gdLst/>
            <a:ahLst/>
            <a:cxnLst/>
            <a:rect l="0" t="0" r="r" b="b"/>
            <a:pathLst>
              <a:path w="13186" h="1579">
                <a:moveTo>
                  <a:pt x="0" y="1394"/>
                </a:moveTo>
                <a:lnTo>
                  <a:pt x="0" y="186"/>
                </a:lnTo>
                <a:cubicBezTo>
                  <a:pt x="0" y="173"/>
                  <a:pt x="1" y="161"/>
                  <a:pt x="4" y="149"/>
                </a:cubicBezTo>
                <a:cubicBezTo>
                  <a:pt x="6" y="137"/>
                  <a:pt x="9" y="126"/>
                  <a:pt x="14" y="114"/>
                </a:cubicBezTo>
                <a:cubicBezTo>
                  <a:pt x="19" y="103"/>
                  <a:pt x="25" y="92"/>
                  <a:pt x="31" y="82"/>
                </a:cubicBezTo>
                <a:cubicBezTo>
                  <a:pt x="38" y="72"/>
                  <a:pt x="46" y="63"/>
                  <a:pt x="54" y="54"/>
                </a:cubicBezTo>
                <a:cubicBezTo>
                  <a:pt x="63" y="46"/>
                  <a:pt x="72" y="38"/>
                  <a:pt x="83" y="31"/>
                </a:cubicBezTo>
                <a:cubicBezTo>
                  <a:pt x="93" y="24"/>
                  <a:pt x="103" y="19"/>
                  <a:pt x="115" y="14"/>
                </a:cubicBezTo>
                <a:cubicBezTo>
                  <a:pt x="126" y="9"/>
                  <a:pt x="138" y="6"/>
                  <a:pt x="149" y="3"/>
                </a:cubicBezTo>
                <a:cubicBezTo>
                  <a:pt x="161" y="1"/>
                  <a:pt x="174" y="0"/>
                  <a:pt x="186" y="0"/>
                </a:cubicBezTo>
                <a:lnTo>
                  <a:pt x="13000" y="0"/>
                </a:lnTo>
                <a:cubicBezTo>
                  <a:pt x="13013" y="0"/>
                  <a:pt x="13025" y="1"/>
                  <a:pt x="13037" y="3"/>
                </a:cubicBezTo>
                <a:cubicBezTo>
                  <a:pt x="13049" y="6"/>
                  <a:pt x="13060" y="9"/>
                  <a:pt x="13071" y="14"/>
                </a:cubicBezTo>
                <a:cubicBezTo>
                  <a:pt x="13083" y="19"/>
                  <a:pt x="13093" y="24"/>
                  <a:pt x="13104" y="31"/>
                </a:cubicBezTo>
                <a:cubicBezTo>
                  <a:pt x="13114" y="38"/>
                  <a:pt x="13123" y="46"/>
                  <a:pt x="13132" y="54"/>
                </a:cubicBezTo>
                <a:cubicBezTo>
                  <a:pt x="13140" y="63"/>
                  <a:pt x="13148" y="72"/>
                  <a:pt x="13155" y="82"/>
                </a:cubicBezTo>
                <a:cubicBezTo>
                  <a:pt x="13162" y="92"/>
                  <a:pt x="13167" y="103"/>
                  <a:pt x="13172" y="114"/>
                </a:cubicBezTo>
                <a:cubicBezTo>
                  <a:pt x="13177" y="126"/>
                  <a:pt x="13180" y="137"/>
                  <a:pt x="13182" y="149"/>
                </a:cubicBezTo>
                <a:cubicBezTo>
                  <a:pt x="13185" y="161"/>
                  <a:pt x="13186" y="173"/>
                  <a:pt x="13186" y="186"/>
                </a:cubicBezTo>
                <a:lnTo>
                  <a:pt x="13186" y="1394"/>
                </a:lnTo>
                <a:cubicBezTo>
                  <a:pt x="13186" y="1406"/>
                  <a:pt x="13185" y="1418"/>
                  <a:pt x="13182" y="1430"/>
                </a:cubicBezTo>
                <a:cubicBezTo>
                  <a:pt x="13180" y="1442"/>
                  <a:pt x="13177" y="1453"/>
                  <a:pt x="13172" y="1465"/>
                </a:cubicBezTo>
                <a:cubicBezTo>
                  <a:pt x="13167" y="1476"/>
                  <a:pt x="13162" y="1487"/>
                  <a:pt x="13155" y="1497"/>
                </a:cubicBezTo>
                <a:cubicBezTo>
                  <a:pt x="13148" y="1507"/>
                  <a:pt x="13140" y="1516"/>
                  <a:pt x="13132" y="1525"/>
                </a:cubicBezTo>
                <a:cubicBezTo>
                  <a:pt x="13123" y="1534"/>
                  <a:pt x="13114" y="1541"/>
                  <a:pt x="13104" y="1548"/>
                </a:cubicBezTo>
                <a:cubicBezTo>
                  <a:pt x="13093" y="1555"/>
                  <a:pt x="13083" y="1560"/>
                  <a:pt x="13071" y="1565"/>
                </a:cubicBezTo>
                <a:cubicBezTo>
                  <a:pt x="13060" y="1570"/>
                  <a:pt x="13049" y="1573"/>
                  <a:pt x="13037" y="1576"/>
                </a:cubicBezTo>
                <a:cubicBezTo>
                  <a:pt x="13025" y="1578"/>
                  <a:pt x="13013" y="1579"/>
                  <a:pt x="13000" y="1579"/>
                </a:cubicBezTo>
                <a:lnTo>
                  <a:pt x="186" y="1579"/>
                </a:lnTo>
                <a:cubicBezTo>
                  <a:pt x="174" y="1579"/>
                  <a:pt x="161" y="1578"/>
                  <a:pt x="149" y="1576"/>
                </a:cubicBezTo>
                <a:cubicBezTo>
                  <a:pt x="138" y="1573"/>
                  <a:pt x="126" y="1570"/>
                  <a:pt x="115" y="1565"/>
                </a:cubicBezTo>
                <a:cubicBezTo>
                  <a:pt x="103" y="1560"/>
                  <a:pt x="93" y="1555"/>
                  <a:pt x="83" y="1548"/>
                </a:cubicBezTo>
                <a:cubicBezTo>
                  <a:pt x="72" y="1541"/>
                  <a:pt x="63" y="1534"/>
                  <a:pt x="54" y="1525"/>
                </a:cubicBezTo>
                <a:cubicBezTo>
                  <a:pt x="46" y="1516"/>
                  <a:pt x="38" y="1507"/>
                  <a:pt x="31" y="1497"/>
                </a:cubicBezTo>
                <a:cubicBezTo>
                  <a:pt x="25" y="1487"/>
                  <a:pt x="19" y="1476"/>
                  <a:pt x="14" y="1465"/>
                </a:cubicBezTo>
                <a:cubicBezTo>
                  <a:pt x="9" y="1453"/>
                  <a:pt x="6" y="1442"/>
                  <a:pt x="4" y="1430"/>
                </a:cubicBezTo>
                <a:cubicBezTo>
                  <a:pt x="1" y="1418"/>
                  <a:pt x="0" y="1406"/>
                  <a:pt x="0" y="1394"/>
                </a:cubicBezTo>
                <a:close/>
              </a:path>
            </a:pathLst>
          </a:custGeom>
          <a:solidFill>
            <a:srgbClr val="1E40AF">
              <a:alpha val="2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831" name="图片 830"/>
          <p:cNvPicPr/>
          <p:nvPr/>
        </p:nvPicPr>
        <p:blipFill>
          <a:blip r:embed="rId5"/>
          <a:stretch/>
        </p:blipFill>
        <p:spPr>
          <a:xfrm>
            <a:off x="334440" y="1036080"/>
            <a:ext cx="200160" cy="2001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832" name="文本框 831"/>
          <p:cNvSpPr txBox="1"/>
          <p:nvPr/>
        </p:nvSpPr>
        <p:spPr>
          <a:xfrm>
            <a:off x="334440" y="312120"/>
            <a:ext cx="2702880" cy="3783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237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测试验证与性能评估</a:t>
            </a:r>
            <a:endParaRPr lang="en-US" sz="237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33" name="文本框 832"/>
          <p:cNvSpPr txBox="1"/>
          <p:nvPr/>
        </p:nvSpPr>
        <p:spPr>
          <a:xfrm>
            <a:off x="635040" y="1010160"/>
            <a:ext cx="1409040" cy="2534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58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测试方法与流程</a:t>
            </a:r>
            <a:endParaRPr lang="en-US" sz="15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34" name="文本框 833"/>
          <p:cNvSpPr txBox="1"/>
          <p:nvPr/>
        </p:nvSpPr>
        <p:spPr>
          <a:xfrm>
            <a:off x="468000" y="1552320"/>
            <a:ext cx="671400" cy="21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测试函数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35" name="文本框 834"/>
          <p:cNvSpPr txBox="1"/>
          <p:nvPr/>
        </p:nvSpPr>
        <p:spPr>
          <a:xfrm>
            <a:off x="1136520" y="1558080"/>
            <a:ext cx="2455920" cy="1954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320" b="0" u="none" strike="noStrike">
                <a:solidFill>
                  <a:srgbClr val="FFFFFF"/>
                </a:solidFill>
                <a:effectLst/>
                <a:uFillTx/>
                <a:latin typeface="DejaVuSans"/>
                <a:ea typeface="DejaVuSans"/>
              </a:rPr>
              <a:t>: test_legal_query_assistant()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36" name="文本框 835"/>
          <p:cNvSpPr txBox="1"/>
          <p:nvPr/>
        </p:nvSpPr>
        <p:spPr>
          <a:xfrm>
            <a:off x="468000" y="1885320"/>
            <a:ext cx="442656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通过全面的功能测试验证系统的各个模块，确保法律法规查询助手的稳定性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837" name="图片 836"/>
          <p:cNvPicPr/>
          <p:nvPr/>
        </p:nvPicPr>
        <p:blipFill>
          <a:blip r:embed="rId6"/>
          <a:stretch/>
        </p:blipFill>
        <p:spPr>
          <a:xfrm>
            <a:off x="434520" y="2841120"/>
            <a:ext cx="150120" cy="1666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838" name="文本框 837"/>
          <p:cNvSpPr txBox="1"/>
          <p:nvPr/>
        </p:nvSpPr>
        <p:spPr>
          <a:xfrm>
            <a:off x="468000" y="2085840"/>
            <a:ext cx="6714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和准确性。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39" name="文本框 838"/>
          <p:cNvSpPr txBox="1"/>
          <p:nvPr/>
        </p:nvSpPr>
        <p:spPr>
          <a:xfrm>
            <a:off x="685080" y="2787840"/>
            <a:ext cx="12078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数据收集与清洗测试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40" name="文本框 839"/>
          <p:cNvSpPr txBox="1"/>
          <p:nvPr/>
        </p:nvSpPr>
        <p:spPr>
          <a:xfrm>
            <a:off x="685080" y="2987640"/>
            <a:ext cx="293436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E5E7EB"/>
                </a:solidFill>
                <a:effectLst/>
                <a:uFillTx/>
                <a:latin typeface="WenQuanYiZenHei"/>
                <a:ea typeface="WenQuanYiZenHei"/>
              </a:rPr>
              <a:t>验证数据收集和清洗功能的有效性，确保数据条目数大于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841" name="图片 840"/>
          <p:cNvPicPr/>
          <p:nvPr/>
        </p:nvPicPr>
        <p:blipFill>
          <a:blip r:embed="rId6"/>
          <a:stretch/>
        </p:blipFill>
        <p:spPr>
          <a:xfrm>
            <a:off x="434520" y="3509640"/>
            <a:ext cx="150120" cy="1666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842" name="文本框 841"/>
          <p:cNvSpPr txBox="1"/>
          <p:nvPr/>
        </p:nvSpPr>
        <p:spPr>
          <a:xfrm>
            <a:off x="3610080" y="2991600"/>
            <a:ext cx="11664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E5E7EB"/>
                </a:solidFill>
                <a:effectLst/>
                <a:uFillTx/>
                <a:latin typeface="DejaVuSans"/>
                <a:ea typeface="DejaVuSans"/>
              </a:rPr>
              <a:t>0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43" name="文本框 842"/>
          <p:cNvSpPr txBox="1"/>
          <p:nvPr/>
        </p:nvSpPr>
        <p:spPr>
          <a:xfrm>
            <a:off x="685080" y="3456360"/>
            <a:ext cx="9396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向量化功能测试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844" name="图片 843"/>
          <p:cNvPicPr/>
          <p:nvPr/>
        </p:nvPicPr>
        <p:blipFill>
          <a:blip r:embed="rId6"/>
          <a:stretch/>
        </p:blipFill>
        <p:spPr>
          <a:xfrm>
            <a:off x="434520" y="4178520"/>
            <a:ext cx="150120" cy="1666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845" name="文本框 844"/>
          <p:cNvSpPr txBox="1"/>
          <p:nvPr/>
        </p:nvSpPr>
        <p:spPr>
          <a:xfrm>
            <a:off x="685080" y="3656160"/>
            <a:ext cx="305172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E5E7EB"/>
                </a:solidFill>
                <a:effectLst/>
                <a:uFillTx/>
                <a:latin typeface="WenQuanYiZenHei"/>
                <a:ea typeface="WenQuanYiZenHei"/>
              </a:rPr>
              <a:t>检查向量化后的数据维度，确保与清洗后的数据条目数一致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46" name="文本框 845"/>
          <p:cNvSpPr txBox="1"/>
          <p:nvPr/>
        </p:nvSpPr>
        <p:spPr>
          <a:xfrm>
            <a:off x="685080" y="4129560"/>
            <a:ext cx="379440" cy="157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0" u="none" strike="noStrike">
                <a:solidFill>
                  <a:srgbClr val="FFFFFF"/>
                </a:solidFill>
                <a:effectLst/>
                <a:uFillTx/>
                <a:latin typeface="DejaVuSans"/>
                <a:ea typeface="DejaVuSans"/>
              </a:rPr>
              <a:t>FAISS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47" name="文本框 846"/>
          <p:cNvSpPr txBox="1"/>
          <p:nvPr/>
        </p:nvSpPr>
        <p:spPr>
          <a:xfrm>
            <a:off x="1050480" y="4124880"/>
            <a:ext cx="53712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索引测试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848" name="图片 847"/>
          <p:cNvPicPr/>
          <p:nvPr/>
        </p:nvPicPr>
        <p:blipFill>
          <a:blip r:embed="rId6"/>
          <a:stretch/>
        </p:blipFill>
        <p:spPr>
          <a:xfrm>
            <a:off x="434520" y="4847040"/>
            <a:ext cx="150120" cy="1666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849" name="文本框 848"/>
          <p:cNvSpPr txBox="1"/>
          <p:nvPr/>
        </p:nvSpPr>
        <p:spPr>
          <a:xfrm>
            <a:off x="685080" y="4324680"/>
            <a:ext cx="258228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E5E7EB"/>
                </a:solidFill>
                <a:effectLst/>
                <a:uFillTx/>
                <a:latin typeface="WenQuanYiZenHei"/>
                <a:ea typeface="WenQuanYiZenHei"/>
              </a:rPr>
              <a:t>验证搜索功能，检查搜索结果的数量是否符合预期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50" name="文本框 849"/>
          <p:cNvSpPr txBox="1"/>
          <p:nvPr/>
        </p:nvSpPr>
        <p:spPr>
          <a:xfrm>
            <a:off x="685080" y="4793400"/>
            <a:ext cx="80532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生成回答测试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51" name="任意多边形: 形状 850"/>
          <p:cNvSpPr/>
          <p:nvPr/>
        </p:nvSpPr>
        <p:spPr>
          <a:xfrm>
            <a:off x="5619600" y="1407960"/>
            <a:ext cx="4738680" cy="777600"/>
          </a:xfrm>
          <a:custGeom>
            <a:avLst/>
            <a:gdLst/>
            <a:ahLst/>
            <a:cxnLst/>
            <a:rect l="0" t="0" r="r" b="b"/>
            <a:pathLst>
              <a:path w="13163" h="2160">
                <a:moveTo>
                  <a:pt x="0" y="1986"/>
                </a:moveTo>
                <a:lnTo>
                  <a:pt x="0" y="174"/>
                </a:lnTo>
                <a:cubicBezTo>
                  <a:pt x="0" y="163"/>
                  <a:pt x="1" y="151"/>
                  <a:pt x="4" y="140"/>
                </a:cubicBezTo>
                <a:cubicBezTo>
                  <a:pt x="6" y="129"/>
                  <a:pt x="9" y="118"/>
                  <a:pt x="14" y="107"/>
                </a:cubicBezTo>
                <a:cubicBezTo>
                  <a:pt x="18" y="97"/>
                  <a:pt x="23" y="87"/>
                  <a:pt x="30" y="77"/>
                </a:cubicBezTo>
                <a:cubicBezTo>
                  <a:pt x="36" y="68"/>
                  <a:pt x="43" y="59"/>
                  <a:pt x="51" y="51"/>
                </a:cubicBezTo>
                <a:cubicBezTo>
                  <a:pt x="59" y="43"/>
                  <a:pt x="68" y="36"/>
                  <a:pt x="78" y="29"/>
                </a:cubicBezTo>
                <a:cubicBezTo>
                  <a:pt x="87" y="23"/>
                  <a:pt x="97" y="18"/>
                  <a:pt x="108" y="13"/>
                </a:cubicBezTo>
                <a:cubicBezTo>
                  <a:pt x="118" y="9"/>
                  <a:pt x="129" y="5"/>
                  <a:pt x="140" y="3"/>
                </a:cubicBezTo>
                <a:cubicBezTo>
                  <a:pt x="152" y="1"/>
                  <a:pt x="163" y="0"/>
                  <a:pt x="174" y="0"/>
                </a:cubicBezTo>
                <a:lnTo>
                  <a:pt x="12989" y="0"/>
                </a:lnTo>
                <a:cubicBezTo>
                  <a:pt x="13000" y="0"/>
                  <a:pt x="13012" y="1"/>
                  <a:pt x="13023" y="3"/>
                </a:cubicBezTo>
                <a:cubicBezTo>
                  <a:pt x="13034" y="5"/>
                  <a:pt x="13045" y="9"/>
                  <a:pt x="13056" y="13"/>
                </a:cubicBezTo>
                <a:cubicBezTo>
                  <a:pt x="13066" y="18"/>
                  <a:pt x="13076" y="23"/>
                  <a:pt x="13086" y="29"/>
                </a:cubicBezTo>
                <a:cubicBezTo>
                  <a:pt x="13095" y="36"/>
                  <a:pt x="13104" y="43"/>
                  <a:pt x="13112" y="51"/>
                </a:cubicBezTo>
                <a:cubicBezTo>
                  <a:pt x="13120" y="59"/>
                  <a:pt x="13127" y="68"/>
                  <a:pt x="13134" y="77"/>
                </a:cubicBezTo>
                <a:cubicBezTo>
                  <a:pt x="13140" y="87"/>
                  <a:pt x="13145" y="97"/>
                  <a:pt x="13150" y="107"/>
                </a:cubicBezTo>
                <a:cubicBezTo>
                  <a:pt x="13154" y="118"/>
                  <a:pt x="13158" y="129"/>
                  <a:pt x="13160" y="140"/>
                </a:cubicBezTo>
                <a:cubicBezTo>
                  <a:pt x="13162" y="151"/>
                  <a:pt x="13163" y="163"/>
                  <a:pt x="13163" y="174"/>
                </a:cubicBezTo>
                <a:lnTo>
                  <a:pt x="13163" y="1986"/>
                </a:lnTo>
                <a:cubicBezTo>
                  <a:pt x="13163" y="1997"/>
                  <a:pt x="13162" y="2008"/>
                  <a:pt x="13160" y="2020"/>
                </a:cubicBezTo>
                <a:cubicBezTo>
                  <a:pt x="13158" y="2031"/>
                  <a:pt x="13154" y="2042"/>
                  <a:pt x="13150" y="2052"/>
                </a:cubicBezTo>
                <a:cubicBezTo>
                  <a:pt x="13145" y="2063"/>
                  <a:pt x="13140" y="2073"/>
                  <a:pt x="13134" y="2082"/>
                </a:cubicBezTo>
                <a:cubicBezTo>
                  <a:pt x="13127" y="2092"/>
                  <a:pt x="13120" y="2101"/>
                  <a:pt x="13112" y="2109"/>
                </a:cubicBezTo>
                <a:cubicBezTo>
                  <a:pt x="13104" y="2117"/>
                  <a:pt x="13095" y="2124"/>
                  <a:pt x="13086" y="2130"/>
                </a:cubicBezTo>
                <a:cubicBezTo>
                  <a:pt x="13076" y="2137"/>
                  <a:pt x="13066" y="2142"/>
                  <a:pt x="13056" y="2146"/>
                </a:cubicBezTo>
                <a:cubicBezTo>
                  <a:pt x="13045" y="2151"/>
                  <a:pt x="13034" y="2154"/>
                  <a:pt x="13023" y="2156"/>
                </a:cubicBezTo>
                <a:cubicBezTo>
                  <a:pt x="13012" y="2159"/>
                  <a:pt x="13000" y="2160"/>
                  <a:pt x="12989" y="2160"/>
                </a:cubicBezTo>
                <a:lnTo>
                  <a:pt x="174" y="2160"/>
                </a:lnTo>
                <a:cubicBezTo>
                  <a:pt x="163" y="2160"/>
                  <a:pt x="152" y="2159"/>
                  <a:pt x="140" y="2156"/>
                </a:cubicBezTo>
                <a:cubicBezTo>
                  <a:pt x="129" y="2154"/>
                  <a:pt x="118" y="2151"/>
                  <a:pt x="108" y="2146"/>
                </a:cubicBezTo>
                <a:cubicBezTo>
                  <a:pt x="97" y="2142"/>
                  <a:pt x="87" y="2137"/>
                  <a:pt x="78" y="2130"/>
                </a:cubicBezTo>
                <a:cubicBezTo>
                  <a:pt x="68" y="2124"/>
                  <a:pt x="59" y="2117"/>
                  <a:pt x="51" y="2109"/>
                </a:cubicBezTo>
                <a:cubicBezTo>
                  <a:pt x="43" y="2101"/>
                  <a:pt x="36" y="2092"/>
                  <a:pt x="30" y="2082"/>
                </a:cubicBezTo>
                <a:cubicBezTo>
                  <a:pt x="23" y="2073"/>
                  <a:pt x="18" y="2063"/>
                  <a:pt x="14" y="2052"/>
                </a:cubicBezTo>
                <a:cubicBezTo>
                  <a:pt x="9" y="2042"/>
                  <a:pt x="6" y="2031"/>
                  <a:pt x="4" y="2020"/>
                </a:cubicBezTo>
                <a:cubicBezTo>
                  <a:pt x="1" y="2008"/>
                  <a:pt x="0" y="1997"/>
                  <a:pt x="0" y="1986"/>
                </a:cubicBezTo>
                <a:close/>
              </a:path>
            </a:pathLst>
          </a:custGeom>
          <a:solidFill>
            <a:srgbClr val="065F46">
              <a:alpha val="2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852" name="任意多边形: 形状 851"/>
          <p:cNvSpPr/>
          <p:nvPr/>
        </p:nvSpPr>
        <p:spPr>
          <a:xfrm>
            <a:off x="5619600" y="1407960"/>
            <a:ext cx="4738680" cy="777600"/>
          </a:xfrm>
          <a:custGeom>
            <a:avLst/>
            <a:gdLst/>
            <a:ahLst/>
            <a:cxnLst/>
            <a:rect l="0" t="0" r="r" b="b"/>
            <a:pathLst>
              <a:path w="13163" h="2160" fill="none">
                <a:moveTo>
                  <a:pt x="0" y="1986"/>
                </a:moveTo>
                <a:lnTo>
                  <a:pt x="0" y="174"/>
                </a:lnTo>
                <a:cubicBezTo>
                  <a:pt x="0" y="163"/>
                  <a:pt x="1" y="151"/>
                  <a:pt x="4" y="140"/>
                </a:cubicBezTo>
                <a:cubicBezTo>
                  <a:pt x="6" y="129"/>
                  <a:pt x="9" y="118"/>
                  <a:pt x="14" y="107"/>
                </a:cubicBezTo>
                <a:cubicBezTo>
                  <a:pt x="18" y="97"/>
                  <a:pt x="23" y="87"/>
                  <a:pt x="30" y="77"/>
                </a:cubicBezTo>
                <a:cubicBezTo>
                  <a:pt x="36" y="68"/>
                  <a:pt x="43" y="59"/>
                  <a:pt x="51" y="51"/>
                </a:cubicBezTo>
                <a:cubicBezTo>
                  <a:pt x="59" y="43"/>
                  <a:pt x="68" y="36"/>
                  <a:pt x="78" y="29"/>
                </a:cubicBezTo>
                <a:cubicBezTo>
                  <a:pt x="87" y="23"/>
                  <a:pt x="97" y="18"/>
                  <a:pt x="108" y="13"/>
                </a:cubicBezTo>
                <a:cubicBezTo>
                  <a:pt x="118" y="9"/>
                  <a:pt x="129" y="5"/>
                  <a:pt x="140" y="3"/>
                </a:cubicBezTo>
                <a:cubicBezTo>
                  <a:pt x="152" y="1"/>
                  <a:pt x="163" y="0"/>
                  <a:pt x="174" y="0"/>
                </a:cubicBezTo>
                <a:lnTo>
                  <a:pt x="12989" y="0"/>
                </a:lnTo>
                <a:cubicBezTo>
                  <a:pt x="13000" y="0"/>
                  <a:pt x="13012" y="1"/>
                  <a:pt x="13023" y="3"/>
                </a:cubicBezTo>
                <a:cubicBezTo>
                  <a:pt x="13034" y="5"/>
                  <a:pt x="13045" y="9"/>
                  <a:pt x="13056" y="13"/>
                </a:cubicBezTo>
                <a:cubicBezTo>
                  <a:pt x="13066" y="18"/>
                  <a:pt x="13076" y="23"/>
                  <a:pt x="13086" y="29"/>
                </a:cubicBezTo>
                <a:cubicBezTo>
                  <a:pt x="13095" y="36"/>
                  <a:pt x="13104" y="43"/>
                  <a:pt x="13112" y="51"/>
                </a:cubicBezTo>
                <a:cubicBezTo>
                  <a:pt x="13120" y="59"/>
                  <a:pt x="13127" y="68"/>
                  <a:pt x="13134" y="77"/>
                </a:cubicBezTo>
                <a:cubicBezTo>
                  <a:pt x="13140" y="87"/>
                  <a:pt x="13145" y="97"/>
                  <a:pt x="13150" y="107"/>
                </a:cubicBezTo>
                <a:cubicBezTo>
                  <a:pt x="13154" y="118"/>
                  <a:pt x="13158" y="129"/>
                  <a:pt x="13160" y="140"/>
                </a:cubicBezTo>
                <a:cubicBezTo>
                  <a:pt x="13162" y="151"/>
                  <a:pt x="13163" y="163"/>
                  <a:pt x="13163" y="174"/>
                </a:cubicBezTo>
                <a:lnTo>
                  <a:pt x="13163" y="1986"/>
                </a:lnTo>
                <a:cubicBezTo>
                  <a:pt x="13163" y="1997"/>
                  <a:pt x="13162" y="2008"/>
                  <a:pt x="13160" y="2020"/>
                </a:cubicBezTo>
                <a:cubicBezTo>
                  <a:pt x="13158" y="2031"/>
                  <a:pt x="13154" y="2042"/>
                  <a:pt x="13150" y="2052"/>
                </a:cubicBezTo>
                <a:cubicBezTo>
                  <a:pt x="13145" y="2063"/>
                  <a:pt x="13140" y="2073"/>
                  <a:pt x="13134" y="2082"/>
                </a:cubicBezTo>
                <a:cubicBezTo>
                  <a:pt x="13127" y="2092"/>
                  <a:pt x="13120" y="2101"/>
                  <a:pt x="13112" y="2109"/>
                </a:cubicBezTo>
                <a:cubicBezTo>
                  <a:pt x="13104" y="2117"/>
                  <a:pt x="13095" y="2124"/>
                  <a:pt x="13086" y="2130"/>
                </a:cubicBezTo>
                <a:cubicBezTo>
                  <a:pt x="13076" y="2137"/>
                  <a:pt x="13066" y="2142"/>
                  <a:pt x="13056" y="2146"/>
                </a:cubicBezTo>
                <a:cubicBezTo>
                  <a:pt x="13045" y="2151"/>
                  <a:pt x="13034" y="2154"/>
                  <a:pt x="13023" y="2156"/>
                </a:cubicBezTo>
                <a:cubicBezTo>
                  <a:pt x="13012" y="2159"/>
                  <a:pt x="13000" y="2160"/>
                  <a:pt x="12989" y="2160"/>
                </a:cubicBezTo>
                <a:lnTo>
                  <a:pt x="174" y="2160"/>
                </a:lnTo>
                <a:cubicBezTo>
                  <a:pt x="163" y="2160"/>
                  <a:pt x="152" y="2159"/>
                  <a:pt x="140" y="2156"/>
                </a:cubicBezTo>
                <a:cubicBezTo>
                  <a:pt x="129" y="2154"/>
                  <a:pt x="118" y="2151"/>
                  <a:pt x="108" y="2146"/>
                </a:cubicBezTo>
                <a:cubicBezTo>
                  <a:pt x="97" y="2142"/>
                  <a:pt x="87" y="2137"/>
                  <a:pt x="78" y="2130"/>
                </a:cubicBezTo>
                <a:cubicBezTo>
                  <a:pt x="68" y="2124"/>
                  <a:pt x="59" y="2117"/>
                  <a:pt x="51" y="2109"/>
                </a:cubicBezTo>
                <a:cubicBezTo>
                  <a:pt x="43" y="2101"/>
                  <a:pt x="36" y="2092"/>
                  <a:pt x="30" y="2082"/>
                </a:cubicBezTo>
                <a:cubicBezTo>
                  <a:pt x="23" y="2073"/>
                  <a:pt x="18" y="2063"/>
                  <a:pt x="14" y="2052"/>
                </a:cubicBezTo>
                <a:cubicBezTo>
                  <a:pt x="9" y="2042"/>
                  <a:pt x="6" y="2031"/>
                  <a:pt x="4" y="2020"/>
                </a:cubicBezTo>
                <a:cubicBezTo>
                  <a:pt x="1" y="2008"/>
                  <a:pt x="0" y="1997"/>
                  <a:pt x="0" y="1986"/>
                </a:cubicBezTo>
              </a:path>
            </a:pathLst>
          </a:custGeom>
          <a:ln w="8280">
            <a:solidFill>
              <a:srgbClr val="10B981"/>
            </a:solidFill>
            <a:miter/>
          </a:ln>
        </p:spPr>
        <p:txBody>
          <a:bodyPr lIns="3960" tIns="3960" rIns="3960" bIns="396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53" name="任意多边形: 形状 852"/>
          <p:cNvSpPr/>
          <p:nvPr/>
        </p:nvSpPr>
        <p:spPr>
          <a:xfrm>
            <a:off x="5632200" y="4930200"/>
            <a:ext cx="4730400" cy="1036800"/>
          </a:xfrm>
          <a:custGeom>
            <a:avLst/>
            <a:gdLst/>
            <a:ahLst/>
            <a:cxnLst/>
            <a:rect l="0" t="0" r="r" b="b"/>
            <a:pathLst>
              <a:path w="13140" h="2880">
                <a:moveTo>
                  <a:pt x="0" y="2694"/>
                </a:moveTo>
                <a:lnTo>
                  <a:pt x="0" y="186"/>
                </a:lnTo>
                <a:cubicBezTo>
                  <a:pt x="0" y="174"/>
                  <a:pt x="1" y="162"/>
                  <a:pt x="3" y="150"/>
                </a:cubicBezTo>
                <a:cubicBezTo>
                  <a:pt x="5" y="138"/>
                  <a:pt x="7" y="126"/>
                  <a:pt x="11" y="115"/>
                </a:cubicBezTo>
                <a:cubicBezTo>
                  <a:pt x="14" y="104"/>
                  <a:pt x="18" y="93"/>
                  <a:pt x="24" y="83"/>
                </a:cubicBezTo>
                <a:cubicBezTo>
                  <a:pt x="29" y="73"/>
                  <a:pt x="34" y="63"/>
                  <a:pt x="41" y="55"/>
                </a:cubicBezTo>
                <a:cubicBezTo>
                  <a:pt x="47" y="46"/>
                  <a:pt x="54" y="38"/>
                  <a:pt x="62" y="31"/>
                </a:cubicBezTo>
                <a:cubicBezTo>
                  <a:pt x="70" y="25"/>
                  <a:pt x="78" y="19"/>
                  <a:pt x="86" y="14"/>
                </a:cubicBezTo>
                <a:cubicBezTo>
                  <a:pt x="95" y="10"/>
                  <a:pt x="103" y="6"/>
                  <a:pt x="112" y="4"/>
                </a:cubicBezTo>
                <a:cubicBezTo>
                  <a:pt x="121" y="1"/>
                  <a:pt x="130" y="0"/>
                  <a:pt x="139" y="0"/>
                </a:cubicBezTo>
                <a:lnTo>
                  <a:pt x="12954" y="0"/>
                </a:lnTo>
                <a:cubicBezTo>
                  <a:pt x="12966" y="0"/>
                  <a:pt x="12978" y="1"/>
                  <a:pt x="12990" y="4"/>
                </a:cubicBezTo>
                <a:cubicBezTo>
                  <a:pt x="13002" y="6"/>
                  <a:pt x="13014" y="10"/>
                  <a:pt x="13025" y="14"/>
                </a:cubicBezTo>
                <a:cubicBezTo>
                  <a:pt x="13036" y="19"/>
                  <a:pt x="13047" y="25"/>
                  <a:pt x="13057" y="31"/>
                </a:cubicBezTo>
                <a:cubicBezTo>
                  <a:pt x="13067" y="38"/>
                  <a:pt x="13077" y="46"/>
                  <a:pt x="13085" y="55"/>
                </a:cubicBezTo>
                <a:cubicBezTo>
                  <a:pt x="13094" y="63"/>
                  <a:pt x="13102" y="73"/>
                  <a:pt x="13108" y="83"/>
                </a:cubicBezTo>
                <a:cubicBezTo>
                  <a:pt x="13115" y="93"/>
                  <a:pt x="13121" y="104"/>
                  <a:pt x="13126" y="115"/>
                </a:cubicBezTo>
                <a:cubicBezTo>
                  <a:pt x="13130" y="126"/>
                  <a:pt x="13134" y="138"/>
                  <a:pt x="13136" y="150"/>
                </a:cubicBezTo>
                <a:cubicBezTo>
                  <a:pt x="13138" y="162"/>
                  <a:pt x="13140" y="174"/>
                  <a:pt x="13140" y="186"/>
                </a:cubicBezTo>
                <a:lnTo>
                  <a:pt x="13140" y="2694"/>
                </a:lnTo>
                <a:cubicBezTo>
                  <a:pt x="13140" y="2706"/>
                  <a:pt x="13138" y="2718"/>
                  <a:pt x="13136" y="2730"/>
                </a:cubicBezTo>
                <a:cubicBezTo>
                  <a:pt x="13134" y="2742"/>
                  <a:pt x="13130" y="2754"/>
                  <a:pt x="13126" y="2765"/>
                </a:cubicBezTo>
                <a:cubicBezTo>
                  <a:pt x="13121" y="2776"/>
                  <a:pt x="13115" y="2787"/>
                  <a:pt x="13108" y="2797"/>
                </a:cubicBezTo>
                <a:cubicBezTo>
                  <a:pt x="13102" y="2807"/>
                  <a:pt x="13094" y="2817"/>
                  <a:pt x="13085" y="2825"/>
                </a:cubicBezTo>
                <a:cubicBezTo>
                  <a:pt x="13077" y="2834"/>
                  <a:pt x="13067" y="2842"/>
                  <a:pt x="13057" y="2848"/>
                </a:cubicBezTo>
                <a:cubicBezTo>
                  <a:pt x="13047" y="2855"/>
                  <a:pt x="13036" y="2861"/>
                  <a:pt x="13025" y="2865"/>
                </a:cubicBezTo>
                <a:cubicBezTo>
                  <a:pt x="13014" y="2870"/>
                  <a:pt x="13002" y="2874"/>
                  <a:pt x="12990" y="2876"/>
                </a:cubicBezTo>
                <a:cubicBezTo>
                  <a:pt x="12978" y="2878"/>
                  <a:pt x="12966" y="2880"/>
                  <a:pt x="12954" y="2880"/>
                </a:cubicBezTo>
                <a:lnTo>
                  <a:pt x="139" y="2880"/>
                </a:lnTo>
                <a:cubicBezTo>
                  <a:pt x="130" y="2880"/>
                  <a:pt x="121" y="2878"/>
                  <a:pt x="112" y="2876"/>
                </a:cubicBezTo>
                <a:cubicBezTo>
                  <a:pt x="103" y="2874"/>
                  <a:pt x="95" y="2870"/>
                  <a:pt x="86" y="2865"/>
                </a:cubicBezTo>
                <a:cubicBezTo>
                  <a:pt x="78" y="2861"/>
                  <a:pt x="70" y="2855"/>
                  <a:pt x="62" y="2848"/>
                </a:cubicBezTo>
                <a:cubicBezTo>
                  <a:pt x="54" y="2842"/>
                  <a:pt x="47" y="2834"/>
                  <a:pt x="41" y="2825"/>
                </a:cubicBezTo>
                <a:cubicBezTo>
                  <a:pt x="34" y="2817"/>
                  <a:pt x="29" y="2807"/>
                  <a:pt x="24" y="2797"/>
                </a:cubicBezTo>
                <a:cubicBezTo>
                  <a:pt x="18" y="2787"/>
                  <a:pt x="14" y="2776"/>
                  <a:pt x="11" y="2765"/>
                </a:cubicBezTo>
                <a:cubicBezTo>
                  <a:pt x="7" y="2754"/>
                  <a:pt x="5" y="2742"/>
                  <a:pt x="3" y="2730"/>
                </a:cubicBezTo>
                <a:cubicBezTo>
                  <a:pt x="1" y="2718"/>
                  <a:pt x="0" y="2706"/>
                  <a:pt x="0" y="2694"/>
                </a:cubicBezTo>
                <a:close/>
              </a:path>
            </a:pathLst>
          </a:custGeom>
          <a:solidFill>
            <a:srgbClr val="1E3A8A">
              <a:alpha val="3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854" name="任意多边形: 形状 853"/>
          <p:cNvSpPr/>
          <p:nvPr/>
        </p:nvSpPr>
        <p:spPr>
          <a:xfrm>
            <a:off x="5615640" y="4930200"/>
            <a:ext cx="66960" cy="1036800"/>
          </a:xfrm>
          <a:custGeom>
            <a:avLst/>
            <a:gdLst/>
            <a:ahLst/>
            <a:cxnLst/>
            <a:rect l="0" t="0" r="r" b="b"/>
            <a:pathLst>
              <a:path w="186" h="2880">
                <a:moveTo>
                  <a:pt x="0" y="0"/>
                </a:moveTo>
                <a:lnTo>
                  <a:pt x="186" y="0"/>
                </a:lnTo>
                <a:lnTo>
                  <a:pt x="186" y="2880"/>
                </a:lnTo>
                <a:lnTo>
                  <a:pt x="0" y="2880"/>
                </a:lnTo>
                <a:lnTo>
                  <a:pt x="0" y="0"/>
                </a:lnTo>
                <a:close/>
              </a:path>
            </a:pathLst>
          </a:custGeom>
          <a:solidFill>
            <a:srgbClr val="E5E7EB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855" name="图片 854"/>
          <p:cNvPicPr/>
          <p:nvPr/>
        </p:nvPicPr>
        <p:blipFill>
          <a:blip r:embed="rId7"/>
          <a:stretch/>
        </p:blipFill>
        <p:spPr>
          <a:xfrm>
            <a:off x="5615640" y="1036080"/>
            <a:ext cx="200160" cy="2001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856" name="文本框 855"/>
          <p:cNvSpPr txBox="1"/>
          <p:nvPr/>
        </p:nvSpPr>
        <p:spPr>
          <a:xfrm>
            <a:off x="685080" y="4993200"/>
            <a:ext cx="269964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E5E7EB"/>
                </a:solidFill>
                <a:effectLst/>
                <a:uFillTx/>
                <a:latin typeface="WenQuanYiZenHei"/>
                <a:ea typeface="WenQuanYiZenHei"/>
              </a:rPr>
              <a:t>检查生成的法律回答是否有效，确保回答内容不为空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857" name="图片 856"/>
          <p:cNvPicPr/>
          <p:nvPr/>
        </p:nvPicPr>
        <p:blipFill>
          <a:blip r:embed="rId8"/>
          <a:stretch/>
        </p:blipFill>
        <p:spPr>
          <a:xfrm>
            <a:off x="5757840" y="1562760"/>
            <a:ext cx="200160" cy="2001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858" name="文本框 857"/>
          <p:cNvSpPr txBox="1"/>
          <p:nvPr/>
        </p:nvSpPr>
        <p:spPr>
          <a:xfrm>
            <a:off x="5916600" y="1010160"/>
            <a:ext cx="1811160" cy="2534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58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测试结果与性能评估</a:t>
            </a:r>
            <a:endParaRPr lang="en-US" sz="15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59" name="文本框 858"/>
          <p:cNvSpPr txBox="1"/>
          <p:nvPr/>
        </p:nvSpPr>
        <p:spPr>
          <a:xfrm>
            <a:off x="6058440" y="1560600"/>
            <a:ext cx="671400" cy="21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6EE7B7"/>
                </a:solidFill>
                <a:effectLst/>
                <a:uFillTx/>
                <a:latin typeface="WenQuanYiZenHei"/>
                <a:ea typeface="WenQuanYiZenHei"/>
              </a:rPr>
              <a:t>测试结果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60" name="文本框 859"/>
          <p:cNvSpPr txBox="1"/>
          <p:nvPr/>
        </p:nvSpPr>
        <p:spPr>
          <a:xfrm>
            <a:off x="6727320" y="1566360"/>
            <a:ext cx="166680" cy="1954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320" b="0" u="none" strike="noStrike">
                <a:solidFill>
                  <a:srgbClr val="6EE7B7"/>
                </a:solidFill>
                <a:effectLst/>
                <a:uFillTx/>
                <a:latin typeface="DejaVuSans"/>
                <a:ea typeface="DejaVuSans"/>
              </a:rPr>
              <a:t>: 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61" name="文本框 860"/>
          <p:cNvSpPr txBox="1"/>
          <p:nvPr/>
        </p:nvSpPr>
        <p:spPr>
          <a:xfrm>
            <a:off x="6836760" y="1560600"/>
            <a:ext cx="1174320" cy="21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6EE7B7"/>
                </a:solidFill>
                <a:effectLst/>
                <a:uFillTx/>
                <a:latin typeface="WenQuanYiZenHei"/>
                <a:ea typeface="WenQuanYiZenHei"/>
              </a:rPr>
              <a:t>所有测试均通过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62" name="文本框 861"/>
          <p:cNvSpPr txBox="1"/>
          <p:nvPr/>
        </p:nvSpPr>
        <p:spPr>
          <a:xfrm>
            <a:off x="8006400" y="1566360"/>
            <a:ext cx="166680" cy="1954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320" b="0" u="none" strike="noStrike">
                <a:solidFill>
                  <a:srgbClr val="6EE7B7"/>
                </a:solidFill>
                <a:effectLst/>
                <a:uFillTx/>
                <a:latin typeface="DejaVuSans"/>
                <a:ea typeface="DejaVuSans"/>
              </a:rPr>
              <a:t>!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63" name="任意多边形: 形状 862"/>
          <p:cNvSpPr/>
          <p:nvPr/>
        </p:nvSpPr>
        <p:spPr>
          <a:xfrm>
            <a:off x="5615640" y="2389680"/>
            <a:ext cx="2306520" cy="1103760"/>
          </a:xfrm>
          <a:custGeom>
            <a:avLst/>
            <a:gdLst/>
            <a:ahLst/>
            <a:cxnLst/>
            <a:rect l="0" t="0" r="r" b="b"/>
            <a:pathLst>
              <a:path w="6407" h="3066">
                <a:moveTo>
                  <a:pt x="0" y="2880"/>
                </a:moveTo>
                <a:lnTo>
                  <a:pt x="0" y="186"/>
                </a:lnTo>
                <a:cubicBezTo>
                  <a:pt x="0" y="174"/>
                  <a:pt x="1" y="162"/>
                  <a:pt x="3" y="150"/>
                </a:cubicBezTo>
                <a:cubicBezTo>
                  <a:pt x="6" y="138"/>
                  <a:pt x="9" y="126"/>
                  <a:pt x="14" y="115"/>
                </a:cubicBezTo>
                <a:cubicBezTo>
                  <a:pt x="18" y="104"/>
                  <a:pt x="24" y="93"/>
                  <a:pt x="31" y="83"/>
                </a:cubicBezTo>
                <a:cubicBezTo>
                  <a:pt x="38" y="73"/>
                  <a:pt x="45" y="63"/>
                  <a:pt x="54" y="55"/>
                </a:cubicBezTo>
                <a:cubicBezTo>
                  <a:pt x="63" y="46"/>
                  <a:pt x="72" y="39"/>
                  <a:pt x="82" y="32"/>
                </a:cubicBezTo>
                <a:cubicBezTo>
                  <a:pt x="92" y="25"/>
                  <a:pt x="103" y="19"/>
                  <a:pt x="114" y="15"/>
                </a:cubicBezTo>
                <a:cubicBezTo>
                  <a:pt x="126" y="10"/>
                  <a:pt x="137" y="6"/>
                  <a:pt x="149" y="4"/>
                </a:cubicBezTo>
                <a:cubicBezTo>
                  <a:pt x="161" y="2"/>
                  <a:pt x="173" y="0"/>
                  <a:pt x="185" y="0"/>
                </a:cubicBezTo>
                <a:lnTo>
                  <a:pt x="6222" y="0"/>
                </a:lnTo>
                <a:cubicBezTo>
                  <a:pt x="6234" y="0"/>
                  <a:pt x="6246" y="2"/>
                  <a:pt x="6258" y="4"/>
                </a:cubicBezTo>
                <a:cubicBezTo>
                  <a:pt x="6270" y="6"/>
                  <a:pt x="6282" y="10"/>
                  <a:pt x="6293" y="15"/>
                </a:cubicBezTo>
                <a:cubicBezTo>
                  <a:pt x="6304" y="19"/>
                  <a:pt x="6315" y="25"/>
                  <a:pt x="6325" y="32"/>
                </a:cubicBezTo>
                <a:cubicBezTo>
                  <a:pt x="6335" y="39"/>
                  <a:pt x="6344" y="46"/>
                  <a:pt x="6353" y="55"/>
                </a:cubicBezTo>
                <a:cubicBezTo>
                  <a:pt x="6362" y="63"/>
                  <a:pt x="6369" y="73"/>
                  <a:pt x="6376" y="83"/>
                </a:cubicBezTo>
                <a:cubicBezTo>
                  <a:pt x="6383" y="93"/>
                  <a:pt x="6389" y="104"/>
                  <a:pt x="6393" y="115"/>
                </a:cubicBezTo>
                <a:cubicBezTo>
                  <a:pt x="6398" y="126"/>
                  <a:pt x="6402" y="138"/>
                  <a:pt x="6404" y="150"/>
                </a:cubicBezTo>
                <a:cubicBezTo>
                  <a:pt x="6406" y="162"/>
                  <a:pt x="6407" y="174"/>
                  <a:pt x="6407" y="186"/>
                </a:cubicBezTo>
                <a:lnTo>
                  <a:pt x="6407" y="2880"/>
                </a:lnTo>
                <a:cubicBezTo>
                  <a:pt x="6407" y="2892"/>
                  <a:pt x="6406" y="2904"/>
                  <a:pt x="6404" y="2916"/>
                </a:cubicBezTo>
                <a:cubicBezTo>
                  <a:pt x="6402" y="2928"/>
                  <a:pt x="6398" y="2940"/>
                  <a:pt x="6393" y="2951"/>
                </a:cubicBezTo>
                <a:cubicBezTo>
                  <a:pt x="6389" y="2962"/>
                  <a:pt x="6383" y="2973"/>
                  <a:pt x="6376" y="2983"/>
                </a:cubicBezTo>
                <a:cubicBezTo>
                  <a:pt x="6369" y="2993"/>
                  <a:pt x="6362" y="3003"/>
                  <a:pt x="6353" y="3011"/>
                </a:cubicBezTo>
                <a:cubicBezTo>
                  <a:pt x="6344" y="3020"/>
                  <a:pt x="6335" y="3027"/>
                  <a:pt x="6325" y="3034"/>
                </a:cubicBezTo>
                <a:cubicBezTo>
                  <a:pt x="6315" y="3041"/>
                  <a:pt x="6304" y="3047"/>
                  <a:pt x="6293" y="3051"/>
                </a:cubicBezTo>
                <a:cubicBezTo>
                  <a:pt x="6282" y="3056"/>
                  <a:pt x="6270" y="3060"/>
                  <a:pt x="6258" y="3062"/>
                </a:cubicBezTo>
                <a:cubicBezTo>
                  <a:pt x="6246" y="3064"/>
                  <a:pt x="6234" y="3066"/>
                  <a:pt x="6222" y="3066"/>
                </a:cubicBezTo>
                <a:lnTo>
                  <a:pt x="185" y="3066"/>
                </a:lnTo>
                <a:cubicBezTo>
                  <a:pt x="173" y="3066"/>
                  <a:pt x="161" y="3064"/>
                  <a:pt x="149" y="3062"/>
                </a:cubicBezTo>
                <a:cubicBezTo>
                  <a:pt x="137" y="3060"/>
                  <a:pt x="126" y="3056"/>
                  <a:pt x="114" y="3051"/>
                </a:cubicBezTo>
                <a:cubicBezTo>
                  <a:pt x="103" y="3047"/>
                  <a:pt x="92" y="3041"/>
                  <a:pt x="82" y="3034"/>
                </a:cubicBezTo>
                <a:cubicBezTo>
                  <a:pt x="72" y="3027"/>
                  <a:pt x="63" y="3020"/>
                  <a:pt x="54" y="3011"/>
                </a:cubicBezTo>
                <a:cubicBezTo>
                  <a:pt x="45" y="3003"/>
                  <a:pt x="38" y="2993"/>
                  <a:pt x="31" y="2983"/>
                </a:cubicBezTo>
                <a:cubicBezTo>
                  <a:pt x="24" y="2973"/>
                  <a:pt x="18" y="2962"/>
                  <a:pt x="14" y="2951"/>
                </a:cubicBezTo>
                <a:cubicBezTo>
                  <a:pt x="9" y="2940"/>
                  <a:pt x="6" y="2928"/>
                  <a:pt x="3" y="2916"/>
                </a:cubicBezTo>
                <a:cubicBezTo>
                  <a:pt x="1" y="2904"/>
                  <a:pt x="0" y="2892"/>
                  <a:pt x="0" y="2880"/>
                </a:cubicBezTo>
                <a:close/>
              </a:path>
            </a:pathLst>
          </a:custGeom>
          <a:solidFill>
            <a:srgbClr val="1E40AF">
              <a:alpha val="3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864" name="任意多边形: 形状 863"/>
          <p:cNvSpPr/>
          <p:nvPr/>
        </p:nvSpPr>
        <p:spPr>
          <a:xfrm>
            <a:off x="6568200" y="2523600"/>
            <a:ext cx="401400" cy="401400"/>
          </a:xfrm>
          <a:custGeom>
            <a:avLst/>
            <a:gdLst/>
            <a:ahLst/>
            <a:cxnLst/>
            <a:rect l="0" t="0" r="r" b="b"/>
            <a:pathLst>
              <a:path w="1115" h="1115">
                <a:moveTo>
                  <a:pt x="1115" y="558"/>
                </a:moveTo>
                <a:cubicBezTo>
                  <a:pt x="1115" y="595"/>
                  <a:pt x="1112" y="631"/>
                  <a:pt x="1104" y="667"/>
                </a:cubicBezTo>
                <a:cubicBezTo>
                  <a:pt x="1097" y="703"/>
                  <a:pt x="1087" y="737"/>
                  <a:pt x="1073" y="771"/>
                </a:cubicBezTo>
                <a:cubicBezTo>
                  <a:pt x="1059" y="805"/>
                  <a:pt x="1042" y="837"/>
                  <a:pt x="1021" y="867"/>
                </a:cubicBezTo>
                <a:cubicBezTo>
                  <a:pt x="1001" y="898"/>
                  <a:pt x="978" y="926"/>
                  <a:pt x="952" y="952"/>
                </a:cubicBezTo>
                <a:cubicBezTo>
                  <a:pt x="926" y="978"/>
                  <a:pt x="898" y="1001"/>
                  <a:pt x="868" y="1021"/>
                </a:cubicBezTo>
                <a:cubicBezTo>
                  <a:pt x="837" y="1042"/>
                  <a:pt x="805" y="1059"/>
                  <a:pt x="771" y="1073"/>
                </a:cubicBezTo>
                <a:cubicBezTo>
                  <a:pt x="737" y="1087"/>
                  <a:pt x="703" y="1097"/>
                  <a:pt x="667" y="1104"/>
                </a:cubicBezTo>
                <a:cubicBezTo>
                  <a:pt x="631" y="1112"/>
                  <a:pt x="595" y="1115"/>
                  <a:pt x="558" y="1115"/>
                </a:cubicBezTo>
                <a:cubicBezTo>
                  <a:pt x="521" y="1115"/>
                  <a:pt x="485" y="1112"/>
                  <a:pt x="449" y="1104"/>
                </a:cubicBezTo>
                <a:cubicBezTo>
                  <a:pt x="414" y="1097"/>
                  <a:pt x="379" y="1087"/>
                  <a:pt x="345" y="1073"/>
                </a:cubicBezTo>
                <a:cubicBezTo>
                  <a:pt x="311" y="1059"/>
                  <a:pt x="279" y="1042"/>
                  <a:pt x="249" y="1021"/>
                </a:cubicBezTo>
                <a:cubicBezTo>
                  <a:pt x="218" y="1001"/>
                  <a:pt x="190" y="978"/>
                  <a:pt x="164" y="952"/>
                </a:cubicBezTo>
                <a:cubicBezTo>
                  <a:pt x="138" y="926"/>
                  <a:pt x="114" y="898"/>
                  <a:pt x="94" y="867"/>
                </a:cubicBezTo>
                <a:cubicBezTo>
                  <a:pt x="74" y="837"/>
                  <a:pt x="56" y="805"/>
                  <a:pt x="42" y="771"/>
                </a:cubicBezTo>
                <a:cubicBezTo>
                  <a:pt x="28" y="737"/>
                  <a:pt x="18" y="703"/>
                  <a:pt x="11" y="667"/>
                </a:cubicBezTo>
                <a:cubicBezTo>
                  <a:pt x="4" y="631"/>
                  <a:pt x="0" y="595"/>
                  <a:pt x="0" y="558"/>
                </a:cubicBezTo>
                <a:cubicBezTo>
                  <a:pt x="0" y="521"/>
                  <a:pt x="4" y="485"/>
                  <a:pt x="11" y="449"/>
                </a:cubicBezTo>
                <a:cubicBezTo>
                  <a:pt x="18" y="413"/>
                  <a:pt x="28" y="379"/>
                  <a:pt x="42" y="345"/>
                </a:cubicBezTo>
                <a:cubicBezTo>
                  <a:pt x="56" y="311"/>
                  <a:pt x="74" y="279"/>
                  <a:pt x="94" y="248"/>
                </a:cubicBezTo>
                <a:cubicBezTo>
                  <a:pt x="114" y="217"/>
                  <a:pt x="138" y="189"/>
                  <a:pt x="164" y="163"/>
                </a:cubicBezTo>
                <a:cubicBezTo>
                  <a:pt x="190" y="137"/>
                  <a:pt x="218" y="114"/>
                  <a:pt x="249" y="94"/>
                </a:cubicBezTo>
                <a:cubicBezTo>
                  <a:pt x="279" y="73"/>
                  <a:pt x="311" y="56"/>
                  <a:pt x="345" y="42"/>
                </a:cubicBezTo>
                <a:cubicBezTo>
                  <a:pt x="379" y="28"/>
                  <a:pt x="414" y="18"/>
                  <a:pt x="449" y="11"/>
                </a:cubicBezTo>
                <a:cubicBezTo>
                  <a:pt x="485" y="3"/>
                  <a:pt x="521" y="0"/>
                  <a:pt x="558" y="0"/>
                </a:cubicBezTo>
                <a:cubicBezTo>
                  <a:pt x="595" y="0"/>
                  <a:pt x="631" y="3"/>
                  <a:pt x="667" y="11"/>
                </a:cubicBezTo>
                <a:cubicBezTo>
                  <a:pt x="703" y="18"/>
                  <a:pt x="737" y="28"/>
                  <a:pt x="771" y="42"/>
                </a:cubicBezTo>
                <a:cubicBezTo>
                  <a:pt x="805" y="56"/>
                  <a:pt x="837" y="73"/>
                  <a:pt x="868" y="94"/>
                </a:cubicBezTo>
                <a:cubicBezTo>
                  <a:pt x="898" y="114"/>
                  <a:pt x="926" y="137"/>
                  <a:pt x="952" y="163"/>
                </a:cubicBezTo>
                <a:cubicBezTo>
                  <a:pt x="978" y="189"/>
                  <a:pt x="1001" y="217"/>
                  <a:pt x="1021" y="248"/>
                </a:cubicBezTo>
                <a:cubicBezTo>
                  <a:pt x="1042" y="279"/>
                  <a:pt x="1059" y="311"/>
                  <a:pt x="1073" y="345"/>
                </a:cubicBezTo>
                <a:cubicBezTo>
                  <a:pt x="1087" y="379"/>
                  <a:pt x="1097" y="413"/>
                  <a:pt x="1104" y="449"/>
                </a:cubicBezTo>
                <a:cubicBezTo>
                  <a:pt x="1112" y="485"/>
                  <a:pt x="1115" y="521"/>
                  <a:pt x="1115" y="558"/>
                </a:cubicBezTo>
                <a:close/>
              </a:path>
            </a:pathLst>
          </a:custGeom>
          <a:solidFill>
            <a:srgbClr val="1D4ED8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865" name="图片 864"/>
          <p:cNvPicPr/>
          <p:nvPr/>
        </p:nvPicPr>
        <p:blipFill>
          <a:blip r:embed="rId9"/>
          <a:stretch/>
        </p:blipFill>
        <p:spPr>
          <a:xfrm>
            <a:off x="6693840" y="2640600"/>
            <a:ext cx="150120" cy="1666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866" name="文本框 865"/>
          <p:cNvSpPr txBox="1"/>
          <p:nvPr/>
        </p:nvSpPr>
        <p:spPr>
          <a:xfrm>
            <a:off x="5757840" y="1860120"/>
            <a:ext cx="28170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E5E7EB"/>
                </a:solidFill>
                <a:effectLst/>
                <a:uFillTx/>
                <a:latin typeface="WenQuanYiZenHei"/>
                <a:ea typeface="WenQuanYiZenHei"/>
              </a:rPr>
              <a:t>系统各模块功能正常，满足法律法规查询的需求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67" name="文本框 866"/>
          <p:cNvSpPr txBox="1"/>
          <p:nvPr/>
        </p:nvSpPr>
        <p:spPr>
          <a:xfrm>
            <a:off x="6501600" y="3004920"/>
            <a:ext cx="53712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数据模块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68" name="文本框 867"/>
          <p:cNvSpPr txBox="1"/>
          <p:nvPr/>
        </p:nvSpPr>
        <p:spPr>
          <a:xfrm>
            <a:off x="6467400" y="3209040"/>
            <a:ext cx="13644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6EE7B7"/>
                </a:solidFill>
                <a:effectLst/>
                <a:uFillTx/>
                <a:latin typeface="DejaVuSans"/>
                <a:ea typeface="DejaVuSans"/>
              </a:rPr>
              <a:t>✓ 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69" name="任意多边形: 形状 868"/>
          <p:cNvSpPr/>
          <p:nvPr/>
        </p:nvSpPr>
        <p:spPr>
          <a:xfrm>
            <a:off x="8055720" y="2389680"/>
            <a:ext cx="2306880" cy="1103760"/>
          </a:xfrm>
          <a:custGeom>
            <a:avLst/>
            <a:gdLst/>
            <a:ahLst/>
            <a:cxnLst/>
            <a:rect l="0" t="0" r="r" b="b"/>
            <a:pathLst>
              <a:path w="6408" h="3066">
                <a:moveTo>
                  <a:pt x="0" y="2880"/>
                </a:moveTo>
                <a:lnTo>
                  <a:pt x="0" y="186"/>
                </a:lnTo>
                <a:cubicBezTo>
                  <a:pt x="0" y="174"/>
                  <a:pt x="1" y="162"/>
                  <a:pt x="3" y="150"/>
                </a:cubicBezTo>
                <a:cubicBezTo>
                  <a:pt x="6" y="138"/>
                  <a:pt x="9" y="126"/>
                  <a:pt x="14" y="115"/>
                </a:cubicBezTo>
                <a:cubicBezTo>
                  <a:pt x="19" y="104"/>
                  <a:pt x="24" y="93"/>
                  <a:pt x="31" y="83"/>
                </a:cubicBezTo>
                <a:cubicBezTo>
                  <a:pt x="38" y="73"/>
                  <a:pt x="47" y="63"/>
                  <a:pt x="55" y="55"/>
                </a:cubicBezTo>
                <a:cubicBezTo>
                  <a:pt x="64" y="46"/>
                  <a:pt x="73" y="39"/>
                  <a:pt x="83" y="32"/>
                </a:cubicBezTo>
                <a:cubicBezTo>
                  <a:pt x="94" y="25"/>
                  <a:pt x="104" y="19"/>
                  <a:pt x="116" y="15"/>
                </a:cubicBezTo>
                <a:cubicBezTo>
                  <a:pt x="127" y="10"/>
                  <a:pt x="138" y="6"/>
                  <a:pt x="150" y="4"/>
                </a:cubicBezTo>
                <a:cubicBezTo>
                  <a:pt x="162" y="2"/>
                  <a:pt x="174" y="0"/>
                  <a:pt x="187" y="0"/>
                </a:cubicBezTo>
                <a:lnTo>
                  <a:pt x="6222" y="0"/>
                </a:lnTo>
                <a:cubicBezTo>
                  <a:pt x="6234" y="0"/>
                  <a:pt x="6246" y="2"/>
                  <a:pt x="6258" y="4"/>
                </a:cubicBezTo>
                <a:cubicBezTo>
                  <a:pt x="6270" y="6"/>
                  <a:pt x="6282" y="10"/>
                  <a:pt x="6293" y="15"/>
                </a:cubicBezTo>
                <a:cubicBezTo>
                  <a:pt x="6304" y="19"/>
                  <a:pt x="6315" y="25"/>
                  <a:pt x="6325" y="32"/>
                </a:cubicBezTo>
                <a:cubicBezTo>
                  <a:pt x="6335" y="39"/>
                  <a:pt x="6345" y="46"/>
                  <a:pt x="6353" y="55"/>
                </a:cubicBezTo>
                <a:cubicBezTo>
                  <a:pt x="6362" y="63"/>
                  <a:pt x="6370" y="73"/>
                  <a:pt x="6376" y="83"/>
                </a:cubicBezTo>
                <a:cubicBezTo>
                  <a:pt x="6383" y="93"/>
                  <a:pt x="6389" y="104"/>
                  <a:pt x="6394" y="115"/>
                </a:cubicBezTo>
                <a:cubicBezTo>
                  <a:pt x="6398" y="126"/>
                  <a:pt x="6402" y="138"/>
                  <a:pt x="6404" y="150"/>
                </a:cubicBezTo>
                <a:cubicBezTo>
                  <a:pt x="6406" y="162"/>
                  <a:pt x="6408" y="174"/>
                  <a:pt x="6408" y="186"/>
                </a:cubicBezTo>
                <a:lnTo>
                  <a:pt x="6408" y="2880"/>
                </a:lnTo>
                <a:cubicBezTo>
                  <a:pt x="6408" y="2892"/>
                  <a:pt x="6406" y="2904"/>
                  <a:pt x="6404" y="2916"/>
                </a:cubicBezTo>
                <a:cubicBezTo>
                  <a:pt x="6402" y="2928"/>
                  <a:pt x="6398" y="2940"/>
                  <a:pt x="6394" y="2951"/>
                </a:cubicBezTo>
                <a:cubicBezTo>
                  <a:pt x="6389" y="2962"/>
                  <a:pt x="6383" y="2973"/>
                  <a:pt x="6376" y="2983"/>
                </a:cubicBezTo>
                <a:cubicBezTo>
                  <a:pt x="6370" y="2993"/>
                  <a:pt x="6362" y="3003"/>
                  <a:pt x="6353" y="3011"/>
                </a:cubicBezTo>
                <a:cubicBezTo>
                  <a:pt x="6345" y="3020"/>
                  <a:pt x="6335" y="3027"/>
                  <a:pt x="6325" y="3034"/>
                </a:cubicBezTo>
                <a:cubicBezTo>
                  <a:pt x="6315" y="3041"/>
                  <a:pt x="6304" y="3047"/>
                  <a:pt x="6293" y="3051"/>
                </a:cubicBezTo>
                <a:cubicBezTo>
                  <a:pt x="6282" y="3056"/>
                  <a:pt x="6270" y="3060"/>
                  <a:pt x="6258" y="3062"/>
                </a:cubicBezTo>
                <a:cubicBezTo>
                  <a:pt x="6246" y="3064"/>
                  <a:pt x="6234" y="3066"/>
                  <a:pt x="6222" y="3066"/>
                </a:cubicBezTo>
                <a:lnTo>
                  <a:pt x="187" y="3066"/>
                </a:lnTo>
                <a:cubicBezTo>
                  <a:pt x="174" y="3066"/>
                  <a:pt x="162" y="3064"/>
                  <a:pt x="150" y="3062"/>
                </a:cubicBezTo>
                <a:cubicBezTo>
                  <a:pt x="138" y="3060"/>
                  <a:pt x="127" y="3056"/>
                  <a:pt x="116" y="3051"/>
                </a:cubicBezTo>
                <a:cubicBezTo>
                  <a:pt x="104" y="3047"/>
                  <a:pt x="94" y="3041"/>
                  <a:pt x="83" y="3034"/>
                </a:cubicBezTo>
                <a:cubicBezTo>
                  <a:pt x="73" y="3027"/>
                  <a:pt x="64" y="3020"/>
                  <a:pt x="55" y="3011"/>
                </a:cubicBezTo>
                <a:cubicBezTo>
                  <a:pt x="47" y="3003"/>
                  <a:pt x="38" y="2993"/>
                  <a:pt x="31" y="2983"/>
                </a:cubicBezTo>
                <a:cubicBezTo>
                  <a:pt x="24" y="2973"/>
                  <a:pt x="19" y="2962"/>
                  <a:pt x="14" y="2951"/>
                </a:cubicBezTo>
                <a:cubicBezTo>
                  <a:pt x="9" y="2940"/>
                  <a:pt x="6" y="2928"/>
                  <a:pt x="3" y="2916"/>
                </a:cubicBezTo>
                <a:cubicBezTo>
                  <a:pt x="1" y="2904"/>
                  <a:pt x="0" y="2892"/>
                  <a:pt x="0" y="2880"/>
                </a:cubicBezTo>
                <a:close/>
              </a:path>
            </a:pathLst>
          </a:custGeom>
          <a:solidFill>
            <a:srgbClr val="1E40AF">
              <a:alpha val="3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870" name="任意多边形: 形状 869"/>
          <p:cNvSpPr/>
          <p:nvPr/>
        </p:nvSpPr>
        <p:spPr>
          <a:xfrm>
            <a:off x="9008280" y="2523600"/>
            <a:ext cx="401400" cy="401400"/>
          </a:xfrm>
          <a:custGeom>
            <a:avLst/>
            <a:gdLst/>
            <a:ahLst/>
            <a:cxnLst/>
            <a:rect l="0" t="0" r="r" b="b"/>
            <a:pathLst>
              <a:path w="1115" h="1115">
                <a:moveTo>
                  <a:pt x="1115" y="558"/>
                </a:moveTo>
                <a:cubicBezTo>
                  <a:pt x="1115" y="595"/>
                  <a:pt x="1112" y="631"/>
                  <a:pt x="1105" y="667"/>
                </a:cubicBezTo>
                <a:cubicBezTo>
                  <a:pt x="1098" y="703"/>
                  <a:pt x="1087" y="737"/>
                  <a:pt x="1073" y="771"/>
                </a:cubicBezTo>
                <a:cubicBezTo>
                  <a:pt x="1059" y="805"/>
                  <a:pt x="1042" y="837"/>
                  <a:pt x="1022" y="867"/>
                </a:cubicBezTo>
                <a:cubicBezTo>
                  <a:pt x="1001" y="898"/>
                  <a:pt x="978" y="926"/>
                  <a:pt x="952" y="952"/>
                </a:cubicBezTo>
                <a:cubicBezTo>
                  <a:pt x="926" y="978"/>
                  <a:pt x="898" y="1001"/>
                  <a:pt x="868" y="1021"/>
                </a:cubicBezTo>
                <a:cubicBezTo>
                  <a:pt x="837" y="1042"/>
                  <a:pt x="805" y="1059"/>
                  <a:pt x="771" y="1073"/>
                </a:cubicBezTo>
                <a:cubicBezTo>
                  <a:pt x="738" y="1087"/>
                  <a:pt x="703" y="1097"/>
                  <a:pt x="667" y="1104"/>
                </a:cubicBezTo>
                <a:cubicBezTo>
                  <a:pt x="631" y="1112"/>
                  <a:pt x="595" y="1115"/>
                  <a:pt x="558" y="1115"/>
                </a:cubicBezTo>
                <a:cubicBezTo>
                  <a:pt x="522" y="1115"/>
                  <a:pt x="485" y="1112"/>
                  <a:pt x="450" y="1104"/>
                </a:cubicBezTo>
                <a:cubicBezTo>
                  <a:pt x="414" y="1097"/>
                  <a:pt x="379" y="1087"/>
                  <a:pt x="345" y="1073"/>
                </a:cubicBezTo>
                <a:cubicBezTo>
                  <a:pt x="311" y="1059"/>
                  <a:pt x="279" y="1042"/>
                  <a:pt x="249" y="1021"/>
                </a:cubicBezTo>
                <a:cubicBezTo>
                  <a:pt x="218" y="1001"/>
                  <a:pt x="190" y="978"/>
                  <a:pt x="164" y="952"/>
                </a:cubicBezTo>
                <a:cubicBezTo>
                  <a:pt x="138" y="926"/>
                  <a:pt x="115" y="898"/>
                  <a:pt x="95" y="867"/>
                </a:cubicBezTo>
                <a:cubicBezTo>
                  <a:pt x="75" y="837"/>
                  <a:pt x="58" y="805"/>
                  <a:pt x="44" y="771"/>
                </a:cubicBezTo>
                <a:cubicBezTo>
                  <a:pt x="29" y="737"/>
                  <a:pt x="18" y="703"/>
                  <a:pt x="11" y="667"/>
                </a:cubicBezTo>
                <a:cubicBezTo>
                  <a:pt x="4" y="631"/>
                  <a:pt x="0" y="595"/>
                  <a:pt x="0" y="558"/>
                </a:cubicBezTo>
                <a:cubicBezTo>
                  <a:pt x="0" y="521"/>
                  <a:pt x="4" y="485"/>
                  <a:pt x="11" y="449"/>
                </a:cubicBezTo>
                <a:cubicBezTo>
                  <a:pt x="18" y="413"/>
                  <a:pt x="29" y="379"/>
                  <a:pt x="44" y="345"/>
                </a:cubicBezTo>
                <a:cubicBezTo>
                  <a:pt x="58" y="311"/>
                  <a:pt x="75" y="279"/>
                  <a:pt x="95" y="248"/>
                </a:cubicBezTo>
                <a:cubicBezTo>
                  <a:pt x="115" y="217"/>
                  <a:pt x="138" y="189"/>
                  <a:pt x="164" y="163"/>
                </a:cubicBezTo>
                <a:cubicBezTo>
                  <a:pt x="190" y="137"/>
                  <a:pt x="218" y="114"/>
                  <a:pt x="249" y="94"/>
                </a:cubicBezTo>
                <a:cubicBezTo>
                  <a:pt x="279" y="73"/>
                  <a:pt x="311" y="56"/>
                  <a:pt x="345" y="42"/>
                </a:cubicBezTo>
                <a:cubicBezTo>
                  <a:pt x="379" y="28"/>
                  <a:pt x="414" y="18"/>
                  <a:pt x="450" y="11"/>
                </a:cubicBezTo>
                <a:cubicBezTo>
                  <a:pt x="485" y="3"/>
                  <a:pt x="522" y="0"/>
                  <a:pt x="558" y="0"/>
                </a:cubicBezTo>
                <a:cubicBezTo>
                  <a:pt x="595" y="0"/>
                  <a:pt x="631" y="3"/>
                  <a:pt x="667" y="11"/>
                </a:cubicBezTo>
                <a:cubicBezTo>
                  <a:pt x="703" y="18"/>
                  <a:pt x="738" y="28"/>
                  <a:pt x="771" y="42"/>
                </a:cubicBezTo>
                <a:cubicBezTo>
                  <a:pt x="805" y="56"/>
                  <a:pt x="837" y="73"/>
                  <a:pt x="868" y="94"/>
                </a:cubicBezTo>
                <a:cubicBezTo>
                  <a:pt x="898" y="114"/>
                  <a:pt x="926" y="137"/>
                  <a:pt x="952" y="163"/>
                </a:cubicBezTo>
                <a:cubicBezTo>
                  <a:pt x="978" y="189"/>
                  <a:pt x="1001" y="217"/>
                  <a:pt x="1022" y="248"/>
                </a:cubicBezTo>
                <a:cubicBezTo>
                  <a:pt x="1042" y="279"/>
                  <a:pt x="1059" y="311"/>
                  <a:pt x="1073" y="345"/>
                </a:cubicBezTo>
                <a:cubicBezTo>
                  <a:pt x="1087" y="379"/>
                  <a:pt x="1098" y="413"/>
                  <a:pt x="1105" y="449"/>
                </a:cubicBezTo>
                <a:cubicBezTo>
                  <a:pt x="1112" y="485"/>
                  <a:pt x="1115" y="521"/>
                  <a:pt x="1115" y="558"/>
                </a:cubicBezTo>
                <a:close/>
              </a:path>
            </a:pathLst>
          </a:custGeom>
          <a:solidFill>
            <a:srgbClr val="1D4ED8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871" name="图片 870"/>
          <p:cNvPicPr/>
          <p:nvPr/>
        </p:nvPicPr>
        <p:blipFill>
          <a:blip r:embed="rId10"/>
          <a:stretch/>
        </p:blipFill>
        <p:spPr>
          <a:xfrm>
            <a:off x="9133920" y="2640600"/>
            <a:ext cx="150120" cy="1666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872" name="文本框 871"/>
          <p:cNvSpPr txBox="1"/>
          <p:nvPr/>
        </p:nvSpPr>
        <p:spPr>
          <a:xfrm>
            <a:off x="6602400" y="3205080"/>
            <a:ext cx="47016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6EE7B7"/>
                </a:solidFill>
                <a:effectLst/>
                <a:uFillTx/>
                <a:latin typeface="WenQuanYiZenHei"/>
                <a:ea typeface="WenQuanYiZenHei"/>
              </a:rPr>
              <a:t>验证通过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73" name="文本框 872"/>
          <p:cNvSpPr txBox="1"/>
          <p:nvPr/>
        </p:nvSpPr>
        <p:spPr>
          <a:xfrm>
            <a:off x="8874720" y="3004920"/>
            <a:ext cx="6714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向量化模块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74" name="文本框 873"/>
          <p:cNvSpPr txBox="1"/>
          <p:nvPr/>
        </p:nvSpPr>
        <p:spPr>
          <a:xfrm>
            <a:off x="8907480" y="3209040"/>
            <a:ext cx="13644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6EE7B7"/>
                </a:solidFill>
                <a:effectLst/>
                <a:uFillTx/>
                <a:latin typeface="DejaVuSans"/>
                <a:ea typeface="DejaVuSans"/>
              </a:rPr>
              <a:t>✓ 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75" name="任意多边形: 形状 874"/>
          <p:cNvSpPr/>
          <p:nvPr/>
        </p:nvSpPr>
        <p:spPr>
          <a:xfrm>
            <a:off x="5615640" y="3626640"/>
            <a:ext cx="2306520" cy="1103400"/>
          </a:xfrm>
          <a:custGeom>
            <a:avLst/>
            <a:gdLst/>
            <a:ahLst/>
            <a:cxnLst/>
            <a:rect l="0" t="0" r="r" b="b"/>
            <a:pathLst>
              <a:path w="6407" h="3065">
                <a:moveTo>
                  <a:pt x="0" y="2879"/>
                </a:moveTo>
                <a:lnTo>
                  <a:pt x="0" y="186"/>
                </a:lnTo>
                <a:cubicBezTo>
                  <a:pt x="0" y="173"/>
                  <a:pt x="1" y="161"/>
                  <a:pt x="3" y="149"/>
                </a:cubicBezTo>
                <a:cubicBezTo>
                  <a:pt x="6" y="137"/>
                  <a:pt x="9" y="126"/>
                  <a:pt x="14" y="115"/>
                </a:cubicBezTo>
                <a:cubicBezTo>
                  <a:pt x="18" y="103"/>
                  <a:pt x="24" y="93"/>
                  <a:pt x="31" y="82"/>
                </a:cubicBezTo>
                <a:cubicBezTo>
                  <a:pt x="38" y="72"/>
                  <a:pt x="45" y="63"/>
                  <a:pt x="54" y="54"/>
                </a:cubicBezTo>
                <a:cubicBezTo>
                  <a:pt x="63" y="46"/>
                  <a:pt x="72" y="38"/>
                  <a:pt x="82" y="31"/>
                </a:cubicBezTo>
                <a:cubicBezTo>
                  <a:pt x="92" y="24"/>
                  <a:pt x="103" y="19"/>
                  <a:pt x="114" y="14"/>
                </a:cubicBezTo>
                <a:cubicBezTo>
                  <a:pt x="126" y="9"/>
                  <a:pt x="137" y="6"/>
                  <a:pt x="149" y="4"/>
                </a:cubicBezTo>
                <a:cubicBezTo>
                  <a:pt x="161" y="1"/>
                  <a:pt x="173" y="0"/>
                  <a:pt x="185" y="0"/>
                </a:cubicBezTo>
                <a:lnTo>
                  <a:pt x="6222" y="0"/>
                </a:lnTo>
                <a:cubicBezTo>
                  <a:pt x="6234" y="0"/>
                  <a:pt x="6246" y="1"/>
                  <a:pt x="6258" y="4"/>
                </a:cubicBezTo>
                <a:cubicBezTo>
                  <a:pt x="6270" y="6"/>
                  <a:pt x="6282" y="9"/>
                  <a:pt x="6293" y="14"/>
                </a:cubicBezTo>
                <a:cubicBezTo>
                  <a:pt x="6304" y="19"/>
                  <a:pt x="6315" y="24"/>
                  <a:pt x="6325" y="31"/>
                </a:cubicBezTo>
                <a:cubicBezTo>
                  <a:pt x="6335" y="38"/>
                  <a:pt x="6344" y="46"/>
                  <a:pt x="6353" y="54"/>
                </a:cubicBezTo>
                <a:cubicBezTo>
                  <a:pt x="6362" y="63"/>
                  <a:pt x="6369" y="72"/>
                  <a:pt x="6376" y="82"/>
                </a:cubicBezTo>
                <a:cubicBezTo>
                  <a:pt x="6383" y="93"/>
                  <a:pt x="6389" y="103"/>
                  <a:pt x="6393" y="115"/>
                </a:cubicBezTo>
                <a:cubicBezTo>
                  <a:pt x="6398" y="126"/>
                  <a:pt x="6402" y="137"/>
                  <a:pt x="6404" y="149"/>
                </a:cubicBezTo>
                <a:cubicBezTo>
                  <a:pt x="6406" y="161"/>
                  <a:pt x="6407" y="173"/>
                  <a:pt x="6407" y="186"/>
                </a:cubicBezTo>
                <a:lnTo>
                  <a:pt x="6407" y="2879"/>
                </a:lnTo>
                <a:cubicBezTo>
                  <a:pt x="6407" y="2892"/>
                  <a:pt x="6406" y="2904"/>
                  <a:pt x="6404" y="2916"/>
                </a:cubicBezTo>
                <a:cubicBezTo>
                  <a:pt x="6402" y="2928"/>
                  <a:pt x="6398" y="2939"/>
                  <a:pt x="6393" y="2950"/>
                </a:cubicBezTo>
                <a:cubicBezTo>
                  <a:pt x="6389" y="2962"/>
                  <a:pt x="6383" y="2972"/>
                  <a:pt x="6376" y="2983"/>
                </a:cubicBezTo>
                <a:cubicBezTo>
                  <a:pt x="6369" y="2993"/>
                  <a:pt x="6362" y="3002"/>
                  <a:pt x="6353" y="3011"/>
                </a:cubicBezTo>
                <a:cubicBezTo>
                  <a:pt x="6344" y="3019"/>
                  <a:pt x="6335" y="3027"/>
                  <a:pt x="6325" y="3034"/>
                </a:cubicBezTo>
                <a:cubicBezTo>
                  <a:pt x="6315" y="3041"/>
                  <a:pt x="6304" y="3046"/>
                  <a:pt x="6293" y="3051"/>
                </a:cubicBezTo>
                <a:cubicBezTo>
                  <a:pt x="6282" y="3056"/>
                  <a:pt x="6270" y="3059"/>
                  <a:pt x="6258" y="3062"/>
                </a:cubicBezTo>
                <a:cubicBezTo>
                  <a:pt x="6246" y="3064"/>
                  <a:pt x="6234" y="3065"/>
                  <a:pt x="6222" y="3065"/>
                </a:cubicBezTo>
                <a:lnTo>
                  <a:pt x="185" y="3065"/>
                </a:lnTo>
                <a:cubicBezTo>
                  <a:pt x="173" y="3065"/>
                  <a:pt x="161" y="3064"/>
                  <a:pt x="149" y="3062"/>
                </a:cubicBezTo>
                <a:cubicBezTo>
                  <a:pt x="137" y="3059"/>
                  <a:pt x="126" y="3056"/>
                  <a:pt x="114" y="3051"/>
                </a:cubicBezTo>
                <a:cubicBezTo>
                  <a:pt x="103" y="3046"/>
                  <a:pt x="92" y="3041"/>
                  <a:pt x="82" y="3034"/>
                </a:cubicBezTo>
                <a:cubicBezTo>
                  <a:pt x="72" y="3027"/>
                  <a:pt x="63" y="3019"/>
                  <a:pt x="54" y="3011"/>
                </a:cubicBezTo>
                <a:cubicBezTo>
                  <a:pt x="45" y="3002"/>
                  <a:pt x="38" y="2993"/>
                  <a:pt x="31" y="2983"/>
                </a:cubicBezTo>
                <a:cubicBezTo>
                  <a:pt x="24" y="2972"/>
                  <a:pt x="18" y="2962"/>
                  <a:pt x="14" y="2950"/>
                </a:cubicBezTo>
                <a:cubicBezTo>
                  <a:pt x="9" y="2939"/>
                  <a:pt x="6" y="2928"/>
                  <a:pt x="3" y="2916"/>
                </a:cubicBezTo>
                <a:cubicBezTo>
                  <a:pt x="1" y="2904"/>
                  <a:pt x="0" y="2892"/>
                  <a:pt x="0" y="2879"/>
                </a:cubicBezTo>
                <a:close/>
              </a:path>
            </a:pathLst>
          </a:custGeom>
          <a:solidFill>
            <a:srgbClr val="1E40AF">
              <a:alpha val="3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876" name="任意多边形: 形状 875"/>
          <p:cNvSpPr/>
          <p:nvPr/>
        </p:nvSpPr>
        <p:spPr>
          <a:xfrm>
            <a:off x="6568200" y="3760200"/>
            <a:ext cx="401400" cy="401760"/>
          </a:xfrm>
          <a:custGeom>
            <a:avLst/>
            <a:gdLst/>
            <a:ahLst/>
            <a:cxnLst/>
            <a:rect l="0" t="0" r="r" b="b"/>
            <a:pathLst>
              <a:path w="1115" h="1116">
                <a:moveTo>
                  <a:pt x="1115" y="558"/>
                </a:moveTo>
                <a:cubicBezTo>
                  <a:pt x="1115" y="595"/>
                  <a:pt x="1112" y="631"/>
                  <a:pt x="1104" y="667"/>
                </a:cubicBezTo>
                <a:cubicBezTo>
                  <a:pt x="1097" y="703"/>
                  <a:pt x="1087" y="738"/>
                  <a:pt x="1073" y="772"/>
                </a:cubicBezTo>
                <a:cubicBezTo>
                  <a:pt x="1059" y="805"/>
                  <a:pt x="1042" y="838"/>
                  <a:pt x="1021" y="868"/>
                </a:cubicBezTo>
                <a:cubicBezTo>
                  <a:pt x="1001" y="898"/>
                  <a:pt x="978" y="927"/>
                  <a:pt x="952" y="952"/>
                </a:cubicBezTo>
                <a:cubicBezTo>
                  <a:pt x="926" y="978"/>
                  <a:pt x="898" y="1001"/>
                  <a:pt x="868" y="1022"/>
                </a:cubicBezTo>
                <a:cubicBezTo>
                  <a:pt x="837" y="1042"/>
                  <a:pt x="805" y="1059"/>
                  <a:pt x="771" y="1073"/>
                </a:cubicBezTo>
                <a:cubicBezTo>
                  <a:pt x="737" y="1087"/>
                  <a:pt x="703" y="1098"/>
                  <a:pt x="667" y="1105"/>
                </a:cubicBezTo>
                <a:cubicBezTo>
                  <a:pt x="631" y="1112"/>
                  <a:pt x="595" y="1116"/>
                  <a:pt x="558" y="1116"/>
                </a:cubicBezTo>
                <a:cubicBezTo>
                  <a:pt x="521" y="1116"/>
                  <a:pt x="485" y="1112"/>
                  <a:pt x="449" y="1105"/>
                </a:cubicBezTo>
                <a:cubicBezTo>
                  <a:pt x="414" y="1098"/>
                  <a:pt x="379" y="1087"/>
                  <a:pt x="345" y="1073"/>
                </a:cubicBezTo>
                <a:cubicBezTo>
                  <a:pt x="311" y="1059"/>
                  <a:pt x="279" y="1042"/>
                  <a:pt x="249" y="1022"/>
                </a:cubicBezTo>
                <a:cubicBezTo>
                  <a:pt x="218" y="1001"/>
                  <a:pt x="190" y="978"/>
                  <a:pt x="164" y="952"/>
                </a:cubicBezTo>
                <a:cubicBezTo>
                  <a:pt x="138" y="927"/>
                  <a:pt x="114" y="898"/>
                  <a:pt x="94" y="868"/>
                </a:cubicBezTo>
                <a:cubicBezTo>
                  <a:pt x="74" y="838"/>
                  <a:pt x="56" y="805"/>
                  <a:pt x="42" y="772"/>
                </a:cubicBezTo>
                <a:cubicBezTo>
                  <a:pt x="28" y="738"/>
                  <a:pt x="18" y="703"/>
                  <a:pt x="11" y="667"/>
                </a:cubicBezTo>
                <a:cubicBezTo>
                  <a:pt x="4" y="631"/>
                  <a:pt x="0" y="595"/>
                  <a:pt x="0" y="558"/>
                </a:cubicBezTo>
                <a:cubicBezTo>
                  <a:pt x="0" y="522"/>
                  <a:pt x="4" y="486"/>
                  <a:pt x="11" y="450"/>
                </a:cubicBezTo>
                <a:cubicBezTo>
                  <a:pt x="18" y="414"/>
                  <a:pt x="28" y="379"/>
                  <a:pt x="42" y="345"/>
                </a:cubicBezTo>
                <a:cubicBezTo>
                  <a:pt x="56" y="311"/>
                  <a:pt x="74" y="279"/>
                  <a:pt x="94" y="249"/>
                </a:cubicBezTo>
                <a:cubicBezTo>
                  <a:pt x="114" y="219"/>
                  <a:pt x="138" y="190"/>
                  <a:pt x="164" y="165"/>
                </a:cubicBezTo>
                <a:cubicBezTo>
                  <a:pt x="190" y="139"/>
                  <a:pt x="218" y="115"/>
                  <a:pt x="249" y="94"/>
                </a:cubicBezTo>
                <a:cubicBezTo>
                  <a:pt x="279" y="74"/>
                  <a:pt x="311" y="57"/>
                  <a:pt x="345" y="43"/>
                </a:cubicBezTo>
                <a:cubicBezTo>
                  <a:pt x="379" y="29"/>
                  <a:pt x="414" y="18"/>
                  <a:pt x="449" y="11"/>
                </a:cubicBezTo>
                <a:cubicBezTo>
                  <a:pt x="485" y="4"/>
                  <a:pt x="521" y="0"/>
                  <a:pt x="558" y="0"/>
                </a:cubicBezTo>
                <a:cubicBezTo>
                  <a:pt x="595" y="0"/>
                  <a:pt x="631" y="4"/>
                  <a:pt x="667" y="11"/>
                </a:cubicBezTo>
                <a:cubicBezTo>
                  <a:pt x="703" y="18"/>
                  <a:pt x="737" y="29"/>
                  <a:pt x="771" y="43"/>
                </a:cubicBezTo>
                <a:cubicBezTo>
                  <a:pt x="805" y="57"/>
                  <a:pt x="837" y="74"/>
                  <a:pt x="868" y="94"/>
                </a:cubicBezTo>
                <a:cubicBezTo>
                  <a:pt x="898" y="115"/>
                  <a:pt x="926" y="139"/>
                  <a:pt x="952" y="165"/>
                </a:cubicBezTo>
                <a:cubicBezTo>
                  <a:pt x="978" y="190"/>
                  <a:pt x="1001" y="219"/>
                  <a:pt x="1021" y="249"/>
                </a:cubicBezTo>
                <a:cubicBezTo>
                  <a:pt x="1042" y="279"/>
                  <a:pt x="1059" y="311"/>
                  <a:pt x="1073" y="345"/>
                </a:cubicBezTo>
                <a:cubicBezTo>
                  <a:pt x="1087" y="379"/>
                  <a:pt x="1097" y="414"/>
                  <a:pt x="1104" y="450"/>
                </a:cubicBezTo>
                <a:cubicBezTo>
                  <a:pt x="1112" y="486"/>
                  <a:pt x="1115" y="522"/>
                  <a:pt x="1115" y="558"/>
                </a:cubicBezTo>
                <a:close/>
              </a:path>
            </a:pathLst>
          </a:custGeom>
          <a:solidFill>
            <a:srgbClr val="1D4ED8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877" name="图片 876"/>
          <p:cNvPicPr/>
          <p:nvPr/>
        </p:nvPicPr>
        <p:blipFill>
          <a:blip r:embed="rId11"/>
          <a:stretch/>
        </p:blipFill>
        <p:spPr>
          <a:xfrm>
            <a:off x="6685200" y="3877560"/>
            <a:ext cx="166680" cy="1666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878" name="文本框 877"/>
          <p:cNvSpPr txBox="1"/>
          <p:nvPr/>
        </p:nvSpPr>
        <p:spPr>
          <a:xfrm>
            <a:off x="9042840" y="3205080"/>
            <a:ext cx="47016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6EE7B7"/>
                </a:solidFill>
                <a:effectLst/>
                <a:uFillTx/>
                <a:latin typeface="WenQuanYiZenHei"/>
                <a:ea typeface="WenQuanYiZenHei"/>
              </a:rPr>
              <a:t>验证通过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79" name="文本框 878"/>
          <p:cNvSpPr txBox="1"/>
          <p:nvPr/>
        </p:nvSpPr>
        <p:spPr>
          <a:xfrm>
            <a:off x="6501600" y="4241880"/>
            <a:ext cx="53712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检索模块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80" name="文本框 879"/>
          <p:cNvSpPr txBox="1"/>
          <p:nvPr/>
        </p:nvSpPr>
        <p:spPr>
          <a:xfrm>
            <a:off x="6467400" y="4446000"/>
            <a:ext cx="13644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6EE7B7"/>
                </a:solidFill>
                <a:effectLst/>
                <a:uFillTx/>
                <a:latin typeface="DejaVuSans"/>
                <a:ea typeface="DejaVuSans"/>
              </a:rPr>
              <a:t>✓ 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81" name="任意多边形: 形状 880"/>
          <p:cNvSpPr/>
          <p:nvPr/>
        </p:nvSpPr>
        <p:spPr>
          <a:xfrm>
            <a:off x="8055720" y="3626640"/>
            <a:ext cx="2306880" cy="1103400"/>
          </a:xfrm>
          <a:custGeom>
            <a:avLst/>
            <a:gdLst/>
            <a:ahLst/>
            <a:cxnLst/>
            <a:rect l="0" t="0" r="r" b="b"/>
            <a:pathLst>
              <a:path w="6408" h="3065">
                <a:moveTo>
                  <a:pt x="0" y="2879"/>
                </a:moveTo>
                <a:lnTo>
                  <a:pt x="0" y="186"/>
                </a:lnTo>
                <a:cubicBezTo>
                  <a:pt x="0" y="173"/>
                  <a:pt x="1" y="161"/>
                  <a:pt x="3" y="149"/>
                </a:cubicBezTo>
                <a:cubicBezTo>
                  <a:pt x="6" y="137"/>
                  <a:pt x="9" y="126"/>
                  <a:pt x="14" y="115"/>
                </a:cubicBezTo>
                <a:cubicBezTo>
                  <a:pt x="19" y="103"/>
                  <a:pt x="24" y="93"/>
                  <a:pt x="31" y="82"/>
                </a:cubicBezTo>
                <a:cubicBezTo>
                  <a:pt x="38" y="72"/>
                  <a:pt x="47" y="63"/>
                  <a:pt x="55" y="54"/>
                </a:cubicBezTo>
                <a:cubicBezTo>
                  <a:pt x="64" y="46"/>
                  <a:pt x="73" y="38"/>
                  <a:pt x="83" y="31"/>
                </a:cubicBezTo>
                <a:cubicBezTo>
                  <a:pt x="94" y="24"/>
                  <a:pt x="104" y="19"/>
                  <a:pt x="116" y="14"/>
                </a:cubicBezTo>
                <a:cubicBezTo>
                  <a:pt x="127" y="9"/>
                  <a:pt x="138" y="6"/>
                  <a:pt x="150" y="4"/>
                </a:cubicBezTo>
                <a:cubicBezTo>
                  <a:pt x="162" y="1"/>
                  <a:pt x="174" y="0"/>
                  <a:pt x="187" y="0"/>
                </a:cubicBezTo>
                <a:lnTo>
                  <a:pt x="6222" y="0"/>
                </a:lnTo>
                <a:cubicBezTo>
                  <a:pt x="6234" y="0"/>
                  <a:pt x="6246" y="1"/>
                  <a:pt x="6258" y="4"/>
                </a:cubicBezTo>
                <a:cubicBezTo>
                  <a:pt x="6270" y="6"/>
                  <a:pt x="6282" y="9"/>
                  <a:pt x="6293" y="14"/>
                </a:cubicBezTo>
                <a:cubicBezTo>
                  <a:pt x="6304" y="19"/>
                  <a:pt x="6315" y="24"/>
                  <a:pt x="6325" y="31"/>
                </a:cubicBezTo>
                <a:cubicBezTo>
                  <a:pt x="6335" y="38"/>
                  <a:pt x="6345" y="46"/>
                  <a:pt x="6353" y="54"/>
                </a:cubicBezTo>
                <a:cubicBezTo>
                  <a:pt x="6362" y="63"/>
                  <a:pt x="6370" y="72"/>
                  <a:pt x="6376" y="82"/>
                </a:cubicBezTo>
                <a:cubicBezTo>
                  <a:pt x="6383" y="93"/>
                  <a:pt x="6389" y="103"/>
                  <a:pt x="6394" y="115"/>
                </a:cubicBezTo>
                <a:cubicBezTo>
                  <a:pt x="6398" y="126"/>
                  <a:pt x="6402" y="137"/>
                  <a:pt x="6404" y="149"/>
                </a:cubicBezTo>
                <a:cubicBezTo>
                  <a:pt x="6406" y="161"/>
                  <a:pt x="6408" y="173"/>
                  <a:pt x="6408" y="186"/>
                </a:cubicBezTo>
                <a:lnTo>
                  <a:pt x="6408" y="2879"/>
                </a:lnTo>
                <a:cubicBezTo>
                  <a:pt x="6408" y="2892"/>
                  <a:pt x="6406" y="2904"/>
                  <a:pt x="6404" y="2916"/>
                </a:cubicBezTo>
                <a:cubicBezTo>
                  <a:pt x="6402" y="2928"/>
                  <a:pt x="6398" y="2939"/>
                  <a:pt x="6394" y="2950"/>
                </a:cubicBezTo>
                <a:cubicBezTo>
                  <a:pt x="6389" y="2962"/>
                  <a:pt x="6383" y="2972"/>
                  <a:pt x="6376" y="2983"/>
                </a:cubicBezTo>
                <a:cubicBezTo>
                  <a:pt x="6370" y="2993"/>
                  <a:pt x="6362" y="3002"/>
                  <a:pt x="6353" y="3011"/>
                </a:cubicBezTo>
                <a:cubicBezTo>
                  <a:pt x="6345" y="3019"/>
                  <a:pt x="6335" y="3027"/>
                  <a:pt x="6325" y="3034"/>
                </a:cubicBezTo>
                <a:cubicBezTo>
                  <a:pt x="6315" y="3041"/>
                  <a:pt x="6304" y="3046"/>
                  <a:pt x="6293" y="3051"/>
                </a:cubicBezTo>
                <a:cubicBezTo>
                  <a:pt x="6282" y="3056"/>
                  <a:pt x="6270" y="3059"/>
                  <a:pt x="6258" y="3062"/>
                </a:cubicBezTo>
                <a:cubicBezTo>
                  <a:pt x="6246" y="3064"/>
                  <a:pt x="6234" y="3065"/>
                  <a:pt x="6222" y="3065"/>
                </a:cubicBezTo>
                <a:lnTo>
                  <a:pt x="187" y="3065"/>
                </a:lnTo>
                <a:cubicBezTo>
                  <a:pt x="174" y="3065"/>
                  <a:pt x="162" y="3064"/>
                  <a:pt x="150" y="3062"/>
                </a:cubicBezTo>
                <a:cubicBezTo>
                  <a:pt x="138" y="3059"/>
                  <a:pt x="127" y="3056"/>
                  <a:pt x="116" y="3051"/>
                </a:cubicBezTo>
                <a:cubicBezTo>
                  <a:pt x="104" y="3046"/>
                  <a:pt x="94" y="3041"/>
                  <a:pt x="83" y="3034"/>
                </a:cubicBezTo>
                <a:cubicBezTo>
                  <a:pt x="73" y="3027"/>
                  <a:pt x="64" y="3019"/>
                  <a:pt x="55" y="3011"/>
                </a:cubicBezTo>
                <a:cubicBezTo>
                  <a:pt x="47" y="3002"/>
                  <a:pt x="38" y="2993"/>
                  <a:pt x="31" y="2983"/>
                </a:cubicBezTo>
                <a:cubicBezTo>
                  <a:pt x="24" y="2972"/>
                  <a:pt x="19" y="2962"/>
                  <a:pt x="14" y="2950"/>
                </a:cubicBezTo>
                <a:cubicBezTo>
                  <a:pt x="9" y="2939"/>
                  <a:pt x="6" y="2928"/>
                  <a:pt x="3" y="2916"/>
                </a:cubicBezTo>
                <a:cubicBezTo>
                  <a:pt x="1" y="2904"/>
                  <a:pt x="0" y="2892"/>
                  <a:pt x="0" y="2879"/>
                </a:cubicBezTo>
                <a:close/>
              </a:path>
            </a:pathLst>
          </a:custGeom>
          <a:solidFill>
            <a:srgbClr val="1E40AF">
              <a:alpha val="3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882" name="任意多边形: 形状 881"/>
          <p:cNvSpPr/>
          <p:nvPr/>
        </p:nvSpPr>
        <p:spPr>
          <a:xfrm>
            <a:off x="9008280" y="3760200"/>
            <a:ext cx="401400" cy="401760"/>
          </a:xfrm>
          <a:custGeom>
            <a:avLst/>
            <a:gdLst/>
            <a:ahLst/>
            <a:cxnLst/>
            <a:rect l="0" t="0" r="r" b="b"/>
            <a:pathLst>
              <a:path w="1115" h="1116">
                <a:moveTo>
                  <a:pt x="1115" y="558"/>
                </a:moveTo>
                <a:cubicBezTo>
                  <a:pt x="1115" y="595"/>
                  <a:pt x="1112" y="631"/>
                  <a:pt x="1105" y="667"/>
                </a:cubicBezTo>
                <a:cubicBezTo>
                  <a:pt x="1098" y="703"/>
                  <a:pt x="1087" y="738"/>
                  <a:pt x="1073" y="772"/>
                </a:cubicBezTo>
                <a:cubicBezTo>
                  <a:pt x="1059" y="805"/>
                  <a:pt x="1042" y="838"/>
                  <a:pt x="1022" y="868"/>
                </a:cubicBezTo>
                <a:cubicBezTo>
                  <a:pt x="1001" y="898"/>
                  <a:pt x="978" y="927"/>
                  <a:pt x="952" y="952"/>
                </a:cubicBezTo>
                <a:cubicBezTo>
                  <a:pt x="926" y="978"/>
                  <a:pt x="898" y="1001"/>
                  <a:pt x="868" y="1022"/>
                </a:cubicBezTo>
                <a:cubicBezTo>
                  <a:pt x="837" y="1042"/>
                  <a:pt x="805" y="1059"/>
                  <a:pt x="771" y="1073"/>
                </a:cubicBezTo>
                <a:cubicBezTo>
                  <a:pt x="738" y="1087"/>
                  <a:pt x="703" y="1098"/>
                  <a:pt x="667" y="1105"/>
                </a:cubicBezTo>
                <a:cubicBezTo>
                  <a:pt x="631" y="1112"/>
                  <a:pt x="595" y="1116"/>
                  <a:pt x="558" y="1116"/>
                </a:cubicBezTo>
                <a:cubicBezTo>
                  <a:pt x="522" y="1116"/>
                  <a:pt x="485" y="1112"/>
                  <a:pt x="450" y="1105"/>
                </a:cubicBezTo>
                <a:cubicBezTo>
                  <a:pt x="414" y="1098"/>
                  <a:pt x="379" y="1087"/>
                  <a:pt x="345" y="1073"/>
                </a:cubicBezTo>
                <a:cubicBezTo>
                  <a:pt x="311" y="1059"/>
                  <a:pt x="279" y="1042"/>
                  <a:pt x="249" y="1022"/>
                </a:cubicBezTo>
                <a:cubicBezTo>
                  <a:pt x="218" y="1001"/>
                  <a:pt x="190" y="978"/>
                  <a:pt x="164" y="952"/>
                </a:cubicBezTo>
                <a:cubicBezTo>
                  <a:pt x="138" y="927"/>
                  <a:pt x="115" y="898"/>
                  <a:pt x="95" y="868"/>
                </a:cubicBezTo>
                <a:cubicBezTo>
                  <a:pt x="75" y="838"/>
                  <a:pt x="58" y="805"/>
                  <a:pt x="44" y="772"/>
                </a:cubicBezTo>
                <a:cubicBezTo>
                  <a:pt x="29" y="738"/>
                  <a:pt x="18" y="703"/>
                  <a:pt x="11" y="667"/>
                </a:cubicBezTo>
                <a:cubicBezTo>
                  <a:pt x="4" y="631"/>
                  <a:pt x="0" y="595"/>
                  <a:pt x="0" y="558"/>
                </a:cubicBezTo>
                <a:cubicBezTo>
                  <a:pt x="0" y="522"/>
                  <a:pt x="4" y="486"/>
                  <a:pt x="11" y="450"/>
                </a:cubicBezTo>
                <a:cubicBezTo>
                  <a:pt x="18" y="414"/>
                  <a:pt x="29" y="379"/>
                  <a:pt x="44" y="345"/>
                </a:cubicBezTo>
                <a:cubicBezTo>
                  <a:pt x="58" y="311"/>
                  <a:pt x="75" y="279"/>
                  <a:pt x="95" y="249"/>
                </a:cubicBezTo>
                <a:cubicBezTo>
                  <a:pt x="115" y="219"/>
                  <a:pt x="138" y="190"/>
                  <a:pt x="164" y="165"/>
                </a:cubicBezTo>
                <a:cubicBezTo>
                  <a:pt x="190" y="139"/>
                  <a:pt x="218" y="115"/>
                  <a:pt x="249" y="94"/>
                </a:cubicBezTo>
                <a:cubicBezTo>
                  <a:pt x="279" y="74"/>
                  <a:pt x="311" y="57"/>
                  <a:pt x="345" y="43"/>
                </a:cubicBezTo>
                <a:cubicBezTo>
                  <a:pt x="379" y="29"/>
                  <a:pt x="414" y="18"/>
                  <a:pt x="450" y="11"/>
                </a:cubicBezTo>
                <a:cubicBezTo>
                  <a:pt x="485" y="4"/>
                  <a:pt x="522" y="0"/>
                  <a:pt x="558" y="0"/>
                </a:cubicBezTo>
                <a:cubicBezTo>
                  <a:pt x="595" y="0"/>
                  <a:pt x="631" y="4"/>
                  <a:pt x="667" y="11"/>
                </a:cubicBezTo>
                <a:cubicBezTo>
                  <a:pt x="703" y="18"/>
                  <a:pt x="738" y="29"/>
                  <a:pt x="771" y="43"/>
                </a:cubicBezTo>
                <a:cubicBezTo>
                  <a:pt x="805" y="57"/>
                  <a:pt x="837" y="74"/>
                  <a:pt x="868" y="94"/>
                </a:cubicBezTo>
                <a:cubicBezTo>
                  <a:pt x="898" y="115"/>
                  <a:pt x="926" y="139"/>
                  <a:pt x="952" y="165"/>
                </a:cubicBezTo>
                <a:cubicBezTo>
                  <a:pt x="978" y="190"/>
                  <a:pt x="1001" y="219"/>
                  <a:pt x="1022" y="249"/>
                </a:cubicBezTo>
                <a:cubicBezTo>
                  <a:pt x="1042" y="279"/>
                  <a:pt x="1059" y="311"/>
                  <a:pt x="1073" y="345"/>
                </a:cubicBezTo>
                <a:cubicBezTo>
                  <a:pt x="1087" y="379"/>
                  <a:pt x="1098" y="414"/>
                  <a:pt x="1105" y="450"/>
                </a:cubicBezTo>
                <a:cubicBezTo>
                  <a:pt x="1112" y="486"/>
                  <a:pt x="1115" y="522"/>
                  <a:pt x="1115" y="558"/>
                </a:cubicBezTo>
                <a:close/>
              </a:path>
            </a:pathLst>
          </a:custGeom>
          <a:solidFill>
            <a:srgbClr val="1D4ED8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883" name="图片 882"/>
          <p:cNvPicPr/>
          <p:nvPr/>
        </p:nvPicPr>
        <p:blipFill>
          <a:blip r:embed="rId12"/>
          <a:stretch/>
        </p:blipFill>
        <p:spPr>
          <a:xfrm>
            <a:off x="9125640" y="3877560"/>
            <a:ext cx="166680" cy="1666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884" name="文本框 883"/>
          <p:cNvSpPr txBox="1"/>
          <p:nvPr/>
        </p:nvSpPr>
        <p:spPr>
          <a:xfrm>
            <a:off x="6602400" y="4441680"/>
            <a:ext cx="47016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6EE7B7"/>
                </a:solidFill>
                <a:effectLst/>
                <a:uFillTx/>
                <a:latin typeface="WenQuanYiZenHei"/>
                <a:ea typeface="WenQuanYiZenHei"/>
              </a:rPr>
              <a:t>验证通过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85" name="文本框 884"/>
          <p:cNvSpPr txBox="1"/>
          <p:nvPr/>
        </p:nvSpPr>
        <p:spPr>
          <a:xfrm>
            <a:off x="8941680" y="4241880"/>
            <a:ext cx="53712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生成模块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86" name="文本框 885"/>
          <p:cNvSpPr txBox="1"/>
          <p:nvPr/>
        </p:nvSpPr>
        <p:spPr>
          <a:xfrm>
            <a:off x="8907480" y="4446000"/>
            <a:ext cx="13644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6EE7B7"/>
                </a:solidFill>
                <a:effectLst/>
                <a:uFillTx/>
                <a:latin typeface="DejaVuSans"/>
                <a:ea typeface="DejaVuSans"/>
              </a:rPr>
              <a:t>✓ 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87" name="文本框 886"/>
          <p:cNvSpPr txBox="1"/>
          <p:nvPr/>
        </p:nvSpPr>
        <p:spPr>
          <a:xfrm>
            <a:off x="9042840" y="4441680"/>
            <a:ext cx="47016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6EE7B7"/>
                </a:solidFill>
                <a:effectLst/>
                <a:uFillTx/>
                <a:latin typeface="WenQuanYiZenHei"/>
                <a:ea typeface="WenQuanYiZenHei"/>
              </a:rPr>
              <a:t>验证通过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88" name="文本框 887"/>
          <p:cNvSpPr txBox="1"/>
          <p:nvPr/>
        </p:nvSpPr>
        <p:spPr>
          <a:xfrm>
            <a:off x="5782680" y="5077440"/>
            <a:ext cx="80532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生成回答示例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89" name="文本框 888"/>
          <p:cNvSpPr txBox="1"/>
          <p:nvPr/>
        </p:nvSpPr>
        <p:spPr>
          <a:xfrm>
            <a:off x="6585120" y="5082120"/>
            <a:ext cx="133200" cy="157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0" u="none" strike="noStrike">
                <a:solidFill>
                  <a:srgbClr val="FFFFFF"/>
                </a:solidFill>
                <a:effectLst/>
                <a:uFillTx/>
                <a:latin typeface="DejaVuSans"/>
                <a:ea typeface="DejaVuSans"/>
              </a:rPr>
              <a:t>: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90" name="文本框 889"/>
          <p:cNvSpPr txBox="1"/>
          <p:nvPr/>
        </p:nvSpPr>
        <p:spPr>
          <a:xfrm>
            <a:off x="5810040" y="5348520"/>
            <a:ext cx="116640" cy="140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50" b="0" u="none" strike="noStrike">
                <a:solidFill>
                  <a:srgbClr val="E5E7EB"/>
                </a:solidFill>
                <a:effectLst/>
                <a:uFillTx/>
                <a:latin typeface="DejaVuSans"/>
                <a:ea typeface="DejaVuSans"/>
              </a:rPr>
              <a:t>"</a:t>
            </a:r>
            <a:endParaRPr lang="en-US" sz="9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91" name="文本框 890"/>
          <p:cNvSpPr txBox="1"/>
          <p:nvPr/>
        </p:nvSpPr>
        <p:spPr>
          <a:xfrm>
            <a:off x="5864760" y="5344200"/>
            <a:ext cx="723240" cy="1512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50" b="0" u="none" strike="noStrike">
                <a:solidFill>
                  <a:srgbClr val="E5E7EB"/>
                </a:solidFill>
                <a:effectLst/>
                <a:uFillTx/>
                <a:latin typeface="WenQuanYiZenHei"/>
                <a:ea typeface="WenQuanYiZenHei"/>
              </a:rPr>
              <a:t>《民法典》第</a:t>
            </a:r>
            <a:endParaRPr lang="en-US" sz="9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92" name="文本框 891"/>
          <p:cNvSpPr txBox="1"/>
          <p:nvPr/>
        </p:nvSpPr>
        <p:spPr>
          <a:xfrm>
            <a:off x="6565680" y="5348520"/>
            <a:ext cx="230400" cy="140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50" b="0" u="none" strike="noStrike">
                <a:solidFill>
                  <a:srgbClr val="E5E7EB"/>
                </a:solidFill>
                <a:effectLst/>
                <a:uFillTx/>
                <a:latin typeface="DejaVuSans"/>
                <a:ea typeface="DejaVuSans"/>
              </a:rPr>
              <a:t>123</a:t>
            </a:r>
            <a:endParaRPr lang="en-US" sz="9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93" name="文本框 892"/>
          <p:cNvSpPr txBox="1"/>
          <p:nvPr/>
        </p:nvSpPr>
        <p:spPr>
          <a:xfrm>
            <a:off x="6789960" y="5344200"/>
            <a:ext cx="3492360" cy="1512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50" b="0" u="none" strike="noStrike">
                <a:solidFill>
                  <a:srgbClr val="E5E7EB"/>
                </a:solidFill>
                <a:effectLst/>
                <a:uFillTx/>
                <a:latin typeface="WenQuanYiZenHei"/>
                <a:ea typeface="WenQuanYiZenHei"/>
              </a:rPr>
              <a:t>条主要规定了自然人享有民事权利的基本原则，包括法律对其权利</a:t>
            </a:r>
            <a:endParaRPr lang="en-US" sz="9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94" name="文本框 893"/>
          <p:cNvSpPr txBox="1"/>
          <p:nvPr/>
        </p:nvSpPr>
        <p:spPr>
          <a:xfrm>
            <a:off x="5811120" y="5511240"/>
            <a:ext cx="4575600" cy="1512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50" b="0" u="none" strike="noStrike">
                <a:solidFill>
                  <a:srgbClr val="E5E7EB"/>
                </a:solidFill>
                <a:effectLst/>
                <a:uFillTx/>
                <a:latin typeface="WenQuanYiZenHei"/>
                <a:ea typeface="WenQuanYiZenHei"/>
              </a:rPr>
              <a:t>的保护、权利的行使应当遵循社会公德等内容。在应用中，该条款对于个人财产的保护</a:t>
            </a:r>
            <a:endParaRPr lang="en-US" sz="9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95" name="文本框 894"/>
          <p:cNvSpPr txBox="1"/>
          <p:nvPr/>
        </p:nvSpPr>
        <p:spPr>
          <a:xfrm>
            <a:off x="5811120" y="5678640"/>
            <a:ext cx="1927080" cy="1512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50" b="0" u="none" strike="noStrike">
                <a:solidFill>
                  <a:srgbClr val="E5E7EB"/>
                </a:solidFill>
                <a:effectLst/>
                <a:uFillTx/>
                <a:latin typeface="WenQuanYiZenHei"/>
                <a:ea typeface="WenQuanYiZenHei"/>
              </a:rPr>
              <a:t>以及权利义务的明确具有重要意义。</a:t>
            </a:r>
            <a:endParaRPr lang="en-US" sz="9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96" name="文本框 895"/>
          <p:cNvSpPr txBox="1"/>
          <p:nvPr/>
        </p:nvSpPr>
        <p:spPr>
          <a:xfrm>
            <a:off x="7682040" y="5682600"/>
            <a:ext cx="116640" cy="140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50" b="0" u="none" strike="noStrike">
                <a:solidFill>
                  <a:srgbClr val="E5E7EB"/>
                </a:solidFill>
                <a:effectLst/>
                <a:uFillTx/>
                <a:latin typeface="DejaVuSans"/>
                <a:ea typeface="DejaVuSans"/>
              </a:rPr>
              <a:t>"</a:t>
            </a:r>
            <a:endParaRPr lang="en-US" sz="9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97" name="文本框 896"/>
          <p:cNvSpPr txBox="1"/>
          <p:nvPr/>
        </p:nvSpPr>
        <p:spPr>
          <a:xfrm>
            <a:off x="334440" y="6179760"/>
            <a:ext cx="11808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第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98" name="文本框 897"/>
          <p:cNvSpPr txBox="1"/>
          <p:nvPr/>
        </p:nvSpPr>
        <p:spPr>
          <a:xfrm>
            <a:off x="451440" y="6184080"/>
            <a:ext cx="15012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D1D5DB"/>
                </a:solidFill>
                <a:effectLst/>
                <a:uFillTx/>
                <a:latin typeface="DejaVuSans"/>
                <a:ea typeface="DejaVuSans"/>
              </a:rPr>
              <a:t>11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99" name="文本框 898"/>
          <p:cNvSpPr txBox="1"/>
          <p:nvPr/>
        </p:nvSpPr>
        <p:spPr>
          <a:xfrm>
            <a:off x="600120" y="6179760"/>
            <a:ext cx="11808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章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00" name="文本框 899"/>
          <p:cNvSpPr txBox="1"/>
          <p:nvPr/>
        </p:nvSpPr>
        <p:spPr>
          <a:xfrm>
            <a:off x="717120" y="6184080"/>
            <a:ext cx="11664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D1D5DB"/>
                </a:solidFill>
                <a:effectLst/>
                <a:uFillTx/>
                <a:latin typeface="DejaVuSans"/>
                <a:ea typeface="DejaVuSans"/>
              </a:rPr>
              <a:t> · 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01" name="文本框 900"/>
          <p:cNvSpPr txBox="1"/>
          <p:nvPr/>
        </p:nvSpPr>
        <p:spPr>
          <a:xfrm>
            <a:off x="828720" y="6179760"/>
            <a:ext cx="129168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法律法规查询助手的开发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02" name="图片 901"/>
          <p:cNvPicPr/>
          <p:nvPr/>
        </p:nvPicPr>
        <p:blipFill>
          <a:blip r:embed="rId2"/>
          <a:stretch/>
        </p:blipFill>
        <p:spPr>
          <a:xfrm>
            <a:off x="0" y="0"/>
            <a:ext cx="10696320" cy="631728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903" name="图片 902"/>
          <p:cNvPicPr/>
          <p:nvPr/>
        </p:nvPicPr>
        <p:blipFill>
          <a:blip r:embed="rId3"/>
          <a:stretch/>
        </p:blipFill>
        <p:spPr>
          <a:xfrm>
            <a:off x="0" y="0"/>
            <a:ext cx="10696320" cy="631728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904" name="图片 903"/>
          <p:cNvPicPr/>
          <p:nvPr/>
        </p:nvPicPr>
        <p:blipFill>
          <a:blip r:embed="rId4"/>
          <a:stretch/>
        </p:blipFill>
        <p:spPr>
          <a:xfrm>
            <a:off x="334440" y="768960"/>
            <a:ext cx="668160" cy="3312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905" name="任意多边形: 形状 904"/>
          <p:cNvSpPr/>
          <p:nvPr/>
        </p:nvSpPr>
        <p:spPr>
          <a:xfrm>
            <a:off x="346680" y="1403640"/>
            <a:ext cx="4734360" cy="936360"/>
          </a:xfrm>
          <a:custGeom>
            <a:avLst/>
            <a:gdLst/>
            <a:ahLst/>
            <a:cxnLst/>
            <a:rect l="0" t="0" r="r" b="b"/>
            <a:pathLst>
              <a:path w="13151" h="2601">
                <a:moveTo>
                  <a:pt x="0" y="2414"/>
                </a:moveTo>
                <a:lnTo>
                  <a:pt x="0" y="186"/>
                </a:lnTo>
                <a:cubicBezTo>
                  <a:pt x="0" y="174"/>
                  <a:pt x="1" y="162"/>
                  <a:pt x="3" y="150"/>
                </a:cubicBezTo>
                <a:cubicBezTo>
                  <a:pt x="5" y="138"/>
                  <a:pt x="8" y="126"/>
                  <a:pt x="11" y="115"/>
                </a:cubicBezTo>
                <a:cubicBezTo>
                  <a:pt x="15" y="104"/>
                  <a:pt x="20" y="93"/>
                  <a:pt x="25" y="83"/>
                </a:cubicBezTo>
                <a:cubicBezTo>
                  <a:pt x="31" y="73"/>
                  <a:pt x="37" y="63"/>
                  <a:pt x="44" y="55"/>
                </a:cubicBezTo>
                <a:cubicBezTo>
                  <a:pt x="51" y="46"/>
                  <a:pt x="59" y="38"/>
                  <a:pt x="67" y="32"/>
                </a:cubicBezTo>
                <a:cubicBezTo>
                  <a:pt x="75" y="25"/>
                  <a:pt x="84" y="19"/>
                  <a:pt x="93" y="14"/>
                </a:cubicBezTo>
                <a:cubicBezTo>
                  <a:pt x="102" y="10"/>
                  <a:pt x="112" y="6"/>
                  <a:pt x="121" y="4"/>
                </a:cubicBezTo>
                <a:cubicBezTo>
                  <a:pt x="131" y="1"/>
                  <a:pt x="141" y="0"/>
                  <a:pt x="151" y="0"/>
                </a:cubicBezTo>
                <a:lnTo>
                  <a:pt x="12965" y="0"/>
                </a:lnTo>
                <a:cubicBezTo>
                  <a:pt x="12978" y="0"/>
                  <a:pt x="12990" y="1"/>
                  <a:pt x="13002" y="4"/>
                </a:cubicBezTo>
                <a:cubicBezTo>
                  <a:pt x="13014" y="6"/>
                  <a:pt x="13025" y="10"/>
                  <a:pt x="13036" y="14"/>
                </a:cubicBezTo>
                <a:cubicBezTo>
                  <a:pt x="13048" y="19"/>
                  <a:pt x="13058" y="25"/>
                  <a:pt x="13069" y="32"/>
                </a:cubicBezTo>
                <a:cubicBezTo>
                  <a:pt x="13079" y="38"/>
                  <a:pt x="13088" y="46"/>
                  <a:pt x="13097" y="55"/>
                </a:cubicBezTo>
                <a:cubicBezTo>
                  <a:pt x="13105" y="63"/>
                  <a:pt x="13113" y="73"/>
                  <a:pt x="13120" y="83"/>
                </a:cubicBezTo>
                <a:cubicBezTo>
                  <a:pt x="13127" y="93"/>
                  <a:pt x="13132" y="104"/>
                  <a:pt x="13137" y="115"/>
                </a:cubicBezTo>
                <a:cubicBezTo>
                  <a:pt x="13142" y="126"/>
                  <a:pt x="13145" y="138"/>
                  <a:pt x="13147" y="150"/>
                </a:cubicBezTo>
                <a:cubicBezTo>
                  <a:pt x="13150" y="162"/>
                  <a:pt x="13151" y="174"/>
                  <a:pt x="13151" y="186"/>
                </a:cubicBezTo>
                <a:lnTo>
                  <a:pt x="13151" y="2414"/>
                </a:lnTo>
                <a:cubicBezTo>
                  <a:pt x="13151" y="2427"/>
                  <a:pt x="13150" y="2439"/>
                  <a:pt x="13147" y="2451"/>
                </a:cubicBezTo>
                <a:cubicBezTo>
                  <a:pt x="13145" y="2463"/>
                  <a:pt x="13142" y="2474"/>
                  <a:pt x="13137" y="2486"/>
                </a:cubicBezTo>
                <a:cubicBezTo>
                  <a:pt x="13132" y="2497"/>
                  <a:pt x="13127" y="2507"/>
                  <a:pt x="13120" y="2518"/>
                </a:cubicBezTo>
                <a:cubicBezTo>
                  <a:pt x="13113" y="2528"/>
                  <a:pt x="13105" y="2537"/>
                  <a:pt x="13097" y="2546"/>
                </a:cubicBezTo>
                <a:cubicBezTo>
                  <a:pt x="13088" y="2554"/>
                  <a:pt x="13079" y="2562"/>
                  <a:pt x="13069" y="2569"/>
                </a:cubicBezTo>
                <a:cubicBezTo>
                  <a:pt x="13058" y="2576"/>
                  <a:pt x="13048" y="2581"/>
                  <a:pt x="13036" y="2586"/>
                </a:cubicBezTo>
                <a:cubicBezTo>
                  <a:pt x="13025" y="2591"/>
                  <a:pt x="13014" y="2594"/>
                  <a:pt x="13002" y="2597"/>
                </a:cubicBezTo>
                <a:cubicBezTo>
                  <a:pt x="12990" y="2600"/>
                  <a:pt x="12978" y="2601"/>
                  <a:pt x="12965" y="2601"/>
                </a:cubicBezTo>
                <a:lnTo>
                  <a:pt x="151" y="2601"/>
                </a:lnTo>
                <a:cubicBezTo>
                  <a:pt x="141" y="2601"/>
                  <a:pt x="131" y="2600"/>
                  <a:pt x="121" y="2597"/>
                </a:cubicBezTo>
                <a:cubicBezTo>
                  <a:pt x="112" y="2594"/>
                  <a:pt x="102" y="2591"/>
                  <a:pt x="93" y="2586"/>
                </a:cubicBezTo>
                <a:cubicBezTo>
                  <a:pt x="84" y="2581"/>
                  <a:pt x="75" y="2576"/>
                  <a:pt x="67" y="2569"/>
                </a:cubicBezTo>
                <a:cubicBezTo>
                  <a:pt x="59" y="2562"/>
                  <a:pt x="51" y="2554"/>
                  <a:pt x="44" y="2546"/>
                </a:cubicBezTo>
                <a:cubicBezTo>
                  <a:pt x="37" y="2537"/>
                  <a:pt x="31" y="2528"/>
                  <a:pt x="25" y="2518"/>
                </a:cubicBezTo>
                <a:cubicBezTo>
                  <a:pt x="20" y="2507"/>
                  <a:pt x="15" y="2497"/>
                  <a:pt x="11" y="2486"/>
                </a:cubicBezTo>
                <a:cubicBezTo>
                  <a:pt x="8" y="2474"/>
                  <a:pt x="5" y="2463"/>
                  <a:pt x="3" y="2451"/>
                </a:cubicBezTo>
                <a:cubicBezTo>
                  <a:pt x="1" y="2439"/>
                  <a:pt x="0" y="2427"/>
                  <a:pt x="0" y="2414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06" name="任意多边形: 形状 905"/>
          <p:cNvSpPr/>
          <p:nvPr/>
        </p:nvSpPr>
        <p:spPr>
          <a:xfrm>
            <a:off x="334080" y="1403640"/>
            <a:ext cx="67320" cy="936360"/>
          </a:xfrm>
          <a:custGeom>
            <a:avLst/>
            <a:gdLst/>
            <a:ahLst/>
            <a:cxnLst/>
            <a:rect l="0" t="0" r="r" b="b"/>
            <a:pathLst>
              <a:path w="187" h="2601">
                <a:moveTo>
                  <a:pt x="0" y="0"/>
                </a:moveTo>
                <a:lnTo>
                  <a:pt x="187" y="0"/>
                </a:lnTo>
                <a:lnTo>
                  <a:pt x="187" y="2601"/>
                </a:lnTo>
                <a:lnTo>
                  <a:pt x="0" y="2601"/>
                </a:lnTo>
                <a:lnTo>
                  <a:pt x="0" y="0"/>
                </a:lnTo>
                <a:close/>
              </a:path>
            </a:pathLst>
          </a:custGeom>
          <a:solidFill>
            <a:srgbClr val="ED8936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07" name="任意多边形: 形状 906"/>
          <p:cNvSpPr/>
          <p:nvPr/>
        </p:nvSpPr>
        <p:spPr>
          <a:xfrm>
            <a:off x="346680" y="2473560"/>
            <a:ext cx="4734360" cy="936000"/>
          </a:xfrm>
          <a:custGeom>
            <a:avLst/>
            <a:gdLst/>
            <a:ahLst/>
            <a:cxnLst/>
            <a:rect l="0" t="0" r="r" b="b"/>
            <a:pathLst>
              <a:path w="13151" h="2600">
                <a:moveTo>
                  <a:pt x="0" y="2415"/>
                </a:moveTo>
                <a:lnTo>
                  <a:pt x="0" y="185"/>
                </a:lnTo>
                <a:cubicBezTo>
                  <a:pt x="0" y="173"/>
                  <a:pt x="1" y="161"/>
                  <a:pt x="3" y="149"/>
                </a:cubicBezTo>
                <a:cubicBezTo>
                  <a:pt x="5" y="137"/>
                  <a:pt x="8" y="125"/>
                  <a:pt x="11" y="114"/>
                </a:cubicBezTo>
                <a:cubicBezTo>
                  <a:pt x="15" y="103"/>
                  <a:pt x="20" y="92"/>
                  <a:pt x="25" y="82"/>
                </a:cubicBezTo>
                <a:cubicBezTo>
                  <a:pt x="31" y="72"/>
                  <a:pt x="37" y="63"/>
                  <a:pt x="44" y="54"/>
                </a:cubicBezTo>
                <a:cubicBezTo>
                  <a:pt x="51" y="45"/>
                  <a:pt x="59" y="38"/>
                  <a:pt x="67" y="31"/>
                </a:cubicBezTo>
                <a:cubicBezTo>
                  <a:pt x="75" y="24"/>
                  <a:pt x="84" y="18"/>
                  <a:pt x="93" y="14"/>
                </a:cubicBezTo>
                <a:cubicBezTo>
                  <a:pt x="102" y="9"/>
                  <a:pt x="112" y="6"/>
                  <a:pt x="121" y="3"/>
                </a:cubicBezTo>
                <a:cubicBezTo>
                  <a:pt x="131" y="1"/>
                  <a:pt x="141" y="0"/>
                  <a:pt x="151" y="0"/>
                </a:cubicBezTo>
                <a:lnTo>
                  <a:pt x="12965" y="0"/>
                </a:lnTo>
                <a:cubicBezTo>
                  <a:pt x="12978" y="0"/>
                  <a:pt x="12990" y="1"/>
                  <a:pt x="13002" y="3"/>
                </a:cubicBezTo>
                <a:cubicBezTo>
                  <a:pt x="13014" y="6"/>
                  <a:pt x="13025" y="9"/>
                  <a:pt x="13036" y="14"/>
                </a:cubicBezTo>
                <a:cubicBezTo>
                  <a:pt x="13048" y="18"/>
                  <a:pt x="13058" y="24"/>
                  <a:pt x="13069" y="31"/>
                </a:cubicBezTo>
                <a:cubicBezTo>
                  <a:pt x="13079" y="38"/>
                  <a:pt x="13088" y="45"/>
                  <a:pt x="13097" y="54"/>
                </a:cubicBezTo>
                <a:cubicBezTo>
                  <a:pt x="13105" y="63"/>
                  <a:pt x="13113" y="72"/>
                  <a:pt x="13120" y="82"/>
                </a:cubicBezTo>
                <a:cubicBezTo>
                  <a:pt x="13127" y="92"/>
                  <a:pt x="13132" y="103"/>
                  <a:pt x="13137" y="114"/>
                </a:cubicBezTo>
                <a:cubicBezTo>
                  <a:pt x="13142" y="125"/>
                  <a:pt x="13145" y="137"/>
                  <a:pt x="13147" y="149"/>
                </a:cubicBezTo>
                <a:cubicBezTo>
                  <a:pt x="13150" y="161"/>
                  <a:pt x="13151" y="173"/>
                  <a:pt x="13151" y="185"/>
                </a:cubicBezTo>
                <a:lnTo>
                  <a:pt x="13151" y="2415"/>
                </a:lnTo>
                <a:cubicBezTo>
                  <a:pt x="13151" y="2427"/>
                  <a:pt x="13150" y="2439"/>
                  <a:pt x="13147" y="2451"/>
                </a:cubicBezTo>
                <a:cubicBezTo>
                  <a:pt x="13145" y="2463"/>
                  <a:pt x="13142" y="2475"/>
                  <a:pt x="13137" y="2486"/>
                </a:cubicBezTo>
                <a:cubicBezTo>
                  <a:pt x="13132" y="2497"/>
                  <a:pt x="13127" y="2508"/>
                  <a:pt x="13120" y="2518"/>
                </a:cubicBezTo>
                <a:cubicBezTo>
                  <a:pt x="13113" y="2528"/>
                  <a:pt x="13105" y="2537"/>
                  <a:pt x="13097" y="2546"/>
                </a:cubicBezTo>
                <a:cubicBezTo>
                  <a:pt x="13088" y="2555"/>
                  <a:pt x="13079" y="2562"/>
                  <a:pt x="13069" y="2569"/>
                </a:cubicBezTo>
                <a:cubicBezTo>
                  <a:pt x="13058" y="2576"/>
                  <a:pt x="13048" y="2582"/>
                  <a:pt x="13036" y="2586"/>
                </a:cubicBezTo>
                <a:cubicBezTo>
                  <a:pt x="13025" y="2591"/>
                  <a:pt x="13014" y="2594"/>
                  <a:pt x="13002" y="2597"/>
                </a:cubicBezTo>
                <a:cubicBezTo>
                  <a:pt x="12990" y="2599"/>
                  <a:pt x="12978" y="2600"/>
                  <a:pt x="12965" y="2600"/>
                </a:cubicBezTo>
                <a:lnTo>
                  <a:pt x="151" y="2600"/>
                </a:lnTo>
                <a:cubicBezTo>
                  <a:pt x="141" y="2600"/>
                  <a:pt x="131" y="2599"/>
                  <a:pt x="121" y="2597"/>
                </a:cubicBezTo>
                <a:cubicBezTo>
                  <a:pt x="112" y="2594"/>
                  <a:pt x="102" y="2591"/>
                  <a:pt x="93" y="2586"/>
                </a:cubicBezTo>
                <a:cubicBezTo>
                  <a:pt x="84" y="2582"/>
                  <a:pt x="75" y="2576"/>
                  <a:pt x="67" y="2569"/>
                </a:cubicBezTo>
                <a:cubicBezTo>
                  <a:pt x="59" y="2562"/>
                  <a:pt x="51" y="2555"/>
                  <a:pt x="44" y="2546"/>
                </a:cubicBezTo>
                <a:cubicBezTo>
                  <a:pt x="37" y="2537"/>
                  <a:pt x="31" y="2528"/>
                  <a:pt x="25" y="2518"/>
                </a:cubicBezTo>
                <a:cubicBezTo>
                  <a:pt x="20" y="2508"/>
                  <a:pt x="15" y="2497"/>
                  <a:pt x="11" y="2486"/>
                </a:cubicBezTo>
                <a:cubicBezTo>
                  <a:pt x="8" y="2475"/>
                  <a:pt x="5" y="2463"/>
                  <a:pt x="3" y="2451"/>
                </a:cubicBezTo>
                <a:cubicBezTo>
                  <a:pt x="1" y="2439"/>
                  <a:pt x="0" y="2427"/>
                  <a:pt x="0" y="2415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08" name="任意多边形: 形状 907"/>
          <p:cNvSpPr/>
          <p:nvPr/>
        </p:nvSpPr>
        <p:spPr>
          <a:xfrm>
            <a:off x="334080" y="2473560"/>
            <a:ext cx="67320" cy="936000"/>
          </a:xfrm>
          <a:custGeom>
            <a:avLst/>
            <a:gdLst/>
            <a:ahLst/>
            <a:cxnLst/>
            <a:rect l="0" t="0" r="r" b="b"/>
            <a:pathLst>
              <a:path w="187" h="2600">
                <a:moveTo>
                  <a:pt x="0" y="0"/>
                </a:moveTo>
                <a:lnTo>
                  <a:pt x="187" y="0"/>
                </a:lnTo>
                <a:lnTo>
                  <a:pt x="187" y="2600"/>
                </a:lnTo>
                <a:lnTo>
                  <a:pt x="0" y="2600"/>
                </a:lnTo>
                <a:lnTo>
                  <a:pt x="0" y="0"/>
                </a:lnTo>
                <a:close/>
              </a:path>
            </a:pathLst>
          </a:custGeom>
          <a:solidFill>
            <a:srgbClr val="ED8936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09" name="任意多边形: 形状 908"/>
          <p:cNvSpPr/>
          <p:nvPr/>
        </p:nvSpPr>
        <p:spPr>
          <a:xfrm>
            <a:off x="346680" y="3543120"/>
            <a:ext cx="4734360" cy="936360"/>
          </a:xfrm>
          <a:custGeom>
            <a:avLst/>
            <a:gdLst/>
            <a:ahLst/>
            <a:cxnLst/>
            <a:rect l="0" t="0" r="r" b="b"/>
            <a:pathLst>
              <a:path w="13151" h="2601">
                <a:moveTo>
                  <a:pt x="0" y="2415"/>
                </a:moveTo>
                <a:lnTo>
                  <a:pt x="0" y="186"/>
                </a:lnTo>
                <a:cubicBezTo>
                  <a:pt x="0" y="173"/>
                  <a:pt x="1" y="161"/>
                  <a:pt x="3" y="149"/>
                </a:cubicBezTo>
                <a:cubicBezTo>
                  <a:pt x="5" y="137"/>
                  <a:pt x="8" y="126"/>
                  <a:pt x="11" y="114"/>
                </a:cubicBezTo>
                <a:cubicBezTo>
                  <a:pt x="15" y="103"/>
                  <a:pt x="20" y="93"/>
                  <a:pt x="25" y="82"/>
                </a:cubicBezTo>
                <a:cubicBezTo>
                  <a:pt x="31" y="72"/>
                  <a:pt x="37" y="63"/>
                  <a:pt x="44" y="54"/>
                </a:cubicBezTo>
                <a:cubicBezTo>
                  <a:pt x="51" y="46"/>
                  <a:pt x="59" y="38"/>
                  <a:pt x="67" y="31"/>
                </a:cubicBezTo>
                <a:cubicBezTo>
                  <a:pt x="75" y="24"/>
                  <a:pt x="84" y="19"/>
                  <a:pt x="93" y="14"/>
                </a:cubicBezTo>
                <a:cubicBezTo>
                  <a:pt x="102" y="9"/>
                  <a:pt x="112" y="6"/>
                  <a:pt x="121" y="3"/>
                </a:cubicBezTo>
                <a:cubicBezTo>
                  <a:pt x="131" y="1"/>
                  <a:pt x="141" y="0"/>
                  <a:pt x="151" y="0"/>
                </a:cubicBezTo>
                <a:lnTo>
                  <a:pt x="12965" y="0"/>
                </a:lnTo>
                <a:cubicBezTo>
                  <a:pt x="12978" y="0"/>
                  <a:pt x="12990" y="1"/>
                  <a:pt x="13002" y="3"/>
                </a:cubicBezTo>
                <a:cubicBezTo>
                  <a:pt x="13014" y="6"/>
                  <a:pt x="13025" y="9"/>
                  <a:pt x="13036" y="14"/>
                </a:cubicBezTo>
                <a:cubicBezTo>
                  <a:pt x="13048" y="19"/>
                  <a:pt x="13058" y="24"/>
                  <a:pt x="13069" y="31"/>
                </a:cubicBezTo>
                <a:cubicBezTo>
                  <a:pt x="13079" y="38"/>
                  <a:pt x="13088" y="46"/>
                  <a:pt x="13097" y="54"/>
                </a:cubicBezTo>
                <a:cubicBezTo>
                  <a:pt x="13105" y="63"/>
                  <a:pt x="13113" y="72"/>
                  <a:pt x="13120" y="82"/>
                </a:cubicBezTo>
                <a:cubicBezTo>
                  <a:pt x="13127" y="93"/>
                  <a:pt x="13132" y="103"/>
                  <a:pt x="13137" y="114"/>
                </a:cubicBezTo>
                <a:cubicBezTo>
                  <a:pt x="13142" y="126"/>
                  <a:pt x="13145" y="137"/>
                  <a:pt x="13147" y="149"/>
                </a:cubicBezTo>
                <a:cubicBezTo>
                  <a:pt x="13150" y="161"/>
                  <a:pt x="13151" y="173"/>
                  <a:pt x="13151" y="186"/>
                </a:cubicBezTo>
                <a:lnTo>
                  <a:pt x="13151" y="2415"/>
                </a:lnTo>
                <a:cubicBezTo>
                  <a:pt x="13151" y="2427"/>
                  <a:pt x="13150" y="2439"/>
                  <a:pt x="13147" y="2451"/>
                </a:cubicBezTo>
                <a:cubicBezTo>
                  <a:pt x="13145" y="2463"/>
                  <a:pt x="13142" y="2475"/>
                  <a:pt x="13137" y="2486"/>
                </a:cubicBezTo>
                <a:cubicBezTo>
                  <a:pt x="13132" y="2497"/>
                  <a:pt x="13127" y="2508"/>
                  <a:pt x="13120" y="2518"/>
                </a:cubicBezTo>
                <a:cubicBezTo>
                  <a:pt x="13113" y="2528"/>
                  <a:pt x="13105" y="2538"/>
                  <a:pt x="13097" y="2546"/>
                </a:cubicBezTo>
                <a:cubicBezTo>
                  <a:pt x="13088" y="2555"/>
                  <a:pt x="13079" y="2563"/>
                  <a:pt x="13069" y="2569"/>
                </a:cubicBezTo>
                <a:cubicBezTo>
                  <a:pt x="13058" y="2576"/>
                  <a:pt x="13048" y="2582"/>
                  <a:pt x="13036" y="2587"/>
                </a:cubicBezTo>
                <a:cubicBezTo>
                  <a:pt x="13025" y="2591"/>
                  <a:pt x="13014" y="2595"/>
                  <a:pt x="13002" y="2597"/>
                </a:cubicBezTo>
                <a:cubicBezTo>
                  <a:pt x="12990" y="2600"/>
                  <a:pt x="12978" y="2601"/>
                  <a:pt x="12965" y="2601"/>
                </a:cubicBezTo>
                <a:lnTo>
                  <a:pt x="151" y="2601"/>
                </a:lnTo>
                <a:cubicBezTo>
                  <a:pt x="141" y="2601"/>
                  <a:pt x="131" y="2600"/>
                  <a:pt x="121" y="2597"/>
                </a:cubicBezTo>
                <a:cubicBezTo>
                  <a:pt x="112" y="2595"/>
                  <a:pt x="102" y="2591"/>
                  <a:pt x="93" y="2587"/>
                </a:cubicBezTo>
                <a:cubicBezTo>
                  <a:pt x="84" y="2582"/>
                  <a:pt x="75" y="2576"/>
                  <a:pt x="67" y="2569"/>
                </a:cubicBezTo>
                <a:cubicBezTo>
                  <a:pt x="59" y="2563"/>
                  <a:pt x="51" y="2555"/>
                  <a:pt x="44" y="2546"/>
                </a:cubicBezTo>
                <a:cubicBezTo>
                  <a:pt x="37" y="2538"/>
                  <a:pt x="31" y="2528"/>
                  <a:pt x="25" y="2518"/>
                </a:cubicBezTo>
                <a:cubicBezTo>
                  <a:pt x="20" y="2508"/>
                  <a:pt x="15" y="2497"/>
                  <a:pt x="11" y="2486"/>
                </a:cubicBezTo>
                <a:cubicBezTo>
                  <a:pt x="8" y="2475"/>
                  <a:pt x="5" y="2463"/>
                  <a:pt x="3" y="2451"/>
                </a:cubicBezTo>
                <a:cubicBezTo>
                  <a:pt x="1" y="2439"/>
                  <a:pt x="0" y="2427"/>
                  <a:pt x="0" y="2415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10" name="任意多边形: 形状 909"/>
          <p:cNvSpPr/>
          <p:nvPr/>
        </p:nvSpPr>
        <p:spPr>
          <a:xfrm>
            <a:off x="334080" y="3543120"/>
            <a:ext cx="67320" cy="936360"/>
          </a:xfrm>
          <a:custGeom>
            <a:avLst/>
            <a:gdLst/>
            <a:ahLst/>
            <a:cxnLst/>
            <a:rect l="0" t="0" r="r" b="b"/>
            <a:pathLst>
              <a:path w="187" h="2601">
                <a:moveTo>
                  <a:pt x="0" y="0"/>
                </a:moveTo>
                <a:lnTo>
                  <a:pt x="187" y="0"/>
                </a:lnTo>
                <a:lnTo>
                  <a:pt x="187" y="2601"/>
                </a:lnTo>
                <a:lnTo>
                  <a:pt x="0" y="2601"/>
                </a:lnTo>
                <a:lnTo>
                  <a:pt x="0" y="0"/>
                </a:lnTo>
                <a:close/>
              </a:path>
            </a:pathLst>
          </a:custGeom>
          <a:solidFill>
            <a:srgbClr val="ED8936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11" name="任意多边形: 形状 910"/>
          <p:cNvSpPr/>
          <p:nvPr/>
        </p:nvSpPr>
        <p:spPr>
          <a:xfrm>
            <a:off x="346680" y="4612680"/>
            <a:ext cx="4734360" cy="936360"/>
          </a:xfrm>
          <a:custGeom>
            <a:avLst/>
            <a:gdLst/>
            <a:ahLst/>
            <a:cxnLst/>
            <a:rect l="0" t="0" r="r" b="b"/>
            <a:pathLst>
              <a:path w="13151" h="2601">
                <a:moveTo>
                  <a:pt x="0" y="2415"/>
                </a:moveTo>
                <a:lnTo>
                  <a:pt x="0" y="186"/>
                </a:lnTo>
                <a:cubicBezTo>
                  <a:pt x="0" y="174"/>
                  <a:pt x="1" y="162"/>
                  <a:pt x="3" y="150"/>
                </a:cubicBezTo>
                <a:cubicBezTo>
                  <a:pt x="5" y="138"/>
                  <a:pt x="8" y="126"/>
                  <a:pt x="11" y="115"/>
                </a:cubicBezTo>
                <a:cubicBezTo>
                  <a:pt x="15" y="103"/>
                  <a:pt x="20" y="93"/>
                  <a:pt x="25" y="83"/>
                </a:cubicBezTo>
                <a:cubicBezTo>
                  <a:pt x="31" y="72"/>
                  <a:pt x="37" y="63"/>
                  <a:pt x="44" y="54"/>
                </a:cubicBezTo>
                <a:cubicBezTo>
                  <a:pt x="51" y="46"/>
                  <a:pt x="59" y="38"/>
                  <a:pt x="67" y="31"/>
                </a:cubicBezTo>
                <a:cubicBezTo>
                  <a:pt x="75" y="25"/>
                  <a:pt x="84" y="19"/>
                  <a:pt x="93" y="14"/>
                </a:cubicBezTo>
                <a:cubicBezTo>
                  <a:pt x="102" y="10"/>
                  <a:pt x="112" y="6"/>
                  <a:pt x="121" y="4"/>
                </a:cubicBezTo>
                <a:cubicBezTo>
                  <a:pt x="131" y="1"/>
                  <a:pt x="141" y="0"/>
                  <a:pt x="151" y="0"/>
                </a:cubicBezTo>
                <a:lnTo>
                  <a:pt x="12965" y="0"/>
                </a:lnTo>
                <a:cubicBezTo>
                  <a:pt x="12978" y="0"/>
                  <a:pt x="12990" y="1"/>
                  <a:pt x="13002" y="4"/>
                </a:cubicBezTo>
                <a:cubicBezTo>
                  <a:pt x="13014" y="6"/>
                  <a:pt x="13025" y="10"/>
                  <a:pt x="13036" y="14"/>
                </a:cubicBezTo>
                <a:cubicBezTo>
                  <a:pt x="13048" y="19"/>
                  <a:pt x="13058" y="25"/>
                  <a:pt x="13069" y="31"/>
                </a:cubicBezTo>
                <a:cubicBezTo>
                  <a:pt x="13079" y="38"/>
                  <a:pt x="13088" y="46"/>
                  <a:pt x="13097" y="54"/>
                </a:cubicBezTo>
                <a:cubicBezTo>
                  <a:pt x="13105" y="63"/>
                  <a:pt x="13113" y="72"/>
                  <a:pt x="13120" y="83"/>
                </a:cubicBezTo>
                <a:cubicBezTo>
                  <a:pt x="13127" y="93"/>
                  <a:pt x="13132" y="103"/>
                  <a:pt x="13137" y="115"/>
                </a:cubicBezTo>
                <a:cubicBezTo>
                  <a:pt x="13142" y="126"/>
                  <a:pt x="13145" y="138"/>
                  <a:pt x="13147" y="150"/>
                </a:cubicBezTo>
                <a:cubicBezTo>
                  <a:pt x="13150" y="162"/>
                  <a:pt x="13151" y="174"/>
                  <a:pt x="13151" y="186"/>
                </a:cubicBezTo>
                <a:lnTo>
                  <a:pt x="13151" y="2415"/>
                </a:lnTo>
                <a:cubicBezTo>
                  <a:pt x="13151" y="2427"/>
                  <a:pt x="13150" y="2440"/>
                  <a:pt x="13147" y="2451"/>
                </a:cubicBezTo>
                <a:cubicBezTo>
                  <a:pt x="13145" y="2463"/>
                  <a:pt x="13142" y="2475"/>
                  <a:pt x="13137" y="2486"/>
                </a:cubicBezTo>
                <a:cubicBezTo>
                  <a:pt x="13132" y="2498"/>
                  <a:pt x="13127" y="2508"/>
                  <a:pt x="13120" y="2518"/>
                </a:cubicBezTo>
                <a:cubicBezTo>
                  <a:pt x="13113" y="2529"/>
                  <a:pt x="13105" y="2538"/>
                  <a:pt x="13097" y="2547"/>
                </a:cubicBezTo>
                <a:cubicBezTo>
                  <a:pt x="13088" y="2555"/>
                  <a:pt x="13079" y="2563"/>
                  <a:pt x="13069" y="2570"/>
                </a:cubicBezTo>
                <a:cubicBezTo>
                  <a:pt x="13058" y="2576"/>
                  <a:pt x="13048" y="2582"/>
                  <a:pt x="13036" y="2587"/>
                </a:cubicBezTo>
                <a:cubicBezTo>
                  <a:pt x="13025" y="2591"/>
                  <a:pt x="13014" y="2595"/>
                  <a:pt x="13002" y="2597"/>
                </a:cubicBezTo>
                <a:cubicBezTo>
                  <a:pt x="12990" y="2600"/>
                  <a:pt x="12978" y="2601"/>
                  <a:pt x="12965" y="2601"/>
                </a:cubicBezTo>
                <a:lnTo>
                  <a:pt x="151" y="2601"/>
                </a:lnTo>
                <a:cubicBezTo>
                  <a:pt x="141" y="2601"/>
                  <a:pt x="131" y="2600"/>
                  <a:pt x="121" y="2597"/>
                </a:cubicBezTo>
                <a:cubicBezTo>
                  <a:pt x="112" y="2595"/>
                  <a:pt x="102" y="2591"/>
                  <a:pt x="93" y="2587"/>
                </a:cubicBezTo>
                <a:cubicBezTo>
                  <a:pt x="84" y="2582"/>
                  <a:pt x="75" y="2576"/>
                  <a:pt x="67" y="2570"/>
                </a:cubicBezTo>
                <a:cubicBezTo>
                  <a:pt x="59" y="2563"/>
                  <a:pt x="51" y="2555"/>
                  <a:pt x="44" y="2547"/>
                </a:cubicBezTo>
                <a:cubicBezTo>
                  <a:pt x="37" y="2538"/>
                  <a:pt x="31" y="2529"/>
                  <a:pt x="25" y="2518"/>
                </a:cubicBezTo>
                <a:cubicBezTo>
                  <a:pt x="20" y="2508"/>
                  <a:pt x="15" y="2498"/>
                  <a:pt x="11" y="2486"/>
                </a:cubicBezTo>
                <a:cubicBezTo>
                  <a:pt x="8" y="2475"/>
                  <a:pt x="5" y="2463"/>
                  <a:pt x="3" y="2451"/>
                </a:cubicBezTo>
                <a:cubicBezTo>
                  <a:pt x="1" y="2440"/>
                  <a:pt x="0" y="2427"/>
                  <a:pt x="0" y="2415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12" name="任意多边形: 形状 911"/>
          <p:cNvSpPr/>
          <p:nvPr/>
        </p:nvSpPr>
        <p:spPr>
          <a:xfrm>
            <a:off x="334080" y="4612680"/>
            <a:ext cx="67320" cy="936360"/>
          </a:xfrm>
          <a:custGeom>
            <a:avLst/>
            <a:gdLst/>
            <a:ahLst/>
            <a:cxnLst/>
            <a:rect l="0" t="0" r="r" b="b"/>
            <a:pathLst>
              <a:path w="187" h="2601">
                <a:moveTo>
                  <a:pt x="0" y="0"/>
                </a:moveTo>
                <a:lnTo>
                  <a:pt x="187" y="0"/>
                </a:lnTo>
                <a:lnTo>
                  <a:pt x="187" y="2601"/>
                </a:lnTo>
                <a:lnTo>
                  <a:pt x="0" y="2601"/>
                </a:lnTo>
                <a:lnTo>
                  <a:pt x="0" y="0"/>
                </a:lnTo>
                <a:close/>
              </a:path>
            </a:pathLst>
          </a:custGeom>
          <a:solidFill>
            <a:srgbClr val="ED8936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913" name="图片 912"/>
          <p:cNvPicPr/>
          <p:nvPr/>
        </p:nvPicPr>
        <p:blipFill>
          <a:blip r:embed="rId5"/>
          <a:stretch/>
        </p:blipFill>
        <p:spPr>
          <a:xfrm>
            <a:off x="334440" y="1036080"/>
            <a:ext cx="200160" cy="2001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914" name="文本框 913"/>
          <p:cNvSpPr txBox="1"/>
          <p:nvPr/>
        </p:nvSpPr>
        <p:spPr>
          <a:xfrm>
            <a:off x="334440" y="312120"/>
            <a:ext cx="2102400" cy="3783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237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总结与未来展望</a:t>
            </a:r>
            <a:endParaRPr lang="en-US" sz="237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915" name="图片 914"/>
          <p:cNvPicPr/>
          <p:nvPr/>
        </p:nvPicPr>
        <p:blipFill>
          <a:blip r:embed="rId6"/>
          <a:stretch/>
        </p:blipFill>
        <p:spPr>
          <a:xfrm>
            <a:off x="493200" y="1571040"/>
            <a:ext cx="124920" cy="1666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916" name="文本框 915"/>
          <p:cNvSpPr txBox="1"/>
          <p:nvPr/>
        </p:nvSpPr>
        <p:spPr>
          <a:xfrm>
            <a:off x="635040" y="1010160"/>
            <a:ext cx="1811160" cy="2534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58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开发要点与技术成果</a:t>
            </a:r>
            <a:endParaRPr lang="en-US" sz="15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17" name="文本框 916"/>
          <p:cNvSpPr txBox="1"/>
          <p:nvPr/>
        </p:nvSpPr>
        <p:spPr>
          <a:xfrm>
            <a:off x="685080" y="1552320"/>
            <a:ext cx="1174320" cy="21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全流程开发实践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18" name="文本框 917"/>
          <p:cNvSpPr txBox="1"/>
          <p:nvPr/>
        </p:nvSpPr>
        <p:spPr>
          <a:xfrm>
            <a:off x="493200" y="1818360"/>
            <a:ext cx="442656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E5E7EB"/>
                </a:solidFill>
                <a:effectLst/>
                <a:uFillTx/>
                <a:latin typeface="WenQuanYiZenHei"/>
                <a:ea typeface="WenQuanYiZenHei"/>
              </a:rPr>
              <a:t>从需求分析到模块集成，构建了完整的法律法规查询系统，注重实践而非理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919" name="图片 918"/>
          <p:cNvPicPr/>
          <p:nvPr/>
        </p:nvPicPr>
        <p:blipFill>
          <a:blip r:embed="rId7"/>
          <a:stretch/>
        </p:blipFill>
        <p:spPr>
          <a:xfrm>
            <a:off x="493200" y="2640600"/>
            <a:ext cx="150120" cy="1666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920" name="文本框 919"/>
          <p:cNvSpPr txBox="1"/>
          <p:nvPr/>
        </p:nvSpPr>
        <p:spPr>
          <a:xfrm>
            <a:off x="493200" y="2018880"/>
            <a:ext cx="4032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E5E7EB"/>
                </a:solidFill>
                <a:effectLst/>
                <a:uFillTx/>
                <a:latin typeface="WenQuanYiZenHei"/>
                <a:ea typeface="WenQuanYiZenHei"/>
              </a:rPr>
              <a:t>论阐述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21" name="文本框 920"/>
          <p:cNvSpPr txBox="1"/>
          <p:nvPr/>
        </p:nvSpPr>
        <p:spPr>
          <a:xfrm>
            <a:off x="710280" y="2621880"/>
            <a:ext cx="1006560" cy="21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高效检索技术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22" name="文本框 921"/>
          <p:cNvSpPr txBox="1"/>
          <p:nvPr/>
        </p:nvSpPr>
        <p:spPr>
          <a:xfrm>
            <a:off x="493200" y="2887920"/>
            <a:ext cx="134172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E5E7EB"/>
                </a:solidFill>
                <a:effectLst/>
                <a:uFillTx/>
                <a:latin typeface="WenQuanYiZenHei"/>
                <a:ea typeface="WenQuanYiZenHei"/>
              </a:rPr>
              <a:t>通过向量化法律条款和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23" name="文本框 922"/>
          <p:cNvSpPr txBox="1"/>
          <p:nvPr/>
        </p:nvSpPr>
        <p:spPr>
          <a:xfrm>
            <a:off x="1830240" y="2892600"/>
            <a:ext cx="379440" cy="157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0" u="none" strike="noStrike">
                <a:solidFill>
                  <a:srgbClr val="E5E7EB"/>
                </a:solidFill>
                <a:effectLst/>
                <a:uFillTx/>
                <a:latin typeface="DejaVuSans"/>
                <a:ea typeface="DejaVuSans"/>
              </a:rPr>
              <a:t>FAISS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24" name="文本框 923"/>
          <p:cNvSpPr txBox="1"/>
          <p:nvPr/>
        </p:nvSpPr>
        <p:spPr>
          <a:xfrm>
            <a:off x="2195280" y="2887920"/>
            <a:ext cx="268308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E5E7EB"/>
                </a:solidFill>
                <a:effectLst/>
                <a:uFillTx/>
                <a:latin typeface="WenQuanYiZenHei"/>
                <a:ea typeface="WenQuanYiZenHei"/>
              </a:rPr>
              <a:t>索引实现了高效精准的法规检索，提升查询速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925" name="图片 924"/>
          <p:cNvPicPr/>
          <p:nvPr/>
        </p:nvPicPr>
        <p:blipFill>
          <a:blip r:embed="rId8"/>
          <a:stretch/>
        </p:blipFill>
        <p:spPr>
          <a:xfrm>
            <a:off x="493200" y="3710520"/>
            <a:ext cx="208440" cy="1666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926" name="文本框 925"/>
          <p:cNvSpPr txBox="1"/>
          <p:nvPr/>
        </p:nvSpPr>
        <p:spPr>
          <a:xfrm>
            <a:off x="493200" y="3088440"/>
            <a:ext cx="80532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E5E7EB"/>
                </a:solidFill>
                <a:effectLst/>
                <a:uFillTx/>
                <a:latin typeface="WenQuanYiZenHei"/>
                <a:ea typeface="WenQuanYiZenHei"/>
              </a:rPr>
              <a:t>度与匹配精度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27" name="文本框 926"/>
          <p:cNvSpPr txBox="1"/>
          <p:nvPr/>
        </p:nvSpPr>
        <p:spPr>
          <a:xfrm>
            <a:off x="768960" y="3691440"/>
            <a:ext cx="1006560" cy="21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生成模块优化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28" name="文本框 927"/>
          <p:cNvSpPr txBox="1"/>
          <p:nvPr/>
        </p:nvSpPr>
        <p:spPr>
          <a:xfrm>
            <a:off x="493200" y="3957840"/>
            <a:ext cx="442656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E5E7EB"/>
                </a:solidFill>
                <a:effectLst/>
                <a:uFillTx/>
                <a:latin typeface="WenQuanYiZenHei"/>
                <a:ea typeface="WenQuanYiZenHei"/>
              </a:rPr>
              <a:t>通过提示词调优与模型配置，确保生成内容的专业性和权威性，满足法律领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929" name="图片 928"/>
          <p:cNvPicPr/>
          <p:nvPr/>
        </p:nvPicPr>
        <p:blipFill>
          <a:blip r:embed="rId9"/>
          <a:stretch/>
        </p:blipFill>
        <p:spPr>
          <a:xfrm>
            <a:off x="493200" y="4780080"/>
            <a:ext cx="208440" cy="1666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930" name="文本框 929"/>
          <p:cNvSpPr txBox="1"/>
          <p:nvPr/>
        </p:nvSpPr>
        <p:spPr>
          <a:xfrm>
            <a:off x="493200" y="4158360"/>
            <a:ext cx="80532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E5E7EB"/>
                </a:solidFill>
                <a:effectLst/>
                <a:uFillTx/>
                <a:latin typeface="WenQuanYiZenHei"/>
                <a:ea typeface="WenQuanYiZenHei"/>
              </a:rPr>
              <a:t>域严谨性要求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31" name="文本框 930"/>
          <p:cNvSpPr txBox="1"/>
          <p:nvPr/>
        </p:nvSpPr>
        <p:spPr>
          <a:xfrm>
            <a:off x="768960" y="4761000"/>
            <a:ext cx="1006560" cy="21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模块无缝衔接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32" name="文本框 931"/>
          <p:cNvSpPr txBox="1"/>
          <p:nvPr/>
        </p:nvSpPr>
        <p:spPr>
          <a:xfrm>
            <a:off x="493200" y="5027400"/>
            <a:ext cx="442656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E5E7EB"/>
                </a:solidFill>
                <a:effectLst/>
                <a:uFillTx/>
                <a:latin typeface="WenQuanYiZenHei"/>
                <a:ea typeface="WenQuanYiZenHei"/>
              </a:rPr>
              <a:t>检索模块与生成模块有效集成，确保系统各部分协同工作，实现高效精准的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33" name="任意多边形: 形状 932"/>
          <p:cNvSpPr/>
          <p:nvPr/>
        </p:nvSpPr>
        <p:spPr>
          <a:xfrm>
            <a:off x="5615640" y="1403640"/>
            <a:ext cx="4746960" cy="3259440"/>
          </a:xfrm>
          <a:custGeom>
            <a:avLst/>
            <a:gdLst/>
            <a:ahLst/>
            <a:cxnLst/>
            <a:rect l="0" t="0" r="r" b="b"/>
            <a:pathLst>
              <a:path w="13186" h="9054">
                <a:moveTo>
                  <a:pt x="0" y="8869"/>
                </a:moveTo>
                <a:lnTo>
                  <a:pt x="0" y="186"/>
                </a:lnTo>
                <a:cubicBezTo>
                  <a:pt x="0" y="174"/>
                  <a:pt x="1" y="162"/>
                  <a:pt x="3" y="150"/>
                </a:cubicBezTo>
                <a:cubicBezTo>
                  <a:pt x="6" y="138"/>
                  <a:pt x="9" y="126"/>
                  <a:pt x="14" y="115"/>
                </a:cubicBezTo>
                <a:cubicBezTo>
                  <a:pt x="18" y="104"/>
                  <a:pt x="24" y="93"/>
                  <a:pt x="31" y="83"/>
                </a:cubicBezTo>
                <a:cubicBezTo>
                  <a:pt x="38" y="73"/>
                  <a:pt x="45" y="63"/>
                  <a:pt x="54" y="55"/>
                </a:cubicBezTo>
                <a:cubicBezTo>
                  <a:pt x="63" y="46"/>
                  <a:pt x="72" y="38"/>
                  <a:pt x="82" y="32"/>
                </a:cubicBezTo>
                <a:cubicBezTo>
                  <a:pt x="92" y="25"/>
                  <a:pt x="103" y="19"/>
                  <a:pt x="114" y="14"/>
                </a:cubicBezTo>
                <a:cubicBezTo>
                  <a:pt x="126" y="10"/>
                  <a:pt x="137" y="6"/>
                  <a:pt x="149" y="4"/>
                </a:cubicBezTo>
                <a:cubicBezTo>
                  <a:pt x="161" y="1"/>
                  <a:pt x="173" y="0"/>
                  <a:pt x="185" y="0"/>
                </a:cubicBezTo>
                <a:lnTo>
                  <a:pt x="13000" y="0"/>
                </a:lnTo>
                <a:cubicBezTo>
                  <a:pt x="13012" y="0"/>
                  <a:pt x="13024" y="1"/>
                  <a:pt x="13036" y="4"/>
                </a:cubicBezTo>
                <a:cubicBezTo>
                  <a:pt x="13048" y="6"/>
                  <a:pt x="13060" y="10"/>
                  <a:pt x="13071" y="14"/>
                </a:cubicBezTo>
                <a:cubicBezTo>
                  <a:pt x="13082" y="19"/>
                  <a:pt x="13093" y="25"/>
                  <a:pt x="13103" y="32"/>
                </a:cubicBezTo>
                <a:cubicBezTo>
                  <a:pt x="13113" y="38"/>
                  <a:pt x="13123" y="46"/>
                  <a:pt x="13131" y="55"/>
                </a:cubicBezTo>
                <a:cubicBezTo>
                  <a:pt x="13140" y="63"/>
                  <a:pt x="13148" y="73"/>
                  <a:pt x="13154" y="83"/>
                </a:cubicBezTo>
                <a:cubicBezTo>
                  <a:pt x="13161" y="93"/>
                  <a:pt x="13167" y="104"/>
                  <a:pt x="13172" y="115"/>
                </a:cubicBezTo>
                <a:cubicBezTo>
                  <a:pt x="13176" y="126"/>
                  <a:pt x="13180" y="138"/>
                  <a:pt x="13182" y="150"/>
                </a:cubicBezTo>
                <a:cubicBezTo>
                  <a:pt x="13184" y="162"/>
                  <a:pt x="13186" y="174"/>
                  <a:pt x="13186" y="186"/>
                </a:cubicBezTo>
                <a:lnTo>
                  <a:pt x="13186" y="8869"/>
                </a:lnTo>
                <a:cubicBezTo>
                  <a:pt x="13186" y="8881"/>
                  <a:pt x="13184" y="8893"/>
                  <a:pt x="13182" y="8905"/>
                </a:cubicBezTo>
                <a:cubicBezTo>
                  <a:pt x="13180" y="8917"/>
                  <a:pt x="13176" y="8928"/>
                  <a:pt x="13172" y="8940"/>
                </a:cubicBezTo>
                <a:cubicBezTo>
                  <a:pt x="13167" y="8951"/>
                  <a:pt x="13161" y="8962"/>
                  <a:pt x="13154" y="8972"/>
                </a:cubicBezTo>
                <a:cubicBezTo>
                  <a:pt x="13148" y="8982"/>
                  <a:pt x="13140" y="8991"/>
                  <a:pt x="13131" y="9000"/>
                </a:cubicBezTo>
                <a:cubicBezTo>
                  <a:pt x="13123" y="9009"/>
                  <a:pt x="13113" y="9016"/>
                  <a:pt x="13103" y="9023"/>
                </a:cubicBezTo>
                <a:cubicBezTo>
                  <a:pt x="13093" y="9030"/>
                  <a:pt x="13082" y="9036"/>
                  <a:pt x="13071" y="9040"/>
                </a:cubicBezTo>
                <a:cubicBezTo>
                  <a:pt x="13060" y="9045"/>
                  <a:pt x="13048" y="9048"/>
                  <a:pt x="13036" y="9051"/>
                </a:cubicBezTo>
                <a:cubicBezTo>
                  <a:pt x="13024" y="9053"/>
                  <a:pt x="13012" y="9054"/>
                  <a:pt x="13000" y="9054"/>
                </a:cubicBezTo>
                <a:lnTo>
                  <a:pt x="185" y="9054"/>
                </a:lnTo>
                <a:cubicBezTo>
                  <a:pt x="173" y="9054"/>
                  <a:pt x="161" y="9053"/>
                  <a:pt x="149" y="9051"/>
                </a:cubicBezTo>
                <a:cubicBezTo>
                  <a:pt x="137" y="9048"/>
                  <a:pt x="126" y="9045"/>
                  <a:pt x="114" y="9040"/>
                </a:cubicBezTo>
                <a:cubicBezTo>
                  <a:pt x="103" y="9036"/>
                  <a:pt x="92" y="9030"/>
                  <a:pt x="82" y="9023"/>
                </a:cubicBezTo>
                <a:cubicBezTo>
                  <a:pt x="72" y="9016"/>
                  <a:pt x="63" y="9009"/>
                  <a:pt x="54" y="9000"/>
                </a:cubicBezTo>
                <a:cubicBezTo>
                  <a:pt x="45" y="8991"/>
                  <a:pt x="38" y="8982"/>
                  <a:pt x="31" y="8972"/>
                </a:cubicBezTo>
                <a:cubicBezTo>
                  <a:pt x="24" y="8962"/>
                  <a:pt x="18" y="8951"/>
                  <a:pt x="14" y="8940"/>
                </a:cubicBezTo>
                <a:cubicBezTo>
                  <a:pt x="9" y="8928"/>
                  <a:pt x="6" y="8917"/>
                  <a:pt x="3" y="8905"/>
                </a:cubicBezTo>
                <a:cubicBezTo>
                  <a:pt x="1" y="8893"/>
                  <a:pt x="0" y="8881"/>
                  <a:pt x="0" y="8869"/>
                </a:cubicBezTo>
                <a:close/>
              </a:path>
            </a:pathLst>
          </a:custGeom>
          <a:solidFill>
            <a:srgbClr val="1E3A8A">
              <a:alpha val="3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934" name="任意多边形: 形状 933"/>
          <p:cNvSpPr/>
          <p:nvPr/>
        </p:nvSpPr>
        <p:spPr>
          <a:xfrm>
            <a:off x="5816160" y="1604160"/>
            <a:ext cx="4345920" cy="17280"/>
          </a:xfrm>
          <a:custGeom>
            <a:avLst/>
            <a:gdLst/>
            <a:ahLst/>
            <a:cxnLst/>
            <a:rect l="0" t="0" r="r" b="b"/>
            <a:pathLst>
              <a:path w="12072" h="48">
                <a:moveTo>
                  <a:pt x="0" y="0"/>
                </a:moveTo>
                <a:lnTo>
                  <a:pt x="139" y="0"/>
                </a:lnTo>
                <a:lnTo>
                  <a:pt x="139" y="48"/>
                </a:lnTo>
                <a:lnTo>
                  <a:pt x="0" y="48"/>
                </a:lnTo>
                <a:lnTo>
                  <a:pt x="0" y="0"/>
                </a:lnTo>
                <a:moveTo>
                  <a:pt x="234" y="0"/>
                </a:moveTo>
                <a:lnTo>
                  <a:pt x="373" y="0"/>
                </a:lnTo>
                <a:lnTo>
                  <a:pt x="373" y="48"/>
                </a:lnTo>
                <a:lnTo>
                  <a:pt x="234" y="48"/>
                </a:lnTo>
                <a:lnTo>
                  <a:pt x="234" y="0"/>
                </a:lnTo>
                <a:moveTo>
                  <a:pt x="468" y="0"/>
                </a:moveTo>
                <a:lnTo>
                  <a:pt x="607" y="0"/>
                </a:lnTo>
                <a:lnTo>
                  <a:pt x="607" y="48"/>
                </a:lnTo>
                <a:lnTo>
                  <a:pt x="468" y="48"/>
                </a:lnTo>
                <a:lnTo>
                  <a:pt x="468" y="0"/>
                </a:lnTo>
                <a:moveTo>
                  <a:pt x="702" y="0"/>
                </a:moveTo>
                <a:lnTo>
                  <a:pt x="841" y="0"/>
                </a:lnTo>
                <a:lnTo>
                  <a:pt x="841" y="48"/>
                </a:lnTo>
                <a:lnTo>
                  <a:pt x="702" y="48"/>
                </a:lnTo>
                <a:lnTo>
                  <a:pt x="702" y="0"/>
                </a:lnTo>
                <a:moveTo>
                  <a:pt x="936" y="0"/>
                </a:moveTo>
                <a:lnTo>
                  <a:pt x="1075" y="0"/>
                </a:lnTo>
                <a:lnTo>
                  <a:pt x="1075" y="48"/>
                </a:lnTo>
                <a:lnTo>
                  <a:pt x="936" y="48"/>
                </a:lnTo>
                <a:lnTo>
                  <a:pt x="936" y="0"/>
                </a:lnTo>
                <a:moveTo>
                  <a:pt x="1170" y="0"/>
                </a:moveTo>
                <a:lnTo>
                  <a:pt x="1309" y="0"/>
                </a:lnTo>
                <a:lnTo>
                  <a:pt x="1309" y="48"/>
                </a:lnTo>
                <a:lnTo>
                  <a:pt x="1170" y="48"/>
                </a:lnTo>
                <a:lnTo>
                  <a:pt x="1170" y="0"/>
                </a:lnTo>
                <a:moveTo>
                  <a:pt x="1403" y="0"/>
                </a:moveTo>
                <a:lnTo>
                  <a:pt x="1543" y="0"/>
                </a:lnTo>
                <a:lnTo>
                  <a:pt x="1543" y="48"/>
                </a:lnTo>
                <a:lnTo>
                  <a:pt x="1403" y="48"/>
                </a:lnTo>
                <a:lnTo>
                  <a:pt x="1403" y="0"/>
                </a:lnTo>
                <a:moveTo>
                  <a:pt x="1637" y="0"/>
                </a:moveTo>
                <a:lnTo>
                  <a:pt x="1777" y="0"/>
                </a:lnTo>
                <a:lnTo>
                  <a:pt x="1777" y="48"/>
                </a:lnTo>
                <a:lnTo>
                  <a:pt x="1637" y="48"/>
                </a:lnTo>
                <a:lnTo>
                  <a:pt x="1637" y="0"/>
                </a:lnTo>
                <a:moveTo>
                  <a:pt x="1871" y="0"/>
                </a:moveTo>
                <a:lnTo>
                  <a:pt x="2012" y="0"/>
                </a:lnTo>
                <a:lnTo>
                  <a:pt x="2012" y="48"/>
                </a:lnTo>
                <a:lnTo>
                  <a:pt x="1871" y="48"/>
                </a:lnTo>
                <a:lnTo>
                  <a:pt x="1871" y="0"/>
                </a:lnTo>
                <a:moveTo>
                  <a:pt x="2106" y="0"/>
                </a:moveTo>
                <a:lnTo>
                  <a:pt x="2246" y="0"/>
                </a:lnTo>
                <a:lnTo>
                  <a:pt x="2246" y="48"/>
                </a:lnTo>
                <a:lnTo>
                  <a:pt x="2106" y="48"/>
                </a:lnTo>
                <a:lnTo>
                  <a:pt x="2106" y="0"/>
                </a:lnTo>
                <a:moveTo>
                  <a:pt x="2340" y="0"/>
                </a:moveTo>
                <a:lnTo>
                  <a:pt x="2480" y="0"/>
                </a:lnTo>
                <a:lnTo>
                  <a:pt x="2480" y="48"/>
                </a:lnTo>
                <a:lnTo>
                  <a:pt x="2340" y="48"/>
                </a:lnTo>
                <a:lnTo>
                  <a:pt x="2340" y="0"/>
                </a:lnTo>
                <a:moveTo>
                  <a:pt x="2574" y="0"/>
                </a:moveTo>
                <a:lnTo>
                  <a:pt x="2714" y="0"/>
                </a:lnTo>
                <a:lnTo>
                  <a:pt x="2714" y="48"/>
                </a:lnTo>
                <a:lnTo>
                  <a:pt x="2574" y="48"/>
                </a:lnTo>
                <a:lnTo>
                  <a:pt x="2574" y="0"/>
                </a:lnTo>
                <a:moveTo>
                  <a:pt x="2808" y="0"/>
                </a:moveTo>
                <a:lnTo>
                  <a:pt x="2947" y="0"/>
                </a:lnTo>
                <a:lnTo>
                  <a:pt x="2947" y="48"/>
                </a:lnTo>
                <a:lnTo>
                  <a:pt x="2808" y="48"/>
                </a:lnTo>
                <a:lnTo>
                  <a:pt x="2808" y="0"/>
                </a:lnTo>
                <a:moveTo>
                  <a:pt x="3042" y="0"/>
                </a:moveTo>
                <a:lnTo>
                  <a:pt x="3181" y="0"/>
                </a:lnTo>
                <a:lnTo>
                  <a:pt x="3181" y="48"/>
                </a:lnTo>
                <a:lnTo>
                  <a:pt x="3042" y="48"/>
                </a:lnTo>
                <a:lnTo>
                  <a:pt x="3042" y="0"/>
                </a:lnTo>
                <a:moveTo>
                  <a:pt x="3276" y="0"/>
                </a:moveTo>
                <a:lnTo>
                  <a:pt x="3415" y="0"/>
                </a:lnTo>
                <a:lnTo>
                  <a:pt x="3415" y="48"/>
                </a:lnTo>
                <a:lnTo>
                  <a:pt x="3276" y="48"/>
                </a:lnTo>
                <a:lnTo>
                  <a:pt x="3276" y="0"/>
                </a:lnTo>
                <a:moveTo>
                  <a:pt x="3510" y="0"/>
                </a:moveTo>
                <a:lnTo>
                  <a:pt x="3649" y="0"/>
                </a:lnTo>
                <a:lnTo>
                  <a:pt x="3649" y="48"/>
                </a:lnTo>
                <a:lnTo>
                  <a:pt x="3510" y="48"/>
                </a:lnTo>
                <a:lnTo>
                  <a:pt x="3510" y="0"/>
                </a:lnTo>
                <a:moveTo>
                  <a:pt x="3744" y="0"/>
                </a:moveTo>
                <a:lnTo>
                  <a:pt x="3883" y="0"/>
                </a:lnTo>
                <a:lnTo>
                  <a:pt x="3883" y="48"/>
                </a:lnTo>
                <a:lnTo>
                  <a:pt x="3744" y="48"/>
                </a:lnTo>
                <a:lnTo>
                  <a:pt x="3744" y="0"/>
                </a:lnTo>
                <a:moveTo>
                  <a:pt x="3978" y="0"/>
                </a:moveTo>
                <a:lnTo>
                  <a:pt x="4117" y="0"/>
                </a:lnTo>
                <a:lnTo>
                  <a:pt x="4117" y="48"/>
                </a:lnTo>
                <a:lnTo>
                  <a:pt x="3978" y="48"/>
                </a:lnTo>
                <a:lnTo>
                  <a:pt x="3978" y="0"/>
                </a:lnTo>
                <a:moveTo>
                  <a:pt x="4212" y="0"/>
                </a:moveTo>
                <a:lnTo>
                  <a:pt x="4351" y="0"/>
                </a:lnTo>
                <a:lnTo>
                  <a:pt x="4351" y="48"/>
                </a:lnTo>
                <a:lnTo>
                  <a:pt x="4212" y="48"/>
                </a:lnTo>
                <a:lnTo>
                  <a:pt x="4212" y="0"/>
                </a:lnTo>
                <a:moveTo>
                  <a:pt x="4446" y="0"/>
                </a:moveTo>
                <a:lnTo>
                  <a:pt x="4585" y="0"/>
                </a:lnTo>
                <a:lnTo>
                  <a:pt x="4585" y="48"/>
                </a:lnTo>
                <a:lnTo>
                  <a:pt x="4446" y="48"/>
                </a:lnTo>
                <a:lnTo>
                  <a:pt x="4446" y="0"/>
                </a:lnTo>
                <a:moveTo>
                  <a:pt x="4680" y="0"/>
                </a:moveTo>
                <a:lnTo>
                  <a:pt x="4819" y="0"/>
                </a:lnTo>
                <a:lnTo>
                  <a:pt x="4819" y="48"/>
                </a:lnTo>
                <a:lnTo>
                  <a:pt x="4680" y="48"/>
                </a:lnTo>
                <a:lnTo>
                  <a:pt x="4680" y="0"/>
                </a:lnTo>
                <a:moveTo>
                  <a:pt x="4914" y="0"/>
                </a:moveTo>
                <a:lnTo>
                  <a:pt x="5053" y="0"/>
                </a:lnTo>
                <a:lnTo>
                  <a:pt x="5053" y="48"/>
                </a:lnTo>
                <a:lnTo>
                  <a:pt x="4914" y="48"/>
                </a:lnTo>
                <a:lnTo>
                  <a:pt x="4914" y="0"/>
                </a:lnTo>
                <a:moveTo>
                  <a:pt x="5148" y="0"/>
                </a:moveTo>
                <a:lnTo>
                  <a:pt x="5287" y="0"/>
                </a:lnTo>
                <a:lnTo>
                  <a:pt x="5287" y="48"/>
                </a:lnTo>
                <a:lnTo>
                  <a:pt x="5148" y="48"/>
                </a:lnTo>
                <a:lnTo>
                  <a:pt x="5148" y="0"/>
                </a:lnTo>
                <a:moveTo>
                  <a:pt x="5382" y="0"/>
                </a:moveTo>
                <a:lnTo>
                  <a:pt x="5521" y="0"/>
                </a:lnTo>
                <a:lnTo>
                  <a:pt x="5521" y="48"/>
                </a:lnTo>
                <a:lnTo>
                  <a:pt x="5382" y="48"/>
                </a:lnTo>
                <a:lnTo>
                  <a:pt x="5382" y="0"/>
                </a:lnTo>
                <a:moveTo>
                  <a:pt x="5616" y="0"/>
                </a:moveTo>
                <a:lnTo>
                  <a:pt x="5755" y="0"/>
                </a:lnTo>
                <a:lnTo>
                  <a:pt x="5755" y="48"/>
                </a:lnTo>
                <a:lnTo>
                  <a:pt x="5616" y="48"/>
                </a:lnTo>
                <a:lnTo>
                  <a:pt x="5616" y="0"/>
                </a:lnTo>
                <a:moveTo>
                  <a:pt x="5850" y="0"/>
                </a:moveTo>
                <a:lnTo>
                  <a:pt x="5989" y="0"/>
                </a:lnTo>
                <a:lnTo>
                  <a:pt x="5989" y="48"/>
                </a:lnTo>
                <a:lnTo>
                  <a:pt x="5850" y="48"/>
                </a:lnTo>
                <a:lnTo>
                  <a:pt x="5850" y="0"/>
                </a:lnTo>
                <a:moveTo>
                  <a:pt x="6084" y="0"/>
                </a:moveTo>
                <a:lnTo>
                  <a:pt x="6223" y="0"/>
                </a:lnTo>
                <a:lnTo>
                  <a:pt x="6223" y="48"/>
                </a:lnTo>
                <a:lnTo>
                  <a:pt x="6084" y="48"/>
                </a:lnTo>
                <a:lnTo>
                  <a:pt x="6084" y="0"/>
                </a:lnTo>
                <a:moveTo>
                  <a:pt x="6317" y="0"/>
                </a:moveTo>
                <a:lnTo>
                  <a:pt x="6457" y="0"/>
                </a:lnTo>
                <a:lnTo>
                  <a:pt x="6457" y="48"/>
                </a:lnTo>
                <a:lnTo>
                  <a:pt x="6317" y="48"/>
                </a:lnTo>
                <a:lnTo>
                  <a:pt x="6317" y="0"/>
                </a:lnTo>
                <a:moveTo>
                  <a:pt x="6551" y="0"/>
                </a:moveTo>
                <a:lnTo>
                  <a:pt x="6691" y="0"/>
                </a:lnTo>
                <a:lnTo>
                  <a:pt x="6691" y="48"/>
                </a:lnTo>
                <a:lnTo>
                  <a:pt x="6551" y="48"/>
                </a:lnTo>
                <a:lnTo>
                  <a:pt x="6551" y="0"/>
                </a:lnTo>
                <a:moveTo>
                  <a:pt x="6785" y="0"/>
                </a:moveTo>
                <a:lnTo>
                  <a:pt x="6925" y="0"/>
                </a:lnTo>
                <a:lnTo>
                  <a:pt x="6925" y="48"/>
                </a:lnTo>
                <a:lnTo>
                  <a:pt x="6785" y="48"/>
                </a:lnTo>
                <a:lnTo>
                  <a:pt x="6785" y="0"/>
                </a:lnTo>
                <a:moveTo>
                  <a:pt x="7019" y="0"/>
                </a:moveTo>
                <a:lnTo>
                  <a:pt x="7159" y="0"/>
                </a:lnTo>
                <a:lnTo>
                  <a:pt x="7159" y="48"/>
                </a:lnTo>
                <a:lnTo>
                  <a:pt x="7019" y="48"/>
                </a:lnTo>
                <a:lnTo>
                  <a:pt x="7019" y="0"/>
                </a:lnTo>
                <a:moveTo>
                  <a:pt x="7253" y="0"/>
                </a:moveTo>
                <a:lnTo>
                  <a:pt x="7393" y="0"/>
                </a:lnTo>
                <a:lnTo>
                  <a:pt x="7393" y="48"/>
                </a:lnTo>
                <a:lnTo>
                  <a:pt x="7253" y="48"/>
                </a:lnTo>
                <a:lnTo>
                  <a:pt x="7253" y="0"/>
                </a:lnTo>
                <a:moveTo>
                  <a:pt x="7487" y="0"/>
                </a:moveTo>
                <a:lnTo>
                  <a:pt x="7627" y="0"/>
                </a:lnTo>
                <a:lnTo>
                  <a:pt x="7627" y="48"/>
                </a:lnTo>
                <a:lnTo>
                  <a:pt x="7487" y="48"/>
                </a:lnTo>
                <a:lnTo>
                  <a:pt x="7487" y="0"/>
                </a:lnTo>
                <a:moveTo>
                  <a:pt x="7721" y="0"/>
                </a:moveTo>
                <a:lnTo>
                  <a:pt x="7860" y="0"/>
                </a:lnTo>
                <a:lnTo>
                  <a:pt x="7860" y="48"/>
                </a:lnTo>
                <a:lnTo>
                  <a:pt x="7721" y="48"/>
                </a:lnTo>
                <a:lnTo>
                  <a:pt x="7721" y="0"/>
                </a:lnTo>
                <a:moveTo>
                  <a:pt x="7955" y="0"/>
                </a:moveTo>
                <a:lnTo>
                  <a:pt x="8094" y="0"/>
                </a:lnTo>
                <a:lnTo>
                  <a:pt x="8094" y="48"/>
                </a:lnTo>
                <a:lnTo>
                  <a:pt x="7955" y="48"/>
                </a:lnTo>
                <a:lnTo>
                  <a:pt x="7955" y="0"/>
                </a:lnTo>
                <a:moveTo>
                  <a:pt x="8189" y="0"/>
                </a:moveTo>
                <a:lnTo>
                  <a:pt x="8328" y="0"/>
                </a:lnTo>
                <a:lnTo>
                  <a:pt x="8328" y="48"/>
                </a:lnTo>
                <a:lnTo>
                  <a:pt x="8189" y="48"/>
                </a:lnTo>
                <a:lnTo>
                  <a:pt x="8189" y="0"/>
                </a:lnTo>
                <a:moveTo>
                  <a:pt x="8423" y="0"/>
                </a:moveTo>
                <a:lnTo>
                  <a:pt x="8562" y="0"/>
                </a:lnTo>
                <a:lnTo>
                  <a:pt x="8562" y="48"/>
                </a:lnTo>
                <a:lnTo>
                  <a:pt x="8423" y="48"/>
                </a:lnTo>
                <a:lnTo>
                  <a:pt x="8423" y="0"/>
                </a:lnTo>
                <a:moveTo>
                  <a:pt x="8657" y="0"/>
                </a:moveTo>
                <a:lnTo>
                  <a:pt x="8796" y="0"/>
                </a:lnTo>
                <a:lnTo>
                  <a:pt x="8796" y="48"/>
                </a:lnTo>
                <a:lnTo>
                  <a:pt x="8657" y="48"/>
                </a:lnTo>
                <a:lnTo>
                  <a:pt x="8657" y="0"/>
                </a:lnTo>
                <a:moveTo>
                  <a:pt x="8891" y="0"/>
                </a:moveTo>
                <a:lnTo>
                  <a:pt x="9030" y="0"/>
                </a:lnTo>
                <a:lnTo>
                  <a:pt x="9030" y="48"/>
                </a:lnTo>
                <a:lnTo>
                  <a:pt x="8891" y="48"/>
                </a:lnTo>
                <a:lnTo>
                  <a:pt x="8891" y="0"/>
                </a:lnTo>
                <a:moveTo>
                  <a:pt x="9125" y="0"/>
                </a:moveTo>
                <a:lnTo>
                  <a:pt x="9264" y="0"/>
                </a:lnTo>
                <a:lnTo>
                  <a:pt x="9264" y="48"/>
                </a:lnTo>
                <a:lnTo>
                  <a:pt x="9125" y="48"/>
                </a:lnTo>
                <a:lnTo>
                  <a:pt x="9125" y="0"/>
                </a:lnTo>
                <a:moveTo>
                  <a:pt x="9359" y="0"/>
                </a:moveTo>
                <a:lnTo>
                  <a:pt x="9498" y="0"/>
                </a:lnTo>
                <a:lnTo>
                  <a:pt x="9498" y="48"/>
                </a:lnTo>
                <a:lnTo>
                  <a:pt x="9359" y="48"/>
                </a:lnTo>
                <a:lnTo>
                  <a:pt x="9359" y="0"/>
                </a:lnTo>
                <a:moveTo>
                  <a:pt x="9593" y="0"/>
                </a:moveTo>
                <a:lnTo>
                  <a:pt x="9732" y="0"/>
                </a:lnTo>
                <a:lnTo>
                  <a:pt x="9732" y="48"/>
                </a:lnTo>
                <a:lnTo>
                  <a:pt x="9593" y="48"/>
                </a:lnTo>
                <a:lnTo>
                  <a:pt x="9593" y="0"/>
                </a:lnTo>
                <a:moveTo>
                  <a:pt x="9827" y="0"/>
                </a:moveTo>
                <a:lnTo>
                  <a:pt x="9966" y="0"/>
                </a:lnTo>
                <a:lnTo>
                  <a:pt x="9966" y="48"/>
                </a:lnTo>
                <a:lnTo>
                  <a:pt x="9827" y="48"/>
                </a:lnTo>
                <a:lnTo>
                  <a:pt x="9827" y="0"/>
                </a:lnTo>
                <a:moveTo>
                  <a:pt x="10061" y="0"/>
                </a:moveTo>
                <a:lnTo>
                  <a:pt x="10200" y="0"/>
                </a:lnTo>
                <a:lnTo>
                  <a:pt x="10200" y="48"/>
                </a:lnTo>
                <a:lnTo>
                  <a:pt x="10061" y="48"/>
                </a:lnTo>
                <a:lnTo>
                  <a:pt x="10061" y="0"/>
                </a:lnTo>
                <a:moveTo>
                  <a:pt x="10295" y="0"/>
                </a:moveTo>
                <a:lnTo>
                  <a:pt x="10434" y="0"/>
                </a:lnTo>
                <a:lnTo>
                  <a:pt x="10434" y="48"/>
                </a:lnTo>
                <a:lnTo>
                  <a:pt x="10295" y="48"/>
                </a:lnTo>
                <a:lnTo>
                  <a:pt x="10295" y="0"/>
                </a:lnTo>
                <a:moveTo>
                  <a:pt x="10529" y="0"/>
                </a:moveTo>
                <a:lnTo>
                  <a:pt x="10668" y="0"/>
                </a:lnTo>
                <a:lnTo>
                  <a:pt x="10668" y="48"/>
                </a:lnTo>
                <a:lnTo>
                  <a:pt x="10529" y="48"/>
                </a:lnTo>
                <a:lnTo>
                  <a:pt x="10529" y="0"/>
                </a:lnTo>
                <a:moveTo>
                  <a:pt x="10763" y="0"/>
                </a:moveTo>
                <a:lnTo>
                  <a:pt x="10902" y="0"/>
                </a:lnTo>
                <a:lnTo>
                  <a:pt x="10902" y="48"/>
                </a:lnTo>
                <a:lnTo>
                  <a:pt x="10763" y="48"/>
                </a:lnTo>
                <a:lnTo>
                  <a:pt x="10763" y="0"/>
                </a:lnTo>
                <a:moveTo>
                  <a:pt x="10996" y="0"/>
                </a:moveTo>
                <a:lnTo>
                  <a:pt x="11136" y="0"/>
                </a:lnTo>
                <a:lnTo>
                  <a:pt x="11136" y="48"/>
                </a:lnTo>
                <a:lnTo>
                  <a:pt x="10996" y="48"/>
                </a:lnTo>
                <a:lnTo>
                  <a:pt x="10996" y="0"/>
                </a:lnTo>
                <a:moveTo>
                  <a:pt x="11230" y="0"/>
                </a:moveTo>
                <a:lnTo>
                  <a:pt x="11370" y="0"/>
                </a:lnTo>
                <a:lnTo>
                  <a:pt x="11370" y="48"/>
                </a:lnTo>
                <a:lnTo>
                  <a:pt x="11230" y="48"/>
                </a:lnTo>
                <a:lnTo>
                  <a:pt x="11230" y="0"/>
                </a:lnTo>
                <a:moveTo>
                  <a:pt x="11464" y="0"/>
                </a:moveTo>
                <a:lnTo>
                  <a:pt x="11604" y="0"/>
                </a:lnTo>
                <a:lnTo>
                  <a:pt x="11604" y="48"/>
                </a:lnTo>
                <a:lnTo>
                  <a:pt x="11464" y="48"/>
                </a:lnTo>
                <a:lnTo>
                  <a:pt x="11464" y="0"/>
                </a:lnTo>
                <a:moveTo>
                  <a:pt x="11698" y="0"/>
                </a:moveTo>
                <a:lnTo>
                  <a:pt x="11838" y="0"/>
                </a:lnTo>
                <a:lnTo>
                  <a:pt x="11838" y="48"/>
                </a:lnTo>
                <a:lnTo>
                  <a:pt x="11698" y="48"/>
                </a:lnTo>
                <a:lnTo>
                  <a:pt x="11698" y="0"/>
                </a:lnTo>
                <a:moveTo>
                  <a:pt x="11932" y="0"/>
                </a:moveTo>
                <a:lnTo>
                  <a:pt x="12072" y="0"/>
                </a:lnTo>
                <a:lnTo>
                  <a:pt x="12072" y="48"/>
                </a:lnTo>
                <a:lnTo>
                  <a:pt x="11932" y="48"/>
                </a:lnTo>
                <a:lnTo>
                  <a:pt x="11932" y="0"/>
                </a:lnTo>
                <a:close/>
              </a:path>
            </a:pathLst>
          </a:custGeom>
          <a:solidFill>
            <a:srgbClr val="ED8936">
              <a:alpha val="5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35" name="任意多边形: 形状 934"/>
          <p:cNvSpPr/>
          <p:nvPr/>
        </p:nvSpPr>
        <p:spPr>
          <a:xfrm>
            <a:off x="5816160" y="2557080"/>
            <a:ext cx="4345920" cy="16920"/>
          </a:xfrm>
          <a:custGeom>
            <a:avLst/>
            <a:gdLst/>
            <a:ahLst/>
            <a:cxnLst/>
            <a:rect l="0" t="0" r="r" b="b"/>
            <a:pathLst>
              <a:path w="12072" h="47">
                <a:moveTo>
                  <a:pt x="0" y="0"/>
                </a:moveTo>
                <a:lnTo>
                  <a:pt x="139" y="0"/>
                </a:lnTo>
                <a:lnTo>
                  <a:pt x="139" y="47"/>
                </a:lnTo>
                <a:lnTo>
                  <a:pt x="0" y="47"/>
                </a:lnTo>
                <a:lnTo>
                  <a:pt x="0" y="0"/>
                </a:lnTo>
                <a:moveTo>
                  <a:pt x="234" y="0"/>
                </a:moveTo>
                <a:lnTo>
                  <a:pt x="373" y="0"/>
                </a:lnTo>
                <a:lnTo>
                  <a:pt x="373" y="47"/>
                </a:lnTo>
                <a:lnTo>
                  <a:pt x="234" y="47"/>
                </a:lnTo>
                <a:lnTo>
                  <a:pt x="234" y="0"/>
                </a:lnTo>
                <a:moveTo>
                  <a:pt x="468" y="0"/>
                </a:moveTo>
                <a:lnTo>
                  <a:pt x="607" y="0"/>
                </a:lnTo>
                <a:lnTo>
                  <a:pt x="607" y="47"/>
                </a:lnTo>
                <a:lnTo>
                  <a:pt x="468" y="47"/>
                </a:lnTo>
                <a:lnTo>
                  <a:pt x="468" y="0"/>
                </a:lnTo>
                <a:moveTo>
                  <a:pt x="702" y="0"/>
                </a:moveTo>
                <a:lnTo>
                  <a:pt x="841" y="0"/>
                </a:lnTo>
                <a:lnTo>
                  <a:pt x="841" y="47"/>
                </a:lnTo>
                <a:lnTo>
                  <a:pt x="702" y="47"/>
                </a:lnTo>
                <a:lnTo>
                  <a:pt x="702" y="0"/>
                </a:lnTo>
                <a:moveTo>
                  <a:pt x="936" y="0"/>
                </a:moveTo>
                <a:lnTo>
                  <a:pt x="1075" y="0"/>
                </a:lnTo>
                <a:lnTo>
                  <a:pt x="1075" y="47"/>
                </a:lnTo>
                <a:lnTo>
                  <a:pt x="936" y="47"/>
                </a:lnTo>
                <a:lnTo>
                  <a:pt x="936" y="0"/>
                </a:lnTo>
                <a:moveTo>
                  <a:pt x="1170" y="0"/>
                </a:moveTo>
                <a:lnTo>
                  <a:pt x="1309" y="0"/>
                </a:lnTo>
                <a:lnTo>
                  <a:pt x="1309" y="47"/>
                </a:lnTo>
                <a:lnTo>
                  <a:pt x="1170" y="47"/>
                </a:lnTo>
                <a:lnTo>
                  <a:pt x="1170" y="0"/>
                </a:lnTo>
                <a:moveTo>
                  <a:pt x="1403" y="0"/>
                </a:moveTo>
                <a:lnTo>
                  <a:pt x="1543" y="0"/>
                </a:lnTo>
                <a:lnTo>
                  <a:pt x="1543" y="47"/>
                </a:lnTo>
                <a:lnTo>
                  <a:pt x="1403" y="47"/>
                </a:lnTo>
                <a:lnTo>
                  <a:pt x="1403" y="0"/>
                </a:lnTo>
                <a:moveTo>
                  <a:pt x="1637" y="0"/>
                </a:moveTo>
                <a:lnTo>
                  <a:pt x="1777" y="0"/>
                </a:lnTo>
                <a:lnTo>
                  <a:pt x="1777" y="47"/>
                </a:lnTo>
                <a:lnTo>
                  <a:pt x="1637" y="47"/>
                </a:lnTo>
                <a:lnTo>
                  <a:pt x="1637" y="0"/>
                </a:lnTo>
                <a:moveTo>
                  <a:pt x="1871" y="0"/>
                </a:moveTo>
                <a:lnTo>
                  <a:pt x="2012" y="0"/>
                </a:lnTo>
                <a:lnTo>
                  <a:pt x="2012" y="47"/>
                </a:lnTo>
                <a:lnTo>
                  <a:pt x="1871" y="47"/>
                </a:lnTo>
                <a:lnTo>
                  <a:pt x="1871" y="0"/>
                </a:lnTo>
                <a:moveTo>
                  <a:pt x="2106" y="0"/>
                </a:moveTo>
                <a:lnTo>
                  <a:pt x="2246" y="0"/>
                </a:lnTo>
                <a:lnTo>
                  <a:pt x="2246" y="47"/>
                </a:lnTo>
                <a:lnTo>
                  <a:pt x="2106" y="47"/>
                </a:lnTo>
                <a:lnTo>
                  <a:pt x="2106" y="0"/>
                </a:lnTo>
                <a:moveTo>
                  <a:pt x="2340" y="0"/>
                </a:moveTo>
                <a:lnTo>
                  <a:pt x="2480" y="0"/>
                </a:lnTo>
                <a:lnTo>
                  <a:pt x="2480" y="47"/>
                </a:lnTo>
                <a:lnTo>
                  <a:pt x="2340" y="47"/>
                </a:lnTo>
                <a:lnTo>
                  <a:pt x="2340" y="0"/>
                </a:lnTo>
                <a:moveTo>
                  <a:pt x="2574" y="0"/>
                </a:moveTo>
                <a:lnTo>
                  <a:pt x="2714" y="0"/>
                </a:lnTo>
                <a:lnTo>
                  <a:pt x="2714" y="47"/>
                </a:lnTo>
                <a:lnTo>
                  <a:pt x="2574" y="47"/>
                </a:lnTo>
                <a:lnTo>
                  <a:pt x="2574" y="0"/>
                </a:lnTo>
                <a:moveTo>
                  <a:pt x="2808" y="0"/>
                </a:moveTo>
                <a:lnTo>
                  <a:pt x="2947" y="0"/>
                </a:lnTo>
                <a:lnTo>
                  <a:pt x="2947" y="47"/>
                </a:lnTo>
                <a:lnTo>
                  <a:pt x="2808" y="47"/>
                </a:lnTo>
                <a:lnTo>
                  <a:pt x="2808" y="0"/>
                </a:lnTo>
                <a:moveTo>
                  <a:pt x="3042" y="0"/>
                </a:moveTo>
                <a:lnTo>
                  <a:pt x="3181" y="0"/>
                </a:lnTo>
                <a:lnTo>
                  <a:pt x="3181" y="47"/>
                </a:lnTo>
                <a:lnTo>
                  <a:pt x="3042" y="47"/>
                </a:lnTo>
                <a:lnTo>
                  <a:pt x="3042" y="0"/>
                </a:lnTo>
                <a:moveTo>
                  <a:pt x="3276" y="0"/>
                </a:moveTo>
                <a:lnTo>
                  <a:pt x="3415" y="0"/>
                </a:lnTo>
                <a:lnTo>
                  <a:pt x="3415" y="47"/>
                </a:lnTo>
                <a:lnTo>
                  <a:pt x="3276" y="47"/>
                </a:lnTo>
                <a:lnTo>
                  <a:pt x="3276" y="0"/>
                </a:lnTo>
                <a:moveTo>
                  <a:pt x="3510" y="0"/>
                </a:moveTo>
                <a:lnTo>
                  <a:pt x="3649" y="0"/>
                </a:lnTo>
                <a:lnTo>
                  <a:pt x="3649" y="47"/>
                </a:lnTo>
                <a:lnTo>
                  <a:pt x="3510" y="47"/>
                </a:lnTo>
                <a:lnTo>
                  <a:pt x="3510" y="0"/>
                </a:lnTo>
                <a:moveTo>
                  <a:pt x="3744" y="0"/>
                </a:moveTo>
                <a:lnTo>
                  <a:pt x="3883" y="0"/>
                </a:lnTo>
                <a:lnTo>
                  <a:pt x="3883" y="47"/>
                </a:lnTo>
                <a:lnTo>
                  <a:pt x="3744" y="47"/>
                </a:lnTo>
                <a:lnTo>
                  <a:pt x="3744" y="0"/>
                </a:lnTo>
                <a:moveTo>
                  <a:pt x="3978" y="0"/>
                </a:moveTo>
                <a:lnTo>
                  <a:pt x="4117" y="0"/>
                </a:lnTo>
                <a:lnTo>
                  <a:pt x="4117" y="47"/>
                </a:lnTo>
                <a:lnTo>
                  <a:pt x="3978" y="47"/>
                </a:lnTo>
                <a:lnTo>
                  <a:pt x="3978" y="0"/>
                </a:lnTo>
                <a:moveTo>
                  <a:pt x="4212" y="0"/>
                </a:moveTo>
                <a:lnTo>
                  <a:pt x="4351" y="0"/>
                </a:lnTo>
                <a:lnTo>
                  <a:pt x="4351" y="47"/>
                </a:lnTo>
                <a:lnTo>
                  <a:pt x="4212" y="47"/>
                </a:lnTo>
                <a:lnTo>
                  <a:pt x="4212" y="0"/>
                </a:lnTo>
                <a:moveTo>
                  <a:pt x="4446" y="0"/>
                </a:moveTo>
                <a:lnTo>
                  <a:pt x="4585" y="0"/>
                </a:lnTo>
                <a:lnTo>
                  <a:pt x="4585" y="47"/>
                </a:lnTo>
                <a:lnTo>
                  <a:pt x="4446" y="47"/>
                </a:lnTo>
                <a:lnTo>
                  <a:pt x="4446" y="0"/>
                </a:lnTo>
                <a:moveTo>
                  <a:pt x="4680" y="0"/>
                </a:moveTo>
                <a:lnTo>
                  <a:pt x="4819" y="0"/>
                </a:lnTo>
                <a:lnTo>
                  <a:pt x="4819" y="47"/>
                </a:lnTo>
                <a:lnTo>
                  <a:pt x="4680" y="47"/>
                </a:lnTo>
                <a:lnTo>
                  <a:pt x="4680" y="0"/>
                </a:lnTo>
                <a:moveTo>
                  <a:pt x="4914" y="0"/>
                </a:moveTo>
                <a:lnTo>
                  <a:pt x="5053" y="0"/>
                </a:lnTo>
                <a:lnTo>
                  <a:pt x="5053" y="47"/>
                </a:lnTo>
                <a:lnTo>
                  <a:pt x="4914" y="47"/>
                </a:lnTo>
                <a:lnTo>
                  <a:pt x="4914" y="0"/>
                </a:lnTo>
                <a:moveTo>
                  <a:pt x="5148" y="0"/>
                </a:moveTo>
                <a:lnTo>
                  <a:pt x="5287" y="0"/>
                </a:lnTo>
                <a:lnTo>
                  <a:pt x="5287" y="47"/>
                </a:lnTo>
                <a:lnTo>
                  <a:pt x="5148" y="47"/>
                </a:lnTo>
                <a:lnTo>
                  <a:pt x="5148" y="0"/>
                </a:lnTo>
                <a:moveTo>
                  <a:pt x="5382" y="0"/>
                </a:moveTo>
                <a:lnTo>
                  <a:pt x="5521" y="0"/>
                </a:lnTo>
                <a:lnTo>
                  <a:pt x="5521" y="47"/>
                </a:lnTo>
                <a:lnTo>
                  <a:pt x="5382" y="47"/>
                </a:lnTo>
                <a:lnTo>
                  <a:pt x="5382" y="0"/>
                </a:lnTo>
                <a:moveTo>
                  <a:pt x="5616" y="0"/>
                </a:moveTo>
                <a:lnTo>
                  <a:pt x="5755" y="0"/>
                </a:lnTo>
                <a:lnTo>
                  <a:pt x="5755" y="47"/>
                </a:lnTo>
                <a:lnTo>
                  <a:pt x="5616" y="47"/>
                </a:lnTo>
                <a:lnTo>
                  <a:pt x="5616" y="0"/>
                </a:lnTo>
                <a:moveTo>
                  <a:pt x="5850" y="0"/>
                </a:moveTo>
                <a:lnTo>
                  <a:pt x="5989" y="0"/>
                </a:lnTo>
                <a:lnTo>
                  <a:pt x="5989" y="47"/>
                </a:lnTo>
                <a:lnTo>
                  <a:pt x="5850" y="47"/>
                </a:lnTo>
                <a:lnTo>
                  <a:pt x="5850" y="0"/>
                </a:lnTo>
                <a:moveTo>
                  <a:pt x="6084" y="0"/>
                </a:moveTo>
                <a:lnTo>
                  <a:pt x="6223" y="0"/>
                </a:lnTo>
                <a:lnTo>
                  <a:pt x="6223" y="47"/>
                </a:lnTo>
                <a:lnTo>
                  <a:pt x="6084" y="47"/>
                </a:lnTo>
                <a:lnTo>
                  <a:pt x="6084" y="0"/>
                </a:lnTo>
                <a:moveTo>
                  <a:pt x="6317" y="0"/>
                </a:moveTo>
                <a:lnTo>
                  <a:pt x="6457" y="0"/>
                </a:lnTo>
                <a:lnTo>
                  <a:pt x="6457" y="47"/>
                </a:lnTo>
                <a:lnTo>
                  <a:pt x="6317" y="47"/>
                </a:lnTo>
                <a:lnTo>
                  <a:pt x="6317" y="0"/>
                </a:lnTo>
                <a:moveTo>
                  <a:pt x="6551" y="0"/>
                </a:moveTo>
                <a:lnTo>
                  <a:pt x="6691" y="0"/>
                </a:lnTo>
                <a:lnTo>
                  <a:pt x="6691" y="47"/>
                </a:lnTo>
                <a:lnTo>
                  <a:pt x="6551" y="47"/>
                </a:lnTo>
                <a:lnTo>
                  <a:pt x="6551" y="0"/>
                </a:lnTo>
                <a:moveTo>
                  <a:pt x="6785" y="0"/>
                </a:moveTo>
                <a:lnTo>
                  <a:pt x="6925" y="0"/>
                </a:lnTo>
                <a:lnTo>
                  <a:pt x="6925" y="47"/>
                </a:lnTo>
                <a:lnTo>
                  <a:pt x="6785" y="47"/>
                </a:lnTo>
                <a:lnTo>
                  <a:pt x="6785" y="0"/>
                </a:lnTo>
                <a:moveTo>
                  <a:pt x="7019" y="0"/>
                </a:moveTo>
                <a:lnTo>
                  <a:pt x="7159" y="0"/>
                </a:lnTo>
                <a:lnTo>
                  <a:pt x="7159" y="47"/>
                </a:lnTo>
                <a:lnTo>
                  <a:pt x="7019" y="47"/>
                </a:lnTo>
                <a:lnTo>
                  <a:pt x="7019" y="0"/>
                </a:lnTo>
                <a:moveTo>
                  <a:pt x="7253" y="0"/>
                </a:moveTo>
                <a:lnTo>
                  <a:pt x="7393" y="0"/>
                </a:lnTo>
                <a:lnTo>
                  <a:pt x="7393" y="47"/>
                </a:lnTo>
                <a:lnTo>
                  <a:pt x="7253" y="47"/>
                </a:lnTo>
                <a:lnTo>
                  <a:pt x="7253" y="0"/>
                </a:lnTo>
                <a:moveTo>
                  <a:pt x="7487" y="0"/>
                </a:moveTo>
                <a:lnTo>
                  <a:pt x="7627" y="0"/>
                </a:lnTo>
                <a:lnTo>
                  <a:pt x="7627" y="47"/>
                </a:lnTo>
                <a:lnTo>
                  <a:pt x="7487" y="47"/>
                </a:lnTo>
                <a:lnTo>
                  <a:pt x="7487" y="0"/>
                </a:lnTo>
                <a:moveTo>
                  <a:pt x="7721" y="0"/>
                </a:moveTo>
                <a:lnTo>
                  <a:pt x="7860" y="0"/>
                </a:lnTo>
                <a:lnTo>
                  <a:pt x="7860" y="47"/>
                </a:lnTo>
                <a:lnTo>
                  <a:pt x="7721" y="47"/>
                </a:lnTo>
                <a:lnTo>
                  <a:pt x="7721" y="0"/>
                </a:lnTo>
                <a:moveTo>
                  <a:pt x="7955" y="0"/>
                </a:moveTo>
                <a:lnTo>
                  <a:pt x="8094" y="0"/>
                </a:lnTo>
                <a:lnTo>
                  <a:pt x="8094" y="47"/>
                </a:lnTo>
                <a:lnTo>
                  <a:pt x="7955" y="47"/>
                </a:lnTo>
                <a:lnTo>
                  <a:pt x="7955" y="0"/>
                </a:lnTo>
                <a:moveTo>
                  <a:pt x="8189" y="0"/>
                </a:moveTo>
                <a:lnTo>
                  <a:pt x="8328" y="0"/>
                </a:lnTo>
                <a:lnTo>
                  <a:pt x="8328" y="47"/>
                </a:lnTo>
                <a:lnTo>
                  <a:pt x="8189" y="47"/>
                </a:lnTo>
                <a:lnTo>
                  <a:pt x="8189" y="0"/>
                </a:lnTo>
                <a:moveTo>
                  <a:pt x="8423" y="0"/>
                </a:moveTo>
                <a:lnTo>
                  <a:pt x="8562" y="0"/>
                </a:lnTo>
                <a:lnTo>
                  <a:pt x="8562" y="47"/>
                </a:lnTo>
                <a:lnTo>
                  <a:pt x="8423" y="47"/>
                </a:lnTo>
                <a:lnTo>
                  <a:pt x="8423" y="0"/>
                </a:lnTo>
                <a:moveTo>
                  <a:pt x="8657" y="0"/>
                </a:moveTo>
                <a:lnTo>
                  <a:pt x="8796" y="0"/>
                </a:lnTo>
                <a:lnTo>
                  <a:pt x="8796" y="47"/>
                </a:lnTo>
                <a:lnTo>
                  <a:pt x="8657" y="47"/>
                </a:lnTo>
                <a:lnTo>
                  <a:pt x="8657" y="0"/>
                </a:lnTo>
                <a:moveTo>
                  <a:pt x="8891" y="0"/>
                </a:moveTo>
                <a:lnTo>
                  <a:pt x="9030" y="0"/>
                </a:lnTo>
                <a:lnTo>
                  <a:pt x="9030" y="47"/>
                </a:lnTo>
                <a:lnTo>
                  <a:pt x="8891" y="47"/>
                </a:lnTo>
                <a:lnTo>
                  <a:pt x="8891" y="0"/>
                </a:lnTo>
                <a:moveTo>
                  <a:pt x="9125" y="0"/>
                </a:moveTo>
                <a:lnTo>
                  <a:pt x="9264" y="0"/>
                </a:lnTo>
                <a:lnTo>
                  <a:pt x="9264" y="47"/>
                </a:lnTo>
                <a:lnTo>
                  <a:pt x="9125" y="47"/>
                </a:lnTo>
                <a:lnTo>
                  <a:pt x="9125" y="0"/>
                </a:lnTo>
                <a:moveTo>
                  <a:pt x="9359" y="0"/>
                </a:moveTo>
                <a:lnTo>
                  <a:pt x="9498" y="0"/>
                </a:lnTo>
                <a:lnTo>
                  <a:pt x="9498" y="47"/>
                </a:lnTo>
                <a:lnTo>
                  <a:pt x="9359" y="47"/>
                </a:lnTo>
                <a:lnTo>
                  <a:pt x="9359" y="0"/>
                </a:lnTo>
                <a:moveTo>
                  <a:pt x="9593" y="0"/>
                </a:moveTo>
                <a:lnTo>
                  <a:pt x="9732" y="0"/>
                </a:lnTo>
                <a:lnTo>
                  <a:pt x="9732" y="47"/>
                </a:lnTo>
                <a:lnTo>
                  <a:pt x="9593" y="47"/>
                </a:lnTo>
                <a:lnTo>
                  <a:pt x="9593" y="0"/>
                </a:lnTo>
                <a:moveTo>
                  <a:pt x="9827" y="0"/>
                </a:moveTo>
                <a:lnTo>
                  <a:pt x="9966" y="0"/>
                </a:lnTo>
                <a:lnTo>
                  <a:pt x="9966" y="47"/>
                </a:lnTo>
                <a:lnTo>
                  <a:pt x="9827" y="47"/>
                </a:lnTo>
                <a:lnTo>
                  <a:pt x="9827" y="0"/>
                </a:lnTo>
                <a:moveTo>
                  <a:pt x="10061" y="0"/>
                </a:moveTo>
                <a:lnTo>
                  <a:pt x="10200" y="0"/>
                </a:lnTo>
                <a:lnTo>
                  <a:pt x="10200" y="47"/>
                </a:lnTo>
                <a:lnTo>
                  <a:pt x="10061" y="47"/>
                </a:lnTo>
                <a:lnTo>
                  <a:pt x="10061" y="0"/>
                </a:lnTo>
                <a:moveTo>
                  <a:pt x="10295" y="0"/>
                </a:moveTo>
                <a:lnTo>
                  <a:pt x="10434" y="0"/>
                </a:lnTo>
                <a:lnTo>
                  <a:pt x="10434" y="47"/>
                </a:lnTo>
                <a:lnTo>
                  <a:pt x="10295" y="47"/>
                </a:lnTo>
                <a:lnTo>
                  <a:pt x="10295" y="0"/>
                </a:lnTo>
                <a:moveTo>
                  <a:pt x="10529" y="0"/>
                </a:moveTo>
                <a:lnTo>
                  <a:pt x="10668" y="0"/>
                </a:lnTo>
                <a:lnTo>
                  <a:pt x="10668" y="47"/>
                </a:lnTo>
                <a:lnTo>
                  <a:pt x="10529" y="47"/>
                </a:lnTo>
                <a:lnTo>
                  <a:pt x="10529" y="0"/>
                </a:lnTo>
                <a:moveTo>
                  <a:pt x="10763" y="0"/>
                </a:moveTo>
                <a:lnTo>
                  <a:pt x="10902" y="0"/>
                </a:lnTo>
                <a:lnTo>
                  <a:pt x="10902" y="47"/>
                </a:lnTo>
                <a:lnTo>
                  <a:pt x="10763" y="47"/>
                </a:lnTo>
                <a:lnTo>
                  <a:pt x="10763" y="0"/>
                </a:lnTo>
                <a:moveTo>
                  <a:pt x="10996" y="0"/>
                </a:moveTo>
                <a:lnTo>
                  <a:pt x="11136" y="0"/>
                </a:lnTo>
                <a:lnTo>
                  <a:pt x="11136" y="47"/>
                </a:lnTo>
                <a:lnTo>
                  <a:pt x="10996" y="47"/>
                </a:lnTo>
                <a:lnTo>
                  <a:pt x="10996" y="0"/>
                </a:lnTo>
                <a:moveTo>
                  <a:pt x="11230" y="0"/>
                </a:moveTo>
                <a:lnTo>
                  <a:pt x="11370" y="0"/>
                </a:lnTo>
                <a:lnTo>
                  <a:pt x="11370" y="47"/>
                </a:lnTo>
                <a:lnTo>
                  <a:pt x="11230" y="47"/>
                </a:lnTo>
                <a:lnTo>
                  <a:pt x="11230" y="0"/>
                </a:lnTo>
                <a:moveTo>
                  <a:pt x="11464" y="0"/>
                </a:moveTo>
                <a:lnTo>
                  <a:pt x="11604" y="0"/>
                </a:lnTo>
                <a:lnTo>
                  <a:pt x="11604" y="47"/>
                </a:lnTo>
                <a:lnTo>
                  <a:pt x="11464" y="47"/>
                </a:lnTo>
                <a:lnTo>
                  <a:pt x="11464" y="0"/>
                </a:lnTo>
                <a:moveTo>
                  <a:pt x="11698" y="0"/>
                </a:moveTo>
                <a:lnTo>
                  <a:pt x="11838" y="0"/>
                </a:lnTo>
                <a:lnTo>
                  <a:pt x="11838" y="47"/>
                </a:lnTo>
                <a:lnTo>
                  <a:pt x="11698" y="47"/>
                </a:lnTo>
                <a:lnTo>
                  <a:pt x="11698" y="0"/>
                </a:lnTo>
                <a:moveTo>
                  <a:pt x="11932" y="0"/>
                </a:moveTo>
                <a:lnTo>
                  <a:pt x="12072" y="0"/>
                </a:lnTo>
                <a:lnTo>
                  <a:pt x="12072" y="47"/>
                </a:lnTo>
                <a:lnTo>
                  <a:pt x="11932" y="47"/>
                </a:lnTo>
                <a:lnTo>
                  <a:pt x="11932" y="0"/>
                </a:lnTo>
                <a:close/>
              </a:path>
            </a:pathLst>
          </a:custGeom>
          <a:solidFill>
            <a:srgbClr val="ED8936">
              <a:alpha val="5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36" name="任意多边形: 形状 935"/>
          <p:cNvSpPr/>
          <p:nvPr/>
        </p:nvSpPr>
        <p:spPr>
          <a:xfrm>
            <a:off x="5816160" y="3710160"/>
            <a:ext cx="4345920" cy="17280"/>
          </a:xfrm>
          <a:custGeom>
            <a:avLst/>
            <a:gdLst/>
            <a:ahLst/>
            <a:cxnLst/>
            <a:rect l="0" t="0" r="r" b="b"/>
            <a:pathLst>
              <a:path w="12072" h="48">
                <a:moveTo>
                  <a:pt x="0" y="0"/>
                </a:moveTo>
                <a:lnTo>
                  <a:pt x="139" y="0"/>
                </a:lnTo>
                <a:lnTo>
                  <a:pt x="139" y="48"/>
                </a:lnTo>
                <a:lnTo>
                  <a:pt x="0" y="48"/>
                </a:lnTo>
                <a:lnTo>
                  <a:pt x="0" y="0"/>
                </a:lnTo>
                <a:moveTo>
                  <a:pt x="234" y="0"/>
                </a:moveTo>
                <a:lnTo>
                  <a:pt x="373" y="0"/>
                </a:lnTo>
                <a:lnTo>
                  <a:pt x="373" y="48"/>
                </a:lnTo>
                <a:lnTo>
                  <a:pt x="234" y="48"/>
                </a:lnTo>
                <a:lnTo>
                  <a:pt x="234" y="0"/>
                </a:lnTo>
                <a:moveTo>
                  <a:pt x="468" y="0"/>
                </a:moveTo>
                <a:lnTo>
                  <a:pt x="607" y="0"/>
                </a:lnTo>
                <a:lnTo>
                  <a:pt x="607" y="48"/>
                </a:lnTo>
                <a:lnTo>
                  <a:pt x="468" y="48"/>
                </a:lnTo>
                <a:lnTo>
                  <a:pt x="468" y="0"/>
                </a:lnTo>
                <a:moveTo>
                  <a:pt x="702" y="0"/>
                </a:moveTo>
                <a:lnTo>
                  <a:pt x="841" y="0"/>
                </a:lnTo>
                <a:lnTo>
                  <a:pt x="841" y="48"/>
                </a:lnTo>
                <a:lnTo>
                  <a:pt x="702" y="48"/>
                </a:lnTo>
                <a:lnTo>
                  <a:pt x="702" y="0"/>
                </a:lnTo>
                <a:moveTo>
                  <a:pt x="936" y="0"/>
                </a:moveTo>
                <a:lnTo>
                  <a:pt x="1075" y="0"/>
                </a:lnTo>
                <a:lnTo>
                  <a:pt x="1075" y="48"/>
                </a:lnTo>
                <a:lnTo>
                  <a:pt x="936" y="48"/>
                </a:lnTo>
                <a:lnTo>
                  <a:pt x="936" y="0"/>
                </a:lnTo>
                <a:moveTo>
                  <a:pt x="1170" y="0"/>
                </a:moveTo>
                <a:lnTo>
                  <a:pt x="1309" y="0"/>
                </a:lnTo>
                <a:lnTo>
                  <a:pt x="1309" y="48"/>
                </a:lnTo>
                <a:lnTo>
                  <a:pt x="1170" y="48"/>
                </a:lnTo>
                <a:lnTo>
                  <a:pt x="1170" y="0"/>
                </a:lnTo>
                <a:moveTo>
                  <a:pt x="1403" y="0"/>
                </a:moveTo>
                <a:lnTo>
                  <a:pt x="1543" y="0"/>
                </a:lnTo>
                <a:lnTo>
                  <a:pt x="1543" y="48"/>
                </a:lnTo>
                <a:lnTo>
                  <a:pt x="1403" y="48"/>
                </a:lnTo>
                <a:lnTo>
                  <a:pt x="1403" y="0"/>
                </a:lnTo>
                <a:moveTo>
                  <a:pt x="1637" y="0"/>
                </a:moveTo>
                <a:lnTo>
                  <a:pt x="1777" y="0"/>
                </a:lnTo>
                <a:lnTo>
                  <a:pt x="1777" y="48"/>
                </a:lnTo>
                <a:lnTo>
                  <a:pt x="1637" y="48"/>
                </a:lnTo>
                <a:lnTo>
                  <a:pt x="1637" y="0"/>
                </a:lnTo>
                <a:moveTo>
                  <a:pt x="1871" y="0"/>
                </a:moveTo>
                <a:lnTo>
                  <a:pt x="2012" y="0"/>
                </a:lnTo>
                <a:lnTo>
                  <a:pt x="2012" y="48"/>
                </a:lnTo>
                <a:lnTo>
                  <a:pt x="1871" y="48"/>
                </a:lnTo>
                <a:lnTo>
                  <a:pt x="1871" y="0"/>
                </a:lnTo>
                <a:moveTo>
                  <a:pt x="2106" y="0"/>
                </a:moveTo>
                <a:lnTo>
                  <a:pt x="2246" y="0"/>
                </a:lnTo>
                <a:lnTo>
                  <a:pt x="2246" y="48"/>
                </a:lnTo>
                <a:lnTo>
                  <a:pt x="2106" y="48"/>
                </a:lnTo>
                <a:lnTo>
                  <a:pt x="2106" y="0"/>
                </a:lnTo>
                <a:moveTo>
                  <a:pt x="2340" y="0"/>
                </a:moveTo>
                <a:lnTo>
                  <a:pt x="2480" y="0"/>
                </a:lnTo>
                <a:lnTo>
                  <a:pt x="2480" y="48"/>
                </a:lnTo>
                <a:lnTo>
                  <a:pt x="2340" y="48"/>
                </a:lnTo>
                <a:lnTo>
                  <a:pt x="2340" y="0"/>
                </a:lnTo>
                <a:moveTo>
                  <a:pt x="2574" y="0"/>
                </a:moveTo>
                <a:lnTo>
                  <a:pt x="2714" y="0"/>
                </a:lnTo>
                <a:lnTo>
                  <a:pt x="2714" y="48"/>
                </a:lnTo>
                <a:lnTo>
                  <a:pt x="2574" y="48"/>
                </a:lnTo>
                <a:lnTo>
                  <a:pt x="2574" y="0"/>
                </a:lnTo>
                <a:moveTo>
                  <a:pt x="2808" y="0"/>
                </a:moveTo>
                <a:lnTo>
                  <a:pt x="2947" y="0"/>
                </a:lnTo>
                <a:lnTo>
                  <a:pt x="2947" y="48"/>
                </a:lnTo>
                <a:lnTo>
                  <a:pt x="2808" y="48"/>
                </a:lnTo>
                <a:lnTo>
                  <a:pt x="2808" y="0"/>
                </a:lnTo>
                <a:moveTo>
                  <a:pt x="3042" y="0"/>
                </a:moveTo>
                <a:lnTo>
                  <a:pt x="3181" y="0"/>
                </a:lnTo>
                <a:lnTo>
                  <a:pt x="3181" y="48"/>
                </a:lnTo>
                <a:lnTo>
                  <a:pt x="3042" y="48"/>
                </a:lnTo>
                <a:lnTo>
                  <a:pt x="3042" y="0"/>
                </a:lnTo>
                <a:moveTo>
                  <a:pt x="3276" y="0"/>
                </a:moveTo>
                <a:lnTo>
                  <a:pt x="3415" y="0"/>
                </a:lnTo>
                <a:lnTo>
                  <a:pt x="3415" y="48"/>
                </a:lnTo>
                <a:lnTo>
                  <a:pt x="3276" y="48"/>
                </a:lnTo>
                <a:lnTo>
                  <a:pt x="3276" y="0"/>
                </a:lnTo>
                <a:moveTo>
                  <a:pt x="3510" y="0"/>
                </a:moveTo>
                <a:lnTo>
                  <a:pt x="3649" y="0"/>
                </a:lnTo>
                <a:lnTo>
                  <a:pt x="3649" y="48"/>
                </a:lnTo>
                <a:lnTo>
                  <a:pt x="3510" y="48"/>
                </a:lnTo>
                <a:lnTo>
                  <a:pt x="3510" y="0"/>
                </a:lnTo>
                <a:moveTo>
                  <a:pt x="3744" y="0"/>
                </a:moveTo>
                <a:lnTo>
                  <a:pt x="3883" y="0"/>
                </a:lnTo>
                <a:lnTo>
                  <a:pt x="3883" y="48"/>
                </a:lnTo>
                <a:lnTo>
                  <a:pt x="3744" y="48"/>
                </a:lnTo>
                <a:lnTo>
                  <a:pt x="3744" y="0"/>
                </a:lnTo>
                <a:moveTo>
                  <a:pt x="3978" y="0"/>
                </a:moveTo>
                <a:lnTo>
                  <a:pt x="4117" y="0"/>
                </a:lnTo>
                <a:lnTo>
                  <a:pt x="4117" y="48"/>
                </a:lnTo>
                <a:lnTo>
                  <a:pt x="3978" y="48"/>
                </a:lnTo>
                <a:lnTo>
                  <a:pt x="3978" y="0"/>
                </a:lnTo>
                <a:moveTo>
                  <a:pt x="4212" y="0"/>
                </a:moveTo>
                <a:lnTo>
                  <a:pt x="4351" y="0"/>
                </a:lnTo>
                <a:lnTo>
                  <a:pt x="4351" y="48"/>
                </a:lnTo>
                <a:lnTo>
                  <a:pt x="4212" y="48"/>
                </a:lnTo>
                <a:lnTo>
                  <a:pt x="4212" y="0"/>
                </a:lnTo>
                <a:moveTo>
                  <a:pt x="4446" y="0"/>
                </a:moveTo>
                <a:lnTo>
                  <a:pt x="4585" y="0"/>
                </a:lnTo>
                <a:lnTo>
                  <a:pt x="4585" y="48"/>
                </a:lnTo>
                <a:lnTo>
                  <a:pt x="4446" y="48"/>
                </a:lnTo>
                <a:lnTo>
                  <a:pt x="4446" y="0"/>
                </a:lnTo>
                <a:moveTo>
                  <a:pt x="4680" y="0"/>
                </a:moveTo>
                <a:lnTo>
                  <a:pt x="4819" y="0"/>
                </a:lnTo>
                <a:lnTo>
                  <a:pt x="4819" y="48"/>
                </a:lnTo>
                <a:lnTo>
                  <a:pt x="4680" y="48"/>
                </a:lnTo>
                <a:lnTo>
                  <a:pt x="4680" y="0"/>
                </a:lnTo>
                <a:moveTo>
                  <a:pt x="4914" y="0"/>
                </a:moveTo>
                <a:lnTo>
                  <a:pt x="5053" y="0"/>
                </a:lnTo>
                <a:lnTo>
                  <a:pt x="5053" y="48"/>
                </a:lnTo>
                <a:lnTo>
                  <a:pt x="4914" y="48"/>
                </a:lnTo>
                <a:lnTo>
                  <a:pt x="4914" y="0"/>
                </a:lnTo>
                <a:moveTo>
                  <a:pt x="5148" y="0"/>
                </a:moveTo>
                <a:lnTo>
                  <a:pt x="5287" y="0"/>
                </a:lnTo>
                <a:lnTo>
                  <a:pt x="5287" y="48"/>
                </a:lnTo>
                <a:lnTo>
                  <a:pt x="5148" y="48"/>
                </a:lnTo>
                <a:lnTo>
                  <a:pt x="5148" y="0"/>
                </a:lnTo>
                <a:moveTo>
                  <a:pt x="5382" y="0"/>
                </a:moveTo>
                <a:lnTo>
                  <a:pt x="5521" y="0"/>
                </a:lnTo>
                <a:lnTo>
                  <a:pt x="5521" y="48"/>
                </a:lnTo>
                <a:lnTo>
                  <a:pt x="5382" y="48"/>
                </a:lnTo>
                <a:lnTo>
                  <a:pt x="5382" y="0"/>
                </a:lnTo>
                <a:moveTo>
                  <a:pt x="5616" y="0"/>
                </a:moveTo>
                <a:lnTo>
                  <a:pt x="5755" y="0"/>
                </a:lnTo>
                <a:lnTo>
                  <a:pt x="5755" y="48"/>
                </a:lnTo>
                <a:lnTo>
                  <a:pt x="5616" y="48"/>
                </a:lnTo>
                <a:lnTo>
                  <a:pt x="5616" y="0"/>
                </a:lnTo>
                <a:moveTo>
                  <a:pt x="5850" y="0"/>
                </a:moveTo>
                <a:lnTo>
                  <a:pt x="5989" y="0"/>
                </a:lnTo>
                <a:lnTo>
                  <a:pt x="5989" y="48"/>
                </a:lnTo>
                <a:lnTo>
                  <a:pt x="5850" y="48"/>
                </a:lnTo>
                <a:lnTo>
                  <a:pt x="5850" y="0"/>
                </a:lnTo>
                <a:moveTo>
                  <a:pt x="6084" y="0"/>
                </a:moveTo>
                <a:lnTo>
                  <a:pt x="6223" y="0"/>
                </a:lnTo>
                <a:lnTo>
                  <a:pt x="6223" y="48"/>
                </a:lnTo>
                <a:lnTo>
                  <a:pt x="6084" y="48"/>
                </a:lnTo>
                <a:lnTo>
                  <a:pt x="6084" y="0"/>
                </a:lnTo>
                <a:moveTo>
                  <a:pt x="6317" y="0"/>
                </a:moveTo>
                <a:lnTo>
                  <a:pt x="6457" y="0"/>
                </a:lnTo>
                <a:lnTo>
                  <a:pt x="6457" y="48"/>
                </a:lnTo>
                <a:lnTo>
                  <a:pt x="6317" y="48"/>
                </a:lnTo>
                <a:lnTo>
                  <a:pt x="6317" y="0"/>
                </a:lnTo>
                <a:moveTo>
                  <a:pt x="6551" y="0"/>
                </a:moveTo>
                <a:lnTo>
                  <a:pt x="6691" y="0"/>
                </a:lnTo>
                <a:lnTo>
                  <a:pt x="6691" y="48"/>
                </a:lnTo>
                <a:lnTo>
                  <a:pt x="6551" y="48"/>
                </a:lnTo>
                <a:lnTo>
                  <a:pt x="6551" y="0"/>
                </a:lnTo>
                <a:moveTo>
                  <a:pt x="6785" y="0"/>
                </a:moveTo>
                <a:lnTo>
                  <a:pt x="6925" y="0"/>
                </a:lnTo>
                <a:lnTo>
                  <a:pt x="6925" y="48"/>
                </a:lnTo>
                <a:lnTo>
                  <a:pt x="6785" y="48"/>
                </a:lnTo>
                <a:lnTo>
                  <a:pt x="6785" y="0"/>
                </a:lnTo>
                <a:moveTo>
                  <a:pt x="7019" y="0"/>
                </a:moveTo>
                <a:lnTo>
                  <a:pt x="7159" y="0"/>
                </a:lnTo>
                <a:lnTo>
                  <a:pt x="7159" y="48"/>
                </a:lnTo>
                <a:lnTo>
                  <a:pt x="7019" y="48"/>
                </a:lnTo>
                <a:lnTo>
                  <a:pt x="7019" y="0"/>
                </a:lnTo>
                <a:moveTo>
                  <a:pt x="7253" y="0"/>
                </a:moveTo>
                <a:lnTo>
                  <a:pt x="7393" y="0"/>
                </a:lnTo>
                <a:lnTo>
                  <a:pt x="7393" y="48"/>
                </a:lnTo>
                <a:lnTo>
                  <a:pt x="7253" y="48"/>
                </a:lnTo>
                <a:lnTo>
                  <a:pt x="7253" y="0"/>
                </a:lnTo>
                <a:moveTo>
                  <a:pt x="7487" y="0"/>
                </a:moveTo>
                <a:lnTo>
                  <a:pt x="7627" y="0"/>
                </a:lnTo>
                <a:lnTo>
                  <a:pt x="7627" y="48"/>
                </a:lnTo>
                <a:lnTo>
                  <a:pt x="7487" y="48"/>
                </a:lnTo>
                <a:lnTo>
                  <a:pt x="7487" y="0"/>
                </a:lnTo>
                <a:moveTo>
                  <a:pt x="7721" y="0"/>
                </a:moveTo>
                <a:lnTo>
                  <a:pt x="7860" y="0"/>
                </a:lnTo>
                <a:lnTo>
                  <a:pt x="7860" y="48"/>
                </a:lnTo>
                <a:lnTo>
                  <a:pt x="7721" y="48"/>
                </a:lnTo>
                <a:lnTo>
                  <a:pt x="7721" y="0"/>
                </a:lnTo>
                <a:moveTo>
                  <a:pt x="7955" y="0"/>
                </a:moveTo>
                <a:lnTo>
                  <a:pt x="8094" y="0"/>
                </a:lnTo>
                <a:lnTo>
                  <a:pt x="8094" y="48"/>
                </a:lnTo>
                <a:lnTo>
                  <a:pt x="7955" y="48"/>
                </a:lnTo>
                <a:lnTo>
                  <a:pt x="7955" y="0"/>
                </a:lnTo>
                <a:moveTo>
                  <a:pt x="8189" y="0"/>
                </a:moveTo>
                <a:lnTo>
                  <a:pt x="8328" y="0"/>
                </a:lnTo>
                <a:lnTo>
                  <a:pt x="8328" y="48"/>
                </a:lnTo>
                <a:lnTo>
                  <a:pt x="8189" y="48"/>
                </a:lnTo>
                <a:lnTo>
                  <a:pt x="8189" y="0"/>
                </a:lnTo>
                <a:moveTo>
                  <a:pt x="8423" y="0"/>
                </a:moveTo>
                <a:lnTo>
                  <a:pt x="8562" y="0"/>
                </a:lnTo>
                <a:lnTo>
                  <a:pt x="8562" y="48"/>
                </a:lnTo>
                <a:lnTo>
                  <a:pt x="8423" y="48"/>
                </a:lnTo>
                <a:lnTo>
                  <a:pt x="8423" y="0"/>
                </a:lnTo>
                <a:moveTo>
                  <a:pt x="8657" y="0"/>
                </a:moveTo>
                <a:lnTo>
                  <a:pt x="8796" y="0"/>
                </a:lnTo>
                <a:lnTo>
                  <a:pt x="8796" y="48"/>
                </a:lnTo>
                <a:lnTo>
                  <a:pt x="8657" y="48"/>
                </a:lnTo>
                <a:lnTo>
                  <a:pt x="8657" y="0"/>
                </a:lnTo>
                <a:moveTo>
                  <a:pt x="8891" y="0"/>
                </a:moveTo>
                <a:lnTo>
                  <a:pt x="9030" y="0"/>
                </a:lnTo>
                <a:lnTo>
                  <a:pt x="9030" y="48"/>
                </a:lnTo>
                <a:lnTo>
                  <a:pt x="8891" y="48"/>
                </a:lnTo>
                <a:lnTo>
                  <a:pt x="8891" y="0"/>
                </a:lnTo>
                <a:moveTo>
                  <a:pt x="9125" y="0"/>
                </a:moveTo>
                <a:lnTo>
                  <a:pt x="9264" y="0"/>
                </a:lnTo>
                <a:lnTo>
                  <a:pt x="9264" y="48"/>
                </a:lnTo>
                <a:lnTo>
                  <a:pt x="9125" y="48"/>
                </a:lnTo>
                <a:lnTo>
                  <a:pt x="9125" y="0"/>
                </a:lnTo>
                <a:moveTo>
                  <a:pt x="9359" y="0"/>
                </a:moveTo>
                <a:lnTo>
                  <a:pt x="9498" y="0"/>
                </a:lnTo>
                <a:lnTo>
                  <a:pt x="9498" y="48"/>
                </a:lnTo>
                <a:lnTo>
                  <a:pt x="9359" y="48"/>
                </a:lnTo>
                <a:lnTo>
                  <a:pt x="9359" y="0"/>
                </a:lnTo>
                <a:moveTo>
                  <a:pt x="9593" y="0"/>
                </a:moveTo>
                <a:lnTo>
                  <a:pt x="9732" y="0"/>
                </a:lnTo>
                <a:lnTo>
                  <a:pt x="9732" y="48"/>
                </a:lnTo>
                <a:lnTo>
                  <a:pt x="9593" y="48"/>
                </a:lnTo>
                <a:lnTo>
                  <a:pt x="9593" y="0"/>
                </a:lnTo>
                <a:moveTo>
                  <a:pt x="9827" y="0"/>
                </a:moveTo>
                <a:lnTo>
                  <a:pt x="9966" y="0"/>
                </a:lnTo>
                <a:lnTo>
                  <a:pt x="9966" y="48"/>
                </a:lnTo>
                <a:lnTo>
                  <a:pt x="9827" y="48"/>
                </a:lnTo>
                <a:lnTo>
                  <a:pt x="9827" y="0"/>
                </a:lnTo>
                <a:moveTo>
                  <a:pt x="10061" y="0"/>
                </a:moveTo>
                <a:lnTo>
                  <a:pt x="10200" y="0"/>
                </a:lnTo>
                <a:lnTo>
                  <a:pt x="10200" y="48"/>
                </a:lnTo>
                <a:lnTo>
                  <a:pt x="10061" y="48"/>
                </a:lnTo>
                <a:lnTo>
                  <a:pt x="10061" y="0"/>
                </a:lnTo>
                <a:moveTo>
                  <a:pt x="10295" y="0"/>
                </a:moveTo>
                <a:lnTo>
                  <a:pt x="10434" y="0"/>
                </a:lnTo>
                <a:lnTo>
                  <a:pt x="10434" y="48"/>
                </a:lnTo>
                <a:lnTo>
                  <a:pt x="10295" y="48"/>
                </a:lnTo>
                <a:lnTo>
                  <a:pt x="10295" y="0"/>
                </a:lnTo>
                <a:moveTo>
                  <a:pt x="10529" y="0"/>
                </a:moveTo>
                <a:lnTo>
                  <a:pt x="10668" y="0"/>
                </a:lnTo>
                <a:lnTo>
                  <a:pt x="10668" y="48"/>
                </a:lnTo>
                <a:lnTo>
                  <a:pt x="10529" y="48"/>
                </a:lnTo>
                <a:lnTo>
                  <a:pt x="10529" y="0"/>
                </a:lnTo>
                <a:moveTo>
                  <a:pt x="10763" y="0"/>
                </a:moveTo>
                <a:lnTo>
                  <a:pt x="10902" y="0"/>
                </a:lnTo>
                <a:lnTo>
                  <a:pt x="10902" y="48"/>
                </a:lnTo>
                <a:lnTo>
                  <a:pt x="10763" y="48"/>
                </a:lnTo>
                <a:lnTo>
                  <a:pt x="10763" y="0"/>
                </a:lnTo>
                <a:moveTo>
                  <a:pt x="10996" y="0"/>
                </a:moveTo>
                <a:lnTo>
                  <a:pt x="11136" y="0"/>
                </a:lnTo>
                <a:lnTo>
                  <a:pt x="11136" y="48"/>
                </a:lnTo>
                <a:lnTo>
                  <a:pt x="10996" y="48"/>
                </a:lnTo>
                <a:lnTo>
                  <a:pt x="10996" y="0"/>
                </a:lnTo>
                <a:moveTo>
                  <a:pt x="11230" y="0"/>
                </a:moveTo>
                <a:lnTo>
                  <a:pt x="11370" y="0"/>
                </a:lnTo>
                <a:lnTo>
                  <a:pt x="11370" y="48"/>
                </a:lnTo>
                <a:lnTo>
                  <a:pt x="11230" y="48"/>
                </a:lnTo>
                <a:lnTo>
                  <a:pt x="11230" y="0"/>
                </a:lnTo>
                <a:moveTo>
                  <a:pt x="11464" y="0"/>
                </a:moveTo>
                <a:lnTo>
                  <a:pt x="11604" y="0"/>
                </a:lnTo>
                <a:lnTo>
                  <a:pt x="11604" y="48"/>
                </a:lnTo>
                <a:lnTo>
                  <a:pt x="11464" y="48"/>
                </a:lnTo>
                <a:lnTo>
                  <a:pt x="11464" y="0"/>
                </a:lnTo>
                <a:moveTo>
                  <a:pt x="11698" y="0"/>
                </a:moveTo>
                <a:lnTo>
                  <a:pt x="11838" y="0"/>
                </a:lnTo>
                <a:lnTo>
                  <a:pt x="11838" y="48"/>
                </a:lnTo>
                <a:lnTo>
                  <a:pt x="11698" y="48"/>
                </a:lnTo>
                <a:lnTo>
                  <a:pt x="11698" y="0"/>
                </a:lnTo>
                <a:moveTo>
                  <a:pt x="11932" y="0"/>
                </a:moveTo>
                <a:lnTo>
                  <a:pt x="12072" y="0"/>
                </a:lnTo>
                <a:lnTo>
                  <a:pt x="12072" y="48"/>
                </a:lnTo>
                <a:lnTo>
                  <a:pt x="11932" y="48"/>
                </a:lnTo>
                <a:lnTo>
                  <a:pt x="11932" y="0"/>
                </a:lnTo>
                <a:close/>
              </a:path>
            </a:pathLst>
          </a:custGeom>
          <a:solidFill>
            <a:srgbClr val="ED8936">
              <a:alpha val="5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37" name="任意多边形: 形状 936"/>
          <p:cNvSpPr/>
          <p:nvPr/>
        </p:nvSpPr>
        <p:spPr>
          <a:xfrm>
            <a:off x="5619600" y="4867560"/>
            <a:ext cx="4738680" cy="744120"/>
          </a:xfrm>
          <a:custGeom>
            <a:avLst/>
            <a:gdLst/>
            <a:ahLst/>
            <a:cxnLst/>
            <a:rect l="0" t="0" r="r" b="b"/>
            <a:pathLst>
              <a:path w="13163" h="2067">
                <a:moveTo>
                  <a:pt x="0" y="1892"/>
                </a:moveTo>
                <a:lnTo>
                  <a:pt x="0" y="174"/>
                </a:lnTo>
                <a:cubicBezTo>
                  <a:pt x="0" y="163"/>
                  <a:pt x="1" y="151"/>
                  <a:pt x="4" y="140"/>
                </a:cubicBezTo>
                <a:cubicBezTo>
                  <a:pt x="6" y="129"/>
                  <a:pt x="9" y="118"/>
                  <a:pt x="14" y="108"/>
                </a:cubicBezTo>
                <a:cubicBezTo>
                  <a:pt x="18" y="97"/>
                  <a:pt x="23" y="87"/>
                  <a:pt x="30" y="77"/>
                </a:cubicBezTo>
                <a:cubicBezTo>
                  <a:pt x="36" y="68"/>
                  <a:pt x="43" y="59"/>
                  <a:pt x="51" y="51"/>
                </a:cubicBezTo>
                <a:cubicBezTo>
                  <a:pt x="59" y="43"/>
                  <a:pt x="68" y="36"/>
                  <a:pt x="78" y="29"/>
                </a:cubicBezTo>
                <a:cubicBezTo>
                  <a:pt x="87" y="23"/>
                  <a:pt x="97" y="18"/>
                  <a:pt x="108" y="13"/>
                </a:cubicBezTo>
                <a:cubicBezTo>
                  <a:pt x="118" y="9"/>
                  <a:pt x="129" y="6"/>
                  <a:pt x="140" y="3"/>
                </a:cubicBezTo>
                <a:cubicBezTo>
                  <a:pt x="152" y="1"/>
                  <a:pt x="163" y="0"/>
                  <a:pt x="174" y="0"/>
                </a:cubicBezTo>
                <a:lnTo>
                  <a:pt x="12989" y="0"/>
                </a:lnTo>
                <a:cubicBezTo>
                  <a:pt x="13000" y="0"/>
                  <a:pt x="13012" y="1"/>
                  <a:pt x="13023" y="3"/>
                </a:cubicBezTo>
                <a:cubicBezTo>
                  <a:pt x="13034" y="6"/>
                  <a:pt x="13045" y="9"/>
                  <a:pt x="13056" y="13"/>
                </a:cubicBezTo>
                <a:cubicBezTo>
                  <a:pt x="13066" y="18"/>
                  <a:pt x="13076" y="23"/>
                  <a:pt x="13086" y="29"/>
                </a:cubicBezTo>
                <a:cubicBezTo>
                  <a:pt x="13095" y="36"/>
                  <a:pt x="13104" y="43"/>
                  <a:pt x="13112" y="51"/>
                </a:cubicBezTo>
                <a:cubicBezTo>
                  <a:pt x="13120" y="59"/>
                  <a:pt x="13127" y="68"/>
                  <a:pt x="13134" y="77"/>
                </a:cubicBezTo>
                <a:cubicBezTo>
                  <a:pt x="13140" y="87"/>
                  <a:pt x="13145" y="97"/>
                  <a:pt x="13150" y="108"/>
                </a:cubicBezTo>
                <a:cubicBezTo>
                  <a:pt x="13154" y="118"/>
                  <a:pt x="13158" y="129"/>
                  <a:pt x="13160" y="140"/>
                </a:cubicBezTo>
                <a:cubicBezTo>
                  <a:pt x="13162" y="151"/>
                  <a:pt x="13163" y="163"/>
                  <a:pt x="13163" y="174"/>
                </a:cubicBezTo>
                <a:lnTo>
                  <a:pt x="13163" y="1892"/>
                </a:lnTo>
                <a:cubicBezTo>
                  <a:pt x="13163" y="1903"/>
                  <a:pt x="13162" y="1915"/>
                  <a:pt x="13160" y="1926"/>
                </a:cubicBezTo>
                <a:cubicBezTo>
                  <a:pt x="13158" y="1937"/>
                  <a:pt x="13154" y="1948"/>
                  <a:pt x="13150" y="1959"/>
                </a:cubicBezTo>
                <a:cubicBezTo>
                  <a:pt x="13145" y="1970"/>
                  <a:pt x="13140" y="1980"/>
                  <a:pt x="13134" y="1990"/>
                </a:cubicBezTo>
                <a:cubicBezTo>
                  <a:pt x="13127" y="1999"/>
                  <a:pt x="13120" y="2008"/>
                  <a:pt x="13112" y="2016"/>
                </a:cubicBezTo>
                <a:cubicBezTo>
                  <a:pt x="13104" y="2024"/>
                  <a:pt x="13095" y="2031"/>
                  <a:pt x="13086" y="2038"/>
                </a:cubicBezTo>
                <a:cubicBezTo>
                  <a:pt x="13076" y="2044"/>
                  <a:pt x="13066" y="2049"/>
                  <a:pt x="13056" y="2054"/>
                </a:cubicBezTo>
                <a:cubicBezTo>
                  <a:pt x="13045" y="2058"/>
                  <a:pt x="13034" y="2061"/>
                  <a:pt x="13023" y="2064"/>
                </a:cubicBezTo>
                <a:cubicBezTo>
                  <a:pt x="13012" y="2066"/>
                  <a:pt x="13000" y="2067"/>
                  <a:pt x="12989" y="2067"/>
                </a:cubicBezTo>
                <a:lnTo>
                  <a:pt x="174" y="2067"/>
                </a:lnTo>
                <a:cubicBezTo>
                  <a:pt x="163" y="2067"/>
                  <a:pt x="152" y="2066"/>
                  <a:pt x="140" y="2064"/>
                </a:cubicBezTo>
                <a:cubicBezTo>
                  <a:pt x="129" y="2061"/>
                  <a:pt x="118" y="2058"/>
                  <a:pt x="108" y="2054"/>
                </a:cubicBezTo>
                <a:cubicBezTo>
                  <a:pt x="97" y="2049"/>
                  <a:pt x="87" y="2044"/>
                  <a:pt x="78" y="2038"/>
                </a:cubicBezTo>
                <a:cubicBezTo>
                  <a:pt x="68" y="2031"/>
                  <a:pt x="59" y="2024"/>
                  <a:pt x="51" y="2016"/>
                </a:cubicBezTo>
                <a:cubicBezTo>
                  <a:pt x="43" y="2008"/>
                  <a:pt x="36" y="1999"/>
                  <a:pt x="30" y="1990"/>
                </a:cubicBezTo>
                <a:cubicBezTo>
                  <a:pt x="23" y="1980"/>
                  <a:pt x="18" y="1970"/>
                  <a:pt x="14" y="1959"/>
                </a:cubicBezTo>
                <a:cubicBezTo>
                  <a:pt x="9" y="1948"/>
                  <a:pt x="6" y="1937"/>
                  <a:pt x="4" y="1926"/>
                </a:cubicBezTo>
                <a:cubicBezTo>
                  <a:pt x="1" y="1915"/>
                  <a:pt x="0" y="1903"/>
                  <a:pt x="0" y="1892"/>
                </a:cubicBezTo>
                <a:close/>
              </a:path>
            </a:pathLst>
          </a:custGeom>
          <a:solidFill>
            <a:srgbClr val="CA3500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938" name="任意多边形: 形状 937"/>
          <p:cNvSpPr/>
          <p:nvPr/>
        </p:nvSpPr>
        <p:spPr>
          <a:xfrm>
            <a:off x="5619600" y="4867560"/>
            <a:ext cx="4738680" cy="744120"/>
          </a:xfrm>
          <a:custGeom>
            <a:avLst/>
            <a:gdLst/>
            <a:ahLst/>
            <a:cxnLst/>
            <a:rect l="0" t="0" r="r" b="b"/>
            <a:pathLst>
              <a:path w="13163" h="2067" fill="none">
                <a:moveTo>
                  <a:pt x="0" y="1892"/>
                </a:moveTo>
                <a:lnTo>
                  <a:pt x="0" y="174"/>
                </a:lnTo>
                <a:cubicBezTo>
                  <a:pt x="0" y="163"/>
                  <a:pt x="1" y="151"/>
                  <a:pt x="4" y="140"/>
                </a:cubicBezTo>
                <a:cubicBezTo>
                  <a:pt x="6" y="129"/>
                  <a:pt x="9" y="118"/>
                  <a:pt x="14" y="108"/>
                </a:cubicBezTo>
                <a:cubicBezTo>
                  <a:pt x="18" y="97"/>
                  <a:pt x="23" y="87"/>
                  <a:pt x="30" y="77"/>
                </a:cubicBezTo>
                <a:cubicBezTo>
                  <a:pt x="36" y="68"/>
                  <a:pt x="43" y="59"/>
                  <a:pt x="51" y="51"/>
                </a:cubicBezTo>
                <a:cubicBezTo>
                  <a:pt x="59" y="43"/>
                  <a:pt x="68" y="36"/>
                  <a:pt x="78" y="29"/>
                </a:cubicBezTo>
                <a:cubicBezTo>
                  <a:pt x="87" y="23"/>
                  <a:pt x="97" y="18"/>
                  <a:pt x="108" y="13"/>
                </a:cubicBezTo>
                <a:cubicBezTo>
                  <a:pt x="118" y="9"/>
                  <a:pt x="129" y="6"/>
                  <a:pt x="140" y="3"/>
                </a:cubicBezTo>
                <a:cubicBezTo>
                  <a:pt x="152" y="1"/>
                  <a:pt x="163" y="0"/>
                  <a:pt x="174" y="0"/>
                </a:cubicBezTo>
                <a:lnTo>
                  <a:pt x="12989" y="0"/>
                </a:lnTo>
                <a:cubicBezTo>
                  <a:pt x="13000" y="0"/>
                  <a:pt x="13012" y="1"/>
                  <a:pt x="13023" y="3"/>
                </a:cubicBezTo>
                <a:cubicBezTo>
                  <a:pt x="13034" y="6"/>
                  <a:pt x="13045" y="9"/>
                  <a:pt x="13056" y="13"/>
                </a:cubicBezTo>
                <a:cubicBezTo>
                  <a:pt x="13066" y="18"/>
                  <a:pt x="13076" y="23"/>
                  <a:pt x="13086" y="29"/>
                </a:cubicBezTo>
                <a:cubicBezTo>
                  <a:pt x="13095" y="36"/>
                  <a:pt x="13104" y="43"/>
                  <a:pt x="13112" y="51"/>
                </a:cubicBezTo>
                <a:cubicBezTo>
                  <a:pt x="13120" y="59"/>
                  <a:pt x="13127" y="68"/>
                  <a:pt x="13134" y="77"/>
                </a:cubicBezTo>
                <a:cubicBezTo>
                  <a:pt x="13140" y="87"/>
                  <a:pt x="13145" y="97"/>
                  <a:pt x="13150" y="108"/>
                </a:cubicBezTo>
                <a:cubicBezTo>
                  <a:pt x="13154" y="118"/>
                  <a:pt x="13158" y="129"/>
                  <a:pt x="13160" y="140"/>
                </a:cubicBezTo>
                <a:cubicBezTo>
                  <a:pt x="13162" y="151"/>
                  <a:pt x="13163" y="163"/>
                  <a:pt x="13163" y="174"/>
                </a:cubicBezTo>
                <a:lnTo>
                  <a:pt x="13163" y="1892"/>
                </a:lnTo>
                <a:cubicBezTo>
                  <a:pt x="13163" y="1903"/>
                  <a:pt x="13162" y="1915"/>
                  <a:pt x="13160" y="1926"/>
                </a:cubicBezTo>
                <a:cubicBezTo>
                  <a:pt x="13158" y="1937"/>
                  <a:pt x="13154" y="1948"/>
                  <a:pt x="13150" y="1959"/>
                </a:cubicBezTo>
                <a:cubicBezTo>
                  <a:pt x="13145" y="1970"/>
                  <a:pt x="13140" y="1980"/>
                  <a:pt x="13134" y="1990"/>
                </a:cubicBezTo>
                <a:cubicBezTo>
                  <a:pt x="13127" y="1999"/>
                  <a:pt x="13120" y="2008"/>
                  <a:pt x="13112" y="2016"/>
                </a:cubicBezTo>
                <a:cubicBezTo>
                  <a:pt x="13104" y="2024"/>
                  <a:pt x="13095" y="2031"/>
                  <a:pt x="13086" y="2038"/>
                </a:cubicBezTo>
                <a:cubicBezTo>
                  <a:pt x="13076" y="2044"/>
                  <a:pt x="13066" y="2049"/>
                  <a:pt x="13056" y="2054"/>
                </a:cubicBezTo>
                <a:cubicBezTo>
                  <a:pt x="13045" y="2058"/>
                  <a:pt x="13034" y="2061"/>
                  <a:pt x="13023" y="2064"/>
                </a:cubicBezTo>
                <a:cubicBezTo>
                  <a:pt x="13012" y="2066"/>
                  <a:pt x="13000" y="2067"/>
                  <a:pt x="12989" y="2067"/>
                </a:cubicBezTo>
                <a:lnTo>
                  <a:pt x="174" y="2067"/>
                </a:lnTo>
                <a:cubicBezTo>
                  <a:pt x="163" y="2067"/>
                  <a:pt x="152" y="2066"/>
                  <a:pt x="140" y="2064"/>
                </a:cubicBezTo>
                <a:cubicBezTo>
                  <a:pt x="129" y="2061"/>
                  <a:pt x="118" y="2058"/>
                  <a:pt x="108" y="2054"/>
                </a:cubicBezTo>
                <a:cubicBezTo>
                  <a:pt x="97" y="2049"/>
                  <a:pt x="87" y="2044"/>
                  <a:pt x="78" y="2038"/>
                </a:cubicBezTo>
                <a:cubicBezTo>
                  <a:pt x="68" y="2031"/>
                  <a:pt x="59" y="2024"/>
                  <a:pt x="51" y="2016"/>
                </a:cubicBezTo>
                <a:cubicBezTo>
                  <a:pt x="43" y="2008"/>
                  <a:pt x="36" y="1999"/>
                  <a:pt x="30" y="1990"/>
                </a:cubicBezTo>
                <a:cubicBezTo>
                  <a:pt x="23" y="1980"/>
                  <a:pt x="18" y="1970"/>
                  <a:pt x="14" y="1959"/>
                </a:cubicBezTo>
                <a:cubicBezTo>
                  <a:pt x="9" y="1948"/>
                  <a:pt x="6" y="1937"/>
                  <a:pt x="4" y="1926"/>
                </a:cubicBezTo>
                <a:cubicBezTo>
                  <a:pt x="1" y="1915"/>
                  <a:pt x="0" y="1903"/>
                  <a:pt x="0" y="1892"/>
                </a:cubicBezTo>
              </a:path>
            </a:pathLst>
          </a:custGeom>
          <a:ln w="8280">
            <a:solidFill>
              <a:srgbClr val="E5E7EB"/>
            </a:solidFill>
            <a:miter/>
          </a:ln>
        </p:spPr>
        <p:txBody>
          <a:bodyPr lIns="3960" tIns="3960" rIns="3960" bIns="396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939" name="图片 938"/>
          <p:cNvPicPr/>
          <p:nvPr/>
        </p:nvPicPr>
        <p:blipFill>
          <a:blip r:embed="rId10"/>
          <a:stretch/>
        </p:blipFill>
        <p:spPr>
          <a:xfrm>
            <a:off x="5615640" y="1036080"/>
            <a:ext cx="200160" cy="2001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940" name="文本框 939"/>
          <p:cNvSpPr txBox="1"/>
          <p:nvPr/>
        </p:nvSpPr>
        <p:spPr>
          <a:xfrm>
            <a:off x="493200" y="5227920"/>
            <a:ext cx="80532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E5E7EB"/>
                </a:solidFill>
                <a:effectLst/>
                <a:uFillTx/>
                <a:latin typeface="WenQuanYiZenHei"/>
                <a:ea typeface="WenQuanYiZenHei"/>
              </a:rPr>
              <a:t>法律信息服务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41" name="任意多边形: 形状 940"/>
          <p:cNvSpPr/>
          <p:nvPr/>
        </p:nvSpPr>
        <p:spPr>
          <a:xfrm>
            <a:off x="5816160" y="1754640"/>
            <a:ext cx="334440" cy="334800"/>
          </a:xfrm>
          <a:custGeom>
            <a:avLst/>
            <a:gdLst/>
            <a:ahLst/>
            <a:cxnLst/>
            <a:rect l="0" t="0" r="r" b="b"/>
            <a:pathLst>
              <a:path w="929" h="930">
                <a:moveTo>
                  <a:pt x="929" y="466"/>
                </a:moveTo>
                <a:cubicBezTo>
                  <a:pt x="929" y="496"/>
                  <a:pt x="926" y="526"/>
                  <a:pt x="920" y="556"/>
                </a:cubicBezTo>
                <a:cubicBezTo>
                  <a:pt x="914" y="586"/>
                  <a:pt x="906" y="615"/>
                  <a:pt x="894" y="643"/>
                </a:cubicBezTo>
                <a:cubicBezTo>
                  <a:pt x="882" y="671"/>
                  <a:pt x="868" y="698"/>
                  <a:pt x="851" y="723"/>
                </a:cubicBezTo>
                <a:cubicBezTo>
                  <a:pt x="834" y="749"/>
                  <a:pt x="815" y="772"/>
                  <a:pt x="793" y="794"/>
                </a:cubicBezTo>
                <a:cubicBezTo>
                  <a:pt x="772" y="815"/>
                  <a:pt x="748" y="835"/>
                  <a:pt x="723" y="852"/>
                </a:cubicBezTo>
                <a:cubicBezTo>
                  <a:pt x="698" y="868"/>
                  <a:pt x="671" y="883"/>
                  <a:pt x="643" y="894"/>
                </a:cubicBezTo>
                <a:cubicBezTo>
                  <a:pt x="615" y="906"/>
                  <a:pt x="586" y="915"/>
                  <a:pt x="556" y="921"/>
                </a:cubicBezTo>
                <a:cubicBezTo>
                  <a:pt x="526" y="927"/>
                  <a:pt x="496" y="930"/>
                  <a:pt x="465" y="930"/>
                </a:cubicBezTo>
                <a:cubicBezTo>
                  <a:pt x="435" y="930"/>
                  <a:pt x="404" y="927"/>
                  <a:pt x="374" y="921"/>
                </a:cubicBezTo>
                <a:cubicBezTo>
                  <a:pt x="345" y="915"/>
                  <a:pt x="316" y="906"/>
                  <a:pt x="287" y="894"/>
                </a:cubicBezTo>
                <a:cubicBezTo>
                  <a:pt x="259" y="883"/>
                  <a:pt x="232" y="868"/>
                  <a:pt x="207" y="852"/>
                </a:cubicBezTo>
                <a:cubicBezTo>
                  <a:pt x="182" y="835"/>
                  <a:pt x="158" y="815"/>
                  <a:pt x="137" y="794"/>
                </a:cubicBezTo>
                <a:cubicBezTo>
                  <a:pt x="115" y="772"/>
                  <a:pt x="96" y="749"/>
                  <a:pt x="78" y="723"/>
                </a:cubicBezTo>
                <a:cubicBezTo>
                  <a:pt x="61" y="698"/>
                  <a:pt x="47" y="671"/>
                  <a:pt x="35" y="643"/>
                </a:cubicBezTo>
                <a:cubicBezTo>
                  <a:pt x="23" y="615"/>
                  <a:pt x="15" y="586"/>
                  <a:pt x="9" y="556"/>
                </a:cubicBezTo>
                <a:cubicBezTo>
                  <a:pt x="3" y="526"/>
                  <a:pt x="0" y="496"/>
                  <a:pt x="0" y="466"/>
                </a:cubicBezTo>
                <a:cubicBezTo>
                  <a:pt x="0" y="435"/>
                  <a:pt x="3" y="405"/>
                  <a:pt x="9" y="375"/>
                </a:cubicBezTo>
                <a:cubicBezTo>
                  <a:pt x="15" y="345"/>
                  <a:pt x="23" y="316"/>
                  <a:pt x="35" y="288"/>
                </a:cubicBezTo>
                <a:cubicBezTo>
                  <a:pt x="47" y="260"/>
                  <a:pt x="61" y="233"/>
                  <a:pt x="78" y="207"/>
                </a:cubicBezTo>
                <a:cubicBezTo>
                  <a:pt x="96" y="181"/>
                  <a:pt x="115" y="158"/>
                  <a:pt x="137" y="136"/>
                </a:cubicBezTo>
                <a:cubicBezTo>
                  <a:pt x="158" y="115"/>
                  <a:pt x="182" y="95"/>
                  <a:pt x="207" y="78"/>
                </a:cubicBezTo>
                <a:cubicBezTo>
                  <a:pt x="232" y="62"/>
                  <a:pt x="259" y="47"/>
                  <a:pt x="287" y="36"/>
                </a:cubicBezTo>
                <a:cubicBezTo>
                  <a:pt x="316" y="24"/>
                  <a:pt x="345" y="15"/>
                  <a:pt x="374" y="9"/>
                </a:cubicBezTo>
                <a:cubicBezTo>
                  <a:pt x="404" y="3"/>
                  <a:pt x="435" y="0"/>
                  <a:pt x="465" y="0"/>
                </a:cubicBezTo>
                <a:cubicBezTo>
                  <a:pt x="496" y="0"/>
                  <a:pt x="526" y="3"/>
                  <a:pt x="556" y="9"/>
                </a:cubicBezTo>
                <a:cubicBezTo>
                  <a:pt x="586" y="15"/>
                  <a:pt x="615" y="24"/>
                  <a:pt x="643" y="36"/>
                </a:cubicBezTo>
                <a:cubicBezTo>
                  <a:pt x="671" y="47"/>
                  <a:pt x="698" y="62"/>
                  <a:pt x="723" y="78"/>
                </a:cubicBezTo>
                <a:cubicBezTo>
                  <a:pt x="748" y="95"/>
                  <a:pt x="772" y="115"/>
                  <a:pt x="793" y="136"/>
                </a:cubicBezTo>
                <a:cubicBezTo>
                  <a:pt x="815" y="158"/>
                  <a:pt x="834" y="181"/>
                  <a:pt x="851" y="207"/>
                </a:cubicBezTo>
                <a:cubicBezTo>
                  <a:pt x="868" y="233"/>
                  <a:pt x="882" y="260"/>
                  <a:pt x="894" y="288"/>
                </a:cubicBezTo>
                <a:cubicBezTo>
                  <a:pt x="906" y="316"/>
                  <a:pt x="914" y="345"/>
                  <a:pt x="920" y="375"/>
                </a:cubicBezTo>
                <a:cubicBezTo>
                  <a:pt x="926" y="405"/>
                  <a:pt x="929" y="435"/>
                  <a:pt x="929" y="466"/>
                </a:cubicBezTo>
                <a:close/>
              </a:path>
            </a:pathLst>
          </a:custGeom>
          <a:solidFill>
            <a:srgbClr val="FF6900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942" name="图片 941"/>
          <p:cNvPicPr/>
          <p:nvPr/>
        </p:nvPicPr>
        <p:blipFill>
          <a:blip r:embed="rId11"/>
          <a:stretch/>
        </p:blipFill>
        <p:spPr>
          <a:xfrm>
            <a:off x="5916600" y="1855080"/>
            <a:ext cx="13320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943" name="文本框 942"/>
          <p:cNvSpPr txBox="1"/>
          <p:nvPr/>
        </p:nvSpPr>
        <p:spPr>
          <a:xfrm>
            <a:off x="5916600" y="1010160"/>
            <a:ext cx="1811160" cy="2534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58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应用前景与发展方向</a:t>
            </a:r>
            <a:endParaRPr lang="en-US" sz="15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44" name="文本框 943"/>
          <p:cNvSpPr txBox="1"/>
          <p:nvPr/>
        </p:nvSpPr>
        <p:spPr>
          <a:xfrm>
            <a:off x="6284160" y="1819440"/>
            <a:ext cx="1509480" cy="21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多模态法律知识整合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45" name="任意多边形: 形状 944"/>
          <p:cNvSpPr/>
          <p:nvPr/>
        </p:nvSpPr>
        <p:spPr>
          <a:xfrm>
            <a:off x="5816160" y="2707560"/>
            <a:ext cx="334440" cy="334440"/>
          </a:xfrm>
          <a:custGeom>
            <a:avLst/>
            <a:gdLst/>
            <a:ahLst/>
            <a:cxnLst/>
            <a:rect l="0" t="0" r="r" b="b"/>
            <a:pathLst>
              <a:path w="929" h="929">
                <a:moveTo>
                  <a:pt x="929" y="465"/>
                </a:moveTo>
                <a:cubicBezTo>
                  <a:pt x="929" y="495"/>
                  <a:pt x="926" y="525"/>
                  <a:pt x="920" y="555"/>
                </a:cubicBezTo>
                <a:cubicBezTo>
                  <a:pt x="914" y="585"/>
                  <a:pt x="906" y="614"/>
                  <a:pt x="894" y="642"/>
                </a:cubicBezTo>
                <a:cubicBezTo>
                  <a:pt x="882" y="671"/>
                  <a:pt x="868" y="697"/>
                  <a:pt x="851" y="723"/>
                </a:cubicBezTo>
                <a:cubicBezTo>
                  <a:pt x="834" y="748"/>
                  <a:pt x="815" y="772"/>
                  <a:pt x="793" y="793"/>
                </a:cubicBezTo>
                <a:cubicBezTo>
                  <a:pt x="772" y="815"/>
                  <a:pt x="748" y="834"/>
                  <a:pt x="723" y="851"/>
                </a:cubicBezTo>
                <a:cubicBezTo>
                  <a:pt x="698" y="868"/>
                  <a:pt x="671" y="882"/>
                  <a:pt x="643" y="894"/>
                </a:cubicBezTo>
                <a:cubicBezTo>
                  <a:pt x="615" y="905"/>
                  <a:pt x="586" y="914"/>
                  <a:pt x="556" y="920"/>
                </a:cubicBezTo>
                <a:cubicBezTo>
                  <a:pt x="526" y="926"/>
                  <a:pt x="496" y="929"/>
                  <a:pt x="465" y="929"/>
                </a:cubicBezTo>
                <a:cubicBezTo>
                  <a:pt x="435" y="929"/>
                  <a:pt x="404" y="926"/>
                  <a:pt x="374" y="920"/>
                </a:cubicBezTo>
                <a:cubicBezTo>
                  <a:pt x="345" y="914"/>
                  <a:pt x="316" y="905"/>
                  <a:pt x="287" y="894"/>
                </a:cubicBezTo>
                <a:cubicBezTo>
                  <a:pt x="259" y="882"/>
                  <a:pt x="232" y="868"/>
                  <a:pt x="207" y="851"/>
                </a:cubicBezTo>
                <a:cubicBezTo>
                  <a:pt x="182" y="834"/>
                  <a:pt x="158" y="815"/>
                  <a:pt x="137" y="793"/>
                </a:cubicBezTo>
                <a:cubicBezTo>
                  <a:pt x="115" y="772"/>
                  <a:pt x="96" y="748"/>
                  <a:pt x="78" y="723"/>
                </a:cubicBezTo>
                <a:cubicBezTo>
                  <a:pt x="61" y="697"/>
                  <a:pt x="47" y="671"/>
                  <a:pt x="35" y="642"/>
                </a:cubicBezTo>
                <a:cubicBezTo>
                  <a:pt x="23" y="614"/>
                  <a:pt x="15" y="585"/>
                  <a:pt x="9" y="555"/>
                </a:cubicBezTo>
                <a:cubicBezTo>
                  <a:pt x="3" y="525"/>
                  <a:pt x="0" y="495"/>
                  <a:pt x="0" y="465"/>
                </a:cubicBezTo>
                <a:cubicBezTo>
                  <a:pt x="0" y="434"/>
                  <a:pt x="3" y="404"/>
                  <a:pt x="9" y="374"/>
                </a:cubicBezTo>
                <a:cubicBezTo>
                  <a:pt x="15" y="343"/>
                  <a:pt x="23" y="314"/>
                  <a:pt x="35" y="286"/>
                </a:cubicBezTo>
                <a:cubicBezTo>
                  <a:pt x="47" y="258"/>
                  <a:pt x="61" y="231"/>
                  <a:pt x="78" y="206"/>
                </a:cubicBezTo>
                <a:cubicBezTo>
                  <a:pt x="96" y="181"/>
                  <a:pt x="115" y="157"/>
                  <a:pt x="137" y="136"/>
                </a:cubicBezTo>
                <a:cubicBezTo>
                  <a:pt x="158" y="114"/>
                  <a:pt x="182" y="95"/>
                  <a:pt x="207" y="78"/>
                </a:cubicBezTo>
                <a:cubicBezTo>
                  <a:pt x="232" y="61"/>
                  <a:pt x="259" y="47"/>
                  <a:pt x="287" y="35"/>
                </a:cubicBezTo>
                <a:cubicBezTo>
                  <a:pt x="316" y="23"/>
                  <a:pt x="345" y="14"/>
                  <a:pt x="374" y="8"/>
                </a:cubicBezTo>
                <a:cubicBezTo>
                  <a:pt x="404" y="3"/>
                  <a:pt x="435" y="0"/>
                  <a:pt x="465" y="0"/>
                </a:cubicBezTo>
                <a:cubicBezTo>
                  <a:pt x="496" y="0"/>
                  <a:pt x="526" y="3"/>
                  <a:pt x="556" y="8"/>
                </a:cubicBezTo>
                <a:cubicBezTo>
                  <a:pt x="586" y="14"/>
                  <a:pt x="615" y="23"/>
                  <a:pt x="643" y="35"/>
                </a:cubicBezTo>
                <a:cubicBezTo>
                  <a:pt x="671" y="47"/>
                  <a:pt x="698" y="61"/>
                  <a:pt x="723" y="78"/>
                </a:cubicBezTo>
                <a:cubicBezTo>
                  <a:pt x="748" y="95"/>
                  <a:pt x="772" y="114"/>
                  <a:pt x="793" y="136"/>
                </a:cubicBezTo>
                <a:cubicBezTo>
                  <a:pt x="815" y="157"/>
                  <a:pt x="834" y="181"/>
                  <a:pt x="851" y="206"/>
                </a:cubicBezTo>
                <a:cubicBezTo>
                  <a:pt x="868" y="231"/>
                  <a:pt x="882" y="258"/>
                  <a:pt x="894" y="286"/>
                </a:cubicBezTo>
                <a:cubicBezTo>
                  <a:pt x="906" y="314"/>
                  <a:pt x="914" y="343"/>
                  <a:pt x="920" y="374"/>
                </a:cubicBezTo>
                <a:cubicBezTo>
                  <a:pt x="926" y="404"/>
                  <a:pt x="929" y="434"/>
                  <a:pt x="929" y="465"/>
                </a:cubicBezTo>
                <a:close/>
              </a:path>
            </a:pathLst>
          </a:custGeom>
          <a:solidFill>
            <a:srgbClr val="FF6900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946" name="图片 945"/>
          <p:cNvPicPr/>
          <p:nvPr/>
        </p:nvPicPr>
        <p:blipFill>
          <a:blip r:embed="rId12"/>
          <a:stretch/>
        </p:blipFill>
        <p:spPr>
          <a:xfrm>
            <a:off x="5899680" y="2808000"/>
            <a:ext cx="16668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947" name="文本框 946"/>
          <p:cNvSpPr txBox="1"/>
          <p:nvPr/>
        </p:nvSpPr>
        <p:spPr>
          <a:xfrm>
            <a:off x="6284160" y="2169360"/>
            <a:ext cx="36216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E5E7EB"/>
                </a:solidFill>
                <a:effectLst/>
                <a:uFillTx/>
                <a:latin typeface="WenQuanYiZenHei"/>
                <a:ea typeface="WenQuanYiZenHei"/>
              </a:rPr>
              <a:t>融合图像、音频等多模态法律资料，构建更全面的法规知识库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48" name="文本框 947"/>
          <p:cNvSpPr txBox="1"/>
          <p:nvPr/>
        </p:nvSpPr>
        <p:spPr>
          <a:xfrm>
            <a:off x="6284160" y="2772360"/>
            <a:ext cx="1341720" cy="21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司法案例分析能力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49" name="文本框 948"/>
          <p:cNvSpPr txBox="1"/>
          <p:nvPr/>
        </p:nvSpPr>
        <p:spPr>
          <a:xfrm>
            <a:off x="6284160" y="3121920"/>
            <a:ext cx="38898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E5E7EB"/>
                </a:solidFill>
                <a:effectLst/>
                <a:uFillTx/>
                <a:latin typeface="WenQuanYiZenHei"/>
                <a:ea typeface="WenQuanYiZenHei"/>
              </a:rPr>
              <a:t>拓展系统功能，增加对司法案例的分析与推理能力，提供更具参考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50" name="任意多边形: 形状 949"/>
          <p:cNvSpPr/>
          <p:nvPr/>
        </p:nvSpPr>
        <p:spPr>
          <a:xfrm>
            <a:off x="5816160" y="3860640"/>
            <a:ext cx="334440" cy="334440"/>
          </a:xfrm>
          <a:custGeom>
            <a:avLst/>
            <a:gdLst/>
            <a:ahLst/>
            <a:cxnLst/>
            <a:rect l="0" t="0" r="r" b="b"/>
            <a:pathLst>
              <a:path w="929" h="929">
                <a:moveTo>
                  <a:pt x="929" y="464"/>
                </a:moveTo>
                <a:cubicBezTo>
                  <a:pt x="929" y="495"/>
                  <a:pt x="926" y="525"/>
                  <a:pt x="920" y="555"/>
                </a:cubicBezTo>
                <a:cubicBezTo>
                  <a:pt x="914" y="585"/>
                  <a:pt x="906" y="614"/>
                  <a:pt x="894" y="642"/>
                </a:cubicBezTo>
                <a:cubicBezTo>
                  <a:pt x="882" y="670"/>
                  <a:pt x="868" y="697"/>
                  <a:pt x="851" y="722"/>
                </a:cubicBezTo>
                <a:cubicBezTo>
                  <a:pt x="834" y="747"/>
                  <a:pt x="815" y="771"/>
                  <a:pt x="793" y="792"/>
                </a:cubicBezTo>
                <a:cubicBezTo>
                  <a:pt x="772" y="814"/>
                  <a:pt x="748" y="833"/>
                  <a:pt x="723" y="850"/>
                </a:cubicBezTo>
                <a:cubicBezTo>
                  <a:pt x="698" y="867"/>
                  <a:pt x="671" y="882"/>
                  <a:pt x="643" y="894"/>
                </a:cubicBezTo>
                <a:cubicBezTo>
                  <a:pt x="615" y="906"/>
                  <a:pt x="586" y="915"/>
                  <a:pt x="556" y="921"/>
                </a:cubicBezTo>
                <a:cubicBezTo>
                  <a:pt x="526" y="926"/>
                  <a:pt x="496" y="929"/>
                  <a:pt x="465" y="929"/>
                </a:cubicBezTo>
                <a:cubicBezTo>
                  <a:pt x="435" y="929"/>
                  <a:pt x="404" y="926"/>
                  <a:pt x="374" y="921"/>
                </a:cubicBezTo>
                <a:cubicBezTo>
                  <a:pt x="345" y="915"/>
                  <a:pt x="316" y="906"/>
                  <a:pt x="287" y="894"/>
                </a:cubicBezTo>
                <a:cubicBezTo>
                  <a:pt x="259" y="882"/>
                  <a:pt x="232" y="867"/>
                  <a:pt x="207" y="850"/>
                </a:cubicBezTo>
                <a:cubicBezTo>
                  <a:pt x="182" y="833"/>
                  <a:pt x="158" y="814"/>
                  <a:pt x="137" y="792"/>
                </a:cubicBezTo>
                <a:cubicBezTo>
                  <a:pt x="115" y="771"/>
                  <a:pt x="96" y="747"/>
                  <a:pt x="78" y="722"/>
                </a:cubicBezTo>
                <a:cubicBezTo>
                  <a:pt x="61" y="697"/>
                  <a:pt x="47" y="670"/>
                  <a:pt x="35" y="642"/>
                </a:cubicBezTo>
                <a:cubicBezTo>
                  <a:pt x="23" y="614"/>
                  <a:pt x="15" y="585"/>
                  <a:pt x="9" y="555"/>
                </a:cubicBezTo>
                <a:cubicBezTo>
                  <a:pt x="3" y="525"/>
                  <a:pt x="0" y="495"/>
                  <a:pt x="0" y="464"/>
                </a:cubicBezTo>
                <a:cubicBezTo>
                  <a:pt x="0" y="434"/>
                  <a:pt x="3" y="404"/>
                  <a:pt x="9" y="374"/>
                </a:cubicBezTo>
                <a:cubicBezTo>
                  <a:pt x="15" y="344"/>
                  <a:pt x="23" y="315"/>
                  <a:pt x="35" y="287"/>
                </a:cubicBezTo>
                <a:cubicBezTo>
                  <a:pt x="47" y="258"/>
                  <a:pt x="61" y="232"/>
                  <a:pt x="78" y="206"/>
                </a:cubicBezTo>
                <a:cubicBezTo>
                  <a:pt x="96" y="181"/>
                  <a:pt x="115" y="157"/>
                  <a:pt x="137" y="136"/>
                </a:cubicBezTo>
                <a:cubicBezTo>
                  <a:pt x="158" y="114"/>
                  <a:pt x="182" y="95"/>
                  <a:pt x="207" y="78"/>
                </a:cubicBezTo>
                <a:cubicBezTo>
                  <a:pt x="232" y="61"/>
                  <a:pt x="259" y="47"/>
                  <a:pt x="287" y="35"/>
                </a:cubicBezTo>
                <a:cubicBezTo>
                  <a:pt x="316" y="24"/>
                  <a:pt x="345" y="15"/>
                  <a:pt x="374" y="9"/>
                </a:cubicBezTo>
                <a:cubicBezTo>
                  <a:pt x="404" y="3"/>
                  <a:pt x="435" y="0"/>
                  <a:pt x="465" y="0"/>
                </a:cubicBezTo>
                <a:cubicBezTo>
                  <a:pt x="496" y="0"/>
                  <a:pt x="526" y="3"/>
                  <a:pt x="556" y="9"/>
                </a:cubicBezTo>
                <a:cubicBezTo>
                  <a:pt x="586" y="15"/>
                  <a:pt x="615" y="24"/>
                  <a:pt x="643" y="35"/>
                </a:cubicBezTo>
                <a:cubicBezTo>
                  <a:pt x="671" y="47"/>
                  <a:pt x="698" y="61"/>
                  <a:pt x="723" y="78"/>
                </a:cubicBezTo>
                <a:cubicBezTo>
                  <a:pt x="748" y="95"/>
                  <a:pt x="772" y="114"/>
                  <a:pt x="793" y="136"/>
                </a:cubicBezTo>
                <a:cubicBezTo>
                  <a:pt x="815" y="157"/>
                  <a:pt x="834" y="181"/>
                  <a:pt x="851" y="206"/>
                </a:cubicBezTo>
                <a:cubicBezTo>
                  <a:pt x="868" y="232"/>
                  <a:pt x="882" y="258"/>
                  <a:pt x="894" y="287"/>
                </a:cubicBezTo>
                <a:cubicBezTo>
                  <a:pt x="906" y="315"/>
                  <a:pt x="914" y="344"/>
                  <a:pt x="920" y="374"/>
                </a:cubicBezTo>
                <a:cubicBezTo>
                  <a:pt x="926" y="404"/>
                  <a:pt x="929" y="434"/>
                  <a:pt x="929" y="464"/>
                </a:cubicBezTo>
                <a:close/>
              </a:path>
            </a:pathLst>
          </a:custGeom>
          <a:solidFill>
            <a:srgbClr val="FF6900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951" name="图片 950"/>
          <p:cNvPicPr/>
          <p:nvPr/>
        </p:nvPicPr>
        <p:blipFill>
          <a:blip r:embed="rId13"/>
          <a:stretch/>
        </p:blipFill>
        <p:spPr>
          <a:xfrm>
            <a:off x="5916600" y="3961080"/>
            <a:ext cx="13320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952" name="文本框 951"/>
          <p:cNvSpPr txBox="1"/>
          <p:nvPr/>
        </p:nvSpPr>
        <p:spPr>
          <a:xfrm>
            <a:off x="6284160" y="3322440"/>
            <a:ext cx="9396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E5E7EB"/>
                </a:solidFill>
                <a:effectLst/>
                <a:uFillTx/>
                <a:latin typeface="WenQuanYiZenHei"/>
                <a:ea typeface="WenQuanYiZenHei"/>
              </a:rPr>
              <a:t>价值的法律建议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53" name="文本框 952"/>
          <p:cNvSpPr txBox="1"/>
          <p:nvPr/>
        </p:nvSpPr>
        <p:spPr>
          <a:xfrm>
            <a:off x="6284160" y="3925440"/>
            <a:ext cx="1509480" cy="21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跨语言法规查询支持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954" name="图片 953"/>
          <p:cNvPicPr/>
          <p:nvPr/>
        </p:nvPicPr>
        <p:blipFill>
          <a:blip r:embed="rId14"/>
          <a:stretch/>
        </p:blipFill>
        <p:spPr>
          <a:xfrm>
            <a:off x="5824440" y="5038920"/>
            <a:ext cx="133200" cy="15012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955" name="文本框 954"/>
          <p:cNvSpPr txBox="1"/>
          <p:nvPr/>
        </p:nvSpPr>
        <p:spPr>
          <a:xfrm>
            <a:off x="6284160" y="4275360"/>
            <a:ext cx="348768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E5E7EB"/>
                </a:solidFill>
                <a:effectLst/>
                <a:uFillTx/>
                <a:latin typeface="WenQuanYiZenHei"/>
                <a:ea typeface="WenQuanYiZenHei"/>
              </a:rPr>
              <a:t>支持多语言法规查询与翻译，助力国际法律研究与合规工作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56" name="文本框 955"/>
          <p:cNvSpPr txBox="1"/>
          <p:nvPr/>
        </p:nvSpPr>
        <p:spPr>
          <a:xfrm>
            <a:off x="6027480" y="5033160"/>
            <a:ext cx="150120" cy="1756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180" b="0" u="none" strike="noStrike">
                <a:solidFill>
                  <a:srgbClr val="FFFFFF"/>
                </a:solidFill>
                <a:effectLst/>
                <a:uFillTx/>
                <a:latin typeface="DejaVuSans"/>
                <a:ea typeface="DejaVuSans"/>
              </a:rPr>
              <a:t> </a:t>
            </a:r>
            <a:endParaRPr lang="en-US" sz="11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57" name="文本框 956"/>
          <p:cNvSpPr txBox="1"/>
          <p:nvPr/>
        </p:nvSpPr>
        <p:spPr>
          <a:xfrm>
            <a:off x="6075360" y="5028120"/>
            <a:ext cx="302400" cy="1893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8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基于</a:t>
            </a:r>
            <a:endParaRPr lang="en-US" sz="11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58" name="文本框 957"/>
          <p:cNvSpPr txBox="1"/>
          <p:nvPr/>
        </p:nvSpPr>
        <p:spPr>
          <a:xfrm>
            <a:off x="6375960" y="5033160"/>
            <a:ext cx="325800" cy="1756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180" b="0" u="none" strike="noStrike">
                <a:solidFill>
                  <a:srgbClr val="FFFFFF"/>
                </a:solidFill>
                <a:effectLst/>
                <a:uFillTx/>
                <a:latin typeface="DejaVuSans"/>
                <a:ea typeface="DejaVuSans"/>
              </a:rPr>
              <a:t>RAG</a:t>
            </a:r>
            <a:endParaRPr lang="en-US" sz="11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59" name="文本框 958"/>
          <p:cNvSpPr txBox="1"/>
          <p:nvPr/>
        </p:nvSpPr>
        <p:spPr>
          <a:xfrm>
            <a:off x="6691320" y="5028120"/>
            <a:ext cx="3470760" cy="1893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8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的法律法规查询助手将为法律从业者和普通用户提供</a:t>
            </a:r>
            <a:endParaRPr lang="en-US" sz="11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60" name="文本框 959"/>
          <p:cNvSpPr txBox="1"/>
          <p:nvPr/>
        </p:nvSpPr>
        <p:spPr>
          <a:xfrm>
            <a:off x="5956200" y="5261760"/>
            <a:ext cx="2112840" cy="1893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8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更精准、专业的法律信息服务，</a:t>
            </a:r>
            <a:endParaRPr lang="en-US" sz="11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61" name="文本框 960"/>
          <p:cNvSpPr txBox="1"/>
          <p:nvPr/>
        </p:nvSpPr>
        <p:spPr>
          <a:xfrm>
            <a:off x="8062200" y="5267160"/>
            <a:ext cx="150120" cy="1756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180" b="0" u="none" strike="noStrike">
                <a:solidFill>
                  <a:srgbClr val="FFFFFF"/>
                </a:solidFill>
                <a:effectLst/>
                <a:uFillTx/>
                <a:latin typeface="DejaVuSans"/>
                <a:ea typeface="DejaVuSans"/>
              </a:rPr>
              <a:t> </a:t>
            </a:r>
            <a:endParaRPr lang="en-US" sz="11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62" name="文本框 961"/>
          <p:cNvSpPr txBox="1"/>
          <p:nvPr/>
        </p:nvSpPr>
        <p:spPr>
          <a:xfrm>
            <a:off x="8110080" y="5261760"/>
            <a:ext cx="1660320" cy="1893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8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推动法律科技的创新应用</a:t>
            </a:r>
            <a:endParaRPr lang="en-US" sz="11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963" name="图片 962"/>
          <p:cNvPicPr/>
          <p:nvPr/>
        </p:nvPicPr>
        <p:blipFill>
          <a:blip r:embed="rId15"/>
          <a:stretch/>
        </p:blipFill>
        <p:spPr>
          <a:xfrm>
            <a:off x="9877680" y="5272920"/>
            <a:ext cx="141840" cy="15012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964" name="文本框 963"/>
          <p:cNvSpPr txBox="1"/>
          <p:nvPr/>
        </p:nvSpPr>
        <p:spPr>
          <a:xfrm>
            <a:off x="9764640" y="5267160"/>
            <a:ext cx="150120" cy="1756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180" b="0" u="none" strike="noStrike">
                <a:solidFill>
                  <a:srgbClr val="FFFFFF"/>
                </a:solidFill>
                <a:effectLst/>
                <a:uFillTx/>
                <a:latin typeface="DejaVuSans"/>
                <a:ea typeface="DejaVuSans"/>
              </a:rPr>
              <a:t> </a:t>
            </a:r>
            <a:endParaRPr lang="en-US" sz="11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65" name="文本框 964"/>
          <p:cNvSpPr txBox="1"/>
          <p:nvPr/>
        </p:nvSpPr>
        <p:spPr>
          <a:xfrm>
            <a:off x="334440" y="5829120"/>
            <a:ext cx="11808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第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66" name="文本框 965"/>
          <p:cNvSpPr txBox="1"/>
          <p:nvPr/>
        </p:nvSpPr>
        <p:spPr>
          <a:xfrm>
            <a:off x="451440" y="5833080"/>
            <a:ext cx="15012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D1D5DB"/>
                </a:solidFill>
                <a:effectLst/>
                <a:uFillTx/>
                <a:latin typeface="DejaVuSans"/>
                <a:ea typeface="DejaVuSans"/>
              </a:rPr>
              <a:t>11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67" name="文本框 966"/>
          <p:cNvSpPr txBox="1"/>
          <p:nvPr/>
        </p:nvSpPr>
        <p:spPr>
          <a:xfrm>
            <a:off x="600120" y="5829120"/>
            <a:ext cx="11808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章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68" name="文本框 967"/>
          <p:cNvSpPr txBox="1"/>
          <p:nvPr/>
        </p:nvSpPr>
        <p:spPr>
          <a:xfrm>
            <a:off x="717120" y="5833080"/>
            <a:ext cx="11664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D1D5DB"/>
                </a:solidFill>
                <a:effectLst/>
                <a:uFillTx/>
                <a:latin typeface="DejaVuSans"/>
                <a:ea typeface="DejaVuSans"/>
              </a:rPr>
              <a:t> · 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969" name="图片 968"/>
          <p:cNvPicPr/>
          <p:nvPr/>
        </p:nvPicPr>
        <p:blipFill>
          <a:blip r:embed="rId16"/>
          <a:stretch/>
        </p:blipFill>
        <p:spPr>
          <a:xfrm>
            <a:off x="9476640" y="5841360"/>
            <a:ext cx="116640" cy="1166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970" name="文本框 969"/>
          <p:cNvSpPr txBox="1"/>
          <p:nvPr/>
        </p:nvSpPr>
        <p:spPr>
          <a:xfrm>
            <a:off x="828720" y="5829120"/>
            <a:ext cx="129168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法律法规查询助手的开发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71" name="文本框 970"/>
          <p:cNvSpPr txBox="1"/>
          <p:nvPr/>
        </p:nvSpPr>
        <p:spPr>
          <a:xfrm>
            <a:off x="9623160" y="5833080"/>
            <a:ext cx="11664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D1D5DB"/>
                </a:solidFill>
                <a:effectLst/>
                <a:uFillTx/>
                <a:latin typeface="DejaVuSans"/>
                <a:ea typeface="DejaVuSans"/>
              </a:rPr>
              <a:t> 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72" name="文本框 971"/>
          <p:cNvSpPr txBox="1"/>
          <p:nvPr/>
        </p:nvSpPr>
        <p:spPr>
          <a:xfrm>
            <a:off x="9660240" y="5829120"/>
            <a:ext cx="70488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感谢您的关注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/>
          <p:nvPr/>
        </p:nvPicPr>
        <p:blipFill>
          <a:blip r:embed="rId2"/>
          <a:stretch/>
        </p:blipFill>
        <p:spPr>
          <a:xfrm>
            <a:off x="0" y="0"/>
            <a:ext cx="10696320" cy="601632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50" name="图片 49"/>
          <p:cNvPicPr/>
          <p:nvPr/>
        </p:nvPicPr>
        <p:blipFill>
          <a:blip r:embed="rId3"/>
          <a:stretch/>
        </p:blipFill>
        <p:spPr>
          <a:xfrm>
            <a:off x="0" y="0"/>
            <a:ext cx="10696320" cy="601632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51" name="图片 50"/>
          <p:cNvPicPr/>
          <p:nvPr/>
        </p:nvPicPr>
        <p:blipFill>
          <a:blip r:embed="rId4"/>
          <a:stretch/>
        </p:blipFill>
        <p:spPr>
          <a:xfrm>
            <a:off x="334440" y="768960"/>
            <a:ext cx="668160" cy="3312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52" name="任意多边形: 形状 51"/>
          <p:cNvSpPr/>
          <p:nvPr/>
        </p:nvSpPr>
        <p:spPr>
          <a:xfrm>
            <a:off x="334080" y="2139120"/>
            <a:ext cx="4746960" cy="1471320"/>
          </a:xfrm>
          <a:custGeom>
            <a:avLst/>
            <a:gdLst/>
            <a:ahLst/>
            <a:cxnLst/>
            <a:rect l="0" t="0" r="r" b="b"/>
            <a:pathLst>
              <a:path w="13186" h="4087">
                <a:moveTo>
                  <a:pt x="0" y="3901"/>
                </a:moveTo>
                <a:lnTo>
                  <a:pt x="0" y="187"/>
                </a:lnTo>
                <a:cubicBezTo>
                  <a:pt x="0" y="174"/>
                  <a:pt x="1" y="161"/>
                  <a:pt x="4" y="150"/>
                </a:cubicBezTo>
                <a:cubicBezTo>
                  <a:pt x="6" y="138"/>
                  <a:pt x="9" y="126"/>
                  <a:pt x="14" y="115"/>
                </a:cubicBezTo>
                <a:cubicBezTo>
                  <a:pt x="19" y="103"/>
                  <a:pt x="25" y="93"/>
                  <a:pt x="31" y="83"/>
                </a:cubicBezTo>
                <a:cubicBezTo>
                  <a:pt x="38" y="72"/>
                  <a:pt x="46" y="63"/>
                  <a:pt x="54" y="54"/>
                </a:cubicBezTo>
                <a:cubicBezTo>
                  <a:pt x="63" y="46"/>
                  <a:pt x="72" y="38"/>
                  <a:pt x="83" y="31"/>
                </a:cubicBezTo>
                <a:cubicBezTo>
                  <a:pt x="93" y="25"/>
                  <a:pt x="103" y="19"/>
                  <a:pt x="115" y="14"/>
                </a:cubicBezTo>
                <a:cubicBezTo>
                  <a:pt x="126" y="10"/>
                  <a:pt x="138" y="6"/>
                  <a:pt x="149" y="4"/>
                </a:cubicBezTo>
                <a:cubicBezTo>
                  <a:pt x="161" y="1"/>
                  <a:pt x="174" y="0"/>
                  <a:pt x="186" y="0"/>
                </a:cubicBezTo>
                <a:lnTo>
                  <a:pt x="13000" y="0"/>
                </a:lnTo>
                <a:cubicBezTo>
                  <a:pt x="13013" y="0"/>
                  <a:pt x="13025" y="1"/>
                  <a:pt x="13037" y="4"/>
                </a:cubicBezTo>
                <a:cubicBezTo>
                  <a:pt x="13049" y="6"/>
                  <a:pt x="13060" y="10"/>
                  <a:pt x="13071" y="14"/>
                </a:cubicBezTo>
                <a:cubicBezTo>
                  <a:pt x="13083" y="19"/>
                  <a:pt x="13093" y="25"/>
                  <a:pt x="13104" y="31"/>
                </a:cubicBezTo>
                <a:cubicBezTo>
                  <a:pt x="13114" y="38"/>
                  <a:pt x="13123" y="46"/>
                  <a:pt x="13132" y="54"/>
                </a:cubicBezTo>
                <a:cubicBezTo>
                  <a:pt x="13140" y="63"/>
                  <a:pt x="13148" y="72"/>
                  <a:pt x="13155" y="83"/>
                </a:cubicBezTo>
                <a:cubicBezTo>
                  <a:pt x="13162" y="93"/>
                  <a:pt x="13167" y="103"/>
                  <a:pt x="13172" y="115"/>
                </a:cubicBezTo>
                <a:cubicBezTo>
                  <a:pt x="13177" y="126"/>
                  <a:pt x="13180" y="138"/>
                  <a:pt x="13182" y="150"/>
                </a:cubicBezTo>
                <a:cubicBezTo>
                  <a:pt x="13185" y="161"/>
                  <a:pt x="13186" y="174"/>
                  <a:pt x="13186" y="187"/>
                </a:cubicBezTo>
                <a:lnTo>
                  <a:pt x="13186" y="3901"/>
                </a:lnTo>
                <a:cubicBezTo>
                  <a:pt x="13186" y="3913"/>
                  <a:pt x="13185" y="3925"/>
                  <a:pt x="13182" y="3937"/>
                </a:cubicBezTo>
                <a:cubicBezTo>
                  <a:pt x="13180" y="3949"/>
                  <a:pt x="13177" y="3961"/>
                  <a:pt x="13172" y="3972"/>
                </a:cubicBezTo>
                <a:cubicBezTo>
                  <a:pt x="13167" y="3983"/>
                  <a:pt x="13162" y="3994"/>
                  <a:pt x="13155" y="4004"/>
                </a:cubicBezTo>
                <a:cubicBezTo>
                  <a:pt x="13148" y="4014"/>
                  <a:pt x="13140" y="4024"/>
                  <a:pt x="13132" y="4032"/>
                </a:cubicBezTo>
                <a:cubicBezTo>
                  <a:pt x="13123" y="4041"/>
                  <a:pt x="13114" y="4048"/>
                  <a:pt x="13104" y="4055"/>
                </a:cubicBezTo>
                <a:cubicBezTo>
                  <a:pt x="13093" y="4062"/>
                  <a:pt x="13083" y="4068"/>
                  <a:pt x="13071" y="4072"/>
                </a:cubicBezTo>
                <a:cubicBezTo>
                  <a:pt x="13060" y="4077"/>
                  <a:pt x="13049" y="4081"/>
                  <a:pt x="13037" y="4083"/>
                </a:cubicBezTo>
                <a:cubicBezTo>
                  <a:pt x="13025" y="4085"/>
                  <a:pt x="13013" y="4087"/>
                  <a:pt x="13000" y="4087"/>
                </a:cubicBezTo>
                <a:lnTo>
                  <a:pt x="186" y="4087"/>
                </a:lnTo>
                <a:cubicBezTo>
                  <a:pt x="174" y="4087"/>
                  <a:pt x="161" y="4085"/>
                  <a:pt x="149" y="4083"/>
                </a:cubicBezTo>
                <a:cubicBezTo>
                  <a:pt x="138" y="4081"/>
                  <a:pt x="126" y="4077"/>
                  <a:pt x="115" y="4072"/>
                </a:cubicBezTo>
                <a:cubicBezTo>
                  <a:pt x="103" y="4068"/>
                  <a:pt x="93" y="4062"/>
                  <a:pt x="83" y="4055"/>
                </a:cubicBezTo>
                <a:cubicBezTo>
                  <a:pt x="72" y="4048"/>
                  <a:pt x="63" y="4041"/>
                  <a:pt x="54" y="4032"/>
                </a:cubicBezTo>
                <a:cubicBezTo>
                  <a:pt x="46" y="4024"/>
                  <a:pt x="38" y="4014"/>
                  <a:pt x="31" y="4004"/>
                </a:cubicBezTo>
                <a:cubicBezTo>
                  <a:pt x="25" y="3994"/>
                  <a:pt x="19" y="3983"/>
                  <a:pt x="14" y="3972"/>
                </a:cubicBezTo>
                <a:cubicBezTo>
                  <a:pt x="9" y="3961"/>
                  <a:pt x="6" y="3949"/>
                  <a:pt x="4" y="3937"/>
                </a:cubicBezTo>
                <a:cubicBezTo>
                  <a:pt x="1" y="3925"/>
                  <a:pt x="0" y="3913"/>
                  <a:pt x="0" y="3901"/>
                </a:cubicBezTo>
                <a:close/>
              </a:path>
            </a:pathLst>
          </a:custGeom>
          <a:solidFill>
            <a:srgbClr val="1E3A8A">
              <a:alpha val="4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53" name="任意多边形: 形状 52"/>
          <p:cNvSpPr/>
          <p:nvPr/>
        </p:nvSpPr>
        <p:spPr>
          <a:xfrm>
            <a:off x="350640" y="3810600"/>
            <a:ext cx="4730400" cy="501480"/>
          </a:xfrm>
          <a:custGeom>
            <a:avLst/>
            <a:gdLst/>
            <a:ahLst/>
            <a:cxnLst/>
            <a:rect l="0" t="0" r="r" b="b"/>
            <a:pathLst>
              <a:path w="13140" h="1393">
                <a:moveTo>
                  <a:pt x="0" y="1301"/>
                </a:moveTo>
                <a:lnTo>
                  <a:pt x="0" y="93"/>
                </a:lnTo>
                <a:cubicBezTo>
                  <a:pt x="0" y="80"/>
                  <a:pt x="2" y="68"/>
                  <a:pt x="4" y="57"/>
                </a:cubicBezTo>
                <a:cubicBezTo>
                  <a:pt x="6" y="46"/>
                  <a:pt x="10" y="36"/>
                  <a:pt x="14" y="27"/>
                </a:cubicBezTo>
                <a:cubicBezTo>
                  <a:pt x="18" y="18"/>
                  <a:pt x="23" y="11"/>
                  <a:pt x="29" y="7"/>
                </a:cubicBezTo>
                <a:cubicBezTo>
                  <a:pt x="35" y="2"/>
                  <a:pt x="41" y="0"/>
                  <a:pt x="47" y="0"/>
                </a:cubicBezTo>
                <a:lnTo>
                  <a:pt x="13047" y="0"/>
                </a:lnTo>
                <a:cubicBezTo>
                  <a:pt x="13059" y="0"/>
                  <a:pt x="13071" y="2"/>
                  <a:pt x="13083" y="7"/>
                </a:cubicBezTo>
                <a:cubicBezTo>
                  <a:pt x="13094" y="11"/>
                  <a:pt x="13104" y="18"/>
                  <a:pt x="13113" y="27"/>
                </a:cubicBezTo>
                <a:cubicBezTo>
                  <a:pt x="13122" y="36"/>
                  <a:pt x="13128" y="46"/>
                  <a:pt x="13133" y="57"/>
                </a:cubicBezTo>
                <a:cubicBezTo>
                  <a:pt x="13138" y="68"/>
                  <a:pt x="13140" y="80"/>
                  <a:pt x="13140" y="93"/>
                </a:cubicBezTo>
                <a:lnTo>
                  <a:pt x="13140" y="1301"/>
                </a:lnTo>
                <a:cubicBezTo>
                  <a:pt x="13140" y="1313"/>
                  <a:pt x="13138" y="1325"/>
                  <a:pt x="13133" y="1336"/>
                </a:cubicBezTo>
                <a:cubicBezTo>
                  <a:pt x="13128" y="1347"/>
                  <a:pt x="13122" y="1358"/>
                  <a:pt x="13113" y="1366"/>
                </a:cubicBezTo>
                <a:cubicBezTo>
                  <a:pt x="13104" y="1375"/>
                  <a:pt x="13094" y="1382"/>
                  <a:pt x="13083" y="1386"/>
                </a:cubicBezTo>
                <a:cubicBezTo>
                  <a:pt x="13071" y="1391"/>
                  <a:pt x="13059" y="1393"/>
                  <a:pt x="13047" y="1393"/>
                </a:cubicBezTo>
                <a:lnTo>
                  <a:pt x="47" y="1393"/>
                </a:lnTo>
                <a:cubicBezTo>
                  <a:pt x="41" y="1393"/>
                  <a:pt x="35" y="1391"/>
                  <a:pt x="29" y="1386"/>
                </a:cubicBezTo>
                <a:cubicBezTo>
                  <a:pt x="23" y="1382"/>
                  <a:pt x="18" y="1375"/>
                  <a:pt x="14" y="1366"/>
                </a:cubicBezTo>
                <a:cubicBezTo>
                  <a:pt x="10" y="1358"/>
                  <a:pt x="6" y="1347"/>
                  <a:pt x="4" y="1336"/>
                </a:cubicBezTo>
                <a:cubicBezTo>
                  <a:pt x="2" y="1325"/>
                  <a:pt x="0" y="1313"/>
                  <a:pt x="0" y="1301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4" name="任意多边形: 形状 53"/>
          <p:cNvSpPr/>
          <p:nvPr/>
        </p:nvSpPr>
        <p:spPr>
          <a:xfrm>
            <a:off x="334080" y="3810600"/>
            <a:ext cx="33840" cy="501480"/>
          </a:xfrm>
          <a:custGeom>
            <a:avLst/>
            <a:gdLst/>
            <a:ahLst/>
            <a:cxnLst/>
            <a:rect l="0" t="0" r="r" b="b"/>
            <a:pathLst>
              <a:path w="94" h="1393">
                <a:moveTo>
                  <a:pt x="0" y="0"/>
                </a:moveTo>
                <a:lnTo>
                  <a:pt x="94" y="0"/>
                </a:lnTo>
                <a:lnTo>
                  <a:pt x="94" y="1393"/>
                </a:lnTo>
                <a:lnTo>
                  <a:pt x="0" y="1393"/>
                </a:lnTo>
                <a:lnTo>
                  <a:pt x="0" y="0"/>
                </a:lnTo>
                <a:close/>
              </a:path>
            </a:pathLst>
          </a:custGeom>
          <a:solidFill>
            <a:srgbClr val="ED8936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55" name="图片 54"/>
          <p:cNvPicPr/>
          <p:nvPr/>
        </p:nvPicPr>
        <p:blipFill>
          <a:blip r:embed="rId5"/>
          <a:stretch/>
        </p:blipFill>
        <p:spPr>
          <a:xfrm>
            <a:off x="334440" y="1103040"/>
            <a:ext cx="250200" cy="2001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56" name="文本框 55"/>
          <p:cNvSpPr txBox="1"/>
          <p:nvPr/>
        </p:nvSpPr>
        <p:spPr>
          <a:xfrm>
            <a:off x="334440" y="312120"/>
            <a:ext cx="2702880" cy="3783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237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项目概述与技术背景</a:t>
            </a:r>
            <a:endParaRPr lang="en-US" sz="237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7" name="文本框 56"/>
          <p:cNvSpPr txBox="1"/>
          <p:nvPr/>
        </p:nvSpPr>
        <p:spPr>
          <a:xfrm>
            <a:off x="685080" y="1083960"/>
            <a:ext cx="476280" cy="235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580" b="1" u="none" strike="noStrike">
                <a:solidFill>
                  <a:srgbClr val="FFFFFF"/>
                </a:solidFill>
                <a:effectLst/>
                <a:uFillTx/>
                <a:latin typeface="DejaVuSans"/>
                <a:ea typeface="DejaVuSans"/>
              </a:rPr>
              <a:t>RAG</a:t>
            </a:r>
            <a:endParaRPr lang="en-US" sz="15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8" name="文本框 57"/>
          <p:cNvSpPr txBox="1"/>
          <p:nvPr/>
        </p:nvSpPr>
        <p:spPr>
          <a:xfrm>
            <a:off x="1159560" y="1077120"/>
            <a:ext cx="805320" cy="2534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58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技术简介</a:t>
            </a:r>
            <a:endParaRPr lang="en-US" sz="15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9" name="文本框 58"/>
          <p:cNvSpPr txBox="1"/>
          <p:nvPr/>
        </p:nvSpPr>
        <p:spPr>
          <a:xfrm>
            <a:off x="334440" y="1498320"/>
            <a:ext cx="325800" cy="1756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180" b="0" u="none" strike="noStrike">
                <a:solidFill>
                  <a:srgbClr val="FFFFFF"/>
                </a:solidFill>
                <a:effectLst/>
                <a:uFillTx/>
                <a:latin typeface="DejaVuSans"/>
                <a:ea typeface="DejaVuSans"/>
              </a:rPr>
              <a:t>RAG</a:t>
            </a:r>
            <a:endParaRPr lang="en-US" sz="11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0" name="文本框 59"/>
          <p:cNvSpPr txBox="1"/>
          <p:nvPr/>
        </p:nvSpPr>
        <p:spPr>
          <a:xfrm>
            <a:off x="649440" y="1492920"/>
            <a:ext cx="4376160" cy="1893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8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（检索增强生成）技术将检索系统与生成模型相结合，在法律法规</a:t>
            </a:r>
            <a:endParaRPr lang="en-US" sz="11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1" name="文本框 60"/>
          <p:cNvSpPr txBox="1"/>
          <p:nvPr/>
        </p:nvSpPr>
        <p:spPr>
          <a:xfrm>
            <a:off x="334440" y="1726920"/>
            <a:ext cx="2264040" cy="1893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8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查询中实现高效检索与精准生成。</a:t>
            </a:r>
            <a:endParaRPr lang="en-US" sz="11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2" name="文本框 61"/>
          <p:cNvSpPr txBox="1"/>
          <p:nvPr/>
        </p:nvSpPr>
        <p:spPr>
          <a:xfrm>
            <a:off x="2198160" y="2326680"/>
            <a:ext cx="361800" cy="1954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320" b="0" u="none" strike="noStrike">
                <a:solidFill>
                  <a:srgbClr val="FFFFFF"/>
                </a:solidFill>
                <a:effectLst/>
                <a:uFillTx/>
                <a:latin typeface="DejaVuSans"/>
                <a:ea typeface="DejaVuSans"/>
              </a:rPr>
              <a:t>RAG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3" name="任意多边形: 形状 62"/>
          <p:cNvSpPr/>
          <p:nvPr/>
        </p:nvSpPr>
        <p:spPr>
          <a:xfrm>
            <a:off x="501120" y="2640600"/>
            <a:ext cx="535320" cy="534960"/>
          </a:xfrm>
          <a:custGeom>
            <a:avLst/>
            <a:gdLst/>
            <a:ahLst/>
            <a:cxnLst/>
            <a:rect l="0" t="0" r="r" b="b"/>
            <a:pathLst>
              <a:path w="1487" h="1486">
                <a:moveTo>
                  <a:pt x="1487" y="743"/>
                </a:moveTo>
                <a:cubicBezTo>
                  <a:pt x="1487" y="767"/>
                  <a:pt x="1486" y="791"/>
                  <a:pt x="1483" y="815"/>
                </a:cubicBezTo>
                <a:cubicBezTo>
                  <a:pt x="1481" y="841"/>
                  <a:pt x="1477" y="865"/>
                  <a:pt x="1473" y="889"/>
                </a:cubicBezTo>
                <a:cubicBezTo>
                  <a:pt x="1468" y="912"/>
                  <a:pt x="1462" y="936"/>
                  <a:pt x="1455" y="959"/>
                </a:cubicBezTo>
                <a:cubicBezTo>
                  <a:pt x="1448" y="983"/>
                  <a:pt x="1440" y="1005"/>
                  <a:pt x="1430" y="1028"/>
                </a:cubicBezTo>
                <a:cubicBezTo>
                  <a:pt x="1421" y="1050"/>
                  <a:pt x="1411" y="1072"/>
                  <a:pt x="1399" y="1094"/>
                </a:cubicBezTo>
                <a:cubicBezTo>
                  <a:pt x="1388" y="1115"/>
                  <a:pt x="1375" y="1136"/>
                  <a:pt x="1362" y="1156"/>
                </a:cubicBezTo>
                <a:cubicBezTo>
                  <a:pt x="1348" y="1177"/>
                  <a:pt x="1334" y="1196"/>
                  <a:pt x="1318" y="1215"/>
                </a:cubicBezTo>
                <a:cubicBezTo>
                  <a:pt x="1303" y="1234"/>
                  <a:pt x="1287" y="1252"/>
                  <a:pt x="1269" y="1269"/>
                </a:cubicBezTo>
                <a:cubicBezTo>
                  <a:pt x="1252" y="1286"/>
                  <a:pt x="1234" y="1302"/>
                  <a:pt x="1215" y="1318"/>
                </a:cubicBezTo>
                <a:cubicBezTo>
                  <a:pt x="1197" y="1333"/>
                  <a:pt x="1177" y="1348"/>
                  <a:pt x="1157" y="1361"/>
                </a:cubicBezTo>
                <a:cubicBezTo>
                  <a:pt x="1137" y="1375"/>
                  <a:pt x="1116" y="1387"/>
                  <a:pt x="1094" y="1399"/>
                </a:cubicBezTo>
                <a:cubicBezTo>
                  <a:pt x="1073" y="1410"/>
                  <a:pt x="1051" y="1421"/>
                  <a:pt x="1028" y="1430"/>
                </a:cubicBezTo>
                <a:cubicBezTo>
                  <a:pt x="1006" y="1439"/>
                  <a:pt x="983" y="1447"/>
                  <a:pt x="960" y="1454"/>
                </a:cubicBezTo>
                <a:cubicBezTo>
                  <a:pt x="936" y="1462"/>
                  <a:pt x="913" y="1467"/>
                  <a:pt x="889" y="1472"/>
                </a:cubicBezTo>
                <a:cubicBezTo>
                  <a:pt x="865" y="1477"/>
                  <a:pt x="841" y="1480"/>
                  <a:pt x="816" y="1483"/>
                </a:cubicBezTo>
                <a:cubicBezTo>
                  <a:pt x="792" y="1485"/>
                  <a:pt x="767" y="1486"/>
                  <a:pt x="743" y="1486"/>
                </a:cubicBezTo>
                <a:cubicBezTo>
                  <a:pt x="719" y="1486"/>
                  <a:pt x="695" y="1485"/>
                  <a:pt x="670" y="1483"/>
                </a:cubicBezTo>
                <a:cubicBezTo>
                  <a:pt x="646" y="1480"/>
                  <a:pt x="622" y="1477"/>
                  <a:pt x="598" y="1472"/>
                </a:cubicBezTo>
                <a:cubicBezTo>
                  <a:pt x="574" y="1467"/>
                  <a:pt x="551" y="1462"/>
                  <a:pt x="527" y="1454"/>
                </a:cubicBezTo>
                <a:cubicBezTo>
                  <a:pt x="504" y="1447"/>
                  <a:pt x="481" y="1439"/>
                  <a:pt x="459" y="1430"/>
                </a:cubicBezTo>
                <a:cubicBezTo>
                  <a:pt x="436" y="1421"/>
                  <a:pt x="414" y="1410"/>
                  <a:pt x="393" y="1399"/>
                </a:cubicBezTo>
                <a:cubicBezTo>
                  <a:pt x="371" y="1387"/>
                  <a:pt x="351" y="1375"/>
                  <a:pt x="330" y="1361"/>
                </a:cubicBezTo>
                <a:cubicBezTo>
                  <a:pt x="310" y="1348"/>
                  <a:pt x="291" y="1333"/>
                  <a:pt x="272" y="1318"/>
                </a:cubicBezTo>
                <a:cubicBezTo>
                  <a:pt x="253" y="1302"/>
                  <a:pt x="235" y="1286"/>
                  <a:pt x="218" y="1269"/>
                </a:cubicBezTo>
                <a:cubicBezTo>
                  <a:pt x="201" y="1252"/>
                  <a:pt x="184" y="1234"/>
                  <a:pt x="169" y="1215"/>
                </a:cubicBezTo>
                <a:cubicBezTo>
                  <a:pt x="153" y="1196"/>
                  <a:pt x="139" y="1177"/>
                  <a:pt x="125" y="1156"/>
                </a:cubicBezTo>
                <a:cubicBezTo>
                  <a:pt x="112" y="1136"/>
                  <a:pt x="99" y="1115"/>
                  <a:pt x="88" y="1094"/>
                </a:cubicBezTo>
                <a:cubicBezTo>
                  <a:pt x="77" y="1072"/>
                  <a:pt x="66" y="1050"/>
                  <a:pt x="57" y="1028"/>
                </a:cubicBezTo>
                <a:cubicBezTo>
                  <a:pt x="48" y="1005"/>
                  <a:pt x="39" y="983"/>
                  <a:pt x="32" y="959"/>
                </a:cubicBezTo>
                <a:cubicBezTo>
                  <a:pt x="25" y="936"/>
                  <a:pt x="19" y="912"/>
                  <a:pt x="15" y="889"/>
                </a:cubicBezTo>
                <a:cubicBezTo>
                  <a:pt x="10" y="865"/>
                  <a:pt x="6" y="841"/>
                  <a:pt x="4" y="815"/>
                </a:cubicBezTo>
                <a:cubicBezTo>
                  <a:pt x="1" y="791"/>
                  <a:pt x="0" y="767"/>
                  <a:pt x="0" y="743"/>
                </a:cubicBezTo>
                <a:cubicBezTo>
                  <a:pt x="0" y="718"/>
                  <a:pt x="1" y="694"/>
                  <a:pt x="4" y="670"/>
                </a:cubicBezTo>
                <a:cubicBezTo>
                  <a:pt x="6" y="646"/>
                  <a:pt x="10" y="622"/>
                  <a:pt x="15" y="598"/>
                </a:cubicBezTo>
                <a:cubicBezTo>
                  <a:pt x="19" y="574"/>
                  <a:pt x="25" y="550"/>
                  <a:pt x="32" y="527"/>
                </a:cubicBezTo>
                <a:cubicBezTo>
                  <a:pt x="39" y="504"/>
                  <a:pt x="48" y="481"/>
                  <a:pt x="57" y="458"/>
                </a:cubicBezTo>
                <a:cubicBezTo>
                  <a:pt x="66" y="436"/>
                  <a:pt x="77" y="414"/>
                  <a:pt x="88" y="392"/>
                </a:cubicBezTo>
                <a:cubicBezTo>
                  <a:pt x="99" y="371"/>
                  <a:pt x="112" y="350"/>
                  <a:pt x="125" y="330"/>
                </a:cubicBezTo>
                <a:cubicBezTo>
                  <a:pt x="139" y="310"/>
                  <a:pt x="153" y="290"/>
                  <a:pt x="169" y="271"/>
                </a:cubicBezTo>
                <a:cubicBezTo>
                  <a:pt x="184" y="253"/>
                  <a:pt x="201" y="235"/>
                  <a:pt x="218" y="217"/>
                </a:cubicBezTo>
                <a:cubicBezTo>
                  <a:pt x="235" y="200"/>
                  <a:pt x="253" y="184"/>
                  <a:pt x="272" y="168"/>
                </a:cubicBezTo>
                <a:cubicBezTo>
                  <a:pt x="291" y="153"/>
                  <a:pt x="310" y="139"/>
                  <a:pt x="330" y="125"/>
                </a:cubicBezTo>
                <a:cubicBezTo>
                  <a:pt x="351" y="111"/>
                  <a:pt x="371" y="99"/>
                  <a:pt x="393" y="88"/>
                </a:cubicBezTo>
                <a:cubicBezTo>
                  <a:pt x="414" y="76"/>
                  <a:pt x="436" y="66"/>
                  <a:pt x="459" y="56"/>
                </a:cubicBezTo>
                <a:cubicBezTo>
                  <a:pt x="481" y="47"/>
                  <a:pt x="504" y="39"/>
                  <a:pt x="527" y="32"/>
                </a:cubicBezTo>
                <a:cubicBezTo>
                  <a:pt x="551" y="25"/>
                  <a:pt x="574" y="19"/>
                  <a:pt x="598" y="14"/>
                </a:cubicBezTo>
                <a:cubicBezTo>
                  <a:pt x="622" y="9"/>
                  <a:pt x="646" y="6"/>
                  <a:pt x="670" y="3"/>
                </a:cubicBezTo>
                <a:cubicBezTo>
                  <a:pt x="695" y="1"/>
                  <a:pt x="719" y="0"/>
                  <a:pt x="743" y="0"/>
                </a:cubicBezTo>
                <a:cubicBezTo>
                  <a:pt x="767" y="0"/>
                  <a:pt x="792" y="1"/>
                  <a:pt x="816" y="3"/>
                </a:cubicBezTo>
                <a:cubicBezTo>
                  <a:pt x="841" y="6"/>
                  <a:pt x="865" y="9"/>
                  <a:pt x="889" y="14"/>
                </a:cubicBezTo>
                <a:cubicBezTo>
                  <a:pt x="913" y="19"/>
                  <a:pt x="936" y="25"/>
                  <a:pt x="960" y="32"/>
                </a:cubicBezTo>
                <a:cubicBezTo>
                  <a:pt x="983" y="39"/>
                  <a:pt x="1006" y="47"/>
                  <a:pt x="1028" y="56"/>
                </a:cubicBezTo>
                <a:cubicBezTo>
                  <a:pt x="1051" y="66"/>
                  <a:pt x="1073" y="76"/>
                  <a:pt x="1094" y="88"/>
                </a:cubicBezTo>
                <a:cubicBezTo>
                  <a:pt x="1116" y="99"/>
                  <a:pt x="1137" y="111"/>
                  <a:pt x="1157" y="125"/>
                </a:cubicBezTo>
                <a:cubicBezTo>
                  <a:pt x="1177" y="139"/>
                  <a:pt x="1197" y="153"/>
                  <a:pt x="1215" y="168"/>
                </a:cubicBezTo>
                <a:cubicBezTo>
                  <a:pt x="1234" y="184"/>
                  <a:pt x="1252" y="200"/>
                  <a:pt x="1269" y="217"/>
                </a:cubicBezTo>
                <a:cubicBezTo>
                  <a:pt x="1287" y="235"/>
                  <a:pt x="1303" y="253"/>
                  <a:pt x="1318" y="271"/>
                </a:cubicBezTo>
                <a:cubicBezTo>
                  <a:pt x="1334" y="290"/>
                  <a:pt x="1348" y="310"/>
                  <a:pt x="1362" y="330"/>
                </a:cubicBezTo>
                <a:cubicBezTo>
                  <a:pt x="1375" y="350"/>
                  <a:pt x="1388" y="371"/>
                  <a:pt x="1399" y="392"/>
                </a:cubicBezTo>
                <a:cubicBezTo>
                  <a:pt x="1411" y="414"/>
                  <a:pt x="1421" y="436"/>
                  <a:pt x="1430" y="458"/>
                </a:cubicBezTo>
                <a:cubicBezTo>
                  <a:pt x="1440" y="481"/>
                  <a:pt x="1448" y="504"/>
                  <a:pt x="1455" y="527"/>
                </a:cubicBezTo>
                <a:cubicBezTo>
                  <a:pt x="1462" y="550"/>
                  <a:pt x="1468" y="574"/>
                  <a:pt x="1473" y="598"/>
                </a:cubicBezTo>
                <a:cubicBezTo>
                  <a:pt x="1477" y="622"/>
                  <a:pt x="1481" y="646"/>
                  <a:pt x="1483" y="670"/>
                </a:cubicBezTo>
                <a:cubicBezTo>
                  <a:pt x="1486" y="694"/>
                  <a:pt x="1487" y="718"/>
                  <a:pt x="1487" y="743"/>
                </a:cubicBezTo>
                <a:close/>
              </a:path>
            </a:pathLst>
          </a:custGeom>
          <a:solidFill>
            <a:srgbClr val="1E40AF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64" name="图片 63"/>
          <p:cNvPicPr/>
          <p:nvPr/>
        </p:nvPicPr>
        <p:blipFill>
          <a:blip r:embed="rId6"/>
          <a:stretch/>
        </p:blipFill>
        <p:spPr>
          <a:xfrm>
            <a:off x="668520" y="2808000"/>
            <a:ext cx="200160" cy="2001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65" name="文本框 64"/>
          <p:cNvSpPr txBox="1"/>
          <p:nvPr/>
        </p:nvSpPr>
        <p:spPr>
          <a:xfrm>
            <a:off x="2548440" y="2320920"/>
            <a:ext cx="671400" cy="21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工作流程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66" name="图片 65"/>
          <p:cNvPicPr/>
          <p:nvPr/>
        </p:nvPicPr>
        <p:blipFill>
          <a:blip r:embed="rId7"/>
          <a:stretch/>
        </p:blipFill>
        <p:spPr>
          <a:xfrm>
            <a:off x="1629720" y="2958120"/>
            <a:ext cx="150120" cy="1666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67" name="任意多边形: 形状 66"/>
          <p:cNvSpPr/>
          <p:nvPr/>
        </p:nvSpPr>
        <p:spPr>
          <a:xfrm>
            <a:off x="2440080" y="2640600"/>
            <a:ext cx="534960" cy="534960"/>
          </a:xfrm>
          <a:custGeom>
            <a:avLst/>
            <a:gdLst/>
            <a:ahLst/>
            <a:cxnLst/>
            <a:rect l="0" t="0" r="r" b="b"/>
            <a:pathLst>
              <a:path w="1486" h="1486">
                <a:moveTo>
                  <a:pt x="1486" y="743"/>
                </a:moveTo>
                <a:cubicBezTo>
                  <a:pt x="1486" y="767"/>
                  <a:pt x="1485" y="791"/>
                  <a:pt x="1483" y="815"/>
                </a:cubicBezTo>
                <a:cubicBezTo>
                  <a:pt x="1480" y="841"/>
                  <a:pt x="1477" y="865"/>
                  <a:pt x="1472" y="889"/>
                </a:cubicBezTo>
                <a:cubicBezTo>
                  <a:pt x="1467" y="912"/>
                  <a:pt x="1461" y="936"/>
                  <a:pt x="1454" y="959"/>
                </a:cubicBezTo>
                <a:cubicBezTo>
                  <a:pt x="1447" y="983"/>
                  <a:pt x="1439" y="1005"/>
                  <a:pt x="1430" y="1028"/>
                </a:cubicBezTo>
                <a:cubicBezTo>
                  <a:pt x="1420" y="1050"/>
                  <a:pt x="1410" y="1072"/>
                  <a:pt x="1399" y="1094"/>
                </a:cubicBezTo>
                <a:cubicBezTo>
                  <a:pt x="1386" y="1115"/>
                  <a:pt x="1374" y="1136"/>
                  <a:pt x="1360" y="1156"/>
                </a:cubicBezTo>
                <a:cubicBezTo>
                  <a:pt x="1347" y="1177"/>
                  <a:pt x="1332" y="1196"/>
                  <a:pt x="1317" y="1215"/>
                </a:cubicBezTo>
                <a:cubicBezTo>
                  <a:pt x="1301" y="1234"/>
                  <a:pt x="1285" y="1252"/>
                  <a:pt x="1268" y="1269"/>
                </a:cubicBezTo>
                <a:cubicBezTo>
                  <a:pt x="1251" y="1286"/>
                  <a:pt x="1233" y="1302"/>
                  <a:pt x="1214" y="1318"/>
                </a:cubicBezTo>
                <a:cubicBezTo>
                  <a:pt x="1195" y="1333"/>
                  <a:pt x="1175" y="1348"/>
                  <a:pt x="1155" y="1361"/>
                </a:cubicBezTo>
                <a:cubicBezTo>
                  <a:pt x="1135" y="1375"/>
                  <a:pt x="1114" y="1387"/>
                  <a:pt x="1093" y="1399"/>
                </a:cubicBezTo>
                <a:cubicBezTo>
                  <a:pt x="1071" y="1410"/>
                  <a:pt x="1049" y="1421"/>
                  <a:pt x="1027" y="1430"/>
                </a:cubicBezTo>
                <a:cubicBezTo>
                  <a:pt x="1004" y="1439"/>
                  <a:pt x="981" y="1447"/>
                  <a:pt x="958" y="1454"/>
                </a:cubicBezTo>
                <a:cubicBezTo>
                  <a:pt x="935" y="1462"/>
                  <a:pt x="911" y="1467"/>
                  <a:pt x="887" y="1472"/>
                </a:cubicBezTo>
                <a:cubicBezTo>
                  <a:pt x="864" y="1477"/>
                  <a:pt x="840" y="1480"/>
                  <a:pt x="815" y="1483"/>
                </a:cubicBezTo>
                <a:cubicBezTo>
                  <a:pt x="791" y="1485"/>
                  <a:pt x="767" y="1486"/>
                  <a:pt x="743" y="1486"/>
                </a:cubicBezTo>
                <a:cubicBezTo>
                  <a:pt x="718" y="1486"/>
                  <a:pt x="694" y="1485"/>
                  <a:pt x="670" y="1483"/>
                </a:cubicBezTo>
                <a:cubicBezTo>
                  <a:pt x="646" y="1480"/>
                  <a:pt x="621" y="1477"/>
                  <a:pt x="598" y="1472"/>
                </a:cubicBezTo>
                <a:cubicBezTo>
                  <a:pt x="574" y="1467"/>
                  <a:pt x="550" y="1462"/>
                  <a:pt x="527" y="1454"/>
                </a:cubicBezTo>
                <a:cubicBezTo>
                  <a:pt x="504" y="1447"/>
                  <a:pt x="481" y="1439"/>
                  <a:pt x="458" y="1430"/>
                </a:cubicBezTo>
                <a:cubicBezTo>
                  <a:pt x="436" y="1421"/>
                  <a:pt x="414" y="1410"/>
                  <a:pt x="392" y="1399"/>
                </a:cubicBezTo>
                <a:cubicBezTo>
                  <a:pt x="371" y="1387"/>
                  <a:pt x="350" y="1375"/>
                  <a:pt x="330" y="1361"/>
                </a:cubicBezTo>
                <a:cubicBezTo>
                  <a:pt x="310" y="1348"/>
                  <a:pt x="290" y="1333"/>
                  <a:pt x="271" y="1318"/>
                </a:cubicBezTo>
                <a:cubicBezTo>
                  <a:pt x="252" y="1302"/>
                  <a:pt x="234" y="1286"/>
                  <a:pt x="217" y="1269"/>
                </a:cubicBezTo>
                <a:cubicBezTo>
                  <a:pt x="200" y="1252"/>
                  <a:pt x="184" y="1234"/>
                  <a:pt x="168" y="1215"/>
                </a:cubicBezTo>
                <a:cubicBezTo>
                  <a:pt x="153" y="1196"/>
                  <a:pt x="138" y="1177"/>
                  <a:pt x="125" y="1156"/>
                </a:cubicBezTo>
                <a:cubicBezTo>
                  <a:pt x="111" y="1136"/>
                  <a:pt x="99" y="1115"/>
                  <a:pt x="87" y="1094"/>
                </a:cubicBezTo>
                <a:cubicBezTo>
                  <a:pt x="76" y="1072"/>
                  <a:pt x="66" y="1050"/>
                  <a:pt x="56" y="1028"/>
                </a:cubicBezTo>
                <a:cubicBezTo>
                  <a:pt x="47" y="1005"/>
                  <a:pt x="39" y="983"/>
                  <a:pt x="32" y="959"/>
                </a:cubicBezTo>
                <a:cubicBezTo>
                  <a:pt x="25" y="936"/>
                  <a:pt x="19" y="912"/>
                  <a:pt x="14" y="889"/>
                </a:cubicBezTo>
                <a:cubicBezTo>
                  <a:pt x="9" y="865"/>
                  <a:pt x="6" y="841"/>
                  <a:pt x="3" y="815"/>
                </a:cubicBezTo>
                <a:cubicBezTo>
                  <a:pt x="1" y="791"/>
                  <a:pt x="0" y="767"/>
                  <a:pt x="0" y="743"/>
                </a:cubicBezTo>
                <a:cubicBezTo>
                  <a:pt x="0" y="718"/>
                  <a:pt x="1" y="694"/>
                  <a:pt x="3" y="670"/>
                </a:cubicBezTo>
                <a:cubicBezTo>
                  <a:pt x="6" y="646"/>
                  <a:pt x="9" y="622"/>
                  <a:pt x="14" y="598"/>
                </a:cubicBezTo>
                <a:cubicBezTo>
                  <a:pt x="19" y="574"/>
                  <a:pt x="25" y="550"/>
                  <a:pt x="32" y="527"/>
                </a:cubicBezTo>
                <a:cubicBezTo>
                  <a:pt x="39" y="504"/>
                  <a:pt x="47" y="481"/>
                  <a:pt x="56" y="458"/>
                </a:cubicBezTo>
                <a:cubicBezTo>
                  <a:pt x="66" y="436"/>
                  <a:pt x="76" y="414"/>
                  <a:pt x="87" y="392"/>
                </a:cubicBezTo>
                <a:cubicBezTo>
                  <a:pt x="99" y="371"/>
                  <a:pt x="111" y="350"/>
                  <a:pt x="125" y="330"/>
                </a:cubicBezTo>
                <a:cubicBezTo>
                  <a:pt x="138" y="310"/>
                  <a:pt x="153" y="290"/>
                  <a:pt x="168" y="271"/>
                </a:cubicBezTo>
                <a:cubicBezTo>
                  <a:pt x="184" y="253"/>
                  <a:pt x="200" y="235"/>
                  <a:pt x="217" y="217"/>
                </a:cubicBezTo>
                <a:cubicBezTo>
                  <a:pt x="234" y="200"/>
                  <a:pt x="252" y="184"/>
                  <a:pt x="271" y="168"/>
                </a:cubicBezTo>
                <a:cubicBezTo>
                  <a:pt x="290" y="153"/>
                  <a:pt x="310" y="139"/>
                  <a:pt x="330" y="125"/>
                </a:cubicBezTo>
                <a:cubicBezTo>
                  <a:pt x="350" y="111"/>
                  <a:pt x="371" y="99"/>
                  <a:pt x="392" y="88"/>
                </a:cubicBezTo>
                <a:cubicBezTo>
                  <a:pt x="414" y="76"/>
                  <a:pt x="436" y="66"/>
                  <a:pt x="458" y="56"/>
                </a:cubicBezTo>
                <a:cubicBezTo>
                  <a:pt x="481" y="47"/>
                  <a:pt x="504" y="39"/>
                  <a:pt x="527" y="32"/>
                </a:cubicBezTo>
                <a:cubicBezTo>
                  <a:pt x="550" y="25"/>
                  <a:pt x="574" y="19"/>
                  <a:pt x="598" y="14"/>
                </a:cubicBezTo>
                <a:cubicBezTo>
                  <a:pt x="621" y="9"/>
                  <a:pt x="646" y="6"/>
                  <a:pt x="670" y="3"/>
                </a:cubicBezTo>
                <a:cubicBezTo>
                  <a:pt x="694" y="1"/>
                  <a:pt x="718" y="0"/>
                  <a:pt x="743" y="0"/>
                </a:cubicBezTo>
                <a:cubicBezTo>
                  <a:pt x="767" y="0"/>
                  <a:pt x="791" y="1"/>
                  <a:pt x="815" y="3"/>
                </a:cubicBezTo>
                <a:cubicBezTo>
                  <a:pt x="840" y="6"/>
                  <a:pt x="864" y="9"/>
                  <a:pt x="887" y="14"/>
                </a:cubicBezTo>
                <a:cubicBezTo>
                  <a:pt x="911" y="19"/>
                  <a:pt x="935" y="25"/>
                  <a:pt x="958" y="32"/>
                </a:cubicBezTo>
                <a:cubicBezTo>
                  <a:pt x="981" y="39"/>
                  <a:pt x="1004" y="47"/>
                  <a:pt x="1027" y="56"/>
                </a:cubicBezTo>
                <a:cubicBezTo>
                  <a:pt x="1049" y="66"/>
                  <a:pt x="1071" y="76"/>
                  <a:pt x="1093" y="88"/>
                </a:cubicBezTo>
                <a:cubicBezTo>
                  <a:pt x="1114" y="99"/>
                  <a:pt x="1135" y="111"/>
                  <a:pt x="1155" y="125"/>
                </a:cubicBezTo>
                <a:cubicBezTo>
                  <a:pt x="1175" y="139"/>
                  <a:pt x="1195" y="153"/>
                  <a:pt x="1214" y="168"/>
                </a:cubicBezTo>
                <a:cubicBezTo>
                  <a:pt x="1233" y="184"/>
                  <a:pt x="1251" y="200"/>
                  <a:pt x="1268" y="217"/>
                </a:cubicBezTo>
                <a:cubicBezTo>
                  <a:pt x="1285" y="235"/>
                  <a:pt x="1301" y="253"/>
                  <a:pt x="1317" y="271"/>
                </a:cubicBezTo>
                <a:cubicBezTo>
                  <a:pt x="1332" y="290"/>
                  <a:pt x="1347" y="310"/>
                  <a:pt x="1360" y="330"/>
                </a:cubicBezTo>
                <a:cubicBezTo>
                  <a:pt x="1374" y="350"/>
                  <a:pt x="1386" y="371"/>
                  <a:pt x="1399" y="392"/>
                </a:cubicBezTo>
                <a:cubicBezTo>
                  <a:pt x="1410" y="414"/>
                  <a:pt x="1420" y="436"/>
                  <a:pt x="1430" y="458"/>
                </a:cubicBezTo>
                <a:cubicBezTo>
                  <a:pt x="1439" y="481"/>
                  <a:pt x="1447" y="504"/>
                  <a:pt x="1454" y="527"/>
                </a:cubicBezTo>
                <a:cubicBezTo>
                  <a:pt x="1461" y="550"/>
                  <a:pt x="1467" y="574"/>
                  <a:pt x="1472" y="598"/>
                </a:cubicBezTo>
                <a:cubicBezTo>
                  <a:pt x="1477" y="622"/>
                  <a:pt x="1480" y="646"/>
                  <a:pt x="1483" y="670"/>
                </a:cubicBezTo>
                <a:cubicBezTo>
                  <a:pt x="1485" y="694"/>
                  <a:pt x="1486" y="718"/>
                  <a:pt x="1486" y="743"/>
                </a:cubicBezTo>
                <a:close/>
              </a:path>
            </a:pathLst>
          </a:custGeom>
          <a:solidFill>
            <a:srgbClr val="1E40AF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68" name="图片 67"/>
          <p:cNvPicPr/>
          <p:nvPr/>
        </p:nvPicPr>
        <p:blipFill>
          <a:blip r:embed="rId8"/>
          <a:stretch/>
        </p:blipFill>
        <p:spPr>
          <a:xfrm>
            <a:off x="2624040" y="2808000"/>
            <a:ext cx="174960" cy="2001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69" name="文本框 68"/>
          <p:cNvSpPr txBox="1"/>
          <p:nvPr/>
        </p:nvSpPr>
        <p:spPr>
          <a:xfrm>
            <a:off x="501480" y="3255840"/>
            <a:ext cx="53712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检索模块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70" name="图片 69"/>
          <p:cNvPicPr/>
          <p:nvPr/>
        </p:nvPicPr>
        <p:blipFill>
          <a:blip r:embed="rId7"/>
          <a:stretch/>
        </p:blipFill>
        <p:spPr>
          <a:xfrm>
            <a:off x="3635280" y="2958120"/>
            <a:ext cx="150120" cy="1666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71" name="任意多边形: 形状 70"/>
          <p:cNvSpPr/>
          <p:nvPr/>
        </p:nvSpPr>
        <p:spPr>
          <a:xfrm>
            <a:off x="4378680" y="2640600"/>
            <a:ext cx="535320" cy="534960"/>
          </a:xfrm>
          <a:custGeom>
            <a:avLst/>
            <a:gdLst/>
            <a:ahLst/>
            <a:cxnLst/>
            <a:rect l="0" t="0" r="r" b="b"/>
            <a:pathLst>
              <a:path w="1487" h="1486">
                <a:moveTo>
                  <a:pt x="1487" y="743"/>
                </a:moveTo>
                <a:cubicBezTo>
                  <a:pt x="1487" y="767"/>
                  <a:pt x="1486" y="791"/>
                  <a:pt x="1483" y="815"/>
                </a:cubicBezTo>
                <a:cubicBezTo>
                  <a:pt x="1481" y="841"/>
                  <a:pt x="1477" y="865"/>
                  <a:pt x="1473" y="889"/>
                </a:cubicBezTo>
                <a:cubicBezTo>
                  <a:pt x="1468" y="912"/>
                  <a:pt x="1462" y="936"/>
                  <a:pt x="1455" y="959"/>
                </a:cubicBezTo>
                <a:cubicBezTo>
                  <a:pt x="1448" y="983"/>
                  <a:pt x="1440" y="1005"/>
                  <a:pt x="1430" y="1028"/>
                </a:cubicBezTo>
                <a:cubicBezTo>
                  <a:pt x="1421" y="1050"/>
                  <a:pt x="1411" y="1072"/>
                  <a:pt x="1399" y="1094"/>
                </a:cubicBezTo>
                <a:cubicBezTo>
                  <a:pt x="1388" y="1115"/>
                  <a:pt x="1375" y="1136"/>
                  <a:pt x="1362" y="1156"/>
                </a:cubicBezTo>
                <a:cubicBezTo>
                  <a:pt x="1348" y="1177"/>
                  <a:pt x="1334" y="1196"/>
                  <a:pt x="1318" y="1215"/>
                </a:cubicBezTo>
                <a:cubicBezTo>
                  <a:pt x="1303" y="1234"/>
                  <a:pt x="1286" y="1252"/>
                  <a:pt x="1269" y="1269"/>
                </a:cubicBezTo>
                <a:cubicBezTo>
                  <a:pt x="1252" y="1286"/>
                  <a:pt x="1234" y="1302"/>
                  <a:pt x="1215" y="1318"/>
                </a:cubicBezTo>
                <a:cubicBezTo>
                  <a:pt x="1196" y="1333"/>
                  <a:pt x="1177" y="1348"/>
                  <a:pt x="1157" y="1361"/>
                </a:cubicBezTo>
                <a:cubicBezTo>
                  <a:pt x="1136" y="1375"/>
                  <a:pt x="1116" y="1387"/>
                  <a:pt x="1094" y="1399"/>
                </a:cubicBezTo>
                <a:cubicBezTo>
                  <a:pt x="1073" y="1410"/>
                  <a:pt x="1051" y="1421"/>
                  <a:pt x="1028" y="1430"/>
                </a:cubicBezTo>
                <a:cubicBezTo>
                  <a:pt x="1006" y="1439"/>
                  <a:pt x="983" y="1447"/>
                  <a:pt x="960" y="1454"/>
                </a:cubicBezTo>
                <a:cubicBezTo>
                  <a:pt x="936" y="1462"/>
                  <a:pt x="913" y="1467"/>
                  <a:pt x="889" y="1472"/>
                </a:cubicBezTo>
                <a:cubicBezTo>
                  <a:pt x="865" y="1477"/>
                  <a:pt x="841" y="1480"/>
                  <a:pt x="817" y="1483"/>
                </a:cubicBezTo>
                <a:cubicBezTo>
                  <a:pt x="793" y="1485"/>
                  <a:pt x="768" y="1486"/>
                  <a:pt x="744" y="1486"/>
                </a:cubicBezTo>
                <a:cubicBezTo>
                  <a:pt x="720" y="1486"/>
                  <a:pt x="695" y="1485"/>
                  <a:pt x="671" y="1483"/>
                </a:cubicBezTo>
                <a:cubicBezTo>
                  <a:pt x="647" y="1480"/>
                  <a:pt x="623" y="1477"/>
                  <a:pt x="599" y="1472"/>
                </a:cubicBezTo>
                <a:cubicBezTo>
                  <a:pt x="575" y="1467"/>
                  <a:pt x="552" y="1462"/>
                  <a:pt x="528" y="1454"/>
                </a:cubicBezTo>
                <a:cubicBezTo>
                  <a:pt x="505" y="1447"/>
                  <a:pt x="482" y="1439"/>
                  <a:pt x="459" y="1430"/>
                </a:cubicBezTo>
                <a:cubicBezTo>
                  <a:pt x="436" y="1421"/>
                  <a:pt x="414" y="1410"/>
                  <a:pt x="393" y="1399"/>
                </a:cubicBezTo>
                <a:cubicBezTo>
                  <a:pt x="371" y="1387"/>
                  <a:pt x="350" y="1375"/>
                  <a:pt x="330" y="1361"/>
                </a:cubicBezTo>
                <a:cubicBezTo>
                  <a:pt x="310" y="1348"/>
                  <a:pt x="291" y="1333"/>
                  <a:pt x="272" y="1318"/>
                </a:cubicBezTo>
                <a:cubicBezTo>
                  <a:pt x="253" y="1302"/>
                  <a:pt x="235" y="1286"/>
                  <a:pt x="218" y="1269"/>
                </a:cubicBezTo>
                <a:cubicBezTo>
                  <a:pt x="201" y="1252"/>
                  <a:pt x="184" y="1234"/>
                  <a:pt x="169" y="1215"/>
                </a:cubicBezTo>
                <a:cubicBezTo>
                  <a:pt x="153" y="1196"/>
                  <a:pt x="139" y="1177"/>
                  <a:pt x="125" y="1156"/>
                </a:cubicBezTo>
                <a:cubicBezTo>
                  <a:pt x="112" y="1136"/>
                  <a:pt x="99" y="1115"/>
                  <a:pt x="88" y="1094"/>
                </a:cubicBezTo>
                <a:cubicBezTo>
                  <a:pt x="76" y="1072"/>
                  <a:pt x="66" y="1050"/>
                  <a:pt x="57" y="1028"/>
                </a:cubicBezTo>
                <a:cubicBezTo>
                  <a:pt x="47" y="1005"/>
                  <a:pt x="39" y="983"/>
                  <a:pt x="32" y="959"/>
                </a:cubicBezTo>
                <a:cubicBezTo>
                  <a:pt x="25" y="936"/>
                  <a:pt x="19" y="912"/>
                  <a:pt x="14" y="889"/>
                </a:cubicBezTo>
                <a:cubicBezTo>
                  <a:pt x="10" y="865"/>
                  <a:pt x="6" y="841"/>
                  <a:pt x="4" y="815"/>
                </a:cubicBezTo>
                <a:cubicBezTo>
                  <a:pt x="1" y="791"/>
                  <a:pt x="0" y="767"/>
                  <a:pt x="0" y="743"/>
                </a:cubicBezTo>
                <a:cubicBezTo>
                  <a:pt x="0" y="718"/>
                  <a:pt x="1" y="694"/>
                  <a:pt x="4" y="670"/>
                </a:cubicBezTo>
                <a:cubicBezTo>
                  <a:pt x="6" y="646"/>
                  <a:pt x="10" y="622"/>
                  <a:pt x="14" y="598"/>
                </a:cubicBezTo>
                <a:cubicBezTo>
                  <a:pt x="19" y="574"/>
                  <a:pt x="25" y="550"/>
                  <a:pt x="32" y="527"/>
                </a:cubicBezTo>
                <a:cubicBezTo>
                  <a:pt x="39" y="504"/>
                  <a:pt x="47" y="481"/>
                  <a:pt x="57" y="458"/>
                </a:cubicBezTo>
                <a:cubicBezTo>
                  <a:pt x="66" y="436"/>
                  <a:pt x="76" y="414"/>
                  <a:pt x="88" y="392"/>
                </a:cubicBezTo>
                <a:cubicBezTo>
                  <a:pt x="99" y="371"/>
                  <a:pt x="112" y="350"/>
                  <a:pt x="125" y="330"/>
                </a:cubicBezTo>
                <a:cubicBezTo>
                  <a:pt x="139" y="310"/>
                  <a:pt x="153" y="290"/>
                  <a:pt x="169" y="271"/>
                </a:cubicBezTo>
                <a:cubicBezTo>
                  <a:pt x="184" y="253"/>
                  <a:pt x="201" y="235"/>
                  <a:pt x="218" y="217"/>
                </a:cubicBezTo>
                <a:cubicBezTo>
                  <a:pt x="235" y="200"/>
                  <a:pt x="253" y="184"/>
                  <a:pt x="272" y="168"/>
                </a:cubicBezTo>
                <a:cubicBezTo>
                  <a:pt x="291" y="153"/>
                  <a:pt x="310" y="139"/>
                  <a:pt x="330" y="125"/>
                </a:cubicBezTo>
                <a:cubicBezTo>
                  <a:pt x="350" y="111"/>
                  <a:pt x="371" y="99"/>
                  <a:pt x="393" y="88"/>
                </a:cubicBezTo>
                <a:cubicBezTo>
                  <a:pt x="414" y="76"/>
                  <a:pt x="436" y="66"/>
                  <a:pt x="459" y="56"/>
                </a:cubicBezTo>
                <a:cubicBezTo>
                  <a:pt x="482" y="47"/>
                  <a:pt x="505" y="39"/>
                  <a:pt x="528" y="32"/>
                </a:cubicBezTo>
                <a:cubicBezTo>
                  <a:pt x="552" y="25"/>
                  <a:pt x="575" y="19"/>
                  <a:pt x="599" y="14"/>
                </a:cubicBezTo>
                <a:cubicBezTo>
                  <a:pt x="623" y="9"/>
                  <a:pt x="647" y="6"/>
                  <a:pt x="671" y="3"/>
                </a:cubicBezTo>
                <a:cubicBezTo>
                  <a:pt x="695" y="1"/>
                  <a:pt x="720" y="0"/>
                  <a:pt x="744" y="0"/>
                </a:cubicBezTo>
                <a:cubicBezTo>
                  <a:pt x="768" y="0"/>
                  <a:pt x="793" y="1"/>
                  <a:pt x="817" y="3"/>
                </a:cubicBezTo>
                <a:cubicBezTo>
                  <a:pt x="841" y="6"/>
                  <a:pt x="865" y="9"/>
                  <a:pt x="889" y="14"/>
                </a:cubicBezTo>
                <a:cubicBezTo>
                  <a:pt x="913" y="19"/>
                  <a:pt x="936" y="25"/>
                  <a:pt x="960" y="32"/>
                </a:cubicBezTo>
                <a:cubicBezTo>
                  <a:pt x="983" y="39"/>
                  <a:pt x="1006" y="47"/>
                  <a:pt x="1028" y="56"/>
                </a:cubicBezTo>
                <a:cubicBezTo>
                  <a:pt x="1051" y="66"/>
                  <a:pt x="1073" y="76"/>
                  <a:pt x="1094" y="88"/>
                </a:cubicBezTo>
                <a:cubicBezTo>
                  <a:pt x="1116" y="99"/>
                  <a:pt x="1136" y="111"/>
                  <a:pt x="1157" y="125"/>
                </a:cubicBezTo>
                <a:cubicBezTo>
                  <a:pt x="1177" y="139"/>
                  <a:pt x="1196" y="153"/>
                  <a:pt x="1215" y="168"/>
                </a:cubicBezTo>
                <a:cubicBezTo>
                  <a:pt x="1234" y="184"/>
                  <a:pt x="1252" y="200"/>
                  <a:pt x="1269" y="217"/>
                </a:cubicBezTo>
                <a:cubicBezTo>
                  <a:pt x="1286" y="235"/>
                  <a:pt x="1303" y="253"/>
                  <a:pt x="1318" y="271"/>
                </a:cubicBezTo>
                <a:cubicBezTo>
                  <a:pt x="1334" y="290"/>
                  <a:pt x="1348" y="310"/>
                  <a:pt x="1362" y="330"/>
                </a:cubicBezTo>
                <a:cubicBezTo>
                  <a:pt x="1375" y="350"/>
                  <a:pt x="1388" y="371"/>
                  <a:pt x="1399" y="392"/>
                </a:cubicBezTo>
                <a:cubicBezTo>
                  <a:pt x="1411" y="414"/>
                  <a:pt x="1421" y="436"/>
                  <a:pt x="1430" y="458"/>
                </a:cubicBezTo>
                <a:cubicBezTo>
                  <a:pt x="1440" y="481"/>
                  <a:pt x="1448" y="504"/>
                  <a:pt x="1455" y="527"/>
                </a:cubicBezTo>
                <a:cubicBezTo>
                  <a:pt x="1462" y="550"/>
                  <a:pt x="1468" y="574"/>
                  <a:pt x="1473" y="598"/>
                </a:cubicBezTo>
                <a:cubicBezTo>
                  <a:pt x="1477" y="622"/>
                  <a:pt x="1481" y="646"/>
                  <a:pt x="1483" y="670"/>
                </a:cubicBezTo>
                <a:cubicBezTo>
                  <a:pt x="1486" y="694"/>
                  <a:pt x="1487" y="718"/>
                  <a:pt x="1487" y="743"/>
                </a:cubicBezTo>
                <a:close/>
              </a:path>
            </a:pathLst>
          </a:custGeom>
          <a:solidFill>
            <a:srgbClr val="1E40AF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72" name="图片 71"/>
          <p:cNvPicPr/>
          <p:nvPr/>
        </p:nvPicPr>
        <p:blipFill>
          <a:blip r:embed="rId9"/>
          <a:stretch/>
        </p:blipFill>
        <p:spPr>
          <a:xfrm>
            <a:off x="4546080" y="2808000"/>
            <a:ext cx="200160" cy="2001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73" name="文本框 72"/>
          <p:cNvSpPr txBox="1"/>
          <p:nvPr/>
        </p:nvSpPr>
        <p:spPr>
          <a:xfrm>
            <a:off x="2373480" y="3255840"/>
            <a:ext cx="6714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法规知识库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74" name="图片 73"/>
          <p:cNvPicPr/>
          <p:nvPr/>
        </p:nvPicPr>
        <p:blipFill>
          <a:blip r:embed="rId10"/>
          <a:stretch/>
        </p:blipFill>
        <p:spPr>
          <a:xfrm>
            <a:off x="501480" y="3977640"/>
            <a:ext cx="133200" cy="15012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75" name="文本框 74"/>
          <p:cNvSpPr txBox="1"/>
          <p:nvPr/>
        </p:nvSpPr>
        <p:spPr>
          <a:xfrm>
            <a:off x="4379040" y="3255840"/>
            <a:ext cx="53712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生成模块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6" name="文本框 75"/>
          <p:cNvSpPr txBox="1"/>
          <p:nvPr/>
        </p:nvSpPr>
        <p:spPr>
          <a:xfrm>
            <a:off x="702000" y="3971880"/>
            <a:ext cx="150120" cy="1756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180" b="0" u="none" strike="noStrike">
                <a:solidFill>
                  <a:srgbClr val="FFFFFF"/>
                </a:solidFill>
                <a:effectLst/>
                <a:uFillTx/>
                <a:latin typeface="DejaVuSans"/>
                <a:ea typeface="DejaVuSans"/>
              </a:rPr>
              <a:t> </a:t>
            </a:r>
            <a:endParaRPr lang="en-US" sz="11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7" name="文本框 76"/>
          <p:cNvSpPr txBox="1"/>
          <p:nvPr/>
        </p:nvSpPr>
        <p:spPr>
          <a:xfrm>
            <a:off x="749880" y="3966480"/>
            <a:ext cx="3772800" cy="1893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8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在法律法规领域，查询的精确性和回答的专业性至关重要</a:t>
            </a:r>
            <a:endParaRPr lang="en-US" sz="11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78" name="图片 77"/>
          <p:cNvPicPr/>
          <p:nvPr/>
        </p:nvPicPr>
        <p:blipFill>
          <a:blip r:embed="rId11"/>
          <a:stretch/>
        </p:blipFill>
        <p:spPr>
          <a:xfrm>
            <a:off x="4621320" y="3977640"/>
            <a:ext cx="141840" cy="15012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79" name="任意多边形: 形状 78"/>
          <p:cNvSpPr/>
          <p:nvPr/>
        </p:nvSpPr>
        <p:spPr>
          <a:xfrm>
            <a:off x="5615640" y="1470600"/>
            <a:ext cx="4746960" cy="635400"/>
          </a:xfrm>
          <a:custGeom>
            <a:avLst/>
            <a:gdLst/>
            <a:ahLst/>
            <a:cxnLst/>
            <a:rect l="0" t="0" r="r" b="b"/>
            <a:pathLst>
              <a:path w="13186" h="1765">
                <a:moveTo>
                  <a:pt x="0" y="1579"/>
                </a:moveTo>
                <a:lnTo>
                  <a:pt x="0" y="186"/>
                </a:lnTo>
                <a:cubicBezTo>
                  <a:pt x="0" y="174"/>
                  <a:pt x="1" y="161"/>
                  <a:pt x="3" y="149"/>
                </a:cubicBezTo>
                <a:cubicBezTo>
                  <a:pt x="6" y="138"/>
                  <a:pt x="9" y="126"/>
                  <a:pt x="14" y="115"/>
                </a:cubicBezTo>
                <a:cubicBezTo>
                  <a:pt x="18" y="103"/>
                  <a:pt x="24" y="93"/>
                  <a:pt x="31" y="83"/>
                </a:cubicBezTo>
                <a:cubicBezTo>
                  <a:pt x="38" y="72"/>
                  <a:pt x="45" y="63"/>
                  <a:pt x="54" y="54"/>
                </a:cubicBezTo>
                <a:cubicBezTo>
                  <a:pt x="63" y="46"/>
                  <a:pt x="72" y="38"/>
                  <a:pt x="82" y="31"/>
                </a:cubicBezTo>
                <a:cubicBezTo>
                  <a:pt x="92" y="25"/>
                  <a:pt x="103" y="19"/>
                  <a:pt x="114" y="14"/>
                </a:cubicBezTo>
                <a:cubicBezTo>
                  <a:pt x="126" y="9"/>
                  <a:pt x="137" y="6"/>
                  <a:pt x="149" y="4"/>
                </a:cubicBezTo>
                <a:cubicBezTo>
                  <a:pt x="161" y="1"/>
                  <a:pt x="173" y="0"/>
                  <a:pt x="185" y="0"/>
                </a:cubicBezTo>
                <a:lnTo>
                  <a:pt x="13000" y="0"/>
                </a:lnTo>
                <a:cubicBezTo>
                  <a:pt x="13012" y="0"/>
                  <a:pt x="13024" y="1"/>
                  <a:pt x="13036" y="4"/>
                </a:cubicBezTo>
                <a:cubicBezTo>
                  <a:pt x="13048" y="6"/>
                  <a:pt x="13060" y="9"/>
                  <a:pt x="13071" y="14"/>
                </a:cubicBezTo>
                <a:cubicBezTo>
                  <a:pt x="13082" y="19"/>
                  <a:pt x="13093" y="25"/>
                  <a:pt x="13103" y="31"/>
                </a:cubicBezTo>
                <a:cubicBezTo>
                  <a:pt x="13113" y="38"/>
                  <a:pt x="13123" y="46"/>
                  <a:pt x="13131" y="54"/>
                </a:cubicBezTo>
                <a:cubicBezTo>
                  <a:pt x="13140" y="63"/>
                  <a:pt x="13148" y="72"/>
                  <a:pt x="13154" y="83"/>
                </a:cubicBezTo>
                <a:cubicBezTo>
                  <a:pt x="13161" y="93"/>
                  <a:pt x="13167" y="103"/>
                  <a:pt x="13172" y="115"/>
                </a:cubicBezTo>
                <a:cubicBezTo>
                  <a:pt x="13176" y="126"/>
                  <a:pt x="13180" y="138"/>
                  <a:pt x="13182" y="149"/>
                </a:cubicBezTo>
                <a:cubicBezTo>
                  <a:pt x="13184" y="161"/>
                  <a:pt x="13186" y="174"/>
                  <a:pt x="13186" y="186"/>
                </a:cubicBezTo>
                <a:lnTo>
                  <a:pt x="13186" y="1579"/>
                </a:lnTo>
                <a:cubicBezTo>
                  <a:pt x="13186" y="1592"/>
                  <a:pt x="13184" y="1604"/>
                  <a:pt x="13182" y="1616"/>
                </a:cubicBezTo>
                <a:cubicBezTo>
                  <a:pt x="13180" y="1628"/>
                  <a:pt x="13176" y="1639"/>
                  <a:pt x="13172" y="1651"/>
                </a:cubicBezTo>
                <a:cubicBezTo>
                  <a:pt x="13167" y="1662"/>
                  <a:pt x="13161" y="1673"/>
                  <a:pt x="13154" y="1683"/>
                </a:cubicBezTo>
                <a:cubicBezTo>
                  <a:pt x="13148" y="1693"/>
                  <a:pt x="13140" y="1702"/>
                  <a:pt x="13131" y="1711"/>
                </a:cubicBezTo>
                <a:cubicBezTo>
                  <a:pt x="13123" y="1719"/>
                  <a:pt x="13113" y="1727"/>
                  <a:pt x="13103" y="1734"/>
                </a:cubicBezTo>
                <a:cubicBezTo>
                  <a:pt x="13093" y="1741"/>
                  <a:pt x="13082" y="1746"/>
                  <a:pt x="13071" y="1751"/>
                </a:cubicBezTo>
                <a:cubicBezTo>
                  <a:pt x="13060" y="1756"/>
                  <a:pt x="13048" y="1759"/>
                  <a:pt x="13036" y="1762"/>
                </a:cubicBezTo>
                <a:cubicBezTo>
                  <a:pt x="13024" y="1764"/>
                  <a:pt x="13012" y="1765"/>
                  <a:pt x="13000" y="1765"/>
                </a:cubicBezTo>
                <a:lnTo>
                  <a:pt x="185" y="1765"/>
                </a:lnTo>
                <a:cubicBezTo>
                  <a:pt x="173" y="1765"/>
                  <a:pt x="161" y="1764"/>
                  <a:pt x="149" y="1762"/>
                </a:cubicBezTo>
                <a:cubicBezTo>
                  <a:pt x="137" y="1759"/>
                  <a:pt x="126" y="1756"/>
                  <a:pt x="114" y="1751"/>
                </a:cubicBezTo>
                <a:cubicBezTo>
                  <a:pt x="103" y="1746"/>
                  <a:pt x="92" y="1741"/>
                  <a:pt x="82" y="1734"/>
                </a:cubicBezTo>
                <a:cubicBezTo>
                  <a:pt x="72" y="1727"/>
                  <a:pt x="63" y="1719"/>
                  <a:pt x="54" y="1711"/>
                </a:cubicBezTo>
                <a:cubicBezTo>
                  <a:pt x="45" y="1702"/>
                  <a:pt x="38" y="1693"/>
                  <a:pt x="31" y="1683"/>
                </a:cubicBezTo>
                <a:cubicBezTo>
                  <a:pt x="24" y="1673"/>
                  <a:pt x="18" y="1662"/>
                  <a:pt x="14" y="1651"/>
                </a:cubicBezTo>
                <a:cubicBezTo>
                  <a:pt x="9" y="1639"/>
                  <a:pt x="6" y="1628"/>
                  <a:pt x="3" y="1616"/>
                </a:cubicBezTo>
                <a:cubicBezTo>
                  <a:pt x="1" y="1604"/>
                  <a:pt x="0" y="1592"/>
                  <a:pt x="0" y="1579"/>
                </a:cubicBezTo>
                <a:close/>
              </a:path>
            </a:pathLst>
          </a:custGeom>
          <a:solidFill>
            <a:srgbClr val="1D4ED8">
              <a:alpha val="2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80" name="任意多边形: 形状 79"/>
          <p:cNvSpPr/>
          <p:nvPr/>
        </p:nvSpPr>
        <p:spPr>
          <a:xfrm>
            <a:off x="5615640" y="2239560"/>
            <a:ext cx="4746960" cy="635400"/>
          </a:xfrm>
          <a:custGeom>
            <a:avLst/>
            <a:gdLst/>
            <a:ahLst/>
            <a:cxnLst/>
            <a:rect l="0" t="0" r="r" b="b"/>
            <a:pathLst>
              <a:path w="13186" h="1765">
                <a:moveTo>
                  <a:pt x="0" y="1578"/>
                </a:moveTo>
                <a:lnTo>
                  <a:pt x="0" y="185"/>
                </a:lnTo>
                <a:cubicBezTo>
                  <a:pt x="0" y="173"/>
                  <a:pt x="1" y="161"/>
                  <a:pt x="3" y="149"/>
                </a:cubicBezTo>
                <a:cubicBezTo>
                  <a:pt x="6" y="137"/>
                  <a:pt x="9" y="126"/>
                  <a:pt x="14" y="114"/>
                </a:cubicBezTo>
                <a:cubicBezTo>
                  <a:pt x="18" y="103"/>
                  <a:pt x="24" y="92"/>
                  <a:pt x="31" y="82"/>
                </a:cubicBezTo>
                <a:cubicBezTo>
                  <a:pt x="38" y="72"/>
                  <a:pt x="45" y="63"/>
                  <a:pt x="54" y="54"/>
                </a:cubicBezTo>
                <a:cubicBezTo>
                  <a:pt x="63" y="45"/>
                  <a:pt x="72" y="38"/>
                  <a:pt x="82" y="31"/>
                </a:cubicBezTo>
                <a:cubicBezTo>
                  <a:pt x="92" y="24"/>
                  <a:pt x="103" y="18"/>
                  <a:pt x="114" y="14"/>
                </a:cubicBezTo>
                <a:cubicBezTo>
                  <a:pt x="126" y="9"/>
                  <a:pt x="137" y="6"/>
                  <a:pt x="149" y="3"/>
                </a:cubicBezTo>
                <a:cubicBezTo>
                  <a:pt x="161" y="1"/>
                  <a:pt x="173" y="0"/>
                  <a:pt x="185" y="0"/>
                </a:cubicBezTo>
                <a:lnTo>
                  <a:pt x="13000" y="0"/>
                </a:lnTo>
                <a:cubicBezTo>
                  <a:pt x="13012" y="0"/>
                  <a:pt x="13024" y="1"/>
                  <a:pt x="13036" y="3"/>
                </a:cubicBezTo>
                <a:cubicBezTo>
                  <a:pt x="13048" y="6"/>
                  <a:pt x="13060" y="9"/>
                  <a:pt x="13071" y="14"/>
                </a:cubicBezTo>
                <a:cubicBezTo>
                  <a:pt x="13082" y="18"/>
                  <a:pt x="13093" y="24"/>
                  <a:pt x="13103" y="31"/>
                </a:cubicBezTo>
                <a:cubicBezTo>
                  <a:pt x="13113" y="38"/>
                  <a:pt x="13123" y="45"/>
                  <a:pt x="13131" y="54"/>
                </a:cubicBezTo>
                <a:cubicBezTo>
                  <a:pt x="13140" y="63"/>
                  <a:pt x="13148" y="72"/>
                  <a:pt x="13154" y="82"/>
                </a:cubicBezTo>
                <a:cubicBezTo>
                  <a:pt x="13161" y="92"/>
                  <a:pt x="13167" y="103"/>
                  <a:pt x="13172" y="114"/>
                </a:cubicBezTo>
                <a:cubicBezTo>
                  <a:pt x="13176" y="126"/>
                  <a:pt x="13180" y="137"/>
                  <a:pt x="13182" y="149"/>
                </a:cubicBezTo>
                <a:cubicBezTo>
                  <a:pt x="13184" y="161"/>
                  <a:pt x="13186" y="173"/>
                  <a:pt x="13186" y="185"/>
                </a:cubicBezTo>
                <a:lnTo>
                  <a:pt x="13186" y="1578"/>
                </a:lnTo>
                <a:cubicBezTo>
                  <a:pt x="13186" y="1590"/>
                  <a:pt x="13184" y="1602"/>
                  <a:pt x="13182" y="1614"/>
                </a:cubicBezTo>
                <a:cubicBezTo>
                  <a:pt x="13180" y="1626"/>
                  <a:pt x="13176" y="1638"/>
                  <a:pt x="13172" y="1649"/>
                </a:cubicBezTo>
                <a:cubicBezTo>
                  <a:pt x="13167" y="1660"/>
                  <a:pt x="13161" y="1671"/>
                  <a:pt x="13154" y="1681"/>
                </a:cubicBezTo>
                <a:cubicBezTo>
                  <a:pt x="13148" y="1691"/>
                  <a:pt x="13140" y="1701"/>
                  <a:pt x="13131" y="1709"/>
                </a:cubicBezTo>
                <a:cubicBezTo>
                  <a:pt x="13123" y="1719"/>
                  <a:pt x="13113" y="1727"/>
                  <a:pt x="13103" y="1733"/>
                </a:cubicBezTo>
                <a:cubicBezTo>
                  <a:pt x="13093" y="1740"/>
                  <a:pt x="13082" y="1746"/>
                  <a:pt x="13071" y="1751"/>
                </a:cubicBezTo>
                <a:cubicBezTo>
                  <a:pt x="13060" y="1755"/>
                  <a:pt x="13048" y="1759"/>
                  <a:pt x="13036" y="1761"/>
                </a:cubicBezTo>
                <a:cubicBezTo>
                  <a:pt x="13024" y="1764"/>
                  <a:pt x="13012" y="1765"/>
                  <a:pt x="13000" y="1765"/>
                </a:cubicBezTo>
                <a:lnTo>
                  <a:pt x="185" y="1765"/>
                </a:lnTo>
                <a:cubicBezTo>
                  <a:pt x="173" y="1765"/>
                  <a:pt x="161" y="1764"/>
                  <a:pt x="149" y="1761"/>
                </a:cubicBezTo>
                <a:cubicBezTo>
                  <a:pt x="137" y="1759"/>
                  <a:pt x="126" y="1755"/>
                  <a:pt x="114" y="1751"/>
                </a:cubicBezTo>
                <a:cubicBezTo>
                  <a:pt x="103" y="1746"/>
                  <a:pt x="92" y="1740"/>
                  <a:pt x="82" y="1733"/>
                </a:cubicBezTo>
                <a:cubicBezTo>
                  <a:pt x="72" y="1727"/>
                  <a:pt x="63" y="1719"/>
                  <a:pt x="54" y="1709"/>
                </a:cubicBezTo>
                <a:cubicBezTo>
                  <a:pt x="45" y="1701"/>
                  <a:pt x="38" y="1691"/>
                  <a:pt x="31" y="1681"/>
                </a:cubicBezTo>
                <a:cubicBezTo>
                  <a:pt x="24" y="1671"/>
                  <a:pt x="18" y="1660"/>
                  <a:pt x="14" y="1649"/>
                </a:cubicBezTo>
                <a:cubicBezTo>
                  <a:pt x="9" y="1638"/>
                  <a:pt x="6" y="1626"/>
                  <a:pt x="3" y="1614"/>
                </a:cubicBezTo>
                <a:cubicBezTo>
                  <a:pt x="1" y="1602"/>
                  <a:pt x="0" y="1590"/>
                  <a:pt x="0" y="1578"/>
                </a:cubicBezTo>
                <a:close/>
              </a:path>
            </a:pathLst>
          </a:custGeom>
          <a:solidFill>
            <a:srgbClr val="1D4ED8">
              <a:alpha val="2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81" name="任意多边形: 形状 80"/>
          <p:cNvSpPr/>
          <p:nvPr/>
        </p:nvSpPr>
        <p:spPr>
          <a:xfrm>
            <a:off x="5615640" y="3008160"/>
            <a:ext cx="4746960" cy="635400"/>
          </a:xfrm>
          <a:custGeom>
            <a:avLst/>
            <a:gdLst/>
            <a:ahLst/>
            <a:cxnLst/>
            <a:rect l="0" t="0" r="r" b="b"/>
            <a:pathLst>
              <a:path w="13186" h="1765">
                <a:moveTo>
                  <a:pt x="0" y="1580"/>
                </a:moveTo>
                <a:lnTo>
                  <a:pt x="0" y="186"/>
                </a:lnTo>
                <a:cubicBezTo>
                  <a:pt x="0" y="174"/>
                  <a:pt x="1" y="162"/>
                  <a:pt x="3" y="150"/>
                </a:cubicBezTo>
                <a:cubicBezTo>
                  <a:pt x="6" y="138"/>
                  <a:pt x="9" y="126"/>
                  <a:pt x="14" y="115"/>
                </a:cubicBezTo>
                <a:cubicBezTo>
                  <a:pt x="18" y="104"/>
                  <a:pt x="24" y="93"/>
                  <a:pt x="31" y="83"/>
                </a:cubicBezTo>
                <a:cubicBezTo>
                  <a:pt x="38" y="73"/>
                  <a:pt x="45" y="63"/>
                  <a:pt x="54" y="55"/>
                </a:cubicBezTo>
                <a:cubicBezTo>
                  <a:pt x="63" y="46"/>
                  <a:pt x="72" y="38"/>
                  <a:pt x="82" y="31"/>
                </a:cubicBezTo>
                <a:cubicBezTo>
                  <a:pt x="92" y="25"/>
                  <a:pt x="103" y="19"/>
                  <a:pt x="114" y="14"/>
                </a:cubicBezTo>
                <a:cubicBezTo>
                  <a:pt x="126" y="10"/>
                  <a:pt x="137" y="6"/>
                  <a:pt x="149" y="4"/>
                </a:cubicBezTo>
                <a:cubicBezTo>
                  <a:pt x="161" y="1"/>
                  <a:pt x="173" y="0"/>
                  <a:pt x="185" y="0"/>
                </a:cubicBezTo>
                <a:lnTo>
                  <a:pt x="13000" y="0"/>
                </a:lnTo>
                <a:cubicBezTo>
                  <a:pt x="13012" y="0"/>
                  <a:pt x="13024" y="1"/>
                  <a:pt x="13036" y="4"/>
                </a:cubicBezTo>
                <a:cubicBezTo>
                  <a:pt x="13048" y="6"/>
                  <a:pt x="13060" y="10"/>
                  <a:pt x="13071" y="14"/>
                </a:cubicBezTo>
                <a:cubicBezTo>
                  <a:pt x="13082" y="19"/>
                  <a:pt x="13093" y="25"/>
                  <a:pt x="13103" y="31"/>
                </a:cubicBezTo>
                <a:cubicBezTo>
                  <a:pt x="13113" y="38"/>
                  <a:pt x="13123" y="46"/>
                  <a:pt x="13131" y="55"/>
                </a:cubicBezTo>
                <a:cubicBezTo>
                  <a:pt x="13140" y="63"/>
                  <a:pt x="13148" y="73"/>
                  <a:pt x="13154" y="83"/>
                </a:cubicBezTo>
                <a:cubicBezTo>
                  <a:pt x="13161" y="93"/>
                  <a:pt x="13167" y="104"/>
                  <a:pt x="13172" y="115"/>
                </a:cubicBezTo>
                <a:cubicBezTo>
                  <a:pt x="13176" y="126"/>
                  <a:pt x="13180" y="138"/>
                  <a:pt x="13182" y="150"/>
                </a:cubicBezTo>
                <a:cubicBezTo>
                  <a:pt x="13184" y="162"/>
                  <a:pt x="13186" y="174"/>
                  <a:pt x="13186" y="186"/>
                </a:cubicBezTo>
                <a:lnTo>
                  <a:pt x="13186" y="1580"/>
                </a:lnTo>
                <a:cubicBezTo>
                  <a:pt x="13186" y="1592"/>
                  <a:pt x="13184" y="1604"/>
                  <a:pt x="13182" y="1616"/>
                </a:cubicBezTo>
                <a:cubicBezTo>
                  <a:pt x="13180" y="1628"/>
                  <a:pt x="13176" y="1639"/>
                  <a:pt x="13172" y="1651"/>
                </a:cubicBezTo>
                <a:cubicBezTo>
                  <a:pt x="13167" y="1662"/>
                  <a:pt x="13161" y="1673"/>
                  <a:pt x="13154" y="1683"/>
                </a:cubicBezTo>
                <a:cubicBezTo>
                  <a:pt x="13148" y="1693"/>
                  <a:pt x="13140" y="1702"/>
                  <a:pt x="13131" y="1711"/>
                </a:cubicBezTo>
                <a:cubicBezTo>
                  <a:pt x="13123" y="1720"/>
                  <a:pt x="13113" y="1727"/>
                  <a:pt x="13103" y="1734"/>
                </a:cubicBezTo>
                <a:cubicBezTo>
                  <a:pt x="13093" y="1741"/>
                  <a:pt x="13082" y="1747"/>
                  <a:pt x="13071" y="1751"/>
                </a:cubicBezTo>
                <a:cubicBezTo>
                  <a:pt x="13060" y="1756"/>
                  <a:pt x="13048" y="1759"/>
                  <a:pt x="13036" y="1762"/>
                </a:cubicBezTo>
                <a:cubicBezTo>
                  <a:pt x="13024" y="1764"/>
                  <a:pt x="13012" y="1765"/>
                  <a:pt x="13000" y="1765"/>
                </a:cubicBezTo>
                <a:lnTo>
                  <a:pt x="185" y="1765"/>
                </a:lnTo>
                <a:cubicBezTo>
                  <a:pt x="173" y="1765"/>
                  <a:pt x="161" y="1764"/>
                  <a:pt x="149" y="1762"/>
                </a:cubicBezTo>
                <a:cubicBezTo>
                  <a:pt x="137" y="1759"/>
                  <a:pt x="126" y="1756"/>
                  <a:pt x="114" y="1751"/>
                </a:cubicBezTo>
                <a:cubicBezTo>
                  <a:pt x="103" y="1747"/>
                  <a:pt x="92" y="1741"/>
                  <a:pt x="82" y="1734"/>
                </a:cubicBezTo>
                <a:cubicBezTo>
                  <a:pt x="72" y="1727"/>
                  <a:pt x="63" y="1720"/>
                  <a:pt x="54" y="1711"/>
                </a:cubicBezTo>
                <a:cubicBezTo>
                  <a:pt x="45" y="1702"/>
                  <a:pt x="38" y="1693"/>
                  <a:pt x="31" y="1683"/>
                </a:cubicBezTo>
                <a:cubicBezTo>
                  <a:pt x="24" y="1673"/>
                  <a:pt x="18" y="1662"/>
                  <a:pt x="14" y="1651"/>
                </a:cubicBezTo>
                <a:cubicBezTo>
                  <a:pt x="9" y="1639"/>
                  <a:pt x="6" y="1628"/>
                  <a:pt x="3" y="1616"/>
                </a:cubicBezTo>
                <a:cubicBezTo>
                  <a:pt x="1" y="1604"/>
                  <a:pt x="0" y="1592"/>
                  <a:pt x="0" y="1580"/>
                </a:cubicBezTo>
                <a:close/>
              </a:path>
            </a:pathLst>
          </a:custGeom>
          <a:solidFill>
            <a:srgbClr val="1D4ED8">
              <a:alpha val="2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82" name="任意多边形: 形状 81"/>
          <p:cNvSpPr/>
          <p:nvPr/>
        </p:nvSpPr>
        <p:spPr>
          <a:xfrm>
            <a:off x="5615640" y="3777120"/>
            <a:ext cx="4746960" cy="635400"/>
          </a:xfrm>
          <a:custGeom>
            <a:avLst/>
            <a:gdLst/>
            <a:ahLst/>
            <a:cxnLst/>
            <a:rect l="0" t="0" r="r" b="b"/>
            <a:pathLst>
              <a:path w="13186" h="1765">
                <a:moveTo>
                  <a:pt x="0" y="1579"/>
                </a:moveTo>
                <a:lnTo>
                  <a:pt x="0" y="186"/>
                </a:lnTo>
                <a:cubicBezTo>
                  <a:pt x="0" y="173"/>
                  <a:pt x="1" y="161"/>
                  <a:pt x="3" y="149"/>
                </a:cubicBezTo>
                <a:cubicBezTo>
                  <a:pt x="6" y="137"/>
                  <a:pt x="9" y="126"/>
                  <a:pt x="14" y="114"/>
                </a:cubicBezTo>
                <a:cubicBezTo>
                  <a:pt x="18" y="103"/>
                  <a:pt x="24" y="92"/>
                  <a:pt x="31" y="82"/>
                </a:cubicBezTo>
                <a:cubicBezTo>
                  <a:pt x="38" y="72"/>
                  <a:pt x="45" y="63"/>
                  <a:pt x="54" y="54"/>
                </a:cubicBezTo>
                <a:cubicBezTo>
                  <a:pt x="63" y="46"/>
                  <a:pt x="72" y="38"/>
                  <a:pt x="82" y="31"/>
                </a:cubicBezTo>
                <a:cubicBezTo>
                  <a:pt x="92" y="24"/>
                  <a:pt x="103" y="19"/>
                  <a:pt x="114" y="14"/>
                </a:cubicBezTo>
                <a:cubicBezTo>
                  <a:pt x="126" y="9"/>
                  <a:pt x="137" y="6"/>
                  <a:pt x="149" y="3"/>
                </a:cubicBezTo>
                <a:cubicBezTo>
                  <a:pt x="161" y="1"/>
                  <a:pt x="173" y="0"/>
                  <a:pt x="185" y="0"/>
                </a:cubicBezTo>
                <a:lnTo>
                  <a:pt x="13000" y="0"/>
                </a:lnTo>
                <a:cubicBezTo>
                  <a:pt x="13012" y="0"/>
                  <a:pt x="13024" y="1"/>
                  <a:pt x="13036" y="3"/>
                </a:cubicBezTo>
                <a:cubicBezTo>
                  <a:pt x="13048" y="6"/>
                  <a:pt x="13060" y="9"/>
                  <a:pt x="13071" y="14"/>
                </a:cubicBezTo>
                <a:cubicBezTo>
                  <a:pt x="13082" y="19"/>
                  <a:pt x="13093" y="24"/>
                  <a:pt x="13103" y="31"/>
                </a:cubicBezTo>
                <a:cubicBezTo>
                  <a:pt x="13113" y="38"/>
                  <a:pt x="13123" y="46"/>
                  <a:pt x="13131" y="54"/>
                </a:cubicBezTo>
                <a:cubicBezTo>
                  <a:pt x="13140" y="63"/>
                  <a:pt x="13148" y="72"/>
                  <a:pt x="13154" y="82"/>
                </a:cubicBezTo>
                <a:cubicBezTo>
                  <a:pt x="13161" y="92"/>
                  <a:pt x="13167" y="103"/>
                  <a:pt x="13172" y="114"/>
                </a:cubicBezTo>
                <a:cubicBezTo>
                  <a:pt x="13176" y="126"/>
                  <a:pt x="13180" y="137"/>
                  <a:pt x="13182" y="149"/>
                </a:cubicBezTo>
                <a:cubicBezTo>
                  <a:pt x="13184" y="161"/>
                  <a:pt x="13186" y="173"/>
                  <a:pt x="13186" y="186"/>
                </a:cubicBezTo>
                <a:lnTo>
                  <a:pt x="13186" y="1579"/>
                </a:lnTo>
                <a:cubicBezTo>
                  <a:pt x="13186" y="1591"/>
                  <a:pt x="13184" y="1604"/>
                  <a:pt x="13182" y="1616"/>
                </a:cubicBezTo>
                <a:cubicBezTo>
                  <a:pt x="13180" y="1627"/>
                  <a:pt x="13176" y="1639"/>
                  <a:pt x="13172" y="1650"/>
                </a:cubicBezTo>
                <a:cubicBezTo>
                  <a:pt x="13167" y="1662"/>
                  <a:pt x="13161" y="1672"/>
                  <a:pt x="13154" y="1682"/>
                </a:cubicBezTo>
                <a:cubicBezTo>
                  <a:pt x="13148" y="1693"/>
                  <a:pt x="13140" y="1702"/>
                  <a:pt x="13131" y="1711"/>
                </a:cubicBezTo>
                <a:cubicBezTo>
                  <a:pt x="13123" y="1719"/>
                  <a:pt x="13113" y="1727"/>
                  <a:pt x="13103" y="1734"/>
                </a:cubicBezTo>
                <a:cubicBezTo>
                  <a:pt x="13093" y="1740"/>
                  <a:pt x="13082" y="1746"/>
                  <a:pt x="13071" y="1751"/>
                </a:cubicBezTo>
                <a:cubicBezTo>
                  <a:pt x="13060" y="1756"/>
                  <a:pt x="13048" y="1759"/>
                  <a:pt x="13036" y="1761"/>
                </a:cubicBezTo>
                <a:cubicBezTo>
                  <a:pt x="13024" y="1764"/>
                  <a:pt x="13012" y="1765"/>
                  <a:pt x="13000" y="1765"/>
                </a:cubicBezTo>
                <a:lnTo>
                  <a:pt x="185" y="1765"/>
                </a:lnTo>
                <a:cubicBezTo>
                  <a:pt x="173" y="1765"/>
                  <a:pt x="161" y="1764"/>
                  <a:pt x="149" y="1761"/>
                </a:cubicBezTo>
                <a:cubicBezTo>
                  <a:pt x="137" y="1759"/>
                  <a:pt x="126" y="1756"/>
                  <a:pt x="114" y="1751"/>
                </a:cubicBezTo>
                <a:cubicBezTo>
                  <a:pt x="103" y="1746"/>
                  <a:pt x="92" y="1740"/>
                  <a:pt x="82" y="1734"/>
                </a:cubicBezTo>
                <a:cubicBezTo>
                  <a:pt x="72" y="1727"/>
                  <a:pt x="63" y="1719"/>
                  <a:pt x="54" y="1711"/>
                </a:cubicBezTo>
                <a:cubicBezTo>
                  <a:pt x="45" y="1702"/>
                  <a:pt x="38" y="1693"/>
                  <a:pt x="31" y="1682"/>
                </a:cubicBezTo>
                <a:cubicBezTo>
                  <a:pt x="24" y="1672"/>
                  <a:pt x="18" y="1662"/>
                  <a:pt x="14" y="1650"/>
                </a:cubicBezTo>
                <a:cubicBezTo>
                  <a:pt x="9" y="1639"/>
                  <a:pt x="6" y="1627"/>
                  <a:pt x="3" y="1616"/>
                </a:cubicBezTo>
                <a:cubicBezTo>
                  <a:pt x="1" y="1604"/>
                  <a:pt x="0" y="1591"/>
                  <a:pt x="0" y="1579"/>
                </a:cubicBezTo>
                <a:close/>
              </a:path>
            </a:pathLst>
          </a:custGeom>
          <a:solidFill>
            <a:srgbClr val="1D4ED8">
              <a:alpha val="2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83" name="图片 82"/>
          <p:cNvPicPr/>
          <p:nvPr/>
        </p:nvPicPr>
        <p:blipFill>
          <a:blip r:embed="rId12"/>
          <a:stretch/>
        </p:blipFill>
        <p:spPr>
          <a:xfrm>
            <a:off x="5615640" y="1103040"/>
            <a:ext cx="200160" cy="2001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84" name="文本框 83"/>
          <p:cNvSpPr txBox="1"/>
          <p:nvPr/>
        </p:nvSpPr>
        <p:spPr>
          <a:xfrm>
            <a:off x="4510440" y="3971880"/>
            <a:ext cx="150120" cy="1756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180" b="0" u="none" strike="noStrike">
                <a:solidFill>
                  <a:srgbClr val="FFFFFF"/>
                </a:solidFill>
                <a:effectLst/>
                <a:uFillTx/>
                <a:latin typeface="DejaVuSans"/>
                <a:ea typeface="DejaVuSans"/>
              </a:rPr>
              <a:t> </a:t>
            </a:r>
            <a:endParaRPr lang="en-US" sz="11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85" name="图片 84"/>
          <p:cNvPicPr/>
          <p:nvPr/>
        </p:nvPicPr>
        <p:blipFill>
          <a:blip r:embed="rId13"/>
          <a:stretch/>
        </p:blipFill>
        <p:spPr>
          <a:xfrm>
            <a:off x="5716080" y="1604520"/>
            <a:ext cx="166680" cy="1666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86" name="文本框 85"/>
          <p:cNvSpPr txBox="1"/>
          <p:nvPr/>
        </p:nvSpPr>
        <p:spPr>
          <a:xfrm>
            <a:off x="5916600" y="1077120"/>
            <a:ext cx="1609920" cy="2534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58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法律查询应用价值</a:t>
            </a:r>
            <a:endParaRPr lang="en-US" sz="15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7" name="文本框 86"/>
          <p:cNvSpPr txBox="1"/>
          <p:nvPr/>
        </p:nvSpPr>
        <p:spPr>
          <a:xfrm>
            <a:off x="6016680" y="1585440"/>
            <a:ext cx="838800" cy="21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查询精确性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8" name="文本框 87"/>
          <p:cNvSpPr txBox="1"/>
          <p:nvPr/>
        </p:nvSpPr>
        <p:spPr>
          <a:xfrm>
            <a:off x="6016680" y="1818360"/>
            <a:ext cx="134172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E5E7EB"/>
                </a:solidFill>
                <a:effectLst/>
                <a:uFillTx/>
                <a:latin typeface="WenQuanYiZenHei"/>
                <a:ea typeface="WenQuanYiZenHei"/>
              </a:rPr>
              <a:t>通过向量化法律条款和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9" name="文本框 88"/>
          <p:cNvSpPr txBox="1"/>
          <p:nvPr/>
        </p:nvSpPr>
        <p:spPr>
          <a:xfrm>
            <a:off x="7353720" y="1823040"/>
            <a:ext cx="379440" cy="157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0" u="none" strike="noStrike">
                <a:solidFill>
                  <a:srgbClr val="E5E7EB"/>
                </a:solidFill>
                <a:effectLst/>
                <a:uFillTx/>
                <a:latin typeface="DejaVuSans"/>
                <a:ea typeface="DejaVuSans"/>
              </a:rPr>
              <a:t>FAISS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90" name="图片 89"/>
          <p:cNvPicPr/>
          <p:nvPr/>
        </p:nvPicPr>
        <p:blipFill>
          <a:blip r:embed="rId13"/>
          <a:stretch/>
        </p:blipFill>
        <p:spPr>
          <a:xfrm>
            <a:off x="5716080" y="2373480"/>
            <a:ext cx="166680" cy="1666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91" name="文本框 90"/>
          <p:cNvSpPr txBox="1"/>
          <p:nvPr/>
        </p:nvSpPr>
        <p:spPr>
          <a:xfrm>
            <a:off x="7719120" y="1818360"/>
            <a:ext cx="134172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E5E7EB"/>
                </a:solidFill>
                <a:effectLst/>
                <a:uFillTx/>
                <a:latin typeface="WenQuanYiZenHei"/>
                <a:ea typeface="WenQuanYiZenHei"/>
              </a:rPr>
              <a:t>索引实现高效精准检索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2" name="文本框 91"/>
          <p:cNvSpPr txBox="1"/>
          <p:nvPr/>
        </p:nvSpPr>
        <p:spPr>
          <a:xfrm>
            <a:off x="6016680" y="2354400"/>
            <a:ext cx="1006560" cy="21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专业回答生成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93" name="图片 92"/>
          <p:cNvPicPr/>
          <p:nvPr/>
        </p:nvPicPr>
        <p:blipFill>
          <a:blip r:embed="rId13"/>
          <a:stretch/>
        </p:blipFill>
        <p:spPr>
          <a:xfrm>
            <a:off x="5716080" y="3142080"/>
            <a:ext cx="166680" cy="1666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94" name="文本框 93"/>
          <p:cNvSpPr txBox="1"/>
          <p:nvPr/>
        </p:nvSpPr>
        <p:spPr>
          <a:xfrm>
            <a:off x="6016680" y="2587320"/>
            <a:ext cx="30852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E5E7EB"/>
                </a:solidFill>
                <a:effectLst/>
                <a:uFillTx/>
                <a:latin typeface="WenQuanYiZenHei"/>
                <a:ea typeface="WenQuanYiZenHei"/>
              </a:rPr>
              <a:t>基于检索结果生成专业法律解释，确保回答的权威性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5" name="文本框 94"/>
          <p:cNvSpPr txBox="1"/>
          <p:nvPr/>
        </p:nvSpPr>
        <p:spPr>
          <a:xfrm>
            <a:off x="6016680" y="3123360"/>
            <a:ext cx="1006560" cy="21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全面法规覆盖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96" name="图片 95"/>
          <p:cNvPicPr/>
          <p:nvPr/>
        </p:nvPicPr>
        <p:blipFill>
          <a:blip r:embed="rId13"/>
          <a:stretch/>
        </p:blipFill>
        <p:spPr>
          <a:xfrm>
            <a:off x="5716080" y="3911040"/>
            <a:ext cx="166680" cy="1666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97" name="文本框 96"/>
          <p:cNvSpPr txBox="1"/>
          <p:nvPr/>
        </p:nvSpPr>
        <p:spPr>
          <a:xfrm>
            <a:off x="6016680" y="3355920"/>
            <a:ext cx="321948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E5E7EB"/>
                </a:solidFill>
                <a:effectLst/>
                <a:uFillTx/>
                <a:latin typeface="WenQuanYiZenHei"/>
                <a:ea typeface="WenQuanYiZenHei"/>
              </a:rPr>
              <a:t>系统构建全面的法律法规知识库，支持多层次信息查询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8" name="文本框 97"/>
          <p:cNvSpPr txBox="1"/>
          <p:nvPr/>
        </p:nvSpPr>
        <p:spPr>
          <a:xfrm>
            <a:off x="6016680" y="3891960"/>
            <a:ext cx="1006560" cy="21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交互体验优化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9" name="文本框 98"/>
          <p:cNvSpPr txBox="1"/>
          <p:nvPr/>
        </p:nvSpPr>
        <p:spPr>
          <a:xfrm>
            <a:off x="6016680" y="4124880"/>
            <a:ext cx="30852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E5E7EB"/>
                </a:solidFill>
                <a:effectLst/>
                <a:uFillTx/>
                <a:latin typeface="WenQuanYiZenHei"/>
                <a:ea typeface="WenQuanYiZenHei"/>
              </a:rPr>
              <a:t>支持多轮对话，满足用户复杂查询和补充需求的场景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334440" y="4625640"/>
            <a:ext cx="11808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第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01" name="文本框 100"/>
          <p:cNvSpPr txBox="1"/>
          <p:nvPr/>
        </p:nvSpPr>
        <p:spPr>
          <a:xfrm>
            <a:off x="451440" y="4629600"/>
            <a:ext cx="15012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D1D5DB"/>
                </a:solidFill>
                <a:effectLst/>
                <a:uFillTx/>
                <a:latin typeface="DejaVuSans"/>
                <a:ea typeface="DejaVuSans"/>
              </a:rPr>
              <a:t>11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02" name="文本框 101"/>
          <p:cNvSpPr txBox="1"/>
          <p:nvPr/>
        </p:nvSpPr>
        <p:spPr>
          <a:xfrm>
            <a:off x="600120" y="4625640"/>
            <a:ext cx="11808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章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03" name="文本框 102"/>
          <p:cNvSpPr txBox="1"/>
          <p:nvPr/>
        </p:nvSpPr>
        <p:spPr>
          <a:xfrm>
            <a:off x="717120" y="4629600"/>
            <a:ext cx="11664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D1D5DB"/>
                </a:solidFill>
                <a:effectLst/>
                <a:uFillTx/>
                <a:latin typeface="DejaVuSans"/>
                <a:ea typeface="DejaVuSans"/>
              </a:rPr>
              <a:t> · 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04" name="文本框 103"/>
          <p:cNvSpPr txBox="1"/>
          <p:nvPr/>
        </p:nvSpPr>
        <p:spPr>
          <a:xfrm>
            <a:off x="828720" y="4625640"/>
            <a:ext cx="129168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法律法规查询助手的开发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5" name="图片 104"/>
          <p:cNvPicPr/>
          <p:nvPr/>
        </p:nvPicPr>
        <p:blipFill>
          <a:blip r:embed="rId2"/>
          <a:stretch/>
        </p:blipFill>
        <p:spPr>
          <a:xfrm>
            <a:off x="0" y="0"/>
            <a:ext cx="10696320" cy="625032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106" name="图片 105"/>
          <p:cNvPicPr/>
          <p:nvPr/>
        </p:nvPicPr>
        <p:blipFill>
          <a:blip r:embed="rId3"/>
          <a:stretch/>
        </p:blipFill>
        <p:spPr>
          <a:xfrm>
            <a:off x="0" y="0"/>
            <a:ext cx="10696320" cy="625032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107" name="图片 106"/>
          <p:cNvPicPr/>
          <p:nvPr/>
        </p:nvPicPr>
        <p:blipFill>
          <a:blip r:embed="rId4"/>
          <a:stretch/>
        </p:blipFill>
        <p:spPr>
          <a:xfrm>
            <a:off x="334440" y="768960"/>
            <a:ext cx="668160" cy="3312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08" name="文本框 107"/>
          <p:cNvSpPr txBox="1"/>
          <p:nvPr/>
        </p:nvSpPr>
        <p:spPr>
          <a:xfrm>
            <a:off x="334440" y="312120"/>
            <a:ext cx="3303360" cy="3783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237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需求分析与用户需求解析</a:t>
            </a:r>
            <a:endParaRPr lang="en-US" sz="237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09" name="任意多边形: 形状 108"/>
          <p:cNvSpPr/>
          <p:nvPr/>
        </p:nvSpPr>
        <p:spPr>
          <a:xfrm>
            <a:off x="346680" y="1437120"/>
            <a:ext cx="4918320" cy="1303920"/>
          </a:xfrm>
          <a:custGeom>
            <a:avLst/>
            <a:gdLst/>
            <a:ahLst/>
            <a:cxnLst/>
            <a:rect l="0" t="0" r="r" b="b"/>
            <a:pathLst>
              <a:path w="13662" h="3622">
                <a:moveTo>
                  <a:pt x="0" y="3437"/>
                </a:moveTo>
                <a:lnTo>
                  <a:pt x="0" y="186"/>
                </a:lnTo>
                <a:cubicBezTo>
                  <a:pt x="0" y="174"/>
                  <a:pt x="1" y="162"/>
                  <a:pt x="3" y="150"/>
                </a:cubicBezTo>
                <a:cubicBezTo>
                  <a:pt x="5" y="138"/>
                  <a:pt x="8" y="126"/>
                  <a:pt x="11" y="115"/>
                </a:cubicBezTo>
                <a:cubicBezTo>
                  <a:pt x="15" y="104"/>
                  <a:pt x="20" y="93"/>
                  <a:pt x="25" y="83"/>
                </a:cubicBezTo>
                <a:cubicBezTo>
                  <a:pt x="31" y="73"/>
                  <a:pt x="37" y="63"/>
                  <a:pt x="44" y="55"/>
                </a:cubicBezTo>
                <a:cubicBezTo>
                  <a:pt x="51" y="46"/>
                  <a:pt x="59" y="38"/>
                  <a:pt x="67" y="31"/>
                </a:cubicBezTo>
                <a:cubicBezTo>
                  <a:pt x="75" y="25"/>
                  <a:pt x="84" y="19"/>
                  <a:pt x="93" y="14"/>
                </a:cubicBezTo>
                <a:cubicBezTo>
                  <a:pt x="102" y="10"/>
                  <a:pt x="112" y="6"/>
                  <a:pt x="121" y="4"/>
                </a:cubicBezTo>
                <a:cubicBezTo>
                  <a:pt x="131" y="1"/>
                  <a:pt x="141" y="0"/>
                  <a:pt x="151" y="0"/>
                </a:cubicBezTo>
                <a:lnTo>
                  <a:pt x="13476" y="0"/>
                </a:lnTo>
                <a:cubicBezTo>
                  <a:pt x="13488" y="0"/>
                  <a:pt x="13500" y="1"/>
                  <a:pt x="13512" y="4"/>
                </a:cubicBezTo>
                <a:cubicBezTo>
                  <a:pt x="13524" y="6"/>
                  <a:pt x="13536" y="10"/>
                  <a:pt x="13547" y="14"/>
                </a:cubicBezTo>
                <a:cubicBezTo>
                  <a:pt x="13558" y="19"/>
                  <a:pt x="13569" y="25"/>
                  <a:pt x="13579" y="31"/>
                </a:cubicBezTo>
                <a:cubicBezTo>
                  <a:pt x="13589" y="38"/>
                  <a:pt x="13599" y="46"/>
                  <a:pt x="13607" y="55"/>
                </a:cubicBezTo>
                <a:cubicBezTo>
                  <a:pt x="13616" y="63"/>
                  <a:pt x="13624" y="73"/>
                  <a:pt x="13630" y="83"/>
                </a:cubicBezTo>
                <a:cubicBezTo>
                  <a:pt x="13637" y="93"/>
                  <a:pt x="13643" y="104"/>
                  <a:pt x="13648" y="115"/>
                </a:cubicBezTo>
                <a:cubicBezTo>
                  <a:pt x="13652" y="126"/>
                  <a:pt x="13656" y="138"/>
                  <a:pt x="13658" y="150"/>
                </a:cubicBezTo>
                <a:cubicBezTo>
                  <a:pt x="13661" y="162"/>
                  <a:pt x="13662" y="174"/>
                  <a:pt x="13662" y="186"/>
                </a:cubicBezTo>
                <a:lnTo>
                  <a:pt x="13662" y="3437"/>
                </a:lnTo>
                <a:cubicBezTo>
                  <a:pt x="13662" y="3449"/>
                  <a:pt x="13661" y="3461"/>
                  <a:pt x="13658" y="3473"/>
                </a:cubicBezTo>
                <a:cubicBezTo>
                  <a:pt x="13656" y="3485"/>
                  <a:pt x="13652" y="3496"/>
                  <a:pt x="13648" y="3508"/>
                </a:cubicBezTo>
                <a:cubicBezTo>
                  <a:pt x="13643" y="3519"/>
                  <a:pt x="13637" y="3530"/>
                  <a:pt x="13630" y="3540"/>
                </a:cubicBezTo>
                <a:cubicBezTo>
                  <a:pt x="13624" y="3550"/>
                  <a:pt x="13616" y="3559"/>
                  <a:pt x="13607" y="3568"/>
                </a:cubicBezTo>
                <a:cubicBezTo>
                  <a:pt x="13599" y="3577"/>
                  <a:pt x="13589" y="3584"/>
                  <a:pt x="13579" y="3591"/>
                </a:cubicBezTo>
                <a:cubicBezTo>
                  <a:pt x="13569" y="3598"/>
                  <a:pt x="13558" y="3604"/>
                  <a:pt x="13547" y="3608"/>
                </a:cubicBezTo>
                <a:cubicBezTo>
                  <a:pt x="13536" y="3613"/>
                  <a:pt x="13524" y="3616"/>
                  <a:pt x="13512" y="3619"/>
                </a:cubicBezTo>
                <a:cubicBezTo>
                  <a:pt x="13500" y="3621"/>
                  <a:pt x="13488" y="3622"/>
                  <a:pt x="13476" y="3622"/>
                </a:cubicBezTo>
                <a:lnTo>
                  <a:pt x="151" y="3622"/>
                </a:lnTo>
                <a:cubicBezTo>
                  <a:pt x="141" y="3622"/>
                  <a:pt x="131" y="3621"/>
                  <a:pt x="121" y="3619"/>
                </a:cubicBezTo>
                <a:cubicBezTo>
                  <a:pt x="112" y="3616"/>
                  <a:pt x="102" y="3613"/>
                  <a:pt x="93" y="3608"/>
                </a:cubicBezTo>
                <a:cubicBezTo>
                  <a:pt x="84" y="3604"/>
                  <a:pt x="75" y="3598"/>
                  <a:pt x="67" y="3591"/>
                </a:cubicBezTo>
                <a:cubicBezTo>
                  <a:pt x="59" y="3584"/>
                  <a:pt x="51" y="3577"/>
                  <a:pt x="44" y="3568"/>
                </a:cubicBezTo>
                <a:cubicBezTo>
                  <a:pt x="37" y="3559"/>
                  <a:pt x="31" y="3550"/>
                  <a:pt x="25" y="3540"/>
                </a:cubicBezTo>
                <a:cubicBezTo>
                  <a:pt x="20" y="3530"/>
                  <a:pt x="15" y="3519"/>
                  <a:pt x="11" y="3508"/>
                </a:cubicBezTo>
                <a:cubicBezTo>
                  <a:pt x="8" y="3496"/>
                  <a:pt x="5" y="3485"/>
                  <a:pt x="3" y="3473"/>
                </a:cubicBezTo>
                <a:cubicBezTo>
                  <a:pt x="1" y="3461"/>
                  <a:pt x="0" y="3449"/>
                  <a:pt x="0" y="3437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10" name="任意多边形: 形状 109"/>
          <p:cNvSpPr/>
          <p:nvPr/>
        </p:nvSpPr>
        <p:spPr>
          <a:xfrm>
            <a:off x="334080" y="1437120"/>
            <a:ext cx="67320" cy="1303920"/>
          </a:xfrm>
          <a:custGeom>
            <a:avLst/>
            <a:gdLst/>
            <a:ahLst/>
            <a:cxnLst/>
            <a:rect l="0" t="0" r="r" b="b"/>
            <a:pathLst>
              <a:path w="187" h="3622">
                <a:moveTo>
                  <a:pt x="0" y="0"/>
                </a:moveTo>
                <a:lnTo>
                  <a:pt x="187" y="0"/>
                </a:lnTo>
                <a:lnTo>
                  <a:pt x="187" y="3622"/>
                </a:lnTo>
                <a:lnTo>
                  <a:pt x="0" y="3622"/>
                </a:lnTo>
                <a:lnTo>
                  <a:pt x="0" y="0"/>
                </a:lnTo>
                <a:close/>
              </a:path>
            </a:pathLst>
          </a:custGeom>
          <a:solidFill>
            <a:srgbClr val="ED8936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11" name="任意多边形: 形状 110"/>
          <p:cNvSpPr/>
          <p:nvPr/>
        </p:nvSpPr>
        <p:spPr>
          <a:xfrm>
            <a:off x="492840" y="1571040"/>
            <a:ext cx="367920" cy="401400"/>
          </a:xfrm>
          <a:custGeom>
            <a:avLst/>
            <a:gdLst/>
            <a:ahLst/>
            <a:cxnLst/>
            <a:rect l="0" t="0" r="r" b="b"/>
            <a:pathLst>
              <a:path w="1022" h="1115">
                <a:moveTo>
                  <a:pt x="0" y="603"/>
                </a:moveTo>
                <a:lnTo>
                  <a:pt x="0" y="510"/>
                </a:lnTo>
                <a:cubicBezTo>
                  <a:pt x="0" y="477"/>
                  <a:pt x="3" y="443"/>
                  <a:pt x="10" y="411"/>
                </a:cubicBezTo>
                <a:cubicBezTo>
                  <a:pt x="16" y="378"/>
                  <a:pt x="26" y="346"/>
                  <a:pt x="39" y="315"/>
                </a:cubicBezTo>
                <a:cubicBezTo>
                  <a:pt x="52" y="284"/>
                  <a:pt x="68" y="254"/>
                  <a:pt x="86" y="227"/>
                </a:cubicBezTo>
                <a:cubicBezTo>
                  <a:pt x="105" y="199"/>
                  <a:pt x="126" y="173"/>
                  <a:pt x="150" y="149"/>
                </a:cubicBezTo>
                <a:cubicBezTo>
                  <a:pt x="174" y="125"/>
                  <a:pt x="200" y="104"/>
                  <a:pt x="228" y="86"/>
                </a:cubicBezTo>
                <a:cubicBezTo>
                  <a:pt x="256" y="67"/>
                  <a:pt x="285" y="51"/>
                  <a:pt x="316" y="38"/>
                </a:cubicBezTo>
                <a:cubicBezTo>
                  <a:pt x="347" y="26"/>
                  <a:pt x="379" y="16"/>
                  <a:pt x="412" y="9"/>
                </a:cubicBezTo>
                <a:cubicBezTo>
                  <a:pt x="445" y="3"/>
                  <a:pt x="478" y="0"/>
                  <a:pt x="512" y="0"/>
                </a:cubicBezTo>
                <a:cubicBezTo>
                  <a:pt x="545" y="0"/>
                  <a:pt x="578" y="3"/>
                  <a:pt x="611" y="9"/>
                </a:cubicBezTo>
                <a:cubicBezTo>
                  <a:pt x="644" y="16"/>
                  <a:pt x="676" y="26"/>
                  <a:pt x="707" y="38"/>
                </a:cubicBezTo>
                <a:cubicBezTo>
                  <a:pt x="738" y="51"/>
                  <a:pt x="768" y="67"/>
                  <a:pt x="795" y="86"/>
                </a:cubicBezTo>
                <a:cubicBezTo>
                  <a:pt x="823" y="104"/>
                  <a:pt x="849" y="125"/>
                  <a:pt x="873" y="149"/>
                </a:cubicBezTo>
                <a:cubicBezTo>
                  <a:pt x="897" y="173"/>
                  <a:pt x="918" y="199"/>
                  <a:pt x="936" y="227"/>
                </a:cubicBezTo>
                <a:cubicBezTo>
                  <a:pt x="955" y="254"/>
                  <a:pt x="971" y="284"/>
                  <a:pt x="984" y="315"/>
                </a:cubicBezTo>
                <a:cubicBezTo>
                  <a:pt x="996" y="346"/>
                  <a:pt x="1006" y="378"/>
                  <a:pt x="1013" y="411"/>
                </a:cubicBezTo>
                <a:cubicBezTo>
                  <a:pt x="1019" y="443"/>
                  <a:pt x="1022" y="477"/>
                  <a:pt x="1022" y="510"/>
                </a:cubicBezTo>
                <a:lnTo>
                  <a:pt x="1022" y="603"/>
                </a:lnTo>
                <a:cubicBezTo>
                  <a:pt x="1022" y="637"/>
                  <a:pt x="1019" y="671"/>
                  <a:pt x="1013" y="704"/>
                </a:cubicBezTo>
                <a:cubicBezTo>
                  <a:pt x="1006" y="737"/>
                  <a:pt x="996" y="769"/>
                  <a:pt x="984" y="800"/>
                </a:cubicBezTo>
                <a:cubicBezTo>
                  <a:pt x="971" y="831"/>
                  <a:pt x="955" y="860"/>
                  <a:pt x="936" y="888"/>
                </a:cubicBezTo>
                <a:cubicBezTo>
                  <a:pt x="918" y="916"/>
                  <a:pt x="897" y="941"/>
                  <a:pt x="873" y="965"/>
                </a:cubicBezTo>
                <a:cubicBezTo>
                  <a:pt x="849" y="989"/>
                  <a:pt x="823" y="1010"/>
                  <a:pt x="795" y="1029"/>
                </a:cubicBezTo>
                <a:cubicBezTo>
                  <a:pt x="768" y="1047"/>
                  <a:pt x="738" y="1063"/>
                  <a:pt x="707" y="1076"/>
                </a:cubicBezTo>
                <a:cubicBezTo>
                  <a:pt x="676" y="1089"/>
                  <a:pt x="644" y="1098"/>
                  <a:pt x="611" y="1105"/>
                </a:cubicBezTo>
                <a:cubicBezTo>
                  <a:pt x="578" y="1112"/>
                  <a:pt x="545" y="1115"/>
                  <a:pt x="512" y="1115"/>
                </a:cubicBezTo>
                <a:cubicBezTo>
                  <a:pt x="478" y="1115"/>
                  <a:pt x="445" y="1112"/>
                  <a:pt x="412" y="1105"/>
                </a:cubicBezTo>
                <a:cubicBezTo>
                  <a:pt x="379" y="1098"/>
                  <a:pt x="347" y="1089"/>
                  <a:pt x="316" y="1076"/>
                </a:cubicBezTo>
                <a:cubicBezTo>
                  <a:pt x="285" y="1063"/>
                  <a:pt x="256" y="1047"/>
                  <a:pt x="228" y="1029"/>
                </a:cubicBezTo>
                <a:cubicBezTo>
                  <a:pt x="200" y="1010"/>
                  <a:pt x="174" y="989"/>
                  <a:pt x="150" y="965"/>
                </a:cubicBezTo>
                <a:cubicBezTo>
                  <a:pt x="126" y="941"/>
                  <a:pt x="105" y="916"/>
                  <a:pt x="86" y="888"/>
                </a:cubicBezTo>
                <a:cubicBezTo>
                  <a:pt x="68" y="860"/>
                  <a:pt x="52" y="831"/>
                  <a:pt x="39" y="800"/>
                </a:cubicBezTo>
                <a:cubicBezTo>
                  <a:pt x="26" y="769"/>
                  <a:pt x="16" y="737"/>
                  <a:pt x="10" y="704"/>
                </a:cubicBezTo>
                <a:cubicBezTo>
                  <a:pt x="3" y="671"/>
                  <a:pt x="0" y="637"/>
                  <a:pt x="0" y="603"/>
                </a:cubicBezTo>
                <a:close/>
              </a:path>
            </a:pathLst>
          </a:custGeom>
          <a:solidFill>
            <a:srgbClr val="ED8936">
              <a:alpha val="2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112" name="图片 111"/>
          <p:cNvPicPr/>
          <p:nvPr/>
        </p:nvPicPr>
        <p:blipFill>
          <a:blip r:embed="rId5"/>
          <a:stretch/>
        </p:blipFill>
        <p:spPr>
          <a:xfrm>
            <a:off x="593280" y="1671480"/>
            <a:ext cx="166680" cy="1666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13" name="文本框 112"/>
          <p:cNvSpPr txBox="1"/>
          <p:nvPr/>
        </p:nvSpPr>
        <p:spPr>
          <a:xfrm>
            <a:off x="334440" y="1024920"/>
            <a:ext cx="6337440" cy="1893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8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法律法规查询系统需满足用户在查询准确性、数据全面性、专业性与响应速度等方面的核心要求</a:t>
            </a:r>
            <a:endParaRPr lang="en-US" sz="11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14" name="任意多边形: 形状 113"/>
          <p:cNvSpPr/>
          <p:nvPr/>
        </p:nvSpPr>
        <p:spPr>
          <a:xfrm>
            <a:off x="986040" y="1946880"/>
            <a:ext cx="42120" cy="42120"/>
          </a:xfrm>
          <a:custGeom>
            <a:avLst/>
            <a:gdLst/>
            <a:ahLst/>
            <a:cxnLst/>
            <a:rect l="0" t="0" r="r" b="b"/>
            <a:pathLst>
              <a:path w="117" h="117">
                <a:moveTo>
                  <a:pt x="117" y="58"/>
                </a:moveTo>
                <a:cubicBezTo>
                  <a:pt x="117" y="66"/>
                  <a:pt x="115" y="73"/>
                  <a:pt x="112" y="80"/>
                </a:cubicBezTo>
                <a:cubicBezTo>
                  <a:pt x="109" y="87"/>
                  <a:pt x="105" y="94"/>
                  <a:pt x="99" y="99"/>
                </a:cubicBezTo>
                <a:cubicBezTo>
                  <a:pt x="93" y="106"/>
                  <a:pt x="87" y="110"/>
                  <a:pt x="80" y="113"/>
                </a:cubicBezTo>
                <a:cubicBezTo>
                  <a:pt x="73" y="116"/>
                  <a:pt x="65" y="117"/>
                  <a:pt x="58" y="117"/>
                </a:cubicBezTo>
                <a:cubicBezTo>
                  <a:pt x="50" y="117"/>
                  <a:pt x="43" y="116"/>
                  <a:pt x="35" y="113"/>
                </a:cubicBezTo>
                <a:cubicBezTo>
                  <a:pt x="28" y="110"/>
                  <a:pt x="22" y="106"/>
                  <a:pt x="17" y="99"/>
                </a:cubicBezTo>
                <a:cubicBezTo>
                  <a:pt x="11" y="94"/>
                  <a:pt x="7" y="87"/>
                  <a:pt x="4" y="80"/>
                </a:cubicBezTo>
                <a:cubicBezTo>
                  <a:pt x="1" y="73"/>
                  <a:pt x="0" y="66"/>
                  <a:pt x="0" y="58"/>
                </a:cubicBezTo>
                <a:cubicBezTo>
                  <a:pt x="0" y="50"/>
                  <a:pt x="1" y="43"/>
                  <a:pt x="4" y="36"/>
                </a:cubicBezTo>
                <a:cubicBezTo>
                  <a:pt x="7" y="29"/>
                  <a:pt x="11" y="23"/>
                  <a:pt x="17" y="17"/>
                </a:cubicBezTo>
                <a:cubicBezTo>
                  <a:pt x="22" y="12"/>
                  <a:pt x="28" y="8"/>
                  <a:pt x="35" y="5"/>
                </a:cubicBezTo>
                <a:cubicBezTo>
                  <a:pt x="43" y="2"/>
                  <a:pt x="50" y="0"/>
                  <a:pt x="58" y="0"/>
                </a:cubicBezTo>
                <a:cubicBezTo>
                  <a:pt x="65" y="0"/>
                  <a:pt x="73" y="2"/>
                  <a:pt x="80" y="5"/>
                </a:cubicBezTo>
                <a:cubicBezTo>
                  <a:pt x="87" y="8"/>
                  <a:pt x="93" y="12"/>
                  <a:pt x="99" y="17"/>
                </a:cubicBezTo>
                <a:cubicBezTo>
                  <a:pt x="105" y="23"/>
                  <a:pt x="109" y="29"/>
                  <a:pt x="112" y="36"/>
                </a:cubicBezTo>
                <a:cubicBezTo>
                  <a:pt x="115" y="43"/>
                  <a:pt x="117" y="50"/>
                  <a:pt x="117" y="58"/>
                </a:cubicBezTo>
                <a:close/>
              </a:path>
            </a:pathLst>
          </a:custGeom>
          <a:solidFill>
            <a:srgbClr val="FFFFFF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15" name="文本框 114"/>
          <p:cNvSpPr txBox="1"/>
          <p:nvPr/>
        </p:nvSpPr>
        <p:spPr>
          <a:xfrm>
            <a:off x="961200" y="1585440"/>
            <a:ext cx="838800" cy="21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查询准确性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16" name="任意多边形: 形状 115"/>
          <p:cNvSpPr/>
          <p:nvPr/>
        </p:nvSpPr>
        <p:spPr>
          <a:xfrm>
            <a:off x="986040" y="2214360"/>
            <a:ext cx="42120" cy="42120"/>
          </a:xfrm>
          <a:custGeom>
            <a:avLst/>
            <a:gdLst/>
            <a:ahLst/>
            <a:cxnLst/>
            <a:rect l="0" t="0" r="r" b="b"/>
            <a:pathLst>
              <a:path w="117" h="117">
                <a:moveTo>
                  <a:pt x="117" y="59"/>
                </a:moveTo>
                <a:cubicBezTo>
                  <a:pt x="117" y="67"/>
                  <a:pt x="115" y="74"/>
                  <a:pt x="112" y="81"/>
                </a:cubicBezTo>
                <a:cubicBezTo>
                  <a:pt x="109" y="88"/>
                  <a:pt x="105" y="95"/>
                  <a:pt x="99" y="100"/>
                </a:cubicBezTo>
                <a:cubicBezTo>
                  <a:pt x="93" y="105"/>
                  <a:pt x="87" y="110"/>
                  <a:pt x="80" y="113"/>
                </a:cubicBezTo>
                <a:cubicBezTo>
                  <a:pt x="73" y="116"/>
                  <a:pt x="65" y="117"/>
                  <a:pt x="58" y="117"/>
                </a:cubicBezTo>
                <a:cubicBezTo>
                  <a:pt x="50" y="117"/>
                  <a:pt x="43" y="116"/>
                  <a:pt x="35" y="113"/>
                </a:cubicBezTo>
                <a:cubicBezTo>
                  <a:pt x="28" y="110"/>
                  <a:pt x="22" y="105"/>
                  <a:pt x="17" y="100"/>
                </a:cubicBezTo>
                <a:cubicBezTo>
                  <a:pt x="11" y="95"/>
                  <a:pt x="7" y="88"/>
                  <a:pt x="4" y="81"/>
                </a:cubicBezTo>
                <a:cubicBezTo>
                  <a:pt x="1" y="74"/>
                  <a:pt x="0" y="67"/>
                  <a:pt x="0" y="59"/>
                </a:cubicBezTo>
                <a:cubicBezTo>
                  <a:pt x="0" y="50"/>
                  <a:pt x="1" y="43"/>
                  <a:pt x="4" y="36"/>
                </a:cubicBezTo>
                <a:cubicBezTo>
                  <a:pt x="7" y="29"/>
                  <a:pt x="11" y="22"/>
                  <a:pt x="17" y="17"/>
                </a:cubicBezTo>
                <a:cubicBezTo>
                  <a:pt x="22" y="12"/>
                  <a:pt x="28" y="7"/>
                  <a:pt x="35" y="4"/>
                </a:cubicBezTo>
                <a:cubicBezTo>
                  <a:pt x="43" y="1"/>
                  <a:pt x="50" y="0"/>
                  <a:pt x="58" y="0"/>
                </a:cubicBezTo>
                <a:cubicBezTo>
                  <a:pt x="65" y="0"/>
                  <a:pt x="73" y="1"/>
                  <a:pt x="80" y="4"/>
                </a:cubicBezTo>
                <a:cubicBezTo>
                  <a:pt x="87" y="7"/>
                  <a:pt x="93" y="12"/>
                  <a:pt x="99" y="17"/>
                </a:cubicBezTo>
                <a:cubicBezTo>
                  <a:pt x="105" y="22"/>
                  <a:pt x="109" y="29"/>
                  <a:pt x="112" y="36"/>
                </a:cubicBezTo>
                <a:cubicBezTo>
                  <a:pt x="115" y="43"/>
                  <a:pt x="117" y="50"/>
                  <a:pt x="117" y="59"/>
                </a:cubicBezTo>
                <a:close/>
              </a:path>
            </a:pathLst>
          </a:custGeom>
          <a:solidFill>
            <a:srgbClr val="FFFFFF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17" name="文本框 116"/>
          <p:cNvSpPr txBox="1"/>
          <p:nvPr/>
        </p:nvSpPr>
        <p:spPr>
          <a:xfrm>
            <a:off x="1128240" y="1885320"/>
            <a:ext cx="22806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精准匹配：直接提供相关法规条文内容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18" name="任意多边形: 形状 117"/>
          <p:cNvSpPr/>
          <p:nvPr/>
        </p:nvSpPr>
        <p:spPr>
          <a:xfrm>
            <a:off x="986040" y="2481840"/>
            <a:ext cx="42120" cy="42120"/>
          </a:xfrm>
          <a:custGeom>
            <a:avLst/>
            <a:gdLst/>
            <a:ahLst/>
            <a:cxnLst/>
            <a:rect l="0" t="0" r="r" b="b"/>
            <a:pathLst>
              <a:path w="117" h="117">
                <a:moveTo>
                  <a:pt x="117" y="59"/>
                </a:moveTo>
                <a:cubicBezTo>
                  <a:pt x="117" y="67"/>
                  <a:pt x="115" y="74"/>
                  <a:pt x="112" y="81"/>
                </a:cubicBezTo>
                <a:cubicBezTo>
                  <a:pt x="109" y="88"/>
                  <a:pt x="105" y="94"/>
                  <a:pt x="99" y="100"/>
                </a:cubicBezTo>
                <a:cubicBezTo>
                  <a:pt x="93" y="105"/>
                  <a:pt x="87" y="109"/>
                  <a:pt x="80" y="112"/>
                </a:cubicBezTo>
                <a:cubicBezTo>
                  <a:pt x="73" y="115"/>
                  <a:pt x="65" y="117"/>
                  <a:pt x="58" y="117"/>
                </a:cubicBezTo>
                <a:cubicBezTo>
                  <a:pt x="50" y="117"/>
                  <a:pt x="43" y="115"/>
                  <a:pt x="35" y="112"/>
                </a:cubicBezTo>
                <a:cubicBezTo>
                  <a:pt x="28" y="109"/>
                  <a:pt x="22" y="105"/>
                  <a:pt x="17" y="100"/>
                </a:cubicBezTo>
                <a:cubicBezTo>
                  <a:pt x="11" y="94"/>
                  <a:pt x="7" y="88"/>
                  <a:pt x="4" y="81"/>
                </a:cubicBezTo>
                <a:cubicBezTo>
                  <a:pt x="1" y="74"/>
                  <a:pt x="0" y="67"/>
                  <a:pt x="0" y="59"/>
                </a:cubicBezTo>
                <a:cubicBezTo>
                  <a:pt x="0" y="51"/>
                  <a:pt x="1" y="44"/>
                  <a:pt x="4" y="37"/>
                </a:cubicBezTo>
                <a:cubicBezTo>
                  <a:pt x="7" y="29"/>
                  <a:pt x="11" y="23"/>
                  <a:pt x="17" y="18"/>
                </a:cubicBezTo>
                <a:cubicBezTo>
                  <a:pt x="22" y="12"/>
                  <a:pt x="28" y="7"/>
                  <a:pt x="35" y="4"/>
                </a:cubicBezTo>
                <a:cubicBezTo>
                  <a:pt x="43" y="1"/>
                  <a:pt x="50" y="0"/>
                  <a:pt x="58" y="0"/>
                </a:cubicBezTo>
                <a:cubicBezTo>
                  <a:pt x="65" y="0"/>
                  <a:pt x="73" y="1"/>
                  <a:pt x="80" y="4"/>
                </a:cubicBezTo>
                <a:cubicBezTo>
                  <a:pt x="87" y="7"/>
                  <a:pt x="93" y="12"/>
                  <a:pt x="99" y="18"/>
                </a:cubicBezTo>
                <a:cubicBezTo>
                  <a:pt x="105" y="23"/>
                  <a:pt x="109" y="29"/>
                  <a:pt x="112" y="37"/>
                </a:cubicBezTo>
                <a:cubicBezTo>
                  <a:pt x="115" y="44"/>
                  <a:pt x="117" y="51"/>
                  <a:pt x="117" y="59"/>
                </a:cubicBezTo>
                <a:close/>
              </a:path>
            </a:pathLst>
          </a:custGeom>
          <a:solidFill>
            <a:srgbClr val="FFFFFF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19" name="文本框 118"/>
          <p:cNvSpPr txBox="1"/>
          <p:nvPr/>
        </p:nvSpPr>
        <p:spPr>
          <a:xfrm>
            <a:off x="1128240" y="2152440"/>
            <a:ext cx="241488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模糊查询支持：语义理解和模糊匹配功能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20" name="任意多边形: 形状 119"/>
          <p:cNvSpPr/>
          <p:nvPr/>
        </p:nvSpPr>
        <p:spPr>
          <a:xfrm>
            <a:off x="5444280" y="1437120"/>
            <a:ext cx="4918320" cy="1303920"/>
          </a:xfrm>
          <a:custGeom>
            <a:avLst/>
            <a:gdLst/>
            <a:ahLst/>
            <a:cxnLst/>
            <a:rect l="0" t="0" r="r" b="b"/>
            <a:pathLst>
              <a:path w="13662" h="3622">
                <a:moveTo>
                  <a:pt x="0" y="3437"/>
                </a:moveTo>
                <a:lnTo>
                  <a:pt x="0" y="186"/>
                </a:lnTo>
                <a:cubicBezTo>
                  <a:pt x="0" y="174"/>
                  <a:pt x="1" y="162"/>
                  <a:pt x="3" y="150"/>
                </a:cubicBezTo>
                <a:cubicBezTo>
                  <a:pt x="5" y="138"/>
                  <a:pt x="7" y="126"/>
                  <a:pt x="11" y="115"/>
                </a:cubicBezTo>
                <a:cubicBezTo>
                  <a:pt x="15" y="104"/>
                  <a:pt x="20" y="93"/>
                  <a:pt x="25" y="83"/>
                </a:cubicBezTo>
                <a:cubicBezTo>
                  <a:pt x="31" y="73"/>
                  <a:pt x="37" y="63"/>
                  <a:pt x="44" y="55"/>
                </a:cubicBezTo>
                <a:cubicBezTo>
                  <a:pt x="51" y="46"/>
                  <a:pt x="59" y="38"/>
                  <a:pt x="67" y="31"/>
                </a:cubicBezTo>
                <a:cubicBezTo>
                  <a:pt x="75" y="25"/>
                  <a:pt x="84" y="19"/>
                  <a:pt x="93" y="14"/>
                </a:cubicBezTo>
                <a:cubicBezTo>
                  <a:pt x="102" y="10"/>
                  <a:pt x="112" y="6"/>
                  <a:pt x="121" y="4"/>
                </a:cubicBezTo>
                <a:cubicBezTo>
                  <a:pt x="131" y="1"/>
                  <a:pt x="141" y="0"/>
                  <a:pt x="151" y="0"/>
                </a:cubicBezTo>
                <a:lnTo>
                  <a:pt x="13476" y="0"/>
                </a:lnTo>
                <a:cubicBezTo>
                  <a:pt x="13488" y="0"/>
                  <a:pt x="13500" y="1"/>
                  <a:pt x="13512" y="4"/>
                </a:cubicBezTo>
                <a:cubicBezTo>
                  <a:pt x="13524" y="6"/>
                  <a:pt x="13536" y="10"/>
                  <a:pt x="13547" y="14"/>
                </a:cubicBezTo>
                <a:cubicBezTo>
                  <a:pt x="13558" y="19"/>
                  <a:pt x="13569" y="25"/>
                  <a:pt x="13579" y="31"/>
                </a:cubicBezTo>
                <a:cubicBezTo>
                  <a:pt x="13589" y="38"/>
                  <a:pt x="13599" y="46"/>
                  <a:pt x="13607" y="55"/>
                </a:cubicBezTo>
                <a:cubicBezTo>
                  <a:pt x="13616" y="63"/>
                  <a:pt x="13624" y="73"/>
                  <a:pt x="13630" y="83"/>
                </a:cubicBezTo>
                <a:cubicBezTo>
                  <a:pt x="13637" y="93"/>
                  <a:pt x="13643" y="104"/>
                  <a:pt x="13648" y="115"/>
                </a:cubicBezTo>
                <a:cubicBezTo>
                  <a:pt x="13652" y="126"/>
                  <a:pt x="13656" y="138"/>
                  <a:pt x="13658" y="150"/>
                </a:cubicBezTo>
                <a:cubicBezTo>
                  <a:pt x="13660" y="162"/>
                  <a:pt x="13662" y="174"/>
                  <a:pt x="13662" y="186"/>
                </a:cubicBezTo>
                <a:lnTo>
                  <a:pt x="13662" y="3437"/>
                </a:lnTo>
                <a:cubicBezTo>
                  <a:pt x="13662" y="3449"/>
                  <a:pt x="13660" y="3461"/>
                  <a:pt x="13658" y="3473"/>
                </a:cubicBezTo>
                <a:cubicBezTo>
                  <a:pt x="13656" y="3485"/>
                  <a:pt x="13652" y="3496"/>
                  <a:pt x="13648" y="3508"/>
                </a:cubicBezTo>
                <a:cubicBezTo>
                  <a:pt x="13643" y="3519"/>
                  <a:pt x="13637" y="3530"/>
                  <a:pt x="13630" y="3540"/>
                </a:cubicBezTo>
                <a:cubicBezTo>
                  <a:pt x="13624" y="3550"/>
                  <a:pt x="13616" y="3559"/>
                  <a:pt x="13607" y="3568"/>
                </a:cubicBezTo>
                <a:cubicBezTo>
                  <a:pt x="13599" y="3577"/>
                  <a:pt x="13589" y="3584"/>
                  <a:pt x="13579" y="3591"/>
                </a:cubicBezTo>
                <a:cubicBezTo>
                  <a:pt x="13569" y="3598"/>
                  <a:pt x="13558" y="3604"/>
                  <a:pt x="13547" y="3608"/>
                </a:cubicBezTo>
                <a:cubicBezTo>
                  <a:pt x="13536" y="3613"/>
                  <a:pt x="13524" y="3616"/>
                  <a:pt x="13512" y="3619"/>
                </a:cubicBezTo>
                <a:cubicBezTo>
                  <a:pt x="13500" y="3621"/>
                  <a:pt x="13488" y="3622"/>
                  <a:pt x="13476" y="3622"/>
                </a:cubicBezTo>
                <a:lnTo>
                  <a:pt x="151" y="3622"/>
                </a:lnTo>
                <a:cubicBezTo>
                  <a:pt x="141" y="3622"/>
                  <a:pt x="131" y="3621"/>
                  <a:pt x="121" y="3619"/>
                </a:cubicBezTo>
                <a:cubicBezTo>
                  <a:pt x="112" y="3616"/>
                  <a:pt x="102" y="3613"/>
                  <a:pt x="93" y="3608"/>
                </a:cubicBezTo>
                <a:cubicBezTo>
                  <a:pt x="84" y="3604"/>
                  <a:pt x="75" y="3598"/>
                  <a:pt x="67" y="3591"/>
                </a:cubicBezTo>
                <a:cubicBezTo>
                  <a:pt x="59" y="3584"/>
                  <a:pt x="51" y="3577"/>
                  <a:pt x="44" y="3568"/>
                </a:cubicBezTo>
                <a:cubicBezTo>
                  <a:pt x="37" y="3559"/>
                  <a:pt x="31" y="3550"/>
                  <a:pt x="25" y="3540"/>
                </a:cubicBezTo>
                <a:cubicBezTo>
                  <a:pt x="20" y="3530"/>
                  <a:pt x="15" y="3519"/>
                  <a:pt x="11" y="3508"/>
                </a:cubicBezTo>
                <a:cubicBezTo>
                  <a:pt x="7" y="3496"/>
                  <a:pt x="5" y="3485"/>
                  <a:pt x="3" y="3473"/>
                </a:cubicBezTo>
                <a:cubicBezTo>
                  <a:pt x="1" y="3461"/>
                  <a:pt x="0" y="3449"/>
                  <a:pt x="0" y="3437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21" name="任意多边形: 形状 120"/>
          <p:cNvSpPr/>
          <p:nvPr/>
        </p:nvSpPr>
        <p:spPr>
          <a:xfrm>
            <a:off x="5431680" y="1437120"/>
            <a:ext cx="67320" cy="1303920"/>
          </a:xfrm>
          <a:custGeom>
            <a:avLst/>
            <a:gdLst/>
            <a:ahLst/>
            <a:cxnLst/>
            <a:rect l="0" t="0" r="r" b="b"/>
            <a:pathLst>
              <a:path w="187" h="3622">
                <a:moveTo>
                  <a:pt x="0" y="0"/>
                </a:moveTo>
                <a:lnTo>
                  <a:pt x="187" y="0"/>
                </a:lnTo>
                <a:lnTo>
                  <a:pt x="187" y="3622"/>
                </a:lnTo>
                <a:lnTo>
                  <a:pt x="0" y="3622"/>
                </a:lnTo>
                <a:lnTo>
                  <a:pt x="0" y="0"/>
                </a:lnTo>
                <a:close/>
              </a:path>
            </a:pathLst>
          </a:custGeom>
          <a:solidFill>
            <a:srgbClr val="ED8936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22" name="任意多边形: 形状 121"/>
          <p:cNvSpPr/>
          <p:nvPr/>
        </p:nvSpPr>
        <p:spPr>
          <a:xfrm>
            <a:off x="5590440" y="1571040"/>
            <a:ext cx="351360" cy="401400"/>
          </a:xfrm>
          <a:custGeom>
            <a:avLst/>
            <a:gdLst/>
            <a:ahLst/>
            <a:cxnLst/>
            <a:rect l="0" t="0" r="r" b="b"/>
            <a:pathLst>
              <a:path w="976" h="1115">
                <a:moveTo>
                  <a:pt x="0" y="626"/>
                </a:moveTo>
                <a:lnTo>
                  <a:pt x="0" y="487"/>
                </a:lnTo>
                <a:cubicBezTo>
                  <a:pt x="0" y="455"/>
                  <a:pt x="3" y="423"/>
                  <a:pt x="9" y="392"/>
                </a:cubicBezTo>
                <a:cubicBezTo>
                  <a:pt x="16" y="361"/>
                  <a:pt x="25" y="330"/>
                  <a:pt x="37" y="300"/>
                </a:cubicBezTo>
                <a:cubicBezTo>
                  <a:pt x="49" y="271"/>
                  <a:pt x="64" y="243"/>
                  <a:pt x="82" y="216"/>
                </a:cubicBezTo>
                <a:cubicBezTo>
                  <a:pt x="100" y="190"/>
                  <a:pt x="120" y="165"/>
                  <a:pt x="143" y="142"/>
                </a:cubicBezTo>
                <a:cubicBezTo>
                  <a:pt x="165" y="120"/>
                  <a:pt x="190" y="99"/>
                  <a:pt x="217" y="82"/>
                </a:cubicBezTo>
                <a:cubicBezTo>
                  <a:pt x="243" y="64"/>
                  <a:pt x="271" y="49"/>
                  <a:pt x="301" y="37"/>
                </a:cubicBezTo>
                <a:cubicBezTo>
                  <a:pt x="331" y="24"/>
                  <a:pt x="361" y="15"/>
                  <a:pt x="392" y="9"/>
                </a:cubicBezTo>
                <a:cubicBezTo>
                  <a:pt x="424" y="3"/>
                  <a:pt x="455" y="0"/>
                  <a:pt x="488" y="0"/>
                </a:cubicBezTo>
                <a:cubicBezTo>
                  <a:pt x="520" y="0"/>
                  <a:pt x="552" y="3"/>
                  <a:pt x="584" y="9"/>
                </a:cubicBezTo>
                <a:cubicBezTo>
                  <a:pt x="615" y="15"/>
                  <a:pt x="645" y="24"/>
                  <a:pt x="675" y="37"/>
                </a:cubicBezTo>
                <a:cubicBezTo>
                  <a:pt x="705" y="49"/>
                  <a:pt x="733" y="64"/>
                  <a:pt x="759" y="82"/>
                </a:cubicBezTo>
                <a:cubicBezTo>
                  <a:pt x="786" y="99"/>
                  <a:pt x="811" y="120"/>
                  <a:pt x="833" y="142"/>
                </a:cubicBezTo>
                <a:cubicBezTo>
                  <a:pt x="856" y="165"/>
                  <a:pt x="876" y="190"/>
                  <a:pt x="894" y="216"/>
                </a:cubicBezTo>
                <a:cubicBezTo>
                  <a:pt x="912" y="243"/>
                  <a:pt x="927" y="271"/>
                  <a:pt x="939" y="300"/>
                </a:cubicBezTo>
                <a:cubicBezTo>
                  <a:pt x="951" y="330"/>
                  <a:pt x="960" y="361"/>
                  <a:pt x="967" y="392"/>
                </a:cubicBezTo>
                <a:cubicBezTo>
                  <a:pt x="973" y="423"/>
                  <a:pt x="976" y="455"/>
                  <a:pt x="976" y="487"/>
                </a:cubicBezTo>
                <a:lnTo>
                  <a:pt x="976" y="626"/>
                </a:lnTo>
                <a:cubicBezTo>
                  <a:pt x="976" y="659"/>
                  <a:pt x="973" y="691"/>
                  <a:pt x="967" y="722"/>
                </a:cubicBezTo>
                <a:cubicBezTo>
                  <a:pt x="960" y="754"/>
                  <a:pt x="951" y="784"/>
                  <a:pt x="939" y="814"/>
                </a:cubicBezTo>
                <a:cubicBezTo>
                  <a:pt x="927" y="843"/>
                  <a:pt x="912" y="872"/>
                  <a:pt x="894" y="898"/>
                </a:cubicBezTo>
                <a:cubicBezTo>
                  <a:pt x="876" y="925"/>
                  <a:pt x="856" y="949"/>
                  <a:pt x="833" y="972"/>
                </a:cubicBezTo>
                <a:cubicBezTo>
                  <a:pt x="811" y="995"/>
                  <a:pt x="786" y="1015"/>
                  <a:pt x="759" y="1033"/>
                </a:cubicBezTo>
                <a:cubicBezTo>
                  <a:pt x="733" y="1050"/>
                  <a:pt x="705" y="1065"/>
                  <a:pt x="675" y="1078"/>
                </a:cubicBezTo>
                <a:cubicBezTo>
                  <a:pt x="645" y="1090"/>
                  <a:pt x="615" y="1099"/>
                  <a:pt x="584" y="1105"/>
                </a:cubicBezTo>
                <a:cubicBezTo>
                  <a:pt x="552" y="1112"/>
                  <a:pt x="520" y="1115"/>
                  <a:pt x="488" y="1115"/>
                </a:cubicBezTo>
                <a:cubicBezTo>
                  <a:pt x="455" y="1115"/>
                  <a:pt x="424" y="1112"/>
                  <a:pt x="392" y="1105"/>
                </a:cubicBezTo>
                <a:cubicBezTo>
                  <a:pt x="361" y="1099"/>
                  <a:pt x="331" y="1090"/>
                  <a:pt x="301" y="1078"/>
                </a:cubicBezTo>
                <a:cubicBezTo>
                  <a:pt x="271" y="1065"/>
                  <a:pt x="243" y="1050"/>
                  <a:pt x="217" y="1033"/>
                </a:cubicBezTo>
                <a:cubicBezTo>
                  <a:pt x="190" y="1015"/>
                  <a:pt x="165" y="995"/>
                  <a:pt x="143" y="972"/>
                </a:cubicBezTo>
                <a:cubicBezTo>
                  <a:pt x="120" y="949"/>
                  <a:pt x="100" y="925"/>
                  <a:pt x="82" y="898"/>
                </a:cubicBezTo>
                <a:cubicBezTo>
                  <a:pt x="64" y="872"/>
                  <a:pt x="49" y="843"/>
                  <a:pt x="37" y="814"/>
                </a:cubicBezTo>
                <a:cubicBezTo>
                  <a:pt x="25" y="784"/>
                  <a:pt x="16" y="754"/>
                  <a:pt x="9" y="722"/>
                </a:cubicBezTo>
                <a:cubicBezTo>
                  <a:pt x="3" y="691"/>
                  <a:pt x="0" y="659"/>
                  <a:pt x="0" y="626"/>
                </a:cubicBezTo>
                <a:close/>
              </a:path>
            </a:pathLst>
          </a:custGeom>
          <a:solidFill>
            <a:srgbClr val="ED8936">
              <a:alpha val="2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123" name="图片 122"/>
          <p:cNvPicPr/>
          <p:nvPr/>
        </p:nvPicPr>
        <p:blipFill>
          <a:blip r:embed="rId6"/>
          <a:stretch/>
        </p:blipFill>
        <p:spPr>
          <a:xfrm>
            <a:off x="5690880" y="1671480"/>
            <a:ext cx="150120" cy="1666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24" name="文本框 123"/>
          <p:cNvSpPr txBox="1"/>
          <p:nvPr/>
        </p:nvSpPr>
        <p:spPr>
          <a:xfrm>
            <a:off x="1128240" y="2419920"/>
            <a:ext cx="28170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在用户无明确关键词情况下仍能查询到相关法规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25" name="任意多边形: 形状 124"/>
          <p:cNvSpPr/>
          <p:nvPr/>
        </p:nvSpPr>
        <p:spPr>
          <a:xfrm>
            <a:off x="6066720" y="1946880"/>
            <a:ext cx="42120" cy="42120"/>
          </a:xfrm>
          <a:custGeom>
            <a:avLst/>
            <a:gdLst/>
            <a:ahLst/>
            <a:cxnLst/>
            <a:rect l="0" t="0" r="r" b="b"/>
            <a:pathLst>
              <a:path w="117" h="117">
                <a:moveTo>
                  <a:pt x="117" y="58"/>
                </a:moveTo>
                <a:cubicBezTo>
                  <a:pt x="117" y="66"/>
                  <a:pt x="116" y="73"/>
                  <a:pt x="113" y="80"/>
                </a:cubicBezTo>
                <a:cubicBezTo>
                  <a:pt x="110" y="87"/>
                  <a:pt x="106" y="94"/>
                  <a:pt x="100" y="99"/>
                </a:cubicBezTo>
                <a:cubicBezTo>
                  <a:pt x="95" y="106"/>
                  <a:pt x="89" y="110"/>
                  <a:pt x="81" y="113"/>
                </a:cubicBezTo>
                <a:cubicBezTo>
                  <a:pt x="74" y="116"/>
                  <a:pt x="67" y="117"/>
                  <a:pt x="59" y="117"/>
                </a:cubicBezTo>
                <a:cubicBezTo>
                  <a:pt x="52" y="117"/>
                  <a:pt x="44" y="116"/>
                  <a:pt x="37" y="113"/>
                </a:cubicBezTo>
                <a:cubicBezTo>
                  <a:pt x="30" y="110"/>
                  <a:pt x="23" y="106"/>
                  <a:pt x="17" y="99"/>
                </a:cubicBezTo>
                <a:cubicBezTo>
                  <a:pt x="12" y="94"/>
                  <a:pt x="8" y="87"/>
                  <a:pt x="5" y="80"/>
                </a:cubicBezTo>
                <a:cubicBezTo>
                  <a:pt x="2" y="73"/>
                  <a:pt x="0" y="66"/>
                  <a:pt x="0" y="58"/>
                </a:cubicBezTo>
                <a:cubicBezTo>
                  <a:pt x="0" y="50"/>
                  <a:pt x="2" y="43"/>
                  <a:pt x="5" y="36"/>
                </a:cubicBezTo>
                <a:cubicBezTo>
                  <a:pt x="8" y="29"/>
                  <a:pt x="12" y="23"/>
                  <a:pt x="17" y="17"/>
                </a:cubicBezTo>
                <a:cubicBezTo>
                  <a:pt x="23" y="12"/>
                  <a:pt x="30" y="8"/>
                  <a:pt x="37" y="5"/>
                </a:cubicBezTo>
                <a:cubicBezTo>
                  <a:pt x="44" y="2"/>
                  <a:pt x="52" y="0"/>
                  <a:pt x="59" y="0"/>
                </a:cubicBezTo>
                <a:cubicBezTo>
                  <a:pt x="67" y="0"/>
                  <a:pt x="74" y="2"/>
                  <a:pt x="81" y="5"/>
                </a:cubicBezTo>
                <a:cubicBezTo>
                  <a:pt x="89" y="8"/>
                  <a:pt x="95" y="12"/>
                  <a:pt x="100" y="17"/>
                </a:cubicBezTo>
                <a:cubicBezTo>
                  <a:pt x="106" y="23"/>
                  <a:pt x="110" y="29"/>
                  <a:pt x="113" y="36"/>
                </a:cubicBezTo>
                <a:cubicBezTo>
                  <a:pt x="116" y="43"/>
                  <a:pt x="117" y="50"/>
                  <a:pt x="117" y="58"/>
                </a:cubicBezTo>
                <a:close/>
              </a:path>
            </a:pathLst>
          </a:custGeom>
          <a:solidFill>
            <a:srgbClr val="FFFFFF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26" name="文本框 125"/>
          <p:cNvSpPr txBox="1"/>
          <p:nvPr/>
        </p:nvSpPr>
        <p:spPr>
          <a:xfrm>
            <a:off x="6041880" y="1585440"/>
            <a:ext cx="838800" cy="21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数据全面性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27" name="任意多边形: 形状 126"/>
          <p:cNvSpPr/>
          <p:nvPr/>
        </p:nvSpPr>
        <p:spPr>
          <a:xfrm>
            <a:off x="6066720" y="2214360"/>
            <a:ext cx="42120" cy="42120"/>
          </a:xfrm>
          <a:custGeom>
            <a:avLst/>
            <a:gdLst/>
            <a:ahLst/>
            <a:cxnLst/>
            <a:rect l="0" t="0" r="r" b="b"/>
            <a:pathLst>
              <a:path w="117" h="117">
                <a:moveTo>
                  <a:pt x="117" y="59"/>
                </a:moveTo>
                <a:cubicBezTo>
                  <a:pt x="117" y="67"/>
                  <a:pt x="116" y="74"/>
                  <a:pt x="113" y="81"/>
                </a:cubicBezTo>
                <a:cubicBezTo>
                  <a:pt x="110" y="88"/>
                  <a:pt x="106" y="95"/>
                  <a:pt x="100" y="100"/>
                </a:cubicBezTo>
                <a:cubicBezTo>
                  <a:pt x="95" y="105"/>
                  <a:pt x="89" y="110"/>
                  <a:pt x="81" y="113"/>
                </a:cubicBezTo>
                <a:cubicBezTo>
                  <a:pt x="74" y="116"/>
                  <a:pt x="67" y="117"/>
                  <a:pt x="59" y="117"/>
                </a:cubicBezTo>
                <a:cubicBezTo>
                  <a:pt x="52" y="117"/>
                  <a:pt x="44" y="116"/>
                  <a:pt x="37" y="113"/>
                </a:cubicBezTo>
                <a:cubicBezTo>
                  <a:pt x="30" y="110"/>
                  <a:pt x="23" y="105"/>
                  <a:pt x="17" y="100"/>
                </a:cubicBezTo>
                <a:cubicBezTo>
                  <a:pt x="12" y="95"/>
                  <a:pt x="8" y="88"/>
                  <a:pt x="5" y="81"/>
                </a:cubicBezTo>
                <a:cubicBezTo>
                  <a:pt x="2" y="74"/>
                  <a:pt x="0" y="67"/>
                  <a:pt x="0" y="59"/>
                </a:cubicBezTo>
                <a:cubicBezTo>
                  <a:pt x="0" y="50"/>
                  <a:pt x="2" y="43"/>
                  <a:pt x="5" y="36"/>
                </a:cubicBezTo>
                <a:cubicBezTo>
                  <a:pt x="8" y="29"/>
                  <a:pt x="12" y="22"/>
                  <a:pt x="17" y="17"/>
                </a:cubicBezTo>
                <a:cubicBezTo>
                  <a:pt x="23" y="12"/>
                  <a:pt x="30" y="7"/>
                  <a:pt x="37" y="4"/>
                </a:cubicBezTo>
                <a:cubicBezTo>
                  <a:pt x="44" y="1"/>
                  <a:pt x="52" y="0"/>
                  <a:pt x="59" y="0"/>
                </a:cubicBezTo>
                <a:cubicBezTo>
                  <a:pt x="67" y="0"/>
                  <a:pt x="74" y="1"/>
                  <a:pt x="81" y="4"/>
                </a:cubicBezTo>
                <a:cubicBezTo>
                  <a:pt x="89" y="7"/>
                  <a:pt x="95" y="12"/>
                  <a:pt x="100" y="17"/>
                </a:cubicBezTo>
                <a:cubicBezTo>
                  <a:pt x="106" y="22"/>
                  <a:pt x="110" y="29"/>
                  <a:pt x="113" y="36"/>
                </a:cubicBezTo>
                <a:cubicBezTo>
                  <a:pt x="116" y="43"/>
                  <a:pt x="117" y="50"/>
                  <a:pt x="117" y="59"/>
                </a:cubicBezTo>
                <a:close/>
              </a:path>
            </a:pathLst>
          </a:custGeom>
          <a:solidFill>
            <a:srgbClr val="FFFFFF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28" name="文本框 127"/>
          <p:cNvSpPr txBox="1"/>
          <p:nvPr/>
        </p:nvSpPr>
        <p:spPr>
          <a:xfrm>
            <a:off x="6208920" y="1885320"/>
            <a:ext cx="241488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数据全面：涵盖国家、行业、地方性法规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29" name="任意多边形: 形状 128"/>
          <p:cNvSpPr/>
          <p:nvPr/>
        </p:nvSpPr>
        <p:spPr>
          <a:xfrm>
            <a:off x="6066720" y="2481840"/>
            <a:ext cx="42120" cy="42120"/>
          </a:xfrm>
          <a:custGeom>
            <a:avLst/>
            <a:gdLst/>
            <a:ahLst/>
            <a:cxnLst/>
            <a:rect l="0" t="0" r="r" b="b"/>
            <a:pathLst>
              <a:path w="117" h="117">
                <a:moveTo>
                  <a:pt x="117" y="59"/>
                </a:moveTo>
                <a:cubicBezTo>
                  <a:pt x="117" y="67"/>
                  <a:pt x="116" y="74"/>
                  <a:pt x="113" y="81"/>
                </a:cubicBezTo>
                <a:cubicBezTo>
                  <a:pt x="110" y="88"/>
                  <a:pt x="106" y="94"/>
                  <a:pt x="100" y="100"/>
                </a:cubicBezTo>
                <a:cubicBezTo>
                  <a:pt x="95" y="105"/>
                  <a:pt x="89" y="109"/>
                  <a:pt x="81" y="112"/>
                </a:cubicBezTo>
                <a:cubicBezTo>
                  <a:pt x="74" y="115"/>
                  <a:pt x="67" y="117"/>
                  <a:pt x="59" y="117"/>
                </a:cubicBezTo>
                <a:cubicBezTo>
                  <a:pt x="52" y="117"/>
                  <a:pt x="44" y="115"/>
                  <a:pt x="37" y="112"/>
                </a:cubicBezTo>
                <a:cubicBezTo>
                  <a:pt x="30" y="109"/>
                  <a:pt x="23" y="105"/>
                  <a:pt x="17" y="100"/>
                </a:cubicBezTo>
                <a:cubicBezTo>
                  <a:pt x="12" y="94"/>
                  <a:pt x="8" y="88"/>
                  <a:pt x="5" y="81"/>
                </a:cubicBezTo>
                <a:cubicBezTo>
                  <a:pt x="2" y="74"/>
                  <a:pt x="0" y="67"/>
                  <a:pt x="0" y="59"/>
                </a:cubicBezTo>
                <a:cubicBezTo>
                  <a:pt x="0" y="51"/>
                  <a:pt x="2" y="44"/>
                  <a:pt x="5" y="37"/>
                </a:cubicBezTo>
                <a:cubicBezTo>
                  <a:pt x="8" y="29"/>
                  <a:pt x="12" y="23"/>
                  <a:pt x="17" y="18"/>
                </a:cubicBezTo>
                <a:cubicBezTo>
                  <a:pt x="23" y="12"/>
                  <a:pt x="30" y="7"/>
                  <a:pt x="37" y="4"/>
                </a:cubicBezTo>
                <a:cubicBezTo>
                  <a:pt x="44" y="1"/>
                  <a:pt x="52" y="0"/>
                  <a:pt x="59" y="0"/>
                </a:cubicBezTo>
                <a:cubicBezTo>
                  <a:pt x="67" y="0"/>
                  <a:pt x="74" y="1"/>
                  <a:pt x="81" y="4"/>
                </a:cubicBezTo>
                <a:cubicBezTo>
                  <a:pt x="89" y="7"/>
                  <a:pt x="95" y="12"/>
                  <a:pt x="100" y="18"/>
                </a:cubicBezTo>
                <a:cubicBezTo>
                  <a:pt x="106" y="23"/>
                  <a:pt x="110" y="29"/>
                  <a:pt x="113" y="37"/>
                </a:cubicBezTo>
                <a:cubicBezTo>
                  <a:pt x="116" y="44"/>
                  <a:pt x="117" y="51"/>
                  <a:pt x="117" y="59"/>
                </a:cubicBezTo>
                <a:close/>
              </a:path>
            </a:pathLst>
          </a:custGeom>
          <a:solidFill>
            <a:srgbClr val="FFFFFF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30" name="文本框 129"/>
          <p:cNvSpPr txBox="1"/>
          <p:nvPr/>
        </p:nvSpPr>
        <p:spPr>
          <a:xfrm>
            <a:off x="6208920" y="2152440"/>
            <a:ext cx="17442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时效性：法规的更新维护机制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31" name="任意多边形: 形状 130"/>
          <p:cNvSpPr/>
          <p:nvPr/>
        </p:nvSpPr>
        <p:spPr>
          <a:xfrm>
            <a:off x="346680" y="2908080"/>
            <a:ext cx="4918320" cy="1303920"/>
          </a:xfrm>
          <a:custGeom>
            <a:avLst/>
            <a:gdLst/>
            <a:ahLst/>
            <a:cxnLst/>
            <a:rect l="0" t="0" r="r" b="b"/>
            <a:pathLst>
              <a:path w="13662" h="3622">
                <a:moveTo>
                  <a:pt x="0" y="3436"/>
                </a:moveTo>
                <a:lnTo>
                  <a:pt x="0" y="185"/>
                </a:lnTo>
                <a:cubicBezTo>
                  <a:pt x="0" y="173"/>
                  <a:pt x="1" y="161"/>
                  <a:pt x="3" y="149"/>
                </a:cubicBezTo>
                <a:cubicBezTo>
                  <a:pt x="5" y="137"/>
                  <a:pt x="8" y="126"/>
                  <a:pt x="11" y="114"/>
                </a:cubicBezTo>
                <a:cubicBezTo>
                  <a:pt x="15" y="103"/>
                  <a:pt x="20" y="92"/>
                  <a:pt x="25" y="82"/>
                </a:cubicBezTo>
                <a:cubicBezTo>
                  <a:pt x="31" y="72"/>
                  <a:pt x="37" y="63"/>
                  <a:pt x="44" y="54"/>
                </a:cubicBezTo>
                <a:cubicBezTo>
                  <a:pt x="51" y="45"/>
                  <a:pt x="59" y="38"/>
                  <a:pt x="67" y="31"/>
                </a:cubicBezTo>
                <a:cubicBezTo>
                  <a:pt x="75" y="24"/>
                  <a:pt x="84" y="18"/>
                  <a:pt x="93" y="14"/>
                </a:cubicBezTo>
                <a:cubicBezTo>
                  <a:pt x="102" y="9"/>
                  <a:pt x="112" y="6"/>
                  <a:pt x="121" y="3"/>
                </a:cubicBezTo>
                <a:cubicBezTo>
                  <a:pt x="131" y="1"/>
                  <a:pt x="141" y="0"/>
                  <a:pt x="151" y="0"/>
                </a:cubicBezTo>
                <a:lnTo>
                  <a:pt x="13476" y="0"/>
                </a:lnTo>
                <a:cubicBezTo>
                  <a:pt x="13488" y="0"/>
                  <a:pt x="13500" y="1"/>
                  <a:pt x="13512" y="3"/>
                </a:cubicBezTo>
                <a:cubicBezTo>
                  <a:pt x="13524" y="6"/>
                  <a:pt x="13536" y="9"/>
                  <a:pt x="13547" y="14"/>
                </a:cubicBezTo>
                <a:cubicBezTo>
                  <a:pt x="13558" y="18"/>
                  <a:pt x="13569" y="24"/>
                  <a:pt x="13579" y="31"/>
                </a:cubicBezTo>
                <a:cubicBezTo>
                  <a:pt x="13589" y="38"/>
                  <a:pt x="13599" y="45"/>
                  <a:pt x="13607" y="54"/>
                </a:cubicBezTo>
                <a:cubicBezTo>
                  <a:pt x="13616" y="63"/>
                  <a:pt x="13624" y="72"/>
                  <a:pt x="13630" y="82"/>
                </a:cubicBezTo>
                <a:cubicBezTo>
                  <a:pt x="13637" y="92"/>
                  <a:pt x="13643" y="103"/>
                  <a:pt x="13648" y="114"/>
                </a:cubicBezTo>
                <a:cubicBezTo>
                  <a:pt x="13652" y="126"/>
                  <a:pt x="13656" y="137"/>
                  <a:pt x="13658" y="149"/>
                </a:cubicBezTo>
                <a:cubicBezTo>
                  <a:pt x="13661" y="161"/>
                  <a:pt x="13662" y="173"/>
                  <a:pt x="13662" y="185"/>
                </a:cubicBezTo>
                <a:lnTo>
                  <a:pt x="13662" y="3436"/>
                </a:lnTo>
                <a:cubicBezTo>
                  <a:pt x="13662" y="3448"/>
                  <a:pt x="13661" y="3460"/>
                  <a:pt x="13658" y="3472"/>
                </a:cubicBezTo>
                <a:cubicBezTo>
                  <a:pt x="13656" y="3484"/>
                  <a:pt x="13652" y="3496"/>
                  <a:pt x="13648" y="3507"/>
                </a:cubicBezTo>
                <a:cubicBezTo>
                  <a:pt x="13643" y="3519"/>
                  <a:pt x="13637" y="3529"/>
                  <a:pt x="13630" y="3539"/>
                </a:cubicBezTo>
                <a:cubicBezTo>
                  <a:pt x="13624" y="3549"/>
                  <a:pt x="13616" y="3559"/>
                  <a:pt x="13607" y="3567"/>
                </a:cubicBezTo>
                <a:cubicBezTo>
                  <a:pt x="13599" y="3576"/>
                  <a:pt x="13589" y="3584"/>
                  <a:pt x="13579" y="3591"/>
                </a:cubicBezTo>
                <a:cubicBezTo>
                  <a:pt x="13569" y="3597"/>
                  <a:pt x="13558" y="3603"/>
                  <a:pt x="13547" y="3608"/>
                </a:cubicBezTo>
                <a:cubicBezTo>
                  <a:pt x="13536" y="3612"/>
                  <a:pt x="13524" y="3616"/>
                  <a:pt x="13512" y="3618"/>
                </a:cubicBezTo>
                <a:cubicBezTo>
                  <a:pt x="13500" y="3621"/>
                  <a:pt x="13488" y="3622"/>
                  <a:pt x="13476" y="3622"/>
                </a:cubicBezTo>
                <a:lnTo>
                  <a:pt x="151" y="3622"/>
                </a:lnTo>
                <a:cubicBezTo>
                  <a:pt x="141" y="3622"/>
                  <a:pt x="131" y="3621"/>
                  <a:pt x="121" y="3618"/>
                </a:cubicBezTo>
                <a:cubicBezTo>
                  <a:pt x="112" y="3616"/>
                  <a:pt x="102" y="3612"/>
                  <a:pt x="93" y="3608"/>
                </a:cubicBezTo>
                <a:cubicBezTo>
                  <a:pt x="84" y="3603"/>
                  <a:pt x="75" y="3597"/>
                  <a:pt x="67" y="3591"/>
                </a:cubicBezTo>
                <a:cubicBezTo>
                  <a:pt x="59" y="3584"/>
                  <a:pt x="51" y="3576"/>
                  <a:pt x="44" y="3567"/>
                </a:cubicBezTo>
                <a:cubicBezTo>
                  <a:pt x="37" y="3559"/>
                  <a:pt x="31" y="3549"/>
                  <a:pt x="25" y="3539"/>
                </a:cubicBezTo>
                <a:cubicBezTo>
                  <a:pt x="20" y="3529"/>
                  <a:pt x="15" y="3519"/>
                  <a:pt x="11" y="3507"/>
                </a:cubicBezTo>
                <a:cubicBezTo>
                  <a:pt x="8" y="3496"/>
                  <a:pt x="5" y="3484"/>
                  <a:pt x="3" y="3472"/>
                </a:cubicBezTo>
                <a:cubicBezTo>
                  <a:pt x="1" y="3460"/>
                  <a:pt x="0" y="3448"/>
                  <a:pt x="0" y="3436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32" name="任意多边形: 形状 131"/>
          <p:cNvSpPr/>
          <p:nvPr/>
        </p:nvSpPr>
        <p:spPr>
          <a:xfrm>
            <a:off x="334080" y="2908080"/>
            <a:ext cx="67320" cy="1303920"/>
          </a:xfrm>
          <a:custGeom>
            <a:avLst/>
            <a:gdLst/>
            <a:ahLst/>
            <a:cxnLst/>
            <a:rect l="0" t="0" r="r" b="b"/>
            <a:pathLst>
              <a:path w="187" h="3622">
                <a:moveTo>
                  <a:pt x="0" y="0"/>
                </a:moveTo>
                <a:lnTo>
                  <a:pt x="187" y="0"/>
                </a:lnTo>
                <a:lnTo>
                  <a:pt x="187" y="3622"/>
                </a:lnTo>
                <a:lnTo>
                  <a:pt x="0" y="3622"/>
                </a:lnTo>
                <a:lnTo>
                  <a:pt x="0" y="0"/>
                </a:lnTo>
                <a:close/>
              </a:path>
            </a:pathLst>
          </a:custGeom>
          <a:solidFill>
            <a:srgbClr val="ED8936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33" name="任意多边形: 形状 132"/>
          <p:cNvSpPr/>
          <p:nvPr/>
        </p:nvSpPr>
        <p:spPr>
          <a:xfrm>
            <a:off x="492840" y="3041640"/>
            <a:ext cx="410040" cy="401400"/>
          </a:xfrm>
          <a:custGeom>
            <a:avLst/>
            <a:gdLst/>
            <a:ahLst/>
            <a:cxnLst/>
            <a:rect l="0" t="0" r="r" b="b"/>
            <a:pathLst>
              <a:path w="1139" h="1115">
                <a:moveTo>
                  <a:pt x="0" y="557"/>
                </a:moveTo>
                <a:cubicBezTo>
                  <a:pt x="0" y="521"/>
                  <a:pt x="4" y="484"/>
                  <a:pt x="11" y="448"/>
                </a:cubicBezTo>
                <a:cubicBezTo>
                  <a:pt x="18" y="413"/>
                  <a:pt x="28" y="378"/>
                  <a:pt x="42" y="344"/>
                </a:cubicBezTo>
                <a:cubicBezTo>
                  <a:pt x="56" y="310"/>
                  <a:pt x="74" y="278"/>
                  <a:pt x="94" y="248"/>
                </a:cubicBezTo>
                <a:cubicBezTo>
                  <a:pt x="114" y="217"/>
                  <a:pt x="137" y="189"/>
                  <a:pt x="163" y="163"/>
                </a:cubicBezTo>
                <a:cubicBezTo>
                  <a:pt x="189" y="137"/>
                  <a:pt x="217" y="114"/>
                  <a:pt x="248" y="94"/>
                </a:cubicBezTo>
                <a:cubicBezTo>
                  <a:pt x="278" y="74"/>
                  <a:pt x="310" y="56"/>
                  <a:pt x="345" y="42"/>
                </a:cubicBezTo>
                <a:cubicBezTo>
                  <a:pt x="379" y="28"/>
                  <a:pt x="414" y="18"/>
                  <a:pt x="449" y="11"/>
                </a:cubicBezTo>
                <a:cubicBezTo>
                  <a:pt x="485" y="4"/>
                  <a:pt x="522" y="0"/>
                  <a:pt x="558" y="0"/>
                </a:cubicBezTo>
                <a:lnTo>
                  <a:pt x="581" y="0"/>
                </a:lnTo>
                <a:cubicBezTo>
                  <a:pt x="618" y="0"/>
                  <a:pt x="654" y="4"/>
                  <a:pt x="690" y="11"/>
                </a:cubicBezTo>
                <a:cubicBezTo>
                  <a:pt x="726" y="18"/>
                  <a:pt x="761" y="28"/>
                  <a:pt x="795" y="42"/>
                </a:cubicBezTo>
                <a:cubicBezTo>
                  <a:pt x="828" y="56"/>
                  <a:pt x="860" y="74"/>
                  <a:pt x="891" y="94"/>
                </a:cubicBezTo>
                <a:cubicBezTo>
                  <a:pt x="921" y="114"/>
                  <a:pt x="949" y="137"/>
                  <a:pt x="975" y="163"/>
                </a:cubicBezTo>
                <a:cubicBezTo>
                  <a:pt x="1001" y="189"/>
                  <a:pt x="1024" y="217"/>
                  <a:pt x="1045" y="248"/>
                </a:cubicBezTo>
                <a:cubicBezTo>
                  <a:pt x="1065" y="278"/>
                  <a:pt x="1082" y="310"/>
                  <a:pt x="1096" y="344"/>
                </a:cubicBezTo>
                <a:cubicBezTo>
                  <a:pt x="1110" y="378"/>
                  <a:pt x="1121" y="413"/>
                  <a:pt x="1128" y="448"/>
                </a:cubicBezTo>
                <a:cubicBezTo>
                  <a:pt x="1135" y="484"/>
                  <a:pt x="1139" y="521"/>
                  <a:pt x="1139" y="557"/>
                </a:cubicBezTo>
                <a:cubicBezTo>
                  <a:pt x="1139" y="594"/>
                  <a:pt x="1135" y="630"/>
                  <a:pt x="1128" y="666"/>
                </a:cubicBezTo>
                <a:cubicBezTo>
                  <a:pt x="1121" y="702"/>
                  <a:pt x="1110" y="737"/>
                  <a:pt x="1096" y="770"/>
                </a:cubicBezTo>
                <a:cubicBezTo>
                  <a:pt x="1082" y="804"/>
                  <a:pt x="1065" y="836"/>
                  <a:pt x="1045" y="867"/>
                </a:cubicBezTo>
                <a:cubicBezTo>
                  <a:pt x="1024" y="897"/>
                  <a:pt x="1001" y="925"/>
                  <a:pt x="975" y="951"/>
                </a:cubicBezTo>
                <a:cubicBezTo>
                  <a:pt x="949" y="977"/>
                  <a:pt x="921" y="1000"/>
                  <a:pt x="891" y="1021"/>
                </a:cubicBezTo>
                <a:cubicBezTo>
                  <a:pt x="860" y="1042"/>
                  <a:pt x="828" y="1059"/>
                  <a:pt x="795" y="1073"/>
                </a:cubicBezTo>
                <a:cubicBezTo>
                  <a:pt x="761" y="1087"/>
                  <a:pt x="726" y="1097"/>
                  <a:pt x="690" y="1105"/>
                </a:cubicBezTo>
                <a:cubicBezTo>
                  <a:pt x="654" y="1112"/>
                  <a:pt x="618" y="1115"/>
                  <a:pt x="581" y="1115"/>
                </a:cubicBezTo>
                <a:lnTo>
                  <a:pt x="558" y="1115"/>
                </a:lnTo>
                <a:cubicBezTo>
                  <a:pt x="522" y="1115"/>
                  <a:pt x="485" y="1112"/>
                  <a:pt x="449" y="1105"/>
                </a:cubicBezTo>
                <a:cubicBezTo>
                  <a:pt x="414" y="1097"/>
                  <a:pt x="379" y="1087"/>
                  <a:pt x="345" y="1073"/>
                </a:cubicBezTo>
                <a:cubicBezTo>
                  <a:pt x="310" y="1059"/>
                  <a:pt x="278" y="1042"/>
                  <a:pt x="248" y="1021"/>
                </a:cubicBezTo>
                <a:cubicBezTo>
                  <a:pt x="217" y="1000"/>
                  <a:pt x="189" y="977"/>
                  <a:pt x="163" y="951"/>
                </a:cubicBezTo>
                <a:cubicBezTo>
                  <a:pt x="137" y="925"/>
                  <a:pt x="114" y="897"/>
                  <a:pt x="94" y="867"/>
                </a:cubicBezTo>
                <a:cubicBezTo>
                  <a:pt x="74" y="836"/>
                  <a:pt x="56" y="804"/>
                  <a:pt x="42" y="770"/>
                </a:cubicBezTo>
                <a:cubicBezTo>
                  <a:pt x="28" y="737"/>
                  <a:pt x="18" y="702"/>
                  <a:pt x="11" y="666"/>
                </a:cubicBezTo>
                <a:cubicBezTo>
                  <a:pt x="4" y="630"/>
                  <a:pt x="0" y="594"/>
                  <a:pt x="0" y="557"/>
                </a:cubicBezTo>
                <a:close/>
              </a:path>
            </a:pathLst>
          </a:custGeom>
          <a:solidFill>
            <a:srgbClr val="ED8936">
              <a:alpha val="2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134" name="图片 133"/>
          <p:cNvPicPr/>
          <p:nvPr/>
        </p:nvPicPr>
        <p:blipFill>
          <a:blip r:embed="rId7"/>
          <a:stretch/>
        </p:blipFill>
        <p:spPr>
          <a:xfrm>
            <a:off x="593280" y="3142080"/>
            <a:ext cx="208440" cy="1666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35" name="文本框 134"/>
          <p:cNvSpPr txBox="1"/>
          <p:nvPr/>
        </p:nvSpPr>
        <p:spPr>
          <a:xfrm>
            <a:off x="6208920" y="2419920"/>
            <a:ext cx="22806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动态维护功能，确保法规内容的时效性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36" name="任意多边形: 形状 135"/>
          <p:cNvSpPr/>
          <p:nvPr/>
        </p:nvSpPr>
        <p:spPr>
          <a:xfrm>
            <a:off x="1027800" y="3417840"/>
            <a:ext cx="42120" cy="42120"/>
          </a:xfrm>
          <a:custGeom>
            <a:avLst/>
            <a:gdLst/>
            <a:ahLst/>
            <a:cxnLst/>
            <a:rect l="0" t="0" r="r" b="b"/>
            <a:pathLst>
              <a:path w="117" h="117">
                <a:moveTo>
                  <a:pt x="117" y="58"/>
                </a:moveTo>
                <a:cubicBezTo>
                  <a:pt x="117" y="65"/>
                  <a:pt x="115" y="73"/>
                  <a:pt x="112" y="81"/>
                </a:cubicBezTo>
                <a:cubicBezTo>
                  <a:pt x="109" y="88"/>
                  <a:pt x="105" y="94"/>
                  <a:pt x="99" y="100"/>
                </a:cubicBezTo>
                <a:cubicBezTo>
                  <a:pt x="93" y="105"/>
                  <a:pt x="87" y="109"/>
                  <a:pt x="80" y="112"/>
                </a:cubicBezTo>
                <a:cubicBezTo>
                  <a:pt x="73" y="115"/>
                  <a:pt x="65" y="117"/>
                  <a:pt x="58" y="117"/>
                </a:cubicBezTo>
                <a:cubicBezTo>
                  <a:pt x="50" y="117"/>
                  <a:pt x="43" y="115"/>
                  <a:pt x="36" y="112"/>
                </a:cubicBezTo>
                <a:cubicBezTo>
                  <a:pt x="28" y="109"/>
                  <a:pt x="22" y="105"/>
                  <a:pt x="17" y="100"/>
                </a:cubicBezTo>
                <a:cubicBezTo>
                  <a:pt x="11" y="94"/>
                  <a:pt x="7" y="88"/>
                  <a:pt x="4" y="81"/>
                </a:cubicBezTo>
                <a:cubicBezTo>
                  <a:pt x="1" y="73"/>
                  <a:pt x="0" y="65"/>
                  <a:pt x="0" y="58"/>
                </a:cubicBezTo>
                <a:cubicBezTo>
                  <a:pt x="0" y="50"/>
                  <a:pt x="1" y="43"/>
                  <a:pt x="4" y="35"/>
                </a:cubicBezTo>
                <a:cubicBezTo>
                  <a:pt x="7" y="28"/>
                  <a:pt x="11" y="22"/>
                  <a:pt x="17" y="17"/>
                </a:cubicBezTo>
                <a:cubicBezTo>
                  <a:pt x="22" y="11"/>
                  <a:pt x="28" y="7"/>
                  <a:pt x="36" y="4"/>
                </a:cubicBezTo>
                <a:cubicBezTo>
                  <a:pt x="43" y="1"/>
                  <a:pt x="50" y="0"/>
                  <a:pt x="58" y="0"/>
                </a:cubicBezTo>
                <a:cubicBezTo>
                  <a:pt x="65" y="0"/>
                  <a:pt x="73" y="1"/>
                  <a:pt x="80" y="4"/>
                </a:cubicBezTo>
                <a:cubicBezTo>
                  <a:pt x="87" y="7"/>
                  <a:pt x="93" y="11"/>
                  <a:pt x="99" y="17"/>
                </a:cubicBezTo>
                <a:cubicBezTo>
                  <a:pt x="105" y="22"/>
                  <a:pt x="109" y="28"/>
                  <a:pt x="112" y="35"/>
                </a:cubicBezTo>
                <a:cubicBezTo>
                  <a:pt x="115" y="43"/>
                  <a:pt x="117" y="50"/>
                  <a:pt x="117" y="58"/>
                </a:cubicBezTo>
                <a:close/>
              </a:path>
            </a:pathLst>
          </a:custGeom>
          <a:solidFill>
            <a:srgbClr val="FFFFFF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37" name="文本框 136"/>
          <p:cNvSpPr txBox="1"/>
          <p:nvPr/>
        </p:nvSpPr>
        <p:spPr>
          <a:xfrm>
            <a:off x="1002960" y="3056400"/>
            <a:ext cx="1174320" cy="21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专业性与清晰度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38" name="任意多边形: 形状 137"/>
          <p:cNvSpPr/>
          <p:nvPr/>
        </p:nvSpPr>
        <p:spPr>
          <a:xfrm>
            <a:off x="1027800" y="3684960"/>
            <a:ext cx="42120" cy="42480"/>
          </a:xfrm>
          <a:custGeom>
            <a:avLst/>
            <a:gdLst/>
            <a:ahLst/>
            <a:cxnLst/>
            <a:rect l="0" t="0" r="r" b="b"/>
            <a:pathLst>
              <a:path w="117" h="118">
                <a:moveTo>
                  <a:pt x="117" y="59"/>
                </a:moveTo>
                <a:cubicBezTo>
                  <a:pt x="117" y="67"/>
                  <a:pt x="115" y="75"/>
                  <a:pt x="112" y="82"/>
                </a:cubicBezTo>
                <a:cubicBezTo>
                  <a:pt x="109" y="89"/>
                  <a:pt x="105" y="95"/>
                  <a:pt x="99" y="101"/>
                </a:cubicBezTo>
                <a:cubicBezTo>
                  <a:pt x="93" y="106"/>
                  <a:pt x="87" y="110"/>
                  <a:pt x="80" y="113"/>
                </a:cubicBezTo>
                <a:cubicBezTo>
                  <a:pt x="73" y="116"/>
                  <a:pt x="65" y="118"/>
                  <a:pt x="58" y="118"/>
                </a:cubicBezTo>
                <a:cubicBezTo>
                  <a:pt x="50" y="118"/>
                  <a:pt x="43" y="116"/>
                  <a:pt x="36" y="113"/>
                </a:cubicBezTo>
                <a:cubicBezTo>
                  <a:pt x="28" y="110"/>
                  <a:pt x="22" y="106"/>
                  <a:pt x="17" y="101"/>
                </a:cubicBezTo>
                <a:cubicBezTo>
                  <a:pt x="11" y="95"/>
                  <a:pt x="7" y="89"/>
                  <a:pt x="4" y="82"/>
                </a:cubicBezTo>
                <a:cubicBezTo>
                  <a:pt x="1" y="75"/>
                  <a:pt x="0" y="67"/>
                  <a:pt x="0" y="59"/>
                </a:cubicBezTo>
                <a:cubicBezTo>
                  <a:pt x="0" y="52"/>
                  <a:pt x="1" y="44"/>
                  <a:pt x="4" y="37"/>
                </a:cubicBezTo>
                <a:cubicBezTo>
                  <a:pt x="7" y="29"/>
                  <a:pt x="11" y="23"/>
                  <a:pt x="17" y="17"/>
                </a:cubicBezTo>
                <a:cubicBezTo>
                  <a:pt x="22" y="12"/>
                  <a:pt x="28" y="8"/>
                  <a:pt x="36" y="5"/>
                </a:cubicBezTo>
                <a:cubicBezTo>
                  <a:pt x="43" y="2"/>
                  <a:pt x="50" y="0"/>
                  <a:pt x="58" y="0"/>
                </a:cubicBezTo>
                <a:cubicBezTo>
                  <a:pt x="65" y="0"/>
                  <a:pt x="73" y="2"/>
                  <a:pt x="80" y="5"/>
                </a:cubicBezTo>
                <a:cubicBezTo>
                  <a:pt x="87" y="8"/>
                  <a:pt x="93" y="12"/>
                  <a:pt x="99" y="17"/>
                </a:cubicBezTo>
                <a:cubicBezTo>
                  <a:pt x="105" y="23"/>
                  <a:pt x="109" y="29"/>
                  <a:pt x="112" y="37"/>
                </a:cubicBezTo>
                <a:cubicBezTo>
                  <a:pt x="115" y="44"/>
                  <a:pt x="117" y="52"/>
                  <a:pt x="117" y="59"/>
                </a:cubicBezTo>
                <a:close/>
              </a:path>
            </a:pathLst>
          </a:custGeom>
          <a:solidFill>
            <a:srgbClr val="FFFFFF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39" name="文本框 138"/>
          <p:cNvSpPr txBox="1"/>
          <p:nvPr/>
        </p:nvSpPr>
        <p:spPr>
          <a:xfrm>
            <a:off x="1170000" y="3355920"/>
            <a:ext cx="187812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法规解读：提供专业说明和解读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40" name="任意多边形: 形状 139"/>
          <p:cNvSpPr/>
          <p:nvPr/>
        </p:nvSpPr>
        <p:spPr>
          <a:xfrm>
            <a:off x="1027800" y="3952440"/>
            <a:ext cx="42120" cy="42120"/>
          </a:xfrm>
          <a:custGeom>
            <a:avLst/>
            <a:gdLst/>
            <a:ahLst/>
            <a:cxnLst/>
            <a:rect l="0" t="0" r="r" b="b"/>
            <a:pathLst>
              <a:path w="117" h="117">
                <a:moveTo>
                  <a:pt x="117" y="58"/>
                </a:moveTo>
                <a:cubicBezTo>
                  <a:pt x="117" y="66"/>
                  <a:pt x="115" y="73"/>
                  <a:pt x="112" y="81"/>
                </a:cubicBezTo>
                <a:cubicBezTo>
                  <a:pt x="109" y="88"/>
                  <a:pt x="105" y="94"/>
                  <a:pt x="99" y="100"/>
                </a:cubicBezTo>
                <a:cubicBezTo>
                  <a:pt x="93" y="106"/>
                  <a:pt x="87" y="110"/>
                  <a:pt x="80" y="113"/>
                </a:cubicBezTo>
                <a:cubicBezTo>
                  <a:pt x="73" y="116"/>
                  <a:pt x="65" y="117"/>
                  <a:pt x="58" y="117"/>
                </a:cubicBezTo>
                <a:cubicBezTo>
                  <a:pt x="50" y="117"/>
                  <a:pt x="43" y="116"/>
                  <a:pt x="36" y="113"/>
                </a:cubicBezTo>
                <a:cubicBezTo>
                  <a:pt x="28" y="110"/>
                  <a:pt x="22" y="106"/>
                  <a:pt x="17" y="100"/>
                </a:cubicBezTo>
                <a:cubicBezTo>
                  <a:pt x="11" y="94"/>
                  <a:pt x="7" y="88"/>
                  <a:pt x="4" y="81"/>
                </a:cubicBezTo>
                <a:cubicBezTo>
                  <a:pt x="1" y="73"/>
                  <a:pt x="0" y="66"/>
                  <a:pt x="0" y="58"/>
                </a:cubicBezTo>
                <a:cubicBezTo>
                  <a:pt x="0" y="51"/>
                  <a:pt x="1" y="43"/>
                  <a:pt x="4" y="36"/>
                </a:cubicBezTo>
                <a:cubicBezTo>
                  <a:pt x="7" y="29"/>
                  <a:pt x="11" y="23"/>
                  <a:pt x="17" y="17"/>
                </a:cubicBezTo>
                <a:cubicBezTo>
                  <a:pt x="22" y="12"/>
                  <a:pt x="28" y="8"/>
                  <a:pt x="36" y="5"/>
                </a:cubicBezTo>
                <a:cubicBezTo>
                  <a:pt x="43" y="2"/>
                  <a:pt x="50" y="0"/>
                  <a:pt x="58" y="0"/>
                </a:cubicBezTo>
                <a:cubicBezTo>
                  <a:pt x="65" y="0"/>
                  <a:pt x="73" y="2"/>
                  <a:pt x="80" y="5"/>
                </a:cubicBezTo>
                <a:cubicBezTo>
                  <a:pt x="87" y="8"/>
                  <a:pt x="93" y="12"/>
                  <a:pt x="99" y="17"/>
                </a:cubicBezTo>
                <a:cubicBezTo>
                  <a:pt x="105" y="23"/>
                  <a:pt x="109" y="29"/>
                  <a:pt x="112" y="36"/>
                </a:cubicBezTo>
                <a:cubicBezTo>
                  <a:pt x="115" y="43"/>
                  <a:pt x="117" y="51"/>
                  <a:pt x="117" y="58"/>
                </a:cubicBezTo>
                <a:close/>
              </a:path>
            </a:pathLst>
          </a:custGeom>
          <a:solidFill>
            <a:srgbClr val="FFFFFF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41" name="文本框 140"/>
          <p:cNvSpPr txBox="1"/>
          <p:nvPr/>
        </p:nvSpPr>
        <p:spPr>
          <a:xfrm>
            <a:off x="1170000" y="3623400"/>
            <a:ext cx="241488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分层次回答：支持复杂问题的多层次解释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42" name="任意多边形: 形状 141"/>
          <p:cNvSpPr/>
          <p:nvPr/>
        </p:nvSpPr>
        <p:spPr>
          <a:xfrm>
            <a:off x="5444280" y="2908080"/>
            <a:ext cx="4918320" cy="1303920"/>
          </a:xfrm>
          <a:custGeom>
            <a:avLst/>
            <a:gdLst/>
            <a:ahLst/>
            <a:cxnLst/>
            <a:rect l="0" t="0" r="r" b="b"/>
            <a:pathLst>
              <a:path w="13662" h="3622">
                <a:moveTo>
                  <a:pt x="0" y="3436"/>
                </a:moveTo>
                <a:lnTo>
                  <a:pt x="0" y="185"/>
                </a:lnTo>
                <a:cubicBezTo>
                  <a:pt x="0" y="173"/>
                  <a:pt x="1" y="161"/>
                  <a:pt x="3" y="149"/>
                </a:cubicBezTo>
                <a:cubicBezTo>
                  <a:pt x="5" y="137"/>
                  <a:pt x="7" y="126"/>
                  <a:pt x="11" y="114"/>
                </a:cubicBezTo>
                <a:cubicBezTo>
                  <a:pt x="15" y="103"/>
                  <a:pt x="20" y="92"/>
                  <a:pt x="25" y="82"/>
                </a:cubicBezTo>
                <a:cubicBezTo>
                  <a:pt x="31" y="72"/>
                  <a:pt x="37" y="63"/>
                  <a:pt x="44" y="54"/>
                </a:cubicBezTo>
                <a:cubicBezTo>
                  <a:pt x="51" y="45"/>
                  <a:pt x="59" y="38"/>
                  <a:pt x="67" y="31"/>
                </a:cubicBezTo>
                <a:cubicBezTo>
                  <a:pt x="75" y="24"/>
                  <a:pt x="84" y="18"/>
                  <a:pt x="93" y="14"/>
                </a:cubicBezTo>
                <a:cubicBezTo>
                  <a:pt x="102" y="9"/>
                  <a:pt x="112" y="6"/>
                  <a:pt x="121" y="3"/>
                </a:cubicBezTo>
                <a:cubicBezTo>
                  <a:pt x="131" y="1"/>
                  <a:pt x="141" y="0"/>
                  <a:pt x="151" y="0"/>
                </a:cubicBezTo>
                <a:lnTo>
                  <a:pt x="13476" y="0"/>
                </a:lnTo>
                <a:cubicBezTo>
                  <a:pt x="13488" y="0"/>
                  <a:pt x="13500" y="1"/>
                  <a:pt x="13512" y="3"/>
                </a:cubicBezTo>
                <a:cubicBezTo>
                  <a:pt x="13524" y="6"/>
                  <a:pt x="13536" y="9"/>
                  <a:pt x="13547" y="14"/>
                </a:cubicBezTo>
                <a:cubicBezTo>
                  <a:pt x="13558" y="18"/>
                  <a:pt x="13569" y="24"/>
                  <a:pt x="13579" y="31"/>
                </a:cubicBezTo>
                <a:cubicBezTo>
                  <a:pt x="13589" y="38"/>
                  <a:pt x="13599" y="45"/>
                  <a:pt x="13607" y="54"/>
                </a:cubicBezTo>
                <a:cubicBezTo>
                  <a:pt x="13616" y="63"/>
                  <a:pt x="13624" y="72"/>
                  <a:pt x="13630" y="82"/>
                </a:cubicBezTo>
                <a:cubicBezTo>
                  <a:pt x="13637" y="92"/>
                  <a:pt x="13643" y="103"/>
                  <a:pt x="13648" y="114"/>
                </a:cubicBezTo>
                <a:cubicBezTo>
                  <a:pt x="13652" y="126"/>
                  <a:pt x="13656" y="137"/>
                  <a:pt x="13658" y="149"/>
                </a:cubicBezTo>
                <a:cubicBezTo>
                  <a:pt x="13660" y="161"/>
                  <a:pt x="13662" y="173"/>
                  <a:pt x="13662" y="185"/>
                </a:cubicBezTo>
                <a:lnTo>
                  <a:pt x="13662" y="3436"/>
                </a:lnTo>
                <a:cubicBezTo>
                  <a:pt x="13662" y="3448"/>
                  <a:pt x="13660" y="3460"/>
                  <a:pt x="13658" y="3472"/>
                </a:cubicBezTo>
                <a:cubicBezTo>
                  <a:pt x="13656" y="3484"/>
                  <a:pt x="13652" y="3496"/>
                  <a:pt x="13648" y="3507"/>
                </a:cubicBezTo>
                <a:cubicBezTo>
                  <a:pt x="13643" y="3519"/>
                  <a:pt x="13637" y="3529"/>
                  <a:pt x="13630" y="3539"/>
                </a:cubicBezTo>
                <a:cubicBezTo>
                  <a:pt x="13624" y="3549"/>
                  <a:pt x="13616" y="3559"/>
                  <a:pt x="13607" y="3567"/>
                </a:cubicBezTo>
                <a:cubicBezTo>
                  <a:pt x="13599" y="3576"/>
                  <a:pt x="13589" y="3584"/>
                  <a:pt x="13579" y="3591"/>
                </a:cubicBezTo>
                <a:cubicBezTo>
                  <a:pt x="13569" y="3597"/>
                  <a:pt x="13558" y="3603"/>
                  <a:pt x="13547" y="3608"/>
                </a:cubicBezTo>
                <a:cubicBezTo>
                  <a:pt x="13536" y="3612"/>
                  <a:pt x="13524" y="3616"/>
                  <a:pt x="13512" y="3618"/>
                </a:cubicBezTo>
                <a:cubicBezTo>
                  <a:pt x="13500" y="3621"/>
                  <a:pt x="13488" y="3622"/>
                  <a:pt x="13476" y="3622"/>
                </a:cubicBezTo>
                <a:lnTo>
                  <a:pt x="151" y="3622"/>
                </a:lnTo>
                <a:cubicBezTo>
                  <a:pt x="141" y="3622"/>
                  <a:pt x="131" y="3621"/>
                  <a:pt x="121" y="3618"/>
                </a:cubicBezTo>
                <a:cubicBezTo>
                  <a:pt x="112" y="3616"/>
                  <a:pt x="102" y="3612"/>
                  <a:pt x="93" y="3608"/>
                </a:cubicBezTo>
                <a:cubicBezTo>
                  <a:pt x="84" y="3603"/>
                  <a:pt x="75" y="3597"/>
                  <a:pt x="67" y="3591"/>
                </a:cubicBezTo>
                <a:cubicBezTo>
                  <a:pt x="59" y="3584"/>
                  <a:pt x="51" y="3576"/>
                  <a:pt x="44" y="3567"/>
                </a:cubicBezTo>
                <a:cubicBezTo>
                  <a:pt x="37" y="3559"/>
                  <a:pt x="31" y="3549"/>
                  <a:pt x="25" y="3539"/>
                </a:cubicBezTo>
                <a:cubicBezTo>
                  <a:pt x="20" y="3529"/>
                  <a:pt x="15" y="3519"/>
                  <a:pt x="11" y="3507"/>
                </a:cubicBezTo>
                <a:cubicBezTo>
                  <a:pt x="7" y="3496"/>
                  <a:pt x="5" y="3484"/>
                  <a:pt x="3" y="3472"/>
                </a:cubicBezTo>
                <a:cubicBezTo>
                  <a:pt x="1" y="3460"/>
                  <a:pt x="0" y="3448"/>
                  <a:pt x="0" y="3436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43" name="任意多边形: 形状 142"/>
          <p:cNvSpPr/>
          <p:nvPr/>
        </p:nvSpPr>
        <p:spPr>
          <a:xfrm>
            <a:off x="5431680" y="2908080"/>
            <a:ext cx="67320" cy="1303920"/>
          </a:xfrm>
          <a:custGeom>
            <a:avLst/>
            <a:gdLst/>
            <a:ahLst/>
            <a:cxnLst/>
            <a:rect l="0" t="0" r="r" b="b"/>
            <a:pathLst>
              <a:path w="187" h="3622">
                <a:moveTo>
                  <a:pt x="0" y="0"/>
                </a:moveTo>
                <a:lnTo>
                  <a:pt x="187" y="0"/>
                </a:lnTo>
                <a:lnTo>
                  <a:pt x="187" y="3622"/>
                </a:lnTo>
                <a:lnTo>
                  <a:pt x="0" y="3622"/>
                </a:lnTo>
                <a:lnTo>
                  <a:pt x="0" y="0"/>
                </a:lnTo>
                <a:close/>
              </a:path>
            </a:pathLst>
          </a:custGeom>
          <a:solidFill>
            <a:srgbClr val="ED8936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44" name="任意多边形: 形状 143"/>
          <p:cNvSpPr/>
          <p:nvPr/>
        </p:nvSpPr>
        <p:spPr>
          <a:xfrm>
            <a:off x="5590440" y="3041640"/>
            <a:ext cx="326160" cy="401400"/>
          </a:xfrm>
          <a:custGeom>
            <a:avLst/>
            <a:gdLst/>
            <a:ahLst/>
            <a:cxnLst/>
            <a:rect l="0" t="0" r="r" b="b"/>
            <a:pathLst>
              <a:path w="906" h="1115">
                <a:moveTo>
                  <a:pt x="0" y="662"/>
                </a:moveTo>
                <a:lnTo>
                  <a:pt x="0" y="453"/>
                </a:lnTo>
                <a:cubicBezTo>
                  <a:pt x="0" y="423"/>
                  <a:pt x="3" y="394"/>
                  <a:pt x="9" y="364"/>
                </a:cubicBezTo>
                <a:cubicBezTo>
                  <a:pt x="15" y="335"/>
                  <a:pt x="23" y="307"/>
                  <a:pt x="34" y="279"/>
                </a:cubicBezTo>
                <a:cubicBezTo>
                  <a:pt x="46" y="252"/>
                  <a:pt x="60" y="226"/>
                  <a:pt x="76" y="201"/>
                </a:cubicBezTo>
                <a:cubicBezTo>
                  <a:pt x="93" y="177"/>
                  <a:pt x="112" y="154"/>
                  <a:pt x="133" y="133"/>
                </a:cubicBezTo>
                <a:cubicBezTo>
                  <a:pt x="154" y="112"/>
                  <a:pt x="176" y="93"/>
                  <a:pt x="201" y="76"/>
                </a:cubicBezTo>
                <a:cubicBezTo>
                  <a:pt x="226" y="60"/>
                  <a:pt x="252" y="46"/>
                  <a:pt x="279" y="35"/>
                </a:cubicBezTo>
                <a:cubicBezTo>
                  <a:pt x="307" y="23"/>
                  <a:pt x="336" y="15"/>
                  <a:pt x="365" y="9"/>
                </a:cubicBezTo>
                <a:cubicBezTo>
                  <a:pt x="395" y="3"/>
                  <a:pt x="424" y="0"/>
                  <a:pt x="454" y="0"/>
                </a:cubicBezTo>
                <a:cubicBezTo>
                  <a:pt x="483" y="0"/>
                  <a:pt x="513" y="3"/>
                  <a:pt x="542" y="9"/>
                </a:cubicBezTo>
                <a:cubicBezTo>
                  <a:pt x="571" y="15"/>
                  <a:pt x="599" y="23"/>
                  <a:pt x="627" y="35"/>
                </a:cubicBezTo>
                <a:cubicBezTo>
                  <a:pt x="654" y="46"/>
                  <a:pt x="680" y="60"/>
                  <a:pt x="705" y="76"/>
                </a:cubicBezTo>
                <a:cubicBezTo>
                  <a:pt x="730" y="93"/>
                  <a:pt x="753" y="112"/>
                  <a:pt x="774" y="133"/>
                </a:cubicBezTo>
                <a:cubicBezTo>
                  <a:pt x="795" y="154"/>
                  <a:pt x="814" y="177"/>
                  <a:pt x="830" y="201"/>
                </a:cubicBezTo>
                <a:cubicBezTo>
                  <a:pt x="847" y="226"/>
                  <a:pt x="861" y="252"/>
                  <a:pt x="872" y="279"/>
                </a:cubicBezTo>
                <a:cubicBezTo>
                  <a:pt x="883" y="307"/>
                  <a:pt x="892" y="335"/>
                  <a:pt x="898" y="364"/>
                </a:cubicBezTo>
                <a:cubicBezTo>
                  <a:pt x="903" y="394"/>
                  <a:pt x="906" y="423"/>
                  <a:pt x="906" y="453"/>
                </a:cubicBezTo>
                <a:lnTo>
                  <a:pt x="906" y="662"/>
                </a:lnTo>
                <a:cubicBezTo>
                  <a:pt x="906" y="691"/>
                  <a:pt x="903" y="721"/>
                  <a:pt x="898" y="750"/>
                </a:cubicBezTo>
                <a:cubicBezTo>
                  <a:pt x="892" y="779"/>
                  <a:pt x="883" y="807"/>
                  <a:pt x="872" y="835"/>
                </a:cubicBezTo>
                <a:cubicBezTo>
                  <a:pt x="861" y="862"/>
                  <a:pt x="847" y="888"/>
                  <a:pt x="830" y="913"/>
                </a:cubicBezTo>
                <a:cubicBezTo>
                  <a:pt x="814" y="938"/>
                  <a:pt x="795" y="961"/>
                  <a:pt x="774" y="982"/>
                </a:cubicBezTo>
                <a:cubicBezTo>
                  <a:pt x="753" y="1003"/>
                  <a:pt x="730" y="1022"/>
                  <a:pt x="705" y="1039"/>
                </a:cubicBezTo>
                <a:cubicBezTo>
                  <a:pt x="680" y="1056"/>
                  <a:pt x="654" y="1069"/>
                  <a:pt x="627" y="1081"/>
                </a:cubicBezTo>
                <a:cubicBezTo>
                  <a:pt x="599" y="1092"/>
                  <a:pt x="571" y="1101"/>
                  <a:pt x="542" y="1107"/>
                </a:cubicBezTo>
                <a:cubicBezTo>
                  <a:pt x="513" y="1112"/>
                  <a:pt x="483" y="1115"/>
                  <a:pt x="454" y="1115"/>
                </a:cubicBezTo>
                <a:cubicBezTo>
                  <a:pt x="424" y="1115"/>
                  <a:pt x="395" y="1112"/>
                  <a:pt x="365" y="1107"/>
                </a:cubicBezTo>
                <a:cubicBezTo>
                  <a:pt x="336" y="1101"/>
                  <a:pt x="307" y="1092"/>
                  <a:pt x="279" y="1081"/>
                </a:cubicBezTo>
                <a:cubicBezTo>
                  <a:pt x="252" y="1069"/>
                  <a:pt x="226" y="1056"/>
                  <a:pt x="201" y="1039"/>
                </a:cubicBezTo>
                <a:cubicBezTo>
                  <a:pt x="176" y="1022"/>
                  <a:pt x="154" y="1003"/>
                  <a:pt x="133" y="982"/>
                </a:cubicBezTo>
                <a:cubicBezTo>
                  <a:pt x="112" y="961"/>
                  <a:pt x="93" y="938"/>
                  <a:pt x="76" y="913"/>
                </a:cubicBezTo>
                <a:cubicBezTo>
                  <a:pt x="60" y="888"/>
                  <a:pt x="46" y="862"/>
                  <a:pt x="34" y="835"/>
                </a:cubicBezTo>
                <a:cubicBezTo>
                  <a:pt x="23" y="807"/>
                  <a:pt x="15" y="779"/>
                  <a:pt x="9" y="750"/>
                </a:cubicBezTo>
                <a:cubicBezTo>
                  <a:pt x="3" y="721"/>
                  <a:pt x="0" y="691"/>
                  <a:pt x="0" y="662"/>
                </a:cubicBezTo>
                <a:close/>
              </a:path>
            </a:pathLst>
          </a:custGeom>
          <a:solidFill>
            <a:srgbClr val="ED8936">
              <a:alpha val="2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145" name="图片 144"/>
          <p:cNvPicPr/>
          <p:nvPr/>
        </p:nvPicPr>
        <p:blipFill>
          <a:blip r:embed="rId8"/>
          <a:stretch/>
        </p:blipFill>
        <p:spPr>
          <a:xfrm>
            <a:off x="5690880" y="3142080"/>
            <a:ext cx="124920" cy="1666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46" name="文本框 145"/>
          <p:cNvSpPr txBox="1"/>
          <p:nvPr/>
        </p:nvSpPr>
        <p:spPr>
          <a:xfrm>
            <a:off x="1170000" y="3890880"/>
            <a:ext cx="17442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帮助用户理解复杂的法律术语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47" name="任意多边形: 形状 146"/>
          <p:cNvSpPr/>
          <p:nvPr/>
        </p:nvSpPr>
        <p:spPr>
          <a:xfrm>
            <a:off x="6041880" y="3417840"/>
            <a:ext cx="42120" cy="42120"/>
          </a:xfrm>
          <a:custGeom>
            <a:avLst/>
            <a:gdLst/>
            <a:ahLst/>
            <a:cxnLst/>
            <a:rect l="0" t="0" r="r" b="b"/>
            <a:pathLst>
              <a:path w="117" h="117">
                <a:moveTo>
                  <a:pt x="117" y="58"/>
                </a:moveTo>
                <a:cubicBezTo>
                  <a:pt x="117" y="65"/>
                  <a:pt x="115" y="73"/>
                  <a:pt x="112" y="81"/>
                </a:cubicBezTo>
                <a:cubicBezTo>
                  <a:pt x="109" y="88"/>
                  <a:pt x="105" y="94"/>
                  <a:pt x="100" y="100"/>
                </a:cubicBezTo>
                <a:cubicBezTo>
                  <a:pt x="93" y="105"/>
                  <a:pt x="87" y="109"/>
                  <a:pt x="80" y="112"/>
                </a:cubicBezTo>
                <a:cubicBezTo>
                  <a:pt x="73" y="115"/>
                  <a:pt x="65" y="117"/>
                  <a:pt x="58" y="117"/>
                </a:cubicBezTo>
                <a:cubicBezTo>
                  <a:pt x="50" y="117"/>
                  <a:pt x="42" y="115"/>
                  <a:pt x="35" y="112"/>
                </a:cubicBezTo>
                <a:cubicBezTo>
                  <a:pt x="28" y="109"/>
                  <a:pt x="22" y="105"/>
                  <a:pt x="17" y="100"/>
                </a:cubicBezTo>
                <a:cubicBezTo>
                  <a:pt x="11" y="94"/>
                  <a:pt x="7" y="88"/>
                  <a:pt x="4" y="81"/>
                </a:cubicBezTo>
                <a:cubicBezTo>
                  <a:pt x="1" y="73"/>
                  <a:pt x="0" y="65"/>
                  <a:pt x="0" y="58"/>
                </a:cubicBezTo>
                <a:cubicBezTo>
                  <a:pt x="0" y="50"/>
                  <a:pt x="1" y="43"/>
                  <a:pt x="4" y="35"/>
                </a:cubicBezTo>
                <a:cubicBezTo>
                  <a:pt x="7" y="28"/>
                  <a:pt x="11" y="22"/>
                  <a:pt x="17" y="17"/>
                </a:cubicBezTo>
                <a:cubicBezTo>
                  <a:pt x="22" y="11"/>
                  <a:pt x="28" y="7"/>
                  <a:pt x="35" y="4"/>
                </a:cubicBezTo>
                <a:cubicBezTo>
                  <a:pt x="42" y="1"/>
                  <a:pt x="50" y="0"/>
                  <a:pt x="58" y="0"/>
                </a:cubicBezTo>
                <a:cubicBezTo>
                  <a:pt x="65" y="0"/>
                  <a:pt x="73" y="1"/>
                  <a:pt x="80" y="4"/>
                </a:cubicBezTo>
                <a:cubicBezTo>
                  <a:pt x="87" y="7"/>
                  <a:pt x="93" y="11"/>
                  <a:pt x="100" y="17"/>
                </a:cubicBezTo>
                <a:cubicBezTo>
                  <a:pt x="105" y="22"/>
                  <a:pt x="109" y="28"/>
                  <a:pt x="112" y="35"/>
                </a:cubicBezTo>
                <a:cubicBezTo>
                  <a:pt x="115" y="43"/>
                  <a:pt x="117" y="50"/>
                  <a:pt x="117" y="58"/>
                </a:cubicBezTo>
                <a:close/>
              </a:path>
            </a:pathLst>
          </a:custGeom>
          <a:solidFill>
            <a:srgbClr val="FFFFFF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48" name="文本框 147"/>
          <p:cNvSpPr txBox="1"/>
          <p:nvPr/>
        </p:nvSpPr>
        <p:spPr>
          <a:xfrm>
            <a:off x="6016680" y="3056400"/>
            <a:ext cx="671400" cy="21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响应速度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49" name="任意多边形: 形状 148"/>
          <p:cNvSpPr/>
          <p:nvPr/>
        </p:nvSpPr>
        <p:spPr>
          <a:xfrm>
            <a:off x="6041880" y="3684960"/>
            <a:ext cx="42120" cy="42480"/>
          </a:xfrm>
          <a:custGeom>
            <a:avLst/>
            <a:gdLst/>
            <a:ahLst/>
            <a:cxnLst/>
            <a:rect l="0" t="0" r="r" b="b"/>
            <a:pathLst>
              <a:path w="117" h="118">
                <a:moveTo>
                  <a:pt x="117" y="59"/>
                </a:moveTo>
                <a:cubicBezTo>
                  <a:pt x="117" y="67"/>
                  <a:pt x="115" y="75"/>
                  <a:pt x="112" y="82"/>
                </a:cubicBezTo>
                <a:cubicBezTo>
                  <a:pt x="109" y="89"/>
                  <a:pt x="105" y="95"/>
                  <a:pt x="100" y="101"/>
                </a:cubicBezTo>
                <a:cubicBezTo>
                  <a:pt x="93" y="106"/>
                  <a:pt x="87" y="110"/>
                  <a:pt x="80" y="113"/>
                </a:cubicBezTo>
                <a:cubicBezTo>
                  <a:pt x="73" y="116"/>
                  <a:pt x="65" y="118"/>
                  <a:pt x="58" y="118"/>
                </a:cubicBezTo>
                <a:cubicBezTo>
                  <a:pt x="50" y="118"/>
                  <a:pt x="42" y="116"/>
                  <a:pt x="35" y="113"/>
                </a:cubicBezTo>
                <a:cubicBezTo>
                  <a:pt x="28" y="110"/>
                  <a:pt x="22" y="106"/>
                  <a:pt x="17" y="101"/>
                </a:cubicBezTo>
                <a:cubicBezTo>
                  <a:pt x="11" y="95"/>
                  <a:pt x="7" y="89"/>
                  <a:pt x="4" y="82"/>
                </a:cubicBezTo>
                <a:cubicBezTo>
                  <a:pt x="1" y="75"/>
                  <a:pt x="0" y="67"/>
                  <a:pt x="0" y="59"/>
                </a:cubicBezTo>
                <a:cubicBezTo>
                  <a:pt x="0" y="52"/>
                  <a:pt x="1" y="44"/>
                  <a:pt x="4" y="37"/>
                </a:cubicBezTo>
                <a:cubicBezTo>
                  <a:pt x="7" y="29"/>
                  <a:pt x="11" y="23"/>
                  <a:pt x="17" y="17"/>
                </a:cubicBezTo>
                <a:cubicBezTo>
                  <a:pt x="22" y="12"/>
                  <a:pt x="28" y="8"/>
                  <a:pt x="35" y="5"/>
                </a:cubicBezTo>
                <a:cubicBezTo>
                  <a:pt x="42" y="2"/>
                  <a:pt x="50" y="0"/>
                  <a:pt x="58" y="0"/>
                </a:cubicBezTo>
                <a:cubicBezTo>
                  <a:pt x="65" y="0"/>
                  <a:pt x="73" y="2"/>
                  <a:pt x="80" y="5"/>
                </a:cubicBezTo>
                <a:cubicBezTo>
                  <a:pt x="87" y="8"/>
                  <a:pt x="93" y="12"/>
                  <a:pt x="100" y="17"/>
                </a:cubicBezTo>
                <a:cubicBezTo>
                  <a:pt x="105" y="23"/>
                  <a:pt x="109" y="29"/>
                  <a:pt x="112" y="37"/>
                </a:cubicBezTo>
                <a:cubicBezTo>
                  <a:pt x="115" y="44"/>
                  <a:pt x="117" y="52"/>
                  <a:pt x="117" y="59"/>
                </a:cubicBezTo>
                <a:close/>
              </a:path>
            </a:pathLst>
          </a:custGeom>
          <a:solidFill>
            <a:srgbClr val="FFFFFF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50" name="文本框 149"/>
          <p:cNvSpPr txBox="1"/>
          <p:nvPr/>
        </p:nvSpPr>
        <p:spPr>
          <a:xfrm>
            <a:off x="6184080" y="3355920"/>
            <a:ext cx="20124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快速响应：短时间内返回查询结果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51" name="任意多边形: 形状 150"/>
          <p:cNvSpPr/>
          <p:nvPr/>
        </p:nvSpPr>
        <p:spPr>
          <a:xfrm>
            <a:off x="6041880" y="3952440"/>
            <a:ext cx="42120" cy="42120"/>
          </a:xfrm>
          <a:custGeom>
            <a:avLst/>
            <a:gdLst/>
            <a:ahLst/>
            <a:cxnLst/>
            <a:rect l="0" t="0" r="r" b="b"/>
            <a:pathLst>
              <a:path w="117" h="117">
                <a:moveTo>
                  <a:pt x="117" y="58"/>
                </a:moveTo>
                <a:cubicBezTo>
                  <a:pt x="117" y="66"/>
                  <a:pt x="115" y="73"/>
                  <a:pt x="112" y="81"/>
                </a:cubicBezTo>
                <a:cubicBezTo>
                  <a:pt x="109" y="88"/>
                  <a:pt x="105" y="94"/>
                  <a:pt x="100" y="100"/>
                </a:cubicBezTo>
                <a:cubicBezTo>
                  <a:pt x="93" y="106"/>
                  <a:pt x="87" y="110"/>
                  <a:pt x="80" y="113"/>
                </a:cubicBezTo>
                <a:cubicBezTo>
                  <a:pt x="73" y="116"/>
                  <a:pt x="65" y="117"/>
                  <a:pt x="58" y="117"/>
                </a:cubicBezTo>
                <a:cubicBezTo>
                  <a:pt x="50" y="117"/>
                  <a:pt x="42" y="116"/>
                  <a:pt x="35" y="113"/>
                </a:cubicBezTo>
                <a:cubicBezTo>
                  <a:pt x="28" y="110"/>
                  <a:pt x="22" y="106"/>
                  <a:pt x="17" y="100"/>
                </a:cubicBezTo>
                <a:cubicBezTo>
                  <a:pt x="11" y="94"/>
                  <a:pt x="7" y="88"/>
                  <a:pt x="4" y="81"/>
                </a:cubicBezTo>
                <a:cubicBezTo>
                  <a:pt x="1" y="73"/>
                  <a:pt x="0" y="66"/>
                  <a:pt x="0" y="58"/>
                </a:cubicBezTo>
                <a:cubicBezTo>
                  <a:pt x="0" y="51"/>
                  <a:pt x="1" y="43"/>
                  <a:pt x="4" y="36"/>
                </a:cubicBezTo>
                <a:cubicBezTo>
                  <a:pt x="7" y="29"/>
                  <a:pt x="11" y="23"/>
                  <a:pt x="17" y="17"/>
                </a:cubicBezTo>
                <a:cubicBezTo>
                  <a:pt x="22" y="12"/>
                  <a:pt x="28" y="8"/>
                  <a:pt x="35" y="5"/>
                </a:cubicBezTo>
                <a:cubicBezTo>
                  <a:pt x="42" y="2"/>
                  <a:pt x="50" y="0"/>
                  <a:pt x="58" y="0"/>
                </a:cubicBezTo>
                <a:cubicBezTo>
                  <a:pt x="65" y="0"/>
                  <a:pt x="73" y="2"/>
                  <a:pt x="80" y="5"/>
                </a:cubicBezTo>
                <a:cubicBezTo>
                  <a:pt x="87" y="8"/>
                  <a:pt x="93" y="12"/>
                  <a:pt x="100" y="17"/>
                </a:cubicBezTo>
                <a:cubicBezTo>
                  <a:pt x="105" y="23"/>
                  <a:pt x="109" y="29"/>
                  <a:pt x="112" y="36"/>
                </a:cubicBezTo>
                <a:cubicBezTo>
                  <a:pt x="115" y="43"/>
                  <a:pt x="117" y="51"/>
                  <a:pt x="117" y="58"/>
                </a:cubicBezTo>
                <a:close/>
              </a:path>
            </a:pathLst>
          </a:custGeom>
          <a:solidFill>
            <a:srgbClr val="FFFFFF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52" name="文本框 151"/>
          <p:cNvSpPr txBox="1"/>
          <p:nvPr/>
        </p:nvSpPr>
        <p:spPr>
          <a:xfrm>
            <a:off x="6184080" y="3623400"/>
            <a:ext cx="14760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多轮对话：连续查询支持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53" name="任意多边形: 形状 152"/>
          <p:cNvSpPr/>
          <p:nvPr/>
        </p:nvSpPr>
        <p:spPr>
          <a:xfrm>
            <a:off x="346680" y="4378680"/>
            <a:ext cx="10015920" cy="1170360"/>
          </a:xfrm>
          <a:custGeom>
            <a:avLst/>
            <a:gdLst/>
            <a:ahLst/>
            <a:cxnLst/>
            <a:rect l="0" t="0" r="r" b="b"/>
            <a:pathLst>
              <a:path w="27822" h="3251">
                <a:moveTo>
                  <a:pt x="0" y="3065"/>
                </a:moveTo>
                <a:lnTo>
                  <a:pt x="0" y="186"/>
                </a:lnTo>
                <a:cubicBezTo>
                  <a:pt x="0" y="174"/>
                  <a:pt x="1" y="162"/>
                  <a:pt x="3" y="150"/>
                </a:cubicBezTo>
                <a:cubicBezTo>
                  <a:pt x="5" y="138"/>
                  <a:pt x="8" y="126"/>
                  <a:pt x="11" y="115"/>
                </a:cubicBezTo>
                <a:cubicBezTo>
                  <a:pt x="15" y="104"/>
                  <a:pt x="20" y="93"/>
                  <a:pt x="25" y="83"/>
                </a:cubicBezTo>
                <a:cubicBezTo>
                  <a:pt x="31" y="73"/>
                  <a:pt x="37" y="63"/>
                  <a:pt x="44" y="55"/>
                </a:cubicBezTo>
                <a:cubicBezTo>
                  <a:pt x="51" y="46"/>
                  <a:pt x="59" y="38"/>
                  <a:pt x="67" y="31"/>
                </a:cubicBezTo>
                <a:cubicBezTo>
                  <a:pt x="75" y="25"/>
                  <a:pt x="84" y="19"/>
                  <a:pt x="93" y="14"/>
                </a:cubicBezTo>
                <a:cubicBezTo>
                  <a:pt x="102" y="10"/>
                  <a:pt x="112" y="6"/>
                  <a:pt x="121" y="4"/>
                </a:cubicBezTo>
                <a:cubicBezTo>
                  <a:pt x="131" y="1"/>
                  <a:pt x="141" y="0"/>
                  <a:pt x="151" y="0"/>
                </a:cubicBezTo>
                <a:lnTo>
                  <a:pt x="27636" y="0"/>
                </a:lnTo>
                <a:cubicBezTo>
                  <a:pt x="27648" y="0"/>
                  <a:pt x="27660" y="1"/>
                  <a:pt x="27672" y="4"/>
                </a:cubicBezTo>
                <a:cubicBezTo>
                  <a:pt x="27684" y="6"/>
                  <a:pt x="27696" y="10"/>
                  <a:pt x="27707" y="14"/>
                </a:cubicBezTo>
                <a:cubicBezTo>
                  <a:pt x="27718" y="19"/>
                  <a:pt x="27729" y="25"/>
                  <a:pt x="27739" y="31"/>
                </a:cubicBezTo>
                <a:cubicBezTo>
                  <a:pt x="27749" y="38"/>
                  <a:pt x="27759" y="46"/>
                  <a:pt x="27767" y="55"/>
                </a:cubicBezTo>
                <a:cubicBezTo>
                  <a:pt x="27776" y="63"/>
                  <a:pt x="27784" y="73"/>
                  <a:pt x="27790" y="83"/>
                </a:cubicBezTo>
                <a:cubicBezTo>
                  <a:pt x="27797" y="93"/>
                  <a:pt x="27803" y="104"/>
                  <a:pt x="27808" y="115"/>
                </a:cubicBezTo>
                <a:cubicBezTo>
                  <a:pt x="27812" y="126"/>
                  <a:pt x="27816" y="138"/>
                  <a:pt x="27818" y="150"/>
                </a:cubicBezTo>
                <a:cubicBezTo>
                  <a:pt x="27820" y="162"/>
                  <a:pt x="27822" y="174"/>
                  <a:pt x="27822" y="186"/>
                </a:cubicBezTo>
                <a:lnTo>
                  <a:pt x="27822" y="3065"/>
                </a:lnTo>
                <a:cubicBezTo>
                  <a:pt x="27822" y="3077"/>
                  <a:pt x="27820" y="3090"/>
                  <a:pt x="27818" y="3101"/>
                </a:cubicBezTo>
                <a:cubicBezTo>
                  <a:pt x="27816" y="3113"/>
                  <a:pt x="27812" y="3125"/>
                  <a:pt x="27808" y="3136"/>
                </a:cubicBezTo>
                <a:cubicBezTo>
                  <a:pt x="27803" y="3148"/>
                  <a:pt x="27797" y="3158"/>
                  <a:pt x="27790" y="3168"/>
                </a:cubicBezTo>
                <a:cubicBezTo>
                  <a:pt x="27784" y="3179"/>
                  <a:pt x="27776" y="3188"/>
                  <a:pt x="27767" y="3197"/>
                </a:cubicBezTo>
                <a:cubicBezTo>
                  <a:pt x="27759" y="3205"/>
                  <a:pt x="27749" y="3213"/>
                  <a:pt x="27739" y="3220"/>
                </a:cubicBezTo>
                <a:cubicBezTo>
                  <a:pt x="27729" y="3226"/>
                  <a:pt x="27718" y="3232"/>
                  <a:pt x="27707" y="3237"/>
                </a:cubicBezTo>
                <a:cubicBezTo>
                  <a:pt x="27696" y="3241"/>
                  <a:pt x="27684" y="3245"/>
                  <a:pt x="27672" y="3247"/>
                </a:cubicBezTo>
                <a:cubicBezTo>
                  <a:pt x="27660" y="3250"/>
                  <a:pt x="27648" y="3251"/>
                  <a:pt x="27636" y="3251"/>
                </a:cubicBezTo>
                <a:lnTo>
                  <a:pt x="151" y="3251"/>
                </a:lnTo>
                <a:cubicBezTo>
                  <a:pt x="141" y="3251"/>
                  <a:pt x="131" y="3250"/>
                  <a:pt x="121" y="3247"/>
                </a:cubicBezTo>
                <a:cubicBezTo>
                  <a:pt x="112" y="3245"/>
                  <a:pt x="102" y="3241"/>
                  <a:pt x="93" y="3237"/>
                </a:cubicBezTo>
                <a:cubicBezTo>
                  <a:pt x="84" y="3232"/>
                  <a:pt x="75" y="3226"/>
                  <a:pt x="67" y="3220"/>
                </a:cubicBezTo>
                <a:cubicBezTo>
                  <a:pt x="59" y="3213"/>
                  <a:pt x="51" y="3205"/>
                  <a:pt x="44" y="3197"/>
                </a:cubicBezTo>
                <a:cubicBezTo>
                  <a:pt x="37" y="3188"/>
                  <a:pt x="31" y="3179"/>
                  <a:pt x="25" y="3168"/>
                </a:cubicBezTo>
                <a:cubicBezTo>
                  <a:pt x="20" y="3158"/>
                  <a:pt x="15" y="3148"/>
                  <a:pt x="11" y="3136"/>
                </a:cubicBezTo>
                <a:cubicBezTo>
                  <a:pt x="8" y="3125"/>
                  <a:pt x="5" y="3113"/>
                  <a:pt x="3" y="3101"/>
                </a:cubicBezTo>
                <a:cubicBezTo>
                  <a:pt x="1" y="3090"/>
                  <a:pt x="0" y="3077"/>
                  <a:pt x="0" y="3065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54" name="任意多边形: 形状 153"/>
          <p:cNvSpPr/>
          <p:nvPr/>
        </p:nvSpPr>
        <p:spPr>
          <a:xfrm>
            <a:off x="334080" y="4378680"/>
            <a:ext cx="67320" cy="1170360"/>
          </a:xfrm>
          <a:custGeom>
            <a:avLst/>
            <a:gdLst/>
            <a:ahLst/>
            <a:cxnLst/>
            <a:rect l="0" t="0" r="r" b="b"/>
            <a:pathLst>
              <a:path w="187" h="3251">
                <a:moveTo>
                  <a:pt x="0" y="0"/>
                </a:moveTo>
                <a:lnTo>
                  <a:pt x="187" y="0"/>
                </a:lnTo>
                <a:lnTo>
                  <a:pt x="187" y="3251"/>
                </a:lnTo>
                <a:lnTo>
                  <a:pt x="0" y="3251"/>
                </a:lnTo>
                <a:lnTo>
                  <a:pt x="0" y="0"/>
                </a:lnTo>
                <a:close/>
              </a:path>
            </a:pathLst>
          </a:custGeom>
          <a:solidFill>
            <a:srgbClr val="ED8936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55" name="任意多边形: 形状 154"/>
          <p:cNvSpPr/>
          <p:nvPr/>
        </p:nvSpPr>
        <p:spPr>
          <a:xfrm>
            <a:off x="492840" y="4512600"/>
            <a:ext cx="326160" cy="401400"/>
          </a:xfrm>
          <a:custGeom>
            <a:avLst/>
            <a:gdLst/>
            <a:ahLst/>
            <a:cxnLst/>
            <a:rect l="0" t="0" r="r" b="b"/>
            <a:pathLst>
              <a:path w="906" h="1115">
                <a:moveTo>
                  <a:pt x="0" y="662"/>
                </a:moveTo>
                <a:lnTo>
                  <a:pt x="0" y="453"/>
                </a:lnTo>
                <a:cubicBezTo>
                  <a:pt x="0" y="423"/>
                  <a:pt x="3" y="394"/>
                  <a:pt x="9" y="365"/>
                </a:cubicBezTo>
                <a:cubicBezTo>
                  <a:pt x="15" y="336"/>
                  <a:pt x="23" y="307"/>
                  <a:pt x="35" y="280"/>
                </a:cubicBezTo>
                <a:cubicBezTo>
                  <a:pt x="46" y="252"/>
                  <a:pt x="60" y="225"/>
                  <a:pt x="76" y="201"/>
                </a:cubicBezTo>
                <a:cubicBezTo>
                  <a:pt x="93" y="176"/>
                  <a:pt x="112" y="153"/>
                  <a:pt x="133" y="132"/>
                </a:cubicBezTo>
                <a:cubicBezTo>
                  <a:pt x="154" y="111"/>
                  <a:pt x="177" y="92"/>
                  <a:pt x="201" y="76"/>
                </a:cubicBezTo>
                <a:cubicBezTo>
                  <a:pt x="226" y="59"/>
                  <a:pt x="252" y="45"/>
                  <a:pt x="280" y="34"/>
                </a:cubicBezTo>
                <a:cubicBezTo>
                  <a:pt x="307" y="23"/>
                  <a:pt x="335" y="14"/>
                  <a:pt x="364" y="8"/>
                </a:cubicBezTo>
                <a:cubicBezTo>
                  <a:pt x="394" y="2"/>
                  <a:pt x="423" y="0"/>
                  <a:pt x="453" y="0"/>
                </a:cubicBezTo>
                <a:cubicBezTo>
                  <a:pt x="482" y="0"/>
                  <a:pt x="512" y="2"/>
                  <a:pt x="541" y="8"/>
                </a:cubicBezTo>
                <a:cubicBezTo>
                  <a:pt x="570" y="14"/>
                  <a:pt x="598" y="23"/>
                  <a:pt x="626" y="34"/>
                </a:cubicBezTo>
                <a:cubicBezTo>
                  <a:pt x="653" y="45"/>
                  <a:pt x="679" y="59"/>
                  <a:pt x="704" y="76"/>
                </a:cubicBezTo>
                <a:cubicBezTo>
                  <a:pt x="729" y="92"/>
                  <a:pt x="752" y="111"/>
                  <a:pt x="773" y="132"/>
                </a:cubicBezTo>
                <a:cubicBezTo>
                  <a:pt x="794" y="153"/>
                  <a:pt x="813" y="176"/>
                  <a:pt x="829" y="201"/>
                </a:cubicBezTo>
                <a:cubicBezTo>
                  <a:pt x="846" y="225"/>
                  <a:pt x="860" y="252"/>
                  <a:pt x="871" y="280"/>
                </a:cubicBezTo>
                <a:cubicBezTo>
                  <a:pt x="882" y="307"/>
                  <a:pt x="891" y="336"/>
                  <a:pt x="898" y="365"/>
                </a:cubicBezTo>
                <a:cubicBezTo>
                  <a:pt x="903" y="394"/>
                  <a:pt x="906" y="423"/>
                  <a:pt x="906" y="453"/>
                </a:cubicBezTo>
                <a:lnTo>
                  <a:pt x="906" y="662"/>
                </a:lnTo>
                <a:cubicBezTo>
                  <a:pt x="906" y="692"/>
                  <a:pt x="903" y="721"/>
                  <a:pt x="898" y="750"/>
                </a:cubicBezTo>
                <a:cubicBezTo>
                  <a:pt x="891" y="780"/>
                  <a:pt x="882" y="808"/>
                  <a:pt x="871" y="835"/>
                </a:cubicBezTo>
                <a:cubicBezTo>
                  <a:pt x="860" y="863"/>
                  <a:pt x="846" y="889"/>
                  <a:pt x="829" y="914"/>
                </a:cubicBezTo>
                <a:cubicBezTo>
                  <a:pt x="813" y="938"/>
                  <a:pt x="794" y="961"/>
                  <a:pt x="773" y="982"/>
                </a:cubicBezTo>
                <a:cubicBezTo>
                  <a:pt x="752" y="1003"/>
                  <a:pt x="729" y="1022"/>
                  <a:pt x="704" y="1038"/>
                </a:cubicBezTo>
                <a:cubicBezTo>
                  <a:pt x="679" y="1055"/>
                  <a:pt x="653" y="1069"/>
                  <a:pt x="626" y="1080"/>
                </a:cubicBezTo>
                <a:cubicBezTo>
                  <a:pt x="598" y="1092"/>
                  <a:pt x="570" y="1100"/>
                  <a:pt x="541" y="1106"/>
                </a:cubicBezTo>
                <a:cubicBezTo>
                  <a:pt x="512" y="1112"/>
                  <a:pt x="482" y="1115"/>
                  <a:pt x="453" y="1115"/>
                </a:cubicBezTo>
                <a:cubicBezTo>
                  <a:pt x="423" y="1115"/>
                  <a:pt x="394" y="1112"/>
                  <a:pt x="364" y="1106"/>
                </a:cubicBezTo>
                <a:cubicBezTo>
                  <a:pt x="335" y="1100"/>
                  <a:pt x="307" y="1092"/>
                  <a:pt x="280" y="1080"/>
                </a:cubicBezTo>
                <a:cubicBezTo>
                  <a:pt x="252" y="1069"/>
                  <a:pt x="226" y="1055"/>
                  <a:pt x="201" y="1038"/>
                </a:cubicBezTo>
                <a:cubicBezTo>
                  <a:pt x="177" y="1022"/>
                  <a:pt x="154" y="1003"/>
                  <a:pt x="133" y="982"/>
                </a:cubicBezTo>
                <a:cubicBezTo>
                  <a:pt x="112" y="961"/>
                  <a:pt x="93" y="938"/>
                  <a:pt x="76" y="914"/>
                </a:cubicBezTo>
                <a:cubicBezTo>
                  <a:pt x="60" y="889"/>
                  <a:pt x="46" y="863"/>
                  <a:pt x="35" y="835"/>
                </a:cubicBezTo>
                <a:cubicBezTo>
                  <a:pt x="23" y="808"/>
                  <a:pt x="15" y="780"/>
                  <a:pt x="9" y="750"/>
                </a:cubicBezTo>
                <a:cubicBezTo>
                  <a:pt x="3" y="721"/>
                  <a:pt x="0" y="692"/>
                  <a:pt x="0" y="662"/>
                </a:cubicBezTo>
                <a:close/>
              </a:path>
            </a:pathLst>
          </a:custGeom>
          <a:solidFill>
            <a:srgbClr val="ED8936">
              <a:alpha val="2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156" name="图片 155"/>
          <p:cNvPicPr/>
          <p:nvPr/>
        </p:nvPicPr>
        <p:blipFill>
          <a:blip r:embed="rId9"/>
          <a:stretch/>
        </p:blipFill>
        <p:spPr>
          <a:xfrm>
            <a:off x="593280" y="4613040"/>
            <a:ext cx="124920" cy="1666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57" name="文本框 156"/>
          <p:cNvSpPr txBox="1"/>
          <p:nvPr/>
        </p:nvSpPr>
        <p:spPr>
          <a:xfrm>
            <a:off x="6184080" y="3890880"/>
            <a:ext cx="25488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优化查询响应时间，满足紧急信息查询需求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58" name="任意多边形: 形状 157"/>
          <p:cNvSpPr/>
          <p:nvPr/>
        </p:nvSpPr>
        <p:spPr>
          <a:xfrm>
            <a:off x="944280" y="4888440"/>
            <a:ext cx="42120" cy="42120"/>
          </a:xfrm>
          <a:custGeom>
            <a:avLst/>
            <a:gdLst/>
            <a:ahLst/>
            <a:cxnLst/>
            <a:rect l="0" t="0" r="r" b="b"/>
            <a:pathLst>
              <a:path w="117" h="117">
                <a:moveTo>
                  <a:pt x="117" y="59"/>
                </a:moveTo>
                <a:cubicBezTo>
                  <a:pt x="117" y="67"/>
                  <a:pt x="115" y="74"/>
                  <a:pt x="112" y="81"/>
                </a:cubicBezTo>
                <a:cubicBezTo>
                  <a:pt x="109" y="88"/>
                  <a:pt x="105" y="95"/>
                  <a:pt x="99" y="100"/>
                </a:cubicBezTo>
                <a:cubicBezTo>
                  <a:pt x="93" y="106"/>
                  <a:pt x="87" y="110"/>
                  <a:pt x="80" y="113"/>
                </a:cubicBezTo>
                <a:cubicBezTo>
                  <a:pt x="73" y="116"/>
                  <a:pt x="65" y="117"/>
                  <a:pt x="58" y="117"/>
                </a:cubicBezTo>
                <a:cubicBezTo>
                  <a:pt x="50" y="117"/>
                  <a:pt x="43" y="116"/>
                  <a:pt x="35" y="113"/>
                </a:cubicBezTo>
                <a:cubicBezTo>
                  <a:pt x="28" y="110"/>
                  <a:pt x="22" y="106"/>
                  <a:pt x="17" y="100"/>
                </a:cubicBezTo>
                <a:cubicBezTo>
                  <a:pt x="11" y="95"/>
                  <a:pt x="7" y="88"/>
                  <a:pt x="4" y="81"/>
                </a:cubicBezTo>
                <a:cubicBezTo>
                  <a:pt x="1" y="74"/>
                  <a:pt x="0" y="67"/>
                  <a:pt x="0" y="59"/>
                </a:cubicBezTo>
                <a:cubicBezTo>
                  <a:pt x="0" y="50"/>
                  <a:pt x="1" y="43"/>
                  <a:pt x="4" y="36"/>
                </a:cubicBezTo>
                <a:cubicBezTo>
                  <a:pt x="7" y="29"/>
                  <a:pt x="11" y="23"/>
                  <a:pt x="17" y="17"/>
                </a:cubicBezTo>
                <a:cubicBezTo>
                  <a:pt x="22" y="12"/>
                  <a:pt x="28" y="7"/>
                  <a:pt x="35" y="5"/>
                </a:cubicBezTo>
                <a:cubicBezTo>
                  <a:pt x="43" y="2"/>
                  <a:pt x="50" y="0"/>
                  <a:pt x="58" y="0"/>
                </a:cubicBezTo>
                <a:cubicBezTo>
                  <a:pt x="65" y="0"/>
                  <a:pt x="73" y="2"/>
                  <a:pt x="80" y="5"/>
                </a:cubicBezTo>
                <a:cubicBezTo>
                  <a:pt x="87" y="7"/>
                  <a:pt x="93" y="12"/>
                  <a:pt x="99" y="17"/>
                </a:cubicBezTo>
                <a:cubicBezTo>
                  <a:pt x="105" y="23"/>
                  <a:pt x="109" y="29"/>
                  <a:pt x="112" y="36"/>
                </a:cubicBezTo>
                <a:cubicBezTo>
                  <a:pt x="115" y="43"/>
                  <a:pt x="117" y="50"/>
                  <a:pt x="117" y="59"/>
                </a:cubicBezTo>
                <a:close/>
              </a:path>
            </a:pathLst>
          </a:custGeom>
          <a:solidFill>
            <a:srgbClr val="FFFFFF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59" name="文本框 158"/>
          <p:cNvSpPr txBox="1"/>
          <p:nvPr/>
        </p:nvSpPr>
        <p:spPr>
          <a:xfrm>
            <a:off x="919080" y="4527000"/>
            <a:ext cx="1006560" cy="21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实际应用指导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60" name="任意多边形: 形状 159"/>
          <p:cNvSpPr/>
          <p:nvPr/>
        </p:nvSpPr>
        <p:spPr>
          <a:xfrm>
            <a:off x="944280" y="5155920"/>
            <a:ext cx="42120" cy="42120"/>
          </a:xfrm>
          <a:custGeom>
            <a:avLst/>
            <a:gdLst/>
            <a:ahLst/>
            <a:cxnLst/>
            <a:rect l="0" t="0" r="r" b="b"/>
            <a:pathLst>
              <a:path w="117" h="117">
                <a:moveTo>
                  <a:pt x="117" y="59"/>
                </a:moveTo>
                <a:cubicBezTo>
                  <a:pt x="117" y="67"/>
                  <a:pt x="115" y="74"/>
                  <a:pt x="112" y="81"/>
                </a:cubicBezTo>
                <a:cubicBezTo>
                  <a:pt x="109" y="88"/>
                  <a:pt x="105" y="95"/>
                  <a:pt x="99" y="100"/>
                </a:cubicBezTo>
                <a:cubicBezTo>
                  <a:pt x="93" y="105"/>
                  <a:pt x="87" y="110"/>
                  <a:pt x="80" y="113"/>
                </a:cubicBezTo>
                <a:cubicBezTo>
                  <a:pt x="73" y="116"/>
                  <a:pt x="65" y="117"/>
                  <a:pt x="58" y="117"/>
                </a:cubicBezTo>
                <a:cubicBezTo>
                  <a:pt x="50" y="117"/>
                  <a:pt x="43" y="116"/>
                  <a:pt x="35" y="113"/>
                </a:cubicBezTo>
                <a:cubicBezTo>
                  <a:pt x="28" y="110"/>
                  <a:pt x="22" y="105"/>
                  <a:pt x="17" y="100"/>
                </a:cubicBezTo>
                <a:cubicBezTo>
                  <a:pt x="11" y="95"/>
                  <a:pt x="7" y="88"/>
                  <a:pt x="4" y="81"/>
                </a:cubicBezTo>
                <a:cubicBezTo>
                  <a:pt x="1" y="74"/>
                  <a:pt x="0" y="67"/>
                  <a:pt x="0" y="59"/>
                </a:cubicBezTo>
                <a:cubicBezTo>
                  <a:pt x="0" y="51"/>
                  <a:pt x="1" y="44"/>
                  <a:pt x="4" y="37"/>
                </a:cubicBezTo>
                <a:cubicBezTo>
                  <a:pt x="7" y="30"/>
                  <a:pt x="11" y="23"/>
                  <a:pt x="17" y="18"/>
                </a:cubicBezTo>
                <a:cubicBezTo>
                  <a:pt x="22" y="13"/>
                  <a:pt x="28" y="8"/>
                  <a:pt x="35" y="5"/>
                </a:cubicBezTo>
                <a:cubicBezTo>
                  <a:pt x="43" y="1"/>
                  <a:pt x="50" y="0"/>
                  <a:pt x="58" y="0"/>
                </a:cubicBezTo>
                <a:cubicBezTo>
                  <a:pt x="65" y="0"/>
                  <a:pt x="73" y="1"/>
                  <a:pt x="80" y="5"/>
                </a:cubicBezTo>
                <a:cubicBezTo>
                  <a:pt x="87" y="8"/>
                  <a:pt x="93" y="13"/>
                  <a:pt x="99" y="18"/>
                </a:cubicBezTo>
                <a:cubicBezTo>
                  <a:pt x="105" y="23"/>
                  <a:pt x="109" y="30"/>
                  <a:pt x="112" y="37"/>
                </a:cubicBezTo>
                <a:cubicBezTo>
                  <a:pt x="115" y="44"/>
                  <a:pt x="117" y="51"/>
                  <a:pt x="117" y="59"/>
                </a:cubicBezTo>
                <a:close/>
              </a:path>
            </a:pathLst>
          </a:custGeom>
          <a:solidFill>
            <a:srgbClr val="FFFFFF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61" name="文本框 160"/>
          <p:cNvSpPr txBox="1"/>
          <p:nvPr/>
        </p:nvSpPr>
        <p:spPr>
          <a:xfrm>
            <a:off x="1086480" y="4826880"/>
            <a:ext cx="28170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应用场景咨询：解答法规在具体场景中的适用性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62" name="任意多边形: 形状 161"/>
          <p:cNvSpPr/>
          <p:nvPr/>
        </p:nvSpPr>
        <p:spPr>
          <a:xfrm>
            <a:off x="5640480" y="4813200"/>
            <a:ext cx="4588200" cy="602280"/>
          </a:xfrm>
          <a:custGeom>
            <a:avLst/>
            <a:gdLst/>
            <a:ahLst/>
            <a:cxnLst/>
            <a:rect l="0" t="0" r="r" b="b"/>
            <a:pathLst>
              <a:path w="12745" h="1673">
                <a:moveTo>
                  <a:pt x="0" y="1487"/>
                </a:moveTo>
                <a:lnTo>
                  <a:pt x="0" y="186"/>
                </a:lnTo>
                <a:cubicBezTo>
                  <a:pt x="0" y="174"/>
                  <a:pt x="2" y="162"/>
                  <a:pt x="4" y="150"/>
                </a:cubicBezTo>
                <a:cubicBezTo>
                  <a:pt x="6" y="138"/>
                  <a:pt x="10" y="126"/>
                  <a:pt x="14" y="115"/>
                </a:cubicBezTo>
                <a:cubicBezTo>
                  <a:pt x="19" y="104"/>
                  <a:pt x="25" y="93"/>
                  <a:pt x="32" y="83"/>
                </a:cubicBezTo>
                <a:cubicBezTo>
                  <a:pt x="38" y="73"/>
                  <a:pt x="46" y="63"/>
                  <a:pt x="55" y="55"/>
                </a:cubicBezTo>
                <a:cubicBezTo>
                  <a:pt x="63" y="46"/>
                  <a:pt x="73" y="38"/>
                  <a:pt x="83" y="32"/>
                </a:cubicBezTo>
                <a:cubicBezTo>
                  <a:pt x="93" y="25"/>
                  <a:pt x="104" y="19"/>
                  <a:pt x="115" y="14"/>
                </a:cubicBezTo>
                <a:cubicBezTo>
                  <a:pt x="126" y="10"/>
                  <a:pt x="138" y="6"/>
                  <a:pt x="150" y="4"/>
                </a:cubicBezTo>
                <a:cubicBezTo>
                  <a:pt x="162" y="1"/>
                  <a:pt x="174" y="0"/>
                  <a:pt x="186" y="0"/>
                </a:cubicBezTo>
                <a:lnTo>
                  <a:pt x="12560" y="0"/>
                </a:lnTo>
                <a:cubicBezTo>
                  <a:pt x="12572" y="0"/>
                  <a:pt x="12584" y="1"/>
                  <a:pt x="12596" y="4"/>
                </a:cubicBezTo>
                <a:cubicBezTo>
                  <a:pt x="12608" y="6"/>
                  <a:pt x="12619" y="10"/>
                  <a:pt x="12631" y="14"/>
                </a:cubicBezTo>
                <a:cubicBezTo>
                  <a:pt x="12642" y="19"/>
                  <a:pt x="12653" y="25"/>
                  <a:pt x="12663" y="32"/>
                </a:cubicBezTo>
                <a:cubicBezTo>
                  <a:pt x="12673" y="38"/>
                  <a:pt x="12682" y="46"/>
                  <a:pt x="12691" y="55"/>
                </a:cubicBezTo>
                <a:cubicBezTo>
                  <a:pt x="12700" y="63"/>
                  <a:pt x="12707" y="73"/>
                  <a:pt x="12714" y="83"/>
                </a:cubicBezTo>
                <a:cubicBezTo>
                  <a:pt x="12721" y="93"/>
                  <a:pt x="12726" y="104"/>
                  <a:pt x="12731" y="115"/>
                </a:cubicBezTo>
                <a:cubicBezTo>
                  <a:pt x="12736" y="126"/>
                  <a:pt x="12739" y="138"/>
                  <a:pt x="12742" y="150"/>
                </a:cubicBezTo>
                <a:cubicBezTo>
                  <a:pt x="12744" y="162"/>
                  <a:pt x="12745" y="174"/>
                  <a:pt x="12745" y="186"/>
                </a:cubicBezTo>
                <a:lnTo>
                  <a:pt x="12745" y="1487"/>
                </a:lnTo>
                <a:cubicBezTo>
                  <a:pt x="12745" y="1499"/>
                  <a:pt x="12744" y="1511"/>
                  <a:pt x="12742" y="1523"/>
                </a:cubicBezTo>
                <a:cubicBezTo>
                  <a:pt x="12739" y="1535"/>
                  <a:pt x="12736" y="1547"/>
                  <a:pt x="12731" y="1558"/>
                </a:cubicBezTo>
                <a:cubicBezTo>
                  <a:pt x="12726" y="1569"/>
                  <a:pt x="12721" y="1580"/>
                  <a:pt x="12714" y="1590"/>
                </a:cubicBezTo>
                <a:cubicBezTo>
                  <a:pt x="12707" y="1600"/>
                  <a:pt x="12700" y="1610"/>
                  <a:pt x="12691" y="1618"/>
                </a:cubicBezTo>
                <a:cubicBezTo>
                  <a:pt x="12682" y="1627"/>
                  <a:pt x="12673" y="1634"/>
                  <a:pt x="12663" y="1641"/>
                </a:cubicBezTo>
                <a:cubicBezTo>
                  <a:pt x="12653" y="1648"/>
                  <a:pt x="12642" y="1654"/>
                  <a:pt x="12631" y="1658"/>
                </a:cubicBezTo>
                <a:cubicBezTo>
                  <a:pt x="12619" y="1663"/>
                  <a:pt x="12608" y="1667"/>
                  <a:pt x="12596" y="1669"/>
                </a:cubicBezTo>
                <a:cubicBezTo>
                  <a:pt x="12584" y="1671"/>
                  <a:pt x="12572" y="1673"/>
                  <a:pt x="12560" y="1673"/>
                </a:cubicBezTo>
                <a:lnTo>
                  <a:pt x="186" y="1673"/>
                </a:lnTo>
                <a:cubicBezTo>
                  <a:pt x="174" y="1673"/>
                  <a:pt x="162" y="1671"/>
                  <a:pt x="150" y="1669"/>
                </a:cubicBezTo>
                <a:cubicBezTo>
                  <a:pt x="138" y="1667"/>
                  <a:pt x="126" y="1663"/>
                  <a:pt x="115" y="1658"/>
                </a:cubicBezTo>
                <a:cubicBezTo>
                  <a:pt x="104" y="1654"/>
                  <a:pt x="93" y="1648"/>
                  <a:pt x="83" y="1641"/>
                </a:cubicBezTo>
                <a:cubicBezTo>
                  <a:pt x="73" y="1634"/>
                  <a:pt x="63" y="1627"/>
                  <a:pt x="55" y="1618"/>
                </a:cubicBezTo>
                <a:cubicBezTo>
                  <a:pt x="46" y="1610"/>
                  <a:pt x="38" y="1600"/>
                  <a:pt x="32" y="1590"/>
                </a:cubicBezTo>
                <a:cubicBezTo>
                  <a:pt x="25" y="1580"/>
                  <a:pt x="19" y="1569"/>
                  <a:pt x="14" y="1558"/>
                </a:cubicBezTo>
                <a:cubicBezTo>
                  <a:pt x="10" y="1547"/>
                  <a:pt x="6" y="1535"/>
                  <a:pt x="4" y="1523"/>
                </a:cubicBezTo>
                <a:cubicBezTo>
                  <a:pt x="2" y="1511"/>
                  <a:pt x="0" y="1499"/>
                  <a:pt x="0" y="1487"/>
                </a:cubicBezTo>
                <a:close/>
              </a:path>
            </a:pathLst>
          </a:custGeom>
          <a:solidFill>
            <a:srgbClr val="1E3A8A">
              <a:alpha val="4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163" name="图片 162"/>
          <p:cNvPicPr/>
          <p:nvPr/>
        </p:nvPicPr>
        <p:blipFill>
          <a:blip r:embed="rId10"/>
          <a:stretch/>
        </p:blipFill>
        <p:spPr>
          <a:xfrm>
            <a:off x="5740920" y="4955400"/>
            <a:ext cx="108360" cy="1166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64" name="文本框 163"/>
          <p:cNvSpPr txBox="1"/>
          <p:nvPr/>
        </p:nvSpPr>
        <p:spPr>
          <a:xfrm>
            <a:off x="1086480" y="5094000"/>
            <a:ext cx="17442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案例支持：列出相关司法案例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65" name="文本框 164"/>
          <p:cNvSpPr txBox="1"/>
          <p:nvPr/>
        </p:nvSpPr>
        <p:spPr>
          <a:xfrm>
            <a:off x="5947560" y="4931640"/>
            <a:ext cx="133200" cy="160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90" b="0" u="none" strike="noStrike">
                <a:solidFill>
                  <a:srgbClr val="E5E7EB"/>
                </a:solidFill>
                <a:effectLst/>
                <a:uFillTx/>
                <a:latin typeface="DejaVuSans"/>
                <a:ea typeface="DejaVuSans"/>
              </a:rPr>
              <a:t> </a:t>
            </a:r>
            <a:endParaRPr lang="en-US" sz="109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66" name="文本框 165"/>
          <p:cNvSpPr txBox="1"/>
          <p:nvPr/>
        </p:nvSpPr>
        <p:spPr>
          <a:xfrm>
            <a:off x="5991120" y="4926960"/>
            <a:ext cx="4252680" cy="1742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90" b="0" u="none" strike="noStrike">
                <a:solidFill>
                  <a:srgbClr val="E5E7EB"/>
                </a:solidFill>
                <a:effectLst/>
                <a:uFillTx/>
                <a:latin typeface="WenQuanYiZenHei"/>
                <a:ea typeface="WenQuanYiZenHei"/>
              </a:rPr>
              <a:t>系统需在提供法规条文的基础上，提供专业的解读说明，帮助用户理解</a:t>
            </a:r>
            <a:endParaRPr lang="en-US" sz="109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67" name="文本框 166"/>
          <p:cNvSpPr txBox="1"/>
          <p:nvPr/>
        </p:nvSpPr>
        <p:spPr>
          <a:xfrm>
            <a:off x="5773320" y="5127480"/>
            <a:ext cx="3566880" cy="1742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90" b="0" u="none" strike="noStrike">
                <a:solidFill>
                  <a:srgbClr val="E5E7EB"/>
                </a:solidFill>
                <a:effectLst/>
                <a:uFillTx/>
                <a:latin typeface="WenQuanYiZenHei"/>
                <a:ea typeface="WenQuanYiZenHei"/>
              </a:rPr>
              <a:t>复杂的法律术语，并针对具体场景或问题给出分层次的回答</a:t>
            </a:r>
            <a:endParaRPr lang="en-US" sz="109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168" name="图片 167"/>
          <p:cNvPicPr/>
          <p:nvPr/>
        </p:nvPicPr>
        <p:blipFill>
          <a:blip r:embed="rId11"/>
          <a:stretch/>
        </p:blipFill>
        <p:spPr>
          <a:xfrm>
            <a:off x="9326160" y="5155920"/>
            <a:ext cx="108360" cy="1166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69" name="文本框 168"/>
          <p:cNvSpPr txBox="1"/>
          <p:nvPr/>
        </p:nvSpPr>
        <p:spPr>
          <a:xfrm>
            <a:off x="9248400" y="5132160"/>
            <a:ext cx="133200" cy="160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90" b="0" u="none" strike="noStrike">
                <a:solidFill>
                  <a:srgbClr val="E5E7EB"/>
                </a:solidFill>
                <a:effectLst/>
                <a:uFillTx/>
                <a:latin typeface="DejaVuSans"/>
                <a:ea typeface="DejaVuSans"/>
              </a:rPr>
              <a:t> </a:t>
            </a:r>
            <a:endParaRPr lang="en-US" sz="109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70" name="文本框 169"/>
          <p:cNvSpPr txBox="1"/>
          <p:nvPr/>
        </p:nvSpPr>
        <p:spPr>
          <a:xfrm>
            <a:off x="334440" y="5762160"/>
            <a:ext cx="11808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第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71" name="文本框 170"/>
          <p:cNvSpPr txBox="1"/>
          <p:nvPr/>
        </p:nvSpPr>
        <p:spPr>
          <a:xfrm>
            <a:off x="451440" y="5766120"/>
            <a:ext cx="15012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D1D5DB"/>
                </a:solidFill>
                <a:effectLst/>
                <a:uFillTx/>
                <a:latin typeface="DejaVuSans"/>
                <a:ea typeface="DejaVuSans"/>
              </a:rPr>
              <a:t>11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72" name="文本框 171"/>
          <p:cNvSpPr txBox="1"/>
          <p:nvPr/>
        </p:nvSpPr>
        <p:spPr>
          <a:xfrm>
            <a:off x="600120" y="5762160"/>
            <a:ext cx="11808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章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73" name="文本框 172"/>
          <p:cNvSpPr txBox="1"/>
          <p:nvPr/>
        </p:nvSpPr>
        <p:spPr>
          <a:xfrm>
            <a:off x="717120" y="5766120"/>
            <a:ext cx="11664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D1D5DB"/>
                </a:solidFill>
                <a:effectLst/>
                <a:uFillTx/>
                <a:latin typeface="DejaVuSans"/>
                <a:ea typeface="DejaVuSans"/>
              </a:rPr>
              <a:t> · 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74" name="文本框 173"/>
          <p:cNvSpPr txBox="1"/>
          <p:nvPr/>
        </p:nvSpPr>
        <p:spPr>
          <a:xfrm>
            <a:off x="828720" y="5762160"/>
            <a:ext cx="129168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法律法规查询助手的开发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75" name="文本框 174"/>
          <p:cNvSpPr txBox="1"/>
          <p:nvPr/>
        </p:nvSpPr>
        <p:spPr>
          <a:xfrm>
            <a:off x="8930160" y="5762160"/>
            <a:ext cx="23544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来源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76" name="文本框 175"/>
          <p:cNvSpPr txBox="1"/>
          <p:nvPr/>
        </p:nvSpPr>
        <p:spPr>
          <a:xfrm>
            <a:off x="9164160" y="5766120"/>
            <a:ext cx="11664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D1D5DB"/>
                </a:solidFill>
                <a:effectLst/>
                <a:uFillTx/>
                <a:latin typeface="DejaVuSans"/>
                <a:ea typeface="DejaVuSans"/>
              </a:rPr>
              <a:t>: 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77" name="文本框 176"/>
          <p:cNvSpPr txBox="1"/>
          <p:nvPr/>
        </p:nvSpPr>
        <p:spPr>
          <a:xfrm>
            <a:off x="9240480" y="5762160"/>
            <a:ext cx="82224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用户需求总结表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78" name="文本框 177"/>
          <p:cNvSpPr txBox="1"/>
          <p:nvPr/>
        </p:nvSpPr>
        <p:spPr>
          <a:xfrm>
            <a:off x="10059480" y="5766120"/>
            <a:ext cx="30420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D1D5DB"/>
                </a:solidFill>
                <a:effectLst/>
                <a:uFillTx/>
                <a:latin typeface="DejaVuSans"/>
                <a:ea typeface="DejaVuSans"/>
              </a:rPr>
              <a:t> 11-1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9" name="图片 178"/>
          <p:cNvPicPr/>
          <p:nvPr/>
        </p:nvPicPr>
        <p:blipFill>
          <a:blip r:embed="rId2"/>
          <a:stretch/>
        </p:blipFill>
        <p:spPr>
          <a:xfrm>
            <a:off x="0" y="0"/>
            <a:ext cx="10696320" cy="601632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180" name="图片 179"/>
          <p:cNvPicPr/>
          <p:nvPr/>
        </p:nvPicPr>
        <p:blipFill>
          <a:blip r:embed="rId3"/>
          <a:stretch/>
        </p:blipFill>
        <p:spPr>
          <a:xfrm>
            <a:off x="0" y="0"/>
            <a:ext cx="10696320" cy="601632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181" name="图片 180"/>
          <p:cNvPicPr/>
          <p:nvPr/>
        </p:nvPicPr>
        <p:blipFill>
          <a:blip r:embed="rId4"/>
          <a:stretch/>
        </p:blipFill>
        <p:spPr>
          <a:xfrm>
            <a:off x="334440" y="768960"/>
            <a:ext cx="668160" cy="3312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82" name="文本框 181"/>
          <p:cNvSpPr txBox="1"/>
          <p:nvPr/>
        </p:nvSpPr>
        <p:spPr>
          <a:xfrm>
            <a:off x="334440" y="312120"/>
            <a:ext cx="3603600" cy="3783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237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法律法规数据源与收集方法</a:t>
            </a:r>
            <a:endParaRPr lang="en-US" sz="237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83" name="任意多边形: 形状 182"/>
          <p:cNvSpPr/>
          <p:nvPr/>
        </p:nvSpPr>
        <p:spPr>
          <a:xfrm>
            <a:off x="346680" y="1437120"/>
            <a:ext cx="4901400" cy="1387800"/>
          </a:xfrm>
          <a:custGeom>
            <a:avLst/>
            <a:gdLst/>
            <a:ahLst/>
            <a:cxnLst/>
            <a:rect l="0" t="0" r="r" b="b"/>
            <a:pathLst>
              <a:path w="13615" h="3855">
                <a:moveTo>
                  <a:pt x="0" y="3669"/>
                </a:moveTo>
                <a:lnTo>
                  <a:pt x="0" y="186"/>
                </a:lnTo>
                <a:cubicBezTo>
                  <a:pt x="0" y="174"/>
                  <a:pt x="1" y="162"/>
                  <a:pt x="3" y="150"/>
                </a:cubicBezTo>
                <a:cubicBezTo>
                  <a:pt x="5" y="138"/>
                  <a:pt x="8" y="126"/>
                  <a:pt x="11" y="115"/>
                </a:cubicBezTo>
                <a:cubicBezTo>
                  <a:pt x="15" y="104"/>
                  <a:pt x="20" y="93"/>
                  <a:pt x="25" y="83"/>
                </a:cubicBezTo>
                <a:cubicBezTo>
                  <a:pt x="31" y="73"/>
                  <a:pt x="37" y="63"/>
                  <a:pt x="44" y="55"/>
                </a:cubicBezTo>
                <a:cubicBezTo>
                  <a:pt x="51" y="46"/>
                  <a:pt x="59" y="38"/>
                  <a:pt x="67" y="31"/>
                </a:cubicBezTo>
                <a:cubicBezTo>
                  <a:pt x="75" y="25"/>
                  <a:pt x="84" y="19"/>
                  <a:pt x="93" y="14"/>
                </a:cubicBezTo>
                <a:cubicBezTo>
                  <a:pt x="102" y="10"/>
                  <a:pt x="112" y="6"/>
                  <a:pt x="121" y="4"/>
                </a:cubicBezTo>
                <a:cubicBezTo>
                  <a:pt x="131" y="1"/>
                  <a:pt x="141" y="0"/>
                  <a:pt x="151" y="0"/>
                </a:cubicBezTo>
                <a:lnTo>
                  <a:pt x="13430" y="0"/>
                </a:lnTo>
                <a:cubicBezTo>
                  <a:pt x="13442" y="0"/>
                  <a:pt x="13454" y="1"/>
                  <a:pt x="13466" y="4"/>
                </a:cubicBezTo>
                <a:cubicBezTo>
                  <a:pt x="13478" y="6"/>
                  <a:pt x="13489" y="10"/>
                  <a:pt x="13501" y="14"/>
                </a:cubicBezTo>
                <a:cubicBezTo>
                  <a:pt x="13512" y="19"/>
                  <a:pt x="13523" y="25"/>
                  <a:pt x="13533" y="31"/>
                </a:cubicBezTo>
                <a:cubicBezTo>
                  <a:pt x="13543" y="38"/>
                  <a:pt x="13552" y="46"/>
                  <a:pt x="13561" y="55"/>
                </a:cubicBezTo>
                <a:cubicBezTo>
                  <a:pt x="13570" y="63"/>
                  <a:pt x="13577" y="73"/>
                  <a:pt x="13584" y="83"/>
                </a:cubicBezTo>
                <a:cubicBezTo>
                  <a:pt x="13591" y="93"/>
                  <a:pt x="13596" y="104"/>
                  <a:pt x="13601" y="115"/>
                </a:cubicBezTo>
                <a:cubicBezTo>
                  <a:pt x="13606" y="126"/>
                  <a:pt x="13609" y="138"/>
                  <a:pt x="13612" y="150"/>
                </a:cubicBezTo>
                <a:cubicBezTo>
                  <a:pt x="13614" y="162"/>
                  <a:pt x="13615" y="174"/>
                  <a:pt x="13615" y="186"/>
                </a:cubicBezTo>
                <a:lnTo>
                  <a:pt x="13615" y="3669"/>
                </a:lnTo>
                <a:cubicBezTo>
                  <a:pt x="13615" y="3681"/>
                  <a:pt x="13614" y="3693"/>
                  <a:pt x="13612" y="3705"/>
                </a:cubicBezTo>
                <a:cubicBezTo>
                  <a:pt x="13609" y="3717"/>
                  <a:pt x="13606" y="3729"/>
                  <a:pt x="13601" y="3740"/>
                </a:cubicBezTo>
                <a:cubicBezTo>
                  <a:pt x="13596" y="3751"/>
                  <a:pt x="13591" y="3762"/>
                  <a:pt x="13584" y="3772"/>
                </a:cubicBezTo>
                <a:cubicBezTo>
                  <a:pt x="13577" y="3782"/>
                  <a:pt x="13570" y="3791"/>
                  <a:pt x="13561" y="3800"/>
                </a:cubicBezTo>
                <a:cubicBezTo>
                  <a:pt x="13552" y="3809"/>
                  <a:pt x="13543" y="3816"/>
                  <a:pt x="13533" y="3823"/>
                </a:cubicBezTo>
                <a:cubicBezTo>
                  <a:pt x="13523" y="3830"/>
                  <a:pt x="13512" y="3836"/>
                  <a:pt x="13501" y="3840"/>
                </a:cubicBezTo>
                <a:cubicBezTo>
                  <a:pt x="13489" y="3845"/>
                  <a:pt x="13478" y="3849"/>
                  <a:pt x="13466" y="3851"/>
                </a:cubicBezTo>
                <a:cubicBezTo>
                  <a:pt x="13454" y="3853"/>
                  <a:pt x="13442" y="3855"/>
                  <a:pt x="13430" y="3855"/>
                </a:cubicBezTo>
                <a:lnTo>
                  <a:pt x="151" y="3855"/>
                </a:lnTo>
                <a:cubicBezTo>
                  <a:pt x="141" y="3855"/>
                  <a:pt x="131" y="3853"/>
                  <a:pt x="121" y="3851"/>
                </a:cubicBezTo>
                <a:cubicBezTo>
                  <a:pt x="112" y="3849"/>
                  <a:pt x="102" y="3845"/>
                  <a:pt x="93" y="3840"/>
                </a:cubicBezTo>
                <a:cubicBezTo>
                  <a:pt x="84" y="3836"/>
                  <a:pt x="75" y="3830"/>
                  <a:pt x="67" y="3823"/>
                </a:cubicBezTo>
                <a:cubicBezTo>
                  <a:pt x="59" y="3816"/>
                  <a:pt x="51" y="3809"/>
                  <a:pt x="44" y="3800"/>
                </a:cubicBezTo>
                <a:cubicBezTo>
                  <a:pt x="37" y="3791"/>
                  <a:pt x="31" y="3782"/>
                  <a:pt x="25" y="3772"/>
                </a:cubicBezTo>
                <a:cubicBezTo>
                  <a:pt x="20" y="3762"/>
                  <a:pt x="15" y="3751"/>
                  <a:pt x="11" y="3740"/>
                </a:cubicBezTo>
                <a:cubicBezTo>
                  <a:pt x="8" y="3729"/>
                  <a:pt x="5" y="3717"/>
                  <a:pt x="3" y="3705"/>
                </a:cubicBezTo>
                <a:cubicBezTo>
                  <a:pt x="1" y="3693"/>
                  <a:pt x="0" y="3681"/>
                  <a:pt x="0" y="3669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84" name="任意多边形: 形状 183"/>
          <p:cNvSpPr/>
          <p:nvPr/>
        </p:nvSpPr>
        <p:spPr>
          <a:xfrm>
            <a:off x="334080" y="1437120"/>
            <a:ext cx="67320" cy="1387800"/>
          </a:xfrm>
          <a:custGeom>
            <a:avLst/>
            <a:gdLst/>
            <a:ahLst/>
            <a:cxnLst/>
            <a:rect l="0" t="0" r="r" b="b"/>
            <a:pathLst>
              <a:path w="187" h="3855">
                <a:moveTo>
                  <a:pt x="0" y="0"/>
                </a:moveTo>
                <a:lnTo>
                  <a:pt x="187" y="0"/>
                </a:lnTo>
                <a:lnTo>
                  <a:pt x="187" y="3855"/>
                </a:lnTo>
                <a:lnTo>
                  <a:pt x="0" y="3855"/>
                </a:lnTo>
                <a:lnTo>
                  <a:pt x="0" y="0"/>
                </a:lnTo>
                <a:close/>
              </a:path>
            </a:pathLst>
          </a:custGeom>
          <a:solidFill>
            <a:srgbClr val="ED8936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85" name="任意多边形: 形状 184"/>
          <p:cNvSpPr/>
          <p:nvPr/>
        </p:nvSpPr>
        <p:spPr>
          <a:xfrm>
            <a:off x="526320" y="1604160"/>
            <a:ext cx="468360" cy="468360"/>
          </a:xfrm>
          <a:custGeom>
            <a:avLst/>
            <a:gdLst/>
            <a:ahLst/>
            <a:cxnLst/>
            <a:rect l="0" t="0" r="r" b="b"/>
            <a:pathLst>
              <a:path w="1301" h="1301">
                <a:moveTo>
                  <a:pt x="1301" y="651"/>
                </a:moveTo>
                <a:cubicBezTo>
                  <a:pt x="1301" y="673"/>
                  <a:pt x="1300" y="694"/>
                  <a:pt x="1298" y="715"/>
                </a:cubicBezTo>
                <a:cubicBezTo>
                  <a:pt x="1296" y="736"/>
                  <a:pt x="1293" y="757"/>
                  <a:pt x="1288" y="778"/>
                </a:cubicBezTo>
                <a:cubicBezTo>
                  <a:pt x="1284" y="799"/>
                  <a:pt x="1279" y="820"/>
                  <a:pt x="1273" y="840"/>
                </a:cubicBezTo>
                <a:cubicBezTo>
                  <a:pt x="1267" y="860"/>
                  <a:pt x="1260" y="880"/>
                  <a:pt x="1251" y="900"/>
                </a:cubicBezTo>
                <a:cubicBezTo>
                  <a:pt x="1243" y="920"/>
                  <a:pt x="1234" y="939"/>
                  <a:pt x="1224" y="958"/>
                </a:cubicBezTo>
                <a:cubicBezTo>
                  <a:pt x="1214" y="977"/>
                  <a:pt x="1203" y="995"/>
                  <a:pt x="1191" y="1012"/>
                </a:cubicBezTo>
                <a:cubicBezTo>
                  <a:pt x="1179" y="1030"/>
                  <a:pt x="1167" y="1047"/>
                  <a:pt x="1153" y="1064"/>
                </a:cubicBezTo>
                <a:cubicBezTo>
                  <a:pt x="1140" y="1080"/>
                  <a:pt x="1126" y="1096"/>
                  <a:pt x="1110" y="1111"/>
                </a:cubicBezTo>
                <a:cubicBezTo>
                  <a:pt x="1095" y="1126"/>
                  <a:pt x="1080" y="1140"/>
                  <a:pt x="1063" y="1154"/>
                </a:cubicBezTo>
                <a:cubicBezTo>
                  <a:pt x="1047" y="1167"/>
                  <a:pt x="1030" y="1180"/>
                  <a:pt x="1012" y="1192"/>
                </a:cubicBezTo>
                <a:cubicBezTo>
                  <a:pt x="994" y="1204"/>
                  <a:pt x="976" y="1215"/>
                  <a:pt x="957" y="1225"/>
                </a:cubicBezTo>
                <a:cubicBezTo>
                  <a:pt x="939" y="1235"/>
                  <a:pt x="919" y="1244"/>
                  <a:pt x="900" y="1252"/>
                </a:cubicBezTo>
                <a:cubicBezTo>
                  <a:pt x="880" y="1260"/>
                  <a:pt x="860" y="1267"/>
                  <a:pt x="840" y="1273"/>
                </a:cubicBezTo>
                <a:cubicBezTo>
                  <a:pt x="819" y="1280"/>
                  <a:pt x="799" y="1285"/>
                  <a:pt x="778" y="1289"/>
                </a:cubicBezTo>
                <a:cubicBezTo>
                  <a:pt x="757" y="1293"/>
                  <a:pt x="736" y="1296"/>
                  <a:pt x="715" y="1298"/>
                </a:cubicBezTo>
                <a:cubicBezTo>
                  <a:pt x="693" y="1300"/>
                  <a:pt x="672" y="1301"/>
                  <a:pt x="651" y="1301"/>
                </a:cubicBezTo>
                <a:cubicBezTo>
                  <a:pt x="630" y="1301"/>
                  <a:pt x="608" y="1300"/>
                  <a:pt x="587" y="1298"/>
                </a:cubicBezTo>
                <a:cubicBezTo>
                  <a:pt x="566" y="1296"/>
                  <a:pt x="545" y="1293"/>
                  <a:pt x="524" y="1289"/>
                </a:cubicBezTo>
                <a:cubicBezTo>
                  <a:pt x="503" y="1285"/>
                  <a:pt x="482" y="1280"/>
                  <a:pt x="461" y="1273"/>
                </a:cubicBezTo>
                <a:cubicBezTo>
                  <a:pt x="441" y="1267"/>
                  <a:pt x="421" y="1260"/>
                  <a:pt x="401" y="1252"/>
                </a:cubicBezTo>
                <a:cubicBezTo>
                  <a:pt x="381" y="1244"/>
                  <a:pt x="362" y="1235"/>
                  <a:pt x="343" y="1225"/>
                </a:cubicBezTo>
                <a:cubicBezTo>
                  <a:pt x="325" y="1215"/>
                  <a:pt x="306" y="1204"/>
                  <a:pt x="289" y="1192"/>
                </a:cubicBezTo>
                <a:cubicBezTo>
                  <a:pt x="271" y="1180"/>
                  <a:pt x="254" y="1167"/>
                  <a:pt x="238" y="1154"/>
                </a:cubicBezTo>
                <a:cubicBezTo>
                  <a:pt x="221" y="1140"/>
                  <a:pt x="205" y="1126"/>
                  <a:pt x="190" y="1111"/>
                </a:cubicBezTo>
                <a:cubicBezTo>
                  <a:pt x="175" y="1096"/>
                  <a:pt x="161" y="1080"/>
                  <a:pt x="147" y="1064"/>
                </a:cubicBezTo>
                <a:cubicBezTo>
                  <a:pt x="134" y="1047"/>
                  <a:pt x="121" y="1030"/>
                  <a:pt x="109" y="1012"/>
                </a:cubicBezTo>
                <a:cubicBezTo>
                  <a:pt x="98" y="995"/>
                  <a:pt x="87" y="977"/>
                  <a:pt x="77" y="958"/>
                </a:cubicBezTo>
                <a:cubicBezTo>
                  <a:pt x="67" y="939"/>
                  <a:pt x="58" y="920"/>
                  <a:pt x="49" y="900"/>
                </a:cubicBezTo>
                <a:cubicBezTo>
                  <a:pt x="41" y="880"/>
                  <a:pt x="34" y="860"/>
                  <a:pt x="28" y="840"/>
                </a:cubicBezTo>
                <a:cubicBezTo>
                  <a:pt x="22" y="820"/>
                  <a:pt x="17" y="799"/>
                  <a:pt x="12" y="778"/>
                </a:cubicBezTo>
                <a:cubicBezTo>
                  <a:pt x="8" y="757"/>
                  <a:pt x="5" y="736"/>
                  <a:pt x="3" y="715"/>
                </a:cubicBezTo>
                <a:cubicBezTo>
                  <a:pt x="1" y="694"/>
                  <a:pt x="0" y="673"/>
                  <a:pt x="0" y="651"/>
                </a:cubicBezTo>
                <a:cubicBezTo>
                  <a:pt x="0" y="630"/>
                  <a:pt x="1" y="609"/>
                  <a:pt x="3" y="588"/>
                </a:cubicBezTo>
                <a:cubicBezTo>
                  <a:pt x="5" y="566"/>
                  <a:pt x="8" y="545"/>
                  <a:pt x="12" y="525"/>
                </a:cubicBezTo>
                <a:cubicBezTo>
                  <a:pt x="17" y="504"/>
                  <a:pt x="22" y="483"/>
                  <a:pt x="28" y="463"/>
                </a:cubicBezTo>
                <a:cubicBezTo>
                  <a:pt x="34" y="442"/>
                  <a:pt x="41" y="422"/>
                  <a:pt x="49" y="403"/>
                </a:cubicBezTo>
                <a:cubicBezTo>
                  <a:pt x="58" y="383"/>
                  <a:pt x="67" y="364"/>
                  <a:pt x="77" y="345"/>
                </a:cubicBezTo>
                <a:cubicBezTo>
                  <a:pt x="87" y="326"/>
                  <a:pt x="98" y="308"/>
                  <a:pt x="109" y="290"/>
                </a:cubicBezTo>
                <a:cubicBezTo>
                  <a:pt x="121" y="273"/>
                  <a:pt x="134" y="255"/>
                  <a:pt x="147" y="239"/>
                </a:cubicBezTo>
                <a:cubicBezTo>
                  <a:pt x="161" y="223"/>
                  <a:pt x="175" y="207"/>
                  <a:pt x="190" y="192"/>
                </a:cubicBezTo>
                <a:cubicBezTo>
                  <a:pt x="205" y="177"/>
                  <a:pt x="221" y="162"/>
                  <a:pt x="238" y="149"/>
                </a:cubicBezTo>
                <a:cubicBezTo>
                  <a:pt x="254" y="135"/>
                  <a:pt x="271" y="123"/>
                  <a:pt x="289" y="111"/>
                </a:cubicBezTo>
                <a:cubicBezTo>
                  <a:pt x="306" y="99"/>
                  <a:pt x="325" y="87"/>
                  <a:pt x="343" y="77"/>
                </a:cubicBezTo>
                <a:cubicBezTo>
                  <a:pt x="362" y="67"/>
                  <a:pt x="381" y="58"/>
                  <a:pt x="401" y="50"/>
                </a:cubicBezTo>
                <a:cubicBezTo>
                  <a:pt x="421" y="42"/>
                  <a:pt x="441" y="35"/>
                  <a:pt x="461" y="28"/>
                </a:cubicBezTo>
                <a:cubicBezTo>
                  <a:pt x="482" y="22"/>
                  <a:pt x="503" y="17"/>
                  <a:pt x="524" y="13"/>
                </a:cubicBezTo>
                <a:cubicBezTo>
                  <a:pt x="545" y="9"/>
                  <a:pt x="566" y="6"/>
                  <a:pt x="587" y="4"/>
                </a:cubicBezTo>
                <a:cubicBezTo>
                  <a:pt x="608" y="1"/>
                  <a:pt x="630" y="0"/>
                  <a:pt x="651" y="0"/>
                </a:cubicBezTo>
                <a:cubicBezTo>
                  <a:pt x="672" y="0"/>
                  <a:pt x="693" y="1"/>
                  <a:pt x="715" y="4"/>
                </a:cubicBezTo>
                <a:cubicBezTo>
                  <a:pt x="736" y="6"/>
                  <a:pt x="757" y="9"/>
                  <a:pt x="778" y="13"/>
                </a:cubicBezTo>
                <a:cubicBezTo>
                  <a:pt x="799" y="17"/>
                  <a:pt x="819" y="22"/>
                  <a:pt x="840" y="28"/>
                </a:cubicBezTo>
                <a:cubicBezTo>
                  <a:pt x="860" y="35"/>
                  <a:pt x="880" y="42"/>
                  <a:pt x="900" y="50"/>
                </a:cubicBezTo>
                <a:cubicBezTo>
                  <a:pt x="919" y="58"/>
                  <a:pt x="939" y="67"/>
                  <a:pt x="957" y="77"/>
                </a:cubicBezTo>
                <a:cubicBezTo>
                  <a:pt x="976" y="87"/>
                  <a:pt x="994" y="99"/>
                  <a:pt x="1012" y="111"/>
                </a:cubicBezTo>
                <a:cubicBezTo>
                  <a:pt x="1030" y="123"/>
                  <a:pt x="1047" y="135"/>
                  <a:pt x="1063" y="149"/>
                </a:cubicBezTo>
                <a:cubicBezTo>
                  <a:pt x="1080" y="162"/>
                  <a:pt x="1095" y="177"/>
                  <a:pt x="1110" y="192"/>
                </a:cubicBezTo>
                <a:cubicBezTo>
                  <a:pt x="1126" y="207"/>
                  <a:pt x="1140" y="223"/>
                  <a:pt x="1153" y="239"/>
                </a:cubicBezTo>
                <a:cubicBezTo>
                  <a:pt x="1167" y="255"/>
                  <a:pt x="1179" y="273"/>
                  <a:pt x="1191" y="290"/>
                </a:cubicBezTo>
                <a:cubicBezTo>
                  <a:pt x="1203" y="308"/>
                  <a:pt x="1214" y="326"/>
                  <a:pt x="1224" y="345"/>
                </a:cubicBezTo>
                <a:cubicBezTo>
                  <a:pt x="1234" y="364"/>
                  <a:pt x="1243" y="383"/>
                  <a:pt x="1251" y="403"/>
                </a:cubicBezTo>
                <a:cubicBezTo>
                  <a:pt x="1260" y="422"/>
                  <a:pt x="1267" y="442"/>
                  <a:pt x="1273" y="463"/>
                </a:cubicBezTo>
                <a:cubicBezTo>
                  <a:pt x="1279" y="483"/>
                  <a:pt x="1284" y="504"/>
                  <a:pt x="1288" y="525"/>
                </a:cubicBezTo>
                <a:cubicBezTo>
                  <a:pt x="1293" y="545"/>
                  <a:pt x="1296" y="566"/>
                  <a:pt x="1298" y="588"/>
                </a:cubicBezTo>
                <a:cubicBezTo>
                  <a:pt x="1300" y="609"/>
                  <a:pt x="1301" y="630"/>
                  <a:pt x="1301" y="651"/>
                </a:cubicBezTo>
                <a:close/>
              </a:path>
            </a:pathLst>
          </a:custGeom>
          <a:solidFill>
            <a:srgbClr val="2D3748">
              <a:alpha val="7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186" name="图片 185"/>
          <p:cNvPicPr/>
          <p:nvPr/>
        </p:nvPicPr>
        <p:blipFill>
          <a:blip r:embed="rId5"/>
          <a:stretch/>
        </p:blipFill>
        <p:spPr>
          <a:xfrm>
            <a:off x="660240" y="1738080"/>
            <a:ext cx="200160" cy="2001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87" name="文本框 186"/>
          <p:cNvSpPr txBox="1"/>
          <p:nvPr/>
        </p:nvSpPr>
        <p:spPr>
          <a:xfrm>
            <a:off x="334440" y="1024920"/>
            <a:ext cx="7092000" cy="1893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8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搭建全面的法律法规数据库是查询助手的基础，数据源的选择与收集方法直接影响系统的准确性与时效性。</a:t>
            </a:r>
            <a:endParaRPr lang="en-US" sz="11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88" name="文本框 187"/>
          <p:cNvSpPr txBox="1"/>
          <p:nvPr/>
        </p:nvSpPr>
        <p:spPr>
          <a:xfrm>
            <a:off x="1128240" y="1618920"/>
            <a:ext cx="1006560" cy="21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政府官方网站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89" name="文本框 188"/>
          <p:cNvSpPr txBox="1"/>
          <p:nvPr/>
        </p:nvSpPr>
        <p:spPr>
          <a:xfrm>
            <a:off x="1128240" y="1918800"/>
            <a:ext cx="38898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各级政府及司法机关定期发布法律法规及政策文件，是法律法规的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90" name="任意多边形: 形状 189"/>
          <p:cNvSpPr/>
          <p:nvPr/>
        </p:nvSpPr>
        <p:spPr>
          <a:xfrm>
            <a:off x="1127880" y="2406600"/>
            <a:ext cx="886320" cy="250920"/>
          </a:xfrm>
          <a:custGeom>
            <a:avLst/>
            <a:gdLst/>
            <a:ahLst/>
            <a:cxnLst/>
            <a:rect l="0" t="0" r="r" b="b"/>
            <a:pathLst>
              <a:path w="2462" h="697">
                <a:moveTo>
                  <a:pt x="27" y="215"/>
                </a:moveTo>
                <a:cubicBezTo>
                  <a:pt x="44" y="172"/>
                  <a:pt x="70" y="134"/>
                  <a:pt x="102" y="102"/>
                </a:cubicBezTo>
                <a:cubicBezTo>
                  <a:pt x="135" y="69"/>
                  <a:pt x="173" y="44"/>
                  <a:pt x="215" y="26"/>
                </a:cubicBezTo>
                <a:cubicBezTo>
                  <a:pt x="258" y="9"/>
                  <a:pt x="302" y="0"/>
                  <a:pt x="348" y="0"/>
                </a:cubicBezTo>
                <a:lnTo>
                  <a:pt x="2114" y="0"/>
                </a:lnTo>
                <a:cubicBezTo>
                  <a:pt x="2160" y="0"/>
                  <a:pt x="2204" y="9"/>
                  <a:pt x="2247" y="26"/>
                </a:cubicBezTo>
                <a:cubicBezTo>
                  <a:pt x="2290" y="44"/>
                  <a:pt x="2327" y="69"/>
                  <a:pt x="2360" y="102"/>
                </a:cubicBezTo>
                <a:cubicBezTo>
                  <a:pt x="2393" y="134"/>
                  <a:pt x="2418" y="172"/>
                  <a:pt x="2435" y="215"/>
                </a:cubicBezTo>
                <a:cubicBezTo>
                  <a:pt x="2453" y="257"/>
                  <a:pt x="2462" y="302"/>
                  <a:pt x="2462" y="348"/>
                </a:cubicBezTo>
                <a:cubicBezTo>
                  <a:pt x="2462" y="394"/>
                  <a:pt x="2453" y="439"/>
                  <a:pt x="2435" y="481"/>
                </a:cubicBezTo>
                <a:cubicBezTo>
                  <a:pt x="2418" y="524"/>
                  <a:pt x="2393" y="562"/>
                  <a:pt x="2360" y="594"/>
                </a:cubicBezTo>
                <a:cubicBezTo>
                  <a:pt x="2327" y="628"/>
                  <a:pt x="2290" y="653"/>
                  <a:pt x="2247" y="671"/>
                </a:cubicBezTo>
                <a:cubicBezTo>
                  <a:pt x="2204" y="688"/>
                  <a:pt x="2160" y="697"/>
                  <a:pt x="2114" y="697"/>
                </a:cubicBezTo>
                <a:lnTo>
                  <a:pt x="348" y="697"/>
                </a:lnTo>
                <a:cubicBezTo>
                  <a:pt x="302" y="697"/>
                  <a:pt x="258" y="688"/>
                  <a:pt x="215" y="671"/>
                </a:cubicBezTo>
                <a:cubicBezTo>
                  <a:pt x="173" y="653"/>
                  <a:pt x="135" y="628"/>
                  <a:pt x="102" y="594"/>
                </a:cubicBezTo>
                <a:cubicBezTo>
                  <a:pt x="70" y="562"/>
                  <a:pt x="44" y="524"/>
                  <a:pt x="27" y="481"/>
                </a:cubicBezTo>
                <a:cubicBezTo>
                  <a:pt x="9" y="439"/>
                  <a:pt x="0" y="394"/>
                  <a:pt x="0" y="348"/>
                </a:cubicBezTo>
                <a:cubicBezTo>
                  <a:pt x="0" y="302"/>
                  <a:pt x="9" y="257"/>
                  <a:pt x="27" y="215"/>
                </a:cubicBezTo>
                <a:close/>
              </a:path>
            </a:pathLst>
          </a:custGeom>
          <a:solidFill>
            <a:srgbClr val="ED8936">
              <a:alpha val="2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91" name="任意多边形: 形状 190"/>
          <p:cNvSpPr/>
          <p:nvPr/>
        </p:nvSpPr>
        <p:spPr>
          <a:xfrm>
            <a:off x="1127880" y="2406600"/>
            <a:ext cx="886320" cy="250920"/>
          </a:xfrm>
          <a:custGeom>
            <a:avLst/>
            <a:gdLst/>
            <a:ahLst/>
            <a:cxnLst/>
            <a:rect l="0" t="0" r="r" b="b"/>
            <a:pathLst>
              <a:path w="2462" h="697">
                <a:moveTo>
                  <a:pt x="0" y="348"/>
                </a:moveTo>
                <a:cubicBezTo>
                  <a:pt x="0" y="302"/>
                  <a:pt x="9" y="257"/>
                  <a:pt x="27" y="215"/>
                </a:cubicBezTo>
                <a:cubicBezTo>
                  <a:pt x="44" y="172"/>
                  <a:pt x="70" y="134"/>
                  <a:pt x="102" y="102"/>
                </a:cubicBezTo>
                <a:cubicBezTo>
                  <a:pt x="135" y="69"/>
                  <a:pt x="173" y="44"/>
                  <a:pt x="215" y="26"/>
                </a:cubicBezTo>
                <a:cubicBezTo>
                  <a:pt x="258" y="9"/>
                  <a:pt x="302" y="0"/>
                  <a:pt x="348" y="0"/>
                </a:cubicBezTo>
                <a:lnTo>
                  <a:pt x="2114" y="0"/>
                </a:lnTo>
                <a:cubicBezTo>
                  <a:pt x="2160" y="0"/>
                  <a:pt x="2204" y="9"/>
                  <a:pt x="2247" y="26"/>
                </a:cubicBezTo>
                <a:cubicBezTo>
                  <a:pt x="2290" y="44"/>
                  <a:pt x="2327" y="69"/>
                  <a:pt x="2360" y="102"/>
                </a:cubicBezTo>
                <a:cubicBezTo>
                  <a:pt x="2393" y="134"/>
                  <a:pt x="2418" y="172"/>
                  <a:pt x="2435" y="215"/>
                </a:cubicBezTo>
                <a:cubicBezTo>
                  <a:pt x="2453" y="257"/>
                  <a:pt x="2462" y="302"/>
                  <a:pt x="2462" y="348"/>
                </a:cubicBezTo>
                <a:cubicBezTo>
                  <a:pt x="2462" y="394"/>
                  <a:pt x="2453" y="439"/>
                  <a:pt x="2435" y="481"/>
                </a:cubicBezTo>
                <a:cubicBezTo>
                  <a:pt x="2418" y="524"/>
                  <a:pt x="2393" y="562"/>
                  <a:pt x="2360" y="594"/>
                </a:cubicBezTo>
                <a:cubicBezTo>
                  <a:pt x="2327" y="628"/>
                  <a:pt x="2290" y="653"/>
                  <a:pt x="2247" y="671"/>
                </a:cubicBezTo>
                <a:cubicBezTo>
                  <a:pt x="2204" y="688"/>
                  <a:pt x="2160" y="697"/>
                  <a:pt x="2114" y="697"/>
                </a:cubicBezTo>
                <a:lnTo>
                  <a:pt x="348" y="697"/>
                </a:lnTo>
                <a:cubicBezTo>
                  <a:pt x="302" y="697"/>
                  <a:pt x="258" y="688"/>
                  <a:pt x="215" y="671"/>
                </a:cubicBezTo>
                <a:cubicBezTo>
                  <a:pt x="173" y="653"/>
                  <a:pt x="135" y="628"/>
                  <a:pt x="102" y="594"/>
                </a:cubicBezTo>
                <a:cubicBezTo>
                  <a:pt x="70" y="562"/>
                  <a:pt x="44" y="524"/>
                  <a:pt x="27" y="481"/>
                </a:cubicBezTo>
                <a:cubicBezTo>
                  <a:pt x="9" y="439"/>
                  <a:pt x="0" y="394"/>
                  <a:pt x="0" y="348"/>
                </a:cubicBezTo>
                <a:moveTo>
                  <a:pt x="348" y="23"/>
                </a:moveTo>
                <a:cubicBezTo>
                  <a:pt x="327" y="23"/>
                  <a:pt x="306" y="25"/>
                  <a:pt x="285" y="29"/>
                </a:cubicBezTo>
                <a:cubicBezTo>
                  <a:pt x="264" y="33"/>
                  <a:pt x="244" y="40"/>
                  <a:pt x="224" y="48"/>
                </a:cubicBezTo>
                <a:cubicBezTo>
                  <a:pt x="204" y="56"/>
                  <a:pt x="186" y="66"/>
                  <a:pt x="168" y="78"/>
                </a:cubicBezTo>
                <a:cubicBezTo>
                  <a:pt x="150" y="90"/>
                  <a:pt x="134" y="103"/>
                  <a:pt x="119" y="118"/>
                </a:cubicBezTo>
                <a:cubicBezTo>
                  <a:pt x="104" y="133"/>
                  <a:pt x="90" y="150"/>
                  <a:pt x="78" y="168"/>
                </a:cubicBezTo>
                <a:cubicBezTo>
                  <a:pt x="66" y="185"/>
                  <a:pt x="56" y="204"/>
                  <a:pt x="48" y="224"/>
                </a:cubicBezTo>
                <a:cubicBezTo>
                  <a:pt x="40" y="243"/>
                  <a:pt x="34" y="264"/>
                  <a:pt x="30" y="285"/>
                </a:cubicBezTo>
                <a:cubicBezTo>
                  <a:pt x="26" y="306"/>
                  <a:pt x="23" y="327"/>
                  <a:pt x="23" y="348"/>
                </a:cubicBezTo>
                <a:cubicBezTo>
                  <a:pt x="23" y="369"/>
                  <a:pt x="26" y="391"/>
                  <a:pt x="30" y="411"/>
                </a:cubicBezTo>
                <a:cubicBezTo>
                  <a:pt x="34" y="432"/>
                  <a:pt x="40" y="453"/>
                  <a:pt x="48" y="472"/>
                </a:cubicBezTo>
                <a:cubicBezTo>
                  <a:pt x="56" y="492"/>
                  <a:pt x="66" y="511"/>
                  <a:pt x="78" y="529"/>
                </a:cubicBezTo>
                <a:cubicBezTo>
                  <a:pt x="90" y="546"/>
                  <a:pt x="104" y="563"/>
                  <a:pt x="119" y="578"/>
                </a:cubicBezTo>
                <a:cubicBezTo>
                  <a:pt x="134" y="593"/>
                  <a:pt x="150" y="606"/>
                  <a:pt x="168" y="618"/>
                </a:cubicBezTo>
                <a:cubicBezTo>
                  <a:pt x="186" y="631"/>
                  <a:pt x="204" y="641"/>
                  <a:pt x="224" y="649"/>
                </a:cubicBezTo>
                <a:cubicBezTo>
                  <a:pt x="244" y="657"/>
                  <a:pt x="264" y="664"/>
                  <a:pt x="285" y="668"/>
                </a:cubicBezTo>
                <a:cubicBezTo>
                  <a:pt x="306" y="672"/>
                  <a:pt x="327" y="674"/>
                  <a:pt x="348" y="674"/>
                </a:cubicBezTo>
                <a:lnTo>
                  <a:pt x="2114" y="674"/>
                </a:lnTo>
                <a:cubicBezTo>
                  <a:pt x="2135" y="674"/>
                  <a:pt x="2156" y="672"/>
                  <a:pt x="2177" y="668"/>
                </a:cubicBezTo>
                <a:cubicBezTo>
                  <a:pt x="2198" y="664"/>
                  <a:pt x="2218" y="657"/>
                  <a:pt x="2238" y="649"/>
                </a:cubicBezTo>
                <a:cubicBezTo>
                  <a:pt x="2258" y="641"/>
                  <a:pt x="2276" y="631"/>
                  <a:pt x="2294" y="618"/>
                </a:cubicBezTo>
                <a:cubicBezTo>
                  <a:pt x="2312" y="606"/>
                  <a:pt x="2328" y="593"/>
                  <a:pt x="2343" y="578"/>
                </a:cubicBezTo>
                <a:cubicBezTo>
                  <a:pt x="2359" y="563"/>
                  <a:pt x="2372" y="546"/>
                  <a:pt x="2384" y="529"/>
                </a:cubicBezTo>
                <a:cubicBezTo>
                  <a:pt x="2396" y="511"/>
                  <a:pt x="2406" y="492"/>
                  <a:pt x="2414" y="472"/>
                </a:cubicBezTo>
                <a:cubicBezTo>
                  <a:pt x="2422" y="453"/>
                  <a:pt x="2428" y="432"/>
                  <a:pt x="2432" y="411"/>
                </a:cubicBezTo>
                <a:cubicBezTo>
                  <a:pt x="2437" y="391"/>
                  <a:pt x="2439" y="369"/>
                  <a:pt x="2439" y="348"/>
                </a:cubicBezTo>
                <a:cubicBezTo>
                  <a:pt x="2439" y="327"/>
                  <a:pt x="2437" y="306"/>
                  <a:pt x="2432" y="285"/>
                </a:cubicBezTo>
                <a:cubicBezTo>
                  <a:pt x="2428" y="264"/>
                  <a:pt x="2422" y="243"/>
                  <a:pt x="2414" y="224"/>
                </a:cubicBezTo>
                <a:cubicBezTo>
                  <a:pt x="2406" y="204"/>
                  <a:pt x="2396" y="185"/>
                  <a:pt x="2384" y="168"/>
                </a:cubicBezTo>
                <a:cubicBezTo>
                  <a:pt x="2372" y="150"/>
                  <a:pt x="2359" y="133"/>
                  <a:pt x="2343" y="118"/>
                </a:cubicBezTo>
                <a:cubicBezTo>
                  <a:pt x="2328" y="103"/>
                  <a:pt x="2312" y="90"/>
                  <a:pt x="2294" y="78"/>
                </a:cubicBezTo>
                <a:cubicBezTo>
                  <a:pt x="2276" y="66"/>
                  <a:pt x="2258" y="56"/>
                  <a:pt x="2238" y="48"/>
                </a:cubicBezTo>
                <a:cubicBezTo>
                  <a:pt x="2218" y="40"/>
                  <a:pt x="2198" y="33"/>
                  <a:pt x="2177" y="29"/>
                </a:cubicBezTo>
                <a:cubicBezTo>
                  <a:pt x="2156" y="25"/>
                  <a:pt x="2135" y="23"/>
                  <a:pt x="2114" y="23"/>
                </a:cubicBezTo>
                <a:lnTo>
                  <a:pt x="348" y="23"/>
                </a:lnTo>
                <a:close/>
              </a:path>
            </a:pathLst>
          </a:custGeom>
          <a:solidFill>
            <a:srgbClr val="ED8936">
              <a:alpha val="4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192" name="图片 191"/>
          <p:cNvPicPr/>
          <p:nvPr/>
        </p:nvPicPr>
        <p:blipFill>
          <a:blip r:embed="rId6"/>
          <a:stretch/>
        </p:blipFill>
        <p:spPr>
          <a:xfrm>
            <a:off x="1236960" y="2473560"/>
            <a:ext cx="133200" cy="1166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93" name="文本框 192"/>
          <p:cNvSpPr txBox="1"/>
          <p:nvPr/>
        </p:nvSpPr>
        <p:spPr>
          <a:xfrm>
            <a:off x="1128240" y="2119320"/>
            <a:ext cx="6714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权威来源。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94" name="任意多边形: 形状 193"/>
          <p:cNvSpPr/>
          <p:nvPr/>
        </p:nvSpPr>
        <p:spPr>
          <a:xfrm>
            <a:off x="2080800" y="2406600"/>
            <a:ext cx="869400" cy="250920"/>
          </a:xfrm>
          <a:custGeom>
            <a:avLst/>
            <a:gdLst/>
            <a:ahLst/>
            <a:cxnLst/>
            <a:rect l="0" t="0" r="r" b="b"/>
            <a:pathLst>
              <a:path w="2415" h="697">
                <a:moveTo>
                  <a:pt x="26" y="215"/>
                </a:moveTo>
                <a:cubicBezTo>
                  <a:pt x="44" y="172"/>
                  <a:pt x="69" y="134"/>
                  <a:pt x="102" y="102"/>
                </a:cubicBezTo>
                <a:cubicBezTo>
                  <a:pt x="134" y="69"/>
                  <a:pt x="172" y="44"/>
                  <a:pt x="214" y="26"/>
                </a:cubicBezTo>
                <a:cubicBezTo>
                  <a:pt x="258" y="9"/>
                  <a:pt x="303" y="0"/>
                  <a:pt x="349" y="0"/>
                </a:cubicBezTo>
                <a:lnTo>
                  <a:pt x="2067" y="0"/>
                </a:lnTo>
                <a:cubicBezTo>
                  <a:pt x="2113" y="0"/>
                  <a:pt x="2157" y="9"/>
                  <a:pt x="2200" y="26"/>
                </a:cubicBezTo>
                <a:cubicBezTo>
                  <a:pt x="2242" y="44"/>
                  <a:pt x="2280" y="69"/>
                  <a:pt x="2313" y="102"/>
                </a:cubicBezTo>
                <a:cubicBezTo>
                  <a:pt x="2345" y="134"/>
                  <a:pt x="2371" y="172"/>
                  <a:pt x="2388" y="215"/>
                </a:cubicBezTo>
                <a:cubicBezTo>
                  <a:pt x="2406" y="257"/>
                  <a:pt x="2415" y="302"/>
                  <a:pt x="2415" y="348"/>
                </a:cubicBezTo>
                <a:cubicBezTo>
                  <a:pt x="2415" y="394"/>
                  <a:pt x="2406" y="439"/>
                  <a:pt x="2388" y="481"/>
                </a:cubicBezTo>
                <a:cubicBezTo>
                  <a:pt x="2371" y="524"/>
                  <a:pt x="2345" y="562"/>
                  <a:pt x="2313" y="594"/>
                </a:cubicBezTo>
                <a:cubicBezTo>
                  <a:pt x="2280" y="628"/>
                  <a:pt x="2242" y="653"/>
                  <a:pt x="2200" y="671"/>
                </a:cubicBezTo>
                <a:cubicBezTo>
                  <a:pt x="2157" y="688"/>
                  <a:pt x="2113" y="697"/>
                  <a:pt x="2067" y="697"/>
                </a:cubicBezTo>
                <a:lnTo>
                  <a:pt x="349" y="697"/>
                </a:lnTo>
                <a:cubicBezTo>
                  <a:pt x="303" y="697"/>
                  <a:pt x="258" y="688"/>
                  <a:pt x="214" y="671"/>
                </a:cubicBezTo>
                <a:cubicBezTo>
                  <a:pt x="172" y="653"/>
                  <a:pt x="134" y="628"/>
                  <a:pt x="102" y="594"/>
                </a:cubicBezTo>
                <a:cubicBezTo>
                  <a:pt x="69" y="562"/>
                  <a:pt x="44" y="524"/>
                  <a:pt x="26" y="481"/>
                </a:cubicBezTo>
                <a:cubicBezTo>
                  <a:pt x="8" y="439"/>
                  <a:pt x="0" y="394"/>
                  <a:pt x="0" y="348"/>
                </a:cubicBezTo>
                <a:cubicBezTo>
                  <a:pt x="0" y="302"/>
                  <a:pt x="8" y="257"/>
                  <a:pt x="26" y="215"/>
                </a:cubicBezTo>
                <a:close/>
              </a:path>
            </a:pathLst>
          </a:custGeom>
          <a:solidFill>
            <a:srgbClr val="ED8936">
              <a:alpha val="2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95" name="任意多边形: 形状 194"/>
          <p:cNvSpPr/>
          <p:nvPr/>
        </p:nvSpPr>
        <p:spPr>
          <a:xfrm>
            <a:off x="2080800" y="2406600"/>
            <a:ext cx="869400" cy="250920"/>
          </a:xfrm>
          <a:custGeom>
            <a:avLst/>
            <a:gdLst/>
            <a:ahLst/>
            <a:cxnLst/>
            <a:rect l="0" t="0" r="r" b="b"/>
            <a:pathLst>
              <a:path w="2415" h="697">
                <a:moveTo>
                  <a:pt x="0" y="348"/>
                </a:moveTo>
                <a:cubicBezTo>
                  <a:pt x="0" y="302"/>
                  <a:pt x="8" y="257"/>
                  <a:pt x="26" y="215"/>
                </a:cubicBezTo>
                <a:cubicBezTo>
                  <a:pt x="44" y="172"/>
                  <a:pt x="69" y="134"/>
                  <a:pt x="102" y="102"/>
                </a:cubicBezTo>
                <a:cubicBezTo>
                  <a:pt x="134" y="69"/>
                  <a:pt x="172" y="44"/>
                  <a:pt x="214" y="26"/>
                </a:cubicBezTo>
                <a:cubicBezTo>
                  <a:pt x="258" y="9"/>
                  <a:pt x="303" y="0"/>
                  <a:pt x="349" y="0"/>
                </a:cubicBezTo>
                <a:lnTo>
                  <a:pt x="2067" y="0"/>
                </a:lnTo>
                <a:cubicBezTo>
                  <a:pt x="2113" y="0"/>
                  <a:pt x="2157" y="9"/>
                  <a:pt x="2200" y="26"/>
                </a:cubicBezTo>
                <a:cubicBezTo>
                  <a:pt x="2242" y="44"/>
                  <a:pt x="2280" y="69"/>
                  <a:pt x="2313" y="102"/>
                </a:cubicBezTo>
                <a:cubicBezTo>
                  <a:pt x="2345" y="134"/>
                  <a:pt x="2371" y="172"/>
                  <a:pt x="2388" y="215"/>
                </a:cubicBezTo>
                <a:cubicBezTo>
                  <a:pt x="2406" y="257"/>
                  <a:pt x="2415" y="302"/>
                  <a:pt x="2415" y="348"/>
                </a:cubicBezTo>
                <a:cubicBezTo>
                  <a:pt x="2415" y="394"/>
                  <a:pt x="2406" y="439"/>
                  <a:pt x="2388" y="481"/>
                </a:cubicBezTo>
                <a:cubicBezTo>
                  <a:pt x="2371" y="524"/>
                  <a:pt x="2345" y="562"/>
                  <a:pt x="2313" y="594"/>
                </a:cubicBezTo>
                <a:cubicBezTo>
                  <a:pt x="2280" y="628"/>
                  <a:pt x="2242" y="653"/>
                  <a:pt x="2200" y="671"/>
                </a:cubicBezTo>
                <a:cubicBezTo>
                  <a:pt x="2157" y="688"/>
                  <a:pt x="2113" y="697"/>
                  <a:pt x="2067" y="697"/>
                </a:cubicBezTo>
                <a:lnTo>
                  <a:pt x="349" y="697"/>
                </a:lnTo>
                <a:cubicBezTo>
                  <a:pt x="303" y="697"/>
                  <a:pt x="258" y="688"/>
                  <a:pt x="214" y="671"/>
                </a:cubicBezTo>
                <a:cubicBezTo>
                  <a:pt x="172" y="653"/>
                  <a:pt x="134" y="628"/>
                  <a:pt x="102" y="594"/>
                </a:cubicBezTo>
                <a:cubicBezTo>
                  <a:pt x="69" y="562"/>
                  <a:pt x="44" y="524"/>
                  <a:pt x="26" y="481"/>
                </a:cubicBezTo>
                <a:cubicBezTo>
                  <a:pt x="8" y="439"/>
                  <a:pt x="0" y="394"/>
                  <a:pt x="0" y="348"/>
                </a:cubicBezTo>
                <a:moveTo>
                  <a:pt x="349" y="23"/>
                </a:moveTo>
                <a:cubicBezTo>
                  <a:pt x="327" y="23"/>
                  <a:pt x="306" y="25"/>
                  <a:pt x="285" y="29"/>
                </a:cubicBezTo>
                <a:cubicBezTo>
                  <a:pt x="264" y="33"/>
                  <a:pt x="243" y="40"/>
                  <a:pt x="223" y="48"/>
                </a:cubicBezTo>
                <a:cubicBezTo>
                  <a:pt x="204" y="56"/>
                  <a:pt x="185" y="66"/>
                  <a:pt x="167" y="78"/>
                </a:cubicBezTo>
                <a:cubicBezTo>
                  <a:pt x="149" y="90"/>
                  <a:pt x="133" y="103"/>
                  <a:pt x="118" y="118"/>
                </a:cubicBezTo>
                <a:cubicBezTo>
                  <a:pt x="103" y="133"/>
                  <a:pt x="89" y="150"/>
                  <a:pt x="78" y="168"/>
                </a:cubicBezTo>
                <a:cubicBezTo>
                  <a:pt x="66" y="185"/>
                  <a:pt x="56" y="204"/>
                  <a:pt x="48" y="224"/>
                </a:cubicBezTo>
                <a:cubicBezTo>
                  <a:pt x="39" y="243"/>
                  <a:pt x="33" y="264"/>
                  <a:pt x="29" y="285"/>
                </a:cubicBezTo>
                <a:cubicBezTo>
                  <a:pt x="25" y="306"/>
                  <a:pt x="23" y="327"/>
                  <a:pt x="23" y="348"/>
                </a:cubicBezTo>
                <a:cubicBezTo>
                  <a:pt x="23" y="369"/>
                  <a:pt x="25" y="391"/>
                  <a:pt x="29" y="411"/>
                </a:cubicBezTo>
                <a:cubicBezTo>
                  <a:pt x="33" y="432"/>
                  <a:pt x="39" y="453"/>
                  <a:pt x="48" y="472"/>
                </a:cubicBezTo>
                <a:cubicBezTo>
                  <a:pt x="56" y="492"/>
                  <a:pt x="66" y="511"/>
                  <a:pt x="78" y="529"/>
                </a:cubicBezTo>
                <a:cubicBezTo>
                  <a:pt x="89" y="546"/>
                  <a:pt x="103" y="563"/>
                  <a:pt x="118" y="578"/>
                </a:cubicBezTo>
                <a:cubicBezTo>
                  <a:pt x="133" y="593"/>
                  <a:pt x="149" y="606"/>
                  <a:pt x="167" y="618"/>
                </a:cubicBezTo>
                <a:cubicBezTo>
                  <a:pt x="185" y="631"/>
                  <a:pt x="204" y="641"/>
                  <a:pt x="223" y="649"/>
                </a:cubicBezTo>
                <a:cubicBezTo>
                  <a:pt x="243" y="657"/>
                  <a:pt x="264" y="664"/>
                  <a:pt x="285" y="668"/>
                </a:cubicBezTo>
                <a:cubicBezTo>
                  <a:pt x="306" y="672"/>
                  <a:pt x="327" y="674"/>
                  <a:pt x="349" y="674"/>
                </a:cubicBezTo>
                <a:lnTo>
                  <a:pt x="2067" y="674"/>
                </a:lnTo>
                <a:cubicBezTo>
                  <a:pt x="2088" y="674"/>
                  <a:pt x="2109" y="672"/>
                  <a:pt x="2130" y="668"/>
                </a:cubicBezTo>
                <a:cubicBezTo>
                  <a:pt x="2151" y="664"/>
                  <a:pt x="2171" y="657"/>
                  <a:pt x="2191" y="649"/>
                </a:cubicBezTo>
                <a:cubicBezTo>
                  <a:pt x="2211" y="641"/>
                  <a:pt x="2229" y="631"/>
                  <a:pt x="2247" y="618"/>
                </a:cubicBezTo>
                <a:cubicBezTo>
                  <a:pt x="2265" y="606"/>
                  <a:pt x="2281" y="593"/>
                  <a:pt x="2296" y="578"/>
                </a:cubicBezTo>
                <a:cubicBezTo>
                  <a:pt x="2311" y="563"/>
                  <a:pt x="2325" y="546"/>
                  <a:pt x="2337" y="529"/>
                </a:cubicBezTo>
                <a:cubicBezTo>
                  <a:pt x="2349" y="511"/>
                  <a:pt x="2359" y="492"/>
                  <a:pt x="2367" y="472"/>
                </a:cubicBezTo>
                <a:cubicBezTo>
                  <a:pt x="2375" y="453"/>
                  <a:pt x="2381" y="432"/>
                  <a:pt x="2385" y="411"/>
                </a:cubicBezTo>
                <a:cubicBezTo>
                  <a:pt x="2389" y="391"/>
                  <a:pt x="2391" y="369"/>
                  <a:pt x="2391" y="348"/>
                </a:cubicBezTo>
                <a:cubicBezTo>
                  <a:pt x="2391" y="327"/>
                  <a:pt x="2389" y="306"/>
                  <a:pt x="2385" y="285"/>
                </a:cubicBezTo>
                <a:cubicBezTo>
                  <a:pt x="2381" y="264"/>
                  <a:pt x="2375" y="243"/>
                  <a:pt x="2367" y="224"/>
                </a:cubicBezTo>
                <a:cubicBezTo>
                  <a:pt x="2359" y="204"/>
                  <a:pt x="2349" y="185"/>
                  <a:pt x="2337" y="168"/>
                </a:cubicBezTo>
                <a:cubicBezTo>
                  <a:pt x="2325" y="150"/>
                  <a:pt x="2311" y="133"/>
                  <a:pt x="2296" y="118"/>
                </a:cubicBezTo>
                <a:cubicBezTo>
                  <a:pt x="2281" y="103"/>
                  <a:pt x="2265" y="90"/>
                  <a:pt x="2247" y="78"/>
                </a:cubicBezTo>
                <a:cubicBezTo>
                  <a:pt x="2229" y="66"/>
                  <a:pt x="2211" y="56"/>
                  <a:pt x="2191" y="48"/>
                </a:cubicBezTo>
                <a:cubicBezTo>
                  <a:pt x="2171" y="40"/>
                  <a:pt x="2151" y="33"/>
                  <a:pt x="2130" y="29"/>
                </a:cubicBezTo>
                <a:cubicBezTo>
                  <a:pt x="2109" y="25"/>
                  <a:pt x="2088" y="23"/>
                  <a:pt x="2067" y="23"/>
                </a:cubicBezTo>
                <a:lnTo>
                  <a:pt x="349" y="23"/>
                </a:lnTo>
                <a:close/>
              </a:path>
            </a:pathLst>
          </a:custGeom>
          <a:solidFill>
            <a:srgbClr val="ED8936">
              <a:alpha val="4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196" name="图片 195"/>
          <p:cNvPicPr/>
          <p:nvPr/>
        </p:nvPicPr>
        <p:blipFill>
          <a:blip r:embed="rId7"/>
          <a:stretch/>
        </p:blipFill>
        <p:spPr>
          <a:xfrm>
            <a:off x="2189520" y="2473560"/>
            <a:ext cx="116640" cy="1166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97" name="文本框 196"/>
          <p:cNvSpPr txBox="1"/>
          <p:nvPr/>
        </p:nvSpPr>
        <p:spPr>
          <a:xfrm>
            <a:off x="1437480" y="2461320"/>
            <a:ext cx="47016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网络爬虫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98" name="任意多边形: 形状 197"/>
          <p:cNvSpPr/>
          <p:nvPr/>
        </p:nvSpPr>
        <p:spPr>
          <a:xfrm>
            <a:off x="5460840" y="1437120"/>
            <a:ext cx="4901760" cy="1387800"/>
          </a:xfrm>
          <a:custGeom>
            <a:avLst/>
            <a:gdLst/>
            <a:ahLst/>
            <a:cxnLst/>
            <a:rect l="0" t="0" r="r" b="b"/>
            <a:pathLst>
              <a:path w="13616" h="3855">
                <a:moveTo>
                  <a:pt x="0" y="3669"/>
                </a:moveTo>
                <a:lnTo>
                  <a:pt x="0" y="186"/>
                </a:lnTo>
                <a:cubicBezTo>
                  <a:pt x="0" y="174"/>
                  <a:pt x="1" y="162"/>
                  <a:pt x="3" y="150"/>
                </a:cubicBezTo>
                <a:cubicBezTo>
                  <a:pt x="5" y="138"/>
                  <a:pt x="8" y="126"/>
                  <a:pt x="12" y="115"/>
                </a:cubicBezTo>
                <a:cubicBezTo>
                  <a:pt x="16" y="104"/>
                  <a:pt x="20" y="93"/>
                  <a:pt x="26" y="83"/>
                </a:cubicBezTo>
                <a:cubicBezTo>
                  <a:pt x="31" y="73"/>
                  <a:pt x="37" y="63"/>
                  <a:pt x="44" y="55"/>
                </a:cubicBezTo>
                <a:cubicBezTo>
                  <a:pt x="51" y="46"/>
                  <a:pt x="59" y="38"/>
                  <a:pt x="67" y="31"/>
                </a:cubicBezTo>
                <a:cubicBezTo>
                  <a:pt x="76" y="25"/>
                  <a:pt x="84" y="19"/>
                  <a:pt x="93" y="14"/>
                </a:cubicBezTo>
                <a:cubicBezTo>
                  <a:pt x="103" y="10"/>
                  <a:pt x="112" y="6"/>
                  <a:pt x="122" y="4"/>
                </a:cubicBezTo>
                <a:cubicBezTo>
                  <a:pt x="131" y="1"/>
                  <a:pt x="141" y="0"/>
                  <a:pt x="151" y="0"/>
                </a:cubicBezTo>
                <a:lnTo>
                  <a:pt x="13430" y="0"/>
                </a:lnTo>
                <a:cubicBezTo>
                  <a:pt x="13442" y="0"/>
                  <a:pt x="13454" y="1"/>
                  <a:pt x="13466" y="4"/>
                </a:cubicBezTo>
                <a:cubicBezTo>
                  <a:pt x="13478" y="6"/>
                  <a:pt x="13490" y="10"/>
                  <a:pt x="13501" y="14"/>
                </a:cubicBezTo>
                <a:cubicBezTo>
                  <a:pt x="13512" y="19"/>
                  <a:pt x="13523" y="25"/>
                  <a:pt x="13533" y="31"/>
                </a:cubicBezTo>
                <a:cubicBezTo>
                  <a:pt x="13543" y="38"/>
                  <a:pt x="13553" y="46"/>
                  <a:pt x="13561" y="55"/>
                </a:cubicBezTo>
                <a:cubicBezTo>
                  <a:pt x="13570" y="63"/>
                  <a:pt x="13578" y="73"/>
                  <a:pt x="13584" y="83"/>
                </a:cubicBezTo>
                <a:cubicBezTo>
                  <a:pt x="13591" y="93"/>
                  <a:pt x="13597" y="104"/>
                  <a:pt x="13602" y="115"/>
                </a:cubicBezTo>
                <a:cubicBezTo>
                  <a:pt x="13606" y="126"/>
                  <a:pt x="13610" y="138"/>
                  <a:pt x="13612" y="150"/>
                </a:cubicBezTo>
                <a:cubicBezTo>
                  <a:pt x="13614" y="162"/>
                  <a:pt x="13616" y="174"/>
                  <a:pt x="13616" y="186"/>
                </a:cubicBezTo>
                <a:lnTo>
                  <a:pt x="13616" y="3669"/>
                </a:lnTo>
                <a:cubicBezTo>
                  <a:pt x="13616" y="3681"/>
                  <a:pt x="13614" y="3693"/>
                  <a:pt x="13612" y="3705"/>
                </a:cubicBezTo>
                <a:cubicBezTo>
                  <a:pt x="13610" y="3717"/>
                  <a:pt x="13606" y="3729"/>
                  <a:pt x="13602" y="3740"/>
                </a:cubicBezTo>
                <a:cubicBezTo>
                  <a:pt x="13597" y="3751"/>
                  <a:pt x="13591" y="3762"/>
                  <a:pt x="13584" y="3772"/>
                </a:cubicBezTo>
                <a:cubicBezTo>
                  <a:pt x="13578" y="3782"/>
                  <a:pt x="13570" y="3791"/>
                  <a:pt x="13561" y="3800"/>
                </a:cubicBezTo>
                <a:cubicBezTo>
                  <a:pt x="13553" y="3809"/>
                  <a:pt x="13543" y="3816"/>
                  <a:pt x="13533" y="3823"/>
                </a:cubicBezTo>
                <a:cubicBezTo>
                  <a:pt x="13523" y="3830"/>
                  <a:pt x="13512" y="3836"/>
                  <a:pt x="13501" y="3840"/>
                </a:cubicBezTo>
                <a:cubicBezTo>
                  <a:pt x="13490" y="3845"/>
                  <a:pt x="13478" y="3849"/>
                  <a:pt x="13466" y="3851"/>
                </a:cubicBezTo>
                <a:cubicBezTo>
                  <a:pt x="13454" y="3853"/>
                  <a:pt x="13442" y="3855"/>
                  <a:pt x="13430" y="3855"/>
                </a:cubicBezTo>
                <a:lnTo>
                  <a:pt x="151" y="3855"/>
                </a:lnTo>
                <a:cubicBezTo>
                  <a:pt x="141" y="3855"/>
                  <a:pt x="131" y="3853"/>
                  <a:pt x="122" y="3851"/>
                </a:cubicBezTo>
                <a:cubicBezTo>
                  <a:pt x="112" y="3849"/>
                  <a:pt x="103" y="3845"/>
                  <a:pt x="93" y="3840"/>
                </a:cubicBezTo>
                <a:cubicBezTo>
                  <a:pt x="84" y="3836"/>
                  <a:pt x="76" y="3830"/>
                  <a:pt x="67" y="3823"/>
                </a:cubicBezTo>
                <a:cubicBezTo>
                  <a:pt x="59" y="3816"/>
                  <a:pt x="51" y="3809"/>
                  <a:pt x="44" y="3800"/>
                </a:cubicBezTo>
                <a:cubicBezTo>
                  <a:pt x="37" y="3791"/>
                  <a:pt x="31" y="3782"/>
                  <a:pt x="26" y="3772"/>
                </a:cubicBezTo>
                <a:cubicBezTo>
                  <a:pt x="20" y="3762"/>
                  <a:pt x="16" y="3751"/>
                  <a:pt x="12" y="3740"/>
                </a:cubicBezTo>
                <a:cubicBezTo>
                  <a:pt x="8" y="3729"/>
                  <a:pt x="5" y="3717"/>
                  <a:pt x="3" y="3705"/>
                </a:cubicBezTo>
                <a:cubicBezTo>
                  <a:pt x="1" y="3693"/>
                  <a:pt x="0" y="3681"/>
                  <a:pt x="0" y="3669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99" name="任意多边形: 形状 198"/>
          <p:cNvSpPr/>
          <p:nvPr/>
        </p:nvSpPr>
        <p:spPr>
          <a:xfrm>
            <a:off x="5448240" y="1437120"/>
            <a:ext cx="67320" cy="1387800"/>
          </a:xfrm>
          <a:custGeom>
            <a:avLst/>
            <a:gdLst/>
            <a:ahLst/>
            <a:cxnLst/>
            <a:rect l="0" t="0" r="r" b="b"/>
            <a:pathLst>
              <a:path w="187" h="3855">
                <a:moveTo>
                  <a:pt x="0" y="0"/>
                </a:moveTo>
                <a:lnTo>
                  <a:pt x="187" y="0"/>
                </a:lnTo>
                <a:lnTo>
                  <a:pt x="187" y="3855"/>
                </a:lnTo>
                <a:lnTo>
                  <a:pt x="0" y="3855"/>
                </a:lnTo>
                <a:lnTo>
                  <a:pt x="0" y="0"/>
                </a:lnTo>
                <a:close/>
              </a:path>
            </a:pathLst>
          </a:custGeom>
          <a:solidFill>
            <a:srgbClr val="ED8936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00" name="任意多边形: 形状 199"/>
          <p:cNvSpPr/>
          <p:nvPr/>
        </p:nvSpPr>
        <p:spPr>
          <a:xfrm>
            <a:off x="5640480" y="1604160"/>
            <a:ext cx="468360" cy="468360"/>
          </a:xfrm>
          <a:custGeom>
            <a:avLst/>
            <a:gdLst/>
            <a:ahLst/>
            <a:cxnLst/>
            <a:rect l="0" t="0" r="r" b="b"/>
            <a:pathLst>
              <a:path w="1301" h="1301">
                <a:moveTo>
                  <a:pt x="1301" y="651"/>
                </a:moveTo>
                <a:cubicBezTo>
                  <a:pt x="1301" y="673"/>
                  <a:pt x="1300" y="694"/>
                  <a:pt x="1298" y="715"/>
                </a:cubicBezTo>
                <a:cubicBezTo>
                  <a:pt x="1296" y="736"/>
                  <a:pt x="1293" y="757"/>
                  <a:pt x="1289" y="778"/>
                </a:cubicBezTo>
                <a:cubicBezTo>
                  <a:pt x="1285" y="799"/>
                  <a:pt x="1279" y="820"/>
                  <a:pt x="1273" y="840"/>
                </a:cubicBezTo>
                <a:cubicBezTo>
                  <a:pt x="1267" y="860"/>
                  <a:pt x="1260" y="880"/>
                  <a:pt x="1252" y="900"/>
                </a:cubicBezTo>
                <a:cubicBezTo>
                  <a:pt x="1244" y="920"/>
                  <a:pt x="1235" y="939"/>
                  <a:pt x="1224" y="958"/>
                </a:cubicBezTo>
                <a:cubicBezTo>
                  <a:pt x="1214" y="977"/>
                  <a:pt x="1204" y="995"/>
                  <a:pt x="1192" y="1012"/>
                </a:cubicBezTo>
                <a:cubicBezTo>
                  <a:pt x="1180" y="1030"/>
                  <a:pt x="1167" y="1047"/>
                  <a:pt x="1154" y="1064"/>
                </a:cubicBezTo>
                <a:cubicBezTo>
                  <a:pt x="1140" y="1080"/>
                  <a:pt x="1126" y="1096"/>
                  <a:pt x="1111" y="1111"/>
                </a:cubicBezTo>
                <a:cubicBezTo>
                  <a:pt x="1096" y="1126"/>
                  <a:pt x="1080" y="1140"/>
                  <a:pt x="1064" y="1154"/>
                </a:cubicBezTo>
                <a:cubicBezTo>
                  <a:pt x="1047" y="1167"/>
                  <a:pt x="1030" y="1180"/>
                  <a:pt x="1012" y="1192"/>
                </a:cubicBezTo>
                <a:cubicBezTo>
                  <a:pt x="995" y="1204"/>
                  <a:pt x="976" y="1215"/>
                  <a:pt x="958" y="1225"/>
                </a:cubicBezTo>
                <a:cubicBezTo>
                  <a:pt x="939" y="1235"/>
                  <a:pt x="920" y="1244"/>
                  <a:pt x="900" y="1252"/>
                </a:cubicBezTo>
                <a:cubicBezTo>
                  <a:pt x="880" y="1260"/>
                  <a:pt x="860" y="1267"/>
                  <a:pt x="840" y="1273"/>
                </a:cubicBezTo>
                <a:cubicBezTo>
                  <a:pt x="820" y="1280"/>
                  <a:pt x="799" y="1285"/>
                  <a:pt x="778" y="1289"/>
                </a:cubicBezTo>
                <a:cubicBezTo>
                  <a:pt x="757" y="1293"/>
                  <a:pt x="736" y="1296"/>
                  <a:pt x="715" y="1298"/>
                </a:cubicBezTo>
                <a:cubicBezTo>
                  <a:pt x="694" y="1300"/>
                  <a:pt x="673" y="1301"/>
                  <a:pt x="651" y="1301"/>
                </a:cubicBezTo>
                <a:cubicBezTo>
                  <a:pt x="630" y="1301"/>
                  <a:pt x="609" y="1300"/>
                  <a:pt x="588" y="1298"/>
                </a:cubicBezTo>
                <a:cubicBezTo>
                  <a:pt x="565" y="1296"/>
                  <a:pt x="544" y="1293"/>
                  <a:pt x="523" y="1289"/>
                </a:cubicBezTo>
                <a:cubicBezTo>
                  <a:pt x="503" y="1285"/>
                  <a:pt x="482" y="1280"/>
                  <a:pt x="462" y="1273"/>
                </a:cubicBezTo>
                <a:cubicBezTo>
                  <a:pt x="441" y="1267"/>
                  <a:pt x="421" y="1260"/>
                  <a:pt x="402" y="1252"/>
                </a:cubicBezTo>
                <a:cubicBezTo>
                  <a:pt x="382" y="1244"/>
                  <a:pt x="363" y="1235"/>
                  <a:pt x="344" y="1225"/>
                </a:cubicBezTo>
                <a:cubicBezTo>
                  <a:pt x="325" y="1215"/>
                  <a:pt x="307" y="1204"/>
                  <a:pt x="289" y="1192"/>
                </a:cubicBezTo>
                <a:cubicBezTo>
                  <a:pt x="271" y="1180"/>
                  <a:pt x="254" y="1167"/>
                  <a:pt x="238" y="1154"/>
                </a:cubicBezTo>
                <a:cubicBezTo>
                  <a:pt x="221" y="1140"/>
                  <a:pt x="206" y="1126"/>
                  <a:pt x="191" y="1111"/>
                </a:cubicBezTo>
                <a:cubicBezTo>
                  <a:pt x="176" y="1096"/>
                  <a:pt x="161" y="1080"/>
                  <a:pt x="148" y="1064"/>
                </a:cubicBezTo>
                <a:cubicBezTo>
                  <a:pt x="134" y="1047"/>
                  <a:pt x="122" y="1030"/>
                  <a:pt x="110" y="1012"/>
                </a:cubicBezTo>
                <a:cubicBezTo>
                  <a:pt x="98" y="995"/>
                  <a:pt x="87" y="977"/>
                  <a:pt x="77" y="958"/>
                </a:cubicBezTo>
                <a:cubicBezTo>
                  <a:pt x="67" y="939"/>
                  <a:pt x="58" y="920"/>
                  <a:pt x="50" y="900"/>
                </a:cubicBezTo>
                <a:cubicBezTo>
                  <a:pt x="42" y="880"/>
                  <a:pt x="34" y="860"/>
                  <a:pt x="28" y="840"/>
                </a:cubicBezTo>
                <a:cubicBezTo>
                  <a:pt x="22" y="820"/>
                  <a:pt x="17" y="799"/>
                  <a:pt x="13" y="778"/>
                </a:cubicBezTo>
                <a:cubicBezTo>
                  <a:pt x="9" y="757"/>
                  <a:pt x="6" y="736"/>
                  <a:pt x="3" y="715"/>
                </a:cubicBezTo>
                <a:cubicBezTo>
                  <a:pt x="1" y="694"/>
                  <a:pt x="0" y="673"/>
                  <a:pt x="0" y="651"/>
                </a:cubicBezTo>
                <a:cubicBezTo>
                  <a:pt x="0" y="630"/>
                  <a:pt x="1" y="609"/>
                  <a:pt x="3" y="588"/>
                </a:cubicBezTo>
                <a:cubicBezTo>
                  <a:pt x="6" y="566"/>
                  <a:pt x="9" y="545"/>
                  <a:pt x="13" y="525"/>
                </a:cubicBezTo>
                <a:cubicBezTo>
                  <a:pt x="17" y="504"/>
                  <a:pt x="22" y="483"/>
                  <a:pt x="28" y="463"/>
                </a:cubicBezTo>
                <a:cubicBezTo>
                  <a:pt x="34" y="442"/>
                  <a:pt x="42" y="422"/>
                  <a:pt x="50" y="403"/>
                </a:cubicBezTo>
                <a:cubicBezTo>
                  <a:pt x="58" y="383"/>
                  <a:pt x="67" y="364"/>
                  <a:pt x="77" y="345"/>
                </a:cubicBezTo>
                <a:cubicBezTo>
                  <a:pt x="87" y="326"/>
                  <a:pt x="98" y="308"/>
                  <a:pt x="110" y="290"/>
                </a:cubicBezTo>
                <a:cubicBezTo>
                  <a:pt x="122" y="273"/>
                  <a:pt x="134" y="255"/>
                  <a:pt x="148" y="239"/>
                </a:cubicBezTo>
                <a:cubicBezTo>
                  <a:pt x="161" y="223"/>
                  <a:pt x="176" y="207"/>
                  <a:pt x="191" y="192"/>
                </a:cubicBezTo>
                <a:cubicBezTo>
                  <a:pt x="206" y="177"/>
                  <a:pt x="221" y="162"/>
                  <a:pt x="238" y="149"/>
                </a:cubicBezTo>
                <a:cubicBezTo>
                  <a:pt x="254" y="135"/>
                  <a:pt x="271" y="123"/>
                  <a:pt x="289" y="111"/>
                </a:cubicBezTo>
                <a:cubicBezTo>
                  <a:pt x="307" y="99"/>
                  <a:pt x="325" y="87"/>
                  <a:pt x="344" y="77"/>
                </a:cubicBezTo>
                <a:cubicBezTo>
                  <a:pt x="363" y="67"/>
                  <a:pt x="382" y="58"/>
                  <a:pt x="402" y="50"/>
                </a:cubicBezTo>
                <a:cubicBezTo>
                  <a:pt x="421" y="42"/>
                  <a:pt x="441" y="35"/>
                  <a:pt x="462" y="28"/>
                </a:cubicBezTo>
                <a:cubicBezTo>
                  <a:pt x="482" y="22"/>
                  <a:pt x="503" y="17"/>
                  <a:pt x="523" y="13"/>
                </a:cubicBezTo>
                <a:cubicBezTo>
                  <a:pt x="544" y="9"/>
                  <a:pt x="565" y="6"/>
                  <a:pt x="588" y="4"/>
                </a:cubicBezTo>
                <a:cubicBezTo>
                  <a:pt x="609" y="1"/>
                  <a:pt x="630" y="0"/>
                  <a:pt x="651" y="0"/>
                </a:cubicBezTo>
                <a:cubicBezTo>
                  <a:pt x="673" y="0"/>
                  <a:pt x="694" y="1"/>
                  <a:pt x="715" y="4"/>
                </a:cubicBezTo>
                <a:cubicBezTo>
                  <a:pt x="736" y="6"/>
                  <a:pt x="757" y="9"/>
                  <a:pt x="778" y="13"/>
                </a:cubicBezTo>
                <a:cubicBezTo>
                  <a:pt x="799" y="17"/>
                  <a:pt x="820" y="22"/>
                  <a:pt x="840" y="28"/>
                </a:cubicBezTo>
                <a:cubicBezTo>
                  <a:pt x="860" y="35"/>
                  <a:pt x="880" y="42"/>
                  <a:pt x="900" y="50"/>
                </a:cubicBezTo>
                <a:cubicBezTo>
                  <a:pt x="920" y="58"/>
                  <a:pt x="939" y="67"/>
                  <a:pt x="958" y="77"/>
                </a:cubicBezTo>
                <a:cubicBezTo>
                  <a:pt x="976" y="87"/>
                  <a:pt x="995" y="99"/>
                  <a:pt x="1012" y="111"/>
                </a:cubicBezTo>
                <a:cubicBezTo>
                  <a:pt x="1030" y="123"/>
                  <a:pt x="1047" y="135"/>
                  <a:pt x="1064" y="149"/>
                </a:cubicBezTo>
                <a:cubicBezTo>
                  <a:pt x="1080" y="162"/>
                  <a:pt x="1096" y="177"/>
                  <a:pt x="1111" y="192"/>
                </a:cubicBezTo>
                <a:cubicBezTo>
                  <a:pt x="1126" y="207"/>
                  <a:pt x="1140" y="223"/>
                  <a:pt x="1154" y="239"/>
                </a:cubicBezTo>
                <a:cubicBezTo>
                  <a:pt x="1167" y="255"/>
                  <a:pt x="1180" y="273"/>
                  <a:pt x="1192" y="290"/>
                </a:cubicBezTo>
                <a:cubicBezTo>
                  <a:pt x="1204" y="308"/>
                  <a:pt x="1214" y="326"/>
                  <a:pt x="1224" y="345"/>
                </a:cubicBezTo>
                <a:cubicBezTo>
                  <a:pt x="1235" y="364"/>
                  <a:pt x="1244" y="383"/>
                  <a:pt x="1252" y="403"/>
                </a:cubicBezTo>
                <a:cubicBezTo>
                  <a:pt x="1260" y="422"/>
                  <a:pt x="1267" y="442"/>
                  <a:pt x="1273" y="463"/>
                </a:cubicBezTo>
                <a:cubicBezTo>
                  <a:pt x="1279" y="483"/>
                  <a:pt x="1285" y="504"/>
                  <a:pt x="1289" y="525"/>
                </a:cubicBezTo>
                <a:cubicBezTo>
                  <a:pt x="1293" y="545"/>
                  <a:pt x="1296" y="566"/>
                  <a:pt x="1298" y="588"/>
                </a:cubicBezTo>
                <a:cubicBezTo>
                  <a:pt x="1300" y="609"/>
                  <a:pt x="1301" y="630"/>
                  <a:pt x="1301" y="651"/>
                </a:cubicBezTo>
                <a:close/>
              </a:path>
            </a:pathLst>
          </a:custGeom>
          <a:solidFill>
            <a:srgbClr val="2D3748">
              <a:alpha val="7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201" name="图片 200"/>
          <p:cNvPicPr/>
          <p:nvPr/>
        </p:nvPicPr>
        <p:blipFill>
          <a:blip r:embed="rId8"/>
          <a:stretch/>
        </p:blipFill>
        <p:spPr>
          <a:xfrm>
            <a:off x="5791320" y="1738080"/>
            <a:ext cx="174960" cy="2001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2" name="文本框 201"/>
          <p:cNvSpPr txBox="1"/>
          <p:nvPr/>
        </p:nvSpPr>
        <p:spPr>
          <a:xfrm>
            <a:off x="2373480" y="2461320"/>
            <a:ext cx="47016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定期抓取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03" name="文本框 202"/>
          <p:cNvSpPr txBox="1"/>
          <p:nvPr/>
        </p:nvSpPr>
        <p:spPr>
          <a:xfrm>
            <a:off x="6242400" y="1618920"/>
            <a:ext cx="838800" cy="21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法律数据库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04" name="文本框 203"/>
          <p:cNvSpPr txBox="1"/>
          <p:nvPr/>
        </p:nvSpPr>
        <p:spPr>
          <a:xfrm>
            <a:off x="6242400" y="1923480"/>
            <a:ext cx="133200" cy="157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0" u="none" strike="noStrike">
                <a:solidFill>
                  <a:srgbClr val="D1D5DB"/>
                </a:solidFill>
                <a:effectLst/>
                <a:uFillTx/>
                <a:latin typeface="DejaVuSans"/>
                <a:ea typeface="DejaVuSans"/>
              </a:rPr>
              <a:t>"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05" name="文本框 204"/>
          <p:cNvSpPr txBox="1"/>
          <p:nvPr/>
        </p:nvSpPr>
        <p:spPr>
          <a:xfrm>
            <a:off x="6303960" y="1918800"/>
            <a:ext cx="53712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北大法宝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06" name="文本框 205"/>
          <p:cNvSpPr txBox="1"/>
          <p:nvPr/>
        </p:nvSpPr>
        <p:spPr>
          <a:xfrm>
            <a:off x="6838920" y="1923480"/>
            <a:ext cx="133200" cy="157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0" u="none" strike="noStrike">
                <a:solidFill>
                  <a:srgbClr val="D1D5DB"/>
                </a:solidFill>
                <a:effectLst/>
                <a:uFillTx/>
                <a:latin typeface="DejaVuSans"/>
                <a:ea typeface="DejaVuSans"/>
              </a:rPr>
              <a:t>"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07" name="文本框 206"/>
          <p:cNvSpPr txBox="1"/>
          <p:nvPr/>
        </p:nvSpPr>
        <p:spPr>
          <a:xfrm>
            <a:off x="6900120" y="1918800"/>
            <a:ext cx="1350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、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08" name="文本框 207"/>
          <p:cNvSpPr txBox="1"/>
          <p:nvPr/>
        </p:nvSpPr>
        <p:spPr>
          <a:xfrm>
            <a:off x="7034040" y="1923480"/>
            <a:ext cx="133200" cy="157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0" u="none" strike="noStrike">
                <a:solidFill>
                  <a:srgbClr val="D1D5DB"/>
                </a:solidFill>
                <a:effectLst/>
                <a:uFillTx/>
                <a:latin typeface="DejaVuSans"/>
                <a:ea typeface="DejaVuSans"/>
              </a:rPr>
              <a:t>"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09" name="文本框 208"/>
          <p:cNvSpPr txBox="1"/>
          <p:nvPr/>
        </p:nvSpPr>
        <p:spPr>
          <a:xfrm>
            <a:off x="7095600" y="1918800"/>
            <a:ext cx="6714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法律图书馆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10" name="文本框 209"/>
          <p:cNvSpPr txBox="1"/>
          <p:nvPr/>
        </p:nvSpPr>
        <p:spPr>
          <a:xfrm>
            <a:off x="7764120" y="1923480"/>
            <a:ext cx="133200" cy="157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0" u="none" strike="noStrike">
                <a:solidFill>
                  <a:srgbClr val="D1D5DB"/>
                </a:solidFill>
                <a:effectLst/>
                <a:uFillTx/>
                <a:latin typeface="DejaVuSans"/>
                <a:ea typeface="DejaVuSans"/>
              </a:rPr>
              <a:t>"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11" name="文本框 210"/>
          <p:cNvSpPr txBox="1"/>
          <p:nvPr/>
        </p:nvSpPr>
        <p:spPr>
          <a:xfrm>
            <a:off x="7825680" y="1918800"/>
            <a:ext cx="22806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等专业网站提供广泛的法律法规、案例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12" name="任意多边形: 形状 211"/>
          <p:cNvSpPr/>
          <p:nvPr/>
        </p:nvSpPr>
        <p:spPr>
          <a:xfrm>
            <a:off x="6242400" y="2406600"/>
            <a:ext cx="1078200" cy="250920"/>
          </a:xfrm>
          <a:custGeom>
            <a:avLst/>
            <a:gdLst/>
            <a:ahLst/>
            <a:cxnLst/>
            <a:rect l="0" t="0" r="r" b="b"/>
            <a:pathLst>
              <a:path w="2995" h="697">
                <a:moveTo>
                  <a:pt x="0" y="348"/>
                </a:moveTo>
                <a:cubicBezTo>
                  <a:pt x="0" y="302"/>
                  <a:pt x="8" y="257"/>
                  <a:pt x="26" y="215"/>
                </a:cubicBezTo>
                <a:cubicBezTo>
                  <a:pt x="44" y="172"/>
                  <a:pt x="69" y="134"/>
                  <a:pt x="102" y="102"/>
                </a:cubicBezTo>
                <a:cubicBezTo>
                  <a:pt x="134" y="69"/>
                  <a:pt x="172" y="44"/>
                  <a:pt x="215" y="26"/>
                </a:cubicBezTo>
                <a:cubicBezTo>
                  <a:pt x="257" y="9"/>
                  <a:pt x="302" y="0"/>
                  <a:pt x="348" y="0"/>
                </a:cubicBezTo>
                <a:lnTo>
                  <a:pt x="2647" y="0"/>
                </a:lnTo>
                <a:cubicBezTo>
                  <a:pt x="2693" y="0"/>
                  <a:pt x="2738" y="9"/>
                  <a:pt x="2780" y="26"/>
                </a:cubicBezTo>
                <a:cubicBezTo>
                  <a:pt x="2823" y="44"/>
                  <a:pt x="2860" y="69"/>
                  <a:pt x="2893" y="102"/>
                </a:cubicBezTo>
                <a:cubicBezTo>
                  <a:pt x="2926" y="134"/>
                  <a:pt x="2951" y="172"/>
                  <a:pt x="2969" y="215"/>
                </a:cubicBezTo>
                <a:cubicBezTo>
                  <a:pt x="2986" y="257"/>
                  <a:pt x="2995" y="302"/>
                  <a:pt x="2995" y="348"/>
                </a:cubicBezTo>
                <a:cubicBezTo>
                  <a:pt x="2995" y="394"/>
                  <a:pt x="2986" y="439"/>
                  <a:pt x="2969" y="481"/>
                </a:cubicBezTo>
                <a:cubicBezTo>
                  <a:pt x="2951" y="524"/>
                  <a:pt x="2926" y="562"/>
                  <a:pt x="2893" y="594"/>
                </a:cubicBezTo>
                <a:cubicBezTo>
                  <a:pt x="2860" y="628"/>
                  <a:pt x="2823" y="653"/>
                  <a:pt x="2780" y="671"/>
                </a:cubicBezTo>
                <a:cubicBezTo>
                  <a:pt x="2738" y="688"/>
                  <a:pt x="2693" y="697"/>
                  <a:pt x="2647" y="697"/>
                </a:cubicBezTo>
                <a:lnTo>
                  <a:pt x="348" y="697"/>
                </a:lnTo>
                <a:cubicBezTo>
                  <a:pt x="302" y="697"/>
                  <a:pt x="257" y="688"/>
                  <a:pt x="215" y="671"/>
                </a:cubicBezTo>
                <a:cubicBezTo>
                  <a:pt x="172" y="653"/>
                  <a:pt x="134" y="628"/>
                  <a:pt x="102" y="594"/>
                </a:cubicBezTo>
                <a:cubicBezTo>
                  <a:pt x="69" y="562"/>
                  <a:pt x="44" y="524"/>
                  <a:pt x="26" y="481"/>
                </a:cubicBezTo>
                <a:cubicBezTo>
                  <a:pt x="8" y="439"/>
                  <a:pt x="0" y="394"/>
                  <a:pt x="0" y="348"/>
                </a:cubicBezTo>
                <a:close/>
              </a:path>
            </a:pathLst>
          </a:custGeom>
          <a:solidFill>
            <a:srgbClr val="ED8936">
              <a:alpha val="2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13" name="任意多边形: 形状 212"/>
          <p:cNvSpPr/>
          <p:nvPr/>
        </p:nvSpPr>
        <p:spPr>
          <a:xfrm>
            <a:off x="6242400" y="2406600"/>
            <a:ext cx="1078200" cy="250920"/>
          </a:xfrm>
          <a:custGeom>
            <a:avLst/>
            <a:gdLst/>
            <a:ahLst/>
            <a:cxnLst/>
            <a:rect l="0" t="0" r="r" b="b"/>
            <a:pathLst>
              <a:path w="2995" h="697">
                <a:moveTo>
                  <a:pt x="0" y="348"/>
                </a:moveTo>
                <a:cubicBezTo>
                  <a:pt x="0" y="302"/>
                  <a:pt x="8" y="257"/>
                  <a:pt x="26" y="215"/>
                </a:cubicBezTo>
                <a:cubicBezTo>
                  <a:pt x="44" y="172"/>
                  <a:pt x="69" y="134"/>
                  <a:pt x="102" y="102"/>
                </a:cubicBezTo>
                <a:cubicBezTo>
                  <a:pt x="134" y="69"/>
                  <a:pt x="172" y="44"/>
                  <a:pt x="215" y="26"/>
                </a:cubicBezTo>
                <a:cubicBezTo>
                  <a:pt x="257" y="9"/>
                  <a:pt x="302" y="0"/>
                  <a:pt x="348" y="0"/>
                </a:cubicBezTo>
                <a:lnTo>
                  <a:pt x="2647" y="0"/>
                </a:lnTo>
                <a:cubicBezTo>
                  <a:pt x="2693" y="0"/>
                  <a:pt x="2738" y="9"/>
                  <a:pt x="2780" y="26"/>
                </a:cubicBezTo>
                <a:cubicBezTo>
                  <a:pt x="2823" y="44"/>
                  <a:pt x="2860" y="69"/>
                  <a:pt x="2893" y="102"/>
                </a:cubicBezTo>
                <a:cubicBezTo>
                  <a:pt x="2926" y="134"/>
                  <a:pt x="2951" y="172"/>
                  <a:pt x="2969" y="215"/>
                </a:cubicBezTo>
                <a:cubicBezTo>
                  <a:pt x="2986" y="257"/>
                  <a:pt x="2995" y="302"/>
                  <a:pt x="2995" y="348"/>
                </a:cubicBezTo>
                <a:cubicBezTo>
                  <a:pt x="2995" y="394"/>
                  <a:pt x="2986" y="439"/>
                  <a:pt x="2969" y="481"/>
                </a:cubicBezTo>
                <a:cubicBezTo>
                  <a:pt x="2951" y="524"/>
                  <a:pt x="2926" y="562"/>
                  <a:pt x="2893" y="594"/>
                </a:cubicBezTo>
                <a:cubicBezTo>
                  <a:pt x="2860" y="628"/>
                  <a:pt x="2823" y="653"/>
                  <a:pt x="2780" y="671"/>
                </a:cubicBezTo>
                <a:cubicBezTo>
                  <a:pt x="2738" y="688"/>
                  <a:pt x="2693" y="697"/>
                  <a:pt x="2647" y="697"/>
                </a:cubicBezTo>
                <a:lnTo>
                  <a:pt x="348" y="697"/>
                </a:lnTo>
                <a:cubicBezTo>
                  <a:pt x="302" y="697"/>
                  <a:pt x="257" y="688"/>
                  <a:pt x="215" y="671"/>
                </a:cubicBezTo>
                <a:cubicBezTo>
                  <a:pt x="172" y="653"/>
                  <a:pt x="134" y="628"/>
                  <a:pt x="102" y="594"/>
                </a:cubicBezTo>
                <a:cubicBezTo>
                  <a:pt x="69" y="562"/>
                  <a:pt x="44" y="524"/>
                  <a:pt x="26" y="481"/>
                </a:cubicBezTo>
                <a:cubicBezTo>
                  <a:pt x="8" y="439"/>
                  <a:pt x="0" y="394"/>
                  <a:pt x="0" y="348"/>
                </a:cubicBezTo>
                <a:moveTo>
                  <a:pt x="348" y="23"/>
                </a:moveTo>
                <a:cubicBezTo>
                  <a:pt x="327" y="23"/>
                  <a:pt x="305" y="25"/>
                  <a:pt x="284" y="29"/>
                </a:cubicBezTo>
                <a:cubicBezTo>
                  <a:pt x="264" y="33"/>
                  <a:pt x="243" y="40"/>
                  <a:pt x="223" y="48"/>
                </a:cubicBezTo>
                <a:cubicBezTo>
                  <a:pt x="204" y="56"/>
                  <a:pt x="185" y="66"/>
                  <a:pt x="167" y="78"/>
                </a:cubicBezTo>
                <a:cubicBezTo>
                  <a:pt x="150" y="90"/>
                  <a:pt x="133" y="103"/>
                  <a:pt x="118" y="118"/>
                </a:cubicBezTo>
                <a:cubicBezTo>
                  <a:pt x="103" y="133"/>
                  <a:pt x="89" y="150"/>
                  <a:pt x="78" y="168"/>
                </a:cubicBezTo>
                <a:cubicBezTo>
                  <a:pt x="66" y="185"/>
                  <a:pt x="56" y="204"/>
                  <a:pt x="48" y="224"/>
                </a:cubicBezTo>
                <a:cubicBezTo>
                  <a:pt x="39" y="243"/>
                  <a:pt x="33" y="264"/>
                  <a:pt x="29" y="285"/>
                </a:cubicBezTo>
                <a:cubicBezTo>
                  <a:pt x="25" y="306"/>
                  <a:pt x="23" y="327"/>
                  <a:pt x="23" y="348"/>
                </a:cubicBezTo>
                <a:cubicBezTo>
                  <a:pt x="23" y="369"/>
                  <a:pt x="25" y="391"/>
                  <a:pt x="29" y="411"/>
                </a:cubicBezTo>
                <a:cubicBezTo>
                  <a:pt x="33" y="432"/>
                  <a:pt x="39" y="453"/>
                  <a:pt x="48" y="472"/>
                </a:cubicBezTo>
                <a:cubicBezTo>
                  <a:pt x="56" y="492"/>
                  <a:pt x="66" y="511"/>
                  <a:pt x="78" y="529"/>
                </a:cubicBezTo>
                <a:cubicBezTo>
                  <a:pt x="89" y="546"/>
                  <a:pt x="103" y="563"/>
                  <a:pt x="118" y="578"/>
                </a:cubicBezTo>
                <a:cubicBezTo>
                  <a:pt x="133" y="593"/>
                  <a:pt x="150" y="606"/>
                  <a:pt x="167" y="618"/>
                </a:cubicBezTo>
                <a:cubicBezTo>
                  <a:pt x="185" y="631"/>
                  <a:pt x="204" y="641"/>
                  <a:pt x="223" y="649"/>
                </a:cubicBezTo>
                <a:cubicBezTo>
                  <a:pt x="243" y="657"/>
                  <a:pt x="264" y="664"/>
                  <a:pt x="284" y="668"/>
                </a:cubicBezTo>
                <a:cubicBezTo>
                  <a:pt x="305" y="672"/>
                  <a:pt x="327" y="674"/>
                  <a:pt x="348" y="674"/>
                </a:cubicBezTo>
                <a:lnTo>
                  <a:pt x="2647" y="674"/>
                </a:lnTo>
                <a:cubicBezTo>
                  <a:pt x="2668" y="674"/>
                  <a:pt x="2689" y="672"/>
                  <a:pt x="2710" y="668"/>
                </a:cubicBezTo>
                <a:cubicBezTo>
                  <a:pt x="2731" y="664"/>
                  <a:pt x="2752" y="657"/>
                  <a:pt x="2771" y="649"/>
                </a:cubicBezTo>
                <a:cubicBezTo>
                  <a:pt x="2791" y="641"/>
                  <a:pt x="2810" y="631"/>
                  <a:pt x="2827" y="618"/>
                </a:cubicBezTo>
                <a:cubicBezTo>
                  <a:pt x="2845" y="606"/>
                  <a:pt x="2862" y="593"/>
                  <a:pt x="2877" y="578"/>
                </a:cubicBezTo>
                <a:cubicBezTo>
                  <a:pt x="2892" y="563"/>
                  <a:pt x="2905" y="546"/>
                  <a:pt x="2917" y="529"/>
                </a:cubicBezTo>
                <a:cubicBezTo>
                  <a:pt x="2929" y="511"/>
                  <a:pt x="2939" y="492"/>
                  <a:pt x="2947" y="472"/>
                </a:cubicBezTo>
                <a:cubicBezTo>
                  <a:pt x="2955" y="453"/>
                  <a:pt x="2962" y="432"/>
                  <a:pt x="2966" y="411"/>
                </a:cubicBezTo>
                <a:cubicBezTo>
                  <a:pt x="2970" y="391"/>
                  <a:pt x="2972" y="369"/>
                  <a:pt x="2972" y="348"/>
                </a:cubicBezTo>
                <a:cubicBezTo>
                  <a:pt x="2972" y="327"/>
                  <a:pt x="2970" y="306"/>
                  <a:pt x="2966" y="285"/>
                </a:cubicBezTo>
                <a:cubicBezTo>
                  <a:pt x="2962" y="264"/>
                  <a:pt x="2955" y="243"/>
                  <a:pt x="2947" y="224"/>
                </a:cubicBezTo>
                <a:cubicBezTo>
                  <a:pt x="2939" y="204"/>
                  <a:pt x="2929" y="185"/>
                  <a:pt x="2917" y="168"/>
                </a:cubicBezTo>
                <a:cubicBezTo>
                  <a:pt x="2905" y="150"/>
                  <a:pt x="2892" y="133"/>
                  <a:pt x="2877" y="118"/>
                </a:cubicBezTo>
                <a:cubicBezTo>
                  <a:pt x="2862" y="103"/>
                  <a:pt x="2845" y="90"/>
                  <a:pt x="2827" y="78"/>
                </a:cubicBezTo>
                <a:cubicBezTo>
                  <a:pt x="2810" y="66"/>
                  <a:pt x="2791" y="56"/>
                  <a:pt x="2771" y="48"/>
                </a:cubicBezTo>
                <a:cubicBezTo>
                  <a:pt x="2752" y="40"/>
                  <a:pt x="2731" y="33"/>
                  <a:pt x="2710" y="29"/>
                </a:cubicBezTo>
                <a:cubicBezTo>
                  <a:pt x="2689" y="25"/>
                  <a:pt x="2668" y="23"/>
                  <a:pt x="2647" y="23"/>
                </a:cubicBezTo>
                <a:lnTo>
                  <a:pt x="348" y="23"/>
                </a:lnTo>
                <a:close/>
              </a:path>
            </a:pathLst>
          </a:custGeom>
          <a:solidFill>
            <a:srgbClr val="ED8936">
              <a:alpha val="4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214" name="图片 213"/>
          <p:cNvPicPr/>
          <p:nvPr/>
        </p:nvPicPr>
        <p:blipFill>
          <a:blip r:embed="rId9"/>
          <a:stretch/>
        </p:blipFill>
        <p:spPr>
          <a:xfrm>
            <a:off x="6351120" y="2473560"/>
            <a:ext cx="91440" cy="1166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15" name="文本框 214"/>
          <p:cNvSpPr txBox="1"/>
          <p:nvPr/>
        </p:nvSpPr>
        <p:spPr>
          <a:xfrm>
            <a:off x="6242400" y="2119320"/>
            <a:ext cx="107352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及理论研究资料。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16" name="任意多边形: 形状 215"/>
          <p:cNvSpPr/>
          <p:nvPr/>
        </p:nvSpPr>
        <p:spPr>
          <a:xfrm>
            <a:off x="7387200" y="2406600"/>
            <a:ext cx="869400" cy="250920"/>
          </a:xfrm>
          <a:custGeom>
            <a:avLst/>
            <a:gdLst/>
            <a:ahLst/>
            <a:cxnLst/>
            <a:rect l="0" t="0" r="r" b="b"/>
            <a:pathLst>
              <a:path w="2415" h="697">
                <a:moveTo>
                  <a:pt x="0" y="348"/>
                </a:moveTo>
                <a:cubicBezTo>
                  <a:pt x="0" y="302"/>
                  <a:pt x="9" y="257"/>
                  <a:pt x="26" y="215"/>
                </a:cubicBezTo>
                <a:cubicBezTo>
                  <a:pt x="44" y="172"/>
                  <a:pt x="69" y="134"/>
                  <a:pt x="102" y="102"/>
                </a:cubicBezTo>
                <a:cubicBezTo>
                  <a:pt x="134" y="69"/>
                  <a:pt x="172" y="44"/>
                  <a:pt x="215" y="26"/>
                </a:cubicBezTo>
                <a:cubicBezTo>
                  <a:pt x="257" y="9"/>
                  <a:pt x="302" y="0"/>
                  <a:pt x="348" y="0"/>
                </a:cubicBezTo>
                <a:lnTo>
                  <a:pt x="2066" y="0"/>
                </a:lnTo>
                <a:cubicBezTo>
                  <a:pt x="2112" y="0"/>
                  <a:pt x="2156" y="9"/>
                  <a:pt x="2199" y="26"/>
                </a:cubicBezTo>
                <a:cubicBezTo>
                  <a:pt x="2242" y="44"/>
                  <a:pt x="2279" y="69"/>
                  <a:pt x="2312" y="102"/>
                </a:cubicBezTo>
                <a:cubicBezTo>
                  <a:pt x="2345" y="134"/>
                  <a:pt x="2370" y="172"/>
                  <a:pt x="2387" y="215"/>
                </a:cubicBezTo>
                <a:cubicBezTo>
                  <a:pt x="2405" y="257"/>
                  <a:pt x="2415" y="302"/>
                  <a:pt x="2415" y="348"/>
                </a:cubicBezTo>
                <a:cubicBezTo>
                  <a:pt x="2415" y="394"/>
                  <a:pt x="2405" y="439"/>
                  <a:pt x="2387" y="481"/>
                </a:cubicBezTo>
                <a:cubicBezTo>
                  <a:pt x="2370" y="524"/>
                  <a:pt x="2345" y="562"/>
                  <a:pt x="2312" y="594"/>
                </a:cubicBezTo>
                <a:cubicBezTo>
                  <a:pt x="2279" y="628"/>
                  <a:pt x="2242" y="653"/>
                  <a:pt x="2199" y="671"/>
                </a:cubicBezTo>
                <a:cubicBezTo>
                  <a:pt x="2156" y="688"/>
                  <a:pt x="2112" y="697"/>
                  <a:pt x="2066" y="697"/>
                </a:cubicBezTo>
                <a:lnTo>
                  <a:pt x="348" y="697"/>
                </a:lnTo>
                <a:cubicBezTo>
                  <a:pt x="302" y="697"/>
                  <a:pt x="257" y="688"/>
                  <a:pt x="215" y="671"/>
                </a:cubicBezTo>
                <a:cubicBezTo>
                  <a:pt x="172" y="653"/>
                  <a:pt x="134" y="628"/>
                  <a:pt x="102" y="594"/>
                </a:cubicBezTo>
                <a:cubicBezTo>
                  <a:pt x="69" y="562"/>
                  <a:pt x="44" y="524"/>
                  <a:pt x="26" y="481"/>
                </a:cubicBezTo>
                <a:cubicBezTo>
                  <a:pt x="9" y="439"/>
                  <a:pt x="0" y="394"/>
                  <a:pt x="0" y="348"/>
                </a:cubicBezTo>
                <a:close/>
              </a:path>
            </a:pathLst>
          </a:custGeom>
          <a:solidFill>
            <a:srgbClr val="ED8936">
              <a:alpha val="2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17" name="任意多边形: 形状 216"/>
          <p:cNvSpPr/>
          <p:nvPr/>
        </p:nvSpPr>
        <p:spPr>
          <a:xfrm>
            <a:off x="7387200" y="2406600"/>
            <a:ext cx="869400" cy="250920"/>
          </a:xfrm>
          <a:custGeom>
            <a:avLst/>
            <a:gdLst/>
            <a:ahLst/>
            <a:cxnLst/>
            <a:rect l="0" t="0" r="r" b="b"/>
            <a:pathLst>
              <a:path w="2415" h="697">
                <a:moveTo>
                  <a:pt x="0" y="348"/>
                </a:moveTo>
                <a:cubicBezTo>
                  <a:pt x="0" y="302"/>
                  <a:pt x="9" y="257"/>
                  <a:pt x="26" y="215"/>
                </a:cubicBezTo>
                <a:cubicBezTo>
                  <a:pt x="44" y="172"/>
                  <a:pt x="69" y="134"/>
                  <a:pt x="102" y="102"/>
                </a:cubicBezTo>
                <a:cubicBezTo>
                  <a:pt x="134" y="69"/>
                  <a:pt x="172" y="44"/>
                  <a:pt x="215" y="26"/>
                </a:cubicBezTo>
                <a:cubicBezTo>
                  <a:pt x="257" y="9"/>
                  <a:pt x="302" y="0"/>
                  <a:pt x="348" y="0"/>
                </a:cubicBezTo>
                <a:lnTo>
                  <a:pt x="2066" y="0"/>
                </a:lnTo>
                <a:cubicBezTo>
                  <a:pt x="2112" y="0"/>
                  <a:pt x="2156" y="9"/>
                  <a:pt x="2199" y="26"/>
                </a:cubicBezTo>
                <a:cubicBezTo>
                  <a:pt x="2242" y="44"/>
                  <a:pt x="2279" y="69"/>
                  <a:pt x="2312" y="102"/>
                </a:cubicBezTo>
                <a:cubicBezTo>
                  <a:pt x="2345" y="134"/>
                  <a:pt x="2370" y="172"/>
                  <a:pt x="2387" y="215"/>
                </a:cubicBezTo>
                <a:cubicBezTo>
                  <a:pt x="2405" y="257"/>
                  <a:pt x="2415" y="302"/>
                  <a:pt x="2415" y="348"/>
                </a:cubicBezTo>
                <a:cubicBezTo>
                  <a:pt x="2415" y="394"/>
                  <a:pt x="2405" y="439"/>
                  <a:pt x="2387" y="481"/>
                </a:cubicBezTo>
                <a:cubicBezTo>
                  <a:pt x="2370" y="524"/>
                  <a:pt x="2345" y="562"/>
                  <a:pt x="2312" y="594"/>
                </a:cubicBezTo>
                <a:cubicBezTo>
                  <a:pt x="2279" y="628"/>
                  <a:pt x="2242" y="653"/>
                  <a:pt x="2199" y="671"/>
                </a:cubicBezTo>
                <a:cubicBezTo>
                  <a:pt x="2156" y="688"/>
                  <a:pt x="2112" y="697"/>
                  <a:pt x="2066" y="697"/>
                </a:cubicBezTo>
                <a:lnTo>
                  <a:pt x="348" y="697"/>
                </a:lnTo>
                <a:cubicBezTo>
                  <a:pt x="302" y="697"/>
                  <a:pt x="257" y="688"/>
                  <a:pt x="215" y="671"/>
                </a:cubicBezTo>
                <a:cubicBezTo>
                  <a:pt x="172" y="653"/>
                  <a:pt x="134" y="628"/>
                  <a:pt x="102" y="594"/>
                </a:cubicBezTo>
                <a:cubicBezTo>
                  <a:pt x="69" y="562"/>
                  <a:pt x="44" y="524"/>
                  <a:pt x="26" y="481"/>
                </a:cubicBezTo>
                <a:cubicBezTo>
                  <a:pt x="9" y="439"/>
                  <a:pt x="0" y="394"/>
                  <a:pt x="0" y="348"/>
                </a:cubicBezTo>
                <a:moveTo>
                  <a:pt x="348" y="23"/>
                </a:moveTo>
                <a:cubicBezTo>
                  <a:pt x="327" y="23"/>
                  <a:pt x="306" y="25"/>
                  <a:pt x="285" y="29"/>
                </a:cubicBezTo>
                <a:cubicBezTo>
                  <a:pt x="264" y="33"/>
                  <a:pt x="243" y="40"/>
                  <a:pt x="224" y="48"/>
                </a:cubicBezTo>
                <a:cubicBezTo>
                  <a:pt x="204" y="56"/>
                  <a:pt x="185" y="66"/>
                  <a:pt x="167" y="78"/>
                </a:cubicBezTo>
                <a:cubicBezTo>
                  <a:pt x="150" y="90"/>
                  <a:pt x="133" y="103"/>
                  <a:pt x="118" y="118"/>
                </a:cubicBezTo>
                <a:cubicBezTo>
                  <a:pt x="103" y="133"/>
                  <a:pt x="90" y="150"/>
                  <a:pt x="78" y="168"/>
                </a:cubicBezTo>
                <a:cubicBezTo>
                  <a:pt x="66" y="185"/>
                  <a:pt x="56" y="204"/>
                  <a:pt x="48" y="224"/>
                </a:cubicBezTo>
                <a:cubicBezTo>
                  <a:pt x="40" y="243"/>
                  <a:pt x="33" y="264"/>
                  <a:pt x="29" y="285"/>
                </a:cubicBezTo>
                <a:cubicBezTo>
                  <a:pt x="25" y="306"/>
                  <a:pt x="23" y="327"/>
                  <a:pt x="23" y="348"/>
                </a:cubicBezTo>
                <a:cubicBezTo>
                  <a:pt x="23" y="369"/>
                  <a:pt x="25" y="391"/>
                  <a:pt x="29" y="411"/>
                </a:cubicBezTo>
                <a:cubicBezTo>
                  <a:pt x="33" y="432"/>
                  <a:pt x="40" y="453"/>
                  <a:pt x="48" y="472"/>
                </a:cubicBezTo>
                <a:cubicBezTo>
                  <a:pt x="56" y="492"/>
                  <a:pt x="66" y="511"/>
                  <a:pt x="78" y="529"/>
                </a:cubicBezTo>
                <a:cubicBezTo>
                  <a:pt x="90" y="546"/>
                  <a:pt x="103" y="563"/>
                  <a:pt x="118" y="578"/>
                </a:cubicBezTo>
                <a:cubicBezTo>
                  <a:pt x="133" y="593"/>
                  <a:pt x="150" y="606"/>
                  <a:pt x="167" y="618"/>
                </a:cubicBezTo>
                <a:cubicBezTo>
                  <a:pt x="185" y="631"/>
                  <a:pt x="204" y="641"/>
                  <a:pt x="224" y="649"/>
                </a:cubicBezTo>
                <a:cubicBezTo>
                  <a:pt x="243" y="657"/>
                  <a:pt x="264" y="664"/>
                  <a:pt x="285" y="668"/>
                </a:cubicBezTo>
                <a:cubicBezTo>
                  <a:pt x="306" y="672"/>
                  <a:pt x="327" y="674"/>
                  <a:pt x="348" y="674"/>
                </a:cubicBezTo>
                <a:lnTo>
                  <a:pt x="2066" y="674"/>
                </a:lnTo>
                <a:cubicBezTo>
                  <a:pt x="2087" y="674"/>
                  <a:pt x="2108" y="672"/>
                  <a:pt x="2129" y="668"/>
                </a:cubicBezTo>
                <a:cubicBezTo>
                  <a:pt x="2150" y="664"/>
                  <a:pt x="2170" y="657"/>
                  <a:pt x="2190" y="649"/>
                </a:cubicBezTo>
                <a:cubicBezTo>
                  <a:pt x="2210" y="641"/>
                  <a:pt x="2229" y="631"/>
                  <a:pt x="2246" y="618"/>
                </a:cubicBezTo>
                <a:cubicBezTo>
                  <a:pt x="2264" y="606"/>
                  <a:pt x="2281" y="593"/>
                  <a:pt x="2296" y="578"/>
                </a:cubicBezTo>
                <a:cubicBezTo>
                  <a:pt x="2311" y="563"/>
                  <a:pt x="2324" y="546"/>
                  <a:pt x="2336" y="529"/>
                </a:cubicBezTo>
                <a:cubicBezTo>
                  <a:pt x="2348" y="511"/>
                  <a:pt x="2358" y="492"/>
                  <a:pt x="2366" y="472"/>
                </a:cubicBezTo>
                <a:cubicBezTo>
                  <a:pt x="2374" y="453"/>
                  <a:pt x="2380" y="432"/>
                  <a:pt x="2385" y="411"/>
                </a:cubicBezTo>
                <a:cubicBezTo>
                  <a:pt x="2389" y="391"/>
                  <a:pt x="2391" y="369"/>
                  <a:pt x="2391" y="348"/>
                </a:cubicBezTo>
                <a:cubicBezTo>
                  <a:pt x="2391" y="327"/>
                  <a:pt x="2389" y="306"/>
                  <a:pt x="2385" y="285"/>
                </a:cubicBezTo>
                <a:cubicBezTo>
                  <a:pt x="2380" y="264"/>
                  <a:pt x="2374" y="243"/>
                  <a:pt x="2366" y="224"/>
                </a:cubicBezTo>
                <a:cubicBezTo>
                  <a:pt x="2358" y="204"/>
                  <a:pt x="2348" y="185"/>
                  <a:pt x="2336" y="168"/>
                </a:cubicBezTo>
                <a:cubicBezTo>
                  <a:pt x="2324" y="150"/>
                  <a:pt x="2311" y="133"/>
                  <a:pt x="2296" y="118"/>
                </a:cubicBezTo>
                <a:cubicBezTo>
                  <a:pt x="2281" y="103"/>
                  <a:pt x="2264" y="90"/>
                  <a:pt x="2246" y="78"/>
                </a:cubicBezTo>
                <a:cubicBezTo>
                  <a:pt x="2229" y="66"/>
                  <a:pt x="2210" y="56"/>
                  <a:pt x="2190" y="48"/>
                </a:cubicBezTo>
                <a:cubicBezTo>
                  <a:pt x="2170" y="40"/>
                  <a:pt x="2150" y="33"/>
                  <a:pt x="2129" y="29"/>
                </a:cubicBezTo>
                <a:cubicBezTo>
                  <a:pt x="2108" y="25"/>
                  <a:pt x="2087" y="23"/>
                  <a:pt x="2066" y="23"/>
                </a:cubicBezTo>
                <a:lnTo>
                  <a:pt x="348" y="23"/>
                </a:lnTo>
                <a:close/>
              </a:path>
            </a:pathLst>
          </a:custGeom>
          <a:solidFill>
            <a:srgbClr val="ED8936">
              <a:alpha val="4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218" name="图片 217"/>
          <p:cNvPicPr/>
          <p:nvPr/>
        </p:nvPicPr>
        <p:blipFill>
          <a:blip r:embed="rId10"/>
          <a:stretch/>
        </p:blipFill>
        <p:spPr>
          <a:xfrm>
            <a:off x="7495920" y="2473560"/>
            <a:ext cx="116640" cy="1166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19" name="文本框 218"/>
          <p:cNvSpPr txBox="1"/>
          <p:nvPr/>
        </p:nvSpPr>
        <p:spPr>
          <a:xfrm>
            <a:off x="6509880" y="2461320"/>
            <a:ext cx="70488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数据接口申请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20" name="任意多边形: 形状 219"/>
          <p:cNvSpPr/>
          <p:nvPr/>
        </p:nvSpPr>
        <p:spPr>
          <a:xfrm>
            <a:off x="346680" y="3025080"/>
            <a:ext cx="4901400" cy="1387440"/>
          </a:xfrm>
          <a:custGeom>
            <a:avLst/>
            <a:gdLst/>
            <a:ahLst/>
            <a:cxnLst/>
            <a:rect l="0" t="0" r="r" b="b"/>
            <a:pathLst>
              <a:path w="13615" h="3854">
                <a:moveTo>
                  <a:pt x="0" y="3668"/>
                </a:moveTo>
                <a:lnTo>
                  <a:pt x="0" y="185"/>
                </a:lnTo>
                <a:cubicBezTo>
                  <a:pt x="0" y="173"/>
                  <a:pt x="1" y="161"/>
                  <a:pt x="3" y="149"/>
                </a:cubicBezTo>
                <a:cubicBezTo>
                  <a:pt x="5" y="137"/>
                  <a:pt x="8" y="126"/>
                  <a:pt x="11" y="114"/>
                </a:cubicBezTo>
                <a:cubicBezTo>
                  <a:pt x="15" y="103"/>
                  <a:pt x="20" y="92"/>
                  <a:pt x="25" y="82"/>
                </a:cubicBezTo>
                <a:cubicBezTo>
                  <a:pt x="31" y="72"/>
                  <a:pt x="37" y="63"/>
                  <a:pt x="44" y="54"/>
                </a:cubicBezTo>
                <a:cubicBezTo>
                  <a:pt x="51" y="45"/>
                  <a:pt x="59" y="38"/>
                  <a:pt x="67" y="31"/>
                </a:cubicBezTo>
                <a:cubicBezTo>
                  <a:pt x="75" y="24"/>
                  <a:pt x="84" y="18"/>
                  <a:pt x="93" y="14"/>
                </a:cubicBezTo>
                <a:cubicBezTo>
                  <a:pt x="102" y="9"/>
                  <a:pt x="112" y="6"/>
                  <a:pt x="121" y="3"/>
                </a:cubicBezTo>
                <a:cubicBezTo>
                  <a:pt x="131" y="1"/>
                  <a:pt x="141" y="0"/>
                  <a:pt x="151" y="0"/>
                </a:cubicBezTo>
                <a:lnTo>
                  <a:pt x="13430" y="0"/>
                </a:lnTo>
                <a:cubicBezTo>
                  <a:pt x="13442" y="0"/>
                  <a:pt x="13454" y="1"/>
                  <a:pt x="13466" y="3"/>
                </a:cubicBezTo>
                <a:cubicBezTo>
                  <a:pt x="13478" y="6"/>
                  <a:pt x="13489" y="9"/>
                  <a:pt x="13501" y="14"/>
                </a:cubicBezTo>
                <a:cubicBezTo>
                  <a:pt x="13512" y="18"/>
                  <a:pt x="13523" y="24"/>
                  <a:pt x="13533" y="31"/>
                </a:cubicBezTo>
                <a:cubicBezTo>
                  <a:pt x="13543" y="38"/>
                  <a:pt x="13552" y="45"/>
                  <a:pt x="13561" y="54"/>
                </a:cubicBezTo>
                <a:cubicBezTo>
                  <a:pt x="13570" y="63"/>
                  <a:pt x="13577" y="72"/>
                  <a:pt x="13584" y="82"/>
                </a:cubicBezTo>
                <a:cubicBezTo>
                  <a:pt x="13591" y="92"/>
                  <a:pt x="13596" y="103"/>
                  <a:pt x="13601" y="114"/>
                </a:cubicBezTo>
                <a:cubicBezTo>
                  <a:pt x="13606" y="126"/>
                  <a:pt x="13609" y="137"/>
                  <a:pt x="13612" y="149"/>
                </a:cubicBezTo>
                <a:cubicBezTo>
                  <a:pt x="13614" y="161"/>
                  <a:pt x="13615" y="173"/>
                  <a:pt x="13615" y="185"/>
                </a:cubicBezTo>
                <a:lnTo>
                  <a:pt x="13615" y="3668"/>
                </a:lnTo>
                <a:cubicBezTo>
                  <a:pt x="13615" y="3680"/>
                  <a:pt x="13614" y="3693"/>
                  <a:pt x="13612" y="3705"/>
                </a:cubicBezTo>
                <a:cubicBezTo>
                  <a:pt x="13609" y="3716"/>
                  <a:pt x="13606" y="3728"/>
                  <a:pt x="13601" y="3739"/>
                </a:cubicBezTo>
                <a:cubicBezTo>
                  <a:pt x="13596" y="3751"/>
                  <a:pt x="13591" y="3761"/>
                  <a:pt x="13584" y="3771"/>
                </a:cubicBezTo>
                <a:cubicBezTo>
                  <a:pt x="13577" y="3782"/>
                  <a:pt x="13570" y="3791"/>
                  <a:pt x="13561" y="3800"/>
                </a:cubicBezTo>
                <a:cubicBezTo>
                  <a:pt x="13552" y="3808"/>
                  <a:pt x="13543" y="3816"/>
                  <a:pt x="13533" y="3823"/>
                </a:cubicBezTo>
                <a:cubicBezTo>
                  <a:pt x="13523" y="3829"/>
                  <a:pt x="13512" y="3835"/>
                  <a:pt x="13501" y="3840"/>
                </a:cubicBezTo>
                <a:cubicBezTo>
                  <a:pt x="13489" y="3845"/>
                  <a:pt x="13478" y="3848"/>
                  <a:pt x="13466" y="3850"/>
                </a:cubicBezTo>
                <a:cubicBezTo>
                  <a:pt x="13454" y="3853"/>
                  <a:pt x="13442" y="3854"/>
                  <a:pt x="13430" y="3854"/>
                </a:cubicBezTo>
                <a:lnTo>
                  <a:pt x="151" y="3854"/>
                </a:lnTo>
                <a:cubicBezTo>
                  <a:pt x="141" y="3854"/>
                  <a:pt x="131" y="3853"/>
                  <a:pt x="121" y="3850"/>
                </a:cubicBezTo>
                <a:cubicBezTo>
                  <a:pt x="112" y="3848"/>
                  <a:pt x="102" y="3845"/>
                  <a:pt x="93" y="3840"/>
                </a:cubicBezTo>
                <a:cubicBezTo>
                  <a:pt x="84" y="3835"/>
                  <a:pt x="75" y="3829"/>
                  <a:pt x="67" y="3823"/>
                </a:cubicBezTo>
                <a:cubicBezTo>
                  <a:pt x="59" y="3816"/>
                  <a:pt x="51" y="3808"/>
                  <a:pt x="44" y="3800"/>
                </a:cubicBezTo>
                <a:cubicBezTo>
                  <a:pt x="37" y="3791"/>
                  <a:pt x="31" y="3782"/>
                  <a:pt x="25" y="3771"/>
                </a:cubicBezTo>
                <a:cubicBezTo>
                  <a:pt x="20" y="3761"/>
                  <a:pt x="15" y="3751"/>
                  <a:pt x="11" y="3739"/>
                </a:cubicBezTo>
                <a:cubicBezTo>
                  <a:pt x="8" y="3728"/>
                  <a:pt x="5" y="3716"/>
                  <a:pt x="3" y="3705"/>
                </a:cubicBezTo>
                <a:cubicBezTo>
                  <a:pt x="1" y="3693"/>
                  <a:pt x="0" y="3680"/>
                  <a:pt x="0" y="3668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21" name="任意多边形: 形状 220"/>
          <p:cNvSpPr/>
          <p:nvPr/>
        </p:nvSpPr>
        <p:spPr>
          <a:xfrm>
            <a:off x="334080" y="3025080"/>
            <a:ext cx="67320" cy="1387440"/>
          </a:xfrm>
          <a:custGeom>
            <a:avLst/>
            <a:gdLst/>
            <a:ahLst/>
            <a:cxnLst/>
            <a:rect l="0" t="0" r="r" b="b"/>
            <a:pathLst>
              <a:path w="187" h="3854">
                <a:moveTo>
                  <a:pt x="0" y="0"/>
                </a:moveTo>
                <a:lnTo>
                  <a:pt x="187" y="0"/>
                </a:lnTo>
                <a:lnTo>
                  <a:pt x="187" y="3854"/>
                </a:lnTo>
                <a:lnTo>
                  <a:pt x="0" y="3854"/>
                </a:lnTo>
                <a:lnTo>
                  <a:pt x="0" y="0"/>
                </a:lnTo>
                <a:close/>
              </a:path>
            </a:pathLst>
          </a:custGeom>
          <a:solidFill>
            <a:srgbClr val="ED8936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22" name="任意多边形: 形状 221"/>
          <p:cNvSpPr/>
          <p:nvPr/>
        </p:nvSpPr>
        <p:spPr>
          <a:xfrm>
            <a:off x="526320" y="3192120"/>
            <a:ext cx="468360" cy="468360"/>
          </a:xfrm>
          <a:custGeom>
            <a:avLst/>
            <a:gdLst/>
            <a:ahLst/>
            <a:cxnLst/>
            <a:rect l="0" t="0" r="r" b="b"/>
            <a:pathLst>
              <a:path w="1301" h="1301">
                <a:moveTo>
                  <a:pt x="1301" y="650"/>
                </a:moveTo>
                <a:cubicBezTo>
                  <a:pt x="1301" y="671"/>
                  <a:pt x="1300" y="692"/>
                  <a:pt x="1298" y="714"/>
                </a:cubicBezTo>
                <a:cubicBezTo>
                  <a:pt x="1296" y="735"/>
                  <a:pt x="1293" y="756"/>
                  <a:pt x="1288" y="777"/>
                </a:cubicBezTo>
                <a:cubicBezTo>
                  <a:pt x="1284" y="798"/>
                  <a:pt x="1279" y="818"/>
                  <a:pt x="1273" y="839"/>
                </a:cubicBezTo>
                <a:cubicBezTo>
                  <a:pt x="1267" y="859"/>
                  <a:pt x="1260" y="880"/>
                  <a:pt x="1251" y="900"/>
                </a:cubicBezTo>
                <a:cubicBezTo>
                  <a:pt x="1243" y="919"/>
                  <a:pt x="1234" y="938"/>
                  <a:pt x="1224" y="957"/>
                </a:cubicBezTo>
                <a:cubicBezTo>
                  <a:pt x="1214" y="976"/>
                  <a:pt x="1203" y="994"/>
                  <a:pt x="1191" y="1012"/>
                </a:cubicBezTo>
                <a:cubicBezTo>
                  <a:pt x="1179" y="1030"/>
                  <a:pt x="1167" y="1047"/>
                  <a:pt x="1153" y="1063"/>
                </a:cubicBezTo>
                <a:cubicBezTo>
                  <a:pt x="1140" y="1080"/>
                  <a:pt x="1126" y="1095"/>
                  <a:pt x="1110" y="1110"/>
                </a:cubicBezTo>
                <a:cubicBezTo>
                  <a:pt x="1095" y="1125"/>
                  <a:pt x="1080" y="1140"/>
                  <a:pt x="1063" y="1153"/>
                </a:cubicBezTo>
                <a:cubicBezTo>
                  <a:pt x="1047" y="1167"/>
                  <a:pt x="1030" y="1179"/>
                  <a:pt x="1012" y="1191"/>
                </a:cubicBezTo>
                <a:cubicBezTo>
                  <a:pt x="994" y="1203"/>
                  <a:pt x="976" y="1214"/>
                  <a:pt x="957" y="1224"/>
                </a:cubicBezTo>
                <a:cubicBezTo>
                  <a:pt x="939" y="1234"/>
                  <a:pt x="919" y="1243"/>
                  <a:pt x="900" y="1251"/>
                </a:cubicBezTo>
                <a:cubicBezTo>
                  <a:pt x="880" y="1259"/>
                  <a:pt x="860" y="1267"/>
                  <a:pt x="840" y="1273"/>
                </a:cubicBezTo>
                <a:cubicBezTo>
                  <a:pt x="819" y="1279"/>
                  <a:pt x="799" y="1284"/>
                  <a:pt x="778" y="1288"/>
                </a:cubicBezTo>
                <a:cubicBezTo>
                  <a:pt x="757" y="1292"/>
                  <a:pt x="736" y="1296"/>
                  <a:pt x="715" y="1298"/>
                </a:cubicBezTo>
                <a:cubicBezTo>
                  <a:pt x="693" y="1300"/>
                  <a:pt x="672" y="1301"/>
                  <a:pt x="651" y="1301"/>
                </a:cubicBezTo>
                <a:cubicBezTo>
                  <a:pt x="630" y="1301"/>
                  <a:pt x="608" y="1300"/>
                  <a:pt x="587" y="1298"/>
                </a:cubicBezTo>
                <a:cubicBezTo>
                  <a:pt x="566" y="1296"/>
                  <a:pt x="545" y="1292"/>
                  <a:pt x="524" y="1288"/>
                </a:cubicBezTo>
                <a:cubicBezTo>
                  <a:pt x="503" y="1284"/>
                  <a:pt x="482" y="1279"/>
                  <a:pt x="461" y="1273"/>
                </a:cubicBezTo>
                <a:cubicBezTo>
                  <a:pt x="441" y="1267"/>
                  <a:pt x="421" y="1259"/>
                  <a:pt x="401" y="1251"/>
                </a:cubicBezTo>
                <a:cubicBezTo>
                  <a:pt x="381" y="1243"/>
                  <a:pt x="362" y="1234"/>
                  <a:pt x="343" y="1224"/>
                </a:cubicBezTo>
                <a:cubicBezTo>
                  <a:pt x="325" y="1214"/>
                  <a:pt x="306" y="1203"/>
                  <a:pt x="289" y="1191"/>
                </a:cubicBezTo>
                <a:cubicBezTo>
                  <a:pt x="271" y="1179"/>
                  <a:pt x="254" y="1167"/>
                  <a:pt x="238" y="1153"/>
                </a:cubicBezTo>
                <a:cubicBezTo>
                  <a:pt x="221" y="1140"/>
                  <a:pt x="205" y="1125"/>
                  <a:pt x="190" y="1110"/>
                </a:cubicBezTo>
                <a:cubicBezTo>
                  <a:pt x="175" y="1095"/>
                  <a:pt x="161" y="1080"/>
                  <a:pt x="147" y="1063"/>
                </a:cubicBezTo>
                <a:cubicBezTo>
                  <a:pt x="134" y="1047"/>
                  <a:pt x="121" y="1030"/>
                  <a:pt x="109" y="1012"/>
                </a:cubicBezTo>
                <a:cubicBezTo>
                  <a:pt x="98" y="994"/>
                  <a:pt x="87" y="976"/>
                  <a:pt x="77" y="957"/>
                </a:cubicBezTo>
                <a:cubicBezTo>
                  <a:pt x="67" y="938"/>
                  <a:pt x="58" y="919"/>
                  <a:pt x="49" y="900"/>
                </a:cubicBezTo>
                <a:cubicBezTo>
                  <a:pt x="41" y="880"/>
                  <a:pt x="34" y="859"/>
                  <a:pt x="28" y="839"/>
                </a:cubicBezTo>
                <a:cubicBezTo>
                  <a:pt x="22" y="818"/>
                  <a:pt x="17" y="798"/>
                  <a:pt x="12" y="777"/>
                </a:cubicBezTo>
                <a:cubicBezTo>
                  <a:pt x="8" y="756"/>
                  <a:pt x="5" y="735"/>
                  <a:pt x="3" y="714"/>
                </a:cubicBezTo>
                <a:cubicBezTo>
                  <a:pt x="1" y="692"/>
                  <a:pt x="0" y="671"/>
                  <a:pt x="0" y="650"/>
                </a:cubicBezTo>
                <a:cubicBezTo>
                  <a:pt x="0" y="629"/>
                  <a:pt x="1" y="607"/>
                  <a:pt x="3" y="586"/>
                </a:cubicBezTo>
                <a:cubicBezTo>
                  <a:pt x="5" y="565"/>
                  <a:pt x="8" y="544"/>
                  <a:pt x="12" y="523"/>
                </a:cubicBezTo>
                <a:cubicBezTo>
                  <a:pt x="17" y="502"/>
                  <a:pt x="22" y="482"/>
                  <a:pt x="28" y="461"/>
                </a:cubicBezTo>
                <a:cubicBezTo>
                  <a:pt x="34" y="441"/>
                  <a:pt x="41" y="421"/>
                  <a:pt x="49" y="401"/>
                </a:cubicBezTo>
                <a:cubicBezTo>
                  <a:pt x="58" y="381"/>
                  <a:pt x="67" y="362"/>
                  <a:pt x="77" y="343"/>
                </a:cubicBezTo>
                <a:cubicBezTo>
                  <a:pt x="87" y="325"/>
                  <a:pt x="98" y="306"/>
                  <a:pt x="109" y="289"/>
                </a:cubicBezTo>
                <a:cubicBezTo>
                  <a:pt x="121" y="271"/>
                  <a:pt x="134" y="254"/>
                  <a:pt x="147" y="238"/>
                </a:cubicBezTo>
                <a:cubicBezTo>
                  <a:pt x="161" y="221"/>
                  <a:pt x="175" y="205"/>
                  <a:pt x="190" y="190"/>
                </a:cubicBezTo>
                <a:cubicBezTo>
                  <a:pt x="205" y="175"/>
                  <a:pt x="221" y="161"/>
                  <a:pt x="238" y="147"/>
                </a:cubicBezTo>
                <a:cubicBezTo>
                  <a:pt x="254" y="134"/>
                  <a:pt x="271" y="121"/>
                  <a:pt x="289" y="109"/>
                </a:cubicBezTo>
                <a:cubicBezTo>
                  <a:pt x="306" y="98"/>
                  <a:pt x="325" y="87"/>
                  <a:pt x="343" y="77"/>
                </a:cubicBezTo>
                <a:cubicBezTo>
                  <a:pt x="362" y="67"/>
                  <a:pt x="381" y="58"/>
                  <a:pt x="401" y="49"/>
                </a:cubicBezTo>
                <a:cubicBezTo>
                  <a:pt x="421" y="41"/>
                  <a:pt x="441" y="34"/>
                  <a:pt x="461" y="28"/>
                </a:cubicBezTo>
                <a:cubicBezTo>
                  <a:pt x="482" y="22"/>
                  <a:pt x="503" y="17"/>
                  <a:pt x="524" y="12"/>
                </a:cubicBezTo>
                <a:cubicBezTo>
                  <a:pt x="545" y="8"/>
                  <a:pt x="566" y="5"/>
                  <a:pt x="587" y="3"/>
                </a:cubicBezTo>
                <a:cubicBezTo>
                  <a:pt x="608" y="1"/>
                  <a:pt x="630" y="0"/>
                  <a:pt x="651" y="0"/>
                </a:cubicBezTo>
                <a:cubicBezTo>
                  <a:pt x="672" y="0"/>
                  <a:pt x="693" y="1"/>
                  <a:pt x="715" y="3"/>
                </a:cubicBezTo>
                <a:cubicBezTo>
                  <a:pt x="736" y="5"/>
                  <a:pt x="757" y="8"/>
                  <a:pt x="778" y="12"/>
                </a:cubicBezTo>
                <a:cubicBezTo>
                  <a:pt x="799" y="17"/>
                  <a:pt x="819" y="22"/>
                  <a:pt x="840" y="28"/>
                </a:cubicBezTo>
                <a:cubicBezTo>
                  <a:pt x="860" y="34"/>
                  <a:pt x="880" y="41"/>
                  <a:pt x="900" y="49"/>
                </a:cubicBezTo>
                <a:cubicBezTo>
                  <a:pt x="919" y="58"/>
                  <a:pt x="939" y="67"/>
                  <a:pt x="957" y="77"/>
                </a:cubicBezTo>
                <a:cubicBezTo>
                  <a:pt x="976" y="87"/>
                  <a:pt x="994" y="98"/>
                  <a:pt x="1012" y="109"/>
                </a:cubicBezTo>
                <a:cubicBezTo>
                  <a:pt x="1030" y="121"/>
                  <a:pt x="1047" y="134"/>
                  <a:pt x="1063" y="147"/>
                </a:cubicBezTo>
                <a:cubicBezTo>
                  <a:pt x="1080" y="161"/>
                  <a:pt x="1095" y="175"/>
                  <a:pt x="1110" y="190"/>
                </a:cubicBezTo>
                <a:cubicBezTo>
                  <a:pt x="1126" y="205"/>
                  <a:pt x="1140" y="221"/>
                  <a:pt x="1153" y="238"/>
                </a:cubicBezTo>
                <a:cubicBezTo>
                  <a:pt x="1167" y="254"/>
                  <a:pt x="1179" y="271"/>
                  <a:pt x="1191" y="289"/>
                </a:cubicBezTo>
                <a:cubicBezTo>
                  <a:pt x="1203" y="306"/>
                  <a:pt x="1214" y="325"/>
                  <a:pt x="1224" y="343"/>
                </a:cubicBezTo>
                <a:cubicBezTo>
                  <a:pt x="1234" y="362"/>
                  <a:pt x="1243" y="381"/>
                  <a:pt x="1251" y="401"/>
                </a:cubicBezTo>
                <a:cubicBezTo>
                  <a:pt x="1260" y="421"/>
                  <a:pt x="1267" y="441"/>
                  <a:pt x="1273" y="461"/>
                </a:cubicBezTo>
                <a:cubicBezTo>
                  <a:pt x="1279" y="482"/>
                  <a:pt x="1284" y="502"/>
                  <a:pt x="1288" y="523"/>
                </a:cubicBezTo>
                <a:cubicBezTo>
                  <a:pt x="1293" y="544"/>
                  <a:pt x="1296" y="565"/>
                  <a:pt x="1298" y="586"/>
                </a:cubicBezTo>
                <a:cubicBezTo>
                  <a:pt x="1300" y="607"/>
                  <a:pt x="1301" y="629"/>
                  <a:pt x="1301" y="650"/>
                </a:cubicBezTo>
                <a:close/>
              </a:path>
            </a:pathLst>
          </a:custGeom>
          <a:solidFill>
            <a:srgbClr val="2D3748">
              <a:alpha val="7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223" name="图片 222"/>
          <p:cNvPicPr/>
          <p:nvPr/>
        </p:nvPicPr>
        <p:blipFill>
          <a:blip r:embed="rId11"/>
          <a:stretch/>
        </p:blipFill>
        <p:spPr>
          <a:xfrm>
            <a:off x="685080" y="3326040"/>
            <a:ext cx="150120" cy="2001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24" name="文本框 223"/>
          <p:cNvSpPr txBox="1"/>
          <p:nvPr/>
        </p:nvSpPr>
        <p:spPr>
          <a:xfrm>
            <a:off x="7679880" y="2461320"/>
            <a:ext cx="47016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实时同步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25" name="文本框 224"/>
          <p:cNvSpPr txBox="1"/>
          <p:nvPr/>
        </p:nvSpPr>
        <p:spPr>
          <a:xfrm>
            <a:off x="1128240" y="3206880"/>
            <a:ext cx="1509480" cy="21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行业协会与学术机构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26" name="文本框 225"/>
          <p:cNvSpPr txBox="1"/>
          <p:nvPr/>
        </p:nvSpPr>
        <p:spPr>
          <a:xfrm>
            <a:off x="1128240" y="3506400"/>
            <a:ext cx="38898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行业标准和地方性法规往往由行业协会或学术研究机构发布，具有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27" name="任意多边形: 形状 226"/>
          <p:cNvSpPr/>
          <p:nvPr/>
        </p:nvSpPr>
        <p:spPr>
          <a:xfrm>
            <a:off x="1127880" y="3994200"/>
            <a:ext cx="1136880" cy="251280"/>
          </a:xfrm>
          <a:custGeom>
            <a:avLst/>
            <a:gdLst/>
            <a:ahLst/>
            <a:cxnLst/>
            <a:rect l="0" t="0" r="r" b="b"/>
            <a:pathLst>
              <a:path w="3158" h="698">
                <a:moveTo>
                  <a:pt x="27" y="215"/>
                </a:moveTo>
                <a:cubicBezTo>
                  <a:pt x="44" y="173"/>
                  <a:pt x="70" y="135"/>
                  <a:pt x="102" y="102"/>
                </a:cubicBezTo>
                <a:cubicBezTo>
                  <a:pt x="135" y="70"/>
                  <a:pt x="173" y="45"/>
                  <a:pt x="215" y="27"/>
                </a:cubicBezTo>
                <a:cubicBezTo>
                  <a:pt x="258" y="9"/>
                  <a:pt x="302" y="0"/>
                  <a:pt x="348" y="0"/>
                </a:cubicBezTo>
                <a:lnTo>
                  <a:pt x="2810" y="0"/>
                </a:lnTo>
                <a:cubicBezTo>
                  <a:pt x="2856" y="0"/>
                  <a:pt x="2901" y="9"/>
                  <a:pt x="2943" y="27"/>
                </a:cubicBezTo>
                <a:cubicBezTo>
                  <a:pt x="2986" y="45"/>
                  <a:pt x="3024" y="70"/>
                  <a:pt x="3056" y="102"/>
                </a:cubicBezTo>
                <a:cubicBezTo>
                  <a:pt x="3089" y="135"/>
                  <a:pt x="3114" y="173"/>
                  <a:pt x="3132" y="215"/>
                </a:cubicBezTo>
                <a:cubicBezTo>
                  <a:pt x="3149" y="258"/>
                  <a:pt x="3158" y="302"/>
                  <a:pt x="3158" y="349"/>
                </a:cubicBezTo>
                <a:cubicBezTo>
                  <a:pt x="3158" y="396"/>
                  <a:pt x="3149" y="440"/>
                  <a:pt x="3132" y="483"/>
                </a:cubicBezTo>
                <a:cubicBezTo>
                  <a:pt x="3114" y="525"/>
                  <a:pt x="3089" y="563"/>
                  <a:pt x="3056" y="596"/>
                </a:cubicBezTo>
                <a:cubicBezTo>
                  <a:pt x="3024" y="628"/>
                  <a:pt x="2986" y="654"/>
                  <a:pt x="2943" y="671"/>
                </a:cubicBezTo>
                <a:cubicBezTo>
                  <a:pt x="2901" y="689"/>
                  <a:pt x="2856" y="698"/>
                  <a:pt x="2810" y="698"/>
                </a:cubicBezTo>
                <a:lnTo>
                  <a:pt x="348" y="698"/>
                </a:lnTo>
                <a:cubicBezTo>
                  <a:pt x="302" y="698"/>
                  <a:pt x="258" y="689"/>
                  <a:pt x="215" y="671"/>
                </a:cubicBezTo>
                <a:cubicBezTo>
                  <a:pt x="173" y="654"/>
                  <a:pt x="135" y="628"/>
                  <a:pt x="102" y="596"/>
                </a:cubicBezTo>
                <a:cubicBezTo>
                  <a:pt x="70" y="563"/>
                  <a:pt x="44" y="525"/>
                  <a:pt x="27" y="483"/>
                </a:cubicBezTo>
                <a:cubicBezTo>
                  <a:pt x="9" y="440"/>
                  <a:pt x="0" y="396"/>
                  <a:pt x="0" y="349"/>
                </a:cubicBezTo>
                <a:cubicBezTo>
                  <a:pt x="0" y="302"/>
                  <a:pt x="9" y="258"/>
                  <a:pt x="27" y="215"/>
                </a:cubicBezTo>
                <a:close/>
              </a:path>
            </a:pathLst>
          </a:custGeom>
          <a:solidFill>
            <a:srgbClr val="ED8936">
              <a:alpha val="2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28" name="任意多边形: 形状 227"/>
          <p:cNvSpPr/>
          <p:nvPr/>
        </p:nvSpPr>
        <p:spPr>
          <a:xfrm>
            <a:off x="1127880" y="3994200"/>
            <a:ext cx="1136880" cy="251280"/>
          </a:xfrm>
          <a:custGeom>
            <a:avLst/>
            <a:gdLst/>
            <a:ahLst/>
            <a:cxnLst/>
            <a:rect l="0" t="0" r="r" b="b"/>
            <a:pathLst>
              <a:path w="3158" h="698">
                <a:moveTo>
                  <a:pt x="0" y="349"/>
                </a:moveTo>
                <a:cubicBezTo>
                  <a:pt x="0" y="302"/>
                  <a:pt x="9" y="258"/>
                  <a:pt x="27" y="215"/>
                </a:cubicBezTo>
                <a:cubicBezTo>
                  <a:pt x="44" y="173"/>
                  <a:pt x="70" y="135"/>
                  <a:pt x="102" y="102"/>
                </a:cubicBezTo>
                <a:cubicBezTo>
                  <a:pt x="135" y="70"/>
                  <a:pt x="173" y="45"/>
                  <a:pt x="215" y="27"/>
                </a:cubicBezTo>
                <a:cubicBezTo>
                  <a:pt x="258" y="9"/>
                  <a:pt x="302" y="0"/>
                  <a:pt x="348" y="0"/>
                </a:cubicBezTo>
                <a:lnTo>
                  <a:pt x="2810" y="0"/>
                </a:lnTo>
                <a:cubicBezTo>
                  <a:pt x="2856" y="0"/>
                  <a:pt x="2901" y="9"/>
                  <a:pt x="2943" y="27"/>
                </a:cubicBezTo>
                <a:cubicBezTo>
                  <a:pt x="2986" y="45"/>
                  <a:pt x="3024" y="70"/>
                  <a:pt x="3056" y="102"/>
                </a:cubicBezTo>
                <a:cubicBezTo>
                  <a:pt x="3089" y="135"/>
                  <a:pt x="3114" y="173"/>
                  <a:pt x="3132" y="215"/>
                </a:cubicBezTo>
                <a:cubicBezTo>
                  <a:pt x="3149" y="258"/>
                  <a:pt x="3158" y="302"/>
                  <a:pt x="3158" y="349"/>
                </a:cubicBezTo>
                <a:cubicBezTo>
                  <a:pt x="3158" y="396"/>
                  <a:pt x="3149" y="440"/>
                  <a:pt x="3132" y="483"/>
                </a:cubicBezTo>
                <a:cubicBezTo>
                  <a:pt x="3114" y="525"/>
                  <a:pt x="3089" y="563"/>
                  <a:pt x="3056" y="596"/>
                </a:cubicBezTo>
                <a:cubicBezTo>
                  <a:pt x="3024" y="628"/>
                  <a:pt x="2986" y="654"/>
                  <a:pt x="2943" y="671"/>
                </a:cubicBezTo>
                <a:cubicBezTo>
                  <a:pt x="2901" y="689"/>
                  <a:pt x="2856" y="698"/>
                  <a:pt x="2810" y="698"/>
                </a:cubicBezTo>
                <a:lnTo>
                  <a:pt x="348" y="698"/>
                </a:lnTo>
                <a:cubicBezTo>
                  <a:pt x="302" y="698"/>
                  <a:pt x="258" y="689"/>
                  <a:pt x="215" y="671"/>
                </a:cubicBezTo>
                <a:cubicBezTo>
                  <a:pt x="173" y="654"/>
                  <a:pt x="135" y="628"/>
                  <a:pt x="102" y="596"/>
                </a:cubicBezTo>
                <a:cubicBezTo>
                  <a:pt x="70" y="563"/>
                  <a:pt x="44" y="525"/>
                  <a:pt x="27" y="483"/>
                </a:cubicBezTo>
                <a:cubicBezTo>
                  <a:pt x="9" y="440"/>
                  <a:pt x="0" y="396"/>
                  <a:pt x="0" y="349"/>
                </a:cubicBezTo>
                <a:moveTo>
                  <a:pt x="348" y="24"/>
                </a:moveTo>
                <a:cubicBezTo>
                  <a:pt x="327" y="24"/>
                  <a:pt x="306" y="26"/>
                  <a:pt x="285" y="30"/>
                </a:cubicBezTo>
                <a:cubicBezTo>
                  <a:pt x="264" y="34"/>
                  <a:pt x="244" y="40"/>
                  <a:pt x="224" y="48"/>
                </a:cubicBezTo>
                <a:cubicBezTo>
                  <a:pt x="204" y="56"/>
                  <a:pt x="186" y="66"/>
                  <a:pt x="168" y="78"/>
                </a:cubicBezTo>
                <a:cubicBezTo>
                  <a:pt x="150" y="90"/>
                  <a:pt x="134" y="104"/>
                  <a:pt x="119" y="119"/>
                </a:cubicBezTo>
                <a:cubicBezTo>
                  <a:pt x="104" y="134"/>
                  <a:pt x="90" y="150"/>
                  <a:pt x="78" y="168"/>
                </a:cubicBezTo>
                <a:cubicBezTo>
                  <a:pt x="66" y="186"/>
                  <a:pt x="56" y="204"/>
                  <a:pt x="48" y="224"/>
                </a:cubicBezTo>
                <a:cubicBezTo>
                  <a:pt x="40" y="244"/>
                  <a:pt x="34" y="264"/>
                  <a:pt x="30" y="285"/>
                </a:cubicBezTo>
                <a:cubicBezTo>
                  <a:pt x="26" y="306"/>
                  <a:pt x="23" y="327"/>
                  <a:pt x="23" y="349"/>
                </a:cubicBezTo>
                <a:cubicBezTo>
                  <a:pt x="23" y="370"/>
                  <a:pt x="26" y="392"/>
                  <a:pt x="30" y="413"/>
                </a:cubicBezTo>
                <a:cubicBezTo>
                  <a:pt x="34" y="434"/>
                  <a:pt x="40" y="454"/>
                  <a:pt x="48" y="474"/>
                </a:cubicBezTo>
                <a:cubicBezTo>
                  <a:pt x="56" y="494"/>
                  <a:pt x="66" y="512"/>
                  <a:pt x="78" y="530"/>
                </a:cubicBezTo>
                <a:cubicBezTo>
                  <a:pt x="90" y="548"/>
                  <a:pt x="104" y="564"/>
                  <a:pt x="119" y="579"/>
                </a:cubicBezTo>
                <a:cubicBezTo>
                  <a:pt x="134" y="594"/>
                  <a:pt x="150" y="608"/>
                  <a:pt x="168" y="620"/>
                </a:cubicBezTo>
                <a:cubicBezTo>
                  <a:pt x="186" y="632"/>
                  <a:pt x="204" y="642"/>
                  <a:pt x="224" y="650"/>
                </a:cubicBezTo>
                <a:cubicBezTo>
                  <a:pt x="244" y="658"/>
                  <a:pt x="264" y="664"/>
                  <a:pt x="285" y="668"/>
                </a:cubicBezTo>
                <a:cubicBezTo>
                  <a:pt x="306" y="672"/>
                  <a:pt x="327" y="675"/>
                  <a:pt x="348" y="675"/>
                </a:cubicBezTo>
                <a:lnTo>
                  <a:pt x="2810" y="675"/>
                </a:lnTo>
                <a:cubicBezTo>
                  <a:pt x="2831" y="675"/>
                  <a:pt x="2853" y="672"/>
                  <a:pt x="2873" y="668"/>
                </a:cubicBezTo>
                <a:cubicBezTo>
                  <a:pt x="2894" y="664"/>
                  <a:pt x="2915" y="658"/>
                  <a:pt x="2934" y="650"/>
                </a:cubicBezTo>
                <a:cubicBezTo>
                  <a:pt x="2954" y="642"/>
                  <a:pt x="2973" y="632"/>
                  <a:pt x="2991" y="620"/>
                </a:cubicBezTo>
                <a:cubicBezTo>
                  <a:pt x="3008" y="608"/>
                  <a:pt x="3025" y="594"/>
                  <a:pt x="3040" y="579"/>
                </a:cubicBezTo>
                <a:cubicBezTo>
                  <a:pt x="3055" y="564"/>
                  <a:pt x="3068" y="548"/>
                  <a:pt x="3080" y="530"/>
                </a:cubicBezTo>
                <a:cubicBezTo>
                  <a:pt x="3092" y="512"/>
                  <a:pt x="3102" y="494"/>
                  <a:pt x="3110" y="474"/>
                </a:cubicBezTo>
                <a:cubicBezTo>
                  <a:pt x="3118" y="454"/>
                  <a:pt x="3125" y="434"/>
                  <a:pt x="3129" y="413"/>
                </a:cubicBezTo>
                <a:cubicBezTo>
                  <a:pt x="3133" y="392"/>
                  <a:pt x="3135" y="370"/>
                  <a:pt x="3135" y="349"/>
                </a:cubicBezTo>
                <a:cubicBezTo>
                  <a:pt x="3135" y="327"/>
                  <a:pt x="3133" y="306"/>
                  <a:pt x="3129" y="285"/>
                </a:cubicBezTo>
                <a:cubicBezTo>
                  <a:pt x="3125" y="264"/>
                  <a:pt x="3118" y="244"/>
                  <a:pt x="3110" y="224"/>
                </a:cubicBezTo>
                <a:cubicBezTo>
                  <a:pt x="3102" y="204"/>
                  <a:pt x="3092" y="186"/>
                  <a:pt x="3080" y="168"/>
                </a:cubicBezTo>
                <a:cubicBezTo>
                  <a:pt x="3068" y="150"/>
                  <a:pt x="3055" y="134"/>
                  <a:pt x="3040" y="119"/>
                </a:cubicBezTo>
                <a:cubicBezTo>
                  <a:pt x="3025" y="104"/>
                  <a:pt x="3008" y="90"/>
                  <a:pt x="2991" y="78"/>
                </a:cubicBezTo>
                <a:cubicBezTo>
                  <a:pt x="2973" y="66"/>
                  <a:pt x="2954" y="56"/>
                  <a:pt x="2934" y="48"/>
                </a:cubicBezTo>
                <a:cubicBezTo>
                  <a:pt x="2915" y="40"/>
                  <a:pt x="2894" y="34"/>
                  <a:pt x="2873" y="30"/>
                </a:cubicBezTo>
                <a:cubicBezTo>
                  <a:pt x="2853" y="26"/>
                  <a:pt x="2831" y="24"/>
                  <a:pt x="2810" y="24"/>
                </a:cubicBezTo>
                <a:lnTo>
                  <a:pt x="348" y="24"/>
                </a:lnTo>
                <a:close/>
              </a:path>
            </a:pathLst>
          </a:custGeom>
          <a:solidFill>
            <a:srgbClr val="ED8936">
              <a:alpha val="4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229" name="图片 228"/>
          <p:cNvPicPr/>
          <p:nvPr/>
        </p:nvPicPr>
        <p:blipFill>
          <a:blip r:embed="rId12"/>
          <a:stretch/>
        </p:blipFill>
        <p:spPr>
          <a:xfrm>
            <a:off x="1236960" y="4061520"/>
            <a:ext cx="150120" cy="1166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30" name="文本框 229"/>
          <p:cNvSpPr txBox="1"/>
          <p:nvPr/>
        </p:nvSpPr>
        <p:spPr>
          <a:xfrm>
            <a:off x="1128240" y="3706920"/>
            <a:ext cx="14760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较强的专业性和实用性。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31" name="任意多边形: 形状 230"/>
          <p:cNvSpPr/>
          <p:nvPr/>
        </p:nvSpPr>
        <p:spPr>
          <a:xfrm>
            <a:off x="2331360" y="3994200"/>
            <a:ext cx="902880" cy="251280"/>
          </a:xfrm>
          <a:custGeom>
            <a:avLst/>
            <a:gdLst/>
            <a:ahLst/>
            <a:cxnLst/>
            <a:rect l="0" t="0" r="r" b="b"/>
            <a:pathLst>
              <a:path w="2508" h="698">
                <a:moveTo>
                  <a:pt x="26" y="215"/>
                </a:moveTo>
                <a:cubicBezTo>
                  <a:pt x="44" y="173"/>
                  <a:pt x="69" y="135"/>
                  <a:pt x="102" y="102"/>
                </a:cubicBezTo>
                <a:cubicBezTo>
                  <a:pt x="135" y="70"/>
                  <a:pt x="172" y="45"/>
                  <a:pt x="215" y="27"/>
                </a:cubicBezTo>
                <a:cubicBezTo>
                  <a:pt x="258" y="9"/>
                  <a:pt x="302" y="0"/>
                  <a:pt x="348" y="0"/>
                </a:cubicBezTo>
                <a:lnTo>
                  <a:pt x="2159" y="0"/>
                </a:lnTo>
                <a:cubicBezTo>
                  <a:pt x="2205" y="0"/>
                  <a:pt x="2249" y="9"/>
                  <a:pt x="2292" y="27"/>
                </a:cubicBezTo>
                <a:cubicBezTo>
                  <a:pt x="2336" y="45"/>
                  <a:pt x="2373" y="70"/>
                  <a:pt x="2406" y="102"/>
                </a:cubicBezTo>
                <a:cubicBezTo>
                  <a:pt x="2439" y="135"/>
                  <a:pt x="2464" y="173"/>
                  <a:pt x="2481" y="215"/>
                </a:cubicBezTo>
                <a:cubicBezTo>
                  <a:pt x="2499" y="258"/>
                  <a:pt x="2508" y="302"/>
                  <a:pt x="2508" y="348"/>
                </a:cubicBezTo>
                <a:lnTo>
                  <a:pt x="2508" y="349"/>
                </a:lnTo>
                <a:cubicBezTo>
                  <a:pt x="2508" y="396"/>
                  <a:pt x="2499" y="440"/>
                  <a:pt x="2481" y="483"/>
                </a:cubicBezTo>
                <a:cubicBezTo>
                  <a:pt x="2464" y="525"/>
                  <a:pt x="2439" y="563"/>
                  <a:pt x="2406" y="596"/>
                </a:cubicBezTo>
                <a:cubicBezTo>
                  <a:pt x="2373" y="628"/>
                  <a:pt x="2336" y="654"/>
                  <a:pt x="2292" y="671"/>
                </a:cubicBezTo>
                <a:cubicBezTo>
                  <a:pt x="2249" y="689"/>
                  <a:pt x="2205" y="698"/>
                  <a:pt x="2159" y="698"/>
                </a:cubicBezTo>
                <a:lnTo>
                  <a:pt x="348" y="698"/>
                </a:lnTo>
                <a:cubicBezTo>
                  <a:pt x="302" y="698"/>
                  <a:pt x="258" y="689"/>
                  <a:pt x="215" y="671"/>
                </a:cubicBezTo>
                <a:cubicBezTo>
                  <a:pt x="172" y="654"/>
                  <a:pt x="135" y="628"/>
                  <a:pt x="102" y="596"/>
                </a:cubicBezTo>
                <a:cubicBezTo>
                  <a:pt x="69" y="563"/>
                  <a:pt x="44" y="525"/>
                  <a:pt x="26" y="483"/>
                </a:cubicBezTo>
                <a:cubicBezTo>
                  <a:pt x="9" y="440"/>
                  <a:pt x="0" y="396"/>
                  <a:pt x="0" y="349"/>
                </a:cubicBezTo>
                <a:lnTo>
                  <a:pt x="0" y="348"/>
                </a:lnTo>
                <a:cubicBezTo>
                  <a:pt x="0" y="302"/>
                  <a:pt x="9" y="258"/>
                  <a:pt x="26" y="215"/>
                </a:cubicBezTo>
                <a:close/>
              </a:path>
            </a:pathLst>
          </a:custGeom>
          <a:solidFill>
            <a:srgbClr val="ED8936">
              <a:alpha val="2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32" name="任意多边形: 形状 231"/>
          <p:cNvSpPr/>
          <p:nvPr/>
        </p:nvSpPr>
        <p:spPr>
          <a:xfrm>
            <a:off x="2331360" y="3994200"/>
            <a:ext cx="902880" cy="251280"/>
          </a:xfrm>
          <a:custGeom>
            <a:avLst/>
            <a:gdLst/>
            <a:ahLst/>
            <a:cxnLst/>
            <a:rect l="0" t="0" r="r" b="b"/>
            <a:pathLst>
              <a:path w="2508" h="698">
                <a:moveTo>
                  <a:pt x="0" y="349"/>
                </a:moveTo>
                <a:cubicBezTo>
                  <a:pt x="0" y="302"/>
                  <a:pt x="9" y="258"/>
                  <a:pt x="26" y="215"/>
                </a:cubicBezTo>
                <a:cubicBezTo>
                  <a:pt x="44" y="173"/>
                  <a:pt x="69" y="135"/>
                  <a:pt x="102" y="102"/>
                </a:cubicBezTo>
                <a:cubicBezTo>
                  <a:pt x="135" y="70"/>
                  <a:pt x="172" y="45"/>
                  <a:pt x="215" y="27"/>
                </a:cubicBezTo>
                <a:cubicBezTo>
                  <a:pt x="258" y="9"/>
                  <a:pt x="302" y="0"/>
                  <a:pt x="348" y="0"/>
                </a:cubicBezTo>
                <a:lnTo>
                  <a:pt x="2159" y="0"/>
                </a:lnTo>
                <a:cubicBezTo>
                  <a:pt x="2205" y="0"/>
                  <a:pt x="2249" y="9"/>
                  <a:pt x="2292" y="27"/>
                </a:cubicBezTo>
                <a:cubicBezTo>
                  <a:pt x="2336" y="45"/>
                  <a:pt x="2373" y="70"/>
                  <a:pt x="2406" y="102"/>
                </a:cubicBezTo>
                <a:cubicBezTo>
                  <a:pt x="2439" y="135"/>
                  <a:pt x="2464" y="173"/>
                  <a:pt x="2481" y="215"/>
                </a:cubicBezTo>
                <a:cubicBezTo>
                  <a:pt x="2499" y="258"/>
                  <a:pt x="2508" y="302"/>
                  <a:pt x="2508" y="349"/>
                </a:cubicBezTo>
                <a:cubicBezTo>
                  <a:pt x="2508" y="396"/>
                  <a:pt x="2499" y="440"/>
                  <a:pt x="2481" y="483"/>
                </a:cubicBezTo>
                <a:cubicBezTo>
                  <a:pt x="2464" y="525"/>
                  <a:pt x="2439" y="563"/>
                  <a:pt x="2406" y="596"/>
                </a:cubicBezTo>
                <a:cubicBezTo>
                  <a:pt x="2373" y="628"/>
                  <a:pt x="2336" y="654"/>
                  <a:pt x="2292" y="671"/>
                </a:cubicBezTo>
                <a:cubicBezTo>
                  <a:pt x="2249" y="689"/>
                  <a:pt x="2205" y="698"/>
                  <a:pt x="2159" y="698"/>
                </a:cubicBezTo>
                <a:lnTo>
                  <a:pt x="348" y="698"/>
                </a:lnTo>
                <a:cubicBezTo>
                  <a:pt x="302" y="698"/>
                  <a:pt x="258" y="689"/>
                  <a:pt x="215" y="671"/>
                </a:cubicBezTo>
                <a:cubicBezTo>
                  <a:pt x="172" y="654"/>
                  <a:pt x="135" y="628"/>
                  <a:pt x="102" y="596"/>
                </a:cubicBezTo>
                <a:cubicBezTo>
                  <a:pt x="69" y="563"/>
                  <a:pt x="44" y="525"/>
                  <a:pt x="26" y="483"/>
                </a:cubicBezTo>
                <a:cubicBezTo>
                  <a:pt x="9" y="440"/>
                  <a:pt x="0" y="396"/>
                  <a:pt x="0" y="349"/>
                </a:cubicBezTo>
                <a:moveTo>
                  <a:pt x="348" y="24"/>
                </a:moveTo>
                <a:cubicBezTo>
                  <a:pt x="327" y="24"/>
                  <a:pt x="306" y="26"/>
                  <a:pt x="285" y="30"/>
                </a:cubicBezTo>
                <a:cubicBezTo>
                  <a:pt x="264" y="34"/>
                  <a:pt x="243" y="40"/>
                  <a:pt x="224" y="48"/>
                </a:cubicBezTo>
                <a:cubicBezTo>
                  <a:pt x="204" y="56"/>
                  <a:pt x="185" y="66"/>
                  <a:pt x="168" y="78"/>
                </a:cubicBezTo>
                <a:cubicBezTo>
                  <a:pt x="150" y="90"/>
                  <a:pt x="133" y="104"/>
                  <a:pt x="118" y="119"/>
                </a:cubicBezTo>
                <a:cubicBezTo>
                  <a:pt x="103" y="134"/>
                  <a:pt x="90" y="150"/>
                  <a:pt x="78" y="168"/>
                </a:cubicBezTo>
                <a:cubicBezTo>
                  <a:pt x="66" y="186"/>
                  <a:pt x="56" y="204"/>
                  <a:pt x="48" y="224"/>
                </a:cubicBezTo>
                <a:cubicBezTo>
                  <a:pt x="40" y="244"/>
                  <a:pt x="34" y="264"/>
                  <a:pt x="29" y="285"/>
                </a:cubicBezTo>
                <a:cubicBezTo>
                  <a:pt x="25" y="306"/>
                  <a:pt x="23" y="327"/>
                  <a:pt x="23" y="349"/>
                </a:cubicBezTo>
                <a:cubicBezTo>
                  <a:pt x="23" y="370"/>
                  <a:pt x="25" y="392"/>
                  <a:pt x="29" y="413"/>
                </a:cubicBezTo>
                <a:cubicBezTo>
                  <a:pt x="34" y="434"/>
                  <a:pt x="40" y="454"/>
                  <a:pt x="48" y="474"/>
                </a:cubicBezTo>
                <a:cubicBezTo>
                  <a:pt x="56" y="494"/>
                  <a:pt x="66" y="512"/>
                  <a:pt x="78" y="530"/>
                </a:cubicBezTo>
                <a:cubicBezTo>
                  <a:pt x="90" y="548"/>
                  <a:pt x="103" y="564"/>
                  <a:pt x="118" y="579"/>
                </a:cubicBezTo>
                <a:cubicBezTo>
                  <a:pt x="133" y="594"/>
                  <a:pt x="150" y="608"/>
                  <a:pt x="168" y="620"/>
                </a:cubicBezTo>
                <a:cubicBezTo>
                  <a:pt x="185" y="632"/>
                  <a:pt x="204" y="642"/>
                  <a:pt x="224" y="650"/>
                </a:cubicBezTo>
                <a:cubicBezTo>
                  <a:pt x="243" y="658"/>
                  <a:pt x="264" y="664"/>
                  <a:pt x="285" y="668"/>
                </a:cubicBezTo>
                <a:cubicBezTo>
                  <a:pt x="306" y="672"/>
                  <a:pt x="327" y="675"/>
                  <a:pt x="348" y="675"/>
                </a:cubicBezTo>
                <a:lnTo>
                  <a:pt x="2159" y="675"/>
                </a:lnTo>
                <a:cubicBezTo>
                  <a:pt x="2180" y="675"/>
                  <a:pt x="2201" y="672"/>
                  <a:pt x="2222" y="668"/>
                </a:cubicBezTo>
                <a:cubicBezTo>
                  <a:pt x="2243" y="664"/>
                  <a:pt x="2263" y="658"/>
                  <a:pt x="2283" y="650"/>
                </a:cubicBezTo>
                <a:cubicBezTo>
                  <a:pt x="2304" y="642"/>
                  <a:pt x="2323" y="632"/>
                  <a:pt x="2340" y="620"/>
                </a:cubicBezTo>
                <a:cubicBezTo>
                  <a:pt x="2358" y="608"/>
                  <a:pt x="2374" y="594"/>
                  <a:pt x="2390" y="579"/>
                </a:cubicBezTo>
                <a:cubicBezTo>
                  <a:pt x="2405" y="564"/>
                  <a:pt x="2418" y="548"/>
                  <a:pt x="2430" y="530"/>
                </a:cubicBezTo>
                <a:cubicBezTo>
                  <a:pt x="2442" y="512"/>
                  <a:pt x="2452" y="494"/>
                  <a:pt x="2460" y="474"/>
                </a:cubicBezTo>
                <a:cubicBezTo>
                  <a:pt x="2468" y="454"/>
                  <a:pt x="2474" y="434"/>
                  <a:pt x="2478" y="413"/>
                </a:cubicBezTo>
                <a:cubicBezTo>
                  <a:pt x="2483" y="392"/>
                  <a:pt x="2485" y="370"/>
                  <a:pt x="2485" y="349"/>
                </a:cubicBezTo>
                <a:cubicBezTo>
                  <a:pt x="2485" y="327"/>
                  <a:pt x="2483" y="306"/>
                  <a:pt x="2478" y="285"/>
                </a:cubicBezTo>
                <a:cubicBezTo>
                  <a:pt x="2474" y="264"/>
                  <a:pt x="2468" y="244"/>
                  <a:pt x="2460" y="224"/>
                </a:cubicBezTo>
                <a:cubicBezTo>
                  <a:pt x="2452" y="204"/>
                  <a:pt x="2442" y="186"/>
                  <a:pt x="2430" y="168"/>
                </a:cubicBezTo>
                <a:cubicBezTo>
                  <a:pt x="2418" y="150"/>
                  <a:pt x="2405" y="134"/>
                  <a:pt x="2390" y="119"/>
                </a:cubicBezTo>
                <a:cubicBezTo>
                  <a:pt x="2374" y="104"/>
                  <a:pt x="2358" y="90"/>
                  <a:pt x="2340" y="78"/>
                </a:cubicBezTo>
                <a:cubicBezTo>
                  <a:pt x="2323" y="66"/>
                  <a:pt x="2304" y="56"/>
                  <a:pt x="2283" y="48"/>
                </a:cubicBezTo>
                <a:cubicBezTo>
                  <a:pt x="2263" y="40"/>
                  <a:pt x="2243" y="34"/>
                  <a:pt x="2222" y="30"/>
                </a:cubicBezTo>
                <a:cubicBezTo>
                  <a:pt x="2201" y="26"/>
                  <a:pt x="2180" y="24"/>
                  <a:pt x="2159" y="24"/>
                </a:cubicBezTo>
                <a:lnTo>
                  <a:pt x="348" y="24"/>
                </a:lnTo>
                <a:close/>
              </a:path>
            </a:pathLst>
          </a:custGeom>
          <a:solidFill>
            <a:srgbClr val="ED8936">
              <a:alpha val="4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233" name="图片 232"/>
          <p:cNvPicPr/>
          <p:nvPr/>
        </p:nvPicPr>
        <p:blipFill>
          <a:blip r:embed="rId13"/>
          <a:stretch/>
        </p:blipFill>
        <p:spPr>
          <a:xfrm>
            <a:off x="2440080" y="4061520"/>
            <a:ext cx="150120" cy="1166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34" name="文本框 233"/>
          <p:cNvSpPr txBox="1"/>
          <p:nvPr/>
        </p:nvSpPr>
        <p:spPr>
          <a:xfrm>
            <a:off x="1454040" y="4048920"/>
            <a:ext cx="70488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定期联系获取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35" name="任意多边形: 形状 234"/>
          <p:cNvSpPr/>
          <p:nvPr/>
        </p:nvSpPr>
        <p:spPr>
          <a:xfrm>
            <a:off x="5460840" y="3025080"/>
            <a:ext cx="4901760" cy="1387440"/>
          </a:xfrm>
          <a:custGeom>
            <a:avLst/>
            <a:gdLst/>
            <a:ahLst/>
            <a:cxnLst/>
            <a:rect l="0" t="0" r="r" b="b"/>
            <a:pathLst>
              <a:path w="13616" h="3854">
                <a:moveTo>
                  <a:pt x="0" y="3668"/>
                </a:moveTo>
                <a:lnTo>
                  <a:pt x="0" y="185"/>
                </a:lnTo>
                <a:cubicBezTo>
                  <a:pt x="0" y="173"/>
                  <a:pt x="1" y="161"/>
                  <a:pt x="3" y="149"/>
                </a:cubicBezTo>
                <a:cubicBezTo>
                  <a:pt x="5" y="137"/>
                  <a:pt x="8" y="126"/>
                  <a:pt x="12" y="114"/>
                </a:cubicBezTo>
                <a:cubicBezTo>
                  <a:pt x="16" y="103"/>
                  <a:pt x="20" y="92"/>
                  <a:pt x="26" y="82"/>
                </a:cubicBezTo>
                <a:cubicBezTo>
                  <a:pt x="31" y="72"/>
                  <a:pt x="37" y="63"/>
                  <a:pt x="44" y="54"/>
                </a:cubicBezTo>
                <a:cubicBezTo>
                  <a:pt x="51" y="45"/>
                  <a:pt x="59" y="38"/>
                  <a:pt x="67" y="31"/>
                </a:cubicBezTo>
                <a:cubicBezTo>
                  <a:pt x="76" y="24"/>
                  <a:pt x="84" y="18"/>
                  <a:pt x="93" y="14"/>
                </a:cubicBezTo>
                <a:cubicBezTo>
                  <a:pt x="103" y="9"/>
                  <a:pt x="112" y="6"/>
                  <a:pt x="122" y="3"/>
                </a:cubicBezTo>
                <a:cubicBezTo>
                  <a:pt x="131" y="1"/>
                  <a:pt x="141" y="0"/>
                  <a:pt x="151" y="0"/>
                </a:cubicBezTo>
                <a:lnTo>
                  <a:pt x="13430" y="0"/>
                </a:lnTo>
                <a:cubicBezTo>
                  <a:pt x="13442" y="0"/>
                  <a:pt x="13454" y="1"/>
                  <a:pt x="13466" y="3"/>
                </a:cubicBezTo>
                <a:cubicBezTo>
                  <a:pt x="13478" y="6"/>
                  <a:pt x="13490" y="9"/>
                  <a:pt x="13501" y="14"/>
                </a:cubicBezTo>
                <a:cubicBezTo>
                  <a:pt x="13512" y="18"/>
                  <a:pt x="13523" y="24"/>
                  <a:pt x="13533" y="31"/>
                </a:cubicBezTo>
                <a:cubicBezTo>
                  <a:pt x="13543" y="38"/>
                  <a:pt x="13553" y="45"/>
                  <a:pt x="13561" y="54"/>
                </a:cubicBezTo>
                <a:cubicBezTo>
                  <a:pt x="13570" y="63"/>
                  <a:pt x="13578" y="72"/>
                  <a:pt x="13584" y="82"/>
                </a:cubicBezTo>
                <a:cubicBezTo>
                  <a:pt x="13591" y="92"/>
                  <a:pt x="13597" y="103"/>
                  <a:pt x="13602" y="114"/>
                </a:cubicBezTo>
                <a:cubicBezTo>
                  <a:pt x="13606" y="126"/>
                  <a:pt x="13610" y="137"/>
                  <a:pt x="13612" y="149"/>
                </a:cubicBezTo>
                <a:cubicBezTo>
                  <a:pt x="13614" y="161"/>
                  <a:pt x="13616" y="173"/>
                  <a:pt x="13616" y="185"/>
                </a:cubicBezTo>
                <a:lnTo>
                  <a:pt x="13616" y="3668"/>
                </a:lnTo>
                <a:cubicBezTo>
                  <a:pt x="13616" y="3680"/>
                  <a:pt x="13614" y="3693"/>
                  <a:pt x="13612" y="3705"/>
                </a:cubicBezTo>
                <a:cubicBezTo>
                  <a:pt x="13610" y="3716"/>
                  <a:pt x="13606" y="3728"/>
                  <a:pt x="13602" y="3739"/>
                </a:cubicBezTo>
                <a:cubicBezTo>
                  <a:pt x="13597" y="3751"/>
                  <a:pt x="13591" y="3761"/>
                  <a:pt x="13584" y="3771"/>
                </a:cubicBezTo>
                <a:cubicBezTo>
                  <a:pt x="13578" y="3782"/>
                  <a:pt x="13570" y="3791"/>
                  <a:pt x="13561" y="3800"/>
                </a:cubicBezTo>
                <a:cubicBezTo>
                  <a:pt x="13553" y="3808"/>
                  <a:pt x="13543" y="3816"/>
                  <a:pt x="13533" y="3823"/>
                </a:cubicBezTo>
                <a:cubicBezTo>
                  <a:pt x="13523" y="3829"/>
                  <a:pt x="13512" y="3835"/>
                  <a:pt x="13501" y="3840"/>
                </a:cubicBezTo>
                <a:cubicBezTo>
                  <a:pt x="13490" y="3845"/>
                  <a:pt x="13478" y="3848"/>
                  <a:pt x="13466" y="3850"/>
                </a:cubicBezTo>
                <a:cubicBezTo>
                  <a:pt x="13454" y="3853"/>
                  <a:pt x="13442" y="3854"/>
                  <a:pt x="13430" y="3854"/>
                </a:cubicBezTo>
                <a:lnTo>
                  <a:pt x="151" y="3854"/>
                </a:lnTo>
                <a:cubicBezTo>
                  <a:pt x="141" y="3854"/>
                  <a:pt x="131" y="3853"/>
                  <a:pt x="122" y="3850"/>
                </a:cubicBezTo>
                <a:cubicBezTo>
                  <a:pt x="112" y="3848"/>
                  <a:pt x="103" y="3845"/>
                  <a:pt x="93" y="3840"/>
                </a:cubicBezTo>
                <a:cubicBezTo>
                  <a:pt x="84" y="3835"/>
                  <a:pt x="76" y="3829"/>
                  <a:pt x="67" y="3823"/>
                </a:cubicBezTo>
                <a:cubicBezTo>
                  <a:pt x="59" y="3816"/>
                  <a:pt x="51" y="3808"/>
                  <a:pt x="44" y="3800"/>
                </a:cubicBezTo>
                <a:cubicBezTo>
                  <a:pt x="37" y="3791"/>
                  <a:pt x="31" y="3782"/>
                  <a:pt x="26" y="3771"/>
                </a:cubicBezTo>
                <a:cubicBezTo>
                  <a:pt x="20" y="3761"/>
                  <a:pt x="16" y="3751"/>
                  <a:pt x="12" y="3739"/>
                </a:cubicBezTo>
                <a:cubicBezTo>
                  <a:pt x="8" y="3728"/>
                  <a:pt x="5" y="3716"/>
                  <a:pt x="3" y="3705"/>
                </a:cubicBezTo>
                <a:cubicBezTo>
                  <a:pt x="1" y="3693"/>
                  <a:pt x="0" y="3680"/>
                  <a:pt x="0" y="3668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36" name="任意多边形: 形状 235"/>
          <p:cNvSpPr/>
          <p:nvPr/>
        </p:nvSpPr>
        <p:spPr>
          <a:xfrm>
            <a:off x="5448240" y="3025080"/>
            <a:ext cx="67320" cy="1387440"/>
          </a:xfrm>
          <a:custGeom>
            <a:avLst/>
            <a:gdLst/>
            <a:ahLst/>
            <a:cxnLst/>
            <a:rect l="0" t="0" r="r" b="b"/>
            <a:pathLst>
              <a:path w="187" h="3854">
                <a:moveTo>
                  <a:pt x="0" y="0"/>
                </a:moveTo>
                <a:lnTo>
                  <a:pt x="187" y="0"/>
                </a:lnTo>
                <a:lnTo>
                  <a:pt x="187" y="3854"/>
                </a:lnTo>
                <a:lnTo>
                  <a:pt x="0" y="3854"/>
                </a:lnTo>
                <a:lnTo>
                  <a:pt x="0" y="0"/>
                </a:lnTo>
                <a:close/>
              </a:path>
            </a:pathLst>
          </a:custGeom>
          <a:solidFill>
            <a:srgbClr val="ED8936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37" name="任意多边形: 形状 236"/>
          <p:cNvSpPr/>
          <p:nvPr/>
        </p:nvSpPr>
        <p:spPr>
          <a:xfrm>
            <a:off x="5640480" y="3192120"/>
            <a:ext cx="468360" cy="468360"/>
          </a:xfrm>
          <a:custGeom>
            <a:avLst/>
            <a:gdLst/>
            <a:ahLst/>
            <a:cxnLst/>
            <a:rect l="0" t="0" r="r" b="b"/>
            <a:pathLst>
              <a:path w="1301" h="1301">
                <a:moveTo>
                  <a:pt x="1301" y="650"/>
                </a:moveTo>
                <a:cubicBezTo>
                  <a:pt x="1301" y="671"/>
                  <a:pt x="1300" y="692"/>
                  <a:pt x="1298" y="714"/>
                </a:cubicBezTo>
                <a:cubicBezTo>
                  <a:pt x="1296" y="735"/>
                  <a:pt x="1293" y="756"/>
                  <a:pt x="1289" y="777"/>
                </a:cubicBezTo>
                <a:cubicBezTo>
                  <a:pt x="1285" y="798"/>
                  <a:pt x="1279" y="818"/>
                  <a:pt x="1273" y="839"/>
                </a:cubicBezTo>
                <a:cubicBezTo>
                  <a:pt x="1267" y="859"/>
                  <a:pt x="1260" y="880"/>
                  <a:pt x="1252" y="900"/>
                </a:cubicBezTo>
                <a:cubicBezTo>
                  <a:pt x="1244" y="919"/>
                  <a:pt x="1235" y="938"/>
                  <a:pt x="1224" y="957"/>
                </a:cubicBezTo>
                <a:cubicBezTo>
                  <a:pt x="1214" y="976"/>
                  <a:pt x="1204" y="994"/>
                  <a:pt x="1192" y="1012"/>
                </a:cubicBezTo>
                <a:cubicBezTo>
                  <a:pt x="1180" y="1030"/>
                  <a:pt x="1167" y="1047"/>
                  <a:pt x="1154" y="1063"/>
                </a:cubicBezTo>
                <a:cubicBezTo>
                  <a:pt x="1140" y="1080"/>
                  <a:pt x="1126" y="1095"/>
                  <a:pt x="1111" y="1110"/>
                </a:cubicBezTo>
                <a:cubicBezTo>
                  <a:pt x="1096" y="1125"/>
                  <a:pt x="1080" y="1140"/>
                  <a:pt x="1064" y="1153"/>
                </a:cubicBezTo>
                <a:cubicBezTo>
                  <a:pt x="1047" y="1167"/>
                  <a:pt x="1030" y="1179"/>
                  <a:pt x="1012" y="1191"/>
                </a:cubicBezTo>
                <a:cubicBezTo>
                  <a:pt x="995" y="1203"/>
                  <a:pt x="976" y="1214"/>
                  <a:pt x="958" y="1224"/>
                </a:cubicBezTo>
                <a:cubicBezTo>
                  <a:pt x="939" y="1234"/>
                  <a:pt x="920" y="1243"/>
                  <a:pt x="900" y="1251"/>
                </a:cubicBezTo>
                <a:cubicBezTo>
                  <a:pt x="880" y="1259"/>
                  <a:pt x="860" y="1267"/>
                  <a:pt x="840" y="1273"/>
                </a:cubicBezTo>
                <a:cubicBezTo>
                  <a:pt x="820" y="1279"/>
                  <a:pt x="799" y="1284"/>
                  <a:pt x="778" y="1288"/>
                </a:cubicBezTo>
                <a:cubicBezTo>
                  <a:pt x="757" y="1292"/>
                  <a:pt x="736" y="1296"/>
                  <a:pt x="715" y="1298"/>
                </a:cubicBezTo>
                <a:cubicBezTo>
                  <a:pt x="694" y="1300"/>
                  <a:pt x="673" y="1301"/>
                  <a:pt x="651" y="1301"/>
                </a:cubicBezTo>
                <a:cubicBezTo>
                  <a:pt x="630" y="1301"/>
                  <a:pt x="609" y="1300"/>
                  <a:pt x="588" y="1298"/>
                </a:cubicBezTo>
                <a:cubicBezTo>
                  <a:pt x="565" y="1296"/>
                  <a:pt x="544" y="1292"/>
                  <a:pt x="523" y="1288"/>
                </a:cubicBezTo>
                <a:cubicBezTo>
                  <a:pt x="503" y="1284"/>
                  <a:pt x="482" y="1279"/>
                  <a:pt x="462" y="1273"/>
                </a:cubicBezTo>
                <a:cubicBezTo>
                  <a:pt x="441" y="1267"/>
                  <a:pt x="421" y="1259"/>
                  <a:pt x="402" y="1251"/>
                </a:cubicBezTo>
                <a:cubicBezTo>
                  <a:pt x="382" y="1243"/>
                  <a:pt x="363" y="1234"/>
                  <a:pt x="344" y="1224"/>
                </a:cubicBezTo>
                <a:cubicBezTo>
                  <a:pt x="325" y="1214"/>
                  <a:pt x="307" y="1203"/>
                  <a:pt x="289" y="1191"/>
                </a:cubicBezTo>
                <a:cubicBezTo>
                  <a:pt x="271" y="1179"/>
                  <a:pt x="254" y="1167"/>
                  <a:pt x="238" y="1153"/>
                </a:cubicBezTo>
                <a:cubicBezTo>
                  <a:pt x="221" y="1140"/>
                  <a:pt x="206" y="1125"/>
                  <a:pt x="191" y="1110"/>
                </a:cubicBezTo>
                <a:cubicBezTo>
                  <a:pt x="176" y="1095"/>
                  <a:pt x="161" y="1080"/>
                  <a:pt x="148" y="1063"/>
                </a:cubicBezTo>
                <a:cubicBezTo>
                  <a:pt x="134" y="1047"/>
                  <a:pt x="122" y="1030"/>
                  <a:pt x="110" y="1012"/>
                </a:cubicBezTo>
                <a:cubicBezTo>
                  <a:pt x="98" y="994"/>
                  <a:pt x="87" y="976"/>
                  <a:pt x="77" y="957"/>
                </a:cubicBezTo>
                <a:cubicBezTo>
                  <a:pt x="67" y="938"/>
                  <a:pt x="58" y="919"/>
                  <a:pt x="50" y="900"/>
                </a:cubicBezTo>
                <a:cubicBezTo>
                  <a:pt x="42" y="880"/>
                  <a:pt x="34" y="859"/>
                  <a:pt x="28" y="839"/>
                </a:cubicBezTo>
                <a:cubicBezTo>
                  <a:pt x="22" y="818"/>
                  <a:pt x="17" y="798"/>
                  <a:pt x="13" y="777"/>
                </a:cubicBezTo>
                <a:cubicBezTo>
                  <a:pt x="9" y="756"/>
                  <a:pt x="6" y="735"/>
                  <a:pt x="3" y="714"/>
                </a:cubicBezTo>
                <a:cubicBezTo>
                  <a:pt x="1" y="692"/>
                  <a:pt x="0" y="671"/>
                  <a:pt x="0" y="650"/>
                </a:cubicBezTo>
                <a:cubicBezTo>
                  <a:pt x="0" y="629"/>
                  <a:pt x="1" y="607"/>
                  <a:pt x="3" y="586"/>
                </a:cubicBezTo>
                <a:cubicBezTo>
                  <a:pt x="6" y="565"/>
                  <a:pt x="9" y="544"/>
                  <a:pt x="13" y="523"/>
                </a:cubicBezTo>
                <a:cubicBezTo>
                  <a:pt x="17" y="502"/>
                  <a:pt x="22" y="482"/>
                  <a:pt x="28" y="461"/>
                </a:cubicBezTo>
                <a:cubicBezTo>
                  <a:pt x="34" y="441"/>
                  <a:pt x="42" y="421"/>
                  <a:pt x="50" y="401"/>
                </a:cubicBezTo>
                <a:cubicBezTo>
                  <a:pt x="58" y="381"/>
                  <a:pt x="67" y="362"/>
                  <a:pt x="77" y="343"/>
                </a:cubicBezTo>
                <a:cubicBezTo>
                  <a:pt x="87" y="325"/>
                  <a:pt x="98" y="306"/>
                  <a:pt x="110" y="289"/>
                </a:cubicBezTo>
                <a:cubicBezTo>
                  <a:pt x="122" y="271"/>
                  <a:pt x="134" y="254"/>
                  <a:pt x="148" y="238"/>
                </a:cubicBezTo>
                <a:cubicBezTo>
                  <a:pt x="161" y="221"/>
                  <a:pt x="176" y="205"/>
                  <a:pt x="191" y="190"/>
                </a:cubicBezTo>
                <a:cubicBezTo>
                  <a:pt x="206" y="175"/>
                  <a:pt x="221" y="161"/>
                  <a:pt x="238" y="147"/>
                </a:cubicBezTo>
                <a:cubicBezTo>
                  <a:pt x="254" y="134"/>
                  <a:pt x="271" y="121"/>
                  <a:pt x="289" y="109"/>
                </a:cubicBezTo>
                <a:cubicBezTo>
                  <a:pt x="307" y="98"/>
                  <a:pt x="325" y="87"/>
                  <a:pt x="344" y="77"/>
                </a:cubicBezTo>
                <a:cubicBezTo>
                  <a:pt x="363" y="67"/>
                  <a:pt x="382" y="58"/>
                  <a:pt x="402" y="49"/>
                </a:cubicBezTo>
                <a:cubicBezTo>
                  <a:pt x="421" y="41"/>
                  <a:pt x="441" y="34"/>
                  <a:pt x="462" y="28"/>
                </a:cubicBezTo>
                <a:cubicBezTo>
                  <a:pt x="482" y="22"/>
                  <a:pt x="503" y="17"/>
                  <a:pt x="523" y="12"/>
                </a:cubicBezTo>
                <a:cubicBezTo>
                  <a:pt x="544" y="8"/>
                  <a:pt x="565" y="5"/>
                  <a:pt x="588" y="3"/>
                </a:cubicBezTo>
                <a:cubicBezTo>
                  <a:pt x="609" y="1"/>
                  <a:pt x="630" y="0"/>
                  <a:pt x="651" y="0"/>
                </a:cubicBezTo>
                <a:cubicBezTo>
                  <a:pt x="673" y="0"/>
                  <a:pt x="694" y="1"/>
                  <a:pt x="715" y="3"/>
                </a:cubicBezTo>
                <a:cubicBezTo>
                  <a:pt x="736" y="5"/>
                  <a:pt x="757" y="8"/>
                  <a:pt x="778" y="12"/>
                </a:cubicBezTo>
                <a:cubicBezTo>
                  <a:pt x="799" y="17"/>
                  <a:pt x="820" y="22"/>
                  <a:pt x="840" y="28"/>
                </a:cubicBezTo>
                <a:cubicBezTo>
                  <a:pt x="860" y="34"/>
                  <a:pt x="880" y="41"/>
                  <a:pt x="900" y="49"/>
                </a:cubicBezTo>
                <a:cubicBezTo>
                  <a:pt x="920" y="58"/>
                  <a:pt x="939" y="67"/>
                  <a:pt x="958" y="77"/>
                </a:cubicBezTo>
                <a:cubicBezTo>
                  <a:pt x="976" y="87"/>
                  <a:pt x="995" y="98"/>
                  <a:pt x="1012" y="109"/>
                </a:cubicBezTo>
                <a:cubicBezTo>
                  <a:pt x="1030" y="121"/>
                  <a:pt x="1047" y="134"/>
                  <a:pt x="1064" y="147"/>
                </a:cubicBezTo>
                <a:cubicBezTo>
                  <a:pt x="1080" y="161"/>
                  <a:pt x="1096" y="175"/>
                  <a:pt x="1111" y="190"/>
                </a:cubicBezTo>
                <a:cubicBezTo>
                  <a:pt x="1126" y="205"/>
                  <a:pt x="1140" y="221"/>
                  <a:pt x="1154" y="238"/>
                </a:cubicBezTo>
                <a:cubicBezTo>
                  <a:pt x="1167" y="254"/>
                  <a:pt x="1180" y="271"/>
                  <a:pt x="1192" y="289"/>
                </a:cubicBezTo>
                <a:cubicBezTo>
                  <a:pt x="1204" y="306"/>
                  <a:pt x="1214" y="325"/>
                  <a:pt x="1224" y="343"/>
                </a:cubicBezTo>
                <a:cubicBezTo>
                  <a:pt x="1235" y="362"/>
                  <a:pt x="1244" y="381"/>
                  <a:pt x="1252" y="401"/>
                </a:cubicBezTo>
                <a:cubicBezTo>
                  <a:pt x="1260" y="421"/>
                  <a:pt x="1267" y="441"/>
                  <a:pt x="1273" y="461"/>
                </a:cubicBezTo>
                <a:cubicBezTo>
                  <a:pt x="1279" y="482"/>
                  <a:pt x="1285" y="502"/>
                  <a:pt x="1289" y="523"/>
                </a:cubicBezTo>
                <a:cubicBezTo>
                  <a:pt x="1293" y="544"/>
                  <a:pt x="1296" y="565"/>
                  <a:pt x="1298" y="586"/>
                </a:cubicBezTo>
                <a:cubicBezTo>
                  <a:pt x="1300" y="607"/>
                  <a:pt x="1301" y="629"/>
                  <a:pt x="1301" y="650"/>
                </a:cubicBezTo>
                <a:close/>
              </a:path>
            </a:pathLst>
          </a:custGeom>
          <a:solidFill>
            <a:srgbClr val="2D3748">
              <a:alpha val="7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238" name="图片 237"/>
          <p:cNvPicPr/>
          <p:nvPr/>
        </p:nvPicPr>
        <p:blipFill>
          <a:blip r:embed="rId14"/>
          <a:stretch/>
        </p:blipFill>
        <p:spPr>
          <a:xfrm>
            <a:off x="5791320" y="3326040"/>
            <a:ext cx="174960" cy="2001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39" name="文本框 238"/>
          <p:cNvSpPr txBox="1"/>
          <p:nvPr/>
        </p:nvSpPr>
        <p:spPr>
          <a:xfrm>
            <a:off x="2657520" y="4048920"/>
            <a:ext cx="47016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人工审核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40" name="文本框 239"/>
          <p:cNvSpPr txBox="1"/>
          <p:nvPr/>
        </p:nvSpPr>
        <p:spPr>
          <a:xfrm>
            <a:off x="6242400" y="3206880"/>
            <a:ext cx="1174320" cy="21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学术期刊与书籍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41" name="文本框 240"/>
          <p:cNvSpPr txBox="1"/>
          <p:nvPr/>
        </p:nvSpPr>
        <p:spPr>
          <a:xfrm>
            <a:off x="6242400" y="3506400"/>
            <a:ext cx="38898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法律研究期刊及相关书籍提供深入的法律理论和实践分析，是专业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42" name="任意多边形: 形状 241"/>
          <p:cNvSpPr/>
          <p:nvPr/>
        </p:nvSpPr>
        <p:spPr>
          <a:xfrm>
            <a:off x="6242400" y="3994200"/>
            <a:ext cx="869400" cy="251280"/>
          </a:xfrm>
          <a:custGeom>
            <a:avLst/>
            <a:gdLst/>
            <a:ahLst/>
            <a:cxnLst/>
            <a:rect l="0" t="0" r="r" b="b"/>
            <a:pathLst>
              <a:path w="2415" h="698">
                <a:moveTo>
                  <a:pt x="0" y="349"/>
                </a:moveTo>
                <a:cubicBezTo>
                  <a:pt x="0" y="302"/>
                  <a:pt x="8" y="258"/>
                  <a:pt x="26" y="215"/>
                </a:cubicBezTo>
                <a:cubicBezTo>
                  <a:pt x="44" y="173"/>
                  <a:pt x="69" y="135"/>
                  <a:pt x="102" y="102"/>
                </a:cubicBezTo>
                <a:cubicBezTo>
                  <a:pt x="134" y="70"/>
                  <a:pt x="172" y="45"/>
                  <a:pt x="215" y="27"/>
                </a:cubicBezTo>
                <a:cubicBezTo>
                  <a:pt x="257" y="9"/>
                  <a:pt x="302" y="0"/>
                  <a:pt x="348" y="0"/>
                </a:cubicBezTo>
                <a:lnTo>
                  <a:pt x="2067" y="0"/>
                </a:lnTo>
                <a:cubicBezTo>
                  <a:pt x="2113" y="0"/>
                  <a:pt x="2157" y="9"/>
                  <a:pt x="2200" y="27"/>
                </a:cubicBezTo>
                <a:cubicBezTo>
                  <a:pt x="2243" y="45"/>
                  <a:pt x="2280" y="70"/>
                  <a:pt x="2313" y="102"/>
                </a:cubicBezTo>
                <a:cubicBezTo>
                  <a:pt x="2345" y="135"/>
                  <a:pt x="2371" y="173"/>
                  <a:pt x="2388" y="215"/>
                </a:cubicBezTo>
                <a:cubicBezTo>
                  <a:pt x="2406" y="258"/>
                  <a:pt x="2415" y="302"/>
                  <a:pt x="2415" y="348"/>
                </a:cubicBezTo>
                <a:lnTo>
                  <a:pt x="2415" y="349"/>
                </a:lnTo>
                <a:cubicBezTo>
                  <a:pt x="2415" y="396"/>
                  <a:pt x="2406" y="440"/>
                  <a:pt x="2388" y="483"/>
                </a:cubicBezTo>
                <a:cubicBezTo>
                  <a:pt x="2371" y="525"/>
                  <a:pt x="2345" y="563"/>
                  <a:pt x="2313" y="596"/>
                </a:cubicBezTo>
                <a:cubicBezTo>
                  <a:pt x="2280" y="628"/>
                  <a:pt x="2243" y="654"/>
                  <a:pt x="2200" y="671"/>
                </a:cubicBezTo>
                <a:cubicBezTo>
                  <a:pt x="2157" y="689"/>
                  <a:pt x="2113" y="698"/>
                  <a:pt x="2067" y="698"/>
                </a:cubicBezTo>
                <a:lnTo>
                  <a:pt x="348" y="698"/>
                </a:lnTo>
                <a:cubicBezTo>
                  <a:pt x="302" y="698"/>
                  <a:pt x="257" y="689"/>
                  <a:pt x="215" y="671"/>
                </a:cubicBezTo>
                <a:cubicBezTo>
                  <a:pt x="172" y="654"/>
                  <a:pt x="134" y="628"/>
                  <a:pt x="102" y="596"/>
                </a:cubicBezTo>
                <a:cubicBezTo>
                  <a:pt x="69" y="563"/>
                  <a:pt x="44" y="525"/>
                  <a:pt x="26" y="483"/>
                </a:cubicBezTo>
                <a:cubicBezTo>
                  <a:pt x="8" y="440"/>
                  <a:pt x="0" y="396"/>
                  <a:pt x="0" y="349"/>
                </a:cubicBezTo>
                <a:close/>
              </a:path>
            </a:pathLst>
          </a:custGeom>
          <a:solidFill>
            <a:srgbClr val="ED8936">
              <a:alpha val="2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43" name="任意多边形: 形状 242"/>
          <p:cNvSpPr/>
          <p:nvPr/>
        </p:nvSpPr>
        <p:spPr>
          <a:xfrm>
            <a:off x="6242400" y="3994200"/>
            <a:ext cx="869400" cy="251280"/>
          </a:xfrm>
          <a:custGeom>
            <a:avLst/>
            <a:gdLst/>
            <a:ahLst/>
            <a:cxnLst/>
            <a:rect l="0" t="0" r="r" b="b"/>
            <a:pathLst>
              <a:path w="2415" h="698">
                <a:moveTo>
                  <a:pt x="0" y="349"/>
                </a:moveTo>
                <a:cubicBezTo>
                  <a:pt x="0" y="302"/>
                  <a:pt x="8" y="258"/>
                  <a:pt x="26" y="215"/>
                </a:cubicBezTo>
                <a:cubicBezTo>
                  <a:pt x="44" y="173"/>
                  <a:pt x="69" y="135"/>
                  <a:pt x="102" y="102"/>
                </a:cubicBezTo>
                <a:cubicBezTo>
                  <a:pt x="134" y="70"/>
                  <a:pt x="172" y="45"/>
                  <a:pt x="215" y="27"/>
                </a:cubicBezTo>
                <a:cubicBezTo>
                  <a:pt x="257" y="9"/>
                  <a:pt x="302" y="0"/>
                  <a:pt x="348" y="0"/>
                </a:cubicBezTo>
                <a:lnTo>
                  <a:pt x="2067" y="0"/>
                </a:lnTo>
                <a:cubicBezTo>
                  <a:pt x="2113" y="0"/>
                  <a:pt x="2157" y="9"/>
                  <a:pt x="2200" y="27"/>
                </a:cubicBezTo>
                <a:cubicBezTo>
                  <a:pt x="2243" y="45"/>
                  <a:pt x="2280" y="70"/>
                  <a:pt x="2313" y="102"/>
                </a:cubicBezTo>
                <a:cubicBezTo>
                  <a:pt x="2345" y="135"/>
                  <a:pt x="2371" y="173"/>
                  <a:pt x="2388" y="215"/>
                </a:cubicBezTo>
                <a:cubicBezTo>
                  <a:pt x="2406" y="258"/>
                  <a:pt x="2415" y="302"/>
                  <a:pt x="2415" y="349"/>
                </a:cubicBezTo>
                <a:cubicBezTo>
                  <a:pt x="2415" y="396"/>
                  <a:pt x="2406" y="440"/>
                  <a:pt x="2388" y="483"/>
                </a:cubicBezTo>
                <a:cubicBezTo>
                  <a:pt x="2371" y="525"/>
                  <a:pt x="2345" y="563"/>
                  <a:pt x="2313" y="596"/>
                </a:cubicBezTo>
                <a:cubicBezTo>
                  <a:pt x="2280" y="628"/>
                  <a:pt x="2243" y="654"/>
                  <a:pt x="2200" y="671"/>
                </a:cubicBezTo>
                <a:cubicBezTo>
                  <a:pt x="2157" y="689"/>
                  <a:pt x="2113" y="698"/>
                  <a:pt x="2067" y="698"/>
                </a:cubicBezTo>
                <a:lnTo>
                  <a:pt x="348" y="698"/>
                </a:lnTo>
                <a:cubicBezTo>
                  <a:pt x="302" y="698"/>
                  <a:pt x="257" y="689"/>
                  <a:pt x="215" y="671"/>
                </a:cubicBezTo>
                <a:cubicBezTo>
                  <a:pt x="172" y="654"/>
                  <a:pt x="134" y="628"/>
                  <a:pt x="102" y="596"/>
                </a:cubicBezTo>
                <a:cubicBezTo>
                  <a:pt x="69" y="563"/>
                  <a:pt x="44" y="525"/>
                  <a:pt x="26" y="483"/>
                </a:cubicBezTo>
                <a:cubicBezTo>
                  <a:pt x="8" y="440"/>
                  <a:pt x="0" y="396"/>
                  <a:pt x="0" y="349"/>
                </a:cubicBezTo>
                <a:moveTo>
                  <a:pt x="348" y="24"/>
                </a:moveTo>
                <a:cubicBezTo>
                  <a:pt x="327" y="24"/>
                  <a:pt x="305" y="26"/>
                  <a:pt x="284" y="30"/>
                </a:cubicBezTo>
                <a:cubicBezTo>
                  <a:pt x="264" y="34"/>
                  <a:pt x="243" y="40"/>
                  <a:pt x="223" y="48"/>
                </a:cubicBezTo>
                <a:cubicBezTo>
                  <a:pt x="204" y="56"/>
                  <a:pt x="185" y="66"/>
                  <a:pt x="167" y="78"/>
                </a:cubicBezTo>
                <a:cubicBezTo>
                  <a:pt x="150" y="90"/>
                  <a:pt x="133" y="104"/>
                  <a:pt x="118" y="119"/>
                </a:cubicBezTo>
                <a:cubicBezTo>
                  <a:pt x="103" y="134"/>
                  <a:pt x="89" y="150"/>
                  <a:pt x="78" y="168"/>
                </a:cubicBezTo>
                <a:cubicBezTo>
                  <a:pt x="66" y="186"/>
                  <a:pt x="56" y="204"/>
                  <a:pt x="48" y="224"/>
                </a:cubicBezTo>
                <a:cubicBezTo>
                  <a:pt x="39" y="244"/>
                  <a:pt x="33" y="264"/>
                  <a:pt x="29" y="285"/>
                </a:cubicBezTo>
                <a:cubicBezTo>
                  <a:pt x="25" y="306"/>
                  <a:pt x="23" y="327"/>
                  <a:pt x="23" y="349"/>
                </a:cubicBezTo>
                <a:cubicBezTo>
                  <a:pt x="23" y="370"/>
                  <a:pt x="25" y="392"/>
                  <a:pt x="29" y="413"/>
                </a:cubicBezTo>
                <a:cubicBezTo>
                  <a:pt x="33" y="434"/>
                  <a:pt x="39" y="454"/>
                  <a:pt x="48" y="474"/>
                </a:cubicBezTo>
                <a:cubicBezTo>
                  <a:pt x="56" y="494"/>
                  <a:pt x="66" y="512"/>
                  <a:pt x="78" y="530"/>
                </a:cubicBezTo>
                <a:cubicBezTo>
                  <a:pt x="89" y="548"/>
                  <a:pt x="103" y="564"/>
                  <a:pt x="118" y="579"/>
                </a:cubicBezTo>
                <a:cubicBezTo>
                  <a:pt x="133" y="594"/>
                  <a:pt x="150" y="608"/>
                  <a:pt x="167" y="620"/>
                </a:cubicBezTo>
                <a:cubicBezTo>
                  <a:pt x="185" y="632"/>
                  <a:pt x="204" y="642"/>
                  <a:pt x="223" y="650"/>
                </a:cubicBezTo>
                <a:cubicBezTo>
                  <a:pt x="243" y="658"/>
                  <a:pt x="264" y="664"/>
                  <a:pt x="284" y="668"/>
                </a:cubicBezTo>
                <a:cubicBezTo>
                  <a:pt x="305" y="672"/>
                  <a:pt x="327" y="675"/>
                  <a:pt x="348" y="675"/>
                </a:cubicBezTo>
                <a:lnTo>
                  <a:pt x="2067" y="675"/>
                </a:lnTo>
                <a:cubicBezTo>
                  <a:pt x="2088" y="675"/>
                  <a:pt x="2109" y="672"/>
                  <a:pt x="2130" y="668"/>
                </a:cubicBezTo>
                <a:cubicBezTo>
                  <a:pt x="2151" y="664"/>
                  <a:pt x="2171" y="658"/>
                  <a:pt x="2191" y="650"/>
                </a:cubicBezTo>
                <a:cubicBezTo>
                  <a:pt x="2211" y="642"/>
                  <a:pt x="2229" y="632"/>
                  <a:pt x="2247" y="620"/>
                </a:cubicBezTo>
                <a:cubicBezTo>
                  <a:pt x="2265" y="608"/>
                  <a:pt x="2281" y="594"/>
                  <a:pt x="2296" y="579"/>
                </a:cubicBezTo>
                <a:cubicBezTo>
                  <a:pt x="2311" y="564"/>
                  <a:pt x="2325" y="548"/>
                  <a:pt x="2337" y="530"/>
                </a:cubicBezTo>
                <a:cubicBezTo>
                  <a:pt x="2349" y="512"/>
                  <a:pt x="2359" y="494"/>
                  <a:pt x="2367" y="474"/>
                </a:cubicBezTo>
                <a:cubicBezTo>
                  <a:pt x="2375" y="454"/>
                  <a:pt x="2381" y="434"/>
                  <a:pt x="2385" y="413"/>
                </a:cubicBezTo>
                <a:cubicBezTo>
                  <a:pt x="2390" y="392"/>
                  <a:pt x="2392" y="370"/>
                  <a:pt x="2392" y="349"/>
                </a:cubicBezTo>
                <a:cubicBezTo>
                  <a:pt x="2392" y="327"/>
                  <a:pt x="2390" y="306"/>
                  <a:pt x="2385" y="285"/>
                </a:cubicBezTo>
                <a:cubicBezTo>
                  <a:pt x="2381" y="264"/>
                  <a:pt x="2375" y="244"/>
                  <a:pt x="2367" y="224"/>
                </a:cubicBezTo>
                <a:cubicBezTo>
                  <a:pt x="2359" y="204"/>
                  <a:pt x="2349" y="186"/>
                  <a:pt x="2337" y="168"/>
                </a:cubicBezTo>
                <a:cubicBezTo>
                  <a:pt x="2325" y="150"/>
                  <a:pt x="2311" y="134"/>
                  <a:pt x="2296" y="119"/>
                </a:cubicBezTo>
                <a:cubicBezTo>
                  <a:pt x="2281" y="104"/>
                  <a:pt x="2265" y="90"/>
                  <a:pt x="2247" y="78"/>
                </a:cubicBezTo>
                <a:cubicBezTo>
                  <a:pt x="2229" y="66"/>
                  <a:pt x="2211" y="56"/>
                  <a:pt x="2191" y="48"/>
                </a:cubicBezTo>
                <a:cubicBezTo>
                  <a:pt x="2171" y="40"/>
                  <a:pt x="2151" y="34"/>
                  <a:pt x="2130" y="30"/>
                </a:cubicBezTo>
                <a:cubicBezTo>
                  <a:pt x="2109" y="26"/>
                  <a:pt x="2088" y="24"/>
                  <a:pt x="2067" y="24"/>
                </a:cubicBezTo>
                <a:lnTo>
                  <a:pt x="348" y="24"/>
                </a:lnTo>
                <a:close/>
              </a:path>
            </a:pathLst>
          </a:custGeom>
          <a:solidFill>
            <a:srgbClr val="ED8936">
              <a:alpha val="4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244" name="图片 243"/>
          <p:cNvPicPr/>
          <p:nvPr/>
        </p:nvPicPr>
        <p:blipFill>
          <a:blip r:embed="rId15"/>
          <a:stretch/>
        </p:blipFill>
        <p:spPr>
          <a:xfrm>
            <a:off x="6351120" y="4061520"/>
            <a:ext cx="116640" cy="1166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45" name="文本框 244"/>
          <p:cNvSpPr txBox="1"/>
          <p:nvPr/>
        </p:nvSpPr>
        <p:spPr>
          <a:xfrm>
            <a:off x="6242400" y="3706920"/>
            <a:ext cx="12078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性内容的重要来源。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46" name="任意多边形: 形状 245"/>
          <p:cNvSpPr/>
          <p:nvPr/>
        </p:nvSpPr>
        <p:spPr>
          <a:xfrm>
            <a:off x="7178400" y="3994200"/>
            <a:ext cx="885960" cy="251280"/>
          </a:xfrm>
          <a:custGeom>
            <a:avLst/>
            <a:gdLst/>
            <a:ahLst/>
            <a:cxnLst/>
            <a:rect l="0" t="0" r="r" b="b"/>
            <a:pathLst>
              <a:path w="2461" h="698">
                <a:moveTo>
                  <a:pt x="0" y="349"/>
                </a:moveTo>
                <a:cubicBezTo>
                  <a:pt x="0" y="302"/>
                  <a:pt x="8" y="258"/>
                  <a:pt x="26" y="215"/>
                </a:cubicBezTo>
                <a:cubicBezTo>
                  <a:pt x="44" y="173"/>
                  <a:pt x="69" y="135"/>
                  <a:pt x="101" y="102"/>
                </a:cubicBezTo>
                <a:cubicBezTo>
                  <a:pt x="134" y="70"/>
                  <a:pt x="172" y="45"/>
                  <a:pt x="214" y="27"/>
                </a:cubicBezTo>
                <a:cubicBezTo>
                  <a:pt x="257" y="9"/>
                  <a:pt x="302" y="0"/>
                  <a:pt x="348" y="0"/>
                </a:cubicBezTo>
                <a:lnTo>
                  <a:pt x="2113" y="0"/>
                </a:lnTo>
                <a:cubicBezTo>
                  <a:pt x="2159" y="0"/>
                  <a:pt x="2203" y="9"/>
                  <a:pt x="2246" y="27"/>
                </a:cubicBezTo>
                <a:cubicBezTo>
                  <a:pt x="2289" y="45"/>
                  <a:pt x="2326" y="70"/>
                  <a:pt x="2359" y="102"/>
                </a:cubicBezTo>
                <a:cubicBezTo>
                  <a:pt x="2392" y="135"/>
                  <a:pt x="2417" y="173"/>
                  <a:pt x="2435" y="215"/>
                </a:cubicBezTo>
                <a:cubicBezTo>
                  <a:pt x="2452" y="258"/>
                  <a:pt x="2461" y="302"/>
                  <a:pt x="2461" y="349"/>
                </a:cubicBezTo>
                <a:cubicBezTo>
                  <a:pt x="2461" y="396"/>
                  <a:pt x="2452" y="440"/>
                  <a:pt x="2435" y="483"/>
                </a:cubicBezTo>
                <a:cubicBezTo>
                  <a:pt x="2417" y="525"/>
                  <a:pt x="2392" y="563"/>
                  <a:pt x="2359" y="596"/>
                </a:cubicBezTo>
                <a:cubicBezTo>
                  <a:pt x="2326" y="628"/>
                  <a:pt x="2289" y="654"/>
                  <a:pt x="2246" y="671"/>
                </a:cubicBezTo>
                <a:cubicBezTo>
                  <a:pt x="2203" y="689"/>
                  <a:pt x="2159" y="698"/>
                  <a:pt x="2113" y="698"/>
                </a:cubicBezTo>
                <a:lnTo>
                  <a:pt x="348" y="698"/>
                </a:lnTo>
                <a:cubicBezTo>
                  <a:pt x="302" y="698"/>
                  <a:pt x="257" y="689"/>
                  <a:pt x="214" y="671"/>
                </a:cubicBezTo>
                <a:cubicBezTo>
                  <a:pt x="172" y="654"/>
                  <a:pt x="134" y="628"/>
                  <a:pt x="101" y="596"/>
                </a:cubicBezTo>
                <a:cubicBezTo>
                  <a:pt x="69" y="563"/>
                  <a:pt x="44" y="525"/>
                  <a:pt x="26" y="483"/>
                </a:cubicBezTo>
                <a:cubicBezTo>
                  <a:pt x="8" y="440"/>
                  <a:pt x="0" y="396"/>
                  <a:pt x="0" y="349"/>
                </a:cubicBezTo>
                <a:close/>
              </a:path>
            </a:pathLst>
          </a:custGeom>
          <a:solidFill>
            <a:srgbClr val="ED8936">
              <a:alpha val="2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47" name="任意多边形: 形状 246"/>
          <p:cNvSpPr/>
          <p:nvPr/>
        </p:nvSpPr>
        <p:spPr>
          <a:xfrm>
            <a:off x="7178400" y="3994200"/>
            <a:ext cx="885960" cy="251280"/>
          </a:xfrm>
          <a:custGeom>
            <a:avLst/>
            <a:gdLst/>
            <a:ahLst/>
            <a:cxnLst/>
            <a:rect l="0" t="0" r="r" b="b"/>
            <a:pathLst>
              <a:path w="2461" h="698">
                <a:moveTo>
                  <a:pt x="0" y="349"/>
                </a:moveTo>
                <a:cubicBezTo>
                  <a:pt x="0" y="302"/>
                  <a:pt x="8" y="258"/>
                  <a:pt x="26" y="215"/>
                </a:cubicBezTo>
                <a:cubicBezTo>
                  <a:pt x="44" y="173"/>
                  <a:pt x="69" y="135"/>
                  <a:pt x="101" y="102"/>
                </a:cubicBezTo>
                <a:cubicBezTo>
                  <a:pt x="134" y="70"/>
                  <a:pt x="172" y="45"/>
                  <a:pt x="214" y="27"/>
                </a:cubicBezTo>
                <a:cubicBezTo>
                  <a:pt x="257" y="9"/>
                  <a:pt x="302" y="0"/>
                  <a:pt x="348" y="0"/>
                </a:cubicBezTo>
                <a:lnTo>
                  <a:pt x="2113" y="0"/>
                </a:lnTo>
                <a:cubicBezTo>
                  <a:pt x="2159" y="0"/>
                  <a:pt x="2203" y="9"/>
                  <a:pt x="2246" y="27"/>
                </a:cubicBezTo>
                <a:cubicBezTo>
                  <a:pt x="2289" y="45"/>
                  <a:pt x="2326" y="70"/>
                  <a:pt x="2359" y="102"/>
                </a:cubicBezTo>
                <a:cubicBezTo>
                  <a:pt x="2392" y="135"/>
                  <a:pt x="2417" y="173"/>
                  <a:pt x="2435" y="215"/>
                </a:cubicBezTo>
                <a:cubicBezTo>
                  <a:pt x="2452" y="258"/>
                  <a:pt x="2461" y="302"/>
                  <a:pt x="2461" y="349"/>
                </a:cubicBezTo>
                <a:cubicBezTo>
                  <a:pt x="2461" y="396"/>
                  <a:pt x="2452" y="440"/>
                  <a:pt x="2435" y="483"/>
                </a:cubicBezTo>
                <a:cubicBezTo>
                  <a:pt x="2417" y="525"/>
                  <a:pt x="2392" y="563"/>
                  <a:pt x="2359" y="596"/>
                </a:cubicBezTo>
                <a:cubicBezTo>
                  <a:pt x="2326" y="628"/>
                  <a:pt x="2289" y="654"/>
                  <a:pt x="2246" y="671"/>
                </a:cubicBezTo>
                <a:cubicBezTo>
                  <a:pt x="2203" y="689"/>
                  <a:pt x="2159" y="698"/>
                  <a:pt x="2113" y="698"/>
                </a:cubicBezTo>
                <a:lnTo>
                  <a:pt x="348" y="698"/>
                </a:lnTo>
                <a:cubicBezTo>
                  <a:pt x="302" y="698"/>
                  <a:pt x="257" y="689"/>
                  <a:pt x="214" y="671"/>
                </a:cubicBezTo>
                <a:cubicBezTo>
                  <a:pt x="172" y="654"/>
                  <a:pt x="134" y="628"/>
                  <a:pt x="101" y="596"/>
                </a:cubicBezTo>
                <a:cubicBezTo>
                  <a:pt x="69" y="563"/>
                  <a:pt x="44" y="525"/>
                  <a:pt x="26" y="483"/>
                </a:cubicBezTo>
                <a:cubicBezTo>
                  <a:pt x="8" y="440"/>
                  <a:pt x="0" y="396"/>
                  <a:pt x="0" y="349"/>
                </a:cubicBezTo>
                <a:moveTo>
                  <a:pt x="348" y="24"/>
                </a:moveTo>
                <a:cubicBezTo>
                  <a:pt x="326" y="24"/>
                  <a:pt x="305" y="26"/>
                  <a:pt x="284" y="30"/>
                </a:cubicBezTo>
                <a:cubicBezTo>
                  <a:pt x="263" y="34"/>
                  <a:pt x="243" y="40"/>
                  <a:pt x="223" y="48"/>
                </a:cubicBezTo>
                <a:cubicBezTo>
                  <a:pt x="204" y="56"/>
                  <a:pt x="185" y="66"/>
                  <a:pt x="167" y="78"/>
                </a:cubicBezTo>
                <a:cubicBezTo>
                  <a:pt x="149" y="90"/>
                  <a:pt x="133" y="104"/>
                  <a:pt x="118" y="119"/>
                </a:cubicBezTo>
                <a:cubicBezTo>
                  <a:pt x="103" y="134"/>
                  <a:pt x="89" y="150"/>
                  <a:pt x="77" y="168"/>
                </a:cubicBezTo>
                <a:cubicBezTo>
                  <a:pt x="66" y="186"/>
                  <a:pt x="56" y="204"/>
                  <a:pt x="47" y="224"/>
                </a:cubicBezTo>
                <a:cubicBezTo>
                  <a:pt x="39" y="244"/>
                  <a:pt x="33" y="264"/>
                  <a:pt x="29" y="285"/>
                </a:cubicBezTo>
                <a:cubicBezTo>
                  <a:pt x="25" y="306"/>
                  <a:pt x="23" y="327"/>
                  <a:pt x="23" y="349"/>
                </a:cubicBezTo>
                <a:cubicBezTo>
                  <a:pt x="23" y="370"/>
                  <a:pt x="25" y="392"/>
                  <a:pt x="29" y="413"/>
                </a:cubicBezTo>
                <a:cubicBezTo>
                  <a:pt x="33" y="434"/>
                  <a:pt x="39" y="454"/>
                  <a:pt x="47" y="474"/>
                </a:cubicBezTo>
                <a:cubicBezTo>
                  <a:pt x="56" y="494"/>
                  <a:pt x="66" y="512"/>
                  <a:pt x="77" y="530"/>
                </a:cubicBezTo>
                <a:cubicBezTo>
                  <a:pt x="89" y="548"/>
                  <a:pt x="103" y="564"/>
                  <a:pt x="118" y="579"/>
                </a:cubicBezTo>
                <a:cubicBezTo>
                  <a:pt x="133" y="594"/>
                  <a:pt x="149" y="608"/>
                  <a:pt x="167" y="620"/>
                </a:cubicBezTo>
                <a:cubicBezTo>
                  <a:pt x="185" y="632"/>
                  <a:pt x="204" y="642"/>
                  <a:pt x="223" y="650"/>
                </a:cubicBezTo>
                <a:cubicBezTo>
                  <a:pt x="243" y="658"/>
                  <a:pt x="263" y="664"/>
                  <a:pt x="284" y="668"/>
                </a:cubicBezTo>
                <a:cubicBezTo>
                  <a:pt x="305" y="672"/>
                  <a:pt x="326" y="675"/>
                  <a:pt x="348" y="675"/>
                </a:cubicBezTo>
                <a:lnTo>
                  <a:pt x="2113" y="675"/>
                </a:lnTo>
                <a:cubicBezTo>
                  <a:pt x="2134" y="675"/>
                  <a:pt x="2155" y="672"/>
                  <a:pt x="2176" y="668"/>
                </a:cubicBezTo>
                <a:cubicBezTo>
                  <a:pt x="2197" y="664"/>
                  <a:pt x="2218" y="658"/>
                  <a:pt x="2237" y="650"/>
                </a:cubicBezTo>
                <a:cubicBezTo>
                  <a:pt x="2257" y="642"/>
                  <a:pt x="2276" y="632"/>
                  <a:pt x="2293" y="620"/>
                </a:cubicBezTo>
                <a:cubicBezTo>
                  <a:pt x="2311" y="608"/>
                  <a:pt x="2328" y="594"/>
                  <a:pt x="2343" y="579"/>
                </a:cubicBezTo>
                <a:cubicBezTo>
                  <a:pt x="2358" y="564"/>
                  <a:pt x="2371" y="548"/>
                  <a:pt x="2383" y="530"/>
                </a:cubicBezTo>
                <a:cubicBezTo>
                  <a:pt x="2395" y="512"/>
                  <a:pt x="2405" y="494"/>
                  <a:pt x="2413" y="474"/>
                </a:cubicBezTo>
                <a:cubicBezTo>
                  <a:pt x="2421" y="454"/>
                  <a:pt x="2427" y="434"/>
                  <a:pt x="2432" y="413"/>
                </a:cubicBezTo>
                <a:cubicBezTo>
                  <a:pt x="2436" y="392"/>
                  <a:pt x="2438" y="370"/>
                  <a:pt x="2438" y="349"/>
                </a:cubicBezTo>
                <a:cubicBezTo>
                  <a:pt x="2438" y="327"/>
                  <a:pt x="2436" y="306"/>
                  <a:pt x="2432" y="285"/>
                </a:cubicBezTo>
                <a:cubicBezTo>
                  <a:pt x="2427" y="264"/>
                  <a:pt x="2421" y="244"/>
                  <a:pt x="2413" y="224"/>
                </a:cubicBezTo>
                <a:cubicBezTo>
                  <a:pt x="2405" y="204"/>
                  <a:pt x="2395" y="186"/>
                  <a:pt x="2383" y="168"/>
                </a:cubicBezTo>
                <a:cubicBezTo>
                  <a:pt x="2371" y="150"/>
                  <a:pt x="2358" y="134"/>
                  <a:pt x="2343" y="119"/>
                </a:cubicBezTo>
                <a:cubicBezTo>
                  <a:pt x="2328" y="104"/>
                  <a:pt x="2311" y="90"/>
                  <a:pt x="2293" y="78"/>
                </a:cubicBezTo>
                <a:cubicBezTo>
                  <a:pt x="2276" y="66"/>
                  <a:pt x="2257" y="56"/>
                  <a:pt x="2237" y="48"/>
                </a:cubicBezTo>
                <a:cubicBezTo>
                  <a:pt x="2218" y="40"/>
                  <a:pt x="2197" y="34"/>
                  <a:pt x="2176" y="30"/>
                </a:cubicBezTo>
                <a:cubicBezTo>
                  <a:pt x="2155" y="26"/>
                  <a:pt x="2134" y="24"/>
                  <a:pt x="2113" y="24"/>
                </a:cubicBezTo>
                <a:lnTo>
                  <a:pt x="348" y="24"/>
                </a:lnTo>
                <a:close/>
              </a:path>
            </a:pathLst>
          </a:custGeom>
          <a:solidFill>
            <a:srgbClr val="ED8936">
              <a:alpha val="4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248" name="图片 247"/>
          <p:cNvPicPr/>
          <p:nvPr/>
        </p:nvPicPr>
        <p:blipFill>
          <a:blip r:embed="rId16"/>
          <a:stretch/>
        </p:blipFill>
        <p:spPr>
          <a:xfrm>
            <a:off x="7287120" y="4061520"/>
            <a:ext cx="133200" cy="1166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49" name="文本框 248"/>
          <p:cNvSpPr txBox="1"/>
          <p:nvPr/>
        </p:nvSpPr>
        <p:spPr>
          <a:xfrm>
            <a:off x="6535080" y="4048920"/>
            <a:ext cx="47016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人工搜集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50" name="任意多边形: 形状 249"/>
          <p:cNvSpPr/>
          <p:nvPr/>
        </p:nvSpPr>
        <p:spPr>
          <a:xfrm>
            <a:off x="334080" y="4612680"/>
            <a:ext cx="10028520" cy="501840"/>
          </a:xfrm>
          <a:custGeom>
            <a:avLst/>
            <a:gdLst/>
            <a:ahLst/>
            <a:cxnLst/>
            <a:rect l="0" t="0" r="r" b="b"/>
            <a:pathLst>
              <a:path w="27857" h="1394">
                <a:moveTo>
                  <a:pt x="0" y="1208"/>
                </a:moveTo>
                <a:lnTo>
                  <a:pt x="0" y="186"/>
                </a:lnTo>
                <a:cubicBezTo>
                  <a:pt x="0" y="174"/>
                  <a:pt x="1" y="162"/>
                  <a:pt x="4" y="150"/>
                </a:cubicBezTo>
                <a:cubicBezTo>
                  <a:pt x="6" y="138"/>
                  <a:pt x="9" y="126"/>
                  <a:pt x="14" y="115"/>
                </a:cubicBezTo>
                <a:cubicBezTo>
                  <a:pt x="19" y="103"/>
                  <a:pt x="25" y="93"/>
                  <a:pt x="31" y="83"/>
                </a:cubicBezTo>
                <a:cubicBezTo>
                  <a:pt x="38" y="72"/>
                  <a:pt x="46" y="63"/>
                  <a:pt x="54" y="54"/>
                </a:cubicBezTo>
                <a:cubicBezTo>
                  <a:pt x="63" y="46"/>
                  <a:pt x="72" y="38"/>
                  <a:pt x="83" y="31"/>
                </a:cubicBezTo>
                <a:cubicBezTo>
                  <a:pt x="93" y="25"/>
                  <a:pt x="103" y="19"/>
                  <a:pt x="115" y="14"/>
                </a:cubicBezTo>
                <a:cubicBezTo>
                  <a:pt x="126" y="10"/>
                  <a:pt x="138" y="6"/>
                  <a:pt x="149" y="4"/>
                </a:cubicBezTo>
                <a:cubicBezTo>
                  <a:pt x="161" y="1"/>
                  <a:pt x="174" y="0"/>
                  <a:pt x="186" y="0"/>
                </a:cubicBezTo>
                <a:lnTo>
                  <a:pt x="27671" y="0"/>
                </a:lnTo>
                <a:cubicBezTo>
                  <a:pt x="27683" y="0"/>
                  <a:pt x="27695" y="1"/>
                  <a:pt x="27707" y="4"/>
                </a:cubicBezTo>
                <a:cubicBezTo>
                  <a:pt x="27719" y="6"/>
                  <a:pt x="27731" y="10"/>
                  <a:pt x="27742" y="14"/>
                </a:cubicBezTo>
                <a:cubicBezTo>
                  <a:pt x="27753" y="19"/>
                  <a:pt x="27764" y="25"/>
                  <a:pt x="27774" y="31"/>
                </a:cubicBezTo>
                <a:cubicBezTo>
                  <a:pt x="27784" y="38"/>
                  <a:pt x="27794" y="46"/>
                  <a:pt x="27802" y="54"/>
                </a:cubicBezTo>
                <a:cubicBezTo>
                  <a:pt x="27811" y="63"/>
                  <a:pt x="27819" y="72"/>
                  <a:pt x="27825" y="83"/>
                </a:cubicBezTo>
                <a:cubicBezTo>
                  <a:pt x="27832" y="93"/>
                  <a:pt x="27838" y="103"/>
                  <a:pt x="27843" y="115"/>
                </a:cubicBezTo>
                <a:cubicBezTo>
                  <a:pt x="27847" y="126"/>
                  <a:pt x="27851" y="138"/>
                  <a:pt x="27853" y="150"/>
                </a:cubicBezTo>
                <a:cubicBezTo>
                  <a:pt x="27855" y="162"/>
                  <a:pt x="27857" y="174"/>
                  <a:pt x="27857" y="186"/>
                </a:cubicBezTo>
                <a:lnTo>
                  <a:pt x="27857" y="1208"/>
                </a:lnTo>
                <a:cubicBezTo>
                  <a:pt x="27857" y="1220"/>
                  <a:pt x="27855" y="1232"/>
                  <a:pt x="27853" y="1244"/>
                </a:cubicBezTo>
                <a:cubicBezTo>
                  <a:pt x="27851" y="1256"/>
                  <a:pt x="27847" y="1268"/>
                  <a:pt x="27843" y="1279"/>
                </a:cubicBezTo>
                <a:cubicBezTo>
                  <a:pt x="27838" y="1291"/>
                  <a:pt x="27832" y="1301"/>
                  <a:pt x="27825" y="1311"/>
                </a:cubicBezTo>
                <a:cubicBezTo>
                  <a:pt x="27819" y="1321"/>
                  <a:pt x="27811" y="1331"/>
                  <a:pt x="27802" y="1339"/>
                </a:cubicBezTo>
                <a:cubicBezTo>
                  <a:pt x="27794" y="1348"/>
                  <a:pt x="27784" y="1356"/>
                  <a:pt x="27774" y="1363"/>
                </a:cubicBezTo>
                <a:cubicBezTo>
                  <a:pt x="27764" y="1369"/>
                  <a:pt x="27753" y="1375"/>
                  <a:pt x="27742" y="1380"/>
                </a:cubicBezTo>
                <a:cubicBezTo>
                  <a:pt x="27731" y="1384"/>
                  <a:pt x="27719" y="1388"/>
                  <a:pt x="27707" y="1390"/>
                </a:cubicBezTo>
                <a:cubicBezTo>
                  <a:pt x="27695" y="1393"/>
                  <a:pt x="27683" y="1394"/>
                  <a:pt x="27671" y="1394"/>
                </a:cubicBezTo>
                <a:lnTo>
                  <a:pt x="186" y="1394"/>
                </a:lnTo>
                <a:cubicBezTo>
                  <a:pt x="174" y="1394"/>
                  <a:pt x="161" y="1393"/>
                  <a:pt x="149" y="1390"/>
                </a:cubicBezTo>
                <a:cubicBezTo>
                  <a:pt x="138" y="1388"/>
                  <a:pt x="126" y="1384"/>
                  <a:pt x="115" y="1380"/>
                </a:cubicBezTo>
                <a:cubicBezTo>
                  <a:pt x="103" y="1375"/>
                  <a:pt x="93" y="1369"/>
                  <a:pt x="83" y="1363"/>
                </a:cubicBezTo>
                <a:cubicBezTo>
                  <a:pt x="72" y="1356"/>
                  <a:pt x="63" y="1348"/>
                  <a:pt x="54" y="1339"/>
                </a:cubicBezTo>
                <a:cubicBezTo>
                  <a:pt x="46" y="1331"/>
                  <a:pt x="38" y="1321"/>
                  <a:pt x="31" y="1311"/>
                </a:cubicBezTo>
                <a:cubicBezTo>
                  <a:pt x="25" y="1301"/>
                  <a:pt x="19" y="1291"/>
                  <a:pt x="14" y="1279"/>
                </a:cubicBezTo>
                <a:cubicBezTo>
                  <a:pt x="9" y="1268"/>
                  <a:pt x="6" y="1256"/>
                  <a:pt x="4" y="1244"/>
                </a:cubicBezTo>
                <a:cubicBezTo>
                  <a:pt x="1" y="1232"/>
                  <a:pt x="0" y="1220"/>
                  <a:pt x="0" y="1208"/>
                </a:cubicBezTo>
                <a:close/>
              </a:path>
            </a:pathLst>
          </a:custGeom>
          <a:solidFill>
            <a:srgbClr val="1E3A8A">
              <a:alpha val="4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251" name="图片 250"/>
          <p:cNvPicPr/>
          <p:nvPr/>
        </p:nvPicPr>
        <p:blipFill>
          <a:blip r:embed="rId17"/>
          <a:stretch/>
        </p:blipFill>
        <p:spPr>
          <a:xfrm>
            <a:off x="468000" y="4763160"/>
            <a:ext cx="150120" cy="2001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52" name="文本框 251"/>
          <p:cNvSpPr txBox="1"/>
          <p:nvPr/>
        </p:nvSpPr>
        <p:spPr>
          <a:xfrm>
            <a:off x="7487640" y="4048920"/>
            <a:ext cx="47016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整理归档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53" name="文本框 252"/>
          <p:cNvSpPr txBox="1"/>
          <p:nvPr/>
        </p:nvSpPr>
        <p:spPr>
          <a:xfrm>
            <a:off x="752040" y="4768920"/>
            <a:ext cx="7997040" cy="1893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8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通过多元化数据源与科学收集方法，确保法律法规数据库在内容上的全面性与更新的及时性，为查询助手奠定坚实基础。</a:t>
            </a:r>
            <a:endParaRPr lang="en-US" sz="11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54" name="文本框 253"/>
          <p:cNvSpPr txBox="1"/>
          <p:nvPr/>
        </p:nvSpPr>
        <p:spPr>
          <a:xfrm>
            <a:off x="334440" y="5260680"/>
            <a:ext cx="11808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第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55" name="文本框 254"/>
          <p:cNvSpPr txBox="1"/>
          <p:nvPr/>
        </p:nvSpPr>
        <p:spPr>
          <a:xfrm>
            <a:off x="451440" y="5264640"/>
            <a:ext cx="15012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D1D5DB"/>
                </a:solidFill>
                <a:effectLst/>
                <a:uFillTx/>
                <a:latin typeface="DejaVuSans"/>
                <a:ea typeface="DejaVuSans"/>
              </a:rPr>
              <a:t>11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56" name="文本框 255"/>
          <p:cNvSpPr txBox="1"/>
          <p:nvPr/>
        </p:nvSpPr>
        <p:spPr>
          <a:xfrm>
            <a:off x="600120" y="5260680"/>
            <a:ext cx="11808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章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57" name="文本框 256"/>
          <p:cNvSpPr txBox="1"/>
          <p:nvPr/>
        </p:nvSpPr>
        <p:spPr>
          <a:xfrm>
            <a:off x="717120" y="5264640"/>
            <a:ext cx="11664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D1D5DB"/>
                </a:solidFill>
                <a:effectLst/>
                <a:uFillTx/>
                <a:latin typeface="DejaVuSans"/>
                <a:ea typeface="DejaVuSans"/>
              </a:rPr>
              <a:t> · 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58" name="文本框 257"/>
          <p:cNvSpPr txBox="1"/>
          <p:nvPr/>
        </p:nvSpPr>
        <p:spPr>
          <a:xfrm>
            <a:off x="828720" y="5260680"/>
            <a:ext cx="129168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法律法规查询助手的开发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9" name="图片 258"/>
          <p:cNvPicPr/>
          <p:nvPr/>
        </p:nvPicPr>
        <p:blipFill>
          <a:blip r:embed="rId2"/>
          <a:stretch/>
        </p:blipFill>
        <p:spPr>
          <a:xfrm>
            <a:off x="0" y="0"/>
            <a:ext cx="10696320" cy="601632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260" name="图片 259"/>
          <p:cNvPicPr/>
          <p:nvPr/>
        </p:nvPicPr>
        <p:blipFill>
          <a:blip r:embed="rId3"/>
          <a:stretch/>
        </p:blipFill>
        <p:spPr>
          <a:xfrm>
            <a:off x="0" y="0"/>
            <a:ext cx="10696320" cy="601632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261" name="图片 260"/>
          <p:cNvPicPr/>
          <p:nvPr/>
        </p:nvPicPr>
        <p:blipFill>
          <a:blip r:embed="rId4"/>
          <a:stretch/>
        </p:blipFill>
        <p:spPr>
          <a:xfrm>
            <a:off x="334440" y="768960"/>
            <a:ext cx="668160" cy="3312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62" name="任意多边形: 形状 261"/>
          <p:cNvSpPr/>
          <p:nvPr/>
        </p:nvSpPr>
        <p:spPr>
          <a:xfrm>
            <a:off x="350640" y="1403640"/>
            <a:ext cx="4797360" cy="844560"/>
          </a:xfrm>
          <a:custGeom>
            <a:avLst/>
            <a:gdLst/>
            <a:ahLst/>
            <a:cxnLst/>
            <a:rect l="0" t="0" r="r" b="b"/>
            <a:pathLst>
              <a:path w="13326" h="2346">
                <a:moveTo>
                  <a:pt x="0" y="2160"/>
                </a:moveTo>
                <a:lnTo>
                  <a:pt x="0" y="186"/>
                </a:lnTo>
                <a:cubicBezTo>
                  <a:pt x="0" y="174"/>
                  <a:pt x="1" y="162"/>
                  <a:pt x="3" y="150"/>
                </a:cubicBezTo>
                <a:cubicBezTo>
                  <a:pt x="5" y="138"/>
                  <a:pt x="8" y="126"/>
                  <a:pt x="11" y="115"/>
                </a:cubicBezTo>
                <a:cubicBezTo>
                  <a:pt x="15" y="104"/>
                  <a:pt x="19" y="93"/>
                  <a:pt x="24" y="83"/>
                </a:cubicBezTo>
                <a:cubicBezTo>
                  <a:pt x="29" y="73"/>
                  <a:pt x="35" y="63"/>
                  <a:pt x="41" y="55"/>
                </a:cubicBezTo>
                <a:cubicBezTo>
                  <a:pt x="48" y="46"/>
                  <a:pt x="55" y="38"/>
                  <a:pt x="62" y="32"/>
                </a:cubicBezTo>
                <a:cubicBezTo>
                  <a:pt x="70" y="25"/>
                  <a:pt x="78" y="19"/>
                  <a:pt x="86" y="14"/>
                </a:cubicBezTo>
                <a:cubicBezTo>
                  <a:pt x="95" y="10"/>
                  <a:pt x="104" y="6"/>
                  <a:pt x="113" y="4"/>
                </a:cubicBezTo>
                <a:cubicBezTo>
                  <a:pt x="122" y="1"/>
                  <a:pt x="131" y="0"/>
                  <a:pt x="140" y="0"/>
                </a:cubicBezTo>
                <a:lnTo>
                  <a:pt x="13140" y="0"/>
                </a:lnTo>
                <a:cubicBezTo>
                  <a:pt x="13152" y="0"/>
                  <a:pt x="13164" y="1"/>
                  <a:pt x="13176" y="4"/>
                </a:cubicBezTo>
                <a:cubicBezTo>
                  <a:pt x="13188" y="6"/>
                  <a:pt x="13200" y="10"/>
                  <a:pt x="13211" y="14"/>
                </a:cubicBezTo>
                <a:cubicBezTo>
                  <a:pt x="13222" y="19"/>
                  <a:pt x="13233" y="25"/>
                  <a:pt x="13243" y="32"/>
                </a:cubicBezTo>
                <a:cubicBezTo>
                  <a:pt x="13253" y="38"/>
                  <a:pt x="13263" y="46"/>
                  <a:pt x="13271" y="55"/>
                </a:cubicBezTo>
                <a:cubicBezTo>
                  <a:pt x="13280" y="63"/>
                  <a:pt x="13288" y="73"/>
                  <a:pt x="13294" y="83"/>
                </a:cubicBezTo>
                <a:cubicBezTo>
                  <a:pt x="13301" y="93"/>
                  <a:pt x="13307" y="104"/>
                  <a:pt x="13312" y="115"/>
                </a:cubicBezTo>
                <a:cubicBezTo>
                  <a:pt x="13316" y="126"/>
                  <a:pt x="13320" y="138"/>
                  <a:pt x="13322" y="150"/>
                </a:cubicBezTo>
                <a:cubicBezTo>
                  <a:pt x="13325" y="162"/>
                  <a:pt x="13326" y="174"/>
                  <a:pt x="13326" y="186"/>
                </a:cubicBezTo>
                <a:lnTo>
                  <a:pt x="13326" y="2160"/>
                </a:lnTo>
                <a:cubicBezTo>
                  <a:pt x="13326" y="2172"/>
                  <a:pt x="13325" y="2184"/>
                  <a:pt x="13322" y="2196"/>
                </a:cubicBezTo>
                <a:cubicBezTo>
                  <a:pt x="13320" y="2208"/>
                  <a:pt x="13316" y="2220"/>
                  <a:pt x="13312" y="2231"/>
                </a:cubicBezTo>
                <a:cubicBezTo>
                  <a:pt x="13307" y="2242"/>
                  <a:pt x="13301" y="2253"/>
                  <a:pt x="13294" y="2263"/>
                </a:cubicBezTo>
                <a:cubicBezTo>
                  <a:pt x="13288" y="2273"/>
                  <a:pt x="13280" y="2283"/>
                  <a:pt x="13271" y="2291"/>
                </a:cubicBezTo>
                <a:cubicBezTo>
                  <a:pt x="13263" y="2300"/>
                  <a:pt x="13253" y="2308"/>
                  <a:pt x="13243" y="2315"/>
                </a:cubicBezTo>
                <a:cubicBezTo>
                  <a:pt x="13233" y="2321"/>
                  <a:pt x="13222" y="2327"/>
                  <a:pt x="13211" y="2332"/>
                </a:cubicBezTo>
                <a:cubicBezTo>
                  <a:pt x="13200" y="2336"/>
                  <a:pt x="13188" y="2340"/>
                  <a:pt x="13176" y="2342"/>
                </a:cubicBezTo>
                <a:cubicBezTo>
                  <a:pt x="13164" y="2345"/>
                  <a:pt x="13152" y="2346"/>
                  <a:pt x="13140" y="2346"/>
                </a:cubicBezTo>
                <a:lnTo>
                  <a:pt x="140" y="2346"/>
                </a:lnTo>
                <a:cubicBezTo>
                  <a:pt x="131" y="2346"/>
                  <a:pt x="122" y="2345"/>
                  <a:pt x="113" y="2342"/>
                </a:cubicBezTo>
                <a:cubicBezTo>
                  <a:pt x="104" y="2340"/>
                  <a:pt x="95" y="2336"/>
                  <a:pt x="86" y="2332"/>
                </a:cubicBezTo>
                <a:cubicBezTo>
                  <a:pt x="78" y="2327"/>
                  <a:pt x="70" y="2321"/>
                  <a:pt x="62" y="2315"/>
                </a:cubicBezTo>
                <a:cubicBezTo>
                  <a:pt x="55" y="2308"/>
                  <a:pt x="48" y="2300"/>
                  <a:pt x="41" y="2291"/>
                </a:cubicBezTo>
                <a:cubicBezTo>
                  <a:pt x="35" y="2283"/>
                  <a:pt x="29" y="2273"/>
                  <a:pt x="24" y="2263"/>
                </a:cubicBezTo>
                <a:cubicBezTo>
                  <a:pt x="19" y="2253"/>
                  <a:pt x="15" y="2242"/>
                  <a:pt x="11" y="2231"/>
                </a:cubicBezTo>
                <a:cubicBezTo>
                  <a:pt x="8" y="2220"/>
                  <a:pt x="5" y="2208"/>
                  <a:pt x="3" y="2196"/>
                </a:cubicBezTo>
                <a:cubicBezTo>
                  <a:pt x="1" y="2184"/>
                  <a:pt x="0" y="2172"/>
                  <a:pt x="0" y="2160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63" name="任意多边形: 形状 262"/>
          <p:cNvSpPr/>
          <p:nvPr/>
        </p:nvSpPr>
        <p:spPr>
          <a:xfrm>
            <a:off x="334080" y="1403640"/>
            <a:ext cx="67320" cy="844560"/>
          </a:xfrm>
          <a:custGeom>
            <a:avLst/>
            <a:gdLst/>
            <a:ahLst/>
            <a:cxnLst/>
            <a:rect l="0" t="0" r="r" b="b"/>
            <a:pathLst>
              <a:path w="187" h="2346">
                <a:moveTo>
                  <a:pt x="0" y="0"/>
                </a:moveTo>
                <a:lnTo>
                  <a:pt x="187" y="0"/>
                </a:lnTo>
                <a:lnTo>
                  <a:pt x="187" y="2346"/>
                </a:lnTo>
                <a:lnTo>
                  <a:pt x="0" y="2346"/>
                </a:lnTo>
                <a:lnTo>
                  <a:pt x="0" y="0"/>
                </a:lnTo>
                <a:close/>
              </a:path>
            </a:pathLst>
          </a:custGeom>
          <a:solidFill>
            <a:srgbClr val="ED8936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264" name="图片 263"/>
          <p:cNvPicPr/>
          <p:nvPr/>
        </p:nvPicPr>
        <p:blipFill>
          <a:blip r:embed="rId5"/>
          <a:stretch/>
        </p:blipFill>
        <p:spPr>
          <a:xfrm>
            <a:off x="334440" y="1036080"/>
            <a:ext cx="200160" cy="2001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65" name="文本框 264"/>
          <p:cNvSpPr txBox="1"/>
          <p:nvPr/>
        </p:nvSpPr>
        <p:spPr>
          <a:xfrm>
            <a:off x="334440" y="312120"/>
            <a:ext cx="3003120" cy="3783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237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数据清洗与标准化处理</a:t>
            </a:r>
            <a:endParaRPr lang="en-US" sz="237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266" name="图片 265"/>
          <p:cNvPicPr/>
          <p:nvPr/>
        </p:nvPicPr>
        <p:blipFill>
          <a:blip r:embed="rId6"/>
          <a:stretch/>
        </p:blipFill>
        <p:spPr>
          <a:xfrm>
            <a:off x="468000" y="1571040"/>
            <a:ext cx="166680" cy="1666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67" name="文本框 266"/>
          <p:cNvSpPr txBox="1"/>
          <p:nvPr/>
        </p:nvSpPr>
        <p:spPr>
          <a:xfrm>
            <a:off x="635040" y="1010160"/>
            <a:ext cx="1207800" cy="2534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58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数据清洗流程</a:t>
            </a:r>
            <a:endParaRPr lang="en-US" sz="15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68" name="文本框 267"/>
          <p:cNvSpPr txBox="1"/>
          <p:nvPr/>
        </p:nvSpPr>
        <p:spPr>
          <a:xfrm>
            <a:off x="768960" y="1518840"/>
            <a:ext cx="335880" cy="21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去重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69" name="文本框 268"/>
          <p:cNvSpPr txBox="1"/>
          <p:nvPr/>
        </p:nvSpPr>
        <p:spPr>
          <a:xfrm>
            <a:off x="768960" y="1751400"/>
            <a:ext cx="268308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E5E7EB"/>
                </a:solidFill>
                <a:effectLst/>
                <a:uFillTx/>
                <a:latin typeface="WenQuanYiZenHei"/>
                <a:ea typeface="WenQuanYiZenHei"/>
              </a:rPr>
              <a:t>识别并删除重复的法规条目，确保数据唯一性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70" name="文本框 269"/>
          <p:cNvSpPr txBox="1"/>
          <p:nvPr/>
        </p:nvSpPr>
        <p:spPr>
          <a:xfrm>
            <a:off x="768960" y="2000160"/>
            <a:ext cx="225432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D1D5DB"/>
                </a:solidFill>
                <a:effectLst/>
                <a:uFillTx/>
                <a:latin typeface="Courier New"/>
                <a:ea typeface="Courier New"/>
              </a:rPr>
              <a:t>df.drop_duplicates(inplace=True)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1" name="图片 270"/>
          <p:cNvPicPr/>
          <p:nvPr/>
        </p:nvPicPr>
        <p:blipFill>
          <a:blip r:embed="rId2"/>
          <a:stretch/>
        </p:blipFill>
        <p:spPr>
          <a:xfrm>
            <a:off x="0" y="0"/>
            <a:ext cx="10696320" cy="826452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272" name="图片 271"/>
          <p:cNvPicPr/>
          <p:nvPr/>
        </p:nvPicPr>
        <p:blipFill>
          <a:blip r:embed="rId3"/>
          <a:stretch/>
        </p:blipFill>
        <p:spPr>
          <a:xfrm>
            <a:off x="0" y="0"/>
            <a:ext cx="10696320" cy="827280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273" name="图片 272"/>
          <p:cNvPicPr/>
          <p:nvPr/>
        </p:nvPicPr>
        <p:blipFill>
          <a:blip r:embed="rId4"/>
          <a:stretch/>
        </p:blipFill>
        <p:spPr>
          <a:xfrm>
            <a:off x="334440" y="768960"/>
            <a:ext cx="668160" cy="3312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74" name="任意多边形: 形状 273"/>
          <p:cNvSpPr/>
          <p:nvPr/>
        </p:nvSpPr>
        <p:spPr>
          <a:xfrm>
            <a:off x="334080" y="2005560"/>
            <a:ext cx="4813920" cy="1337400"/>
          </a:xfrm>
          <a:custGeom>
            <a:avLst/>
            <a:gdLst/>
            <a:ahLst/>
            <a:cxnLst/>
            <a:rect l="0" t="0" r="r" b="b"/>
            <a:pathLst>
              <a:path w="13372" h="3715">
                <a:moveTo>
                  <a:pt x="0" y="3528"/>
                </a:moveTo>
                <a:lnTo>
                  <a:pt x="0" y="185"/>
                </a:lnTo>
                <a:cubicBezTo>
                  <a:pt x="0" y="173"/>
                  <a:pt x="1" y="161"/>
                  <a:pt x="4" y="149"/>
                </a:cubicBezTo>
                <a:cubicBezTo>
                  <a:pt x="6" y="137"/>
                  <a:pt x="9" y="126"/>
                  <a:pt x="14" y="114"/>
                </a:cubicBezTo>
                <a:cubicBezTo>
                  <a:pt x="19" y="103"/>
                  <a:pt x="25" y="92"/>
                  <a:pt x="31" y="82"/>
                </a:cubicBezTo>
                <a:cubicBezTo>
                  <a:pt x="38" y="72"/>
                  <a:pt x="46" y="63"/>
                  <a:pt x="54" y="54"/>
                </a:cubicBezTo>
                <a:cubicBezTo>
                  <a:pt x="63" y="45"/>
                  <a:pt x="72" y="38"/>
                  <a:pt x="83" y="31"/>
                </a:cubicBezTo>
                <a:cubicBezTo>
                  <a:pt x="93" y="24"/>
                  <a:pt x="103" y="18"/>
                  <a:pt x="115" y="14"/>
                </a:cubicBezTo>
                <a:cubicBezTo>
                  <a:pt x="126" y="9"/>
                  <a:pt x="138" y="6"/>
                  <a:pt x="149" y="3"/>
                </a:cubicBezTo>
                <a:cubicBezTo>
                  <a:pt x="161" y="1"/>
                  <a:pt x="174" y="0"/>
                  <a:pt x="186" y="0"/>
                </a:cubicBezTo>
                <a:lnTo>
                  <a:pt x="13186" y="0"/>
                </a:lnTo>
                <a:cubicBezTo>
                  <a:pt x="13198" y="0"/>
                  <a:pt x="13210" y="1"/>
                  <a:pt x="13222" y="3"/>
                </a:cubicBezTo>
                <a:cubicBezTo>
                  <a:pt x="13234" y="6"/>
                  <a:pt x="13246" y="9"/>
                  <a:pt x="13257" y="14"/>
                </a:cubicBezTo>
                <a:cubicBezTo>
                  <a:pt x="13268" y="18"/>
                  <a:pt x="13279" y="24"/>
                  <a:pt x="13289" y="31"/>
                </a:cubicBezTo>
                <a:cubicBezTo>
                  <a:pt x="13299" y="38"/>
                  <a:pt x="13309" y="45"/>
                  <a:pt x="13317" y="54"/>
                </a:cubicBezTo>
                <a:cubicBezTo>
                  <a:pt x="13326" y="63"/>
                  <a:pt x="13334" y="72"/>
                  <a:pt x="13340" y="82"/>
                </a:cubicBezTo>
                <a:cubicBezTo>
                  <a:pt x="13347" y="92"/>
                  <a:pt x="13353" y="103"/>
                  <a:pt x="13358" y="114"/>
                </a:cubicBezTo>
                <a:cubicBezTo>
                  <a:pt x="13362" y="126"/>
                  <a:pt x="13366" y="137"/>
                  <a:pt x="13368" y="149"/>
                </a:cubicBezTo>
                <a:cubicBezTo>
                  <a:pt x="13371" y="161"/>
                  <a:pt x="13372" y="173"/>
                  <a:pt x="13372" y="185"/>
                </a:cubicBezTo>
                <a:lnTo>
                  <a:pt x="13372" y="3528"/>
                </a:lnTo>
                <a:cubicBezTo>
                  <a:pt x="13372" y="3540"/>
                  <a:pt x="13371" y="3552"/>
                  <a:pt x="13368" y="3564"/>
                </a:cubicBezTo>
                <a:cubicBezTo>
                  <a:pt x="13366" y="3576"/>
                  <a:pt x="13362" y="3588"/>
                  <a:pt x="13358" y="3599"/>
                </a:cubicBezTo>
                <a:cubicBezTo>
                  <a:pt x="13353" y="3610"/>
                  <a:pt x="13347" y="3621"/>
                  <a:pt x="13340" y="3631"/>
                </a:cubicBezTo>
                <a:cubicBezTo>
                  <a:pt x="13334" y="3641"/>
                  <a:pt x="13326" y="3651"/>
                  <a:pt x="13317" y="3659"/>
                </a:cubicBezTo>
                <a:cubicBezTo>
                  <a:pt x="13309" y="3668"/>
                  <a:pt x="13299" y="3676"/>
                  <a:pt x="13289" y="3682"/>
                </a:cubicBezTo>
                <a:cubicBezTo>
                  <a:pt x="13279" y="3689"/>
                  <a:pt x="13268" y="3695"/>
                  <a:pt x="13257" y="3700"/>
                </a:cubicBezTo>
                <a:cubicBezTo>
                  <a:pt x="13246" y="3704"/>
                  <a:pt x="13234" y="3708"/>
                  <a:pt x="13222" y="3710"/>
                </a:cubicBezTo>
                <a:cubicBezTo>
                  <a:pt x="13210" y="3713"/>
                  <a:pt x="13198" y="3715"/>
                  <a:pt x="13186" y="3715"/>
                </a:cubicBezTo>
                <a:lnTo>
                  <a:pt x="186" y="3715"/>
                </a:lnTo>
                <a:cubicBezTo>
                  <a:pt x="174" y="3715"/>
                  <a:pt x="161" y="3713"/>
                  <a:pt x="149" y="3710"/>
                </a:cubicBezTo>
                <a:cubicBezTo>
                  <a:pt x="138" y="3708"/>
                  <a:pt x="126" y="3704"/>
                  <a:pt x="115" y="3700"/>
                </a:cubicBezTo>
                <a:cubicBezTo>
                  <a:pt x="103" y="3695"/>
                  <a:pt x="93" y="3689"/>
                  <a:pt x="83" y="3682"/>
                </a:cubicBezTo>
                <a:cubicBezTo>
                  <a:pt x="72" y="3676"/>
                  <a:pt x="63" y="3668"/>
                  <a:pt x="54" y="3659"/>
                </a:cubicBezTo>
                <a:cubicBezTo>
                  <a:pt x="46" y="3651"/>
                  <a:pt x="38" y="3641"/>
                  <a:pt x="31" y="3631"/>
                </a:cubicBezTo>
                <a:cubicBezTo>
                  <a:pt x="25" y="3621"/>
                  <a:pt x="19" y="3610"/>
                  <a:pt x="14" y="3599"/>
                </a:cubicBezTo>
                <a:cubicBezTo>
                  <a:pt x="9" y="3588"/>
                  <a:pt x="6" y="3576"/>
                  <a:pt x="4" y="3564"/>
                </a:cubicBezTo>
                <a:cubicBezTo>
                  <a:pt x="1" y="3552"/>
                  <a:pt x="0" y="3540"/>
                  <a:pt x="0" y="3528"/>
                </a:cubicBezTo>
                <a:close/>
              </a:path>
            </a:pathLst>
          </a:custGeom>
          <a:solidFill>
            <a:srgbClr val="1E3A8A">
              <a:alpha val="4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75" name="任意多边形: 形状 274"/>
          <p:cNvSpPr/>
          <p:nvPr/>
        </p:nvSpPr>
        <p:spPr>
          <a:xfrm>
            <a:off x="334080" y="3543120"/>
            <a:ext cx="4813920" cy="1404360"/>
          </a:xfrm>
          <a:custGeom>
            <a:avLst/>
            <a:gdLst/>
            <a:ahLst/>
            <a:cxnLst/>
            <a:rect l="0" t="0" r="r" b="b"/>
            <a:pathLst>
              <a:path w="13372" h="3901">
                <a:moveTo>
                  <a:pt x="0" y="3714"/>
                </a:moveTo>
                <a:lnTo>
                  <a:pt x="0" y="186"/>
                </a:lnTo>
                <a:cubicBezTo>
                  <a:pt x="0" y="173"/>
                  <a:pt x="1" y="161"/>
                  <a:pt x="4" y="149"/>
                </a:cubicBezTo>
                <a:cubicBezTo>
                  <a:pt x="6" y="137"/>
                  <a:pt x="9" y="126"/>
                  <a:pt x="14" y="114"/>
                </a:cubicBezTo>
                <a:cubicBezTo>
                  <a:pt x="19" y="103"/>
                  <a:pt x="25" y="93"/>
                  <a:pt x="31" y="82"/>
                </a:cubicBezTo>
                <a:cubicBezTo>
                  <a:pt x="38" y="72"/>
                  <a:pt x="46" y="63"/>
                  <a:pt x="54" y="54"/>
                </a:cubicBezTo>
                <a:cubicBezTo>
                  <a:pt x="63" y="46"/>
                  <a:pt x="72" y="38"/>
                  <a:pt x="83" y="31"/>
                </a:cubicBezTo>
                <a:cubicBezTo>
                  <a:pt x="93" y="24"/>
                  <a:pt x="103" y="19"/>
                  <a:pt x="115" y="14"/>
                </a:cubicBezTo>
                <a:cubicBezTo>
                  <a:pt x="126" y="9"/>
                  <a:pt x="138" y="6"/>
                  <a:pt x="149" y="3"/>
                </a:cubicBezTo>
                <a:cubicBezTo>
                  <a:pt x="161" y="1"/>
                  <a:pt x="174" y="0"/>
                  <a:pt x="186" y="0"/>
                </a:cubicBezTo>
                <a:lnTo>
                  <a:pt x="13186" y="0"/>
                </a:lnTo>
                <a:cubicBezTo>
                  <a:pt x="13198" y="0"/>
                  <a:pt x="13210" y="1"/>
                  <a:pt x="13222" y="3"/>
                </a:cubicBezTo>
                <a:cubicBezTo>
                  <a:pt x="13234" y="6"/>
                  <a:pt x="13246" y="9"/>
                  <a:pt x="13257" y="14"/>
                </a:cubicBezTo>
                <a:cubicBezTo>
                  <a:pt x="13268" y="19"/>
                  <a:pt x="13279" y="24"/>
                  <a:pt x="13289" y="31"/>
                </a:cubicBezTo>
                <a:cubicBezTo>
                  <a:pt x="13299" y="38"/>
                  <a:pt x="13309" y="46"/>
                  <a:pt x="13317" y="54"/>
                </a:cubicBezTo>
                <a:cubicBezTo>
                  <a:pt x="13326" y="63"/>
                  <a:pt x="13334" y="72"/>
                  <a:pt x="13340" y="82"/>
                </a:cubicBezTo>
                <a:cubicBezTo>
                  <a:pt x="13347" y="93"/>
                  <a:pt x="13353" y="103"/>
                  <a:pt x="13358" y="114"/>
                </a:cubicBezTo>
                <a:cubicBezTo>
                  <a:pt x="13362" y="126"/>
                  <a:pt x="13366" y="137"/>
                  <a:pt x="13368" y="149"/>
                </a:cubicBezTo>
                <a:cubicBezTo>
                  <a:pt x="13371" y="161"/>
                  <a:pt x="13372" y="173"/>
                  <a:pt x="13372" y="186"/>
                </a:cubicBezTo>
                <a:lnTo>
                  <a:pt x="13372" y="3714"/>
                </a:lnTo>
                <a:cubicBezTo>
                  <a:pt x="13372" y="3726"/>
                  <a:pt x="13371" y="3738"/>
                  <a:pt x="13368" y="3750"/>
                </a:cubicBezTo>
                <a:cubicBezTo>
                  <a:pt x="13366" y="3762"/>
                  <a:pt x="13362" y="3774"/>
                  <a:pt x="13358" y="3785"/>
                </a:cubicBezTo>
                <a:cubicBezTo>
                  <a:pt x="13353" y="3796"/>
                  <a:pt x="13347" y="3808"/>
                  <a:pt x="13340" y="3818"/>
                </a:cubicBezTo>
                <a:cubicBezTo>
                  <a:pt x="13334" y="3828"/>
                  <a:pt x="13326" y="3838"/>
                  <a:pt x="13317" y="3846"/>
                </a:cubicBezTo>
                <a:cubicBezTo>
                  <a:pt x="13309" y="3855"/>
                  <a:pt x="13299" y="3863"/>
                  <a:pt x="13289" y="3869"/>
                </a:cubicBezTo>
                <a:cubicBezTo>
                  <a:pt x="13279" y="3876"/>
                  <a:pt x="13268" y="3882"/>
                  <a:pt x="13257" y="3886"/>
                </a:cubicBezTo>
                <a:cubicBezTo>
                  <a:pt x="13246" y="3891"/>
                  <a:pt x="13234" y="3895"/>
                  <a:pt x="13222" y="3897"/>
                </a:cubicBezTo>
                <a:cubicBezTo>
                  <a:pt x="13210" y="3899"/>
                  <a:pt x="13198" y="3901"/>
                  <a:pt x="13186" y="3901"/>
                </a:cubicBezTo>
                <a:lnTo>
                  <a:pt x="186" y="3901"/>
                </a:lnTo>
                <a:cubicBezTo>
                  <a:pt x="174" y="3901"/>
                  <a:pt x="161" y="3899"/>
                  <a:pt x="149" y="3897"/>
                </a:cubicBezTo>
                <a:cubicBezTo>
                  <a:pt x="138" y="3895"/>
                  <a:pt x="126" y="3891"/>
                  <a:pt x="115" y="3886"/>
                </a:cubicBezTo>
                <a:cubicBezTo>
                  <a:pt x="103" y="3882"/>
                  <a:pt x="93" y="3876"/>
                  <a:pt x="83" y="3869"/>
                </a:cubicBezTo>
                <a:cubicBezTo>
                  <a:pt x="72" y="3863"/>
                  <a:pt x="63" y="3855"/>
                  <a:pt x="54" y="3846"/>
                </a:cubicBezTo>
                <a:cubicBezTo>
                  <a:pt x="46" y="3838"/>
                  <a:pt x="38" y="3828"/>
                  <a:pt x="31" y="3818"/>
                </a:cubicBezTo>
                <a:cubicBezTo>
                  <a:pt x="25" y="3808"/>
                  <a:pt x="19" y="3796"/>
                  <a:pt x="14" y="3785"/>
                </a:cubicBezTo>
                <a:cubicBezTo>
                  <a:pt x="9" y="3774"/>
                  <a:pt x="6" y="3762"/>
                  <a:pt x="4" y="3750"/>
                </a:cubicBezTo>
                <a:cubicBezTo>
                  <a:pt x="1" y="3738"/>
                  <a:pt x="0" y="3726"/>
                  <a:pt x="0" y="3714"/>
                </a:cubicBezTo>
                <a:close/>
              </a:path>
            </a:pathLst>
          </a:custGeom>
          <a:solidFill>
            <a:srgbClr val="1D4ED8">
              <a:alpha val="2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276" name="图片 275"/>
          <p:cNvPicPr/>
          <p:nvPr/>
        </p:nvPicPr>
        <p:blipFill>
          <a:blip r:embed="rId5"/>
          <a:stretch/>
        </p:blipFill>
        <p:spPr>
          <a:xfrm>
            <a:off x="334440" y="1036080"/>
            <a:ext cx="174960" cy="2001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77" name="文本框 276"/>
          <p:cNvSpPr txBox="1"/>
          <p:nvPr/>
        </p:nvSpPr>
        <p:spPr>
          <a:xfrm>
            <a:off x="334440" y="312120"/>
            <a:ext cx="3303360" cy="3783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237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向量化法律条款技术实现</a:t>
            </a:r>
            <a:endParaRPr lang="en-US" sz="237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78" name="文本框 277"/>
          <p:cNvSpPr txBox="1"/>
          <p:nvPr/>
        </p:nvSpPr>
        <p:spPr>
          <a:xfrm>
            <a:off x="610200" y="1010160"/>
            <a:ext cx="1006560" cy="2534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58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向量化原理</a:t>
            </a:r>
            <a:endParaRPr lang="en-US" sz="15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79" name="文本框 278"/>
          <p:cNvSpPr txBox="1"/>
          <p:nvPr/>
        </p:nvSpPr>
        <p:spPr>
          <a:xfrm>
            <a:off x="334440" y="1426320"/>
            <a:ext cx="4828680" cy="1893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8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向量化是将文本数据转换为向量形式的过程，使计算机能以数值方式理解</a:t>
            </a:r>
            <a:endParaRPr lang="en-US" sz="11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280" name="图片 279"/>
          <p:cNvPicPr/>
          <p:nvPr/>
        </p:nvPicPr>
        <p:blipFill>
          <a:blip r:embed="rId6"/>
          <a:stretch/>
        </p:blipFill>
        <p:spPr>
          <a:xfrm>
            <a:off x="468000" y="2172600"/>
            <a:ext cx="166680" cy="1666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81" name="文本框 280"/>
          <p:cNvSpPr txBox="1"/>
          <p:nvPr/>
        </p:nvSpPr>
        <p:spPr>
          <a:xfrm>
            <a:off x="334440" y="1660320"/>
            <a:ext cx="3018240" cy="1893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8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和处理法律文本，提升检索的准确性和效率。</a:t>
            </a:r>
            <a:endParaRPr lang="en-US" sz="11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82" name="文本框 281"/>
          <p:cNvSpPr txBox="1"/>
          <p:nvPr/>
        </p:nvSpPr>
        <p:spPr>
          <a:xfrm>
            <a:off x="702000" y="2159640"/>
            <a:ext cx="440640" cy="1954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320" b="0" u="none" strike="noStrike">
                <a:solidFill>
                  <a:srgbClr val="FFFFFF"/>
                </a:solidFill>
                <a:effectLst/>
                <a:uFillTx/>
                <a:latin typeface="DejaVuSans"/>
                <a:ea typeface="DejaVuSans"/>
              </a:rPr>
              <a:t>BERT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283" name="图片 282"/>
          <p:cNvPicPr/>
          <p:nvPr/>
        </p:nvPicPr>
        <p:blipFill>
          <a:blip r:embed="rId7"/>
          <a:stretch/>
        </p:blipFill>
        <p:spPr>
          <a:xfrm>
            <a:off x="468000" y="2507040"/>
            <a:ext cx="13320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84" name="文本框 283"/>
          <p:cNvSpPr txBox="1"/>
          <p:nvPr/>
        </p:nvSpPr>
        <p:spPr>
          <a:xfrm>
            <a:off x="1128240" y="2153880"/>
            <a:ext cx="671400" cy="21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模型优势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285" name="图片 284"/>
          <p:cNvPicPr/>
          <p:nvPr/>
        </p:nvPicPr>
        <p:blipFill>
          <a:blip r:embed="rId7"/>
          <a:stretch/>
        </p:blipFill>
        <p:spPr>
          <a:xfrm>
            <a:off x="468000" y="2774520"/>
            <a:ext cx="13320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86" name="文本框 285"/>
          <p:cNvSpPr txBox="1"/>
          <p:nvPr/>
        </p:nvSpPr>
        <p:spPr>
          <a:xfrm>
            <a:off x="668520" y="2486880"/>
            <a:ext cx="25488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E5E7EB"/>
                </a:solidFill>
                <a:effectLst/>
                <a:uFillTx/>
                <a:latin typeface="WenQuanYiZenHei"/>
                <a:ea typeface="WenQuanYiZenHei"/>
              </a:rPr>
              <a:t>能更好地捕捉法律文本的上下文信息和语义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287" name="图片 286"/>
          <p:cNvPicPr/>
          <p:nvPr/>
        </p:nvPicPr>
        <p:blipFill>
          <a:blip r:embed="rId7"/>
          <a:stretch/>
        </p:blipFill>
        <p:spPr>
          <a:xfrm>
            <a:off x="468000" y="3042000"/>
            <a:ext cx="13320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88" name="文本框 287"/>
          <p:cNvSpPr txBox="1"/>
          <p:nvPr/>
        </p:nvSpPr>
        <p:spPr>
          <a:xfrm>
            <a:off x="668520" y="2754360"/>
            <a:ext cx="22806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E5E7EB"/>
                </a:solidFill>
                <a:effectLst/>
                <a:uFillTx/>
                <a:latin typeface="WenQuanYiZenHei"/>
                <a:ea typeface="WenQuanYiZenHei"/>
              </a:rPr>
              <a:t>处理专业术语和复杂法律语言的能力强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89" name="文本框 288"/>
          <p:cNvSpPr txBox="1"/>
          <p:nvPr/>
        </p:nvSpPr>
        <p:spPr>
          <a:xfrm>
            <a:off x="668520" y="3021840"/>
            <a:ext cx="25488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E5E7EB"/>
                </a:solidFill>
                <a:effectLst/>
                <a:uFillTx/>
                <a:latin typeface="WenQuanYiZenHei"/>
                <a:ea typeface="WenQuanYiZenHei"/>
              </a:rPr>
              <a:t>生成的向量能有效表示法律条款的语义特征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90" name="任意多边形: 形状 289"/>
          <p:cNvSpPr/>
          <p:nvPr/>
        </p:nvSpPr>
        <p:spPr>
          <a:xfrm>
            <a:off x="601560" y="4011120"/>
            <a:ext cx="534960" cy="534960"/>
          </a:xfrm>
          <a:custGeom>
            <a:avLst/>
            <a:gdLst/>
            <a:ahLst/>
            <a:cxnLst/>
            <a:rect l="0" t="0" r="r" b="b"/>
            <a:pathLst>
              <a:path w="1486" h="1486">
                <a:moveTo>
                  <a:pt x="1486" y="743"/>
                </a:moveTo>
                <a:cubicBezTo>
                  <a:pt x="1486" y="767"/>
                  <a:pt x="1485" y="791"/>
                  <a:pt x="1483" y="815"/>
                </a:cubicBezTo>
                <a:cubicBezTo>
                  <a:pt x="1481" y="840"/>
                  <a:pt x="1477" y="864"/>
                  <a:pt x="1472" y="887"/>
                </a:cubicBezTo>
                <a:cubicBezTo>
                  <a:pt x="1467" y="911"/>
                  <a:pt x="1462" y="935"/>
                  <a:pt x="1454" y="958"/>
                </a:cubicBezTo>
                <a:cubicBezTo>
                  <a:pt x="1447" y="981"/>
                  <a:pt x="1439" y="1004"/>
                  <a:pt x="1430" y="1027"/>
                </a:cubicBezTo>
                <a:cubicBezTo>
                  <a:pt x="1421" y="1049"/>
                  <a:pt x="1410" y="1071"/>
                  <a:pt x="1399" y="1093"/>
                </a:cubicBezTo>
                <a:cubicBezTo>
                  <a:pt x="1387" y="1114"/>
                  <a:pt x="1375" y="1135"/>
                  <a:pt x="1361" y="1155"/>
                </a:cubicBezTo>
                <a:cubicBezTo>
                  <a:pt x="1348" y="1175"/>
                  <a:pt x="1333" y="1195"/>
                  <a:pt x="1318" y="1214"/>
                </a:cubicBezTo>
                <a:cubicBezTo>
                  <a:pt x="1302" y="1233"/>
                  <a:pt x="1286" y="1251"/>
                  <a:pt x="1269" y="1268"/>
                </a:cubicBezTo>
                <a:cubicBezTo>
                  <a:pt x="1252" y="1285"/>
                  <a:pt x="1234" y="1301"/>
                  <a:pt x="1215" y="1317"/>
                </a:cubicBezTo>
                <a:cubicBezTo>
                  <a:pt x="1196" y="1332"/>
                  <a:pt x="1177" y="1347"/>
                  <a:pt x="1156" y="1360"/>
                </a:cubicBezTo>
                <a:cubicBezTo>
                  <a:pt x="1136" y="1374"/>
                  <a:pt x="1115" y="1386"/>
                  <a:pt x="1094" y="1398"/>
                </a:cubicBezTo>
                <a:cubicBezTo>
                  <a:pt x="1072" y="1409"/>
                  <a:pt x="1050" y="1420"/>
                  <a:pt x="1028" y="1429"/>
                </a:cubicBezTo>
                <a:cubicBezTo>
                  <a:pt x="1005" y="1438"/>
                  <a:pt x="983" y="1446"/>
                  <a:pt x="959" y="1453"/>
                </a:cubicBezTo>
                <a:cubicBezTo>
                  <a:pt x="936" y="1460"/>
                  <a:pt x="912" y="1466"/>
                  <a:pt x="889" y="1471"/>
                </a:cubicBezTo>
                <a:cubicBezTo>
                  <a:pt x="865" y="1476"/>
                  <a:pt x="841" y="1479"/>
                  <a:pt x="816" y="1483"/>
                </a:cubicBezTo>
                <a:cubicBezTo>
                  <a:pt x="792" y="1485"/>
                  <a:pt x="768" y="1486"/>
                  <a:pt x="744" y="1486"/>
                </a:cubicBezTo>
                <a:cubicBezTo>
                  <a:pt x="719" y="1486"/>
                  <a:pt x="695" y="1485"/>
                  <a:pt x="671" y="1483"/>
                </a:cubicBezTo>
                <a:cubicBezTo>
                  <a:pt x="647" y="1479"/>
                  <a:pt x="623" y="1476"/>
                  <a:pt x="599" y="1471"/>
                </a:cubicBezTo>
                <a:cubicBezTo>
                  <a:pt x="575" y="1466"/>
                  <a:pt x="550" y="1460"/>
                  <a:pt x="527" y="1453"/>
                </a:cubicBezTo>
                <a:cubicBezTo>
                  <a:pt x="504" y="1446"/>
                  <a:pt x="481" y="1438"/>
                  <a:pt x="458" y="1429"/>
                </a:cubicBezTo>
                <a:cubicBezTo>
                  <a:pt x="436" y="1420"/>
                  <a:pt x="414" y="1409"/>
                  <a:pt x="392" y="1398"/>
                </a:cubicBezTo>
                <a:cubicBezTo>
                  <a:pt x="371" y="1386"/>
                  <a:pt x="350" y="1374"/>
                  <a:pt x="330" y="1360"/>
                </a:cubicBezTo>
                <a:cubicBezTo>
                  <a:pt x="310" y="1347"/>
                  <a:pt x="290" y="1332"/>
                  <a:pt x="271" y="1317"/>
                </a:cubicBezTo>
                <a:cubicBezTo>
                  <a:pt x="253" y="1301"/>
                  <a:pt x="235" y="1285"/>
                  <a:pt x="217" y="1268"/>
                </a:cubicBezTo>
                <a:cubicBezTo>
                  <a:pt x="200" y="1251"/>
                  <a:pt x="184" y="1233"/>
                  <a:pt x="168" y="1214"/>
                </a:cubicBezTo>
                <a:cubicBezTo>
                  <a:pt x="153" y="1195"/>
                  <a:pt x="139" y="1175"/>
                  <a:pt x="125" y="1155"/>
                </a:cubicBezTo>
                <a:cubicBezTo>
                  <a:pt x="112" y="1135"/>
                  <a:pt x="99" y="1114"/>
                  <a:pt x="88" y="1093"/>
                </a:cubicBezTo>
                <a:cubicBezTo>
                  <a:pt x="76" y="1071"/>
                  <a:pt x="66" y="1049"/>
                  <a:pt x="56" y="1027"/>
                </a:cubicBezTo>
                <a:cubicBezTo>
                  <a:pt x="47" y="1004"/>
                  <a:pt x="39" y="981"/>
                  <a:pt x="32" y="958"/>
                </a:cubicBezTo>
                <a:cubicBezTo>
                  <a:pt x="25" y="935"/>
                  <a:pt x="19" y="911"/>
                  <a:pt x="14" y="887"/>
                </a:cubicBezTo>
                <a:cubicBezTo>
                  <a:pt x="9" y="864"/>
                  <a:pt x="6" y="840"/>
                  <a:pt x="3" y="815"/>
                </a:cubicBezTo>
                <a:cubicBezTo>
                  <a:pt x="1" y="791"/>
                  <a:pt x="0" y="767"/>
                  <a:pt x="0" y="743"/>
                </a:cubicBezTo>
                <a:cubicBezTo>
                  <a:pt x="0" y="718"/>
                  <a:pt x="1" y="694"/>
                  <a:pt x="3" y="670"/>
                </a:cubicBezTo>
                <a:cubicBezTo>
                  <a:pt x="6" y="646"/>
                  <a:pt x="9" y="622"/>
                  <a:pt x="14" y="598"/>
                </a:cubicBezTo>
                <a:cubicBezTo>
                  <a:pt x="19" y="574"/>
                  <a:pt x="25" y="550"/>
                  <a:pt x="32" y="527"/>
                </a:cubicBezTo>
                <a:cubicBezTo>
                  <a:pt x="39" y="504"/>
                  <a:pt x="47" y="481"/>
                  <a:pt x="56" y="458"/>
                </a:cubicBezTo>
                <a:cubicBezTo>
                  <a:pt x="66" y="436"/>
                  <a:pt x="76" y="414"/>
                  <a:pt x="88" y="392"/>
                </a:cubicBezTo>
                <a:cubicBezTo>
                  <a:pt x="99" y="371"/>
                  <a:pt x="112" y="350"/>
                  <a:pt x="125" y="330"/>
                </a:cubicBezTo>
                <a:cubicBezTo>
                  <a:pt x="139" y="310"/>
                  <a:pt x="153" y="290"/>
                  <a:pt x="168" y="271"/>
                </a:cubicBezTo>
                <a:cubicBezTo>
                  <a:pt x="184" y="253"/>
                  <a:pt x="200" y="235"/>
                  <a:pt x="217" y="217"/>
                </a:cubicBezTo>
                <a:cubicBezTo>
                  <a:pt x="235" y="200"/>
                  <a:pt x="253" y="184"/>
                  <a:pt x="271" y="168"/>
                </a:cubicBezTo>
                <a:cubicBezTo>
                  <a:pt x="290" y="153"/>
                  <a:pt x="310" y="138"/>
                  <a:pt x="330" y="125"/>
                </a:cubicBezTo>
                <a:cubicBezTo>
                  <a:pt x="350" y="111"/>
                  <a:pt x="371" y="99"/>
                  <a:pt x="392" y="87"/>
                </a:cubicBezTo>
                <a:cubicBezTo>
                  <a:pt x="414" y="76"/>
                  <a:pt x="436" y="66"/>
                  <a:pt x="458" y="56"/>
                </a:cubicBezTo>
                <a:cubicBezTo>
                  <a:pt x="481" y="47"/>
                  <a:pt x="504" y="39"/>
                  <a:pt x="527" y="32"/>
                </a:cubicBezTo>
                <a:cubicBezTo>
                  <a:pt x="550" y="25"/>
                  <a:pt x="575" y="19"/>
                  <a:pt x="599" y="14"/>
                </a:cubicBezTo>
                <a:cubicBezTo>
                  <a:pt x="623" y="9"/>
                  <a:pt x="647" y="6"/>
                  <a:pt x="671" y="3"/>
                </a:cubicBezTo>
                <a:cubicBezTo>
                  <a:pt x="695" y="1"/>
                  <a:pt x="719" y="0"/>
                  <a:pt x="744" y="0"/>
                </a:cubicBezTo>
                <a:cubicBezTo>
                  <a:pt x="768" y="0"/>
                  <a:pt x="792" y="1"/>
                  <a:pt x="816" y="3"/>
                </a:cubicBezTo>
                <a:cubicBezTo>
                  <a:pt x="841" y="6"/>
                  <a:pt x="865" y="9"/>
                  <a:pt x="889" y="14"/>
                </a:cubicBezTo>
                <a:cubicBezTo>
                  <a:pt x="912" y="19"/>
                  <a:pt x="936" y="25"/>
                  <a:pt x="959" y="32"/>
                </a:cubicBezTo>
                <a:cubicBezTo>
                  <a:pt x="983" y="39"/>
                  <a:pt x="1005" y="47"/>
                  <a:pt x="1028" y="56"/>
                </a:cubicBezTo>
                <a:cubicBezTo>
                  <a:pt x="1050" y="66"/>
                  <a:pt x="1072" y="76"/>
                  <a:pt x="1094" y="87"/>
                </a:cubicBezTo>
                <a:cubicBezTo>
                  <a:pt x="1115" y="99"/>
                  <a:pt x="1136" y="111"/>
                  <a:pt x="1156" y="125"/>
                </a:cubicBezTo>
                <a:cubicBezTo>
                  <a:pt x="1177" y="138"/>
                  <a:pt x="1196" y="153"/>
                  <a:pt x="1215" y="168"/>
                </a:cubicBezTo>
                <a:cubicBezTo>
                  <a:pt x="1234" y="184"/>
                  <a:pt x="1252" y="200"/>
                  <a:pt x="1269" y="217"/>
                </a:cubicBezTo>
                <a:cubicBezTo>
                  <a:pt x="1286" y="235"/>
                  <a:pt x="1302" y="253"/>
                  <a:pt x="1318" y="271"/>
                </a:cubicBezTo>
                <a:cubicBezTo>
                  <a:pt x="1333" y="290"/>
                  <a:pt x="1348" y="310"/>
                  <a:pt x="1361" y="330"/>
                </a:cubicBezTo>
                <a:cubicBezTo>
                  <a:pt x="1375" y="350"/>
                  <a:pt x="1387" y="371"/>
                  <a:pt x="1399" y="392"/>
                </a:cubicBezTo>
                <a:cubicBezTo>
                  <a:pt x="1410" y="414"/>
                  <a:pt x="1421" y="436"/>
                  <a:pt x="1430" y="458"/>
                </a:cubicBezTo>
                <a:cubicBezTo>
                  <a:pt x="1439" y="481"/>
                  <a:pt x="1447" y="504"/>
                  <a:pt x="1454" y="527"/>
                </a:cubicBezTo>
                <a:cubicBezTo>
                  <a:pt x="1462" y="550"/>
                  <a:pt x="1467" y="574"/>
                  <a:pt x="1472" y="598"/>
                </a:cubicBezTo>
                <a:cubicBezTo>
                  <a:pt x="1477" y="622"/>
                  <a:pt x="1481" y="646"/>
                  <a:pt x="1483" y="670"/>
                </a:cubicBezTo>
                <a:cubicBezTo>
                  <a:pt x="1485" y="694"/>
                  <a:pt x="1486" y="718"/>
                  <a:pt x="1486" y="743"/>
                </a:cubicBezTo>
                <a:close/>
              </a:path>
            </a:pathLst>
          </a:custGeom>
          <a:solidFill>
            <a:srgbClr val="1E40AF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291" name="图片 290"/>
          <p:cNvPicPr/>
          <p:nvPr/>
        </p:nvPicPr>
        <p:blipFill>
          <a:blip r:embed="rId8"/>
          <a:stretch/>
        </p:blipFill>
        <p:spPr>
          <a:xfrm>
            <a:off x="793800" y="4178520"/>
            <a:ext cx="150120" cy="2001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92" name="文本框 291"/>
          <p:cNvSpPr txBox="1"/>
          <p:nvPr/>
        </p:nvSpPr>
        <p:spPr>
          <a:xfrm>
            <a:off x="2156040" y="3691440"/>
            <a:ext cx="1174320" cy="21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向量化处理流程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293" name="图片 292"/>
          <p:cNvPicPr/>
          <p:nvPr/>
        </p:nvPicPr>
        <p:blipFill>
          <a:blip r:embed="rId9"/>
          <a:stretch/>
        </p:blipFill>
        <p:spPr>
          <a:xfrm>
            <a:off x="1713240" y="4328640"/>
            <a:ext cx="150120" cy="1666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94" name="任意多边形: 形状 293"/>
          <p:cNvSpPr/>
          <p:nvPr/>
        </p:nvSpPr>
        <p:spPr>
          <a:xfrm>
            <a:off x="2473560" y="4011120"/>
            <a:ext cx="534960" cy="534960"/>
          </a:xfrm>
          <a:custGeom>
            <a:avLst/>
            <a:gdLst/>
            <a:ahLst/>
            <a:cxnLst/>
            <a:rect l="0" t="0" r="r" b="b"/>
            <a:pathLst>
              <a:path w="1486" h="1486">
                <a:moveTo>
                  <a:pt x="1486" y="743"/>
                </a:moveTo>
                <a:cubicBezTo>
                  <a:pt x="1486" y="767"/>
                  <a:pt x="1485" y="791"/>
                  <a:pt x="1483" y="815"/>
                </a:cubicBezTo>
                <a:cubicBezTo>
                  <a:pt x="1480" y="840"/>
                  <a:pt x="1477" y="864"/>
                  <a:pt x="1472" y="887"/>
                </a:cubicBezTo>
                <a:cubicBezTo>
                  <a:pt x="1467" y="911"/>
                  <a:pt x="1461" y="935"/>
                  <a:pt x="1454" y="958"/>
                </a:cubicBezTo>
                <a:cubicBezTo>
                  <a:pt x="1447" y="981"/>
                  <a:pt x="1439" y="1004"/>
                  <a:pt x="1430" y="1027"/>
                </a:cubicBezTo>
                <a:cubicBezTo>
                  <a:pt x="1420" y="1049"/>
                  <a:pt x="1410" y="1071"/>
                  <a:pt x="1398" y="1093"/>
                </a:cubicBezTo>
                <a:cubicBezTo>
                  <a:pt x="1387" y="1114"/>
                  <a:pt x="1375" y="1135"/>
                  <a:pt x="1361" y="1155"/>
                </a:cubicBezTo>
                <a:cubicBezTo>
                  <a:pt x="1347" y="1175"/>
                  <a:pt x="1333" y="1195"/>
                  <a:pt x="1318" y="1214"/>
                </a:cubicBezTo>
                <a:cubicBezTo>
                  <a:pt x="1302" y="1233"/>
                  <a:pt x="1285" y="1251"/>
                  <a:pt x="1268" y="1268"/>
                </a:cubicBezTo>
                <a:cubicBezTo>
                  <a:pt x="1250" y="1285"/>
                  <a:pt x="1232" y="1301"/>
                  <a:pt x="1214" y="1317"/>
                </a:cubicBezTo>
                <a:cubicBezTo>
                  <a:pt x="1195" y="1332"/>
                  <a:pt x="1175" y="1347"/>
                  <a:pt x="1155" y="1360"/>
                </a:cubicBezTo>
                <a:cubicBezTo>
                  <a:pt x="1135" y="1374"/>
                  <a:pt x="1114" y="1386"/>
                  <a:pt x="1093" y="1398"/>
                </a:cubicBezTo>
                <a:cubicBezTo>
                  <a:pt x="1071" y="1409"/>
                  <a:pt x="1049" y="1420"/>
                  <a:pt x="1027" y="1429"/>
                </a:cubicBezTo>
                <a:cubicBezTo>
                  <a:pt x="1004" y="1438"/>
                  <a:pt x="981" y="1446"/>
                  <a:pt x="958" y="1453"/>
                </a:cubicBezTo>
                <a:cubicBezTo>
                  <a:pt x="935" y="1460"/>
                  <a:pt x="911" y="1466"/>
                  <a:pt x="887" y="1471"/>
                </a:cubicBezTo>
                <a:cubicBezTo>
                  <a:pt x="863" y="1476"/>
                  <a:pt x="839" y="1479"/>
                  <a:pt x="815" y="1483"/>
                </a:cubicBezTo>
                <a:cubicBezTo>
                  <a:pt x="791" y="1485"/>
                  <a:pt x="767" y="1486"/>
                  <a:pt x="742" y="1486"/>
                </a:cubicBezTo>
                <a:cubicBezTo>
                  <a:pt x="718" y="1486"/>
                  <a:pt x="694" y="1485"/>
                  <a:pt x="670" y="1483"/>
                </a:cubicBezTo>
                <a:cubicBezTo>
                  <a:pt x="645" y="1479"/>
                  <a:pt x="621" y="1476"/>
                  <a:pt x="597" y="1471"/>
                </a:cubicBezTo>
                <a:cubicBezTo>
                  <a:pt x="574" y="1466"/>
                  <a:pt x="550" y="1460"/>
                  <a:pt x="527" y="1453"/>
                </a:cubicBezTo>
                <a:cubicBezTo>
                  <a:pt x="503" y="1446"/>
                  <a:pt x="481" y="1438"/>
                  <a:pt x="458" y="1429"/>
                </a:cubicBezTo>
                <a:cubicBezTo>
                  <a:pt x="436" y="1420"/>
                  <a:pt x="414" y="1409"/>
                  <a:pt x="392" y="1398"/>
                </a:cubicBezTo>
                <a:cubicBezTo>
                  <a:pt x="371" y="1386"/>
                  <a:pt x="350" y="1374"/>
                  <a:pt x="330" y="1360"/>
                </a:cubicBezTo>
                <a:cubicBezTo>
                  <a:pt x="309" y="1347"/>
                  <a:pt x="290" y="1332"/>
                  <a:pt x="271" y="1317"/>
                </a:cubicBezTo>
                <a:cubicBezTo>
                  <a:pt x="252" y="1301"/>
                  <a:pt x="234" y="1285"/>
                  <a:pt x="217" y="1268"/>
                </a:cubicBezTo>
                <a:cubicBezTo>
                  <a:pt x="200" y="1251"/>
                  <a:pt x="184" y="1233"/>
                  <a:pt x="168" y="1214"/>
                </a:cubicBezTo>
                <a:cubicBezTo>
                  <a:pt x="153" y="1195"/>
                  <a:pt x="138" y="1175"/>
                  <a:pt x="125" y="1155"/>
                </a:cubicBezTo>
                <a:cubicBezTo>
                  <a:pt x="111" y="1135"/>
                  <a:pt x="99" y="1114"/>
                  <a:pt x="87" y="1093"/>
                </a:cubicBezTo>
                <a:cubicBezTo>
                  <a:pt x="76" y="1071"/>
                  <a:pt x="65" y="1049"/>
                  <a:pt x="56" y="1027"/>
                </a:cubicBezTo>
                <a:cubicBezTo>
                  <a:pt x="47" y="1004"/>
                  <a:pt x="39" y="981"/>
                  <a:pt x="32" y="958"/>
                </a:cubicBezTo>
                <a:cubicBezTo>
                  <a:pt x="24" y="935"/>
                  <a:pt x="19" y="911"/>
                  <a:pt x="14" y="887"/>
                </a:cubicBezTo>
                <a:cubicBezTo>
                  <a:pt x="9" y="864"/>
                  <a:pt x="6" y="840"/>
                  <a:pt x="3" y="815"/>
                </a:cubicBezTo>
                <a:cubicBezTo>
                  <a:pt x="1" y="791"/>
                  <a:pt x="0" y="767"/>
                  <a:pt x="0" y="743"/>
                </a:cubicBezTo>
                <a:cubicBezTo>
                  <a:pt x="0" y="718"/>
                  <a:pt x="1" y="694"/>
                  <a:pt x="3" y="670"/>
                </a:cubicBezTo>
                <a:cubicBezTo>
                  <a:pt x="6" y="646"/>
                  <a:pt x="9" y="622"/>
                  <a:pt x="14" y="598"/>
                </a:cubicBezTo>
                <a:cubicBezTo>
                  <a:pt x="19" y="574"/>
                  <a:pt x="24" y="550"/>
                  <a:pt x="32" y="527"/>
                </a:cubicBezTo>
                <a:cubicBezTo>
                  <a:pt x="39" y="504"/>
                  <a:pt x="47" y="481"/>
                  <a:pt x="56" y="458"/>
                </a:cubicBezTo>
                <a:cubicBezTo>
                  <a:pt x="65" y="436"/>
                  <a:pt x="76" y="414"/>
                  <a:pt x="87" y="392"/>
                </a:cubicBezTo>
                <a:cubicBezTo>
                  <a:pt x="99" y="371"/>
                  <a:pt x="111" y="350"/>
                  <a:pt x="125" y="330"/>
                </a:cubicBezTo>
                <a:cubicBezTo>
                  <a:pt x="138" y="310"/>
                  <a:pt x="153" y="290"/>
                  <a:pt x="168" y="271"/>
                </a:cubicBezTo>
                <a:cubicBezTo>
                  <a:pt x="184" y="253"/>
                  <a:pt x="200" y="235"/>
                  <a:pt x="217" y="217"/>
                </a:cubicBezTo>
                <a:cubicBezTo>
                  <a:pt x="234" y="200"/>
                  <a:pt x="252" y="184"/>
                  <a:pt x="271" y="168"/>
                </a:cubicBezTo>
                <a:cubicBezTo>
                  <a:pt x="290" y="153"/>
                  <a:pt x="309" y="138"/>
                  <a:pt x="330" y="125"/>
                </a:cubicBezTo>
                <a:cubicBezTo>
                  <a:pt x="350" y="111"/>
                  <a:pt x="371" y="99"/>
                  <a:pt x="392" y="87"/>
                </a:cubicBezTo>
                <a:cubicBezTo>
                  <a:pt x="414" y="76"/>
                  <a:pt x="436" y="66"/>
                  <a:pt x="458" y="56"/>
                </a:cubicBezTo>
                <a:cubicBezTo>
                  <a:pt x="481" y="47"/>
                  <a:pt x="503" y="39"/>
                  <a:pt x="527" y="32"/>
                </a:cubicBezTo>
                <a:cubicBezTo>
                  <a:pt x="550" y="25"/>
                  <a:pt x="574" y="19"/>
                  <a:pt x="597" y="14"/>
                </a:cubicBezTo>
                <a:cubicBezTo>
                  <a:pt x="621" y="9"/>
                  <a:pt x="645" y="6"/>
                  <a:pt x="670" y="3"/>
                </a:cubicBezTo>
                <a:cubicBezTo>
                  <a:pt x="694" y="1"/>
                  <a:pt x="718" y="0"/>
                  <a:pt x="742" y="0"/>
                </a:cubicBezTo>
                <a:cubicBezTo>
                  <a:pt x="767" y="0"/>
                  <a:pt x="791" y="1"/>
                  <a:pt x="815" y="3"/>
                </a:cubicBezTo>
                <a:cubicBezTo>
                  <a:pt x="839" y="6"/>
                  <a:pt x="863" y="9"/>
                  <a:pt x="887" y="14"/>
                </a:cubicBezTo>
                <a:cubicBezTo>
                  <a:pt x="911" y="19"/>
                  <a:pt x="935" y="25"/>
                  <a:pt x="958" y="32"/>
                </a:cubicBezTo>
                <a:cubicBezTo>
                  <a:pt x="981" y="39"/>
                  <a:pt x="1004" y="47"/>
                  <a:pt x="1027" y="56"/>
                </a:cubicBezTo>
                <a:cubicBezTo>
                  <a:pt x="1049" y="66"/>
                  <a:pt x="1071" y="76"/>
                  <a:pt x="1093" y="87"/>
                </a:cubicBezTo>
                <a:cubicBezTo>
                  <a:pt x="1114" y="99"/>
                  <a:pt x="1135" y="111"/>
                  <a:pt x="1155" y="125"/>
                </a:cubicBezTo>
                <a:cubicBezTo>
                  <a:pt x="1175" y="138"/>
                  <a:pt x="1195" y="153"/>
                  <a:pt x="1214" y="168"/>
                </a:cubicBezTo>
                <a:cubicBezTo>
                  <a:pt x="1232" y="184"/>
                  <a:pt x="1250" y="200"/>
                  <a:pt x="1268" y="217"/>
                </a:cubicBezTo>
                <a:cubicBezTo>
                  <a:pt x="1285" y="235"/>
                  <a:pt x="1302" y="253"/>
                  <a:pt x="1318" y="271"/>
                </a:cubicBezTo>
                <a:cubicBezTo>
                  <a:pt x="1333" y="290"/>
                  <a:pt x="1347" y="310"/>
                  <a:pt x="1361" y="330"/>
                </a:cubicBezTo>
                <a:cubicBezTo>
                  <a:pt x="1375" y="350"/>
                  <a:pt x="1387" y="371"/>
                  <a:pt x="1398" y="392"/>
                </a:cubicBezTo>
                <a:cubicBezTo>
                  <a:pt x="1410" y="414"/>
                  <a:pt x="1420" y="436"/>
                  <a:pt x="1430" y="458"/>
                </a:cubicBezTo>
                <a:cubicBezTo>
                  <a:pt x="1439" y="481"/>
                  <a:pt x="1447" y="504"/>
                  <a:pt x="1454" y="527"/>
                </a:cubicBezTo>
                <a:cubicBezTo>
                  <a:pt x="1461" y="550"/>
                  <a:pt x="1467" y="574"/>
                  <a:pt x="1472" y="598"/>
                </a:cubicBezTo>
                <a:cubicBezTo>
                  <a:pt x="1477" y="622"/>
                  <a:pt x="1480" y="646"/>
                  <a:pt x="1483" y="670"/>
                </a:cubicBezTo>
                <a:cubicBezTo>
                  <a:pt x="1485" y="694"/>
                  <a:pt x="1486" y="718"/>
                  <a:pt x="1486" y="743"/>
                </a:cubicBezTo>
                <a:close/>
              </a:path>
            </a:pathLst>
          </a:custGeom>
          <a:solidFill>
            <a:srgbClr val="1E40AF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295" name="图片 294"/>
          <p:cNvPicPr/>
          <p:nvPr/>
        </p:nvPicPr>
        <p:blipFill>
          <a:blip r:embed="rId10"/>
          <a:stretch/>
        </p:blipFill>
        <p:spPr>
          <a:xfrm>
            <a:off x="2615760" y="4178520"/>
            <a:ext cx="250200" cy="2001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96" name="文本框 295"/>
          <p:cNvSpPr txBox="1"/>
          <p:nvPr/>
        </p:nvSpPr>
        <p:spPr>
          <a:xfrm>
            <a:off x="468000" y="4626360"/>
            <a:ext cx="80532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法律条款文本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97" name="文本框 296"/>
          <p:cNvSpPr txBox="1"/>
          <p:nvPr/>
        </p:nvSpPr>
        <p:spPr>
          <a:xfrm>
            <a:off x="2302920" y="4631040"/>
            <a:ext cx="352440" cy="157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0" u="none" strike="noStrike">
                <a:solidFill>
                  <a:srgbClr val="FFFFFF"/>
                </a:solidFill>
                <a:effectLst/>
                <a:uFillTx/>
                <a:latin typeface="DejaVuSans"/>
                <a:ea typeface="DejaVuSans"/>
              </a:rPr>
              <a:t>BERT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298" name="图片 297"/>
          <p:cNvPicPr/>
          <p:nvPr/>
        </p:nvPicPr>
        <p:blipFill>
          <a:blip r:embed="rId11"/>
          <a:stretch/>
        </p:blipFill>
        <p:spPr>
          <a:xfrm>
            <a:off x="3618360" y="4328640"/>
            <a:ext cx="150120" cy="1666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99" name="任意多边形: 形状 298"/>
          <p:cNvSpPr/>
          <p:nvPr/>
        </p:nvSpPr>
        <p:spPr>
          <a:xfrm>
            <a:off x="4345200" y="4011120"/>
            <a:ext cx="535320" cy="534960"/>
          </a:xfrm>
          <a:custGeom>
            <a:avLst/>
            <a:gdLst/>
            <a:ahLst/>
            <a:cxnLst/>
            <a:rect l="0" t="0" r="r" b="b"/>
            <a:pathLst>
              <a:path w="1487" h="1486">
                <a:moveTo>
                  <a:pt x="1487" y="743"/>
                </a:moveTo>
                <a:cubicBezTo>
                  <a:pt x="1487" y="767"/>
                  <a:pt x="1486" y="791"/>
                  <a:pt x="1483" y="815"/>
                </a:cubicBezTo>
                <a:cubicBezTo>
                  <a:pt x="1481" y="840"/>
                  <a:pt x="1477" y="864"/>
                  <a:pt x="1473" y="887"/>
                </a:cubicBezTo>
                <a:cubicBezTo>
                  <a:pt x="1468" y="911"/>
                  <a:pt x="1462" y="935"/>
                  <a:pt x="1455" y="958"/>
                </a:cubicBezTo>
                <a:cubicBezTo>
                  <a:pt x="1448" y="981"/>
                  <a:pt x="1440" y="1004"/>
                  <a:pt x="1430" y="1027"/>
                </a:cubicBezTo>
                <a:cubicBezTo>
                  <a:pt x="1421" y="1049"/>
                  <a:pt x="1411" y="1071"/>
                  <a:pt x="1399" y="1093"/>
                </a:cubicBezTo>
                <a:cubicBezTo>
                  <a:pt x="1388" y="1114"/>
                  <a:pt x="1375" y="1135"/>
                  <a:pt x="1362" y="1155"/>
                </a:cubicBezTo>
                <a:cubicBezTo>
                  <a:pt x="1348" y="1175"/>
                  <a:pt x="1334" y="1195"/>
                  <a:pt x="1318" y="1214"/>
                </a:cubicBezTo>
                <a:cubicBezTo>
                  <a:pt x="1303" y="1233"/>
                  <a:pt x="1287" y="1251"/>
                  <a:pt x="1269" y="1268"/>
                </a:cubicBezTo>
                <a:cubicBezTo>
                  <a:pt x="1252" y="1285"/>
                  <a:pt x="1234" y="1301"/>
                  <a:pt x="1215" y="1317"/>
                </a:cubicBezTo>
                <a:cubicBezTo>
                  <a:pt x="1197" y="1332"/>
                  <a:pt x="1177" y="1347"/>
                  <a:pt x="1157" y="1360"/>
                </a:cubicBezTo>
                <a:cubicBezTo>
                  <a:pt x="1137" y="1374"/>
                  <a:pt x="1116" y="1386"/>
                  <a:pt x="1094" y="1398"/>
                </a:cubicBezTo>
                <a:cubicBezTo>
                  <a:pt x="1073" y="1409"/>
                  <a:pt x="1051" y="1420"/>
                  <a:pt x="1028" y="1429"/>
                </a:cubicBezTo>
                <a:cubicBezTo>
                  <a:pt x="1006" y="1438"/>
                  <a:pt x="983" y="1446"/>
                  <a:pt x="960" y="1453"/>
                </a:cubicBezTo>
                <a:cubicBezTo>
                  <a:pt x="936" y="1460"/>
                  <a:pt x="913" y="1466"/>
                  <a:pt x="889" y="1471"/>
                </a:cubicBezTo>
                <a:cubicBezTo>
                  <a:pt x="865" y="1476"/>
                  <a:pt x="841" y="1479"/>
                  <a:pt x="817" y="1483"/>
                </a:cubicBezTo>
                <a:cubicBezTo>
                  <a:pt x="793" y="1485"/>
                  <a:pt x="768" y="1486"/>
                  <a:pt x="744" y="1486"/>
                </a:cubicBezTo>
                <a:cubicBezTo>
                  <a:pt x="720" y="1486"/>
                  <a:pt x="696" y="1485"/>
                  <a:pt x="671" y="1483"/>
                </a:cubicBezTo>
                <a:cubicBezTo>
                  <a:pt x="647" y="1479"/>
                  <a:pt x="623" y="1476"/>
                  <a:pt x="599" y="1471"/>
                </a:cubicBezTo>
                <a:cubicBezTo>
                  <a:pt x="575" y="1466"/>
                  <a:pt x="551" y="1460"/>
                  <a:pt x="527" y="1453"/>
                </a:cubicBezTo>
                <a:cubicBezTo>
                  <a:pt x="504" y="1446"/>
                  <a:pt x="481" y="1438"/>
                  <a:pt x="459" y="1429"/>
                </a:cubicBezTo>
                <a:cubicBezTo>
                  <a:pt x="436" y="1420"/>
                  <a:pt x="414" y="1409"/>
                  <a:pt x="393" y="1398"/>
                </a:cubicBezTo>
                <a:cubicBezTo>
                  <a:pt x="371" y="1386"/>
                  <a:pt x="351" y="1374"/>
                  <a:pt x="330" y="1360"/>
                </a:cubicBezTo>
                <a:cubicBezTo>
                  <a:pt x="310" y="1347"/>
                  <a:pt x="291" y="1332"/>
                  <a:pt x="272" y="1317"/>
                </a:cubicBezTo>
                <a:cubicBezTo>
                  <a:pt x="253" y="1301"/>
                  <a:pt x="235" y="1285"/>
                  <a:pt x="218" y="1268"/>
                </a:cubicBezTo>
                <a:cubicBezTo>
                  <a:pt x="201" y="1251"/>
                  <a:pt x="184" y="1233"/>
                  <a:pt x="169" y="1214"/>
                </a:cubicBezTo>
                <a:cubicBezTo>
                  <a:pt x="153" y="1195"/>
                  <a:pt x="139" y="1175"/>
                  <a:pt x="125" y="1155"/>
                </a:cubicBezTo>
                <a:cubicBezTo>
                  <a:pt x="112" y="1135"/>
                  <a:pt x="99" y="1114"/>
                  <a:pt x="88" y="1093"/>
                </a:cubicBezTo>
                <a:cubicBezTo>
                  <a:pt x="77" y="1071"/>
                  <a:pt x="66" y="1049"/>
                  <a:pt x="57" y="1027"/>
                </a:cubicBezTo>
                <a:cubicBezTo>
                  <a:pt x="48" y="1004"/>
                  <a:pt x="39" y="981"/>
                  <a:pt x="32" y="958"/>
                </a:cubicBezTo>
                <a:cubicBezTo>
                  <a:pt x="25" y="935"/>
                  <a:pt x="19" y="911"/>
                  <a:pt x="15" y="887"/>
                </a:cubicBezTo>
                <a:cubicBezTo>
                  <a:pt x="10" y="864"/>
                  <a:pt x="6" y="840"/>
                  <a:pt x="4" y="815"/>
                </a:cubicBezTo>
                <a:cubicBezTo>
                  <a:pt x="1" y="791"/>
                  <a:pt x="0" y="767"/>
                  <a:pt x="0" y="743"/>
                </a:cubicBezTo>
                <a:cubicBezTo>
                  <a:pt x="0" y="718"/>
                  <a:pt x="1" y="694"/>
                  <a:pt x="4" y="670"/>
                </a:cubicBezTo>
                <a:cubicBezTo>
                  <a:pt x="6" y="646"/>
                  <a:pt x="10" y="622"/>
                  <a:pt x="15" y="598"/>
                </a:cubicBezTo>
                <a:cubicBezTo>
                  <a:pt x="19" y="574"/>
                  <a:pt x="25" y="550"/>
                  <a:pt x="32" y="527"/>
                </a:cubicBezTo>
                <a:cubicBezTo>
                  <a:pt x="39" y="504"/>
                  <a:pt x="48" y="481"/>
                  <a:pt x="57" y="458"/>
                </a:cubicBezTo>
                <a:cubicBezTo>
                  <a:pt x="66" y="436"/>
                  <a:pt x="77" y="414"/>
                  <a:pt x="88" y="392"/>
                </a:cubicBezTo>
                <a:cubicBezTo>
                  <a:pt x="99" y="371"/>
                  <a:pt x="112" y="350"/>
                  <a:pt x="125" y="330"/>
                </a:cubicBezTo>
                <a:cubicBezTo>
                  <a:pt x="139" y="310"/>
                  <a:pt x="153" y="290"/>
                  <a:pt x="169" y="271"/>
                </a:cubicBezTo>
                <a:cubicBezTo>
                  <a:pt x="184" y="253"/>
                  <a:pt x="201" y="235"/>
                  <a:pt x="218" y="217"/>
                </a:cubicBezTo>
                <a:cubicBezTo>
                  <a:pt x="235" y="200"/>
                  <a:pt x="253" y="184"/>
                  <a:pt x="272" y="168"/>
                </a:cubicBezTo>
                <a:cubicBezTo>
                  <a:pt x="291" y="153"/>
                  <a:pt x="310" y="138"/>
                  <a:pt x="330" y="125"/>
                </a:cubicBezTo>
                <a:cubicBezTo>
                  <a:pt x="351" y="111"/>
                  <a:pt x="371" y="99"/>
                  <a:pt x="393" y="87"/>
                </a:cubicBezTo>
                <a:cubicBezTo>
                  <a:pt x="414" y="76"/>
                  <a:pt x="436" y="66"/>
                  <a:pt x="459" y="56"/>
                </a:cubicBezTo>
                <a:cubicBezTo>
                  <a:pt x="481" y="47"/>
                  <a:pt x="504" y="39"/>
                  <a:pt x="527" y="32"/>
                </a:cubicBezTo>
                <a:cubicBezTo>
                  <a:pt x="551" y="25"/>
                  <a:pt x="575" y="19"/>
                  <a:pt x="599" y="14"/>
                </a:cubicBezTo>
                <a:cubicBezTo>
                  <a:pt x="623" y="9"/>
                  <a:pt x="647" y="6"/>
                  <a:pt x="671" y="3"/>
                </a:cubicBezTo>
                <a:cubicBezTo>
                  <a:pt x="696" y="1"/>
                  <a:pt x="720" y="0"/>
                  <a:pt x="744" y="0"/>
                </a:cubicBezTo>
                <a:cubicBezTo>
                  <a:pt x="768" y="0"/>
                  <a:pt x="793" y="1"/>
                  <a:pt x="817" y="3"/>
                </a:cubicBezTo>
                <a:cubicBezTo>
                  <a:pt x="841" y="6"/>
                  <a:pt x="865" y="9"/>
                  <a:pt x="889" y="14"/>
                </a:cubicBezTo>
                <a:cubicBezTo>
                  <a:pt x="913" y="19"/>
                  <a:pt x="936" y="25"/>
                  <a:pt x="960" y="32"/>
                </a:cubicBezTo>
                <a:cubicBezTo>
                  <a:pt x="983" y="39"/>
                  <a:pt x="1006" y="47"/>
                  <a:pt x="1028" y="56"/>
                </a:cubicBezTo>
                <a:cubicBezTo>
                  <a:pt x="1051" y="66"/>
                  <a:pt x="1073" y="76"/>
                  <a:pt x="1094" y="87"/>
                </a:cubicBezTo>
                <a:cubicBezTo>
                  <a:pt x="1116" y="99"/>
                  <a:pt x="1137" y="111"/>
                  <a:pt x="1157" y="125"/>
                </a:cubicBezTo>
                <a:cubicBezTo>
                  <a:pt x="1177" y="138"/>
                  <a:pt x="1197" y="153"/>
                  <a:pt x="1215" y="168"/>
                </a:cubicBezTo>
                <a:cubicBezTo>
                  <a:pt x="1234" y="184"/>
                  <a:pt x="1252" y="200"/>
                  <a:pt x="1269" y="217"/>
                </a:cubicBezTo>
                <a:cubicBezTo>
                  <a:pt x="1287" y="235"/>
                  <a:pt x="1303" y="253"/>
                  <a:pt x="1318" y="271"/>
                </a:cubicBezTo>
                <a:cubicBezTo>
                  <a:pt x="1334" y="290"/>
                  <a:pt x="1348" y="310"/>
                  <a:pt x="1362" y="330"/>
                </a:cubicBezTo>
                <a:cubicBezTo>
                  <a:pt x="1375" y="350"/>
                  <a:pt x="1388" y="371"/>
                  <a:pt x="1399" y="392"/>
                </a:cubicBezTo>
                <a:cubicBezTo>
                  <a:pt x="1411" y="414"/>
                  <a:pt x="1421" y="436"/>
                  <a:pt x="1430" y="458"/>
                </a:cubicBezTo>
                <a:cubicBezTo>
                  <a:pt x="1440" y="481"/>
                  <a:pt x="1448" y="504"/>
                  <a:pt x="1455" y="527"/>
                </a:cubicBezTo>
                <a:cubicBezTo>
                  <a:pt x="1462" y="550"/>
                  <a:pt x="1468" y="574"/>
                  <a:pt x="1473" y="598"/>
                </a:cubicBezTo>
                <a:cubicBezTo>
                  <a:pt x="1477" y="622"/>
                  <a:pt x="1481" y="646"/>
                  <a:pt x="1483" y="670"/>
                </a:cubicBezTo>
                <a:cubicBezTo>
                  <a:pt x="1486" y="694"/>
                  <a:pt x="1487" y="718"/>
                  <a:pt x="1487" y="743"/>
                </a:cubicBezTo>
                <a:close/>
              </a:path>
            </a:pathLst>
          </a:custGeom>
          <a:solidFill>
            <a:srgbClr val="1E40AF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300" name="图片 299"/>
          <p:cNvPicPr/>
          <p:nvPr/>
        </p:nvPicPr>
        <p:blipFill>
          <a:blip r:embed="rId12"/>
          <a:stretch/>
        </p:blipFill>
        <p:spPr>
          <a:xfrm>
            <a:off x="4512600" y="4178520"/>
            <a:ext cx="200160" cy="2001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301" name="文本框 300"/>
          <p:cNvSpPr txBox="1"/>
          <p:nvPr/>
        </p:nvSpPr>
        <p:spPr>
          <a:xfrm>
            <a:off x="2644200" y="4626360"/>
            <a:ext cx="53712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编码处理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02" name="任意多边形: 形状 301"/>
          <p:cNvSpPr/>
          <p:nvPr/>
        </p:nvSpPr>
        <p:spPr>
          <a:xfrm>
            <a:off x="5548680" y="1403640"/>
            <a:ext cx="4813920" cy="4421160"/>
          </a:xfrm>
          <a:custGeom>
            <a:avLst/>
            <a:gdLst/>
            <a:ahLst/>
            <a:cxnLst/>
            <a:rect l="0" t="0" r="r" b="b"/>
            <a:pathLst>
              <a:path w="13372" h="12281">
                <a:moveTo>
                  <a:pt x="0" y="12095"/>
                </a:moveTo>
                <a:lnTo>
                  <a:pt x="0" y="186"/>
                </a:lnTo>
                <a:cubicBezTo>
                  <a:pt x="0" y="174"/>
                  <a:pt x="1" y="162"/>
                  <a:pt x="4" y="150"/>
                </a:cubicBezTo>
                <a:cubicBezTo>
                  <a:pt x="6" y="138"/>
                  <a:pt x="9" y="126"/>
                  <a:pt x="14" y="115"/>
                </a:cubicBezTo>
                <a:cubicBezTo>
                  <a:pt x="19" y="104"/>
                  <a:pt x="24" y="93"/>
                  <a:pt x="31" y="83"/>
                </a:cubicBezTo>
                <a:cubicBezTo>
                  <a:pt x="38" y="73"/>
                  <a:pt x="46" y="63"/>
                  <a:pt x="54" y="55"/>
                </a:cubicBezTo>
                <a:cubicBezTo>
                  <a:pt x="63" y="46"/>
                  <a:pt x="72" y="38"/>
                  <a:pt x="83" y="32"/>
                </a:cubicBezTo>
                <a:cubicBezTo>
                  <a:pt x="93" y="25"/>
                  <a:pt x="103" y="19"/>
                  <a:pt x="115" y="14"/>
                </a:cubicBezTo>
                <a:cubicBezTo>
                  <a:pt x="126" y="10"/>
                  <a:pt x="137" y="6"/>
                  <a:pt x="149" y="4"/>
                </a:cubicBezTo>
                <a:cubicBezTo>
                  <a:pt x="161" y="1"/>
                  <a:pt x="173" y="0"/>
                  <a:pt x="186" y="0"/>
                </a:cubicBezTo>
                <a:lnTo>
                  <a:pt x="13186" y="0"/>
                </a:lnTo>
                <a:cubicBezTo>
                  <a:pt x="13198" y="0"/>
                  <a:pt x="13210" y="1"/>
                  <a:pt x="13222" y="4"/>
                </a:cubicBezTo>
                <a:cubicBezTo>
                  <a:pt x="13234" y="6"/>
                  <a:pt x="13246" y="10"/>
                  <a:pt x="13257" y="14"/>
                </a:cubicBezTo>
                <a:cubicBezTo>
                  <a:pt x="13268" y="19"/>
                  <a:pt x="13279" y="25"/>
                  <a:pt x="13289" y="32"/>
                </a:cubicBezTo>
                <a:cubicBezTo>
                  <a:pt x="13299" y="38"/>
                  <a:pt x="13309" y="46"/>
                  <a:pt x="13317" y="55"/>
                </a:cubicBezTo>
                <a:cubicBezTo>
                  <a:pt x="13326" y="63"/>
                  <a:pt x="13334" y="73"/>
                  <a:pt x="13340" y="83"/>
                </a:cubicBezTo>
                <a:cubicBezTo>
                  <a:pt x="13347" y="93"/>
                  <a:pt x="13353" y="104"/>
                  <a:pt x="13358" y="115"/>
                </a:cubicBezTo>
                <a:cubicBezTo>
                  <a:pt x="13362" y="126"/>
                  <a:pt x="13366" y="138"/>
                  <a:pt x="13368" y="150"/>
                </a:cubicBezTo>
                <a:cubicBezTo>
                  <a:pt x="13370" y="162"/>
                  <a:pt x="13372" y="174"/>
                  <a:pt x="13372" y="186"/>
                </a:cubicBezTo>
                <a:lnTo>
                  <a:pt x="13372" y="12095"/>
                </a:lnTo>
                <a:cubicBezTo>
                  <a:pt x="13372" y="12107"/>
                  <a:pt x="13370" y="12120"/>
                  <a:pt x="13368" y="12132"/>
                </a:cubicBezTo>
                <a:cubicBezTo>
                  <a:pt x="13366" y="12143"/>
                  <a:pt x="13362" y="12155"/>
                  <a:pt x="13358" y="12166"/>
                </a:cubicBezTo>
                <a:cubicBezTo>
                  <a:pt x="13353" y="12178"/>
                  <a:pt x="13347" y="12188"/>
                  <a:pt x="13340" y="12198"/>
                </a:cubicBezTo>
                <a:cubicBezTo>
                  <a:pt x="13334" y="12209"/>
                  <a:pt x="13326" y="12218"/>
                  <a:pt x="13317" y="12227"/>
                </a:cubicBezTo>
                <a:cubicBezTo>
                  <a:pt x="13309" y="12235"/>
                  <a:pt x="13299" y="12243"/>
                  <a:pt x="13289" y="12250"/>
                </a:cubicBezTo>
                <a:cubicBezTo>
                  <a:pt x="13279" y="12256"/>
                  <a:pt x="13268" y="12262"/>
                  <a:pt x="13257" y="12267"/>
                </a:cubicBezTo>
                <a:cubicBezTo>
                  <a:pt x="13246" y="12272"/>
                  <a:pt x="13234" y="12275"/>
                  <a:pt x="13222" y="12277"/>
                </a:cubicBezTo>
                <a:cubicBezTo>
                  <a:pt x="13210" y="12280"/>
                  <a:pt x="13198" y="12281"/>
                  <a:pt x="13186" y="12281"/>
                </a:cubicBezTo>
                <a:lnTo>
                  <a:pt x="186" y="12281"/>
                </a:lnTo>
                <a:cubicBezTo>
                  <a:pt x="173" y="12281"/>
                  <a:pt x="161" y="12280"/>
                  <a:pt x="149" y="12277"/>
                </a:cubicBezTo>
                <a:cubicBezTo>
                  <a:pt x="137" y="12275"/>
                  <a:pt x="126" y="12272"/>
                  <a:pt x="115" y="12267"/>
                </a:cubicBezTo>
                <a:cubicBezTo>
                  <a:pt x="103" y="12262"/>
                  <a:pt x="93" y="12256"/>
                  <a:pt x="83" y="12250"/>
                </a:cubicBezTo>
                <a:cubicBezTo>
                  <a:pt x="72" y="12243"/>
                  <a:pt x="63" y="12235"/>
                  <a:pt x="54" y="12227"/>
                </a:cubicBezTo>
                <a:cubicBezTo>
                  <a:pt x="46" y="12218"/>
                  <a:pt x="38" y="12209"/>
                  <a:pt x="31" y="12198"/>
                </a:cubicBezTo>
                <a:cubicBezTo>
                  <a:pt x="24" y="12188"/>
                  <a:pt x="19" y="12178"/>
                  <a:pt x="14" y="12166"/>
                </a:cubicBezTo>
                <a:cubicBezTo>
                  <a:pt x="9" y="12155"/>
                  <a:pt x="6" y="12143"/>
                  <a:pt x="4" y="12132"/>
                </a:cubicBezTo>
                <a:cubicBezTo>
                  <a:pt x="1" y="12120"/>
                  <a:pt x="0" y="12107"/>
                  <a:pt x="0" y="12095"/>
                </a:cubicBezTo>
                <a:close/>
              </a:path>
            </a:pathLst>
          </a:custGeom>
          <a:solidFill>
            <a:srgbClr val="000000">
              <a:alpha val="3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03" name="任意多边形: 形状 302"/>
          <p:cNvSpPr/>
          <p:nvPr/>
        </p:nvSpPr>
        <p:spPr>
          <a:xfrm>
            <a:off x="5548680" y="6024960"/>
            <a:ext cx="4813920" cy="1537920"/>
          </a:xfrm>
          <a:custGeom>
            <a:avLst/>
            <a:gdLst/>
            <a:ahLst/>
            <a:cxnLst/>
            <a:rect l="0" t="0" r="r" b="b"/>
            <a:pathLst>
              <a:path w="13372" h="4272">
                <a:moveTo>
                  <a:pt x="0" y="4087"/>
                </a:moveTo>
                <a:lnTo>
                  <a:pt x="0" y="186"/>
                </a:lnTo>
                <a:cubicBezTo>
                  <a:pt x="0" y="174"/>
                  <a:pt x="1" y="162"/>
                  <a:pt x="4" y="150"/>
                </a:cubicBezTo>
                <a:cubicBezTo>
                  <a:pt x="6" y="138"/>
                  <a:pt x="9" y="126"/>
                  <a:pt x="14" y="115"/>
                </a:cubicBezTo>
                <a:cubicBezTo>
                  <a:pt x="19" y="103"/>
                  <a:pt x="24" y="93"/>
                  <a:pt x="31" y="83"/>
                </a:cubicBezTo>
                <a:cubicBezTo>
                  <a:pt x="38" y="73"/>
                  <a:pt x="46" y="63"/>
                  <a:pt x="54" y="55"/>
                </a:cubicBezTo>
                <a:cubicBezTo>
                  <a:pt x="63" y="46"/>
                  <a:pt x="72" y="38"/>
                  <a:pt x="83" y="31"/>
                </a:cubicBezTo>
                <a:cubicBezTo>
                  <a:pt x="93" y="25"/>
                  <a:pt x="103" y="19"/>
                  <a:pt x="115" y="14"/>
                </a:cubicBezTo>
                <a:cubicBezTo>
                  <a:pt x="126" y="10"/>
                  <a:pt x="137" y="6"/>
                  <a:pt x="149" y="4"/>
                </a:cubicBezTo>
                <a:cubicBezTo>
                  <a:pt x="161" y="1"/>
                  <a:pt x="173" y="0"/>
                  <a:pt x="186" y="0"/>
                </a:cubicBezTo>
                <a:lnTo>
                  <a:pt x="13186" y="0"/>
                </a:lnTo>
                <a:cubicBezTo>
                  <a:pt x="13198" y="0"/>
                  <a:pt x="13210" y="1"/>
                  <a:pt x="13222" y="4"/>
                </a:cubicBezTo>
                <a:cubicBezTo>
                  <a:pt x="13234" y="6"/>
                  <a:pt x="13246" y="10"/>
                  <a:pt x="13257" y="14"/>
                </a:cubicBezTo>
                <a:cubicBezTo>
                  <a:pt x="13268" y="19"/>
                  <a:pt x="13279" y="25"/>
                  <a:pt x="13289" y="31"/>
                </a:cubicBezTo>
                <a:cubicBezTo>
                  <a:pt x="13299" y="38"/>
                  <a:pt x="13309" y="46"/>
                  <a:pt x="13317" y="55"/>
                </a:cubicBezTo>
                <a:cubicBezTo>
                  <a:pt x="13326" y="63"/>
                  <a:pt x="13334" y="73"/>
                  <a:pt x="13340" y="83"/>
                </a:cubicBezTo>
                <a:cubicBezTo>
                  <a:pt x="13347" y="93"/>
                  <a:pt x="13353" y="103"/>
                  <a:pt x="13358" y="115"/>
                </a:cubicBezTo>
                <a:cubicBezTo>
                  <a:pt x="13362" y="126"/>
                  <a:pt x="13366" y="138"/>
                  <a:pt x="13368" y="150"/>
                </a:cubicBezTo>
                <a:cubicBezTo>
                  <a:pt x="13370" y="162"/>
                  <a:pt x="13372" y="174"/>
                  <a:pt x="13372" y="186"/>
                </a:cubicBezTo>
                <a:lnTo>
                  <a:pt x="13372" y="4087"/>
                </a:lnTo>
                <a:cubicBezTo>
                  <a:pt x="13372" y="4099"/>
                  <a:pt x="13370" y="4111"/>
                  <a:pt x="13368" y="4123"/>
                </a:cubicBezTo>
                <a:cubicBezTo>
                  <a:pt x="13366" y="4135"/>
                  <a:pt x="13362" y="4146"/>
                  <a:pt x="13358" y="4158"/>
                </a:cubicBezTo>
                <a:cubicBezTo>
                  <a:pt x="13353" y="4169"/>
                  <a:pt x="13347" y="4180"/>
                  <a:pt x="13340" y="4190"/>
                </a:cubicBezTo>
                <a:cubicBezTo>
                  <a:pt x="13334" y="4200"/>
                  <a:pt x="13326" y="4209"/>
                  <a:pt x="13317" y="4218"/>
                </a:cubicBezTo>
                <a:cubicBezTo>
                  <a:pt x="13309" y="4227"/>
                  <a:pt x="13299" y="4234"/>
                  <a:pt x="13289" y="4241"/>
                </a:cubicBezTo>
                <a:cubicBezTo>
                  <a:pt x="13279" y="4248"/>
                  <a:pt x="13268" y="4254"/>
                  <a:pt x="13257" y="4258"/>
                </a:cubicBezTo>
                <a:cubicBezTo>
                  <a:pt x="13246" y="4263"/>
                  <a:pt x="13234" y="4266"/>
                  <a:pt x="13222" y="4269"/>
                </a:cubicBezTo>
                <a:cubicBezTo>
                  <a:pt x="13210" y="4271"/>
                  <a:pt x="13198" y="4272"/>
                  <a:pt x="13186" y="4272"/>
                </a:cubicBezTo>
                <a:lnTo>
                  <a:pt x="186" y="4272"/>
                </a:lnTo>
                <a:cubicBezTo>
                  <a:pt x="173" y="4272"/>
                  <a:pt x="161" y="4271"/>
                  <a:pt x="149" y="4269"/>
                </a:cubicBezTo>
                <a:cubicBezTo>
                  <a:pt x="137" y="4266"/>
                  <a:pt x="126" y="4263"/>
                  <a:pt x="115" y="4258"/>
                </a:cubicBezTo>
                <a:cubicBezTo>
                  <a:pt x="103" y="4254"/>
                  <a:pt x="93" y="4248"/>
                  <a:pt x="83" y="4241"/>
                </a:cubicBezTo>
                <a:cubicBezTo>
                  <a:pt x="72" y="4234"/>
                  <a:pt x="63" y="4227"/>
                  <a:pt x="54" y="4218"/>
                </a:cubicBezTo>
                <a:cubicBezTo>
                  <a:pt x="46" y="4209"/>
                  <a:pt x="38" y="4200"/>
                  <a:pt x="31" y="4190"/>
                </a:cubicBezTo>
                <a:cubicBezTo>
                  <a:pt x="24" y="4180"/>
                  <a:pt x="19" y="4169"/>
                  <a:pt x="14" y="4158"/>
                </a:cubicBezTo>
                <a:cubicBezTo>
                  <a:pt x="9" y="4146"/>
                  <a:pt x="6" y="4135"/>
                  <a:pt x="4" y="4123"/>
                </a:cubicBezTo>
                <a:cubicBezTo>
                  <a:pt x="1" y="4111"/>
                  <a:pt x="0" y="4099"/>
                  <a:pt x="0" y="4087"/>
                </a:cubicBezTo>
                <a:close/>
              </a:path>
            </a:pathLst>
          </a:custGeom>
          <a:solidFill>
            <a:srgbClr val="1D4ED8">
              <a:alpha val="2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304" name="图片 303"/>
          <p:cNvPicPr/>
          <p:nvPr/>
        </p:nvPicPr>
        <p:blipFill>
          <a:blip r:embed="rId13"/>
          <a:stretch/>
        </p:blipFill>
        <p:spPr>
          <a:xfrm>
            <a:off x="5548680" y="1036080"/>
            <a:ext cx="250200" cy="2001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305" name="文本框 304"/>
          <p:cNvSpPr txBox="1"/>
          <p:nvPr/>
        </p:nvSpPr>
        <p:spPr>
          <a:xfrm>
            <a:off x="4211640" y="4626360"/>
            <a:ext cx="80532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高维嵌入向量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06" name="文本框 305"/>
          <p:cNvSpPr txBox="1"/>
          <p:nvPr/>
        </p:nvSpPr>
        <p:spPr>
          <a:xfrm>
            <a:off x="5899680" y="1010160"/>
            <a:ext cx="1207800" cy="2534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58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实现代码示例</a:t>
            </a:r>
            <a:endParaRPr lang="en-US" sz="15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07" name="文本框 306"/>
          <p:cNvSpPr txBox="1"/>
          <p:nvPr/>
        </p:nvSpPr>
        <p:spPr>
          <a:xfrm>
            <a:off x="5682600" y="1554480"/>
            <a:ext cx="145080" cy="1375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50" b="0" u="none" strike="noStrike">
                <a:solidFill>
                  <a:srgbClr val="A0AEC0"/>
                </a:solidFill>
                <a:effectLst/>
                <a:uFillTx/>
                <a:latin typeface="Courier New"/>
                <a:ea typeface="Courier New"/>
              </a:rPr>
              <a:t># </a:t>
            </a:r>
            <a:endParaRPr lang="en-US" sz="9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08" name="文本框 307"/>
          <p:cNvSpPr txBox="1"/>
          <p:nvPr/>
        </p:nvSpPr>
        <p:spPr>
          <a:xfrm>
            <a:off x="5826960" y="1538640"/>
            <a:ext cx="241560" cy="1512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50" b="0" u="none" strike="noStrike">
                <a:solidFill>
                  <a:srgbClr val="A0AEC0"/>
                </a:solidFill>
                <a:effectLst/>
                <a:uFillTx/>
                <a:latin typeface="WenQuanYiZenHei"/>
                <a:ea typeface="WenQuanYiZenHei"/>
              </a:rPr>
              <a:t>加载</a:t>
            </a:r>
            <a:endParaRPr lang="en-US" sz="9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09" name="文本框 308"/>
          <p:cNvSpPr txBox="1"/>
          <p:nvPr/>
        </p:nvSpPr>
        <p:spPr>
          <a:xfrm>
            <a:off x="6060960" y="1554480"/>
            <a:ext cx="289800" cy="1375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50" b="0" u="none" strike="noStrike">
                <a:solidFill>
                  <a:srgbClr val="A0AEC0"/>
                </a:solidFill>
                <a:effectLst/>
                <a:uFillTx/>
                <a:latin typeface="Courier New"/>
                <a:ea typeface="Courier New"/>
              </a:rPr>
              <a:t>BERT</a:t>
            </a:r>
            <a:endParaRPr lang="en-US" sz="9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10" name="文本框 309"/>
          <p:cNvSpPr txBox="1"/>
          <p:nvPr/>
        </p:nvSpPr>
        <p:spPr>
          <a:xfrm>
            <a:off x="6349680" y="1538640"/>
            <a:ext cx="723240" cy="1512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50" b="0" u="none" strike="noStrike">
                <a:solidFill>
                  <a:srgbClr val="A0AEC0"/>
                </a:solidFill>
                <a:effectLst/>
                <a:uFillTx/>
                <a:latin typeface="WenQuanYiZenHei"/>
                <a:ea typeface="WenQuanYiZenHei"/>
              </a:rPr>
              <a:t>模型和分词器</a:t>
            </a:r>
            <a:endParaRPr lang="en-US" sz="9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11" name="文本框 310"/>
          <p:cNvSpPr txBox="1"/>
          <p:nvPr/>
        </p:nvSpPr>
        <p:spPr>
          <a:xfrm>
            <a:off x="5682600" y="1738080"/>
            <a:ext cx="3540960" cy="1375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50" b="0" u="none" strike="noStrike">
                <a:solidFill>
                  <a:srgbClr val="ED8936"/>
                </a:solidFill>
                <a:effectLst/>
                <a:uFillTx/>
                <a:latin typeface="Courier New"/>
                <a:ea typeface="Courier New"/>
              </a:rPr>
              <a:t>from</a:t>
            </a:r>
            <a:r>
              <a:rPr lang="en-US" sz="95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 transformers </a:t>
            </a:r>
            <a:r>
              <a:rPr lang="en-US" sz="950" b="0" u="none" strike="noStrike">
                <a:solidFill>
                  <a:srgbClr val="ED8936"/>
                </a:solidFill>
                <a:effectLst/>
                <a:uFillTx/>
                <a:latin typeface="Courier New"/>
                <a:ea typeface="Courier New"/>
              </a:rPr>
              <a:t>import</a:t>
            </a:r>
            <a:r>
              <a:rPr lang="en-US" sz="95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 BertTokenizer, BertModel</a:t>
            </a:r>
            <a:endParaRPr lang="en-US" sz="9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12" name="文本框 311"/>
          <p:cNvSpPr txBox="1"/>
          <p:nvPr/>
        </p:nvSpPr>
        <p:spPr>
          <a:xfrm>
            <a:off x="5682600" y="1913760"/>
            <a:ext cx="867600" cy="1375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50" b="0" u="none" strike="noStrike">
                <a:solidFill>
                  <a:srgbClr val="ED8936"/>
                </a:solidFill>
                <a:effectLst/>
                <a:uFillTx/>
                <a:latin typeface="Courier New"/>
                <a:ea typeface="Courier New"/>
              </a:rPr>
              <a:t>import</a:t>
            </a:r>
            <a:r>
              <a:rPr lang="en-US" sz="95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 torch</a:t>
            </a:r>
            <a:endParaRPr lang="en-US" sz="9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13" name="文本框 312"/>
          <p:cNvSpPr txBox="1"/>
          <p:nvPr/>
        </p:nvSpPr>
        <p:spPr>
          <a:xfrm>
            <a:off x="5682600" y="2273040"/>
            <a:ext cx="2312640" cy="1375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5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model_name = </a:t>
            </a:r>
            <a:r>
              <a:rPr lang="en-US" sz="950" b="0" u="none" strike="noStrike">
                <a:solidFill>
                  <a:srgbClr val="68D391"/>
                </a:solidFill>
                <a:effectLst/>
                <a:uFillTx/>
                <a:latin typeface="Courier New"/>
                <a:ea typeface="Courier New"/>
              </a:rPr>
              <a:t>"bert-base-uncased"</a:t>
            </a:r>
            <a:endParaRPr lang="en-US" sz="9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14" name="文本框 313"/>
          <p:cNvSpPr txBox="1"/>
          <p:nvPr/>
        </p:nvSpPr>
        <p:spPr>
          <a:xfrm>
            <a:off x="5682600" y="2457000"/>
            <a:ext cx="3830040" cy="1375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5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tokenizer = BertTokenizer.from_pretrained(model_name)</a:t>
            </a:r>
            <a:endParaRPr lang="en-US" sz="9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15" name="文本框 314"/>
          <p:cNvSpPr txBox="1"/>
          <p:nvPr/>
        </p:nvSpPr>
        <p:spPr>
          <a:xfrm>
            <a:off x="5682600" y="2640600"/>
            <a:ext cx="3251880" cy="1375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5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model = BertModel.from_pretrained(model_name)</a:t>
            </a:r>
            <a:endParaRPr lang="en-US" sz="9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16" name="文本框 315"/>
          <p:cNvSpPr txBox="1"/>
          <p:nvPr/>
        </p:nvSpPr>
        <p:spPr>
          <a:xfrm>
            <a:off x="5682600" y="3000240"/>
            <a:ext cx="145080" cy="1375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50" b="0" u="none" strike="noStrike">
                <a:solidFill>
                  <a:srgbClr val="A0AEC0"/>
                </a:solidFill>
                <a:effectLst/>
                <a:uFillTx/>
                <a:latin typeface="Courier New"/>
                <a:ea typeface="Courier New"/>
              </a:rPr>
              <a:t># </a:t>
            </a:r>
            <a:endParaRPr lang="en-US" sz="9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17" name="文本框 316"/>
          <p:cNvSpPr txBox="1"/>
          <p:nvPr/>
        </p:nvSpPr>
        <p:spPr>
          <a:xfrm>
            <a:off x="5826960" y="2984400"/>
            <a:ext cx="1084320" cy="1512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50" b="0" u="none" strike="noStrike">
                <a:solidFill>
                  <a:srgbClr val="A0AEC0"/>
                </a:solidFill>
                <a:effectLst/>
                <a:uFillTx/>
                <a:latin typeface="WenQuanYiZenHei"/>
                <a:ea typeface="WenQuanYiZenHei"/>
              </a:rPr>
              <a:t>向量化法律条款函数</a:t>
            </a:r>
            <a:endParaRPr lang="en-US" sz="9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18" name="文本框 317"/>
          <p:cNvSpPr txBox="1"/>
          <p:nvPr/>
        </p:nvSpPr>
        <p:spPr>
          <a:xfrm>
            <a:off x="5682600" y="3175560"/>
            <a:ext cx="2674080" cy="1375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50" b="0" u="none" strike="noStrike">
                <a:solidFill>
                  <a:srgbClr val="ED8936"/>
                </a:solidFill>
                <a:effectLst/>
                <a:uFillTx/>
                <a:latin typeface="Courier New"/>
                <a:ea typeface="Courier New"/>
              </a:rPr>
              <a:t>def</a:t>
            </a:r>
            <a:r>
              <a:rPr lang="en-US" sz="95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 </a:t>
            </a:r>
            <a:r>
              <a:rPr lang="en-US" sz="950" b="0" u="none" strike="noStrike">
                <a:solidFill>
                  <a:srgbClr val="63B3ED"/>
                </a:solidFill>
                <a:effectLst/>
                <a:uFillTx/>
                <a:latin typeface="Courier New"/>
                <a:ea typeface="Courier New"/>
              </a:rPr>
              <a:t>vectorize_law_articles</a:t>
            </a:r>
            <a:r>
              <a:rPr lang="en-US" sz="95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(articles):</a:t>
            </a:r>
            <a:endParaRPr lang="en-US" sz="9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19" name="文本框 318"/>
          <p:cNvSpPr txBox="1"/>
          <p:nvPr/>
        </p:nvSpPr>
        <p:spPr>
          <a:xfrm>
            <a:off x="5682600" y="3359520"/>
            <a:ext cx="1156680" cy="1375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5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    vectors = []</a:t>
            </a:r>
            <a:endParaRPr lang="en-US" sz="9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20" name="文本框 319"/>
          <p:cNvSpPr txBox="1"/>
          <p:nvPr/>
        </p:nvSpPr>
        <p:spPr>
          <a:xfrm>
            <a:off x="5682600" y="3543120"/>
            <a:ext cx="2023560" cy="1375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5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    </a:t>
            </a:r>
            <a:r>
              <a:rPr lang="en-US" sz="950" b="0" u="none" strike="noStrike">
                <a:solidFill>
                  <a:srgbClr val="ED8936"/>
                </a:solidFill>
                <a:effectLst/>
                <a:uFillTx/>
                <a:latin typeface="Courier New"/>
                <a:ea typeface="Courier New"/>
              </a:rPr>
              <a:t>for</a:t>
            </a:r>
            <a:r>
              <a:rPr lang="en-US" sz="95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 article </a:t>
            </a:r>
            <a:r>
              <a:rPr lang="en-US" sz="950" b="0" u="none" strike="noStrike">
                <a:solidFill>
                  <a:srgbClr val="ED8936"/>
                </a:solidFill>
                <a:effectLst/>
                <a:uFillTx/>
                <a:latin typeface="Courier New"/>
                <a:ea typeface="Courier New"/>
              </a:rPr>
              <a:t>in</a:t>
            </a:r>
            <a:r>
              <a:rPr lang="en-US" sz="95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 articles:</a:t>
            </a:r>
            <a:endParaRPr lang="en-US" sz="9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21" name="文本框 320"/>
          <p:cNvSpPr txBox="1"/>
          <p:nvPr/>
        </p:nvSpPr>
        <p:spPr>
          <a:xfrm>
            <a:off x="5682600" y="3718800"/>
            <a:ext cx="723240" cy="1375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5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        </a:t>
            </a:r>
            <a:r>
              <a:rPr lang="en-US" sz="950" b="0" u="none" strike="noStrike">
                <a:solidFill>
                  <a:srgbClr val="A0AEC0"/>
                </a:solidFill>
                <a:effectLst/>
                <a:uFillTx/>
                <a:latin typeface="Courier New"/>
                <a:ea typeface="Courier New"/>
              </a:rPr>
              <a:t># </a:t>
            </a:r>
            <a:endParaRPr lang="en-US" sz="9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22" name="文本框 321"/>
          <p:cNvSpPr txBox="1"/>
          <p:nvPr/>
        </p:nvSpPr>
        <p:spPr>
          <a:xfrm>
            <a:off x="6404400" y="3702960"/>
            <a:ext cx="1084320" cy="1512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50" b="0" u="none" strike="noStrike">
                <a:solidFill>
                  <a:srgbClr val="A0AEC0"/>
                </a:solidFill>
                <a:effectLst/>
                <a:uFillTx/>
                <a:latin typeface="WenQuanYiZenHei"/>
                <a:ea typeface="WenQuanYiZenHei"/>
              </a:rPr>
              <a:t>对法律条款进行编码</a:t>
            </a:r>
            <a:endParaRPr lang="en-US" sz="9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23" name="文本框 322"/>
          <p:cNvSpPr txBox="1"/>
          <p:nvPr/>
        </p:nvSpPr>
        <p:spPr>
          <a:xfrm>
            <a:off x="5682600" y="3902760"/>
            <a:ext cx="4046760" cy="1375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5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        inputs = tokenizer(article, return_tensors=</a:t>
            </a:r>
            <a:r>
              <a:rPr lang="en-US" sz="950" b="0" u="none" strike="noStrike">
                <a:solidFill>
                  <a:srgbClr val="68D391"/>
                </a:solidFill>
                <a:effectLst/>
                <a:uFillTx/>
                <a:latin typeface="Courier New"/>
                <a:ea typeface="Courier New"/>
              </a:rPr>
              <a:t>'pt'</a:t>
            </a:r>
            <a:r>
              <a:rPr lang="en-US" sz="95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,</a:t>
            </a:r>
            <a:endParaRPr lang="en-US" sz="9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24" name="文本框 323"/>
          <p:cNvSpPr txBox="1"/>
          <p:nvPr/>
        </p:nvSpPr>
        <p:spPr>
          <a:xfrm>
            <a:off x="5682600" y="4086360"/>
            <a:ext cx="4119120" cy="1375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5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                          padding=</a:t>
            </a:r>
            <a:r>
              <a:rPr lang="en-US" sz="950" b="0" u="none" strike="noStrike">
                <a:solidFill>
                  <a:srgbClr val="ED8936"/>
                </a:solidFill>
                <a:effectLst/>
                <a:uFillTx/>
                <a:latin typeface="Courier New"/>
                <a:ea typeface="Courier New"/>
              </a:rPr>
              <a:t>True</a:t>
            </a:r>
            <a:r>
              <a:rPr lang="en-US" sz="95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, truncation=</a:t>
            </a:r>
            <a:r>
              <a:rPr lang="en-US" sz="950" b="0" u="none" strike="noStrike">
                <a:solidFill>
                  <a:srgbClr val="ED8936"/>
                </a:solidFill>
                <a:effectLst/>
                <a:uFillTx/>
                <a:latin typeface="Courier New"/>
                <a:ea typeface="Courier New"/>
              </a:rPr>
              <a:t>True</a:t>
            </a:r>
            <a:r>
              <a:rPr lang="en-US" sz="95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, </a:t>
            </a:r>
            <a:endParaRPr lang="en-US" sz="9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25" name="文本框 324"/>
          <p:cNvSpPr txBox="1"/>
          <p:nvPr/>
        </p:nvSpPr>
        <p:spPr>
          <a:xfrm>
            <a:off x="5682600" y="4262040"/>
            <a:ext cx="2962800" cy="1375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5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                          max_length=512)</a:t>
            </a:r>
            <a:endParaRPr lang="en-US" sz="9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26" name="文本框 325"/>
          <p:cNvSpPr txBox="1"/>
          <p:nvPr/>
        </p:nvSpPr>
        <p:spPr>
          <a:xfrm>
            <a:off x="5682600" y="4445640"/>
            <a:ext cx="2096280" cy="1375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5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        </a:t>
            </a:r>
            <a:r>
              <a:rPr lang="en-US" sz="950" b="0" u="none" strike="noStrike">
                <a:solidFill>
                  <a:srgbClr val="ED8936"/>
                </a:solidFill>
                <a:effectLst/>
                <a:uFillTx/>
                <a:latin typeface="Courier New"/>
                <a:ea typeface="Courier New"/>
              </a:rPr>
              <a:t>with</a:t>
            </a:r>
            <a:r>
              <a:rPr lang="en-US" sz="95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 torch.no_grad():</a:t>
            </a:r>
            <a:endParaRPr lang="en-US" sz="9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27" name="文本框 326"/>
          <p:cNvSpPr txBox="1"/>
          <p:nvPr/>
        </p:nvSpPr>
        <p:spPr>
          <a:xfrm>
            <a:off x="5682600" y="4621320"/>
            <a:ext cx="1011960" cy="1375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5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            </a:t>
            </a:r>
            <a:r>
              <a:rPr lang="en-US" sz="950" b="0" u="none" strike="noStrike">
                <a:solidFill>
                  <a:srgbClr val="A0AEC0"/>
                </a:solidFill>
                <a:effectLst/>
                <a:uFillTx/>
                <a:latin typeface="Courier New"/>
                <a:ea typeface="Courier New"/>
              </a:rPr>
              <a:t># </a:t>
            </a:r>
            <a:endParaRPr lang="en-US" sz="9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28" name="文本框 327"/>
          <p:cNvSpPr txBox="1"/>
          <p:nvPr/>
        </p:nvSpPr>
        <p:spPr>
          <a:xfrm>
            <a:off x="6693120" y="4605480"/>
            <a:ext cx="1325160" cy="1512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50" b="0" u="none" strike="noStrike">
                <a:solidFill>
                  <a:srgbClr val="A0AEC0"/>
                </a:solidFill>
                <a:effectLst/>
                <a:uFillTx/>
                <a:latin typeface="WenQuanYiZenHei"/>
                <a:ea typeface="WenQuanYiZenHei"/>
              </a:rPr>
              <a:t>获取模型输出的隐层状态</a:t>
            </a:r>
            <a:endParaRPr lang="en-US" sz="9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29" name="文本框 328"/>
          <p:cNvSpPr txBox="1"/>
          <p:nvPr/>
        </p:nvSpPr>
        <p:spPr>
          <a:xfrm>
            <a:off x="5682600" y="4805280"/>
            <a:ext cx="2674080" cy="1375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5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            outputs = model(**inputs)</a:t>
            </a:r>
            <a:endParaRPr lang="en-US" sz="9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30" name="文本框 329"/>
          <p:cNvSpPr txBox="1"/>
          <p:nvPr/>
        </p:nvSpPr>
        <p:spPr>
          <a:xfrm>
            <a:off x="5682600" y="4988880"/>
            <a:ext cx="1011960" cy="1375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5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            </a:t>
            </a:r>
            <a:r>
              <a:rPr lang="en-US" sz="950" b="0" u="none" strike="noStrike">
                <a:solidFill>
                  <a:srgbClr val="A0AEC0"/>
                </a:solidFill>
                <a:effectLst/>
                <a:uFillTx/>
                <a:latin typeface="Courier New"/>
                <a:ea typeface="Courier New"/>
              </a:rPr>
              <a:t># </a:t>
            </a:r>
            <a:endParaRPr lang="en-US" sz="9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31" name="文本框 330"/>
          <p:cNvSpPr txBox="1"/>
          <p:nvPr/>
        </p:nvSpPr>
        <p:spPr>
          <a:xfrm>
            <a:off x="6693120" y="4973400"/>
            <a:ext cx="241560" cy="1512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50" b="0" u="none" strike="noStrike">
                <a:solidFill>
                  <a:srgbClr val="A0AEC0"/>
                </a:solidFill>
                <a:effectLst/>
                <a:uFillTx/>
                <a:latin typeface="WenQuanYiZenHei"/>
                <a:ea typeface="WenQuanYiZenHei"/>
              </a:rPr>
              <a:t>提取</a:t>
            </a:r>
            <a:endParaRPr lang="en-US" sz="9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32" name="文本框 331"/>
          <p:cNvSpPr txBox="1"/>
          <p:nvPr/>
        </p:nvSpPr>
        <p:spPr>
          <a:xfrm>
            <a:off x="6927120" y="4988880"/>
            <a:ext cx="361800" cy="1375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50" b="0" u="none" strike="noStrike">
                <a:solidFill>
                  <a:srgbClr val="A0AEC0"/>
                </a:solidFill>
                <a:effectLst/>
                <a:uFillTx/>
                <a:latin typeface="Courier New"/>
                <a:ea typeface="Courier New"/>
              </a:rPr>
              <a:t>[CLS]</a:t>
            </a:r>
            <a:endParaRPr lang="en-US" sz="9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33" name="文本框 332"/>
          <p:cNvSpPr txBox="1"/>
          <p:nvPr/>
        </p:nvSpPr>
        <p:spPr>
          <a:xfrm>
            <a:off x="7287840" y="4973400"/>
            <a:ext cx="843480" cy="1512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50" b="0" u="none" strike="noStrike">
                <a:solidFill>
                  <a:srgbClr val="A0AEC0"/>
                </a:solidFill>
                <a:effectLst/>
                <a:uFillTx/>
                <a:latin typeface="WenQuanYiZenHei"/>
                <a:ea typeface="WenQuanYiZenHei"/>
              </a:rPr>
              <a:t>标记对应的向量</a:t>
            </a:r>
            <a:endParaRPr lang="en-US" sz="9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34" name="文本框 333"/>
          <p:cNvSpPr txBox="1"/>
          <p:nvPr/>
        </p:nvSpPr>
        <p:spPr>
          <a:xfrm>
            <a:off x="5682600" y="5164560"/>
            <a:ext cx="4624560" cy="1375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5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            cls_vector = outputs.last_hidden_state[0][0].numpy()</a:t>
            </a:r>
            <a:endParaRPr lang="en-US" sz="9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35" name="文本框 334"/>
          <p:cNvSpPr txBox="1"/>
          <p:nvPr/>
        </p:nvSpPr>
        <p:spPr>
          <a:xfrm>
            <a:off x="5682600" y="5348160"/>
            <a:ext cx="2457360" cy="1375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5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        vectors.append(cls_vector)</a:t>
            </a:r>
            <a:endParaRPr lang="en-US" sz="9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36" name="文本框 335"/>
          <p:cNvSpPr txBox="1"/>
          <p:nvPr/>
        </p:nvSpPr>
        <p:spPr>
          <a:xfrm>
            <a:off x="5682600" y="5523840"/>
            <a:ext cx="1301400" cy="1375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5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    </a:t>
            </a:r>
            <a:r>
              <a:rPr lang="en-US" sz="950" b="0" u="none" strike="noStrike">
                <a:solidFill>
                  <a:srgbClr val="ED8936"/>
                </a:solidFill>
                <a:effectLst/>
                <a:uFillTx/>
                <a:latin typeface="Courier New"/>
                <a:ea typeface="Courier New"/>
              </a:rPr>
              <a:t>return</a:t>
            </a:r>
            <a:r>
              <a:rPr lang="en-US" sz="95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 vectors</a:t>
            </a:r>
            <a:endParaRPr lang="en-US" sz="9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37" name="文本框 336"/>
          <p:cNvSpPr txBox="1"/>
          <p:nvPr/>
        </p:nvSpPr>
        <p:spPr>
          <a:xfrm>
            <a:off x="5682600" y="6173280"/>
            <a:ext cx="1006560" cy="21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向量表示示意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38" name="文本框 337"/>
          <p:cNvSpPr txBox="1"/>
          <p:nvPr/>
        </p:nvSpPr>
        <p:spPr>
          <a:xfrm>
            <a:off x="6517800" y="6539760"/>
            <a:ext cx="53712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法律文本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39" name="任意多边形: 形状 338"/>
          <p:cNvSpPr/>
          <p:nvPr/>
        </p:nvSpPr>
        <p:spPr>
          <a:xfrm>
            <a:off x="7194960" y="6492960"/>
            <a:ext cx="1938960" cy="267840"/>
          </a:xfrm>
          <a:custGeom>
            <a:avLst/>
            <a:gdLst/>
            <a:ahLst/>
            <a:cxnLst/>
            <a:rect l="0" t="0" r="r" b="b"/>
            <a:pathLst>
              <a:path w="5386" h="744">
                <a:moveTo>
                  <a:pt x="0" y="651"/>
                </a:moveTo>
                <a:lnTo>
                  <a:pt x="0" y="93"/>
                </a:lnTo>
                <a:cubicBezTo>
                  <a:pt x="0" y="81"/>
                  <a:pt x="2" y="69"/>
                  <a:pt x="7" y="57"/>
                </a:cubicBezTo>
                <a:cubicBezTo>
                  <a:pt x="12" y="46"/>
                  <a:pt x="18" y="36"/>
                  <a:pt x="27" y="27"/>
                </a:cubicBezTo>
                <a:cubicBezTo>
                  <a:pt x="36" y="19"/>
                  <a:pt x="46" y="12"/>
                  <a:pt x="57" y="7"/>
                </a:cubicBezTo>
                <a:cubicBezTo>
                  <a:pt x="69" y="2"/>
                  <a:pt x="80" y="0"/>
                  <a:pt x="93" y="0"/>
                </a:cubicBezTo>
                <a:lnTo>
                  <a:pt x="5294" y="0"/>
                </a:lnTo>
                <a:cubicBezTo>
                  <a:pt x="5306" y="0"/>
                  <a:pt x="5318" y="2"/>
                  <a:pt x="5329" y="7"/>
                </a:cubicBezTo>
                <a:cubicBezTo>
                  <a:pt x="5340" y="12"/>
                  <a:pt x="5350" y="19"/>
                  <a:pt x="5359" y="27"/>
                </a:cubicBezTo>
                <a:cubicBezTo>
                  <a:pt x="5368" y="36"/>
                  <a:pt x="5375" y="46"/>
                  <a:pt x="5379" y="57"/>
                </a:cubicBezTo>
                <a:cubicBezTo>
                  <a:pt x="5384" y="69"/>
                  <a:pt x="5386" y="81"/>
                  <a:pt x="5386" y="93"/>
                </a:cubicBezTo>
                <a:lnTo>
                  <a:pt x="5386" y="651"/>
                </a:lnTo>
                <a:cubicBezTo>
                  <a:pt x="5386" y="663"/>
                  <a:pt x="5384" y="675"/>
                  <a:pt x="5379" y="687"/>
                </a:cubicBezTo>
                <a:cubicBezTo>
                  <a:pt x="5375" y="698"/>
                  <a:pt x="5368" y="708"/>
                  <a:pt x="5359" y="717"/>
                </a:cubicBezTo>
                <a:cubicBezTo>
                  <a:pt x="5350" y="725"/>
                  <a:pt x="5340" y="732"/>
                  <a:pt x="5329" y="737"/>
                </a:cubicBezTo>
                <a:cubicBezTo>
                  <a:pt x="5318" y="742"/>
                  <a:pt x="5306" y="744"/>
                  <a:pt x="5294" y="744"/>
                </a:cubicBezTo>
                <a:lnTo>
                  <a:pt x="93" y="744"/>
                </a:lnTo>
                <a:cubicBezTo>
                  <a:pt x="80" y="744"/>
                  <a:pt x="69" y="742"/>
                  <a:pt x="57" y="737"/>
                </a:cubicBezTo>
                <a:cubicBezTo>
                  <a:pt x="46" y="732"/>
                  <a:pt x="36" y="725"/>
                  <a:pt x="27" y="717"/>
                </a:cubicBezTo>
                <a:cubicBezTo>
                  <a:pt x="18" y="708"/>
                  <a:pt x="12" y="698"/>
                  <a:pt x="7" y="687"/>
                </a:cubicBezTo>
                <a:cubicBezTo>
                  <a:pt x="2" y="675"/>
                  <a:pt x="0" y="663"/>
                  <a:pt x="0" y="651"/>
                </a:cubicBezTo>
                <a:close/>
              </a:path>
            </a:pathLst>
          </a:custGeom>
          <a:solidFill>
            <a:srgbClr val="1E40AF">
              <a:alpha val="5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40" name="文本框 339"/>
          <p:cNvSpPr txBox="1"/>
          <p:nvPr/>
        </p:nvSpPr>
        <p:spPr>
          <a:xfrm>
            <a:off x="7052400" y="6544440"/>
            <a:ext cx="133200" cy="157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0" u="none" strike="noStrike">
                <a:solidFill>
                  <a:srgbClr val="FFFFFF"/>
                </a:solidFill>
                <a:effectLst/>
                <a:uFillTx/>
                <a:latin typeface="DejaVuSans"/>
                <a:ea typeface="DejaVuSans"/>
              </a:rPr>
              <a:t>: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41" name="文本框 340"/>
          <p:cNvSpPr txBox="1"/>
          <p:nvPr/>
        </p:nvSpPr>
        <p:spPr>
          <a:xfrm>
            <a:off x="7298280" y="6539760"/>
            <a:ext cx="17442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民法通则是民事法律的基本法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42" name="文本框 341"/>
          <p:cNvSpPr txBox="1"/>
          <p:nvPr/>
        </p:nvSpPr>
        <p:spPr>
          <a:xfrm>
            <a:off x="6517800" y="6907680"/>
            <a:ext cx="53712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向量表示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43" name="任意多边形: 形状 342"/>
          <p:cNvSpPr/>
          <p:nvPr/>
        </p:nvSpPr>
        <p:spPr>
          <a:xfrm>
            <a:off x="7194960" y="6860520"/>
            <a:ext cx="1245600" cy="267840"/>
          </a:xfrm>
          <a:custGeom>
            <a:avLst/>
            <a:gdLst/>
            <a:ahLst/>
            <a:cxnLst/>
            <a:rect l="0" t="0" r="r" b="b"/>
            <a:pathLst>
              <a:path w="3460" h="744">
                <a:moveTo>
                  <a:pt x="0" y="651"/>
                </a:moveTo>
                <a:lnTo>
                  <a:pt x="0" y="93"/>
                </a:lnTo>
                <a:cubicBezTo>
                  <a:pt x="0" y="81"/>
                  <a:pt x="2" y="69"/>
                  <a:pt x="7" y="58"/>
                </a:cubicBezTo>
                <a:cubicBezTo>
                  <a:pt x="12" y="46"/>
                  <a:pt x="18" y="36"/>
                  <a:pt x="27" y="28"/>
                </a:cubicBezTo>
                <a:cubicBezTo>
                  <a:pt x="36" y="19"/>
                  <a:pt x="46" y="12"/>
                  <a:pt x="57" y="7"/>
                </a:cubicBezTo>
                <a:cubicBezTo>
                  <a:pt x="69" y="3"/>
                  <a:pt x="80" y="0"/>
                  <a:pt x="93" y="0"/>
                </a:cubicBezTo>
                <a:lnTo>
                  <a:pt x="3367" y="0"/>
                </a:lnTo>
                <a:cubicBezTo>
                  <a:pt x="3379" y="0"/>
                  <a:pt x="3391" y="3"/>
                  <a:pt x="3402" y="7"/>
                </a:cubicBezTo>
                <a:cubicBezTo>
                  <a:pt x="3414" y="12"/>
                  <a:pt x="3424" y="19"/>
                  <a:pt x="3432" y="28"/>
                </a:cubicBezTo>
                <a:cubicBezTo>
                  <a:pt x="3441" y="36"/>
                  <a:pt x="3448" y="46"/>
                  <a:pt x="3453" y="58"/>
                </a:cubicBezTo>
                <a:cubicBezTo>
                  <a:pt x="3457" y="69"/>
                  <a:pt x="3460" y="81"/>
                  <a:pt x="3460" y="93"/>
                </a:cubicBezTo>
                <a:lnTo>
                  <a:pt x="3460" y="651"/>
                </a:lnTo>
                <a:cubicBezTo>
                  <a:pt x="3460" y="664"/>
                  <a:pt x="3457" y="676"/>
                  <a:pt x="3453" y="687"/>
                </a:cubicBezTo>
                <a:cubicBezTo>
                  <a:pt x="3448" y="698"/>
                  <a:pt x="3441" y="708"/>
                  <a:pt x="3432" y="717"/>
                </a:cubicBezTo>
                <a:cubicBezTo>
                  <a:pt x="3424" y="726"/>
                  <a:pt x="3414" y="732"/>
                  <a:pt x="3402" y="737"/>
                </a:cubicBezTo>
                <a:cubicBezTo>
                  <a:pt x="3391" y="742"/>
                  <a:pt x="3379" y="744"/>
                  <a:pt x="3367" y="744"/>
                </a:cubicBezTo>
                <a:lnTo>
                  <a:pt x="93" y="744"/>
                </a:lnTo>
                <a:cubicBezTo>
                  <a:pt x="80" y="744"/>
                  <a:pt x="69" y="742"/>
                  <a:pt x="57" y="737"/>
                </a:cubicBezTo>
                <a:cubicBezTo>
                  <a:pt x="46" y="732"/>
                  <a:pt x="36" y="726"/>
                  <a:pt x="27" y="717"/>
                </a:cubicBezTo>
                <a:cubicBezTo>
                  <a:pt x="18" y="708"/>
                  <a:pt x="12" y="698"/>
                  <a:pt x="7" y="687"/>
                </a:cubicBezTo>
                <a:cubicBezTo>
                  <a:pt x="2" y="676"/>
                  <a:pt x="0" y="664"/>
                  <a:pt x="0" y="651"/>
                </a:cubicBezTo>
                <a:close/>
              </a:path>
            </a:pathLst>
          </a:custGeom>
          <a:solidFill>
            <a:srgbClr val="1E40AF">
              <a:alpha val="5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44" name="文本框 343"/>
          <p:cNvSpPr txBox="1"/>
          <p:nvPr/>
        </p:nvSpPr>
        <p:spPr>
          <a:xfrm>
            <a:off x="7052400" y="6912360"/>
            <a:ext cx="133200" cy="157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0" u="none" strike="noStrike">
                <a:solidFill>
                  <a:srgbClr val="FFFFFF"/>
                </a:solidFill>
                <a:effectLst/>
                <a:uFillTx/>
                <a:latin typeface="DejaVuSans"/>
                <a:ea typeface="DejaVuSans"/>
              </a:rPr>
              <a:t>: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45" name="任意多边形: 形状 344"/>
          <p:cNvSpPr/>
          <p:nvPr/>
        </p:nvSpPr>
        <p:spPr>
          <a:xfrm>
            <a:off x="7370280" y="6960960"/>
            <a:ext cx="67320" cy="67320"/>
          </a:xfrm>
          <a:custGeom>
            <a:avLst/>
            <a:gdLst/>
            <a:ahLst/>
            <a:cxnLst/>
            <a:rect l="0" t="0" r="r" b="b"/>
            <a:pathLst>
              <a:path w="187" h="187">
                <a:moveTo>
                  <a:pt x="187" y="93"/>
                </a:moveTo>
                <a:cubicBezTo>
                  <a:pt x="187" y="105"/>
                  <a:pt x="185" y="117"/>
                  <a:pt x="180" y="128"/>
                </a:cubicBezTo>
                <a:cubicBezTo>
                  <a:pt x="175" y="140"/>
                  <a:pt x="169" y="150"/>
                  <a:pt x="160" y="158"/>
                </a:cubicBezTo>
                <a:cubicBezTo>
                  <a:pt x="150" y="167"/>
                  <a:pt x="140" y="174"/>
                  <a:pt x="129" y="179"/>
                </a:cubicBezTo>
                <a:cubicBezTo>
                  <a:pt x="117" y="184"/>
                  <a:pt x="106" y="187"/>
                  <a:pt x="93" y="187"/>
                </a:cubicBezTo>
                <a:cubicBezTo>
                  <a:pt x="81" y="187"/>
                  <a:pt x="69" y="184"/>
                  <a:pt x="58" y="179"/>
                </a:cubicBezTo>
                <a:cubicBezTo>
                  <a:pt x="46" y="174"/>
                  <a:pt x="36" y="167"/>
                  <a:pt x="28" y="158"/>
                </a:cubicBezTo>
                <a:cubicBezTo>
                  <a:pt x="19" y="150"/>
                  <a:pt x="12" y="140"/>
                  <a:pt x="7" y="128"/>
                </a:cubicBezTo>
                <a:cubicBezTo>
                  <a:pt x="3" y="117"/>
                  <a:pt x="0" y="105"/>
                  <a:pt x="0" y="93"/>
                </a:cubicBezTo>
                <a:cubicBezTo>
                  <a:pt x="0" y="81"/>
                  <a:pt x="3" y="69"/>
                  <a:pt x="7" y="57"/>
                </a:cubicBezTo>
                <a:cubicBezTo>
                  <a:pt x="12" y="46"/>
                  <a:pt x="19" y="36"/>
                  <a:pt x="28" y="27"/>
                </a:cubicBezTo>
                <a:cubicBezTo>
                  <a:pt x="36" y="18"/>
                  <a:pt x="46" y="12"/>
                  <a:pt x="58" y="7"/>
                </a:cubicBezTo>
                <a:cubicBezTo>
                  <a:pt x="69" y="2"/>
                  <a:pt x="81" y="0"/>
                  <a:pt x="93" y="0"/>
                </a:cubicBezTo>
                <a:cubicBezTo>
                  <a:pt x="106" y="0"/>
                  <a:pt x="117" y="2"/>
                  <a:pt x="129" y="7"/>
                </a:cubicBezTo>
                <a:cubicBezTo>
                  <a:pt x="140" y="12"/>
                  <a:pt x="150" y="18"/>
                  <a:pt x="160" y="27"/>
                </a:cubicBezTo>
                <a:cubicBezTo>
                  <a:pt x="169" y="36"/>
                  <a:pt x="175" y="46"/>
                  <a:pt x="180" y="57"/>
                </a:cubicBezTo>
                <a:cubicBezTo>
                  <a:pt x="185" y="69"/>
                  <a:pt x="187" y="81"/>
                  <a:pt x="187" y="93"/>
                </a:cubicBezTo>
                <a:close/>
              </a:path>
            </a:pathLst>
          </a:custGeom>
          <a:solidFill>
            <a:srgbClr val="ED8936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46" name="任意多边形: 形状 345"/>
          <p:cNvSpPr/>
          <p:nvPr/>
        </p:nvSpPr>
        <p:spPr>
          <a:xfrm>
            <a:off x="7470720" y="6960960"/>
            <a:ext cx="67320" cy="67320"/>
          </a:xfrm>
          <a:custGeom>
            <a:avLst/>
            <a:gdLst/>
            <a:ahLst/>
            <a:cxnLst/>
            <a:rect l="0" t="0" r="r" b="b"/>
            <a:pathLst>
              <a:path w="187" h="187">
                <a:moveTo>
                  <a:pt x="187" y="93"/>
                </a:moveTo>
                <a:cubicBezTo>
                  <a:pt x="187" y="105"/>
                  <a:pt x="184" y="117"/>
                  <a:pt x="180" y="128"/>
                </a:cubicBezTo>
                <a:cubicBezTo>
                  <a:pt x="175" y="140"/>
                  <a:pt x="168" y="150"/>
                  <a:pt x="159" y="158"/>
                </a:cubicBezTo>
                <a:cubicBezTo>
                  <a:pt x="151" y="167"/>
                  <a:pt x="141" y="174"/>
                  <a:pt x="129" y="179"/>
                </a:cubicBezTo>
                <a:cubicBezTo>
                  <a:pt x="118" y="184"/>
                  <a:pt x="106" y="187"/>
                  <a:pt x="94" y="187"/>
                </a:cubicBezTo>
                <a:cubicBezTo>
                  <a:pt x="82" y="187"/>
                  <a:pt x="70" y="184"/>
                  <a:pt x="57" y="179"/>
                </a:cubicBezTo>
                <a:cubicBezTo>
                  <a:pt x="46" y="174"/>
                  <a:pt x="36" y="167"/>
                  <a:pt x="27" y="158"/>
                </a:cubicBezTo>
                <a:cubicBezTo>
                  <a:pt x="18" y="150"/>
                  <a:pt x="12" y="140"/>
                  <a:pt x="7" y="128"/>
                </a:cubicBezTo>
                <a:cubicBezTo>
                  <a:pt x="2" y="117"/>
                  <a:pt x="0" y="105"/>
                  <a:pt x="0" y="93"/>
                </a:cubicBezTo>
                <a:cubicBezTo>
                  <a:pt x="0" y="81"/>
                  <a:pt x="2" y="69"/>
                  <a:pt x="7" y="57"/>
                </a:cubicBezTo>
                <a:cubicBezTo>
                  <a:pt x="12" y="46"/>
                  <a:pt x="18" y="36"/>
                  <a:pt x="27" y="27"/>
                </a:cubicBezTo>
                <a:cubicBezTo>
                  <a:pt x="36" y="18"/>
                  <a:pt x="46" y="12"/>
                  <a:pt x="57" y="7"/>
                </a:cubicBezTo>
                <a:cubicBezTo>
                  <a:pt x="70" y="2"/>
                  <a:pt x="82" y="0"/>
                  <a:pt x="94" y="0"/>
                </a:cubicBezTo>
                <a:cubicBezTo>
                  <a:pt x="106" y="0"/>
                  <a:pt x="118" y="2"/>
                  <a:pt x="129" y="7"/>
                </a:cubicBezTo>
                <a:cubicBezTo>
                  <a:pt x="141" y="12"/>
                  <a:pt x="151" y="18"/>
                  <a:pt x="159" y="27"/>
                </a:cubicBezTo>
                <a:cubicBezTo>
                  <a:pt x="168" y="36"/>
                  <a:pt x="175" y="46"/>
                  <a:pt x="180" y="57"/>
                </a:cubicBezTo>
                <a:cubicBezTo>
                  <a:pt x="184" y="69"/>
                  <a:pt x="187" y="81"/>
                  <a:pt x="187" y="93"/>
                </a:cubicBezTo>
                <a:close/>
              </a:path>
            </a:pathLst>
          </a:custGeom>
          <a:solidFill>
            <a:srgbClr val="ED8936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47" name="任意多边形: 形状 346"/>
          <p:cNvSpPr/>
          <p:nvPr/>
        </p:nvSpPr>
        <p:spPr>
          <a:xfrm>
            <a:off x="7571160" y="6960960"/>
            <a:ext cx="66960" cy="67320"/>
          </a:xfrm>
          <a:custGeom>
            <a:avLst/>
            <a:gdLst/>
            <a:ahLst/>
            <a:cxnLst/>
            <a:rect l="0" t="0" r="r" b="b"/>
            <a:pathLst>
              <a:path w="186" h="187">
                <a:moveTo>
                  <a:pt x="186" y="93"/>
                </a:moveTo>
                <a:cubicBezTo>
                  <a:pt x="186" y="105"/>
                  <a:pt x="184" y="117"/>
                  <a:pt x="179" y="128"/>
                </a:cubicBezTo>
                <a:cubicBezTo>
                  <a:pt x="174" y="140"/>
                  <a:pt x="168" y="150"/>
                  <a:pt x="159" y="158"/>
                </a:cubicBezTo>
                <a:cubicBezTo>
                  <a:pt x="149" y="167"/>
                  <a:pt x="139" y="174"/>
                  <a:pt x="128" y="179"/>
                </a:cubicBezTo>
                <a:cubicBezTo>
                  <a:pt x="117" y="184"/>
                  <a:pt x="105" y="187"/>
                  <a:pt x="92" y="187"/>
                </a:cubicBezTo>
                <a:cubicBezTo>
                  <a:pt x="80" y="187"/>
                  <a:pt x="68" y="184"/>
                  <a:pt x="57" y="179"/>
                </a:cubicBezTo>
                <a:cubicBezTo>
                  <a:pt x="45" y="174"/>
                  <a:pt x="35" y="167"/>
                  <a:pt x="27" y="158"/>
                </a:cubicBezTo>
                <a:cubicBezTo>
                  <a:pt x="18" y="150"/>
                  <a:pt x="11" y="140"/>
                  <a:pt x="7" y="128"/>
                </a:cubicBezTo>
                <a:cubicBezTo>
                  <a:pt x="2" y="117"/>
                  <a:pt x="0" y="105"/>
                  <a:pt x="0" y="93"/>
                </a:cubicBezTo>
                <a:cubicBezTo>
                  <a:pt x="0" y="81"/>
                  <a:pt x="2" y="69"/>
                  <a:pt x="7" y="57"/>
                </a:cubicBezTo>
                <a:cubicBezTo>
                  <a:pt x="11" y="46"/>
                  <a:pt x="18" y="36"/>
                  <a:pt x="27" y="27"/>
                </a:cubicBezTo>
                <a:cubicBezTo>
                  <a:pt x="35" y="18"/>
                  <a:pt x="45" y="12"/>
                  <a:pt x="57" y="7"/>
                </a:cubicBezTo>
                <a:cubicBezTo>
                  <a:pt x="68" y="2"/>
                  <a:pt x="80" y="0"/>
                  <a:pt x="92" y="0"/>
                </a:cubicBezTo>
                <a:cubicBezTo>
                  <a:pt x="105" y="0"/>
                  <a:pt x="117" y="2"/>
                  <a:pt x="128" y="7"/>
                </a:cubicBezTo>
                <a:cubicBezTo>
                  <a:pt x="139" y="12"/>
                  <a:pt x="149" y="18"/>
                  <a:pt x="159" y="27"/>
                </a:cubicBezTo>
                <a:cubicBezTo>
                  <a:pt x="168" y="36"/>
                  <a:pt x="174" y="46"/>
                  <a:pt x="179" y="57"/>
                </a:cubicBezTo>
                <a:cubicBezTo>
                  <a:pt x="184" y="69"/>
                  <a:pt x="186" y="81"/>
                  <a:pt x="186" y="93"/>
                </a:cubicBezTo>
                <a:close/>
              </a:path>
            </a:pathLst>
          </a:custGeom>
          <a:solidFill>
            <a:srgbClr val="ED8936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48" name="文本框 347"/>
          <p:cNvSpPr txBox="1"/>
          <p:nvPr/>
        </p:nvSpPr>
        <p:spPr>
          <a:xfrm>
            <a:off x="7298280" y="6912360"/>
            <a:ext cx="133200" cy="157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0" u="none" strike="noStrike">
                <a:solidFill>
                  <a:srgbClr val="FFFFFF"/>
                </a:solidFill>
                <a:effectLst/>
                <a:uFillTx/>
                <a:latin typeface="DejaVuSans"/>
                <a:ea typeface="DejaVuSans"/>
              </a:rPr>
              <a:t>[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49" name="任意多边形: 形状 348"/>
          <p:cNvSpPr/>
          <p:nvPr/>
        </p:nvSpPr>
        <p:spPr>
          <a:xfrm>
            <a:off x="7796520" y="6960960"/>
            <a:ext cx="67320" cy="67320"/>
          </a:xfrm>
          <a:custGeom>
            <a:avLst/>
            <a:gdLst/>
            <a:ahLst/>
            <a:cxnLst/>
            <a:rect l="0" t="0" r="r" b="b"/>
            <a:pathLst>
              <a:path w="187" h="187">
                <a:moveTo>
                  <a:pt x="187" y="93"/>
                </a:moveTo>
                <a:cubicBezTo>
                  <a:pt x="187" y="105"/>
                  <a:pt x="185" y="117"/>
                  <a:pt x="180" y="128"/>
                </a:cubicBezTo>
                <a:cubicBezTo>
                  <a:pt x="175" y="140"/>
                  <a:pt x="168" y="150"/>
                  <a:pt x="160" y="158"/>
                </a:cubicBezTo>
                <a:cubicBezTo>
                  <a:pt x="151" y="167"/>
                  <a:pt x="141" y="174"/>
                  <a:pt x="130" y="179"/>
                </a:cubicBezTo>
                <a:cubicBezTo>
                  <a:pt x="118" y="184"/>
                  <a:pt x="106" y="187"/>
                  <a:pt x="94" y="187"/>
                </a:cubicBezTo>
                <a:cubicBezTo>
                  <a:pt x="82" y="187"/>
                  <a:pt x="69" y="184"/>
                  <a:pt x="58" y="179"/>
                </a:cubicBezTo>
                <a:cubicBezTo>
                  <a:pt x="46" y="174"/>
                  <a:pt x="36" y="167"/>
                  <a:pt x="27" y="158"/>
                </a:cubicBezTo>
                <a:cubicBezTo>
                  <a:pt x="19" y="150"/>
                  <a:pt x="12" y="140"/>
                  <a:pt x="7" y="128"/>
                </a:cubicBezTo>
                <a:cubicBezTo>
                  <a:pt x="3" y="117"/>
                  <a:pt x="0" y="105"/>
                  <a:pt x="0" y="93"/>
                </a:cubicBezTo>
                <a:cubicBezTo>
                  <a:pt x="0" y="81"/>
                  <a:pt x="3" y="69"/>
                  <a:pt x="7" y="57"/>
                </a:cubicBezTo>
                <a:cubicBezTo>
                  <a:pt x="12" y="46"/>
                  <a:pt x="19" y="36"/>
                  <a:pt x="27" y="27"/>
                </a:cubicBezTo>
                <a:cubicBezTo>
                  <a:pt x="36" y="18"/>
                  <a:pt x="46" y="12"/>
                  <a:pt x="58" y="7"/>
                </a:cubicBezTo>
                <a:cubicBezTo>
                  <a:pt x="69" y="2"/>
                  <a:pt x="82" y="0"/>
                  <a:pt x="94" y="0"/>
                </a:cubicBezTo>
                <a:cubicBezTo>
                  <a:pt x="106" y="0"/>
                  <a:pt x="118" y="2"/>
                  <a:pt x="130" y="7"/>
                </a:cubicBezTo>
                <a:cubicBezTo>
                  <a:pt x="141" y="12"/>
                  <a:pt x="151" y="18"/>
                  <a:pt x="160" y="27"/>
                </a:cubicBezTo>
                <a:cubicBezTo>
                  <a:pt x="168" y="36"/>
                  <a:pt x="175" y="46"/>
                  <a:pt x="180" y="57"/>
                </a:cubicBezTo>
                <a:cubicBezTo>
                  <a:pt x="185" y="69"/>
                  <a:pt x="187" y="81"/>
                  <a:pt x="187" y="93"/>
                </a:cubicBezTo>
                <a:close/>
              </a:path>
            </a:pathLst>
          </a:custGeom>
          <a:solidFill>
            <a:srgbClr val="ED8936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50" name="文本框 349"/>
          <p:cNvSpPr txBox="1"/>
          <p:nvPr/>
        </p:nvSpPr>
        <p:spPr>
          <a:xfrm>
            <a:off x="7651080" y="6912360"/>
            <a:ext cx="133200" cy="157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0" u="none" strike="noStrike">
                <a:solidFill>
                  <a:srgbClr val="FFFFFF"/>
                </a:solidFill>
                <a:effectLst/>
                <a:uFillTx/>
                <a:latin typeface="DejaVuSans"/>
                <a:ea typeface="DejaVuSans"/>
              </a:rPr>
              <a:t>...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51" name="文本框 350"/>
          <p:cNvSpPr txBox="1"/>
          <p:nvPr/>
        </p:nvSpPr>
        <p:spPr>
          <a:xfrm>
            <a:off x="7878960" y="6912360"/>
            <a:ext cx="133200" cy="157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0" u="none" strike="noStrike">
                <a:solidFill>
                  <a:srgbClr val="FFFFFF"/>
                </a:solidFill>
                <a:effectLst/>
                <a:uFillTx/>
                <a:latin typeface="DejaVuSans"/>
                <a:ea typeface="DejaVuSans"/>
              </a:rPr>
              <a:t>]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52" name="文本框 351"/>
          <p:cNvSpPr txBox="1"/>
          <p:nvPr/>
        </p:nvSpPr>
        <p:spPr>
          <a:xfrm>
            <a:off x="7998120" y="6927840"/>
            <a:ext cx="22464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D1D5DB"/>
                </a:solidFill>
                <a:effectLst/>
                <a:uFillTx/>
                <a:latin typeface="DejaVuSans"/>
                <a:ea typeface="DejaVuSans"/>
              </a:rPr>
              <a:t>768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53" name="文本框 352"/>
          <p:cNvSpPr txBox="1"/>
          <p:nvPr/>
        </p:nvSpPr>
        <p:spPr>
          <a:xfrm>
            <a:off x="8221320" y="6923520"/>
            <a:ext cx="11808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维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54" name="文本框 353"/>
          <p:cNvSpPr txBox="1"/>
          <p:nvPr/>
        </p:nvSpPr>
        <p:spPr>
          <a:xfrm>
            <a:off x="5710680" y="7274520"/>
            <a:ext cx="120960" cy="1512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5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注</a:t>
            </a:r>
            <a:endParaRPr lang="en-US" sz="9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55" name="文本框 354"/>
          <p:cNvSpPr txBox="1"/>
          <p:nvPr/>
        </p:nvSpPr>
        <p:spPr>
          <a:xfrm>
            <a:off x="5826600" y="7278840"/>
            <a:ext cx="395280" cy="140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50" b="0" u="none" strike="noStrike">
                <a:solidFill>
                  <a:srgbClr val="D1D5DB"/>
                </a:solidFill>
                <a:effectLst/>
                <a:uFillTx/>
                <a:latin typeface="DejaVuSans"/>
                <a:ea typeface="DejaVuSans"/>
              </a:rPr>
              <a:t>: BERT</a:t>
            </a:r>
            <a:endParaRPr lang="en-US" sz="9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56" name="文本框 355"/>
          <p:cNvSpPr txBox="1"/>
          <p:nvPr/>
        </p:nvSpPr>
        <p:spPr>
          <a:xfrm>
            <a:off x="6202800" y="7274520"/>
            <a:ext cx="1204560" cy="1512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5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模型输出的向量通常是</a:t>
            </a:r>
            <a:endParaRPr lang="en-US" sz="9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57" name="文本框 356"/>
          <p:cNvSpPr txBox="1"/>
          <p:nvPr/>
        </p:nvSpPr>
        <p:spPr>
          <a:xfrm>
            <a:off x="7371720" y="7278840"/>
            <a:ext cx="230400" cy="140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50" b="0" u="none" strike="noStrike">
                <a:solidFill>
                  <a:srgbClr val="D1D5DB"/>
                </a:solidFill>
                <a:effectLst/>
                <a:uFillTx/>
                <a:latin typeface="DejaVuSans"/>
                <a:ea typeface="DejaVuSans"/>
              </a:rPr>
              <a:t>768</a:t>
            </a:r>
            <a:endParaRPr lang="en-US" sz="9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58" name="文本框 357"/>
          <p:cNvSpPr txBox="1"/>
          <p:nvPr/>
        </p:nvSpPr>
        <p:spPr>
          <a:xfrm>
            <a:off x="7596000" y="7274520"/>
            <a:ext cx="723240" cy="1512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5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维的高维向量</a:t>
            </a:r>
            <a:endParaRPr lang="en-US" sz="9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59" name="文本框 358"/>
          <p:cNvSpPr txBox="1"/>
          <p:nvPr/>
        </p:nvSpPr>
        <p:spPr>
          <a:xfrm>
            <a:off x="334440" y="7776000"/>
            <a:ext cx="11808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第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60" name="文本框 359"/>
          <p:cNvSpPr txBox="1"/>
          <p:nvPr/>
        </p:nvSpPr>
        <p:spPr>
          <a:xfrm>
            <a:off x="451440" y="7780320"/>
            <a:ext cx="15012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D1D5DB"/>
                </a:solidFill>
                <a:effectLst/>
                <a:uFillTx/>
                <a:latin typeface="DejaVuSans"/>
                <a:ea typeface="DejaVuSans"/>
              </a:rPr>
              <a:t>11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61" name="文本框 360"/>
          <p:cNvSpPr txBox="1"/>
          <p:nvPr/>
        </p:nvSpPr>
        <p:spPr>
          <a:xfrm>
            <a:off x="600120" y="7776000"/>
            <a:ext cx="11808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章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62" name="文本框 361"/>
          <p:cNvSpPr txBox="1"/>
          <p:nvPr/>
        </p:nvSpPr>
        <p:spPr>
          <a:xfrm>
            <a:off x="717120" y="7780320"/>
            <a:ext cx="11664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D1D5DB"/>
                </a:solidFill>
                <a:effectLst/>
                <a:uFillTx/>
                <a:latin typeface="DejaVuSans"/>
                <a:ea typeface="DejaVuSans"/>
              </a:rPr>
              <a:t> · 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63" name="文本框 362"/>
          <p:cNvSpPr txBox="1"/>
          <p:nvPr/>
        </p:nvSpPr>
        <p:spPr>
          <a:xfrm>
            <a:off x="828720" y="7776000"/>
            <a:ext cx="129168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法律法规查询助手的开发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4" name="图片 363"/>
          <p:cNvPicPr/>
          <p:nvPr/>
        </p:nvPicPr>
        <p:blipFill>
          <a:blip r:embed="rId2"/>
          <a:stretch/>
        </p:blipFill>
        <p:spPr>
          <a:xfrm>
            <a:off x="0" y="0"/>
            <a:ext cx="10696320" cy="765432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365" name="图片 364"/>
          <p:cNvPicPr/>
          <p:nvPr/>
        </p:nvPicPr>
        <p:blipFill>
          <a:blip r:embed="rId3"/>
          <a:stretch/>
        </p:blipFill>
        <p:spPr>
          <a:xfrm>
            <a:off x="0" y="0"/>
            <a:ext cx="10696320" cy="765432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366" name="图片 365"/>
          <p:cNvPicPr/>
          <p:nvPr/>
        </p:nvPicPr>
        <p:blipFill>
          <a:blip r:embed="rId4"/>
          <a:stretch/>
        </p:blipFill>
        <p:spPr>
          <a:xfrm>
            <a:off x="334440" y="768960"/>
            <a:ext cx="668160" cy="3312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367" name="文本框 366"/>
          <p:cNvSpPr txBox="1"/>
          <p:nvPr/>
        </p:nvSpPr>
        <p:spPr>
          <a:xfrm>
            <a:off x="334440" y="322560"/>
            <a:ext cx="982440" cy="34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2370" b="1" u="none" strike="noStrike">
                <a:solidFill>
                  <a:srgbClr val="FFFFFF"/>
                </a:solidFill>
                <a:effectLst/>
                <a:uFillTx/>
                <a:latin typeface="DejaVuSans"/>
                <a:ea typeface="DejaVuSans"/>
              </a:rPr>
              <a:t>FAISS</a:t>
            </a:r>
            <a:endParaRPr lang="en-US" sz="237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68" name="任意多边形: 形状 367"/>
          <p:cNvSpPr/>
          <p:nvPr/>
        </p:nvSpPr>
        <p:spPr>
          <a:xfrm>
            <a:off x="350640" y="1403640"/>
            <a:ext cx="4797360" cy="969840"/>
          </a:xfrm>
          <a:custGeom>
            <a:avLst/>
            <a:gdLst/>
            <a:ahLst/>
            <a:cxnLst/>
            <a:rect l="0" t="0" r="r" b="b"/>
            <a:pathLst>
              <a:path w="13326" h="2694">
                <a:moveTo>
                  <a:pt x="0" y="2601"/>
                </a:moveTo>
                <a:lnTo>
                  <a:pt x="0" y="93"/>
                </a:lnTo>
                <a:cubicBezTo>
                  <a:pt x="0" y="81"/>
                  <a:pt x="2" y="69"/>
                  <a:pt x="4" y="58"/>
                </a:cubicBezTo>
                <a:cubicBezTo>
                  <a:pt x="6" y="46"/>
                  <a:pt x="10" y="36"/>
                  <a:pt x="14" y="27"/>
                </a:cubicBezTo>
                <a:cubicBezTo>
                  <a:pt x="18" y="19"/>
                  <a:pt x="23" y="12"/>
                  <a:pt x="29" y="7"/>
                </a:cubicBezTo>
                <a:cubicBezTo>
                  <a:pt x="35" y="3"/>
                  <a:pt x="41" y="0"/>
                  <a:pt x="47" y="0"/>
                </a:cubicBezTo>
                <a:lnTo>
                  <a:pt x="13233" y="0"/>
                </a:lnTo>
                <a:cubicBezTo>
                  <a:pt x="13245" y="0"/>
                  <a:pt x="13257" y="3"/>
                  <a:pt x="13268" y="7"/>
                </a:cubicBezTo>
                <a:cubicBezTo>
                  <a:pt x="13280" y="12"/>
                  <a:pt x="13290" y="19"/>
                  <a:pt x="13299" y="27"/>
                </a:cubicBezTo>
                <a:cubicBezTo>
                  <a:pt x="13307" y="36"/>
                  <a:pt x="13314" y="46"/>
                  <a:pt x="13319" y="58"/>
                </a:cubicBezTo>
                <a:cubicBezTo>
                  <a:pt x="13323" y="69"/>
                  <a:pt x="13326" y="81"/>
                  <a:pt x="13326" y="93"/>
                </a:cubicBezTo>
                <a:lnTo>
                  <a:pt x="13326" y="2601"/>
                </a:lnTo>
                <a:cubicBezTo>
                  <a:pt x="13326" y="2613"/>
                  <a:pt x="13323" y="2625"/>
                  <a:pt x="13319" y="2637"/>
                </a:cubicBezTo>
                <a:cubicBezTo>
                  <a:pt x="13314" y="2648"/>
                  <a:pt x="13307" y="2658"/>
                  <a:pt x="13299" y="2667"/>
                </a:cubicBezTo>
                <a:cubicBezTo>
                  <a:pt x="13290" y="2676"/>
                  <a:pt x="13280" y="2682"/>
                  <a:pt x="13268" y="2687"/>
                </a:cubicBezTo>
                <a:cubicBezTo>
                  <a:pt x="13257" y="2692"/>
                  <a:pt x="13245" y="2694"/>
                  <a:pt x="13233" y="2694"/>
                </a:cubicBezTo>
                <a:lnTo>
                  <a:pt x="47" y="2694"/>
                </a:lnTo>
                <a:cubicBezTo>
                  <a:pt x="41" y="2694"/>
                  <a:pt x="35" y="2692"/>
                  <a:pt x="29" y="2687"/>
                </a:cubicBezTo>
                <a:cubicBezTo>
                  <a:pt x="23" y="2682"/>
                  <a:pt x="18" y="2676"/>
                  <a:pt x="14" y="2667"/>
                </a:cubicBezTo>
                <a:cubicBezTo>
                  <a:pt x="10" y="2658"/>
                  <a:pt x="6" y="2648"/>
                  <a:pt x="4" y="2637"/>
                </a:cubicBezTo>
                <a:cubicBezTo>
                  <a:pt x="2" y="2625"/>
                  <a:pt x="0" y="2613"/>
                  <a:pt x="0" y="2601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69" name="任意多边形: 形状 368"/>
          <p:cNvSpPr/>
          <p:nvPr/>
        </p:nvSpPr>
        <p:spPr>
          <a:xfrm>
            <a:off x="334080" y="1403640"/>
            <a:ext cx="33840" cy="969840"/>
          </a:xfrm>
          <a:custGeom>
            <a:avLst/>
            <a:gdLst/>
            <a:ahLst/>
            <a:cxnLst/>
            <a:rect l="0" t="0" r="r" b="b"/>
            <a:pathLst>
              <a:path w="94" h="2694">
                <a:moveTo>
                  <a:pt x="0" y="0"/>
                </a:moveTo>
                <a:lnTo>
                  <a:pt x="94" y="0"/>
                </a:lnTo>
                <a:lnTo>
                  <a:pt x="94" y="2694"/>
                </a:lnTo>
                <a:lnTo>
                  <a:pt x="0" y="2694"/>
                </a:lnTo>
                <a:lnTo>
                  <a:pt x="0" y="0"/>
                </a:lnTo>
                <a:close/>
              </a:path>
            </a:pathLst>
          </a:custGeom>
          <a:solidFill>
            <a:srgbClr val="ED8936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70" name="任意多边形: 形状 369"/>
          <p:cNvSpPr/>
          <p:nvPr/>
        </p:nvSpPr>
        <p:spPr>
          <a:xfrm>
            <a:off x="334080" y="2874600"/>
            <a:ext cx="4813920" cy="2607480"/>
          </a:xfrm>
          <a:custGeom>
            <a:avLst/>
            <a:gdLst/>
            <a:ahLst/>
            <a:cxnLst/>
            <a:rect l="0" t="0" r="r" b="b"/>
            <a:pathLst>
              <a:path w="13372" h="7243">
                <a:moveTo>
                  <a:pt x="0" y="7150"/>
                </a:moveTo>
                <a:lnTo>
                  <a:pt x="0" y="93"/>
                </a:lnTo>
                <a:cubicBezTo>
                  <a:pt x="0" y="80"/>
                  <a:pt x="2" y="68"/>
                  <a:pt x="7" y="57"/>
                </a:cubicBezTo>
                <a:cubicBezTo>
                  <a:pt x="12" y="46"/>
                  <a:pt x="19" y="36"/>
                  <a:pt x="27" y="27"/>
                </a:cubicBezTo>
                <a:cubicBezTo>
                  <a:pt x="36" y="18"/>
                  <a:pt x="46" y="12"/>
                  <a:pt x="57" y="7"/>
                </a:cubicBezTo>
                <a:cubicBezTo>
                  <a:pt x="69" y="2"/>
                  <a:pt x="81" y="0"/>
                  <a:pt x="93" y="0"/>
                </a:cubicBezTo>
                <a:lnTo>
                  <a:pt x="13279" y="0"/>
                </a:lnTo>
                <a:cubicBezTo>
                  <a:pt x="13291" y="0"/>
                  <a:pt x="13303" y="2"/>
                  <a:pt x="13314" y="7"/>
                </a:cubicBezTo>
                <a:cubicBezTo>
                  <a:pt x="13326" y="12"/>
                  <a:pt x="13336" y="18"/>
                  <a:pt x="13345" y="27"/>
                </a:cubicBezTo>
                <a:cubicBezTo>
                  <a:pt x="13353" y="36"/>
                  <a:pt x="13360" y="46"/>
                  <a:pt x="13365" y="57"/>
                </a:cubicBezTo>
                <a:cubicBezTo>
                  <a:pt x="13369" y="68"/>
                  <a:pt x="13372" y="80"/>
                  <a:pt x="13372" y="93"/>
                </a:cubicBezTo>
                <a:lnTo>
                  <a:pt x="13372" y="7150"/>
                </a:lnTo>
                <a:cubicBezTo>
                  <a:pt x="13372" y="7163"/>
                  <a:pt x="13369" y="7175"/>
                  <a:pt x="13365" y="7186"/>
                </a:cubicBezTo>
                <a:cubicBezTo>
                  <a:pt x="13360" y="7197"/>
                  <a:pt x="13353" y="7207"/>
                  <a:pt x="13345" y="7216"/>
                </a:cubicBezTo>
                <a:cubicBezTo>
                  <a:pt x="13336" y="7225"/>
                  <a:pt x="13326" y="7231"/>
                  <a:pt x="13314" y="7236"/>
                </a:cubicBezTo>
                <a:cubicBezTo>
                  <a:pt x="13303" y="7241"/>
                  <a:pt x="13291" y="7243"/>
                  <a:pt x="13279" y="7243"/>
                </a:cubicBezTo>
                <a:lnTo>
                  <a:pt x="93" y="7243"/>
                </a:lnTo>
                <a:cubicBezTo>
                  <a:pt x="81" y="7243"/>
                  <a:pt x="69" y="7241"/>
                  <a:pt x="57" y="7236"/>
                </a:cubicBezTo>
                <a:cubicBezTo>
                  <a:pt x="46" y="7231"/>
                  <a:pt x="36" y="7225"/>
                  <a:pt x="27" y="7216"/>
                </a:cubicBezTo>
                <a:cubicBezTo>
                  <a:pt x="19" y="7207"/>
                  <a:pt x="12" y="7197"/>
                  <a:pt x="7" y="7186"/>
                </a:cubicBezTo>
                <a:cubicBezTo>
                  <a:pt x="2" y="7175"/>
                  <a:pt x="0" y="7163"/>
                  <a:pt x="0" y="7150"/>
                </a:cubicBezTo>
                <a:close/>
              </a:path>
            </a:pathLst>
          </a:custGeom>
          <a:solidFill>
            <a:srgbClr val="000000">
              <a:alpha val="3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71" name="任意多边形: 形状 370"/>
          <p:cNvSpPr/>
          <p:nvPr/>
        </p:nvSpPr>
        <p:spPr>
          <a:xfrm>
            <a:off x="334080" y="5649120"/>
            <a:ext cx="4813920" cy="1303920"/>
          </a:xfrm>
          <a:custGeom>
            <a:avLst/>
            <a:gdLst/>
            <a:ahLst/>
            <a:cxnLst/>
            <a:rect l="0" t="0" r="r" b="b"/>
            <a:pathLst>
              <a:path w="13372" h="3622">
                <a:moveTo>
                  <a:pt x="0" y="3529"/>
                </a:moveTo>
                <a:lnTo>
                  <a:pt x="0" y="92"/>
                </a:lnTo>
                <a:cubicBezTo>
                  <a:pt x="0" y="80"/>
                  <a:pt x="2" y="68"/>
                  <a:pt x="7" y="57"/>
                </a:cubicBezTo>
                <a:cubicBezTo>
                  <a:pt x="12" y="45"/>
                  <a:pt x="19" y="35"/>
                  <a:pt x="27" y="27"/>
                </a:cubicBezTo>
                <a:cubicBezTo>
                  <a:pt x="36" y="18"/>
                  <a:pt x="46" y="11"/>
                  <a:pt x="57" y="7"/>
                </a:cubicBezTo>
                <a:cubicBezTo>
                  <a:pt x="69" y="2"/>
                  <a:pt x="81" y="0"/>
                  <a:pt x="93" y="0"/>
                </a:cubicBezTo>
                <a:lnTo>
                  <a:pt x="13279" y="0"/>
                </a:lnTo>
                <a:cubicBezTo>
                  <a:pt x="13291" y="0"/>
                  <a:pt x="13303" y="2"/>
                  <a:pt x="13314" y="7"/>
                </a:cubicBezTo>
                <a:cubicBezTo>
                  <a:pt x="13326" y="11"/>
                  <a:pt x="13336" y="18"/>
                  <a:pt x="13345" y="27"/>
                </a:cubicBezTo>
                <a:cubicBezTo>
                  <a:pt x="13353" y="35"/>
                  <a:pt x="13360" y="45"/>
                  <a:pt x="13365" y="57"/>
                </a:cubicBezTo>
                <a:cubicBezTo>
                  <a:pt x="13369" y="68"/>
                  <a:pt x="13372" y="80"/>
                  <a:pt x="13372" y="92"/>
                </a:cubicBezTo>
                <a:lnTo>
                  <a:pt x="13372" y="3529"/>
                </a:lnTo>
                <a:cubicBezTo>
                  <a:pt x="13372" y="3541"/>
                  <a:pt x="13369" y="3553"/>
                  <a:pt x="13365" y="3564"/>
                </a:cubicBezTo>
                <a:cubicBezTo>
                  <a:pt x="13360" y="3576"/>
                  <a:pt x="13353" y="3586"/>
                  <a:pt x="13345" y="3595"/>
                </a:cubicBezTo>
                <a:cubicBezTo>
                  <a:pt x="13336" y="3603"/>
                  <a:pt x="13326" y="3610"/>
                  <a:pt x="13314" y="3615"/>
                </a:cubicBezTo>
                <a:cubicBezTo>
                  <a:pt x="13303" y="3619"/>
                  <a:pt x="13291" y="3622"/>
                  <a:pt x="13279" y="3622"/>
                </a:cubicBezTo>
                <a:lnTo>
                  <a:pt x="93" y="3622"/>
                </a:lnTo>
                <a:cubicBezTo>
                  <a:pt x="81" y="3622"/>
                  <a:pt x="69" y="3619"/>
                  <a:pt x="57" y="3615"/>
                </a:cubicBezTo>
                <a:cubicBezTo>
                  <a:pt x="46" y="3610"/>
                  <a:pt x="36" y="3603"/>
                  <a:pt x="27" y="3595"/>
                </a:cubicBezTo>
                <a:cubicBezTo>
                  <a:pt x="19" y="3586"/>
                  <a:pt x="12" y="3576"/>
                  <a:pt x="7" y="3564"/>
                </a:cubicBezTo>
                <a:cubicBezTo>
                  <a:pt x="2" y="3553"/>
                  <a:pt x="0" y="3541"/>
                  <a:pt x="0" y="3529"/>
                </a:cubicBezTo>
                <a:close/>
              </a:path>
            </a:pathLst>
          </a:custGeom>
          <a:solidFill>
            <a:srgbClr val="1E3A8A">
              <a:alpha val="4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372" name="图片 371"/>
          <p:cNvPicPr/>
          <p:nvPr/>
        </p:nvPicPr>
        <p:blipFill>
          <a:blip r:embed="rId5"/>
          <a:stretch/>
        </p:blipFill>
        <p:spPr>
          <a:xfrm>
            <a:off x="334440" y="1036080"/>
            <a:ext cx="174960" cy="2001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373" name="文本框 372"/>
          <p:cNvSpPr txBox="1"/>
          <p:nvPr/>
        </p:nvSpPr>
        <p:spPr>
          <a:xfrm>
            <a:off x="1269720" y="312120"/>
            <a:ext cx="2102400" cy="3783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237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索引构建与应用</a:t>
            </a:r>
            <a:endParaRPr lang="en-US" sz="237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74" name="文本框 373"/>
          <p:cNvSpPr txBox="1"/>
          <p:nvPr/>
        </p:nvSpPr>
        <p:spPr>
          <a:xfrm>
            <a:off x="610200" y="1017360"/>
            <a:ext cx="658440" cy="235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580" b="1" u="none" strike="noStrike">
                <a:solidFill>
                  <a:srgbClr val="FFFFFF"/>
                </a:solidFill>
                <a:effectLst/>
                <a:uFillTx/>
                <a:latin typeface="DejaVuSans"/>
                <a:ea typeface="DejaVuSans"/>
              </a:rPr>
              <a:t>FAISS</a:t>
            </a:r>
            <a:endParaRPr lang="en-US" sz="15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75" name="文本框 374"/>
          <p:cNvSpPr txBox="1"/>
          <p:nvPr/>
        </p:nvSpPr>
        <p:spPr>
          <a:xfrm>
            <a:off x="1233720" y="1010160"/>
            <a:ext cx="805320" cy="2534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58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索引概述</a:t>
            </a:r>
            <a:endParaRPr lang="en-US" sz="15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76" name="文本框 375"/>
          <p:cNvSpPr txBox="1"/>
          <p:nvPr/>
        </p:nvSpPr>
        <p:spPr>
          <a:xfrm>
            <a:off x="501480" y="1565280"/>
            <a:ext cx="2889720" cy="1756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180" b="0" u="none" strike="noStrike">
                <a:solidFill>
                  <a:srgbClr val="FFFFFF"/>
                </a:solidFill>
                <a:effectLst/>
                <a:uFillTx/>
                <a:latin typeface="DejaVuSans"/>
                <a:ea typeface="DejaVuSans"/>
              </a:rPr>
              <a:t>FAISS (Facebook AI Similarity Search) </a:t>
            </a:r>
            <a:endParaRPr lang="en-US" sz="11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77" name="文本框 376"/>
          <p:cNvSpPr txBox="1"/>
          <p:nvPr/>
        </p:nvSpPr>
        <p:spPr>
          <a:xfrm>
            <a:off x="3350880" y="1559880"/>
            <a:ext cx="1660320" cy="1893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8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是一个高效的相似性搜索</a:t>
            </a:r>
            <a:endParaRPr lang="en-US" sz="11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78" name="文本框 377"/>
          <p:cNvSpPr txBox="1"/>
          <p:nvPr/>
        </p:nvSpPr>
        <p:spPr>
          <a:xfrm>
            <a:off x="501480" y="1793880"/>
            <a:ext cx="4376160" cy="1893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8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库，可用于法律条款的高维向量搜索，显著提升检索性能和匹配精</a:t>
            </a:r>
            <a:endParaRPr lang="en-US" sz="11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379" name="图片 378"/>
          <p:cNvPicPr/>
          <p:nvPr/>
        </p:nvPicPr>
        <p:blipFill>
          <a:blip r:embed="rId6"/>
          <a:stretch/>
        </p:blipFill>
        <p:spPr>
          <a:xfrm>
            <a:off x="334440" y="2574000"/>
            <a:ext cx="208440" cy="1666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380" name="文本框 379"/>
          <p:cNvSpPr txBox="1"/>
          <p:nvPr/>
        </p:nvSpPr>
        <p:spPr>
          <a:xfrm>
            <a:off x="501480" y="2027880"/>
            <a:ext cx="302400" cy="1893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8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度。</a:t>
            </a:r>
            <a:endParaRPr lang="en-US" sz="11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81" name="文本框 380"/>
          <p:cNvSpPr txBox="1"/>
          <p:nvPr/>
        </p:nvSpPr>
        <p:spPr>
          <a:xfrm>
            <a:off x="610200" y="2560680"/>
            <a:ext cx="474120" cy="1954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320" b="0" u="none" strike="noStrike">
                <a:solidFill>
                  <a:srgbClr val="FFFFFF"/>
                </a:solidFill>
                <a:effectLst/>
                <a:uFillTx/>
                <a:latin typeface="DejaVuSans"/>
                <a:ea typeface="DejaVuSans"/>
              </a:rPr>
              <a:t>FAISS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82" name="文本框 381"/>
          <p:cNvSpPr txBox="1"/>
          <p:nvPr/>
        </p:nvSpPr>
        <p:spPr>
          <a:xfrm>
            <a:off x="1066680" y="2554920"/>
            <a:ext cx="1006560" cy="21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索引构建示例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83" name="文本框 382"/>
          <p:cNvSpPr txBox="1"/>
          <p:nvPr/>
        </p:nvSpPr>
        <p:spPr>
          <a:xfrm>
            <a:off x="468000" y="3027960"/>
            <a:ext cx="84564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E5E7EB"/>
                </a:solidFill>
                <a:effectLst/>
                <a:uFillTx/>
                <a:latin typeface="Courier New"/>
                <a:ea typeface="Courier New"/>
              </a:rPr>
              <a:t>import faiss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84" name="文本框 383"/>
          <p:cNvSpPr txBox="1"/>
          <p:nvPr/>
        </p:nvSpPr>
        <p:spPr>
          <a:xfrm>
            <a:off x="468000" y="3195000"/>
            <a:ext cx="126828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E5E7EB"/>
                </a:solidFill>
                <a:effectLst/>
                <a:uFillTx/>
                <a:latin typeface="Courier New"/>
                <a:ea typeface="Courier New"/>
              </a:rPr>
              <a:t>import numpy as np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85" name="文本框 384"/>
          <p:cNvSpPr txBox="1"/>
          <p:nvPr/>
        </p:nvSpPr>
        <p:spPr>
          <a:xfrm>
            <a:off x="468000" y="3529440"/>
            <a:ext cx="14148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E5E7EB"/>
                </a:solidFill>
                <a:effectLst/>
                <a:uFillTx/>
                <a:latin typeface="Courier New"/>
                <a:ea typeface="Courier New"/>
              </a:rPr>
              <a:t># 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86" name="文本框 385"/>
          <p:cNvSpPr txBox="1"/>
          <p:nvPr/>
        </p:nvSpPr>
        <p:spPr>
          <a:xfrm>
            <a:off x="608400" y="3514320"/>
            <a:ext cx="23544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E5E7EB"/>
                </a:solidFill>
                <a:effectLst/>
                <a:uFillTx/>
                <a:latin typeface="WenQuanYiZenHei"/>
                <a:ea typeface="WenQuanYiZenHei"/>
              </a:rPr>
              <a:t>构建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87" name="文本框 386"/>
          <p:cNvSpPr txBox="1"/>
          <p:nvPr/>
        </p:nvSpPr>
        <p:spPr>
          <a:xfrm>
            <a:off x="842400" y="3529440"/>
            <a:ext cx="35280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E5E7EB"/>
                </a:solidFill>
                <a:effectLst/>
                <a:uFillTx/>
                <a:latin typeface="Courier New"/>
                <a:ea typeface="Courier New"/>
              </a:rPr>
              <a:t>FAISS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88" name="文本框 387"/>
          <p:cNvSpPr txBox="1"/>
          <p:nvPr/>
        </p:nvSpPr>
        <p:spPr>
          <a:xfrm>
            <a:off x="1193400" y="3514320"/>
            <a:ext cx="23544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E5E7EB"/>
                </a:solidFill>
                <a:effectLst/>
                <a:uFillTx/>
                <a:latin typeface="WenQuanYiZenHei"/>
                <a:ea typeface="WenQuanYiZenHei"/>
              </a:rPr>
              <a:t>索引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89" name="文本框 388"/>
          <p:cNvSpPr txBox="1"/>
          <p:nvPr/>
        </p:nvSpPr>
        <p:spPr>
          <a:xfrm>
            <a:off x="468000" y="3696480"/>
            <a:ext cx="218376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E5E7EB"/>
                </a:solidFill>
                <a:effectLst/>
                <a:uFillTx/>
                <a:latin typeface="Courier New"/>
                <a:ea typeface="Courier New"/>
              </a:rPr>
              <a:t>def build_faiss_index(vectors):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90" name="文本框 389"/>
          <p:cNvSpPr txBox="1"/>
          <p:nvPr/>
        </p:nvSpPr>
        <p:spPr>
          <a:xfrm>
            <a:off x="468000" y="3863520"/>
            <a:ext cx="253584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E5E7EB"/>
                </a:solidFill>
                <a:effectLst/>
                <a:uFillTx/>
                <a:latin typeface="Courier New"/>
                <a:ea typeface="Courier New"/>
              </a:rPr>
              <a:t>    dimension = vectors.shape[1]  # 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91" name="文本框 390"/>
          <p:cNvSpPr txBox="1"/>
          <p:nvPr/>
        </p:nvSpPr>
        <p:spPr>
          <a:xfrm>
            <a:off x="2995560" y="3848400"/>
            <a:ext cx="47016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E5E7EB"/>
                </a:solidFill>
                <a:effectLst/>
                <a:uFillTx/>
                <a:latin typeface="WenQuanYiZenHei"/>
                <a:ea typeface="WenQuanYiZenHei"/>
              </a:rPr>
              <a:t>向量维度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92" name="文本框 391"/>
          <p:cNvSpPr txBox="1"/>
          <p:nvPr/>
        </p:nvSpPr>
        <p:spPr>
          <a:xfrm>
            <a:off x="468000" y="4030920"/>
            <a:ext cx="281736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E5E7EB"/>
                </a:solidFill>
                <a:effectLst/>
                <a:uFillTx/>
                <a:latin typeface="Courier New"/>
                <a:ea typeface="Courier New"/>
              </a:rPr>
              <a:t>    index = faiss.IndexFlatL2(dimension)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93" name="文本框 392"/>
          <p:cNvSpPr txBox="1"/>
          <p:nvPr/>
        </p:nvSpPr>
        <p:spPr>
          <a:xfrm>
            <a:off x="468000" y="4197960"/>
            <a:ext cx="183168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E5E7EB"/>
                </a:solidFill>
                <a:effectLst/>
                <a:uFillTx/>
                <a:latin typeface="Courier New"/>
                <a:ea typeface="Courier New"/>
              </a:rPr>
              <a:t>    index.add(vectors)  # 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94" name="文本框 393"/>
          <p:cNvSpPr txBox="1"/>
          <p:nvPr/>
        </p:nvSpPr>
        <p:spPr>
          <a:xfrm>
            <a:off x="2293200" y="4182840"/>
            <a:ext cx="105696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E5E7EB"/>
                </a:solidFill>
                <a:effectLst/>
                <a:uFillTx/>
                <a:latin typeface="WenQuanYiZenHei"/>
                <a:ea typeface="WenQuanYiZenHei"/>
              </a:rPr>
              <a:t>将向量添加到索引中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95" name="文本框 394"/>
          <p:cNvSpPr txBox="1"/>
          <p:nvPr/>
        </p:nvSpPr>
        <p:spPr>
          <a:xfrm>
            <a:off x="468000" y="4365000"/>
            <a:ext cx="112752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E5E7EB"/>
                </a:solidFill>
                <a:effectLst/>
                <a:uFillTx/>
                <a:latin typeface="Courier New"/>
                <a:ea typeface="Courier New"/>
              </a:rPr>
              <a:t>    return index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96" name="文本框 395"/>
          <p:cNvSpPr txBox="1"/>
          <p:nvPr/>
        </p:nvSpPr>
        <p:spPr>
          <a:xfrm>
            <a:off x="468000" y="4699440"/>
            <a:ext cx="14148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E5E7EB"/>
                </a:solidFill>
                <a:effectLst/>
                <a:uFillTx/>
                <a:latin typeface="Courier New"/>
                <a:ea typeface="Courier New"/>
              </a:rPr>
              <a:t># 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97" name="文本框 396"/>
          <p:cNvSpPr txBox="1"/>
          <p:nvPr/>
        </p:nvSpPr>
        <p:spPr>
          <a:xfrm>
            <a:off x="608400" y="4683960"/>
            <a:ext cx="82224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E5E7EB"/>
                </a:solidFill>
                <a:effectLst/>
                <a:uFillTx/>
                <a:latin typeface="WenQuanYiZenHei"/>
                <a:ea typeface="WenQuanYiZenHei"/>
              </a:rPr>
              <a:t>执行相似度查询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98" name="文本框 397"/>
          <p:cNvSpPr txBox="1"/>
          <p:nvPr/>
        </p:nvSpPr>
        <p:spPr>
          <a:xfrm>
            <a:off x="468000" y="4866480"/>
            <a:ext cx="338076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E5E7EB"/>
                </a:solidFill>
                <a:effectLst/>
                <a:uFillTx/>
                <a:latin typeface="Courier New"/>
                <a:ea typeface="Courier New"/>
              </a:rPr>
              <a:t>def query_faiss_index(index, query_vector, k=2):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99" name="文本框 398"/>
          <p:cNvSpPr txBox="1"/>
          <p:nvPr/>
        </p:nvSpPr>
        <p:spPr>
          <a:xfrm>
            <a:off x="468000" y="5033520"/>
            <a:ext cx="380340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E5E7EB"/>
                </a:solidFill>
                <a:effectLst/>
                <a:uFillTx/>
                <a:latin typeface="Courier New"/>
                <a:ea typeface="Courier New"/>
              </a:rPr>
              <a:t>    distances, indices = index.search(query_vector, k)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00" name="文本框 399"/>
          <p:cNvSpPr txBox="1"/>
          <p:nvPr/>
        </p:nvSpPr>
        <p:spPr>
          <a:xfrm>
            <a:off x="468000" y="5200560"/>
            <a:ext cx="204300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E5E7EB"/>
                </a:solidFill>
                <a:effectLst/>
                <a:uFillTx/>
                <a:latin typeface="Courier New"/>
                <a:ea typeface="Courier New"/>
              </a:rPr>
              <a:t>    return distances, indices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01" name="文本框 400"/>
          <p:cNvSpPr txBox="1"/>
          <p:nvPr/>
        </p:nvSpPr>
        <p:spPr>
          <a:xfrm>
            <a:off x="468000" y="5810400"/>
            <a:ext cx="426600" cy="1756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180" b="0" u="none" strike="noStrike">
                <a:solidFill>
                  <a:srgbClr val="FFFFFF"/>
                </a:solidFill>
                <a:effectLst/>
                <a:uFillTx/>
                <a:latin typeface="DejaVuSans"/>
                <a:ea typeface="DejaVuSans"/>
              </a:rPr>
              <a:t>FAISS</a:t>
            </a:r>
            <a:endParaRPr lang="en-US" sz="11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402" name="图片 401"/>
          <p:cNvPicPr/>
          <p:nvPr/>
        </p:nvPicPr>
        <p:blipFill>
          <a:blip r:embed="rId7"/>
          <a:stretch/>
        </p:blipFill>
        <p:spPr>
          <a:xfrm>
            <a:off x="468000" y="6117120"/>
            <a:ext cx="10008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403" name="文本框 402"/>
          <p:cNvSpPr txBox="1"/>
          <p:nvPr/>
        </p:nvSpPr>
        <p:spPr>
          <a:xfrm>
            <a:off x="878760" y="5805000"/>
            <a:ext cx="302400" cy="1893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8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优势</a:t>
            </a:r>
            <a:endParaRPr lang="en-US" sz="11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404" name="图片 403"/>
          <p:cNvPicPr/>
          <p:nvPr/>
        </p:nvPicPr>
        <p:blipFill>
          <a:blip r:embed="rId8"/>
          <a:stretch/>
        </p:blipFill>
        <p:spPr>
          <a:xfrm>
            <a:off x="468000" y="6384600"/>
            <a:ext cx="13320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405" name="文本框 404"/>
          <p:cNvSpPr txBox="1"/>
          <p:nvPr/>
        </p:nvSpPr>
        <p:spPr>
          <a:xfrm>
            <a:off x="635040" y="6096960"/>
            <a:ext cx="30852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高效检索：快速在大规模法律条款中进行相似度搜索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406" name="图片 405"/>
          <p:cNvPicPr/>
          <p:nvPr/>
        </p:nvPicPr>
        <p:blipFill>
          <a:blip r:embed="rId9"/>
          <a:stretch/>
        </p:blipFill>
        <p:spPr>
          <a:xfrm>
            <a:off x="468000" y="6652080"/>
            <a:ext cx="11664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407" name="文本框 406"/>
          <p:cNvSpPr txBox="1"/>
          <p:nvPr/>
        </p:nvSpPr>
        <p:spPr>
          <a:xfrm>
            <a:off x="668520" y="6364440"/>
            <a:ext cx="22806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精准匹配：提高法律条款匹配的准确性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08" name="任意多边形: 形状 407"/>
          <p:cNvSpPr/>
          <p:nvPr/>
        </p:nvSpPr>
        <p:spPr>
          <a:xfrm>
            <a:off x="5548680" y="1403640"/>
            <a:ext cx="4813920" cy="1504800"/>
          </a:xfrm>
          <a:custGeom>
            <a:avLst/>
            <a:gdLst/>
            <a:ahLst/>
            <a:cxnLst/>
            <a:rect l="0" t="0" r="r" b="b"/>
            <a:pathLst>
              <a:path w="13372" h="4180">
                <a:moveTo>
                  <a:pt x="0" y="3994"/>
                </a:moveTo>
                <a:lnTo>
                  <a:pt x="0" y="186"/>
                </a:lnTo>
                <a:cubicBezTo>
                  <a:pt x="0" y="174"/>
                  <a:pt x="1" y="162"/>
                  <a:pt x="4" y="150"/>
                </a:cubicBezTo>
                <a:cubicBezTo>
                  <a:pt x="6" y="138"/>
                  <a:pt x="9" y="126"/>
                  <a:pt x="14" y="115"/>
                </a:cubicBezTo>
                <a:cubicBezTo>
                  <a:pt x="19" y="104"/>
                  <a:pt x="24" y="93"/>
                  <a:pt x="31" y="83"/>
                </a:cubicBezTo>
                <a:cubicBezTo>
                  <a:pt x="38" y="73"/>
                  <a:pt x="46" y="63"/>
                  <a:pt x="54" y="55"/>
                </a:cubicBezTo>
                <a:cubicBezTo>
                  <a:pt x="63" y="46"/>
                  <a:pt x="72" y="38"/>
                  <a:pt x="83" y="32"/>
                </a:cubicBezTo>
                <a:cubicBezTo>
                  <a:pt x="93" y="25"/>
                  <a:pt x="103" y="19"/>
                  <a:pt x="115" y="14"/>
                </a:cubicBezTo>
                <a:cubicBezTo>
                  <a:pt x="126" y="10"/>
                  <a:pt x="137" y="6"/>
                  <a:pt x="149" y="4"/>
                </a:cubicBezTo>
                <a:cubicBezTo>
                  <a:pt x="161" y="1"/>
                  <a:pt x="173" y="0"/>
                  <a:pt x="186" y="0"/>
                </a:cubicBezTo>
                <a:lnTo>
                  <a:pt x="13186" y="0"/>
                </a:lnTo>
                <a:cubicBezTo>
                  <a:pt x="13198" y="0"/>
                  <a:pt x="13210" y="1"/>
                  <a:pt x="13222" y="4"/>
                </a:cubicBezTo>
                <a:cubicBezTo>
                  <a:pt x="13234" y="6"/>
                  <a:pt x="13246" y="10"/>
                  <a:pt x="13257" y="14"/>
                </a:cubicBezTo>
                <a:cubicBezTo>
                  <a:pt x="13268" y="19"/>
                  <a:pt x="13279" y="25"/>
                  <a:pt x="13289" y="32"/>
                </a:cubicBezTo>
                <a:cubicBezTo>
                  <a:pt x="13299" y="38"/>
                  <a:pt x="13309" y="46"/>
                  <a:pt x="13317" y="55"/>
                </a:cubicBezTo>
                <a:cubicBezTo>
                  <a:pt x="13326" y="63"/>
                  <a:pt x="13334" y="73"/>
                  <a:pt x="13340" y="83"/>
                </a:cubicBezTo>
                <a:cubicBezTo>
                  <a:pt x="13347" y="93"/>
                  <a:pt x="13353" y="104"/>
                  <a:pt x="13358" y="115"/>
                </a:cubicBezTo>
                <a:cubicBezTo>
                  <a:pt x="13362" y="126"/>
                  <a:pt x="13366" y="138"/>
                  <a:pt x="13368" y="150"/>
                </a:cubicBezTo>
                <a:cubicBezTo>
                  <a:pt x="13370" y="162"/>
                  <a:pt x="13372" y="174"/>
                  <a:pt x="13372" y="186"/>
                </a:cubicBezTo>
                <a:lnTo>
                  <a:pt x="13372" y="3994"/>
                </a:lnTo>
                <a:cubicBezTo>
                  <a:pt x="13372" y="4006"/>
                  <a:pt x="13370" y="4018"/>
                  <a:pt x="13368" y="4030"/>
                </a:cubicBezTo>
                <a:cubicBezTo>
                  <a:pt x="13366" y="4042"/>
                  <a:pt x="13362" y="4054"/>
                  <a:pt x="13358" y="4065"/>
                </a:cubicBezTo>
                <a:cubicBezTo>
                  <a:pt x="13353" y="4076"/>
                  <a:pt x="13347" y="4087"/>
                  <a:pt x="13340" y="4097"/>
                </a:cubicBezTo>
                <a:cubicBezTo>
                  <a:pt x="13334" y="4107"/>
                  <a:pt x="13326" y="4117"/>
                  <a:pt x="13317" y="4125"/>
                </a:cubicBezTo>
                <a:cubicBezTo>
                  <a:pt x="13309" y="4134"/>
                  <a:pt x="13299" y="4142"/>
                  <a:pt x="13289" y="4148"/>
                </a:cubicBezTo>
                <a:cubicBezTo>
                  <a:pt x="13279" y="4155"/>
                  <a:pt x="13268" y="4161"/>
                  <a:pt x="13257" y="4166"/>
                </a:cubicBezTo>
                <a:cubicBezTo>
                  <a:pt x="13246" y="4170"/>
                  <a:pt x="13234" y="4174"/>
                  <a:pt x="13222" y="4176"/>
                </a:cubicBezTo>
                <a:cubicBezTo>
                  <a:pt x="13210" y="4178"/>
                  <a:pt x="13198" y="4180"/>
                  <a:pt x="13186" y="4180"/>
                </a:cubicBezTo>
                <a:lnTo>
                  <a:pt x="186" y="4180"/>
                </a:lnTo>
                <a:cubicBezTo>
                  <a:pt x="173" y="4180"/>
                  <a:pt x="161" y="4178"/>
                  <a:pt x="149" y="4176"/>
                </a:cubicBezTo>
                <a:cubicBezTo>
                  <a:pt x="137" y="4174"/>
                  <a:pt x="126" y="4170"/>
                  <a:pt x="115" y="4166"/>
                </a:cubicBezTo>
                <a:cubicBezTo>
                  <a:pt x="103" y="4161"/>
                  <a:pt x="93" y="4155"/>
                  <a:pt x="83" y="4148"/>
                </a:cubicBezTo>
                <a:cubicBezTo>
                  <a:pt x="72" y="4142"/>
                  <a:pt x="63" y="4134"/>
                  <a:pt x="54" y="4125"/>
                </a:cubicBezTo>
                <a:cubicBezTo>
                  <a:pt x="46" y="4117"/>
                  <a:pt x="38" y="4107"/>
                  <a:pt x="31" y="4097"/>
                </a:cubicBezTo>
                <a:cubicBezTo>
                  <a:pt x="24" y="4087"/>
                  <a:pt x="19" y="4076"/>
                  <a:pt x="14" y="4065"/>
                </a:cubicBezTo>
                <a:cubicBezTo>
                  <a:pt x="9" y="4054"/>
                  <a:pt x="6" y="4042"/>
                  <a:pt x="4" y="4030"/>
                </a:cubicBezTo>
                <a:cubicBezTo>
                  <a:pt x="1" y="4018"/>
                  <a:pt x="0" y="4006"/>
                  <a:pt x="0" y="3994"/>
                </a:cubicBezTo>
                <a:close/>
              </a:path>
            </a:pathLst>
          </a:custGeom>
          <a:solidFill>
            <a:srgbClr val="1E40AF">
              <a:alpha val="3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409" name="任意多边形: 形状 408"/>
          <p:cNvSpPr/>
          <p:nvPr/>
        </p:nvSpPr>
        <p:spPr>
          <a:xfrm>
            <a:off x="5548680" y="3108600"/>
            <a:ext cx="1504440" cy="300960"/>
          </a:xfrm>
          <a:custGeom>
            <a:avLst/>
            <a:gdLst/>
            <a:ahLst/>
            <a:cxnLst/>
            <a:rect l="0" t="0" r="r" b="b"/>
            <a:pathLst>
              <a:path w="4179" h="836">
                <a:moveTo>
                  <a:pt x="0" y="0"/>
                </a:moveTo>
                <a:lnTo>
                  <a:pt x="4179" y="0"/>
                </a:lnTo>
                <a:lnTo>
                  <a:pt x="4179" y="836"/>
                </a:lnTo>
                <a:lnTo>
                  <a:pt x="0" y="836"/>
                </a:lnTo>
                <a:lnTo>
                  <a:pt x="0" y="0"/>
                </a:lnTo>
                <a:close/>
              </a:path>
            </a:pathLst>
          </a:custGeom>
          <a:solidFill>
            <a:srgbClr val="1E3A8A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410" name="任意多边形: 形状 409"/>
          <p:cNvSpPr/>
          <p:nvPr/>
        </p:nvSpPr>
        <p:spPr>
          <a:xfrm>
            <a:off x="7052760" y="3108600"/>
            <a:ext cx="3309840" cy="300960"/>
          </a:xfrm>
          <a:custGeom>
            <a:avLst/>
            <a:gdLst/>
            <a:ahLst/>
            <a:cxnLst/>
            <a:rect l="0" t="0" r="r" b="b"/>
            <a:pathLst>
              <a:path w="9194" h="836">
                <a:moveTo>
                  <a:pt x="0" y="0"/>
                </a:moveTo>
                <a:lnTo>
                  <a:pt x="9194" y="0"/>
                </a:lnTo>
                <a:lnTo>
                  <a:pt x="9194" y="836"/>
                </a:lnTo>
                <a:lnTo>
                  <a:pt x="0" y="836"/>
                </a:lnTo>
                <a:lnTo>
                  <a:pt x="0" y="0"/>
                </a:lnTo>
                <a:close/>
              </a:path>
            </a:pathLst>
          </a:custGeom>
          <a:solidFill>
            <a:srgbClr val="1E3A8A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411" name="任意多边形: 形状 410"/>
          <p:cNvSpPr/>
          <p:nvPr/>
        </p:nvSpPr>
        <p:spPr>
          <a:xfrm>
            <a:off x="5548680" y="3409200"/>
            <a:ext cx="1504440" cy="309600"/>
          </a:xfrm>
          <a:custGeom>
            <a:avLst/>
            <a:gdLst/>
            <a:ahLst/>
            <a:cxnLst/>
            <a:rect l="0" t="0" r="r" b="b"/>
            <a:pathLst>
              <a:path w="4179" h="860">
                <a:moveTo>
                  <a:pt x="0" y="0"/>
                </a:moveTo>
                <a:lnTo>
                  <a:pt x="4179" y="0"/>
                </a:lnTo>
                <a:lnTo>
                  <a:pt x="4179" y="860"/>
                </a:lnTo>
                <a:lnTo>
                  <a:pt x="0" y="860"/>
                </a:lnTo>
                <a:lnTo>
                  <a:pt x="0" y="0"/>
                </a:lnTo>
                <a:close/>
              </a:path>
            </a:pathLst>
          </a:custGeom>
          <a:solidFill>
            <a:srgbClr val="1E40AF">
              <a:alpha val="2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412" name="任意多边形: 形状 411"/>
          <p:cNvSpPr/>
          <p:nvPr/>
        </p:nvSpPr>
        <p:spPr>
          <a:xfrm>
            <a:off x="7052760" y="3409200"/>
            <a:ext cx="3309840" cy="309600"/>
          </a:xfrm>
          <a:custGeom>
            <a:avLst/>
            <a:gdLst/>
            <a:ahLst/>
            <a:cxnLst/>
            <a:rect l="0" t="0" r="r" b="b"/>
            <a:pathLst>
              <a:path w="9194" h="860">
                <a:moveTo>
                  <a:pt x="0" y="0"/>
                </a:moveTo>
                <a:lnTo>
                  <a:pt x="9194" y="0"/>
                </a:lnTo>
                <a:lnTo>
                  <a:pt x="9194" y="860"/>
                </a:lnTo>
                <a:lnTo>
                  <a:pt x="0" y="860"/>
                </a:lnTo>
                <a:lnTo>
                  <a:pt x="0" y="0"/>
                </a:lnTo>
                <a:close/>
              </a:path>
            </a:pathLst>
          </a:custGeom>
          <a:solidFill>
            <a:srgbClr val="1E40AF">
              <a:alpha val="2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413" name="任意多边形: 形状 412"/>
          <p:cNvSpPr/>
          <p:nvPr/>
        </p:nvSpPr>
        <p:spPr>
          <a:xfrm>
            <a:off x="5548680" y="3718440"/>
            <a:ext cx="1504440" cy="309600"/>
          </a:xfrm>
          <a:custGeom>
            <a:avLst/>
            <a:gdLst/>
            <a:ahLst/>
            <a:cxnLst/>
            <a:rect l="0" t="0" r="r" b="b"/>
            <a:pathLst>
              <a:path w="4179" h="860">
                <a:moveTo>
                  <a:pt x="0" y="0"/>
                </a:moveTo>
                <a:lnTo>
                  <a:pt x="4179" y="0"/>
                </a:lnTo>
                <a:lnTo>
                  <a:pt x="4179" y="860"/>
                </a:lnTo>
                <a:lnTo>
                  <a:pt x="0" y="860"/>
                </a:lnTo>
                <a:lnTo>
                  <a:pt x="0" y="0"/>
                </a:lnTo>
                <a:close/>
              </a:path>
            </a:pathLst>
          </a:custGeom>
          <a:solidFill>
            <a:srgbClr val="1E40AF">
              <a:alpha val="3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414" name="任意多边形: 形状 413"/>
          <p:cNvSpPr/>
          <p:nvPr/>
        </p:nvSpPr>
        <p:spPr>
          <a:xfrm>
            <a:off x="7052760" y="3718440"/>
            <a:ext cx="3309840" cy="309600"/>
          </a:xfrm>
          <a:custGeom>
            <a:avLst/>
            <a:gdLst/>
            <a:ahLst/>
            <a:cxnLst/>
            <a:rect l="0" t="0" r="r" b="b"/>
            <a:pathLst>
              <a:path w="9194" h="860">
                <a:moveTo>
                  <a:pt x="0" y="0"/>
                </a:moveTo>
                <a:lnTo>
                  <a:pt x="9194" y="0"/>
                </a:lnTo>
                <a:lnTo>
                  <a:pt x="9194" y="860"/>
                </a:lnTo>
                <a:lnTo>
                  <a:pt x="0" y="860"/>
                </a:lnTo>
                <a:lnTo>
                  <a:pt x="0" y="0"/>
                </a:lnTo>
                <a:close/>
              </a:path>
            </a:pathLst>
          </a:custGeom>
          <a:solidFill>
            <a:srgbClr val="1E40AF">
              <a:alpha val="3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415" name="任意多边形: 形状 414"/>
          <p:cNvSpPr/>
          <p:nvPr/>
        </p:nvSpPr>
        <p:spPr>
          <a:xfrm>
            <a:off x="5548680" y="4027680"/>
            <a:ext cx="1504440" cy="309600"/>
          </a:xfrm>
          <a:custGeom>
            <a:avLst/>
            <a:gdLst/>
            <a:ahLst/>
            <a:cxnLst/>
            <a:rect l="0" t="0" r="r" b="b"/>
            <a:pathLst>
              <a:path w="4179" h="860">
                <a:moveTo>
                  <a:pt x="0" y="0"/>
                </a:moveTo>
                <a:lnTo>
                  <a:pt x="4179" y="0"/>
                </a:lnTo>
                <a:lnTo>
                  <a:pt x="4179" y="860"/>
                </a:lnTo>
                <a:lnTo>
                  <a:pt x="0" y="860"/>
                </a:lnTo>
                <a:lnTo>
                  <a:pt x="0" y="0"/>
                </a:lnTo>
                <a:close/>
              </a:path>
            </a:pathLst>
          </a:custGeom>
          <a:solidFill>
            <a:srgbClr val="1E40AF">
              <a:alpha val="2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416" name="任意多边形: 形状 415"/>
          <p:cNvSpPr/>
          <p:nvPr/>
        </p:nvSpPr>
        <p:spPr>
          <a:xfrm>
            <a:off x="7052760" y="4027680"/>
            <a:ext cx="3309840" cy="309600"/>
          </a:xfrm>
          <a:custGeom>
            <a:avLst/>
            <a:gdLst/>
            <a:ahLst/>
            <a:cxnLst/>
            <a:rect l="0" t="0" r="r" b="b"/>
            <a:pathLst>
              <a:path w="9194" h="860">
                <a:moveTo>
                  <a:pt x="0" y="0"/>
                </a:moveTo>
                <a:lnTo>
                  <a:pt x="9194" y="0"/>
                </a:lnTo>
                <a:lnTo>
                  <a:pt x="9194" y="860"/>
                </a:lnTo>
                <a:lnTo>
                  <a:pt x="0" y="860"/>
                </a:lnTo>
                <a:lnTo>
                  <a:pt x="0" y="0"/>
                </a:lnTo>
                <a:close/>
              </a:path>
            </a:pathLst>
          </a:custGeom>
          <a:solidFill>
            <a:srgbClr val="1E40AF">
              <a:alpha val="2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417" name="任意多边形: 形状 416"/>
          <p:cNvSpPr/>
          <p:nvPr/>
        </p:nvSpPr>
        <p:spPr>
          <a:xfrm>
            <a:off x="5548680" y="4336920"/>
            <a:ext cx="1504440" cy="309600"/>
          </a:xfrm>
          <a:custGeom>
            <a:avLst/>
            <a:gdLst/>
            <a:ahLst/>
            <a:cxnLst/>
            <a:rect l="0" t="0" r="r" b="b"/>
            <a:pathLst>
              <a:path w="4179" h="860">
                <a:moveTo>
                  <a:pt x="0" y="0"/>
                </a:moveTo>
                <a:lnTo>
                  <a:pt x="4179" y="0"/>
                </a:lnTo>
                <a:lnTo>
                  <a:pt x="4179" y="860"/>
                </a:lnTo>
                <a:lnTo>
                  <a:pt x="0" y="860"/>
                </a:lnTo>
                <a:lnTo>
                  <a:pt x="0" y="0"/>
                </a:lnTo>
                <a:close/>
              </a:path>
            </a:pathLst>
          </a:custGeom>
          <a:solidFill>
            <a:srgbClr val="1E40AF">
              <a:alpha val="3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418" name="任意多边形: 形状 417"/>
          <p:cNvSpPr/>
          <p:nvPr/>
        </p:nvSpPr>
        <p:spPr>
          <a:xfrm>
            <a:off x="7052760" y="4336920"/>
            <a:ext cx="3309840" cy="309600"/>
          </a:xfrm>
          <a:custGeom>
            <a:avLst/>
            <a:gdLst/>
            <a:ahLst/>
            <a:cxnLst/>
            <a:rect l="0" t="0" r="r" b="b"/>
            <a:pathLst>
              <a:path w="9194" h="860">
                <a:moveTo>
                  <a:pt x="0" y="0"/>
                </a:moveTo>
                <a:lnTo>
                  <a:pt x="9194" y="0"/>
                </a:lnTo>
                <a:lnTo>
                  <a:pt x="9194" y="860"/>
                </a:lnTo>
                <a:lnTo>
                  <a:pt x="0" y="860"/>
                </a:lnTo>
                <a:lnTo>
                  <a:pt x="0" y="0"/>
                </a:lnTo>
                <a:close/>
              </a:path>
            </a:pathLst>
          </a:custGeom>
          <a:solidFill>
            <a:srgbClr val="1E40AF">
              <a:alpha val="3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419" name="任意多边形: 形状 418"/>
          <p:cNvSpPr/>
          <p:nvPr/>
        </p:nvSpPr>
        <p:spPr>
          <a:xfrm>
            <a:off x="5548680" y="4646160"/>
            <a:ext cx="1504440" cy="309600"/>
          </a:xfrm>
          <a:custGeom>
            <a:avLst/>
            <a:gdLst/>
            <a:ahLst/>
            <a:cxnLst/>
            <a:rect l="0" t="0" r="r" b="b"/>
            <a:pathLst>
              <a:path w="4179" h="860">
                <a:moveTo>
                  <a:pt x="0" y="0"/>
                </a:moveTo>
                <a:lnTo>
                  <a:pt x="4179" y="0"/>
                </a:lnTo>
                <a:lnTo>
                  <a:pt x="4179" y="860"/>
                </a:lnTo>
                <a:lnTo>
                  <a:pt x="0" y="860"/>
                </a:lnTo>
                <a:lnTo>
                  <a:pt x="0" y="0"/>
                </a:lnTo>
                <a:close/>
              </a:path>
            </a:pathLst>
          </a:custGeom>
          <a:solidFill>
            <a:srgbClr val="1E40AF">
              <a:alpha val="2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420" name="任意多边形: 形状 419"/>
          <p:cNvSpPr/>
          <p:nvPr/>
        </p:nvSpPr>
        <p:spPr>
          <a:xfrm>
            <a:off x="7052760" y="4646160"/>
            <a:ext cx="3309840" cy="309600"/>
          </a:xfrm>
          <a:custGeom>
            <a:avLst/>
            <a:gdLst/>
            <a:ahLst/>
            <a:cxnLst/>
            <a:rect l="0" t="0" r="r" b="b"/>
            <a:pathLst>
              <a:path w="9194" h="860">
                <a:moveTo>
                  <a:pt x="0" y="0"/>
                </a:moveTo>
                <a:lnTo>
                  <a:pt x="9194" y="0"/>
                </a:lnTo>
                <a:lnTo>
                  <a:pt x="9194" y="860"/>
                </a:lnTo>
                <a:lnTo>
                  <a:pt x="0" y="860"/>
                </a:lnTo>
                <a:lnTo>
                  <a:pt x="0" y="0"/>
                </a:lnTo>
                <a:close/>
              </a:path>
            </a:pathLst>
          </a:custGeom>
          <a:solidFill>
            <a:srgbClr val="1E40AF">
              <a:alpha val="2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421" name="任意多边形: 形状 420"/>
          <p:cNvSpPr/>
          <p:nvPr/>
        </p:nvSpPr>
        <p:spPr>
          <a:xfrm>
            <a:off x="5548680" y="4955400"/>
            <a:ext cx="1504440" cy="301320"/>
          </a:xfrm>
          <a:custGeom>
            <a:avLst/>
            <a:gdLst/>
            <a:ahLst/>
            <a:cxnLst/>
            <a:rect l="0" t="0" r="r" b="b"/>
            <a:pathLst>
              <a:path w="4179" h="837">
                <a:moveTo>
                  <a:pt x="0" y="0"/>
                </a:moveTo>
                <a:lnTo>
                  <a:pt x="4179" y="0"/>
                </a:lnTo>
                <a:lnTo>
                  <a:pt x="4179" y="837"/>
                </a:lnTo>
                <a:lnTo>
                  <a:pt x="0" y="837"/>
                </a:lnTo>
                <a:lnTo>
                  <a:pt x="0" y="0"/>
                </a:lnTo>
                <a:close/>
              </a:path>
            </a:pathLst>
          </a:custGeom>
          <a:solidFill>
            <a:srgbClr val="1E40AF">
              <a:alpha val="3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422" name="任意多边形: 形状 421"/>
          <p:cNvSpPr/>
          <p:nvPr/>
        </p:nvSpPr>
        <p:spPr>
          <a:xfrm>
            <a:off x="7052760" y="4955400"/>
            <a:ext cx="3309840" cy="301320"/>
          </a:xfrm>
          <a:custGeom>
            <a:avLst/>
            <a:gdLst/>
            <a:ahLst/>
            <a:cxnLst/>
            <a:rect l="0" t="0" r="r" b="b"/>
            <a:pathLst>
              <a:path w="9194" h="837">
                <a:moveTo>
                  <a:pt x="0" y="0"/>
                </a:moveTo>
                <a:lnTo>
                  <a:pt x="9194" y="0"/>
                </a:lnTo>
                <a:lnTo>
                  <a:pt x="9194" y="837"/>
                </a:lnTo>
                <a:lnTo>
                  <a:pt x="0" y="837"/>
                </a:lnTo>
                <a:lnTo>
                  <a:pt x="0" y="0"/>
                </a:lnTo>
                <a:close/>
              </a:path>
            </a:pathLst>
          </a:custGeom>
          <a:solidFill>
            <a:srgbClr val="1E40AF">
              <a:alpha val="3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423" name="任意多边形: 形状 422"/>
          <p:cNvSpPr/>
          <p:nvPr/>
        </p:nvSpPr>
        <p:spPr>
          <a:xfrm>
            <a:off x="5548680" y="3710160"/>
            <a:ext cx="1504440" cy="8640"/>
          </a:xfrm>
          <a:custGeom>
            <a:avLst/>
            <a:gdLst/>
            <a:ahLst/>
            <a:cxnLst/>
            <a:rect l="0" t="0" r="r" b="b"/>
            <a:pathLst>
              <a:path w="4179" h="24">
                <a:moveTo>
                  <a:pt x="0" y="0"/>
                </a:moveTo>
                <a:lnTo>
                  <a:pt x="4179" y="0"/>
                </a:lnTo>
                <a:lnTo>
                  <a:pt x="4179" y="24"/>
                </a:lnTo>
                <a:lnTo>
                  <a:pt x="0" y="24"/>
                </a:lnTo>
                <a:lnTo>
                  <a:pt x="0" y="0"/>
                </a:lnTo>
                <a:close/>
              </a:path>
            </a:pathLst>
          </a:custGeom>
          <a:solidFill>
            <a:srgbClr val="1E40AF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424" name="任意多边形: 形状 423"/>
          <p:cNvSpPr/>
          <p:nvPr/>
        </p:nvSpPr>
        <p:spPr>
          <a:xfrm>
            <a:off x="7052760" y="3710160"/>
            <a:ext cx="3309840" cy="8640"/>
          </a:xfrm>
          <a:custGeom>
            <a:avLst/>
            <a:gdLst/>
            <a:ahLst/>
            <a:cxnLst/>
            <a:rect l="0" t="0" r="r" b="b"/>
            <a:pathLst>
              <a:path w="9194" h="24">
                <a:moveTo>
                  <a:pt x="0" y="0"/>
                </a:moveTo>
                <a:lnTo>
                  <a:pt x="9194" y="0"/>
                </a:lnTo>
                <a:lnTo>
                  <a:pt x="9194" y="24"/>
                </a:lnTo>
                <a:lnTo>
                  <a:pt x="0" y="24"/>
                </a:lnTo>
                <a:lnTo>
                  <a:pt x="0" y="0"/>
                </a:lnTo>
                <a:close/>
              </a:path>
            </a:pathLst>
          </a:custGeom>
          <a:solidFill>
            <a:srgbClr val="1E40AF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425" name="任意多边形: 形状 424"/>
          <p:cNvSpPr/>
          <p:nvPr/>
        </p:nvSpPr>
        <p:spPr>
          <a:xfrm>
            <a:off x="5548680" y="4019400"/>
            <a:ext cx="1504440" cy="8640"/>
          </a:xfrm>
          <a:custGeom>
            <a:avLst/>
            <a:gdLst/>
            <a:ahLst/>
            <a:cxnLst/>
            <a:rect l="0" t="0" r="r" b="b"/>
            <a:pathLst>
              <a:path w="4179" h="24">
                <a:moveTo>
                  <a:pt x="0" y="0"/>
                </a:moveTo>
                <a:lnTo>
                  <a:pt x="4179" y="0"/>
                </a:lnTo>
                <a:lnTo>
                  <a:pt x="4179" y="24"/>
                </a:lnTo>
                <a:lnTo>
                  <a:pt x="0" y="24"/>
                </a:lnTo>
                <a:lnTo>
                  <a:pt x="0" y="0"/>
                </a:lnTo>
                <a:close/>
              </a:path>
            </a:pathLst>
          </a:custGeom>
          <a:solidFill>
            <a:srgbClr val="1E40AF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426" name="任意多边形: 形状 425"/>
          <p:cNvSpPr/>
          <p:nvPr/>
        </p:nvSpPr>
        <p:spPr>
          <a:xfrm>
            <a:off x="7052760" y="4019400"/>
            <a:ext cx="3309840" cy="8640"/>
          </a:xfrm>
          <a:custGeom>
            <a:avLst/>
            <a:gdLst/>
            <a:ahLst/>
            <a:cxnLst/>
            <a:rect l="0" t="0" r="r" b="b"/>
            <a:pathLst>
              <a:path w="9194" h="24">
                <a:moveTo>
                  <a:pt x="0" y="0"/>
                </a:moveTo>
                <a:lnTo>
                  <a:pt x="9194" y="0"/>
                </a:lnTo>
                <a:lnTo>
                  <a:pt x="9194" y="24"/>
                </a:lnTo>
                <a:lnTo>
                  <a:pt x="0" y="24"/>
                </a:lnTo>
                <a:lnTo>
                  <a:pt x="0" y="0"/>
                </a:lnTo>
                <a:close/>
              </a:path>
            </a:pathLst>
          </a:custGeom>
          <a:solidFill>
            <a:srgbClr val="1E40AF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427" name="任意多边形: 形状 426"/>
          <p:cNvSpPr/>
          <p:nvPr/>
        </p:nvSpPr>
        <p:spPr>
          <a:xfrm>
            <a:off x="5548680" y="4328640"/>
            <a:ext cx="1504440" cy="8640"/>
          </a:xfrm>
          <a:custGeom>
            <a:avLst/>
            <a:gdLst/>
            <a:ahLst/>
            <a:cxnLst/>
            <a:rect l="0" t="0" r="r" b="b"/>
            <a:pathLst>
              <a:path w="4179" h="24">
                <a:moveTo>
                  <a:pt x="0" y="0"/>
                </a:moveTo>
                <a:lnTo>
                  <a:pt x="4179" y="0"/>
                </a:lnTo>
                <a:lnTo>
                  <a:pt x="4179" y="24"/>
                </a:lnTo>
                <a:lnTo>
                  <a:pt x="0" y="24"/>
                </a:lnTo>
                <a:lnTo>
                  <a:pt x="0" y="0"/>
                </a:lnTo>
                <a:close/>
              </a:path>
            </a:pathLst>
          </a:custGeom>
          <a:solidFill>
            <a:srgbClr val="1E40AF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428" name="任意多边形: 形状 427"/>
          <p:cNvSpPr/>
          <p:nvPr/>
        </p:nvSpPr>
        <p:spPr>
          <a:xfrm>
            <a:off x="7052760" y="4328640"/>
            <a:ext cx="3309840" cy="8640"/>
          </a:xfrm>
          <a:custGeom>
            <a:avLst/>
            <a:gdLst/>
            <a:ahLst/>
            <a:cxnLst/>
            <a:rect l="0" t="0" r="r" b="b"/>
            <a:pathLst>
              <a:path w="9194" h="24">
                <a:moveTo>
                  <a:pt x="0" y="0"/>
                </a:moveTo>
                <a:lnTo>
                  <a:pt x="9194" y="0"/>
                </a:lnTo>
                <a:lnTo>
                  <a:pt x="9194" y="24"/>
                </a:lnTo>
                <a:lnTo>
                  <a:pt x="0" y="24"/>
                </a:lnTo>
                <a:lnTo>
                  <a:pt x="0" y="0"/>
                </a:lnTo>
                <a:close/>
              </a:path>
            </a:pathLst>
          </a:custGeom>
          <a:solidFill>
            <a:srgbClr val="1E40AF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429" name="任意多边形: 形状 428"/>
          <p:cNvSpPr/>
          <p:nvPr/>
        </p:nvSpPr>
        <p:spPr>
          <a:xfrm>
            <a:off x="5548680" y="4637880"/>
            <a:ext cx="1504440" cy="8640"/>
          </a:xfrm>
          <a:custGeom>
            <a:avLst/>
            <a:gdLst/>
            <a:ahLst/>
            <a:cxnLst/>
            <a:rect l="0" t="0" r="r" b="b"/>
            <a:pathLst>
              <a:path w="4179" h="24">
                <a:moveTo>
                  <a:pt x="0" y="0"/>
                </a:moveTo>
                <a:lnTo>
                  <a:pt x="4179" y="0"/>
                </a:lnTo>
                <a:lnTo>
                  <a:pt x="4179" y="24"/>
                </a:lnTo>
                <a:lnTo>
                  <a:pt x="0" y="24"/>
                </a:lnTo>
                <a:lnTo>
                  <a:pt x="0" y="0"/>
                </a:lnTo>
                <a:close/>
              </a:path>
            </a:pathLst>
          </a:custGeom>
          <a:solidFill>
            <a:srgbClr val="1E40AF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430" name="任意多边形: 形状 429"/>
          <p:cNvSpPr/>
          <p:nvPr/>
        </p:nvSpPr>
        <p:spPr>
          <a:xfrm>
            <a:off x="7052760" y="4637880"/>
            <a:ext cx="3309840" cy="8640"/>
          </a:xfrm>
          <a:custGeom>
            <a:avLst/>
            <a:gdLst/>
            <a:ahLst/>
            <a:cxnLst/>
            <a:rect l="0" t="0" r="r" b="b"/>
            <a:pathLst>
              <a:path w="9194" h="24">
                <a:moveTo>
                  <a:pt x="0" y="0"/>
                </a:moveTo>
                <a:lnTo>
                  <a:pt x="9194" y="0"/>
                </a:lnTo>
                <a:lnTo>
                  <a:pt x="9194" y="24"/>
                </a:lnTo>
                <a:lnTo>
                  <a:pt x="0" y="24"/>
                </a:lnTo>
                <a:lnTo>
                  <a:pt x="0" y="0"/>
                </a:lnTo>
                <a:close/>
              </a:path>
            </a:pathLst>
          </a:custGeom>
          <a:solidFill>
            <a:srgbClr val="1E40AF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431" name="任意多边形: 形状 430"/>
          <p:cNvSpPr/>
          <p:nvPr/>
        </p:nvSpPr>
        <p:spPr>
          <a:xfrm>
            <a:off x="5548680" y="4947120"/>
            <a:ext cx="1504440" cy="8640"/>
          </a:xfrm>
          <a:custGeom>
            <a:avLst/>
            <a:gdLst/>
            <a:ahLst/>
            <a:cxnLst/>
            <a:rect l="0" t="0" r="r" b="b"/>
            <a:pathLst>
              <a:path w="4179" h="24">
                <a:moveTo>
                  <a:pt x="0" y="0"/>
                </a:moveTo>
                <a:lnTo>
                  <a:pt x="4179" y="0"/>
                </a:lnTo>
                <a:lnTo>
                  <a:pt x="4179" y="24"/>
                </a:lnTo>
                <a:lnTo>
                  <a:pt x="0" y="24"/>
                </a:lnTo>
                <a:lnTo>
                  <a:pt x="0" y="0"/>
                </a:lnTo>
                <a:close/>
              </a:path>
            </a:pathLst>
          </a:custGeom>
          <a:solidFill>
            <a:srgbClr val="1E40AF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432" name="任意多边形: 形状 431"/>
          <p:cNvSpPr/>
          <p:nvPr/>
        </p:nvSpPr>
        <p:spPr>
          <a:xfrm>
            <a:off x="7052760" y="4947120"/>
            <a:ext cx="3309840" cy="8640"/>
          </a:xfrm>
          <a:custGeom>
            <a:avLst/>
            <a:gdLst/>
            <a:ahLst/>
            <a:cxnLst/>
            <a:rect l="0" t="0" r="r" b="b"/>
            <a:pathLst>
              <a:path w="9194" h="24">
                <a:moveTo>
                  <a:pt x="0" y="0"/>
                </a:moveTo>
                <a:lnTo>
                  <a:pt x="9194" y="0"/>
                </a:lnTo>
                <a:lnTo>
                  <a:pt x="9194" y="24"/>
                </a:lnTo>
                <a:lnTo>
                  <a:pt x="0" y="24"/>
                </a:lnTo>
                <a:lnTo>
                  <a:pt x="0" y="0"/>
                </a:lnTo>
                <a:close/>
              </a:path>
            </a:pathLst>
          </a:custGeom>
          <a:solidFill>
            <a:srgbClr val="1E40AF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433" name="图片 432"/>
          <p:cNvPicPr/>
          <p:nvPr/>
        </p:nvPicPr>
        <p:blipFill>
          <a:blip r:embed="rId10"/>
          <a:stretch/>
        </p:blipFill>
        <p:spPr>
          <a:xfrm>
            <a:off x="5548680" y="1036080"/>
            <a:ext cx="225360" cy="2001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434" name="文本框 433"/>
          <p:cNvSpPr txBox="1"/>
          <p:nvPr/>
        </p:nvSpPr>
        <p:spPr>
          <a:xfrm>
            <a:off x="651960" y="6631920"/>
            <a:ext cx="268308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可扩展性：支持大规模法律法规数据库的构建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35" name="文本框 434"/>
          <p:cNvSpPr txBox="1"/>
          <p:nvPr/>
        </p:nvSpPr>
        <p:spPr>
          <a:xfrm>
            <a:off x="5874840" y="1017360"/>
            <a:ext cx="658440" cy="235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580" b="1" u="none" strike="noStrike">
                <a:solidFill>
                  <a:srgbClr val="FFFFFF"/>
                </a:solidFill>
                <a:effectLst/>
                <a:uFillTx/>
                <a:latin typeface="DejaVuSans"/>
                <a:ea typeface="DejaVuSans"/>
              </a:rPr>
              <a:t>FAISS</a:t>
            </a:r>
            <a:endParaRPr lang="en-US" sz="15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36" name="文本框 435"/>
          <p:cNvSpPr txBox="1"/>
          <p:nvPr/>
        </p:nvSpPr>
        <p:spPr>
          <a:xfrm>
            <a:off x="6498360" y="1010160"/>
            <a:ext cx="1409040" cy="2534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58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索引类型与应用</a:t>
            </a:r>
            <a:endParaRPr lang="en-US" sz="15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37" name="文本框 436"/>
          <p:cNvSpPr txBox="1"/>
          <p:nvPr/>
        </p:nvSpPr>
        <p:spPr>
          <a:xfrm>
            <a:off x="7225920" y="1591560"/>
            <a:ext cx="474120" cy="1954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320" b="0" u="none" strike="noStrike">
                <a:solidFill>
                  <a:srgbClr val="FFFFFF"/>
                </a:solidFill>
                <a:effectLst/>
                <a:uFillTx/>
                <a:latin typeface="DejaVuSans"/>
                <a:ea typeface="DejaVuSans"/>
              </a:rPr>
              <a:t>FAISS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38" name="任意多边形: 形状 437"/>
          <p:cNvSpPr/>
          <p:nvPr/>
        </p:nvSpPr>
        <p:spPr>
          <a:xfrm>
            <a:off x="5849640" y="1938600"/>
            <a:ext cx="534960" cy="535320"/>
          </a:xfrm>
          <a:custGeom>
            <a:avLst/>
            <a:gdLst/>
            <a:ahLst/>
            <a:cxnLst/>
            <a:rect l="0" t="0" r="r" b="b"/>
            <a:pathLst>
              <a:path w="1486" h="1487">
                <a:moveTo>
                  <a:pt x="1486" y="743"/>
                </a:moveTo>
                <a:cubicBezTo>
                  <a:pt x="1486" y="767"/>
                  <a:pt x="1485" y="791"/>
                  <a:pt x="1483" y="816"/>
                </a:cubicBezTo>
                <a:cubicBezTo>
                  <a:pt x="1480" y="840"/>
                  <a:pt x="1477" y="864"/>
                  <a:pt x="1472" y="888"/>
                </a:cubicBezTo>
                <a:cubicBezTo>
                  <a:pt x="1467" y="912"/>
                  <a:pt x="1461" y="935"/>
                  <a:pt x="1454" y="958"/>
                </a:cubicBezTo>
                <a:cubicBezTo>
                  <a:pt x="1447" y="982"/>
                  <a:pt x="1439" y="1005"/>
                  <a:pt x="1430" y="1027"/>
                </a:cubicBezTo>
                <a:cubicBezTo>
                  <a:pt x="1420" y="1049"/>
                  <a:pt x="1410" y="1071"/>
                  <a:pt x="1399" y="1093"/>
                </a:cubicBezTo>
                <a:cubicBezTo>
                  <a:pt x="1387" y="1114"/>
                  <a:pt x="1375" y="1135"/>
                  <a:pt x="1361" y="1155"/>
                </a:cubicBezTo>
                <a:cubicBezTo>
                  <a:pt x="1348" y="1176"/>
                  <a:pt x="1333" y="1195"/>
                  <a:pt x="1318" y="1214"/>
                </a:cubicBezTo>
                <a:cubicBezTo>
                  <a:pt x="1302" y="1233"/>
                  <a:pt x="1286" y="1251"/>
                  <a:pt x="1269" y="1268"/>
                </a:cubicBezTo>
                <a:cubicBezTo>
                  <a:pt x="1252" y="1285"/>
                  <a:pt x="1234" y="1303"/>
                  <a:pt x="1215" y="1318"/>
                </a:cubicBezTo>
                <a:cubicBezTo>
                  <a:pt x="1196" y="1333"/>
                  <a:pt x="1176" y="1348"/>
                  <a:pt x="1156" y="1361"/>
                </a:cubicBezTo>
                <a:cubicBezTo>
                  <a:pt x="1136" y="1375"/>
                  <a:pt x="1115" y="1387"/>
                  <a:pt x="1094" y="1399"/>
                </a:cubicBezTo>
                <a:cubicBezTo>
                  <a:pt x="1072" y="1410"/>
                  <a:pt x="1050" y="1421"/>
                  <a:pt x="1028" y="1430"/>
                </a:cubicBezTo>
                <a:cubicBezTo>
                  <a:pt x="1005" y="1439"/>
                  <a:pt x="982" y="1448"/>
                  <a:pt x="959" y="1455"/>
                </a:cubicBezTo>
                <a:cubicBezTo>
                  <a:pt x="936" y="1462"/>
                  <a:pt x="912" y="1468"/>
                  <a:pt x="888" y="1472"/>
                </a:cubicBezTo>
                <a:cubicBezTo>
                  <a:pt x="865" y="1477"/>
                  <a:pt x="840" y="1481"/>
                  <a:pt x="815" y="1483"/>
                </a:cubicBezTo>
                <a:cubicBezTo>
                  <a:pt x="791" y="1485"/>
                  <a:pt x="767" y="1487"/>
                  <a:pt x="742" y="1487"/>
                </a:cubicBezTo>
                <a:cubicBezTo>
                  <a:pt x="718" y="1487"/>
                  <a:pt x="694" y="1485"/>
                  <a:pt x="670" y="1483"/>
                </a:cubicBezTo>
                <a:cubicBezTo>
                  <a:pt x="645" y="1481"/>
                  <a:pt x="621" y="1477"/>
                  <a:pt x="598" y="1472"/>
                </a:cubicBezTo>
                <a:cubicBezTo>
                  <a:pt x="574" y="1468"/>
                  <a:pt x="550" y="1462"/>
                  <a:pt x="527" y="1455"/>
                </a:cubicBezTo>
                <a:cubicBezTo>
                  <a:pt x="504" y="1448"/>
                  <a:pt x="481" y="1439"/>
                  <a:pt x="458" y="1430"/>
                </a:cubicBezTo>
                <a:cubicBezTo>
                  <a:pt x="436" y="1421"/>
                  <a:pt x="414" y="1410"/>
                  <a:pt x="392" y="1399"/>
                </a:cubicBezTo>
                <a:cubicBezTo>
                  <a:pt x="371" y="1387"/>
                  <a:pt x="350" y="1375"/>
                  <a:pt x="330" y="1361"/>
                </a:cubicBezTo>
                <a:cubicBezTo>
                  <a:pt x="310" y="1348"/>
                  <a:pt x="290" y="1333"/>
                  <a:pt x="271" y="1318"/>
                </a:cubicBezTo>
                <a:cubicBezTo>
                  <a:pt x="252" y="1303"/>
                  <a:pt x="234" y="1285"/>
                  <a:pt x="217" y="1268"/>
                </a:cubicBezTo>
                <a:cubicBezTo>
                  <a:pt x="200" y="1251"/>
                  <a:pt x="184" y="1233"/>
                  <a:pt x="168" y="1214"/>
                </a:cubicBezTo>
                <a:cubicBezTo>
                  <a:pt x="153" y="1195"/>
                  <a:pt x="138" y="1176"/>
                  <a:pt x="125" y="1155"/>
                </a:cubicBezTo>
                <a:cubicBezTo>
                  <a:pt x="111" y="1135"/>
                  <a:pt x="99" y="1114"/>
                  <a:pt x="87" y="1093"/>
                </a:cubicBezTo>
                <a:cubicBezTo>
                  <a:pt x="76" y="1071"/>
                  <a:pt x="65" y="1049"/>
                  <a:pt x="56" y="1027"/>
                </a:cubicBezTo>
                <a:cubicBezTo>
                  <a:pt x="47" y="1005"/>
                  <a:pt x="39" y="982"/>
                  <a:pt x="32" y="958"/>
                </a:cubicBezTo>
                <a:cubicBezTo>
                  <a:pt x="25" y="935"/>
                  <a:pt x="19" y="912"/>
                  <a:pt x="14" y="888"/>
                </a:cubicBezTo>
                <a:cubicBezTo>
                  <a:pt x="9" y="864"/>
                  <a:pt x="6" y="840"/>
                  <a:pt x="3" y="816"/>
                </a:cubicBezTo>
                <a:cubicBezTo>
                  <a:pt x="1" y="791"/>
                  <a:pt x="0" y="767"/>
                  <a:pt x="0" y="743"/>
                </a:cubicBezTo>
                <a:cubicBezTo>
                  <a:pt x="0" y="718"/>
                  <a:pt x="1" y="694"/>
                  <a:pt x="3" y="670"/>
                </a:cubicBezTo>
                <a:cubicBezTo>
                  <a:pt x="6" y="646"/>
                  <a:pt x="9" y="622"/>
                  <a:pt x="14" y="598"/>
                </a:cubicBezTo>
                <a:cubicBezTo>
                  <a:pt x="19" y="574"/>
                  <a:pt x="25" y="550"/>
                  <a:pt x="32" y="527"/>
                </a:cubicBezTo>
                <a:cubicBezTo>
                  <a:pt x="39" y="504"/>
                  <a:pt x="47" y="481"/>
                  <a:pt x="56" y="458"/>
                </a:cubicBezTo>
                <a:cubicBezTo>
                  <a:pt x="65" y="436"/>
                  <a:pt x="76" y="414"/>
                  <a:pt x="87" y="393"/>
                </a:cubicBezTo>
                <a:cubicBezTo>
                  <a:pt x="99" y="371"/>
                  <a:pt x="111" y="350"/>
                  <a:pt x="125" y="330"/>
                </a:cubicBezTo>
                <a:cubicBezTo>
                  <a:pt x="138" y="310"/>
                  <a:pt x="153" y="290"/>
                  <a:pt x="168" y="272"/>
                </a:cubicBezTo>
                <a:cubicBezTo>
                  <a:pt x="184" y="253"/>
                  <a:pt x="200" y="235"/>
                  <a:pt x="217" y="217"/>
                </a:cubicBezTo>
                <a:cubicBezTo>
                  <a:pt x="234" y="200"/>
                  <a:pt x="252" y="184"/>
                  <a:pt x="271" y="169"/>
                </a:cubicBezTo>
                <a:cubicBezTo>
                  <a:pt x="290" y="153"/>
                  <a:pt x="310" y="139"/>
                  <a:pt x="330" y="125"/>
                </a:cubicBezTo>
                <a:cubicBezTo>
                  <a:pt x="350" y="112"/>
                  <a:pt x="371" y="99"/>
                  <a:pt x="392" y="88"/>
                </a:cubicBezTo>
                <a:cubicBezTo>
                  <a:pt x="414" y="76"/>
                  <a:pt x="436" y="66"/>
                  <a:pt x="458" y="56"/>
                </a:cubicBezTo>
                <a:cubicBezTo>
                  <a:pt x="481" y="47"/>
                  <a:pt x="504" y="39"/>
                  <a:pt x="527" y="32"/>
                </a:cubicBezTo>
                <a:cubicBezTo>
                  <a:pt x="550" y="25"/>
                  <a:pt x="574" y="19"/>
                  <a:pt x="598" y="14"/>
                </a:cubicBezTo>
                <a:cubicBezTo>
                  <a:pt x="621" y="9"/>
                  <a:pt x="645" y="6"/>
                  <a:pt x="670" y="4"/>
                </a:cubicBezTo>
                <a:cubicBezTo>
                  <a:pt x="694" y="1"/>
                  <a:pt x="718" y="0"/>
                  <a:pt x="742" y="0"/>
                </a:cubicBezTo>
                <a:cubicBezTo>
                  <a:pt x="767" y="0"/>
                  <a:pt x="791" y="1"/>
                  <a:pt x="815" y="4"/>
                </a:cubicBezTo>
                <a:cubicBezTo>
                  <a:pt x="840" y="6"/>
                  <a:pt x="865" y="9"/>
                  <a:pt x="888" y="14"/>
                </a:cubicBezTo>
                <a:cubicBezTo>
                  <a:pt x="912" y="19"/>
                  <a:pt x="936" y="25"/>
                  <a:pt x="959" y="32"/>
                </a:cubicBezTo>
                <a:cubicBezTo>
                  <a:pt x="982" y="39"/>
                  <a:pt x="1005" y="47"/>
                  <a:pt x="1028" y="56"/>
                </a:cubicBezTo>
                <a:cubicBezTo>
                  <a:pt x="1050" y="66"/>
                  <a:pt x="1072" y="76"/>
                  <a:pt x="1094" y="88"/>
                </a:cubicBezTo>
                <a:cubicBezTo>
                  <a:pt x="1115" y="99"/>
                  <a:pt x="1136" y="112"/>
                  <a:pt x="1156" y="125"/>
                </a:cubicBezTo>
                <a:cubicBezTo>
                  <a:pt x="1176" y="139"/>
                  <a:pt x="1196" y="153"/>
                  <a:pt x="1215" y="169"/>
                </a:cubicBezTo>
                <a:cubicBezTo>
                  <a:pt x="1234" y="184"/>
                  <a:pt x="1252" y="200"/>
                  <a:pt x="1269" y="217"/>
                </a:cubicBezTo>
                <a:cubicBezTo>
                  <a:pt x="1286" y="235"/>
                  <a:pt x="1302" y="253"/>
                  <a:pt x="1318" y="272"/>
                </a:cubicBezTo>
                <a:cubicBezTo>
                  <a:pt x="1333" y="290"/>
                  <a:pt x="1348" y="310"/>
                  <a:pt x="1361" y="330"/>
                </a:cubicBezTo>
                <a:cubicBezTo>
                  <a:pt x="1375" y="350"/>
                  <a:pt x="1387" y="371"/>
                  <a:pt x="1399" y="393"/>
                </a:cubicBezTo>
                <a:cubicBezTo>
                  <a:pt x="1410" y="414"/>
                  <a:pt x="1420" y="436"/>
                  <a:pt x="1430" y="458"/>
                </a:cubicBezTo>
                <a:cubicBezTo>
                  <a:pt x="1439" y="481"/>
                  <a:pt x="1447" y="504"/>
                  <a:pt x="1454" y="527"/>
                </a:cubicBezTo>
                <a:cubicBezTo>
                  <a:pt x="1461" y="550"/>
                  <a:pt x="1467" y="574"/>
                  <a:pt x="1472" y="598"/>
                </a:cubicBezTo>
                <a:cubicBezTo>
                  <a:pt x="1477" y="622"/>
                  <a:pt x="1480" y="646"/>
                  <a:pt x="1483" y="670"/>
                </a:cubicBezTo>
                <a:cubicBezTo>
                  <a:pt x="1485" y="694"/>
                  <a:pt x="1486" y="718"/>
                  <a:pt x="1486" y="743"/>
                </a:cubicBezTo>
                <a:close/>
              </a:path>
            </a:pathLst>
          </a:custGeom>
          <a:solidFill>
            <a:srgbClr val="1E40AF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439" name="图片 438"/>
          <p:cNvPicPr/>
          <p:nvPr/>
        </p:nvPicPr>
        <p:blipFill>
          <a:blip r:embed="rId11"/>
          <a:stretch/>
        </p:blipFill>
        <p:spPr>
          <a:xfrm>
            <a:off x="6041880" y="2106000"/>
            <a:ext cx="150120" cy="2001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440" name="文本框 439"/>
          <p:cNvSpPr txBox="1"/>
          <p:nvPr/>
        </p:nvSpPr>
        <p:spPr>
          <a:xfrm>
            <a:off x="7682400" y="1585440"/>
            <a:ext cx="1006560" cy="21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索引工作流程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441" name="图片 440"/>
          <p:cNvPicPr/>
          <p:nvPr/>
        </p:nvPicPr>
        <p:blipFill>
          <a:blip r:embed="rId12"/>
          <a:stretch/>
        </p:blipFill>
        <p:spPr>
          <a:xfrm>
            <a:off x="7069680" y="2256480"/>
            <a:ext cx="150120" cy="1666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442" name="任意多边形: 形状 441"/>
          <p:cNvSpPr/>
          <p:nvPr/>
        </p:nvSpPr>
        <p:spPr>
          <a:xfrm>
            <a:off x="7821720" y="1938600"/>
            <a:ext cx="535320" cy="535320"/>
          </a:xfrm>
          <a:custGeom>
            <a:avLst/>
            <a:gdLst/>
            <a:ahLst/>
            <a:cxnLst/>
            <a:rect l="0" t="0" r="r" b="b"/>
            <a:pathLst>
              <a:path w="1487" h="1487">
                <a:moveTo>
                  <a:pt x="1487" y="743"/>
                </a:moveTo>
                <a:cubicBezTo>
                  <a:pt x="1487" y="767"/>
                  <a:pt x="1485" y="791"/>
                  <a:pt x="1483" y="816"/>
                </a:cubicBezTo>
                <a:cubicBezTo>
                  <a:pt x="1481" y="840"/>
                  <a:pt x="1477" y="864"/>
                  <a:pt x="1472" y="888"/>
                </a:cubicBezTo>
                <a:cubicBezTo>
                  <a:pt x="1468" y="912"/>
                  <a:pt x="1462" y="935"/>
                  <a:pt x="1455" y="958"/>
                </a:cubicBezTo>
                <a:cubicBezTo>
                  <a:pt x="1448" y="982"/>
                  <a:pt x="1439" y="1005"/>
                  <a:pt x="1430" y="1027"/>
                </a:cubicBezTo>
                <a:cubicBezTo>
                  <a:pt x="1421" y="1049"/>
                  <a:pt x="1410" y="1071"/>
                  <a:pt x="1399" y="1093"/>
                </a:cubicBezTo>
                <a:cubicBezTo>
                  <a:pt x="1387" y="1114"/>
                  <a:pt x="1375" y="1135"/>
                  <a:pt x="1361" y="1155"/>
                </a:cubicBezTo>
                <a:cubicBezTo>
                  <a:pt x="1348" y="1176"/>
                  <a:pt x="1333" y="1195"/>
                  <a:pt x="1318" y="1214"/>
                </a:cubicBezTo>
                <a:cubicBezTo>
                  <a:pt x="1303" y="1233"/>
                  <a:pt x="1285" y="1251"/>
                  <a:pt x="1268" y="1268"/>
                </a:cubicBezTo>
                <a:cubicBezTo>
                  <a:pt x="1251" y="1285"/>
                  <a:pt x="1233" y="1303"/>
                  <a:pt x="1214" y="1318"/>
                </a:cubicBezTo>
                <a:cubicBezTo>
                  <a:pt x="1195" y="1333"/>
                  <a:pt x="1176" y="1348"/>
                  <a:pt x="1155" y="1361"/>
                </a:cubicBezTo>
                <a:cubicBezTo>
                  <a:pt x="1135" y="1375"/>
                  <a:pt x="1114" y="1387"/>
                  <a:pt x="1093" y="1399"/>
                </a:cubicBezTo>
                <a:cubicBezTo>
                  <a:pt x="1071" y="1410"/>
                  <a:pt x="1049" y="1421"/>
                  <a:pt x="1027" y="1430"/>
                </a:cubicBezTo>
                <a:cubicBezTo>
                  <a:pt x="1005" y="1439"/>
                  <a:pt x="982" y="1448"/>
                  <a:pt x="958" y="1455"/>
                </a:cubicBezTo>
                <a:cubicBezTo>
                  <a:pt x="935" y="1462"/>
                  <a:pt x="912" y="1468"/>
                  <a:pt x="888" y="1472"/>
                </a:cubicBezTo>
                <a:cubicBezTo>
                  <a:pt x="864" y="1477"/>
                  <a:pt x="840" y="1481"/>
                  <a:pt x="816" y="1483"/>
                </a:cubicBezTo>
                <a:cubicBezTo>
                  <a:pt x="791" y="1485"/>
                  <a:pt x="767" y="1487"/>
                  <a:pt x="743" y="1487"/>
                </a:cubicBezTo>
                <a:cubicBezTo>
                  <a:pt x="718" y="1487"/>
                  <a:pt x="694" y="1485"/>
                  <a:pt x="670" y="1483"/>
                </a:cubicBezTo>
                <a:cubicBezTo>
                  <a:pt x="646" y="1481"/>
                  <a:pt x="622" y="1477"/>
                  <a:pt x="598" y="1472"/>
                </a:cubicBezTo>
                <a:cubicBezTo>
                  <a:pt x="574" y="1468"/>
                  <a:pt x="550" y="1462"/>
                  <a:pt x="527" y="1455"/>
                </a:cubicBezTo>
                <a:cubicBezTo>
                  <a:pt x="504" y="1448"/>
                  <a:pt x="481" y="1439"/>
                  <a:pt x="458" y="1430"/>
                </a:cubicBezTo>
                <a:cubicBezTo>
                  <a:pt x="436" y="1421"/>
                  <a:pt x="414" y="1410"/>
                  <a:pt x="393" y="1399"/>
                </a:cubicBezTo>
                <a:cubicBezTo>
                  <a:pt x="371" y="1387"/>
                  <a:pt x="350" y="1375"/>
                  <a:pt x="330" y="1361"/>
                </a:cubicBezTo>
                <a:cubicBezTo>
                  <a:pt x="310" y="1348"/>
                  <a:pt x="290" y="1333"/>
                  <a:pt x="271" y="1318"/>
                </a:cubicBezTo>
                <a:cubicBezTo>
                  <a:pt x="253" y="1303"/>
                  <a:pt x="235" y="1285"/>
                  <a:pt x="217" y="1268"/>
                </a:cubicBezTo>
                <a:cubicBezTo>
                  <a:pt x="200" y="1251"/>
                  <a:pt x="184" y="1233"/>
                  <a:pt x="169" y="1214"/>
                </a:cubicBezTo>
                <a:cubicBezTo>
                  <a:pt x="153" y="1195"/>
                  <a:pt x="139" y="1176"/>
                  <a:pt x="125" y="1155"/>
                </a:cubicBezTo>
                <a:cubicBezTo>
                  <a:pt x="112" y="1135"/>
                  <a:pt x="99" y="1114"/>
                  <a:pt x="88" y="1093"/>
                </a:cubicBezTo>
                <a:cubicBezTo>
                  <a:pt x="76" y="1071"/>
                  <a:pt x="66" y="1049"/>
                  <a:pt x="56" y="1027"/>
                </a:cubicBezTo>
                <a:cubicBezTo>
                  <a:pt x="47" y="1005"/>
                  <a:pt x="39" y="982"/>
                  <a:pt x="32" y="958"/>
                </a:cubicBezTo>
                <a:cubicBezTo>
                  <a:pt x="25" y="935"/>
                  <a:pt x="19" y="912"/>
                  <a:pt x="14" y="888"/>
                </a:cubicBezTo>
                <a:cubicBezTo>
                  <a:pt x="9" y="864"/>
                  <a:pt x="6" y="840"/>
                  <a:pt x="3" y="816"/>
                </a:cubicBezTo>
                <a:cubicBezTo>
                  <a:pt x="1" y="791"/>
                  <a:pt x="0" y="767"/>
                  <a:pt x="0" y="743"/>
                </a:cubicBezTo>
                <a:cubicBezTo>
                  <a:pt x="0" y="718"/>
                  <a:pt x="1" y="694"/>
                  <a:pt x="3" y="670"/>
                </a:cubicBezTo>
                <a:cubicBezTo>
                  <a:pt x="6" y="646"/>
                  <a:pt x="9" y="622"/>
                  <a:pt x="14" y="598"/>
                </a:cubicBezTo>
                <a:cubicBezTo>
                  <a:pt x="19" y="574"/>
                  <a:pt x="25" y="550"/>
                  <a:pt x="32" y="527"/>
                </a:cubicBezTo>
                <a:cubicBezTo>
                  <a:pt x="39" y="504"/>
                  <a:pt x="47" y="481"/>
                  <a:pt x="56" y="458"/>
                </a:cubicBezTo>
                <a:cubicBezTo>
                  <a:pt x="66" y="436"/>
                  <a:pt x="76" y="414"/>
                  <a:pt x="88" y="393"/>
                </a:cubicBezTo>
                <a:cubicBezTo>
                  <a:pt x="99" y="371"/>
                  <a:pt x="112" y="350"/>
                  <a:pt x="125" y="330"/>
                </a:cubicBezTo>
                <a:cubicBezTo>
                  <a:pt x="139" y="310"/>
                  <a:pt x="153" y="290"/>
                  <a:pt x="169" y="272"/>
                </a:cubicBezTo>
                <a:cubicBezTo>
                  <a:pt x="184" y="253"/>
                  <a:pt x="200" y="235"/>
                  <a:pt x="217" y="217"/>
                </a:cubicBezTo>
                <a:cubicBezTo>
                  <a:pt x="235" y="200"/>
                  <a:pt x="253" y="184"/>
                  <a:pt x="271" y="169"/>
                </a:cubicBezTo>
                <a:cubicBezTo>
                  <a:pt x="290" y="153"/>
                  <a:pt x="310" y="139"/>
                  <a:pt x="330" y="125"/>
                </a:cubicBezTo>
                <a:cubicBezTo>
                  <a:pt x="350" y="112"/>
                  <a:pt x="371" y="99"/>
                  <a:pt x="393" y="88"/>
                </a:cubicBezTo>
                <a:cubicBezTo>
                  <a:pt x="414" y="76"/>
                  <a:pt x="436" y="66"/>
                  <a:pt x="458" y="56"/>
                </a:cubicBezTo>
                <a:cubicBezTo>
                  <a:pt x="481" y="47"/>
                  <a:pt x="504" y="39"/>
                  <a:pt x="527" y="32"/>
                </a:cubicBezTo>
                <a:cubicBezTo>
                  <a:pt x="550" y="25"/>
                  <a:pt x="574" y="19"/>
                  <a:pt x="598" y="14"/>
                </a:cubicBezTo>
                <a:cubicBezTo>
                  <a:pt x="622" y="9"/>
                  <a:pt x="646" y="6"/>
                  <a:pt x="670" y="4"/>
                </a:cubicBezTo>
                <a:cubicBezTo>
                  <a:pt x="694" y="1"/>
                  <a:pt x="718" y="0"/>
                  <a:pt x="743" y="0"/>
                </a:cubicBezTo>
                <a:cubicBezTo>
                  <a:pt x="767" y="0"/>
                  <a:pt x="791" y="1"/>
                  <a:pt x="816" y="4"/>
                </a:cubicBezTo>
                <a:cubicBezTo>
                  <a:pt x="840" y="6"/>
                  <a:pt x="864" y="9"/>
                  <a:pt x="888" y="14"/>
                </a:cubicBezTo>
                <a:cubicBezTo>
                  <a:pt x="912" y="19"/>
                  <a:pt x="935" y="25"/>
                  <a:pt x="958" y="32"/>
                </a:cubicBezTo>
                <a:cubicBezTo>
                  <a:pt x="982" y="39"/>
                  <a:pt x="1005" y="47"/>
                  <a:pt x="1027" y="56"/>
                </a:cubicBezTo>
                <a:cubicBezTo>
                  <a:pt x="1049" y="66"/>
                  <a:pt x="1071" y="76"/>
                  <a:pt x="1093" y="88"/>
                </a:cubicBezTo>
                <a:cubicBezTo>
                  <a:pt x="1114" y="99"/>
                  <a:pt x="1135" y="112"/>
                  <a:pt x="1155" y="125"/>
                </a:cubicBezTo>
                <a:cubicBezTo>
                  <a:pt x="1176" y="139"/>
                  <a:pt x="1195" y="153"/>
                  <a:pt x="1214" y="169"/>
                </a:cubicBezTo>
                <a:cubicBezTo>
                  <a:pt x="1233" y="184"/>
                  <a:pt x="1251" y="200"/>
                  <a:pt x="1268" y="217"/>
                </a:cubicBezTo>
                <a:cubicBezTo>
                  <a:pt x="1285" y="235"/>
                  <a:pt x="1303" y="253"/>
                  <a:pt x="1318" y="272"/>
                </a:cubicBezTo>
                <a:cubicBezTo>
                  <a:pt x="1333" y="290"/>
                  <a:pt x="1348" y="310"/>
                  <a:pt x="1361" y="330"/>
                </a:cubicBezTo>
                <a:cubicBezTo>
                  <a:pt x="1375" y="350"/>
                  <a:pt x="1387" y="371"/>
                  <a:pt x="1399" y="393"/>
                </a:cubicBezTo>
                <a:cubicBezTo>
                  <a:pt x="1410" y="414"/>
                  <a:pt x="1421" y="436"/>
                  <a:pt x="1430" y="458"/>
                </a:cubicBezTo>
                <a:cubicBezTo>
                  <a:pt x="1439" y="481"/>
                  <a:pt x="1448" y="504"/>
                  <a:pt x="1455" y="527"/>
                </a:cubicBezTo>
                <a:cubicBezTo>
                  <a:pt x="1462" y="550"/>
                  <a:pt x="1468" y="574"/>
                  <a:pt x="1472" y="598"/>
                </a:cubicBezTo>
                <a:cubicBezTo>
                  <a:pt x="1477" y="622"/>
                  <a:pt x="1481" y="646"/>
                  <a:pt x="1483" y="670"/>
                </a:cubicBezTo>
                <a:cubicBezTo>
                  <a:pt x="1485" y="694"/>
                  <a:pt x="1487" y="718"/>
                  <a:pt x="1487" y="743"/>
                </a:cubicBezTo>
                <a:close/>
              </a:path>
            </a:pathLst>
          </a:custGeom>
          <a:solidFill>
            <a:srgbClr val="1E40AF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443" name="图片 442"/>
          <p:cNvPicPr/>
          <p:nvPr/>
        </p:nvPicPr>
        <p:blipFill>
          <a:blip r:embed="rId13"/>
          <a:stretch/>
        </p:blipFill>
        <p:spPr>
          <a:xfrm>
            <a:off x="7972200" y="2106000"/>
            <a:ext cx="225360" cy="2001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444" name="文本框 443"/>
          <p:cNvSpPr txBox="1"/>
          <p:nvPr/>
        </p:nvSpPr>
        <p:spPr>
          <a:xfrm>
            <a:off x="5716080" y="2553840"/>
            <a:ext cx="80532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法律条款向量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45" name="文本框 444"/>
          <p:cNvSpPr txBox="1"/>
          <p:nvPr/>
        </p:nvSpPr>
        <p:spPr>
          <a:xfrm>
            <a:off x="7772760" y="2558520"/>
            <a:ext cx="379440" cy="157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0" u="none" strike="noStrike">
                <a:solidFill>
                  <a:srgbClr val="FFFFFF"/>
                </a:solidFill>
                <a:effectLst/>
                <a:uFillTx/>
                <a:latin typeface="DejaVuSans"/>
                <a:ea typeface="DejaVuSans"/>
              </a:rPr>
              <a:t>FAISS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446" name="图片 445"/>
          <p:cNvPicPr/>
          <p:nvPr/>
        </p:nvPicPr>
        <p:blipFill>
          <a:blip r:embed="rId14"/>
          <a:stretch/>
        </p:blipFill>
        <p:spPr>
          <a:xfrm>
            <a:off x="8958240" y="2256480"/>
            <a:ext cx="150120" cy="1666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447" name="任意多边形: 形状 446"/>
          <p:cNvSpPr/>
          <p:nvPr/>
        </p:nvSpPr>
        <p:spPr>
          <a:xfrm>
            <a:off x="9660240" y="1938600"/>
            <a:ext cx="534960" cy="535320"/>
          </a:xfrm>
          <a:custGeom>
            <a:avLst/>
            <a:gdLst/>
            <a:ahLst/>
            <a:cxnLst/>
            <a:rect l="0" t="0" r="r" b="b"/>
            <a:pathLst>
              <a:path w="1486" h="1487">
                <a:moveTo>
                  <a:pt x="1486" y="743"/>
                </a:moveTo>
                <a:cubicBezTo>
                  <a:pt x="1486" y="767"/>
                  <a:pt x="1485" y="791"/>
                  <a:pt x="1483" y="816"/>
                </a:cubicBezTo>
                <a:cubicBezTo>
                  <a:pt x="1480" y="840"/>
                  <a:pt x="1477" y="864"/>
                  <a:pt x="1472" y="888"/>
                </a:cubicBezTo>
                <a:cubicBezTo>
                  <a:pt x="1467" y="912"/>
                  <a:pt x="1462" y="935"/>
                  <a:pt x="1454" y="958"/>
                </a:cubicBezTo>
                <a:cubicBezTo>
                  <a:pt x="1447" y="982"/>
                  <a:pt x="1439" y="1005"/>
                  <a:pt x="1430" y="1027"/>
                </a:cubicBezTo>
                <a:cubicBezTo>
                  <a:pt x="1421" y="1049"/>
                  <a:pt x="1410" y="1071"/>
                  <a:pt x="1399" y="1093"/>
                </a:cubicBezTo>
                <a:cubicBezTo>
                  <a:pt x="1387" y="1114"/>
                  <a:pt x="1375" y="1135"/>
                  <a:pt x="1361" y="1155"/>
                </a:cubicBezTo>
                <a:cubicBezTo>
                  <a:pt x="1348" y="1176"/>
                  <a:pt x="1333" y="1195"/>
                  <a:pt x="1318" y="1214"/>
                </a:cubicBezTo>
                <a:cubicBezTo>
                  <a:pt x="1302" y="1233"/>
                  <a:pt x="1286" y="1251"/>
                  <a:pt x="1269" y="1268"/>
                </a:cubicBezTo>
                <a:cubicBezTo>
                  <a:pt x="1252" y="1285"/>
                  <a:pt x="1234" y="1303"/>
                  <a:pt x="1215" y="1318"/>
                </a:cubicBezTo>
                <a:cubicBezTo>
                  <a:pt x="1196" y="1333"/>
                  <a:pt x="1177" y="1348"/>
                  <a:pt x="1156" y="1361"/>
                </a:cubicBezTo>
                <a:cubicBezTo>
                  <a:pt x="1136" y="1375"/>
                  <a:pt x="1115" y="1387"/>
                  <a:pt x="1094" y="1399"/>
                </a:cubicBezTo>
                <a:cubicBezTo>
                  <a:pt x="1072" y="1410"/>
                  <a:pt x="1050" y="1421"/>
                  <a:pt x="1028" y="1430"/>
                </a:cubicBezTo>
                <a:cubicBezTo>
                  <a:pt x="1005" y="1439"/>
                  <a:pt x="983" y="1448"/>
                  <a:pt x="959" y="1455"/>
                </a:cubicBezTo>
                <a:cubicBezTo>
                  <a:pt x="936" y="1462"/>
                  <a:pt x="912" y="1468"/>
                  <a:pt x="889" y="1472"/>
                </a:cubicBezTo>
                <a:cubicBezTo>
                  <a:pt x="865" y="1477"/>
                  <a:pt x="841" y="1481"/>
                  <a:pt x="816" y="1483"/>
                </a:cubicBezTo>
                <a:cubicBezTo>
                  <a:pt x="792" y="1485"/>
                  <a:pt x="768" y="1487"/>
                  <a:pt x="744" y="1487"/>
                </a:cubicBezTo>
                <a:cubicBezTo>
                  <a:pt x="719" y="1487"/>
                  <a:pt x="695" y="1485"/>
                  <a:pt x="671" y="1483"/>
                </a:cubicBezTo>
                <a:cubicBezTo>
                  <a:pt x="647" y="1481"/>
                  <a:pt x="622" y="1477"/>
                  <a:pt x="598" y="1472"/>
                </a:cubicBezTo>
                <a:cubicBezTo>
                  <a:pt x="574" y="1468"/>
                  <a:pt x="550" y="1462"/>
                  <a:pt x="527" y="1455"/>
                </a:cubicBezTo>
                <a:cubicBezTo>
                  <a:pt x="504" y="1448"/>
                  <a:pt x="481" y="1439"/>
                  <a:pt x="458" y="1430"/>
                </a:cubicBezTo>
                <a:cubicBezTo>
                  <a:pt x="436" y="1421"/>
                  <a:pt x="414" y="1410"/>
                  <a:pt x="392" y="1399"/>
                </a:cubicBezTo>
                <a:cubicBezTo>
                  <a:pt x="371" y="1387"/>
                  <a:pt x="350" y="1375"/>
                  <a:pt x="330" y="1361"/>
                </a:cubicBezTo>
                <a:cubicBezTo>
                  <a:pt x="310" y="1348"/>
                  <a:pt x="290" y="1333"/>
                  <a:pt x="271" y="1318"/>
                </a:cubicBezTo>
                <a:cubicBezTo>
                  <a:pt x="253" y="1303"/>
                  <a:pt x="235" y="1285"/>
                  <a:pt x="217" y="1268"/>
                </a:cubicBezTo>
                <a:cubicBezTo>
                  <a:pt x="200" y="1251"/>
                  <a:pt x="184" y="1233"/>
                  <a:pt x="168" y="1214"/>
                </a:cubicBezTo>
                <a:cubicBezTo>
                  <a:pt x="153" y="1195"/>
                  <a:pt x="138" y="1176"/>
                  <a:pt x="125" y="1155"/>
                </a:cubicBezTo>
                <a:cubicBezTo>
                  <a:pt x="111" y="1135"/>
                  <a:pt x="99" y="1114"/>
                  <a:pt x="87" y="1093"/>
                </a:cubicBezTo>
                <a:cubicBezTo>
                  <a:pt x="76" y="1071"/>
                  <a:pt x="66" y="1049"/>
                  <a:pt x="56" y="1027"/>
                </a:cubicBezTo>
                <a:cubicBezTo>
                  <a:pt x="47" y="1005"/>
                  <a:pt x="39" y="982"/>
                  <a:pt x="32" y="958"/>
                </a:cubicBezTo>
                <a:cubicBezTo>
                  <a:pt x="25" y="935"/>
                  <a:pt x="19" y="912"/>
                  <a:pt x="14" y="888"/>
                </a:cubicBezTo>
                <a:cubicBezTo>
                  <a:pt x="9" y="864"/>
                  <a:pt x="6" y="840"/>
                  <a:pt x="3" y="816"/>
                </a:cubicBezTo>
                <a:cubicBezTo>
                  <a:pt x="1" y="791"/>
                  <a:pt x="0" y="767"/>
                  <a:pt x="0" y="743"/>
                </a:cubicBezTo>
                <a:cubicBezTo>
                  <a:pt x="0" y="718"/>
                  <a:pt x="1" y="694"/>
                  <a:pt x="3" y="670"/>
                </a:cubicBezTo>
                <a:cubicBezTo>
                  <a:pt x="6" y="646"/>
                  <a:pt x="9" y="622"/>
                  <a:pt x="14" y="598"/>
                </a:cubicBezTo>
                <a:cubicBezTo>
                  <a:pt x="19" y="574"/>
                  <a:pt x="25" y="550"/>
                  <a:pt x="32" y="527"/>
                </a:cubicBezTo>
                <a:cubicBezTo>
                  <a:pt x="39" y="504"/>
                  <a:pt x="47" y="481"/>
                  <a:pt x="56" y="458"/>
                </a:cubicBezTo>
                <a:cubicBezTo>
                  <a:pt x="66" y="436"/>
                  <a:pt x="76" y="414"/>
                  <a:pt x="87" y="393"/>
                </a:cubicBezTo>
                <a:cubicBezTo>
                  <a:pt x="99" y="371"/>
                  <a:pt x="111" y="350"/>
                  <a:pt x="125" y="330"/>
                </a:cubicBezTo>
                <a:cubicBezTo>
                  <a:pt x="138" y="310"/>
                  <a:pt x="153" y="290"/>
                  <a:pt x="168" y="272"/>
                </a:cubicBezTo>
                <a:cubicBezTo>
                  <a:pt x="184" y="253"/>
                  <a:pt x="200" y="235"/>
                  <a:pt x="217" y="217"/>
                </a:cubicBezTo>
                <a:cubicBezTo>
                  <a:pt x="235" y="200"/>
                  <a:pt x="253" y="184"/>
                  <a:pt x="271" y="169"/>
                </a:cubicBezTo>
                <a:cubicBezTo>
                  <a:pt x="290" y="153"/>
                  <a:pt x="310" y="139"/>
                  <a:pt x="330" y="125"/>
                </a:cubicBezTo>
                <a:cubicBezTo>
                  <a:pt x="350" y="112"/>
                  <a:pt x="371" y="99"/>
                  <a:pt x="392" y="88"/>
                </a:cubicBezTo>
                <a:cubicBezTo>
                  <a:pt x="414" y="76"/>
                  <a:pt x="436" y="66"/>
                  <a:pt x="458" y="56"/>
                </a:cubicBezTo>
                <a:cubicBezTo>
                  <a:pt x="481" y="47"/>
                  <a:pt x="504" y="39"/>
                  <a:pt x="527" y="32"/>
                </a:cubicBezTo>
                <a:cubicBezTo>
                  <a:pt x="550" y="25"/>
                  <a:pt x="574" y="19"/>
                  <a:pt x="598" y="14"/>
                </a:cubicBezTo>
                <a:cubicBezTo>
                  <a:pt x="622" y="9"/>
                  <a:pt x="647" y="6"/>
                  <a:pt x="671" y="4"/>
                </a:cubicBezTo>
                <a:cubicBezTo>
                  <a:pt x="695" y="1"/>
                  <a:pt x="719" y="0"/>
                  <a:pt x="744" y="0"/>
                </a:cubicBezTo>
                <a:cubicBezTo>
                  <a:pt x="768" y="0"/>
                  <a:pt x="792" y="1"/>
                  <a:pt x="816" y="4"/>
                </a:cubicBezTo>
                <a:cubicBezTo>
                  <a:pt x="841" y="6"/>
                  <a:pt x="865" y="9"/>
                  <a:pt x="889" y="14"/>
                </a:cubicBezTo>
                <a:cubicBezTo>
                  <a:pt x="912" y="19"/>
                  <a:pt x="936" y="25"/>
                  <a:pt x="959" y="32"/>
                </a:cubicBezTo>
                <a:cubicBezTo>
                  <a:pt x="983" y="39"/>
                  <a:pt x="1005" y="47"/>
                  <a:pt x="1028" y="56"/>
                </a:cubicBezTo>
                <a:cubicBezTo>
                  <a:pt x="1050" y="66"/>
                  <a:pt x="1072" y="76"/>
                  <a:pt x="1094" y="88"/>
                </a:cubicBezTo>
                <a:cubicBezTo>
                  <a:pt x="1115" y="99"/>
                  <a:pt x="1136" y="112"/>
                  <a:pt x="1156" y="125"/>
                </a:cubicBezTo>
                <a:cubicBezTo>
                  <a:pt x="1177" y="139"/>
                  <a:pt x="1196" y="153"/>
                  <a:pt x="1215" y="169"/>
                </a:cubicBezTo>
                <a:cubicBezTo>
                  <a:pt x="1234" y="184"/>
                  <a:pt x="1252" y="200"/>
                  <a:pt x="1269" y="217"/>
                </a:cubicBezTo>
                <a:cubicBezTo>
                  <a:pt x="1286" y="235"/>
                  <a:pt x="1302" y="253"/>
                  <a:pt x="1318" y="272"/>
                </a:cubicBezTo>
                <a:cubicBezTo>
                  <a:pt x="1333" y="290"/>
                  <a:pt x="1348" y="310"/>
                  <a:pt x="1361" y="330"/>
                </a:cubicBezTo>
                <a:cubicBezTo>
                  <a:pt x="1375" y="350"/>
                  <a:pt x="1387" y="371"/>
                  <a:pt x="1399" y="393"/>
                </a:cubicBezTo>
                <a:cubicBezTo>
                  <a:pt x="1410" y="414"/>
                  <a:pt x="1421" y="436"/>
                  <a:pt x="1430" y="458"/>
                </a:cubicBezTo>
                <a:cubicBezTo>
                  <a:pt x="1439" y="481"/>
                  <a:pt x="1447" y="504"/>
                  <a:pt x="1454" y="527"/>
                </a:cubicBezTo>
                <a:cubicBezTo>
                  <a:pt x="1462" y="550"/>
                  <a:pt x="1467" y="574"/>
                  <a:pt x="1472" y="598"/>
                </a:cubicBezTo>
                <a:cubicBezTo>
                  <a:pt x="1477" y="622"/>
                  <a:pt x="1480" y="646"/>
                  <a:pt x="1483" y="670"/>
                </a:cubicBezTo>
                <a:cubicBezTo>
                  <a:pt x="1485" y="694"/>
                  <a:pt x="1486" y="718"/>
                  <a:pt x="1486" y="743"/>
                </a:cubicBezTo>
                <a:close/>
              </a:path>
            </a:pathLst>
          </a:custGeom>
          <a:solidFill>
            <a:srgbClr val="1E40AF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448" name="图片 447"/>
          <p:cNvPicPr/>
          <p:nvPr/>
        </p:nvPicPr>
        <p:blipFill>
          <a:blip r:embed="rId15"/>
          <a:stretch/>
        </p:blipFill>
        <p:spPr>
          <a:xfrm>
            <a:off x="9827640" y="2106000"/>
            <a:ext cx="200160" cy="2001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449" name="文本框 448"/>
          <p:cNvSpPr txBox="1"/>
          <p:nvPr/>
        </p:nvSpPr>
        <p:spPr>
          <a:xfrm>
            <a:off x="8138160" y="2553840"/>
            <a:ext cx="26892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索引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50" name="文本框 449"/>
          <p:cNvSpPr txBox="1"/>
          <p:nvPr/>
        </p:nvSpPr>
        <p:spPr>
          <a:xfrm>
            <a:off x="9660240" y="2553840"/>
            <a:ext cx="53712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快速检索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51" name="文本框 450"/>
          <p:cNvSpPr txBox="1"/>
          <p:nvPr/>
        </p:nvSpPr>
        <p:spPr>
          <a:xfrm>
            <a:off x="5615640" y="3188160"/>
            <a:ext cx="35280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函数名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52" name="文本框 451"/>
          <p:cNvSpPr txBox="1"/>
          <p:nvPr/>
        </p:nvSpPr>
        <p:spPr>
          <a:xfrm>
            <a:off x="7115760" y="3188160"/>
            <a:ext cx="47016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功能描述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53" name="文本框 452"/>
          <p:cNvSpPr txBox="1"/>
          <p:nvPr/>
        </p:nvSpPr>
        <p:spPr>
          <a:xfrm>
            <a:off x="5615640" y="3493080"/>
            <a:ext cx="98928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FFB86A"/>
                </a:solidFill>
                <a:effectLst/>
                <a:uFillTx/>
                <a:latin typeface="DejaVuSans"/>
                <a:ea typeface="DejaVuSans"/>
              </a:rPr>
              <a:t>faiss.IndexFlatL2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54" name="文本框 453"/>
          <p:cNvSpPr txBox="1"/>
          <p:nvPr/>
        </p:nvSpPr>
        <p:spPr>
          <a:xfrm>
            <a:off x="7115760" y="3489120"/>
            <a:ext cx="47016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创建使用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55" name="文本框 454"/>
          <p:cNvSpPr txBox="1"/>
          <p:nvPr/>
        </p:nvSpPr>
        <p:spPr>
          <a:xfrm>
            <a:off x="7583760" y="3493080"/>
            <a:ext cx="14076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FFFFFF"/>
                </a:solidFill>
                <a:effectLst/>
                <a:uFillTx/>
                <a:latin typeface="DejaVuSans"/>
                <a:ea typeface="DejaVuSans"/>
              </a:rPr>
              <a:t>L2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56" name="文本框 455"/>
          <p:cNvSpPr txBox="1"/>
          <p:nvPr/>
        </p:nvSpPr>
        <p:spPr>
          <a:xfrm>
            <a:off x="7723440" y="3489120"/>
            <a:ext cx="164376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距离的平面索引，用于精确搜索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57" name="文本框 456"/>
          <p:cNvSpPr txBox="1"/>
          <p:nvPr/>
        </p:nvSpPr>
        <p:spPr>
          <a:xfrm>
            <a:off x="5615640" y="3802320"/>
            <a:ext cx="95472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FFB86A"/>
                </a:solidFill>
                <a:effectLst/>
                <a:uFillTx/>
                <a:latin typeface="DejaVuSans"/>
                <a:ea typeface="DejaVuSans"/>
              </a:rPr>
              <a:t>faiss.IndexFlatIP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58" name="文本框 457"/>
          <p:cNvSpPr txBox="1"/>
          <p:nvPr/>
        </p:nvSpPr>
        <p:spPr>
          <a:xfrm>
            <a:off x="7115760" y="3798360"/>
            <a:ext cx="234756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创建使用内积的平面索引，适用于相似度搜索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59" name="文本框 458"/>
          <p:cNvSpPr txBox="1"/>
          <p:nvPr/>
        </p:nvSpPr>
        <p:spPr>
          <a:xfrm>
            <a:off x="5615640" y="4111560"/>
            <a:ext cx="103176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FFB86A"/>
                </a:solidFill>
                <a:effectLst/>
                <a:uFillTx/>
                <a:latin typeface="DejaVuSans"/>
                <a:ea typeface="DejaVuSans"/>
              </a:rPr>
              <a:t>faiss.IndexIVFFlat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60" name="文本框 459"/>
          <p:cNvSpPr txBox="1"/>
          <p:nvPr/>
        </p:nvSpPr>
        <p:spPr>
          <a:xfrm>
            <a:off x="7115760" y="4107600"/>
            <a:ext cx="47016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创建使用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61" name="文本框 460"/>
          <p:cNvSpPr txBox="1"/>
          <p:nvPr/>
        </p:nvSpPr>
        <p:spPr>
          <a:xfrm>
            <a:off x="7583760" y="4111560"/>
            <a:ext cx="18324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FFFFFF"/>
                </a:solidFill>
                <a:effectLst/>
                <a:uFillTx/>
                <a:latin typeface="DejaVuSans"/>
                <a:ea typeface="DejaVuSans"/>
              </a:rPr>
              <a:t>IVF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62" name="文本框 461"/>
          <p:cNvSpPr txBox="1"/>
          <p:nvPr/>
        </p:nvSpPr>
        <p:spPr>
          <a:xfrm>
            <a:off x="7765560" y="4107600"/>
            <a:ext cx="11808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与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63" name="文本框 462"/>
          <p:cNvSpPr txBox="1"/>
          <p:nvPr/>
        </p:nvSpPr>
        <p:spPr>
          <a:xfrm>
            <a:off x="7882560" y="4111560"/>
            <a:ext cx="14076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FFFFFF"/>
                </a:solidFill>
                <a:effectLst/>
                <a:uFillTx/>
                <a:latin typeface="DejaVuSans"/>
                <a:ea typeface="DejaVuSans"/>
              </a:rPr>
              <a:t>L2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64" name="文本框 463"/>
          <p:cNvSpPr txBox="1"/>
          <p:nvPr/>
        </p:nvSpPr>
        <p:spPr>
          <a:xfrm>
            <a:off x="8022240" y="4107600"/>
            <a:ext cx="152640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距离的索引，适合大规模数据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65" name="文本框 464"/>
          <p:cNvSpPr txBox="1"/>
          <p:nvPr/>
        </p:nvSpPr>
        <p:spPr>
          <a:xfrm>
            <a:off x="5615640" y="4420800"/>
            <a:ext cx="22176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FFB86A"/>
                </a:solidFill>
                <a:effectLst/>
                <a:uFillTx/>
                <a:latin typeface="DejaVuSans"/>
                <a:ea typeface="DejaVuSans"/>
              </a:rPr>
              <a:t>add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66" name="文本框 465"/>
          <p:cNvSpPr txBox="1"/>
          <p:nvPr/>
        </p:nvSpPr>
        <p:spPr>
          <a:xfrm>
            <a:off x="7115760" y="4416840"/>
            <a:ext cx="140904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向索引中添加新的数据向量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67" name="文本框 466"/>
          <p:cNvSpPr txBox="1"/>
          <p:nvPr/>
        </p:nvSpPr>
        <p:spPr>
          <a:xfrm>
            <a:off x="5615640" y="4730040"/>
            <a:ext cx="39312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FFB86A"/>
                </a:solidFill>
                <a:effectLst/>
                <a:uFillTx/>
                <a:latin typeface="DejaVuSans"/>
                <a:ea typeface="DejaVuSans"/>
              </a:rPr>
              <a:t>search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68" name="文本框 467"/>
          <p:cNvSpPr txBox="1"/>
          <p:nvPr/>
        </p:nvSpPr>
        <p:spPr>
          <a:xfrm>
            <a:off x="7115760" y="4725720"/>
            <a:ext cx="176112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在索引中搜索与查询向量最相似的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69" name="文本框 468"/>
          <p:cNvSpPr txBox="1"/>
          <p:nvPr/>
        </p:nvSpPr>
        <p:spPr>
          <a:xfrm>
            <a:off x="8870760" y="4730040"/>
            <a:ext cx="11664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FFFFFF"/>
                </a:solidFill>
                <a:effectLst/>
                <a:uFillTx/>
                <a:latin typeface="DejaVuSans"/>
                <a:ea typeface="DejaVuSans"/>
              </a:rPr>
              <a:t>K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70" name="文本框 469"/>
          <p:cNvSpPr txBox="1"/>
          <p:nvPr/>
        </p:nvSpPr>
        <p:spPr>
          <a:xfrm>
            <a:off x="8947440" y="4725720"/>
            <a:ext cx="35280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个向量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71" name="文本框 470"/>
          <p:cNvSpPr txBox="1"/>
          <p:nvPr/>
        </p:nvSpPr>
        <p:spPr>
          <a:xfrm>
            <a:off x="5615640" y="5039280"/>
            <a:ext cx="27396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FFB86A"/>
                </a:solidFill>
                <a:effectLst/>
                <a:uFillTx/>
                <a:latin typeface="DejaVuSans"/>
                <a:ea typeface="DejaVuSans"/>
              </a:rPr>
              <a:t>train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72" name="文本框 471"/>
          <p:cNvSpPr txBox="1"/>
          <p:nvPr/>
        </p:nvSpPr>
        <p:spPr>
          <a:xfrm>
            <a:off x="7115760" y="5034960"/>
            <a:ext cx="211284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对索引进行训练，适用于需要训练的索引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73" name="文本框 472"/>
          <p:cNvSpPr txBox="1"/>
          <p:nvPr/>
        </p:nvSpPr>
        <p:spPr>
          <a:xfrm>
            <a:off x="334440" y="7166160"/>
            <a:ext cx="11808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第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74" name="文本框 473"/>
          <p:cNvSpPr txBox="1"/>
          <p:nvPr/>
        </p:nvSpPr>
        <p:spPr>
          <a:xfrm>
            <a:off x="451440" y="7170120"/>
            <a:ext cx="15012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D1D5DB"/>
                </a:solidFill>
                <a:effectLst/>
                <a:uFillTx/>
                <a:latin typeface="DejaVuSans"/>
                <a:ea typeface="DejaVuSans"/>
              </a:rPr>
              <a:t>11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75" name="文本框 474"/>
          <p:cNvSpPr txBox="1"/>
          <p:nvPr/>
        </p:nvSpPr>
        <p:spPr>
          <a:xfrm>
            <a:off x="600120" y="7166160"/>
            <a:ext cx="11808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章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76" name="文本框 475"/>
          <p:cNvSpPr txBox="1"/>
          <p:nvPr/>
        </p:nvSpPr>
        <p:spPr>
          <a:xfrm>
            <a:off x="717120" y="7170120"/>
            <a:ext cx="11664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D1D5DB"/>
                </a:solidFill>
                <a:effectLst/>
                <a:uFillTx/>
                <a:latin typeface="DejaVuSans"/>
                <a:ea typeface="DejaVuSans"/>
              </a:rPr>
              <a:t> · 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77" name="文本框 476"/>
          <p:cNvSpPr txBox="1"/>
          <p:nvPr/>
        </p:nvSpPr>
        <p:spPr>
          <a:xfrm>
            <a:off x="828720" y="7166160"/>
            <a:ext cx="129168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法律法规查询助手的开发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8" name="图片 477"/>
          <p:cNvPicPr/>
          <p:nvPr/>
        </p:nvPicPr>
        <p:blipFill>
          <a:blip r:embed="rId2"/>
          <a:stretch/>
        </p:blipFill>
        <p:spPr>
          <a:xfrm>
            <a:off x="0" y="0"/>
            <a:ext cx="10696320" cy="683532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479" name="图片 478"/>
          <p:cNvPicPr/>
          <p:nvPr/>
        </p:nvPicPr>
        <p:blipFill>
          <a:blip r:embed="rId3"/>
          <a:stretch/>
        </p:blipFill>
        <p:spPr>
          <a:xfrm>
            <a:off x="0" y="0"/>
            <a:ext cx="10696320" cy="683532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480" name="图片 479"/>
          <p:cNvPicPr/>
          <p:nvPr/>
        </p:nvPicPr>
        <p:blipFill>
          <a:blip r:embed="rId4"/>
          <a:stretch/>
        </p:blipFill>
        <p:spPr>
          <a:xfrm>
            <a:off x="334440" y="768960"/>
            <a:ext cx="668160" cy="3312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481" name="任意多边形: 形状 480"/>
          <p:cNvSpPr/>
          <p:nvPr/>
        </p:nvSpPr>
        <p:spPr>
          <a:xfrm>
            <a:off x="334080" y="3342600"/>
            <a:ext cx="10028520" cy="1955880"/>
          </a:xfrm>
          <a:custGeom>
            <a:avLst/>
            <a:gdLst/>
            <a:ahLst/>
            <a:cxnLst/>
            <a:rect l="0" t="0" r="r" b="b"/>
            <a:pathLst>
              <a:path w="27857" h="5433">
                <a:moveTo>
                  <a:pt x="0" y="5340"/>
                </a:moveTo>
                <a:lnTo>
                  <a:pt x="0" y="93"/>
                </a:lnTo>
                <a:cubicBezTo>
                  <a:pt x="0" y="80"/>
                  <a:pt x="2" y="68"/>
                  <a:pt x="7" y="57"/>
                </a:cubicBezTo>
                <a:cubicBezTo>
                  <a:pt x="12" y="46"/>
                  <a:pt x="19" y="36"/>
                  <a:pt x="27" y="27"/>
                </a:cubicBezTo>
                <a:cubicBezTo>
                  <a:pt x="36" y="18"/>
                  <a:pt x="46" y="12"/>
                  <a:pt x="57" y="7"/>
                </a:cubicBezTo>
                <a:cubicBezTo>
                  <a:pt x="69" y="2"/>
                  <a:pt x="81" y="0"/>
                  <a:pt x="93" y="0"/>
                </a:cubicBezTo>
                <a:lnTo>
                  <a:pt x="27764" y="0"/>
                </a:lnTo>
                <a:cubicBezTo>
                  <a:pt x="27776" y="0"/>
                  <a:pt x="27788" y="2"/>
                  <a:pt x="27799" y="7"/>
                </a:cubicBezTo>
                <a:cubicBezTo>
                  <a:pt x="27811" y="12"/>
                  <a:pt x="27821" y="18"/>
                  <a:pt x="27829" y="27"/>
                </a:cubicBezTo>
                <a:cubicBezTo>
                  <a:pt x="27838" y="36"/>
                  <a:pt x="27845" y="46"/>
                  <a:pt x="27850" y="57"/>
                </a:cubicBezTo>
                <a:cubicBezTo>
                  <a:pt x="27854" y="68"/>
                  <a:pt x="27857" y="80"/>
                  <a:pt x="27857" y="93"/>
                </a:cubicBezTo>
                <a:lnTo>
                  <a:pt x="27857" y="5340"/>
                </a:lnTo>
                <a:cubicBezTo>
                  <a:pt x="27857" y="5352"/>
                  <a:pt x="27854" y="5364"/>
                  <a:pt x="27850" y="5375"/>
                </a:cubicBezTo>
                <a:cubicBezTo>
                  <a:pt x="27845" y="5387"/>
                  <a:pt x="27838" y="5397"/>
                  <a:pt x="27829" y="5405"/>
                </a:cubicBezTo>
                <a:cubicBezTo>
                  <a:pt x="27821" y="5414"/>
                  <a:pt x="27811" y="5421"/>
                  <a:pt x="27799" y="5426"/>
                </a:cubicBezTo>
                <a:cubicBezTo>
                  <a:pt x="27788" y="5430"/>
                  <a:pt x="27776" y="5433"/>
                  <a:pt x="27764" y="5433"/>
                </a:cubicBezTo>
                <a:lnTo>
                  <a:pt x="93" y="5433"/>
                </a:lnTo>
                <a:cubicBezTo>
                  <a:pt x="81" y="5433"/>
                  <a:pt x="69" y="5430"/>
                  <a:pt x="57" y="5426"/>
                </a:cubicBezTo>
                <a:cubicBezTo>
                  <a:pt x="46" y="5421"/>
                  <a:pt x="36" y="5414"/>
                  <a:pt x="27" y="5405"/>
                </a:cubicBezTo>
                <a:cubicBezTo>
                  <a:pt x="19" y="5397"/>
                  <a:pt x="12" y="5387"/>
                  <a:pt x="7" y="5375"/>
                </a:cubicBezTo>
                <a:cubicBezTo>
                  <a:pt x="2" y="5364"/>
                  <a:pt x="0" y="5352"/>
                  <a:pt x="0" y="5340"/>
                </a:cubicBezTo>
                <a:close/>
              </a:path>
            </a:pathLst>
          </a:custGeom>
          <a:solidFill>
            <a:srgbClr val="000000">
              <a:alpha val="3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482" name="图片 481"/>
          <p:cNvPicPr/>
          <p:nvPr/>
        </p:nvPicPr>
        <p:blipFill>
          <a:blip r:embed="rId5"/>
          <a:stretch/>
        </p:blipFill>
        <p:spPr>
          <a:xfrm>
            <a:off x="334440" y="3008520"/>
            <a:ext cx="250200" cy="2001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483" name="文本框 482"/>
          <p:cNvSpPr txBox="1"/>
          <p:nvPr/>
        </p:nvSpPr>
        <p:spPr>
          <a:xfrm>
            <a:off x="334440" y="312120"/>
            <a:ext cx="2402640" cy="3783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237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检索流程优化策略</a:t>
            </a:r>
            <a:endParaRPr lang="en-US" sz="237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84" name="文本框 483"/>
          <p:cNvSpPr txBox="1"/>
          <p:nvPr/>
        </p:nvSpPr>
        <p:spPr>
          <a:xfrm>
            <a:off x="685080" y="2982240"/>
            <a:ext cx="1609920" cy="2534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58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优化实现代码示例</a:t>
            </a:r>
            <a:endParaRPr lang="en-US" sz="15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85" name="文本框 484"/>
          <p:cNvSpPr txBox="1"/>
          <p:nvPr/>
        </p:nvSpPr>
        <p:spPr>
          <a:xfrm>
            <a:off x="468000" y="3493080"/>
            <a:ext cx="145080" cy="1375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50" b="0" u="none" strike="noStrike">
                <a:solidFill>
                  <a:srgbClr val="A0AEC0"/>
                </a:solidFill>
                <a:effectLst/>
                <a:uFillTx/>
                <a:latin typeface="Courier New"/>
                <a:ea typeface="Courier New"/>
              </a:rPr>
              <a:t># </a:t>
            </a:r>
            <a:endParaRPr lang="en-US" sz="9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86" name="文本框 485"/>
          <p:cNvSpPr txBox="1"/>
          <p:nvPr/>
        </p:nvSpPr>
        <p:spPr>
          <a:xfrm>
            <a:off x="612360" y="3477600"/>
            <a:ext cx="723240" cy="1512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50" b="0" u="none" strike="noStrike">
                <a:solidFill>
                  <a:srgbClr val="A0AEC0"/>
                </a:solidFill>
                <a:effectLst/>
                <a:uFillTx/>
                <a:latin typeface="WenQuanYiZenHei"/>
                <a:ea typeface="WenQuanYiZenHei"/>
              </a:rPr>
              <a:t>查询优化函数</a:t>
            </a:r>
            <a:endParaRPr lang="en-US" sz="9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87" name="文本框 486"/>
          <p:cNvSpPr txBox="1"/>
          <p:nvPr/>
        </p:nvSpPr>
        <p:spPr>
          <a:xfrm>
            <a:off x="468000" y="3660120"/>
            <a:ext cx="2746440" cy="1375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50" b="0" u="none" strike="noStrike">
                <a:solidFill>
                  <a:srgbClr val="ED8936"/>
                </a:solidFill>
                <a:effectLst/>
                <a:uFillTx/>
                <a:latin typeface="Courier New"/>
                <a:ea typeface="Courier New"/>
              </a:rPr>
              <a:t>def</a:t>
            </a:r>
            <a:r>
              <a:rPr lang="en-US" sz="950" b="0" u="none" strike="noStrike">
                <a:solidFill>
                  <a:srgbClr val="F8F8F8"/>
                </a:solidFill>
                <a:effectLst/>
                <a:uFillTx/>
                <a:latin typeface="Courier New"/>
                <a:ea typeface="Courier New"/>
              </a:rPr>
              <a:t> </a:t>
            </a:r>
            <a:r>
              <a:rPr lang="en-US" sz="950" b="0" u="none" strike="noStrike">
                <a:solidFill>
                  <a:srgbClr val="63B3ED"/>
                </a:solidFill>
                <a:effectLst/>
                <a:uFillTx/>
                <a:latin typeface="Courier New"/>
                <a:ea typeface="Courier New"/>
              </a:rPr>
              <a:t>optimize_query</a:t>
            </a:r>
            <a:r>
              <a:rPr lang="en-US" sz="950" b="0" u="none" strike="noStrike">
                <a:solidFill>
                  <a:srgbClr val="F8F8F8"/>
                </a:solidFill>
                <a:effectLst/>
                <a:uFillTx/>
                <a:latin typeface="Courier New"/>
                <a:ea typeface="Courier New"/>
              </a:rPr>
              <a:t>(query, index, k=2):</a:t>
            </a:r>
            <a:endParaRPr lang="en-US" sz="9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88" name="文本框 487"/>
          <p:cNvSpPr txBox="1"/>
          <p:nvPr/>
        </p:nvSpPr>
        <p:spPr>
          <a:xfrm>
            <a:off x="468000" y="3827520"/>
            <a:ext cx="434160" cy="1375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50" b="0" u="none" strike="noStrike">
                <a:solidFill>
                  <a:srgbClr val="F8F8F8"/>
                </a:solidFill>
                <a:effectLst/>
                <a:uFillTx/>
                <a:latin typeface="Courier New"/>
                <a:ea typeface="Courier New"/>
              </a:rPr>
              <a:t>    </a:t>
            </a:r>
            <a:r>
              <a:rPr lang="en-US" sz="950" b="0" u="none" strike="noStrike">
                <a:solidFill>
                  <a:srgbClr val="A0AEC0"/>
                </a:solidFill>
                <a:effectLst/>
                <a:uFillTx/>
                <a:latin typeface="Courier New"/>
                <a:ea typeface="Courier New"/>
              </a:rPr>
              <a:t># </a:t>
            </a:r>
            <a:endParaRPr lang="en-US" sz="9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89" name="文本框 488"/>
          <p:cNvSpPr txBox="1"/>
          <p:nvPr/>
        </p:nvSpPr>
        <p:spPr>
          <a:xfrm>
            <a:off x="901080" y="3811680"/>
            <a:ext cx="1445400" cy="1512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50" b="0" u="none" strike="noStrike">
                <a:solidFill>
                  <a:srgbClr val="A0AEC0"/>
                </a:solidFill>
                <a:effectLst/>
                <a:uFillTx/>
                <a:latin typeface="WenQuanYiZenHei"/>
                <a:ea typeface="WenQuanYiZenHei"/>
              </a:rPr>
              <a:t>查询预处理：分词与向量化</a:t>
            </a:r>
            <a:endParaRPr lang="en-US" sz="9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90" name="文本框 489"/>
          <p:cNvSpPr txBox="1"/>
          <p:nvPr/>
        </p:nvSpPr>
        <p:spPr>
          <a:xfrm>
            <a:off x="468000" y="3994560"/>
            <a:ext cx="3035160" cy="1375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50" b="0" u="none" strike="noStrike">
                <a:solidFill>
                  <a:srgbClr val="F8F8F8"/>
                </a:solidFill>
                <a:effectLst/>
                <a:uFillTx/>
                <a:latin typeface="Courier New"/>
                <a:ea typeface="Courier New"/>
              </a:rPr>
              <a:t>    query_vector = preprocess_query(query)</a:t>
            </a:r>
            <a:endParaRPr lang="en-US" sz="9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91" name="文本框 490"/>
          <p:cNvSpPr txBox="1"/>
          <p:nvPr/>
        </p:nvSpPr>
        <p:spPr>
          <a:xfrm>
            <a:off x="468000" y="4337280"/>
            <a:ext cx="434160" cy="1375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50" b="0" u="none" strike="noStrike">
                <a:solidFill>
                  <a:srgbClr val="F8F8F8"/>
                </a:solidFill>
                <a:effectLst/>
                <a:uFillTx/>
                <a:latin typeface="Courier New"/>
                <a:ea typeface="Courier New"/>
              </a:rPr>
              <a:t>    </a:t>
            </a:r>
            <a:r>
              <a:rPr lang="en-US" sz="950" b="0" u="none" strike="noStrike">
                <a:solidFill>
                  <a:srgbClr val="A0AEC0"/>
                </a:solidFill>
                <a:effectLst/>
                <a:uFillTx/>
                <a:latin typeface="Courier New"/>
                <a:ea typeface="Courier New"/>
              </a:rPr>
              <a:t># </a:t>
            </a:r>
            <a:endParaRPr lang="en-US" sz="9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92" name="文本框 491"/>
          <p:cNvSpPr txBox="1"/>
          <p:nvPr/>
        </p:nvSpPr>
        <p:spPr>
          <a:xfrm>
            <a:off x="901080" y="4321440"/>
            <a:ext cx="843480" cy="1512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50" b="0" u="none" strike="noStrike">
                <a:solidFill>
                  <a:srgbClr val="A0AEC0"/>
                </a:solidFill>
                <a:effectLst/>
                <a:uFillTx/>
                <a:latin typeface="WenQuanYiZenHei"/>
                <a:ea typeface="WenQuanYiZenHei"/>
              </a:rPr>
              <a:t>执行相似度查询</a:t>
            </a:r>
            <a:endParaRPr lang="en-US" sz="9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93" name="文本框 492"/>
          <p:cNvSpPr txBox="1"/>
          <p:nvPr/>
        </p:nvSpPr>
        <p:spPr>
          <a:xfrm>
            <a:off x="468000" y="4504320"/>
            <a:ext cx="3902040" cy="1375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50" b="0" u="none" strike="noStrike">
                <a:solidFill>
                  <a:srgbClr val="F8F8F8"/>
                </a:solidFill>
                <a:effectLst/>
                <a:uFillTx/>
                <a:latin typeface="Courier New"/>
                <a:ea typeface="Courier New"/>
              </a:rPr>
              <a:t>    distances, indices = index.search(query_vector, k)</a:t>
            </a:r>
            <a:endParaRPr lang="en-US" sz="9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94" name="文本框 493"/>
          <p:cNvSpPr txBox="1"/>
          <p:nvPr/>
        </p:nvSpPr>
        <p:spPr>
          <a:xfrm>
            <a:off x="468000" y="4838400"/>
            <a:ext cx="434160" cy="1375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50" b="0" u="none" strike="noStrike">
                <a:solidFill>
                  <a:srgbClr val="F8F8F8"/>
                </a:solidFill>
                <a:effectLst/>
                <a:uFillTx/>
                <a:latin typeface="Courier New"/>
                <a:ea typeface="Courier New"/>
              </a:rPr>
              <a:t>    </a:t>
            </a:r>
            <a:r>
              <a:rPr lang="en-US" sz="950" b="0" u="none" strike="noStrike">
                <a:solidFill>
                  <a:srgbClr val="A0AEC0"/>
                </a:solidFill>
                <a:effectLst/>
                <a:uFillTx/>
                <a:latin typeface="Courier New"/>
                <a:ea typeface="Courier New"/>
              </a:rPr>
              <a:t># </a:t>
            </a:r>
            <a:endParaRPr lang="en-US" sz="9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95" name="文本框 494"/>
          <p:cNvSpPr txBox="1"/>
          <p:nvPr/>
        </p:nvSpPr>
        <p:spPr>
          <a:xfrm>
            <a:off x="901080" y="4822920"/>
            <a:ext cx="843480" cy="1512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50" b="0" u="none" strike="noStrike">
                <a:solidFill>
                  <a:srgbClr val="A0AEC0"/>
                </a:solidFill>
                <a:effectLst/>
                <a:uFillTx/>
                <a:latin typeface="WenQuanYiZenHei"/>
                <a:ea typeface="WenQuanYiZenHei"/>
              </a:rPr>
              <a:t>结果筛选和排序</a:t>
            </a:r>
            <a:endParaRPr lang="en-US" sz="9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96" name="任意多边形: 形状 495"/>
          <p:cNvSpPr/>
          <p:nvPr/>
        </p:nvSpPr>
        <p:spPr>
          <a:xfrm>
            <a:off x="334080" y="5431680"/>
            <a:ext cx="10028520" cy="769320"/>
          </a:xfrm>
          <a:custGeom>
            <a:avLst/>
            <a:gdLst/>
            <a:ahLst/>
            <a:cxnLst/>
            <a:rect l="0" t="0" r="r" b="b"/>
            <a:pathLst>
              <a:path w="27857" h="2137">
                <a:moveTo>
                  <a:pt x="0" y="1951"/>
                </a:moveTo>
                <a:lnTo>
                  <a:pt x="0" y="186"/>
                </a:lnTo>
                <a:cubicBezTo>
                  <a:pt x="0" y="173"/>
                  <a:pt x="1" y="161"/>
                  <a:pt x="4" y="149"/>
                </a:cubicBezTo>
                <a:cubicBezTo>
                  <a:pt x="6" y="137"/>
                  <a:pt x="9" y="126"/>
                  <a:pt x="14" y="115"/>
                </a:cubicBezTo>
                <a:cubicBezTo>
                  <a:pt x="19" y="103"/>
                  <a:pt x="25" y="93"/>
                  <a:pt x="31" y="83"/>
                </a:cubicBezTo>
                <a:cubicBezTo>
                  <a:pt x="38" y="72"/>
                  <a:pt x="46" y="63"/>
                  <a:pt x="54" y="54"/>
                </a:cubicBezTo>
                <a:cubicBezTo>
                  <a:pt x="63" y="46"/>
                  <a:pt x="72" y="38"/>
                  <a:pt x="83" y="31"/>
                </a:cubicBezTo>
                <a:cubicBezTo>
                  <a:pt x="93" y="25"/>
                  <a:pt x="103" y="19"/>
                  <a:pt x="115" y="14"/>
                </a:cubicBezTo>
                <a:cubicBezTo>
                  <a:pt x="126" y="9"/>
                  <a:pt x="138" y="6"/>
                  <a:pt x="149" y="4"/>
                </a:cubicBezTo>
                <a:cubicBezTo>
                  <a:pt x="161" y="1"/>
                  <a:pt x="174" y="0"/>
                  <a:pt x="186" y="0"/>
                </a:cubicBezTo>
                <a:lnTo>
                  <a:pt x="27671" y="0"/>
                </a:lnTo>
                <a:cubicBezTo>
                  <a:pt x="27683" y="0"/>
                  <a:pt x="27695" y="1"/>
                  <a:pt x="27707" y="4"/>
                </a:cubicBezTo>
                <a:cubicBezTo>
                  <a:pt x="27719" y="6"/>
                  <a:pt x="27731" y="9"/>
                  <a:pt x="27742" y="14"/>
                </a:cubicBezTo>
                <a:cubicBezTo>
                  <a:pt x="27753" y="19"/>
                  <a:pt x="27764" y="25"/>
                  <a:pt x="27774" y="31"/>
                </a:cubicBezTo>
                <a:cubicBezTo>
                  <a:pt x="27784" y="38"/>
                  <a:pt x="27794" y="46"/>
                  <a:pt x="27802" y="54"/>
                </a:cubicBezTo>
                <a:cubicBezTo>
                  <a:pt x="27811" y="63"/>
                  <a:pt x="27819" y="72"/>
                  <a:pt x="27825" y="83"/>
                </a:cubicBezTo>
                <a:cubicBezTo>
                  <a:pt x="27832" y="93"/>
                  <a:pt x="27838" y="103"/>
                  <a:pt x="27843" y="115"/>
                </a:cubicBezTo>
                <a:cubicBezTo>
                  <a:pt x="27847" y="126"/>
                  <a:pt x="27851" y="137"/>
                  <a:pt x="27853" y="149"/>
                </a:cubicBezTo>
                <a:cubicBezTo>
                  <a:pt x="27855" y="161"/>
                  <a:pt x="27857" y="173"/>
                  <a:pt x="27857" y="186"/>
                </a:cubicBezTo>
                <a:lnTo>
                  <a:pt x="27857" y="1951"/>
                </a:lnTo>
                <a:cubicBezTo>
                  <a:pt x="27857" y="1963"/>
                  <a:pt x="27855" y="1975"/>
                  <a:pt x="27853" y="1987"/>
                </a:cubicBezTo>
                <a:cubicBezTo>
                  <a:pt x="27851" y="1999"/>
                  <a:pt x="27847" y="2011"/>
                  <a:pt x="27843" y="2022"/>
                </a:cubicBezTo>
                <a:cubicBezTo>
                  <a:pt x="27838" y="2033"/>
                  <a:pt x="27832" y="2044"/>
                  <a:pt x="27825" y="2054"/>
                </a:cubicBezTo>
                <a:cubicBezTo>
                  <a:pt x="27819" y="2064"/>
                  <a:pt x="27811" y="2074"/>
                  <a:pt x="27802" y="2082"/>
                </a:cubicBezTo>
                <a:cubicBezTo>
                  <a:pt x="27794" y="2091"/>
                  <a:pt x="27784" y="2099"/>
                  <a:pt x="27774" y="2105"/>
                </a:cubicBezTo>
                <a:cubicBezTo>
                  <a:pt x="27764" y="2112"/>
                  <a:pt x="27753" y="2118"/>
                  <a:pt x="27742" y="2122"/>
                </a:cubicBezTo>
                <a:cubicBezTo>
                  <a:pt x="27731" y="2127"/>
                  <a:pt x="27719" y="2131"/>
                  <a:pt x="27707" y="2133"/>
                </a:cubicBezTo>
                <a:cubicBezTo>
                  <a:pt x="27695" y="2135"/>
                  <a:pt x="27683" y="2137"/>
                  <a:pt x="27671" y="2137"/>
                </a:cubicBezTo>
                <a:lnTo>
                  <a:pt x="186" y="2137"/>
                </a:lnTo>
                <a:cubicBezTo>
                  <a:pt x="174" y="2137"/>
                  <a:pt x="161" y="2135"/>
                  <a:pt x="149" y="2133"/>
                </a:cubicBezTo>
                <a:cubicBezTo>
                  <a:pt x="138" y="2131"/>
                  <a:pt x="126" y="2127"/>
                  <a:pt x="115" y="2122"/>
                </a:cubicBezTo>
                <a:cubicBezTo>
                  <a:pt x="103" y="2118"/>
                  <a:pt x="93" y="2112"/>
                  <a:pt x="83" y="2105"/>
                </a:cubicBezTo>
                <a:cubicBezTo>
                  <a:pt x="72" y="2099"/>
                  <a:pt x="63" y="2091"/>
                  <a:pt x="54" y="2082"/>
                </a:cubicBezTo>
                <a:cubicBezTo>
                  <a:pt x="46" y="2074"/>
                  <a:pt x="38" y="2064"/>
                  <a:pt x="31" y="2054"/>
                </a:cubicBezTo>
                <a:cubicBezTo>
                  <a:pt x="25" y="2044"/>
                  <a:pt x="19" y="2033"/>
                  <a:pt x="14" y="2022"/>
                </a:cubicBezTo>
                <a:cubicBezTo>
                  <a:pt x="9" y="2011"/>
                  <a:pt x="6" y="1999"/>
                  <a:pt x="4" y="1987"/>
                </a:cubicBezTo>
                <a:cubicBezTo>
                  <a:pt x="1" y="1975"/>
                  <a:pt x="0" y="1963"/>
                  <a:pt x="0" y="1951"/>
                </a:cubicBezTo>
                <a:close/>
              </a:path>
            </a:pathLst>
          </a:custGeom>
          <a:solidFill>
            <a:srgbClr val="1E3A8A">
              <a:alpha val="3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497" name="图片 496"/>
          <p:cNvPicPr/>
          <p:nvPr/>
        </p:nvPicPr>
        <p:blipFill>
          <a:blip r:embed="rId6"/>
          <a:stretch/>
        </p:blipFill>
        <p:spPr>
          <a:xfrm>
            <a:off x="468000" y="5599080"/>
            <a:ext cx="191880" cy="1666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498" name="文本框 497"/>
          <p:cNvSpPr txBox="1"/>
          <p:nvPr/>
        </p:nvSpPr>
        <p:spPr>
          <a:xfrm>
            <a:off x="468000" y="5005800"/>
            <a:ext cx="3902040" cy="1375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50" b="0" u="none" strike="noStrike">
                <a:solidFill>
                  <a:srgbClr val="F8F8F8"/>
                </a:solidFill>
                <a:effectLst/>
                <a:uFillTx/>
                <a:latin typeface="Courier New"/>
                <a:ea typeface="Courier New"/>
              </a:rPr>
              <a:t>    </a:t>
            </a:r>
            <a:r>
              <a:rPr lang="en-US" sz="950" b="0" u="none" strike="noStrike">
                <a:solidFill>
                  <a:srgbClr val="ED8936"/>
                </a:solidFill>
                <a:effectLst/>
                <a:uFillTx/>
                <a:latin typeface="Courier New"/>
                <a:ea typeface="Courier New"/>
              </a:rPr>
              <a:t>return</a:t>
            </a:r>
            <a:r>
              <a:rPr lang="en-US" sz="950" b="0" u="none" strike="noStrike">
                <a:solidFill>
                  <a:srgbClr val="F8F8F8"/>
                </a:solidFill>
                <a:effectLst/>
                <a:uFillTx/>
                <a:latin typeface="Courier New"/>
                <a:ea typeface="Courier New"/>
              </a:rPr>
              <a:t> filter_and_sort_results(indices, distances)</a:t>
            </a:r>
            <a:endParaRPr lang="en-US" sz="9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499" name="图片 498"/>
          <p:cNvPicPr/>
          <p:nvPr/>
        </p:nvPicPr>
        <p:blipFill>
          <a:blip r:embed="rId7"/>
          <a:stretch/>
        </p:blipFill>
        <p:spPr>
          <a:xfrm>
            <a:off x="468000" y="5899680"/>
            <a:ext cx="13320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500" name="文本框 499"/>
          <p:cNvSpPr txBox="1"/>
          <p:nvPr/>
        </p:nvSpPr>
        <p:spPr>
          <a:xfrm>
            <a:off x="727200" y="5580000"/>
            <a:ext cx="1509480" cy="21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优化策略的关键优势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501" name="图片 500"/>
          <p:cNvPicPr/>
          <p:nvPr/>
        </p:nvPicPr>
        <p:blipFill>
          <a:blip r:embed="rId8"/>
          <a:stretch/>
        </p:blipFill>
        <p:spPr>
          <a:xfrm>
            <a:off x="3718800" y="5899680"/>
            <a:ext cx="15012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502" name="文本框 501"/>
          <p:cNvSpPr txBox="1"/>
          <p:nvPr/>
        </p:nvSpPr>
        <p:spPr>
          <a:xfrm>
            <a:off x="668520" y="5879880"/>
            <a:ext cx="28170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提高法律条款匹配的准确性，减少无关结果干扰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503" name="图片 502"/>
          <p:cNvPicPr/>
          <p:nvPr/>
        </p:nvPicPr>
        <p:blipFill>
          <a:blip r:embed="rId9"/>
          <a:stretch/>
        </p:blipFill>
        <p:spPr>
          <a:xfrm>
            <a:off x="6977880" y="5899680"/>
            <a:ext cx="16668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504" name="文本框 503"/>
          <p:cNvSpPr txBox="1"/>
          <p:nvPr/>
        </p:nvSpPr>
        <p:spPr>
          <a:xfrm>
            <a:off x="3938760" y="5879880"/>
            <a:ext cx="20124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优化检索性能，提升查询响应速度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05" name="文本框 504"/>
          <p:cNvSpPr txBox="1"/>
          <p:nvPr/>
        </p:nvSpPr>
        <p:spPr>
          <a:xfrm>
            <a:off x="7209000" y="5879880"/>
            <a:ext cx="25488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增强用户体验，提供更精准的法律信息服务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06" name="文本框 505"/>
          <p:cNvSpPr txBox="1"/>
          <p:nvPr/>
        </p:nvSpPr>
        <p:spPr>
          <a:xfrm>
            <a:off x="334440" y="6347160"/>
            <a:ext cx="11808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第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07" name="文本框 506"/>
          <p:cNvSpPr txBox="1"/>
          <p:nvPr/>
        </p:nvSpPr>
        <p:spPr>
          <a:xfrm>
            <a:off x="451440" y="6351120"/>
            <a:ext cx="15012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D1D5DB"/>
                </a:solidFill>
                <a:effectLst/>
                <a:uFillTx/>
                <a:latin typeface="DejaVuSans"/>
                <a:ea typeface="DejaVuSans"/>
              </a:rPr>
              <a:t>11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08" name="文本框 507"/>
          <p:cNvSpPr txBox="1"/>
          <p:nvPr/>
        </p:nvSpPr>
        <p:spPr>
          <a:xfrm>
            <a:off x="600120" y="6347160"/>
            <a:ext cx="11808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章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09" name="文本框 508"/>
          <p:cNvSpPr txBox="1"/>
          <p:nvPr/>
        </p:nvSpPr>
        <p:spPr>
          <a:xfrm>
            <a:off x="717120" y="6351120"/>
            <a:ext cx="11664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D1D5DB"/>
                </a:solidFill>
                <a:effectLst/>
                <a:uFillTx/>
                <a:latin typeface="DejaVuSans"/>
                <a:ea typeface="DejaVuSans"/>
              </a:rPr>
              <a:t> · 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10" name="任意多边形: 形状 509"/>
          <p:cNvSpPr/>
          <p:nvPr/>
        </p:nvSpPr>
        <p:spPr>
          <a:xfrm>
            <a:off x="350640" y="1002600"/>
            <a:ext cx="2123280" cy="1705320"/>
          </a:xfrm>
          <a:custGeom>
            <a:avLst/>
            <a:gdLst/>
            <a:ahLst/>
            <a:cxnLst/>
            <a:rect l="0" t="0" r="r" b="b"/>
            <a:pathLst>
              <a:path w="5898" h="4737">
                <a:moveTo>
                  <a:pt x="0" y="4551"/>
                </a:moveTo>
                <a:lnTo>
                  <a:pt x="0" y="186"/>
                </a:lnTo>
                <a:cubicBezTo>
                  <a:pt x="0" y="174"/>
                  <a:pt x="1" y="162"/>
                  <a:pt x="3" y="150"/>
                </a:cubicBezTo>
                <a:cubicBezTo>
                  <a:pt x="5" y="138"/>
                  <a:pt x="8" y="126"/>
                  <a:pt x="11" y="115"/>
                </a:cubicBezTo>
                <a:cubicBezTo>
                  <a:pt x="15" y="103"/>
                  <a:pt x="19" y="93"/>
                  <a:pt x="24" y="83"/>
                </a:cubicBezTo>
                <a:cubicBezTo>
                  <a:pt x="29" y="72"/>
                  <a:pt x="35" y="63"/>
                  <a:pt x="41" y="54"/>
                </a:cubicBezTo>
                <a:cubicBezTo>
                  <a:pt x="48" y="46"/>
                  <a:pt x="55" y="38"/>
                  <a:pt x="62" y="31"/>
                </a:cubicBezTo>
                <a:cubicBezTo>
                  <a:pt x="70" y="25"/>
                  <a:pt x="78" y="19"/>
                  <a:pt x="86" y="14"/>
                </a:cubicBezTo>
                <a:cubicBezTo>
                  <a:pt x="95" y="10"/>
                  <a:pt x="104" y="6"/>
                  <a:pt x="113" y="4"/>
                </a:cubicBezTo>
                <a:cubicBezTo>
                  <a:pt x="122" y="1"/>
                  <a:pt x="131" y="0"/>
                  <a:pt x="140" y="0"/>
                </a:cubicBezTo>
                <a:lnTo>
                  <a:pt x="5712" y="0"/>
                </a:lnTo>
                <a:cubicBezTo>
                  <a:pt x="5724" y="0"/>
                  <a:pt x="5736" y="1"/>
                  <a:pt x="5748" y="4"/>
                </a:cubicBezTo>
                <a:cubicBezTo>
                  <a:pt x="5760" y="6"/>
                  <a:pt x="5772" y="10"/>
                  <a:pt x="5783" y="14"/>
                </a:cubicBezTo>
                <a:cubicBezTo>
                  <a:pt x="5794" y="19"/>
                  <a:pt x="5805" y="25"/>
                  <a:pt x="5815" y="31"/>
                </a:cubicBezTo>
                <a:cubicBezTo>
                  <a:pt x="5825" y="38"/>
                  <a:pt x="5835" y="46"/>
                  <a:pt x="5843" y="54"/>
                </a:cubicBezTo>
                <a:cubicBezTo>
                  <a:pt x="5852" y="63"/>
                  <a:pt x="5859" y="72"/>
                  <a:pt x="5866" y="83"/>
                </a:cubicBezTo>
                <a:cubicBezTo>
                  <a:pt x="5873" y="93"/>
                  <a:pt x="5879" y="103"/>
                  <a:pt x="5883" y="115"/>
                </a:cubicBezTo>
                <a:cubicBezTo>
                  <a:pt x="5888" y="126"/>
                  <a:pt x="5892" y="138"/>
                  <a:pt x="5894" y="150"/>
                </a:cubicBezTo>
                <a:cubicBezTo>
                  <a:pt x="5896" y="162"/>
                  <a:pt x="5898" y="174"/>
                  <a:pt x="5898" y="186"/>
                </a:cubicBezTo>
                <a:lnTo>
                  <a:pt x="5898" y="4551"/>
                </a:lnTo>
                <a:cubicBezTo>
                  <a:pt x="5898" y="4563"/>
                  <a:pt x="5896" y="4575"/>
                  <a:pt x="5894" y="4587"/>
                </a:cubicBezTo>
                <a:cubicBezTo>
                  <a:pt x="5892" y="4599"/>
                  <a:pt x="5888" y="4611"/>
                  <a:pt x="5883" y="4622"/>
                </a:cubicBezTo>
                <a:cubicBezTo>
                  <a:pt x="5879" y="4633"/>
                  <a:pt x="5873" y="4644"/>
                  <a:pt x="5866" y="4654"/>
                </a:cubicBezTo>
                <a:cubicBezTo>
                  <a:pt x="5859" y="4664"/>
                  <a:pt x="5852" y="4674"/>
                  <a:pt x="5843" y="4682"/>
                </a:cubicBezTo>
                <a:cubicBezTo>
                  <a:pt x="5835" y="4691"/>
                  <a:pt x="5825" y="4698"/>
                  <a:pt x="5815" y="4705"/>
                </a:cubicBezTo>
                <a:cubicBezTo>
                  <a:pt x="5805" y="4712"/>
                  <a:pt x="5794" y="4718"/>
                  <a:pt x="5783" y="4722"/>
                </a:cubicBezTo>
                <a:cubicBezTo>
                  <a:pt x="5772" y="4727"/>
                  <a:pt x="5760" y="4731"/>
                  <a:pt x="5748" y="4733"/>
                </a:cubicBezTo>
                <a:cubicBezTo>
                  <a:pt x="5736" y="4735"/>
                  <a:pt x="5724" y="4737"/>
                  <a:pt x="5712" y="4737"/>
                </a:cubicBezTo>
                <a:lnTo>
                  <a:pt x="140" y="4737"/>
                </a:lnTo>
                <a:cubicBezTo>
                  <a:pt x="131" y="4737"/>
                  <a:pt x="122" y="4735"/>
                  <a:pt x="113" y="4733"/>
                </a:cubicBezTo>
                <a:cubicBezTo>
                  <a:pt x="104" y="4731"/>
                  <a:pt x="95" y="4727"/>
                  <a:pt x="86" y="4722"/>
                </a:cubicBezTo>
                <a:cubicBezTo>
                  <a:pt x="78" y="4718"/>
                  <a:pt x="70" y="4712"/>
                  <a:pt x="62" y="4705"/>
                </a:cubicBezTo>
                <a:cubicBezTo>
                  <a:pt x="55" y="4698"/>
                  <a:pt x="48" y="4691"/>
                  <a:pt x="41" y="4682"/>
                </a:cubicBezTo>
                <a:cubicBezTo>
                  <a:pt x="35" y="4674"/>
                  <a:pt x="29" y="4664"/>
                  <a:pt x="24" y="4654"/>
                </a:cubicBezTo>
                <a:cubicBezTo>
                  <a:pt x="19" y="4644"/>
                  <a:pt x="15" y="4633"/>
                  <a:pt x="11" y="4622"/>
                </a:cubicBezTo>
                <a:cubicBezTo>
                  <a:pt x="8" y="4611"/>
                  <a:pt x="5" y="4599"/>
                  <a:pt x="3" y="4587"/>
                </a:cubicBezTo>
                <a:cubicBezTo>
                  <a:pt x="1" y="4575"/>
                  <a:pt x="0" y="4563"/>
                  <a:pt x="0" y="4551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11" name="任意多边形: 形状 510"/>
          <p:cNvSpPr/>
          <p:nvPr/>
        </p:nvSpPr>
        <p:spPr>
          <a:xfrm>
            <a:off x="334080" y="1002600"/>
            <a:ext cx="67320" cy="1705320"/>
          </a:xfrm>
          <a:custGeom>
            <a:avLst/>
            <a:gdLst/>
            <a:ahLst/>
            <a:cxnLst/>
            <a:rect l="0" t="0" r="r" b="b"/>
            <a:pathLst>
              <a:path w="187" h="4737">
                <a:moveTo>
                  <a:pt x="0" y="0"/>
                </a:moveTo>
                <a:lnTo>
                  <a:pt x="187" y="0"/>
                </a:lnTo>
                <a:lnTo>
                  <a:pt x="187" y="4737"/>
                </a:lnTo>
                <a:lnTo>
                  <a:pt x="0" y="4737"/>
                </a:lnTo>
                <a:lnTo>
                  <a:pt x="0" y="0"/>
                </a:lnTo>
                <a:close/>
              </a:path>
            </a:pathLst>
          </a:custGeom>
          <a:solidFill>
            <a:srgbClr val="ED8936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12" name="任意多边形: 形状 511"/>
          <p:cNvSpPr/>
          <p:nvPr/>
        </p:nvSpPr>
        <p:spPr>
          <a:xfrm>
            <a:off x="1186560" y="1136160"/>
            <a:ext cx="468360" cy="468360"/>
          </a:xfrm>
          <a:custGeom>
            <a:avLst/>
            <a:gdLst/>
            <a:ahLst/>
            <a:cxnLst/>
            <a:rect l="0" t="0" r="r" b="b"/>
            <a:pathLst>
              <a:path w="1301" h="1301">
                <a:moveTo>
                  <a:pt x="1301" y="651"/>
                </a:moveTo>
                <a:cubicBezTo>
                  <a:pt x="1301" y="673"/>
                  <a:pt x="1300" y="694"/>
                  <a:pt x="1298" y="715"/>
                </a:cubicBezTo>
                <a:cubicBezTo>
                  <a:pt x="1295" y="736"/>
                  <a:pt x="1292" y="757"/>
                  <a:pt x="1288" y="778"/>
                </a:cubicBezTo>
                <a:cubicBezTo>
                  <a:pt x="1284" y="799"/>
                  <a:pt x="1279" y="820"/>
                  <a:pt x="1273" y="840"/>
                </a:cubicBezTo>
                <a:cubicBezTo>
                  <a:pt x="1267" y="860"/>
                  <a:pt x="1259" y="881"/>
                  <a:pt x="1250" y="900"/>
                </a:cubicBezTo>
                <a:cubicBezTo>
                  <a:pt x="1242" y="920"/>
                  <a:pt x="1233" y="939"/>
                  <a:pt x="1223" y="958"/>
                </a:cubicBezTo>
                <a:cubicBezTo>
                  <a:pt x="1213" y="977"/>
                  <a:pt x="1202" y="995"/>
                  <a:pt x="1190" y="1013"/>
                </a:cubicBezTo>
                <a:cubicBezTo>
                  <a:pt x="1178" y="1030"/>
                  <a:pt x="1166" y="1047"/>
                  <a:pt x="1152" y="1064"/>
                </a:cubicBezTo>
                <a:cubicBezTo>
                  <a:pt x="1139" y="1080"/>
                  <a:pt x="1124" y="1096"/>
                  <a:pt x="1109" y="1111"/>
                </a:cubicBezTo>
                <a:cubicBezTo>
                  <a:pt x="1094" y="1126"/>
                  <a:pt x="1079" y="1140"/>
                  <a:pt x="1062" y="1154"/>
                </a:cubicBezTo>
                <a:cubicBezTo>
                  <a:pt x="1046" y="1167"/>
                  <a:pt x="1029" y="1180"/>
                  <a:pt x="1011" y="1192"/>
                </a:cubicBezTo>
                <a:cubicBezTo>
                  <a:pt x="993" y="1204"/>
                  <a:pt x="975" y="1215"/>
                  <a:pt x="956" y="1225"/>
                </a:cubicBezTo>
                <a:cubicBezTo>
                  <a:pt x="937" y="1235"/>
                  <a:pt x="918" y="1244"/>
                  <a:pt x="898" y="1252"/>
                </a:cubicBezTo>
                <a:cubicBezTo>
                  <a:pt x="879" y="1260"/>
                  <a:pt x="859" y="1267"/>
                  <a:pt x="838" y="1273"/>
                </a:cubicBezTo>
                <a:cubicBezTo>
                  <a:pt x="818" y="1280"/>
                  <a:pt x="797" y="1285"/>
                  <a:pt x="777" y="1289"/>
                </a:cubicBezTo>
                <a:cubicBezTo>
                  <a:pt x="756" y="1293"/>
                  <a:pt x="735" y="1296"/>
                  <a:pt x="713" y="1298"/>
                </a:cubicBezTo>
                <a:cubicBezTo>
                  <a:pt x="692" y="1300"/>
                  <a:pt x="671" y="1301"/>
                  <a:pt x="650" y="1301"/>
                </a:cubicBezTo>
                <a:cubicBezTo>
                  <a:pt x="628" y="1301"/>
                  <a:pt x="607" y="1300"/>
                  <a:pt x="586" y="1298"/>
                </a:cubicBezTo>
                <a:cubicBezTo>
                  <a:pt x="565" y="1296"/>
                  <a:pt x="544" y="1293"/>
                  <a:pt x="523" y="1289"/>
                </a:cubicBezTo>
                <a:cubicBezTo>
                  <a:pt x="502" y="1285"/>
                  <a:pt x="481" y="1280"/>
                  <a:pt x="461" y="1273"/>
                </a:cubicBezTo>
                <a:cubicBezTo>
                  <a:pt x="441" y="1267"/>
                  <a:pt x="421" y="1260"/>
                  <a:pt x="401" y="1252"/>
                </a:cubicBezTo>
                <a:cubicBezTo>
                  <a:pt x="381" y="1244"/>
                  <a:pt x="362" y="1235"/>
                  <a:pt x="343" y="1225"/>
                </a:cubicBezTo>
                <a:cubicBezTo>
                  <a:pt x="325" y="1215"/>
                  <a:pt x="306" y="1204"/>
                  <a:pt x="289" y="1192"/>
                </a:cubicBezTo>
                <a:cubicBezTo>
                  <a:pt x="271" y="1180"/>
                  <a:pt x="254" y="1167"/>
                  <a:pt x="237" y="1154"/>
                </a:cubicBezTo>
                <a:cubicBezTo>
                  <a:pt x="221" y="1140"/>
                  <a:pt x="205" y="1126"/>
                  <a:pt x="190" y="1111"/>
                </a:cubicBezTo>
                <a:cubicBezTo>
                  <a:pt x="175" y="1096"/>
                  <a:pt x="161" y="1080"/>
                  <a:pt x="147" y="1064"/>
                </a:cubicBezTo>
                <a:cubicBezTo>
                  <a:pt x="134" y="1047"/>
                  <a:pt x="121" y="1030"/>
                  <a:pt x="109" y="1013"/>
                </a:cubicBezTo>
                <a:cubicBezTo>
                  <a:pt x="97" y="995"/>
                  <a:pt x="87" y="977"/>
                  <a:pt x="77" y="958"/>
                </a:cubicBezTo>
                <a:cubicBezTo>
                  <a:pt x="66" y="939"/>
                  <a:pt x="57" y="920"/>
                  <a:pt x="49" y="900"/>
                </a:cubicBezTo>
                <a:cubicBezTo>
                  <a:pt x="41" y="881"/>
                  <a:pt x="34" y="860"/>
                  <a:pt x="28" y="840"/>
                </a:cubicBezTo>
                <a:cubicBezTo>
                  <a:pt x="22" y="820"/>
                  <a:pt x="16" y="799"/>
                  <a:pt x="12" y="778"/>
                </a:cubicBezTo>
                <a:cubicBezTo>
                  <a:pt x="8" y="757"/>
                  <a:pt x="5" y="736"/>
                  <a:pt x="3" y="715"/>
                </a:cubicBezTo>
                <a:cubicBezTo>
                  <a:pt x="1" y="694"/>
                  <a:pt x="0" y="673"/>
                  <a:pt x="0" y="651"/>
                </a:cubicBezTo>
                <a:cubicBezTo>
                  <a:pt x="0" y="630"/>
                  <a:pt x="1" y="609"/>
                  <a:pt x="3" y="588"/>
                </a:cubicBezTo>
                <a:cubicBezTo>
                  <a:pt x="5" y="567"/>
                  <a:pt x="8" y="546"/>
                  <a:pt x="12" y="525"/>
                </a:cubicBezTo>
                <a:cubicBezTo>
                  <a:pt x="16" y="504"/>
                  <a:pt x="22" y="483"/>
                  <a:pt x="28" y="463"/>
                </a:cubicBezTo>
                <a:cubicBezTo>
                  <a:pt x="34" y="442"/>
                  <a:pt x="41" y="422"/>
                  <a:pt x="49" y="403"/>
                </a:cubicBezTo>
                <a:cubicBezTo>
                  <a:pt x="57" y="383"/>
                  <a:pt x="66" y="364"/>
                  <a:pt x="77" y="345"/>
                </a:cubicBezTo>
                <a:cubicBezTo>
                  <a:pt x="87" y="326"/>
                  <a:pt x="97" y="308"/>
                  <a:pt x="109" y="290"/>
                </a:cubicBezTo>
                <a:cubicBezTo>
                  <a:pt x="121" y="273"/>
                  <a:pt x="134" y="256"/>
                  <a:pt x="147" y="239"/>
                </a:cubicBezTo>
                <a:cubicBezTo>
                  <a:pt x="161" y="223"/>
                  <a:pt x="175" y="207"/>
                  <a:pt x="190" y="192"/>
                </a:cubicBezTo>
                <a:cubicBezTo>
                  <a:pt x="205" y="177"/>
                  <a:pt x="221" y="163"/>
                  <a:pt x="237" y="149"/>
                </a:cubicBezTo>
                <a:cubicBezTo>
                  <a:pt x="254" y="136"/>
                  <a:pt x="271" y="123"/>
                  <a:pt x="289" y="111"/>
                </a:cubicBezTo>
                <a:cubicBezTo>
                  <a:pt x="306" y="99"/>
                  <a:pt x="325" y="87"/>
                  <a:pt x="343" y="77"/>
                </a:cubicBezTo>
                <a:cubicBezTo>
                  <a:pt x="362" y="67"/>
                  <a:pt x="381" y="58"/>
                  <a:pt x="401" y="50"/>
                </a:cubicBezTo>
                <a:cubicBezTo>
                  <a:pt x="421" y="42"/>
                  <a:pt x="441" y="35"/>
                  <a:pt x="461" y="28"/>
                </a:cubicBezTo>
                <a:cubicBezTo>
                  <a:pt x="481" y="22"/>
                  <a:pt x="502" y="17"/>
                  <a:pt x="523" y="13"/>
                </a:cubicBezTo>
                <a:cubicBezTo>
                  <a:pt x="544" y="9"/>
                  <a:pt x="565" y="6"/>
                  <a:pt x="586" y="4"/>
                </a:cubicBezTo>
                <a:cubicBezTo>
                  <a:pt x="607" y="2"/>
                  <a:pt x="628" y="0"/>
                  <a:pt x="650" y="0"/>
                </a:cubicBezTo>
                <a:cubicBezTo>
                  <a:pt x="671" y="0"/>
                  <a:pt x="692" y="2"/>
                  <a:pt x="713" y="4"/>
                </a:cubicBezTo>
                <a:cubicBezTo>
                  <a:pt x="735" y="6"/>
                  <a:pt x="756" y="9"/>
                  <a:pt x="777" y="13"/>
                </a:cubicBezTo>
                <a:cubicBezTo>
                  <a:pt x="797" y="17"/>
                  <a:pt x="818" y="22"/>
                  <a:pt x="838" y="28"/>
                </a:cubicBezTo>
                <a:cubicBezTo>
                  <a:pt x="859" y="35"/>
                  <a:pt x="879" y="42"/>
                  <a:pt x="898" y="50"/>
                </a:cubicBezTo>
                <a:cubicBezTo>
                  <a:pt x="918" y="58"/>
                  <a:pt x="937" y="67"/>
                  <a:pt x="956" y="77"/>
                </a:cubicBezTo>
                <a:cubicBezTo>
                  <a:pt x="975" y="87"/>
                  <a:pt x="993" y="99"/>
                  <a:pt x="1011" y="111"/>
                </a:cubicBezTo>
                <a:cubicBezTo>
                  <a:pt x="1029" y="123"/>
                  <a:pt x="1046" y="136"/>
                  <a:pt x="1062" y="149"/>
                </a:cubicBezTo>
                <a:cubicBezTo>
                  <a:pt x="1079" y="163"/>
                  <a:pt x="1094" y="177"/>
                  <a:pt x="1109" y="192"/>
                </a:cubicBezTo>
                <a:cubicBezTo>
                  <a:pt x="1124" y="207"/>
                  <a:pt x="1139" y="223"/>
                  <a:pt x="1152" y="239"/>
                </a:cubicBezTo>
                <a:cubicBezTo>
                  <a:pt x="1166" y="256"/>
                  <a:pt x="1178" y="273"/>
                  <a:pt x="1190" y="290"/>
                </a:cubicBezTo>
                <a:cubicBezTo>
                  <a:pt x="1202" y="308"/>
                  <a:pt x="1213" y="326"/>
                  <a:pt x="1223" y="345"/>
                </a:cubicBezTo>
                <a:cubicBezTo>
                  <a:pt x="1233" y="364"/>
                  <a:pt x="1242" y="383"/>
                  <a:pt x="1250" y="403"/>
                </a:cubicBezTo>
                <a:cubicBezTo>
                  <a:pt x="1259" y="422"/>
                  <a:pt x="1267" y="442"/>
                  <a:pt x="1273" y="463"/>
                </a:cubicBezTo>
                <a:cubicBezTo>
                  <a:pt x="1279" y="483"/>
                  <a:pt x="1284" y="504"/>
                  <a:pt x="1288" y="525"/>
                </a:cubicBezTo>
                <a:cubicBezTo>
                  <a:pt x="1292" y="546"/>
                  <a:pt x="1295" y="567"/>
                  <a:pt x="1298" y="588"/>
                </a:cubicBezTo>
                <a:cubicBezTo>
                  <a:pt x="1300" y="609"/>
                  <a:pt x="1301" y="630"/>
                  <a:pt x="1301" y="651"/>
                </a:cubicBezTo>
                <a:close/>
              </a:path>
            </a:pathLst>
          </a:custGeom>
          <a:solidFill>
            <a:srgbClr val="1E40AF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513" name="图片 512"/>
          <p:cNvPicPr/>
          <p:nvPr/>
        </p:nvPicPr>
        <p:blipFill>
          <a:blip r:embed="rId10"/>
          <a:stretch/>
        </p:blipFill>
        <p:spPr>
          <a:xfrm>
            <a:off x="1345320" y="1270080"/>
            <a:ext cx="150120" cy="2001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514" name="文本框 513"/>
          <p:cNvSpPr txBox="1"/>
          <p:nvPr/>
        </p:nvSpPr>
        <p:spPr>
          <a:xfrm>
            <a:off x="828720" y="6347160"/>
            <a:ext cx="129168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法律法规查询助手的开发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515" name="图片 514"/>
          <p:cNvPicPr/>
          <p:nvPr/>
        </p:nvPicPr>
        <p:blipFill>
          <a:blip r:embed="rId11"/>
          <a:stretch/>
        </p:blipFill>
        <p:spPr>
          <a:xfrm>
            <a:off x="501480" y="2039040"/>
            <a:ext cx="116640" cy="1166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516" name="文本框 515"/>
          <p:cNvSpPr txBox="1"/>
          <p:nvPr/>
        </p:nvSpPr>
        <p:spPr>
          <a:xfrm>
            <a:off x="1002960" y="1719360"/>
            <a:ext cx="838800" cy="21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查询预处理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517" name="图片 516"/>
          <p:cNvPicPr/>
          <p:nvPr/>
        </p:nvPicPr>
        <p:blipFill>
          <a:blip r:embed="rId11"/>
          <a:stretch/>
        </p:blipFill>
        <p:spPr>
          <a:xfrm>
            <a:off x="501480" y="2239560"/>
            <a:ext cx="116640" cy="1166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518" name="文本框 517"/>
          <p:cNvSpPr txBox="1"/>
          <p:nvPr/>
        </p:nvSpPr>
        <p:spPr>
          <a:xfrm>
            <a:off x="685080" y="2018160"/>
            <a:ext cx="70488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用户查询分词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519" name="图片 518"/>
          <p:cNvPicPr/>
          <p:nvPr/>
        </p:nvPicPr>
        <p:blipFill>
          <a:blip r:embed="rId11"/>
          <a:stretch/>
        </p:blipFill>
        <p:spPr>
          <a:xfrm>
            <a:off x="501480" y="2440080"/>
            <a:ext cx="116640" cy="1166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520" name="文本框 519"/>
          <p:cNvSpPr txBox="1"/>
          <p:nvPr/>
        </p:nvSpPr>
        <p:spPr>
          <a:xfrm>
            <a:off x="685080" y="2218680"/>
            <a:ext cx="58752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去除停用词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21" name="任意多边形: 形状 520"/>
          <p:cNvSpPr/>
          <p:nvPr/>
        </p:nvSpPr>
        <p:spPr>
          <a:xfrm>
            <a:off x="2983320" y="1002600"/>
            <a:ext cx="2122920" cy="1705320"/>
          </a:xfrm>
          <a:custGeom>
            <a:avLst/>
            <a:gdLst/>
            <a:ahLst/>
            <a:cxnLst/>
            <a:rect l="0" t="0" r="r" b="b"/>
            <a:pathLst>
              <a:path w="5897" h="4737">
                <a:moveTo>
                  <a:pt x="0" y="4551"/>
                </a:moveTo>
                <a:lnTo>
                  <a:pt x="0" y="186"/>
                </a:lnTo>
                <a:cubicBezTo>
                  <a:pt x="0" y="174"/>
                  <a:pt x="0" y="162"/>
                  <a:pt x="2" y="150"/>
                </a:cubicBezTo>
                <a:cubicBezTo>
                  <a:pt x="4" y="138"/>
                  <a:pt x="7" y="126"/>
                  <a:pt x="10" y="115"/>
                </a:cubicBezTo>
                <a:cubicBezTo>
                  <a:pt x="14" y="103"/>
                  <a:pt x="18" y="93"/>
                  <a:pt x="23" y="83"/>
                </a:cubicBezTo>
                <a:cubicBezTo>
                  <a:pt x="28" y="72"/>
                  <a:pt x="34" y="63"/>
                  <a:pt x="40" y="54"/>
                </a:cubicBezTo>
                <a:cubicBezTo>
                  <a:pt x="47" y="46"/>
                  <a:pt x="54" y="38"/>
                  <a:pt x="61" y="31"/>
                </a:cubicBezTo>
                <a:cubicBezTo>
                  <a:pt x="69" y="25"/>
                  <a:pt x="77" y="19"/>
                  <a:pt x="86" y="14"/>
                </a:cubicBezTo>
                <a:cubicBezTo>
                  <a:pt x="94" y="10"/>
                  <a:pt x="103" y="6"/>
                  <a:pt x="112" y="4"/>
                </a:cubicBezTo>
                <a:cubicBezTo>
                  <a:pt x="121" y="1"/>
                  <a:pt x="130" y="0"/>
                  <a:pt x="139" y="0"/>
                </a:cubicBezTo>
                <a:lnTo>
                  <a:pt x="5711" y="0"/>
                </a:lnTo>
                <a:cubicBezTo>
                  <a:pt x="5723" y="0"/>
                  <a:pt x="5735" y="1"/>
                  <a:pt x="5747" y="4"/>
                </a:cubicBezTo>
                <a:cubicBezTo>
                  <a:pt x="5759" y="6"/>
                  <a:pt x="5771" y="10"/>
                  <a:pt x="5782" y="14"/>
                </a:cubicBezTo>
                <a:cubicBezTo>
                  <a:pt x="5793" y="19"/>
                  <a:pt x="5804" y="25"/>
                  <a:pt x="5814" y="31"/>
                </a:cubicBezTo>
                <a:cubicBezTo>
                  <a:pt x="5824" y="38"/>
                  <a:pt x="5834" y="46"/>
                  <a:pt x="5842" y="54"/>
                </a:cubicBezTo>
                <a:cubicBezTo>
                  <a:pt x="5851" y="63"/>
                  <a:pt x="5859" y="72"/>
                  <a:pt x="5865" y="83"/>
                </a:cubicBezTo>
                <a:cubicBezTo>
                  <a:pt x="5872" y="93"/>
                  <a:pt x="5878" y="103"/>
                  <a:pt x="5883" y="115"/>
                </a:cubicBezTo>
                <a:cubicBezTo>
                  <a:pt x="5887" y="126"/>
                  <a:pt x="5891" y="138"/>
                  <a:pt x="5893" y="150"/>
                </a:cubicBezTo>
                <a:cubicBezTo>
                  <a:pt x="5895" y="162"/>
                  <a:pt x="5897" y="174"/>
                  <a:pt x="5897" y="186"/>
                </a:cubicBezTo>
                <a:lnTo>
                  <a:pt x="5897" y="4551"/>
                </a:lnTo>
                <a:cubicBezTo>
                  <a:pt x="5897" y="4563"/>
                  <a:pt x="5895" y="4575"/>
                  <a:pt x="5893" y="4587"/>
                </a:cubicBezTo>
                <a:cubicBezTo>
                  <a:pt x="5891" y="4599"/>
                  <a:pt x="5887" y="4611"/>
                  <a:pt x="5883" y="4622"/>
                </a:cubicBezTo>
                <a:cubicBezTo>
                  <a:pt x="5878" y="4633"/>
                  <a:pt x="5872" y="4644"/>
                  <a:pt x="5865" y="4654"/>
                </a:cubicBezTo>
                <a:cubicBezTo>
                  <a:pt x="5859" y="4664"/>
                  <a:pt x="5851" y="4674"/>
                  <a:pt x="5842" y="4682"/>
                </a:cubicBezTo>
                <a:cubicBezTo>
                  <a:pt x="5834" y="4691"/>
                  <a:pt x="5824" y="4698"/>
                  <a:pt x="5814" y="4705"/>
                </a:cubicBezTo>
                <a:cubicBezTo>
                  <a:pt x="5804" y="4712"/>
                  <a:pt x="5793" y="4718"/>
                  <a:pt x="5782" y="4722"/>
                </a:cubicBezTo>
                <a:cubicBezTo>
                  <a:pt x="5771" y="4727"/>
                  <a:pt x="5759" y="4731"/>
                  <a:pt x="5747" y="4733"/>
                </a:cubicBezTo>
                <a:cubicBezTo>
                  <a:pt x="5735" y="4735"/>
                  <a:pt x="5723" y="4737"/>
                  <a:pt x="5711" y="4737"/>
                </a:cubicBezTo>
                <a:lnTo>
                  <a:pt x="139" y="4737"/>
                </a:lnTo>
                <a:cubicBezTo>
                  <a:pt x="130" y="4737"/>
                  <a:pt x="121" y="4735"/>
                  <a:pt x="112" y="4733"/>
                </a:cubicBezTo>
                <a:cubicBezTo>
                  <a:pt x="103" y="4731"/>
                  <a:pt x="94" y="4727"/>
                  <a:pt x="86" y="4722"/>
                </a:cubicBezTo>
                <a:cubicBezTo>
                  <a:pt x="77" y="4718"/>
                  <a:pt x="69" y="4712"/>
                  <a:pt x="61" y="4705"/>
                </a:cubicBezTo>
                <a:cubicBezTo>
                  <a:pt x="54" y="4698"/>
                  <a:pt x="47" y="4691"/>
                  <a:pt x="40" y="4682"/>
                </a:cubicBezTo>
                <a:cubicBezTo>
                  <a:pt x="34" y="4674"/>
                  <a:pt x="28" y="4664"/>
                  <a:pt x="23" y="4654"/>
                </a:cubicBezTo>
                <a:cubicBezTo>
                  <a:pt x="18" y="4644"/>
                  <a:pt x="14" y="4633"/>
                  <a:pt x="10" y="4622"/>
                </a:cubicBezTo>
                <a:cubicBezTo>
                  <a:pt x="7" y="4611"/>
                  <a:pt x="4" y="4599"/>
                  <a:pt x="2" y="4587"/>
                </a:cubicBezTo>
                <a:cubicBezTo>
                  <a:pt x="0" y="4575"/>
                  <a:pt x="0" y="4563"/>
                  <a:pt x="0" y="4551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22" name="任意多边形: 形状 521"/>
          <p:cNvSpPr/>
          <p:nvPr/>
        </p:nvSpPr>
        <p:spPr>
          <a:xfrm>
            <a:off x="2966400" y="1002600"/>
            <a:ext cx="67320" cy="1705320"/>
          </a:xfrm>
          <a:custGeom>
            <a:avLst/>
            <a:gdLst/>
            <a:ahLst/>
            <a:cxnLst/>
            <a:rect l="0" t="0" r="r" b="b"/>
            <a:pathLst>
              <a:path w="187" h="4737">
                <a:moveTo>
                  <a:pt x="0" y="0"/>
                </a:moveTo>
                <a:lnTo>
                  <a:pt x="187" y="0"/>
                </a:lnTo>
                <a:lnTo>
                  <a:pt x="187" y="4737"/>
                </a:lnTo>
                <a:lnTo>
                  <a:pt x="0" y="4737"/>
                </a:lnTo>
                <a:lnTo>
                  <a:pt x="0" y="0"/>
                </a:lnTo>
                <a:close/>
              </a:path>
            </a:pathLst>
          </a:custGeom>
          <a:solidFill>
            <a:srgbClr val="ED8936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23" name="任意多边形: 形状 522"/>
          <p:cNvSpPr/>
          <p:nvPr/>
        </p:nvSpPr>
        <p:spPr>
          <a:xfrm>
            <a:off x="3818880" y="1136160"/>
            <a:ext cx="468360" cy="468360"/>
          </a:xfrm>
          <a:custGeom>
            <a:avLst/>
            <a:gdLst/>
            <a:ahLst/>
            <a:cxnLst/>
            <a:rect l="0" t="0" r="r" b="b"/>
            <a:pathLst>
              <a:path w="1301" h="1301">
                <a:moveTo>
                  <a:pt x="1301" y="651"/>
                </a:moveTo>
                <a:cubicBezTo>
                  <a:pt x="1301" y="673"/>
                  <a:pt x="1300" y="694"/>
                  <a:pt x="1298" y="715"/>
                </a:cubicBezTo>
                <a:cubicBezTo>
                  <a:pt x="1296" y="736"/>
                  <a:pt x="1292" y="757"/>
                  <a:pt x="1288" y="778"/>
                </a:cubicBezTo>
                <a:cubicBezTo>
                  <a:pt x="1284" y="799"/>
                  <a:pt x="1279" y="820"/>
                  <a:pt x="1273" y="840"/>
                </a:cubicBezTo>
                <a:cubicBezTo>
                  <a:pt x="1267" y="860"/>
                  <a:pt x="1259" y="881"/>
                  <a:pt x="1251" y="900"/>
                </a:cubicBezTo>
                <a:cubicBezTo>
                  <a:pt x="1243" y="920"/>
                  <a:pt x="1234" y="939"/>
                  <a:pt x="1224" y="958"/>
                </a:cubicBezTo>
                <a:cubicBezTo>
                  <a:pt x="1214" y="977"/>
                  <a:pt x="1203" y="995"/>
                  <a:pt x="1191" y="1013"/>
                </a:cubicBezTo>
                <a:cubicBezTo>
                  <a:pt x="1179" y="1030"/>
                  <a:pt x="1167" y="1047"/>
                  <a:pt x="1153" y="1064"/>
                </a:cubicBezTo>
                <a:cubicBezTo>
                  <a:pt x="1140" y="1080"/>
                  <a:pt x="1125" y="1096"/>
                  <a:pt x="1110" y="1111"/>
                </a:cubicBezTo>
                <a:cubicBezTo>
                  <a:pt x="1095" y="1126"/>
                  <a:pt x="1080" y="1140"/>
                  <a:pt x="1063" y="1154"/>
                </a:cubicBezTo>
                <a:cubicBezTo>
                  <a:pt x="1047" y="1167"/>
                  <a:pt x="1030" y="1180"/>
                  <a:pt x="1012" y="1192"/>
                </a:cubicBezTo>
                <a:cubicBezTo>
                  <a:pt x="994" y="1204"/>
                  <a:pt x="976" y="1215"/>
                  <a:pt x="957" y="1225"/>
                </a:cubicBezTo>
                <a:cubicBezTo>
                  <a:pt x="938" y="1235"/>
                  <a:pt x="919" y="1244"/>
                  <a:pt x="900" y="1252"/>
                </a:cubicBezTo>
                <a:cubicBezTo>
                  <a:pt x="880" y="1260"/>
                  <a:pt x="860" y="1267"/>
                  <a:pt x="840" y="1273"/>
                </a:cubicBezTo>
                <a:cubicBezTo>
                  <a:pt x="819" y="1280"/>
                  <a:pt x="799" y="1285"/>
                  <a:pt x="778" y="1289"/>
                </a:cubicBezTo>
                <a:cubicBezTo>
                  <a:pt x="757" y="1293"/>
                  <a:pt x="736" y="1296"/>
                  <a:pt x="715" y="1298"/>
                </a:cubicBezTo>
                <a:cubicBezTo>
                  <a:pt x="693" y="1300"/>
                  <a:pt x="672" y="1301"/>
                  <a:pt x="651" y="1301"/>
                </a:cubicBezTo>
                <a:cubicBezTo>
                  <a:pt x="630" y="1301"/>
                  <a:pt x="608" y="1300"/>
                  <a:pt x="587" y="1298"/>
                </a:cubicBezTo>
                <a:cubicBezTo>
                  <a:pt x="566" y="1296"/>
                  <a:pt x="545" y="1293"/>
                  <a:pt x="524" y="1289"/>
                </a:cubicBezTo>
                <a:cubicBezTo>
                  <a:pt x="503" y="1285"/>
                  <a:pt x="483" y="1280"/>
                  <a:pt x="462" y="1273"/>
                </a:cubicBezTo>
                <a:cubicBezTo>
                  <a:pt x="442" y="1267"/>
                  <a:pt x="421" y="1260"/>
                  <a:pt x="401" y="1252"/>
                </a:cubicBezTo>
                <a:cubicBezTo>
                  <a:pt x="381" y="1244"/>
                  <a:pt x="362" y="1235"/>
                  <a:pt x="343" y="1225"/>
                </a:cubicBezTo>
                <a:cubicBezTo>
                  <a:pt x="325" y="1215"/>
                  <a:pt x="306" y="1204"/>
                  <a:pt x="289" y="1192"/>
                </a:cubicBezTo>
                <a:cubicBezTo>
                  <a:pt x="271" y="1180"/>
                  <a:pt x="254" y="1167"/>
                  <a:pt x="237" y="1154"/>
                </a:cubicBezTo>
                <a:cubicBezTo>
                  <a:pt x="221" y="1140"/>
                  <a:pt x="205" y="1126"/>
                  <a:pt x="190" y="1111"/>
                </a:cubicBezTo>
                <a:cubicBezTo>
                  <a:pt x="175" y="1096"/>
                  <a:pt x="161" y="1080"/>
                  <a:pt x="147" y="1064"/>
                </a:cubicBezTo>
                <a:cubicBezTo>
                  <a:pt x="134" y="1047"/>
                  <a:pt x="121" y="1030"/>
                  <a:pt x="109" y="1013"/>
                </a:cubicBezTo>
                <a:cubicBezTo>
                  <a:pt x="98" y="995"/>
                  <a:pt x="87" y="977"/>
                  <a:pt x="77" y="958"/>
                </a:cubicBezTo>
                <a:cubicBezTo>
                  <a:pt x="67" y="939"/>
                  <a:pt x="57" y="920"/>
                  <a:pt x="49" y="900"/>
                </a:cubicBezTo>
                <a:cubicBezTo>
                  <a:pt x="41" y="881"/>
                  <a:pt x="34" y="860"/>
                  <a:pt x="28" y="840"/>
                </a:cubicBezTo>
                <a:cubicBezTo>
                  <a:pt x="22" y="820"/>
                  <a:pt x="17" y="799"/>
                  <a:pt x="12" y="778"/>
                </a:cubicBezTo>
                <a:cubicBezTo>
                  <a:pt x="8" y="757"/>
                  <a:pt x="5" y="736"/>
                  <a:pt x="3" y="715"/>
                </a:cubicBezTo>
                <a:cubicBezTo>
                  <a:pt x="1" y="694"/>
                  <a:pt x="0" y="673"/>
                  <a:pt x="0" y="651"/>
                </a:cubicBezTo>
                <a:cubicBezTo>
                  <a:pt x="0" y="630"/>
                  <a:pt x="1" y="609"/>
                  <a:pt x="3" y="588"/>
                </a:cubicBezTo>
                <a:cubicBezTo>
                  <a:pt x="5" y="567"/>
                  <a:pt x="8" y="546"/>
                  <a:pt x="12" y="525"/>
                </a:cubicBezTo>
                <a:cubicBezTo>
                  <a:pt x="17" y="504"/>
                  <a:pt x="22" y="483"/>
                  <a:pt x="28" y="463"/>
                </a:cubicBezTo>
                <a:cubicBezTo>
                  <a:pt x="34" y="442"/>
                  <a:pt x="41" y="422"/>
                  <a:pt x="49" y="403"/>
                </a:cubicBezTo>
                <a:cubicBezTo>
                  <a:pt x="57" y="383"/>
                  <a:pt x="67" y="364"/>
                  <a:pt x="77" y="345"/>
                </a:cubicBezTo>
                <a:cubicBezTo>
                  <a:pt x="87" y="326"/>
                  <a:pt x="98" y="308"/>
                  <a:pt x="109" y="290"/>
                </a:cubicBezTo>
                <a:cubicBezTo>
                  <a:pt x="121" y="273"/>
                  <a:pt x="134" y="256"/>
                  <a:pt x="147" y="239"/>
                </a:cubicBezTo>
                <a:cubicBezTo>
                  <a:pt x="161" y="223"/>
                  <a:pt x="175" y="207"/>
                  <a:pt x="190" y="192"/>
                </a:cubicBezTo>
                <a:cubicBezTo>
                  <a:pt x="205" y="177"/>
                  <a:pt x="221" y="163"/>
                  <a:pt x="237" y="149"/>
                </a:cubicBezTo>
                <a:cubicBezTo>
                  <a:pt x="254" y="136"/>
                  <a:pt x="271" y="123"/>
                  <a:pt x="289" y="111"/>
                </a:cubicBezTo>
                <a:cubicBezTo>
                  <a:pt x="306" y="99"/>
                  <a:pt x="325" y="87"/>
                  <a:pt x="343" y="77"/>
                </a:cubicBezTo>
                <a:cubicBezTo>
                  <a:pt x="362" y="67"/>
                  <a:pt x="381" y="58"/>
                  <a:pt x="401" y="50"/>
                </a:cubicBezTo>
                <a:cubicBezTo>
                  <a:pt x="421" y="42"/>
                  <a:pt x="442" y="35"/>
                  <a:pt x="462" y="28"/>
                </a:cubicBezTo>
                <a:cubicBezTo>
                  <a:pt x="483" y="22"/>
                  <a:pt x="503" y="17"/>
                  <a:pt x="524" y="13"/>
                </a:cubicBezTo>
                <a:cubicBezTo>
                  <a:pt x="545" y="9"/>
                  <a:pt x="566" y="6"/>
                  <a:pt x="587" y="4"/>
                </a:cubicBezTo>
                <a:cubicBezTo>
                  <a:pt x="608" y="2"/>
                  <a:pt x="630" y="0"/>
                  <a:pt x="651" y="0"/>
                </a:cubicBezTo>
                <a:cubicBezTo>
                  <a:pt x="672" y="0"/>
                  <a:pt x="693" y="2"/>
                  <a:pt x="715" y="4"/>
                </a:cubicBezTo>
                <a:cubicBezTo>
                  <a:pt x="736" y="6"/>
                  <a:pt x="757" y="9"/>
                  <a:pt x="778" y="13"/>
                </a:cubicBezTo>
                <a:cubicBezTo>
                  <a:pt x="799" y="17"/>
                  <a:pt x="819" y="22"/>
                  <a:pt x="840" y="28"/>
                </a:cubicBezTo>
                <a:cubicBezTo>
                  <a:pt x="860" y="35"/>
                  <a:pt x="880" y="42"/>
                  <a:pt x="900" y="50"/>
                </a:cubicBezTo>
                <a:cubicBezTo>
                  <a:pt x="919" y="58"/>
                  <a:pt x="938" y="67"/>
                  <a:pt x="957" y="77"/>
                </a:cubicBezTo>
                <a:cubicBezTo>
                  <a:pt x="976" y="87"/>
                  <a:pt x="994" y="99"/>
                  <a:pt x="1012" y="111"/>
                </a:cubicBezTo>
                <a:cubicBezTo>
                  <a:pt x="1030" y="123"/>
                  <a:pt x="1047" y="136"/>
                  <a:pt x="1063" y="149"/>
                </a:cubicBezTo>
                <a:cubicBezTo>
                  <a:pt x="1080" y="163"/>
                  <a:pt x="1095" y="177"/>
                  <a:pt x="1110" y="192"/>
                </a:cubicBezTo>
                <a:cubicBezTo>
                  <a:pt x="1125" y="207"/>
                  <a:pt x="1140" y="223"/>
                  <a:pt x="1153" y="239"/>
                </a:cubicBezTo>
                <a:cubicBezTo>
                  <a:pt x="1167" y="256"/>
                  <a:pt x="1179" y="273"/>
                  <a:pt x="1191" y="290"/>
                </a:cubicBezTo>
                <a:cubicBezTo>
                  <a:pt x="1203" y="308"/>
                  <a:pt x="1214" y="326"/>
                  <a:pt x="1224" y="345"/>
                </a:cubicBezTo>
                <a:cubicBezTo>
                  <a:pt x="1234" y="364"/>
                  <a:pt x="1243" y="383"/>
                  <a:pt x="1251" y="403"/>
                </a:cubicBezTo>
                <a:cubicBezTo>
                  <a:pt x="1259" y="422"/>
                  <a:pt x="1267" y="442"/>
                  <a:pt x="1273" y="463"/>
                </a:cubicBezTo>
                <a:cubicBezTo>
                  <a:pt x="1279" y="483"/>
                  <a:pt x="1284" y="504"/>
                  <a:pt x="1288" y="525"/>
                </a:cubicBezTo>
                <a:cubicBezTo>
                  <a:pt x="1292" y="546"/>
                  <a:pt x="1296" y="567"/>
                  <a:pt x="1298" y="588"/>
                </a:cubicBezTo>
                <a:cubicBezTo>
                  <a:pt x="1300" y="609"/>
                  <a:pt x="1301" y="630"/>
                  <a:pt x="1301" y="651"/>
                </a:cubicBezTo>
                <a:close/>
              </a:path>
            </a:pathLst>
          </a:custGeom>
          <a:solidFill>
            <a:srgbClr val="1E40AF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524" name="图片 523"/>
          <p:cNvPicPr/>
          <p:nvPr/>
        </p:nvPicPr>
        <p:blipFill>
          <a:blip r:embed="rId12"/>
          <a:stretch/>
        </p:blipFill>
        <p:spPr>
          <a:xfrm>
            <a:off x="3977640" y="1270080"/>
            <a:ext cx="150120" cy="2001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525" name="文本框 524"/>
          <p:cNvSpPr txBox="1"/>
          <p:nvPr/>
        </p:nvSpPr>
        <p:spPr>
          <a:xfrm>
            <a:off x="685080" y="2419560"/>
            <a:ext cx="58752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查询向量化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526" name="图片 525"/>
          <p:cNvPicPr/>
          <p:nvPr/>
        </p:nvPicPr>
        <p:blipFill>
          <a:blip r:embed="rId13"/>
          <a:stretch/>
        </p:blipFill>
        <p:spPr>
          <a:xfrm>
            <a:off x="3133800" y="2039040"/>
            <a:ext cx="116640" cy="1166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527" name="文本框 526"/>
          <p:cNvSpPr txBox="1"/>
          <p:nvPr/>
        </p:nvSpPr>
        <p:spPr>
          <a:xfrm>
            <a:off x="3632400" y="1719360"/>
            <a:ext cx="838800" cy="21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相似度计算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528" name="图片 527"/>
          <p:cNvPicPr/>
          <p:nvPr/>
        </p:nvPicPr>
        <p:blipFill>
          <a:blip r:embed="rId13"/>
          <a:stretch/>
        </p:blipFill>
        <p:spPr>
          <a:xfrm>
            <a:off x="3133800" y="2239560"/>
            <a:ext cx="116640" cy="1166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529" name="文本框 528"/>
          <p:cNvSpPr txBox="1"/>
          <p:nvPr/>
        </p:nvSpPr>
        <p:spPr>
          <a:xfrm>
            <a:off x="3314880" y="2018160"/>
            <a:ext cx="105696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选择合适的距离度量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530" name="图片 529"/>
          <p:cNvPicPr/>
          <p:nvPr/>
        </p:nvPicPr>
        <p:blipFill>
          <a:blip r:embed="rId13"/>
          <a:stretch/>
        </p:blipFill>
        <p:spPr>
          <a:xfrm>
            <a:off x="3133800" y="2440080"/>
            <a:ext cx="116640" cy="1166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531" name="文本框 530"/>
          <p:cNvSpPr txBox="1"/>
          <p:nvPr/>
        </p:nvSpPr>
        <p:spPr>
          <a:xfrm>
            <a:off x="3314880" y="2218680"/>
            <a:ext cx="82224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余弦相似度计算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32" name="任意多边形: 形状 531"/>
          <p:cNvSpPr/>
          <p:nvPr/>
        </p:nvSpPr>
        <p:spPr>
          <a:xfrm>
            <a:off x="5607000" y="1002600"/>
            <a:ext cx="2123280" cy="1705320"/>
          </a:xfrm>
          <a:custGeom>
            <a:avLst/>
            <a:gdLst/>
            <a:ahLst/>
            <a:cxnLst/>
            <a:rect l="0" t="0" r="r" b="b"/>
            <a:pathLst>
              <a:path w="5898" h="4737">
                <a:moveTo>
                  <a:pt x="0" y="4551"/>
                </a:moveTo>
                <a:lnTo>
                  <a:pt x="0" y="186"/>
                </a:lnTo>
                <a:cubicBezTo>
                  <a:pt x="0" y="174"/>
                  <a:pt x="1" y="162"/>
                  <a:pt x="3" y="150"/>
                </a:cubicBezTo>
                <a:cubicBezTo>
                  <a:pt x="5" y="138"/>
                  <a:pt x="8" y="126"/>
                  <a:pt x="11" y="115"/>
                </a:cubicBezTo>
                <a:cubicBezTo>
                  <a:pt x="15" y="103"/>
                  <a:pt x="19" y="93"/>
                  <a:pt x="24" y="83"/>
                </a:cubicBezTo>
                <a:cubicBezTo>
                  <a:pt x="29" y="72"/>
                  <a:pt x="35" y="63"/>
                  <a:pt x="41" y="54"/>
                </a:cubicBezTo>
                <a:cubicBezTo>
                  <a:pt x="48" y="46"/>
                  <a:pt x="55" y="38"/>
                  <a:pt x="62" y="31"/>
                </a:cubicBezTo>
                <a:cubicBezTo>
                  <a:pt x="70" y="25"/>
                  <a:pt x="78" y="19"/>
                  <a:pt x="86" y="14"/>
                </a:cubicBezTo>
                <a:cubicBezTo>
                  <a:pt x="95" y="10"/>
                  <a:pt x="104" y="6"/>
                  <a:pt x="113" y="4"/>
                </a:cubicBezTo>
                <a:cubicBezTo>
                  <a:pt x="122" y="1"/>
                  <a:pt x="131" y="0"/>
                  <a:pt x="140" y="0"/>
                </a:cubicBezTo>
                <a:lnTo>
                  <a:pt x="5712" y="0"/>
                </a:lnTo>
                <a:cubicBezTo>
                  <a:pt x="5724" y="0"/>
                  <a:pt x="5736" y="1"/>
                  <a:pt x="5748" y="4"/>
                </a:cubicBezTo>
                <a:cubicBezTo>
                  <a:pt x="5760" y="6"/>
                  <a:pt x="5772" y="10"/>
                  <a:pt x="5783" y="14"/>
                </a:cubicBezTo>
                <a:cubicBezTo>
                  <a:pt x="5794" y="19"/>
                  <a:pt x="5805" y="25"/>
                  <a:pt x="5815" y="31"/>
                </a:cubicBezTo>
                <a:cubicBezTo>
                  <a:pt x="5825" y="38"/>
                  <a:pt x="5835" y="46"/>
                  <a:pt x="5843" y="54"/>
                </a:cubicBezTo>
                <a:cubicBezTo>
                  <a:pt x="5852" y="63"/>
                  <a:pt x="5860" y="72"/>
                  <a:pt x="5866" y="83"/>
                </a:cubicBezTo>
                <a:cubicBezTo>
                  <a:pt x="5873" y="93"/>
                  <a:pt x="5879" y="103"/>
                  <a:pt x="5883" y="115"/>
                </a:cubicBezTo>
                <a:cubicBezTo>
                  <a:pt x="5888" y="126"/>
                  <a:pt x="5892" y="138"/>
                  <a:pt x="5894" y="150"/>
                </a:cubicBezTo>
                <a:cubicBezTo>
                  <a:pt x="5896" y="162"/>
                  <a:pt x="5898" y="174"/>
                  <a:pt x="5898" y="186"/>
                </a:cubicBezTo>
                <a:lnTo>
                  <a:pt x="5898" y="4551"/>
                </a:lnTo>
                <a:cubicBezTo>
                  <a:pt x="5898" y="4563"/>
                  <a:pt x="5896" y="4575"/>
                  <a:pt x="5894" y="4587"/>
                </a:cubicBezTo>
                <a:cubicBezTo>
                  <a:pt x="5892" y="4599"/>
                  <a:pt x="5888" y="4611"/>
                  <a:pt x="5883" y="4622"/>
                </a:cubicBezTo>
                <a:cubicBezTo>
                  <a:pt x="5879" y="4633"/>
                  <a:pt x="5873" y="4644"/>
                  <a:pt x="5866" y="4654"/>
                </a:cubicBezTo>
                <a:cubicBezTo>
                  <a:pt x="5860" y="4664"/>
                  <a:pt x="5852" y="4674"/>
                  <a:pt x="5843" y="4682"/>
                </a:cubicBezTo>
                <a:cubicBezTo>
                  <a:pt x="5835" y="4691"/>
                  <a:pt x="5825" y="4698"/>
                  <a:pt x="5815" y="4705"/>
                </a:cubicBezTo>
                <a:cubicBezTo>
                  <a:pt x="5805" y="4712"/>
                  <a:pt x="5794" y="4718"/>
                  <a:pt x="5783" y="4722"/>
                </a:cubicBezTo>
                <a:cubicBezTo>
                  <a:pt x="5772" y="4727"/>
                  <a:pt x="5760" y="4731"/>
                  <a:pt x="5748" y="4733"/>
                </a:cubicBezTo>
                <a:cubicBezTo>
                  <a:pt x="5736" y="4735"/>
                  <a:pt x="5724" y="4737"/>
                  <a:pt x="5712" y="4737"/>
                </a:cubicBezTo>
                <a:lnTo>
                  <a:pt x="140" y="4737"/>
                </a:lnTo>
                <a:cubicBezTo>
                  <a:pt x="131" y="4737"/>
                  <a:pt x="122" y="4735"/>
                  <a:pt x="113" y="4733"/>
                </a:cubicBezTo>
                <a:cubicBezTo>
                  <a:pt x="104" y="4731"/>
                  <a:pt x="95" y="4727"/>
                  <a:pt x="86" y="4722"/>
                </a:cubicBezTo>
                <a:cubicBezTo>
                  <a:pt x="78" y="4718"/>
                  <a:pt x="70" y="4712"/>
                  <a:pt x="62" y="4705"/>
                </a:cubicBezTo>
                <a:cubicBezTo>
                  <a:pt x="55" y="4698"/>
                  <a:pt x="48" y="4691"/>
                  <a:pt x="41" y="4682"/>
                </a:cubicBezTo>
                <a:cubicBezTo>
                  <a:pt x="35" y="4674"/>
                  <a:pt x="29" y="4664"/>
                  <a:pt x="24" y="4654"/>
                </a:cubicBezTo>
                <a:cubicBezTo>
                  <a:pt x="19" y="4644"/>
                  <a:pt x="15" y="4633"/>
                  <a:pt x="11" y="4622"/>
                </a:cubicBezTo>
                <a:cubicBezTo>
                  <a:pt x="8" y="4611"/>
                  <a:pt x="5" y="4599"/>
                  <a:pt x="3" y="4587"/>
                </a:cubicBezTo>
                <a:cubicBezTo>
                  <a:pt x="1" y="4575"/>
                  <a:pt x="0" y="4563"/>
                  <a:pt x="0" y="4551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33" name="任意多边形: 形状 532"/>
          <p:cNvSpPr/>
          <p:nvPr/>
        </p:nvSpPr>
        <p:spPr>
          <a:xfrm>
            <a:off x="5590440" y="1002600"/>
            <a:ext cx="67320" cy="1705320"/>
          </a:xfrm>
          <a:custGeom>
            <a:avLst/>
            <a:gdLst/>
            <a:ahLst/>
            <a:cxnLst/>
            <a:rect l="0" t="0" r="r" b="b"/>
            <a:pathLst>
              <a:path w="187" h="4737">
                <a:moveTo>
                  <a:pt x="0" y="0"/>
                </a:moveTo>
                <a:lnTo>
                  <a:pt x="187" y="0"/>
                </a:lnTo>
                <a:lnTo>
                  <a:pt x="187" y="4737"/>
                </a:lnTo>
                <a:lnTo>
                  <a:pt x="0" y="4737"/>
                </a:lnTo>
                <a:lnTo>
                  <a:pt x="0" y="0"/>
                </a:lnTo>
                <a:close/>
              </a:path>
            </a:pathLst>
          </a:custGeom>
          <a:solidFill>
            <a:srgbClr val="ED8936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34" name="任意多边形: 形状 533"/>
          <p:cNvSpPr/>
          <p:nvPr/>
        </p:nvSpPr>
        <p:spPr>
          <a:xfrm>
            <a:off x="6442920" y="1136160"/>
            <a:ext cx="468360" cy="468360"/>
          </a:xfrm>
          <a:custGeom>
            <a:avLst/>
            <a:gdLst/>
            <a:ahLst/>
            <a:cxnLst/>
            <a:rect l="0" t="0" r="r" b="b"/>
            <a:pathLst>
              <a:path w="1301" h="1301">
                <a:moveTo>
                  <a:pt x="1301" y="651"/>
                </a:moveTo>
                <a:cubicBezTo>
                  <a:pt x="1301" y="673"/>
                  <a:pt x="1300" y="694"/>
                  <a:pt x="1298" y="715"/>
                </a:cubicBezTo>
                <a:cubicBezTo>
                  <a:pt x="1295" y="736"/>
                  <a:pt x="1292" y="757"/>
                  <a:pt x="1288" y="778"/>
                </a:cubicBezTo>
                <a:cubicBezTo>
                  <a:pt x="1284" y="799"/>
                  <a:pt x="1279" y="820"/>
                  <a:pt x="1273" y="840"/>
                </a:cubicBezTo>
                <a:cubicBezTo>
                  <a:pt x="1267" y="860"/>
                  <a:pt x="1259" y="881"/>
                  <a:pt x="1251" y="900"/>
                </a:cubicBezTo>
                <a:cubicBezTo>
                  <a:pt x="1243" y="920"/>
                  <a:pt x="1234" y="939"/>
                  <a:pt x="1224" y="958"/>
                </a:cubicBezTo>
                <a:cubicBezTo>
                  <a:pt x="1214" y="977"/>
                  <a:pt x="1203" y="995"/>
                  <a:pt x="1191" y="1013"/>
                </a:cubicBezTo>
                <a:cubicBezTo>
                  <a:pt x="1179" y="1030"/>
                  <a:pt x="1167" y="1047"/>
                  <a:pt x="1153" y="1064"/>
                </a:cubicBezTo>
                <a:cubicBezTo>
                  <a:pt x="1140" y="1080"/>
                  <a:pt x="1125" y="1096"/>
                  <a:pt x="1110" y="1111"/>
                </a:cubicBezTo>
                <a:cubicBezTo>
                  <a:pt x="1095" y="1126"/>
                  <a:pt x="1080" y="1140"/>
                  <a:pt x="1063" y="1154"/>
                </a:cubicBezTo>
                <a:cubicBezTo>
                  <a:pt x="1047" y="1167"/>
                  <a:pt x="1030" y="1180"/>
                  <a:pt x="1012" y="1192"/>
                </a:cubicBezTo>
                <a:cubicBezTo>
                  <a:pt x="994" y="1204"/>
                  <a:pt x="976" y="1215"/>
                  <a:pt x="957" y="1225"/>
                </a:cubicBezTo>
                <a:cubicBezTo>
                  <a:pt x="937" y="1235"/>
                  <a:pt x="918" y="1244"/>
                  <a:pt x="898" y="1252"/>
                </a:cubicBezTo>
                <a:cubicBezTo>
                  <a:pt x="879" y="1260"/>
                  <a:pt x="859" y="1267"/>
                  <a:pt x="838" y="1273"/>
                </a:cubicBezTo>
                <a:cubicBezTo>
                  <a:pt x="818" y="1280"/>
                  <a:pt x="797" y="1285"/>
                  <a:pt x="777" y="1289"/>
                </a:cubicBezTo>
                <a:cubicBezTo>
                  <a:pt x="756" y="1293"/>
                  <a:pt x="735" y="1296"/>
                  <a:pt x="713" y="1298"/>
                </a:cubicBezTo>
                <a:cubicBezTo>
                  <a:pt x="692" y="1300"/>
                  <a:pt x="671" y="1301"/>
                  <a:pt x="650" y="1301"/>
                </a:cubicBezTo>
                <a:cubicBezTo>
                  <a:pt x="628" y="1301"/>
                  <a:pt x="607" y="1300"/>
                  <a:pt x="586" y="1298"/>
                </a:cubicBezTo>
                <a:cubicBezTo>
                  <a:pt x="565" y="1296"/>
                  <a:pt x="544" y="1293"/>
                  <a:pt x="523" y="1289"/>
                </a:cubicBezTo>
                <a:cubicBezTo>
                  <a:pt x="502" y="1285"/>
                  <a:pt x="481" y="1280"/>
                  <a:pt x="461" y="1273"/>
                </a:cubicBezTo>
                <a:cubicBezTo>
                  <a:pt x="441" y="1267"/>
                  <a:pt x="421" y="1260"/>
                  <a:pt x="401" y="1252"/>
                </a:cubicBezTo>
                <a:cubicBezTo>
                  <a:pt x="381" y="1244"/>
                  <a:pt x="362" y="1235"/>
                  <a:pt x="343" y="1225"/>
                </a:cubicBezTo>
                <a:cubicBezTo>
                  <a:pt x="325" y="1215"/>
                  <a:pt x="306" y="1204"/>
                  <a:pt x="289" y="1192"/>
                </a:cubicBezTo>
                <a:cubicBezTo>
                  <a:pt x="271" y="1180"/>
                  <a:pt x="254" y="1167"/>
                  <a:pt x="237" y="1154"/>
                </a:cubicBezTo>
                <a:cubicBezTo>
                  <a:pt x="221" y="1140"/>
                  <a:pt x="205" y="1126"/>
                  <a:pt x="190" y="1111"/>
                </a:cubicBezTo>
                <a:cubicBezTo>
                  <a:pt x="175" y="1096"/>
                  <a:pt x="161" y="1080"/>
                  <a:pt x="147" y="1064"/>
                </a:cubicBezTo>
                <a:cubicBezTo>
                  <a:pt x="134" y="1047"/>
                  <a:pt x="121" y="1030"/>
                  <a:pt x="109" y="1013"/>
                </a:cubicBezTo>
                <a:cubicBezTo>
                  <a:pt x="97" y="995"/>
                  <a:pt x="87" y="977"/>
                  <a:pt x="77" y="958"/>
                </a:cubicBezTo>
                <a:cubicBezTo>
                  <a:pt x="66" y="939"/>
                  <a:pt x="57" y="920"/>
                  <a:pt x="49" y="900"/>
                </a:cubicBezTo>
                <a:cubicBezTo>
                  <a:pt x="41" y="881"/>
                  <a:pt x="34" y="860"/>
                  <a:pt x="28" y="840"/>
                </a:cubicBezTo>
                <a:cubicBezTo>
                  <a:pt x="22" y="820"/>
                  <a:pt x="16" y="799"/>
                  <a:pt x="12" y="778"/>
                </a:cubicBezTo>
                <a:cubicBezTo>
                  <a:pt x="8" y="757"/>
                  <a:pt x="5" y="736"/>
                  <a:pt x="3" y="715"/>
                </a:cubicBezTo>
                <a:cubicBezTo>
                  <a:pt x="1" y="694"/>
                  <a:pt x="0" y="673"/>
                  <a:pt x="0" y="651"/>
                </a:cubicBezTo>
                <a:cubicBezTo>
                  <a:pt x="0" y="630"/>
                  <a:pt x="1" y="609"/>
                  <a:pt x="3" y="588"/>
                </a:cubicBezTo>
                <a:cubicBezTo>
                  <a:pt x="5" y="567"/>
                  <a:pt x="8" y="546"/>
                  <a:pt x="12" y="525"/>
                </a:cubicBezTo>
                <a:cubicBezTo>
                  <a:pt x="16" y="504"/>
                  <a:pt x="22" y="483"/>
                  <a:pt x="28" y="463"/>
                </a:cubicBezTo>
                <a:cubicBezTo>
                  <a:pt x="34" y="442"/>
                  <a:pt x="41" y="422"/>
                  <a:pt x="49" y="403"/>
                </a:cubicBezTo>
                <a:cubicBezTo>
                  <a:pt x="57" y="383"/>
                  <a:pt x="66" y="364"/>
                  <a:pt x="77" y="345"/>
                </a:cubicBezTo>
                <a:cubicBezTo>
                  <a:pt x="87" y="326"/>
                  <a:pt x="97" y="308"/>
                  <a:pt x="109" y="290"/>
                </a:cubicBezTo>
                <a:cubicBezTo>
                  <a:pt x="121" y="273"/>
                  <a:pt x="134" y="256"/>
                  <a:pt x="147" y="239"/>
                </a:cubicBezTo>
                <a:cubicBezTo>
                  <a:pt x="161" y="223"/>
                  <a:pt x="175" y="207"/>
                  <a:pt x="190" y="192"/>
                </a:cubicBezTo>
                <a:cubicBezTo>
                  <a:pt x="205" y="177"/>
                  <a:pt x="221" y="163"/>
                  <a:pt x="237" y="149"/>
                </a:cubicBezTo>
                <a:cubicBezTo>
                  <a:pt x="254" y="136"/>
                  <a:pt x="271" y="123"/>
                  <a:pt x="289" y="111"/>
                </a:cubicBezTo>
                <a:cubicBezTo>
                  <a:pt x="306" y="99"/>
                  <a:pt x="325" y="87"/>
                  <a:pt x="343" y="77"/>
                </a:cubicBezTo>
                <a:cubicBezTo>
                  <a:pt x="362" y="67"/>
                  <a:pt x="381" y="58"/>
                  <a:pt x="401" y="50"/>
                </a:cubicBezTo>
                <a:cubicBezTo>
                  <a:pt x="421" y="42"/>
                  <a:pt x="441" y="35"/>
                  <a:pt x="461" y="28"/>
                </a:cubicBezTo>
                <a:cubicBezTo>
                  <a:pt x="481" y="22"/>
                  <a:pt x="502" y="17"/>
                  <a:pt x="523" y="13"/>
                </a:cubicBezTo>
                <a:cubicBezTo>
                  <a:pt x="544" y="9"/>
                  <a:pt x="565" y="6"/>
                  <a:pt x="586" y="4"/>
                </a:cubicBezTo>
                <a:cubicBezTo>
                  <a:pt x="607" y="2"/>
                  <a:pt x="628" y="0"/>
                  <a:pt x="650" y="0"/>
                </a:cubicBezTo>
                <a:cubicBezTo>
                  <a:pt x="671" y="0"/>
                  <a:pt x="692" y="2"/>
                  <a:pt x="713" y="4"/>
                </a:cubicBezTo>
                <a:cubicBezTo>
                  <a:pt x="735" y="6"/>
                  <a:pt x="756" y="9"/>
                  <a:pt x="777" y="13"/>
                </a:cubicBezTo>
                <a:cubicBezTo>
                  <a:pt x="797" y="17"/>
                  <a:pt x="818" y="22"/>
                  <a:pt x="838" y="28"/>
                </a:cubicBezTo>
                <a:cubicBezTo>
                  <a:pt x="859" y="35"/>
                  <a:pt x="879" y="42"/>
                  <a:pt x="898" y="50"/>
                </a:cubicBezTo>
                <a:cubicBezTo>
                  <a:pt x="918" y="58"/>
                  <a:pt x="937" y="67"/>
                  <a:pt x="957" y="77"/>
                </a:cubicBezTo>
                <a:cubicBezTo>
                  <a:pt x="976" y="87"/>
                  <a:pt x="994" y="99"/>
                  <a:pt x="1012" y="111"/>
                </a:cubicBezTo>
                <a:cubicBezTo>
                  <a:pt x="1030" y="123"/>
                  <a:pt x="1047" y="136"/>
                  <a:pt x="1063" y="149"/>
                </a:cubicBezTo>
                <a:cubicBezTo>
                  <a:pt x="1080" y="163"/>
                  <a:pt x="1095" y="177"/>
                  <a:pt x="1110" y="192"/>
                </a:cubicBezTo>
                <a:cubicBezTo>
                  <a:pt x="1125" y="207"/>
                  <a:pt x="1140" y="223"/>
                  <a:pt x="1153" y="239"/>
                </a:cubicBezTo>
                <a:cubicBezTo>
                  <a:pt x="1167" y="256"/>
                  <a:pt x="1179" y="273"/>
                  <a:pt x="1191" y="290"/>
                </a:cubicBezTo>
                <a:cubicBezTo>
                  <a:pt x="1203" y="308"/>
                  <a:pt x="1214" y="326"/>
                  <a:pt x="1224" y="345"/>
                </a:cubicBezTo>
                <a:cubicBezTo>
                  <a:pt x="1234" y="364"/>
                  <a:pt x="1243" y="383"/>
                  <a:pt x="1251" y="403"/>
                </a:cubicBezTo>
                <a:cubicBezTo>
                  <a:pt x="1259" y="422"/>
                  <a:pt x="1267" y="442"/>
                  <a:pt x="1273" y="463"/>
                </a:cubicBezTo>
                <a:cubicBezTo>
                  <a:pt x="1279" y="483"/>
                  <a:pt x="1284" y="504"/>
                  <a:pt x="1288" y="525"/>
                </a:cubicBezTo>
                <a:cubicBezTo>
                  <a:pt x="1292" y="546"/>
                  <a:pt x="1295" y="567"/>
                  <a:pt x="1298" y="588"/>
                </a:cubicBezTo>
                <a:cubicBezTo>
                  <a:pt x="1300" y="609"/>
                  <a:pt x="1301" y="630"/>
                  <a:pt x="1301" y="651"/>
                </a:cubicBezTo>
                <a:close/>
              </a:path>
            </a:pathLst>
          </a:custGeom>
          <a:solidFill>
            <a:srgbClr val="1E40AF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535" name="图片 534"/>
          <p:cNvPicPr/>
          <p:nvPr/>
        </p:nvPicPr>
        <p:blipFill>
          <a:blip r:embed="rId14"/>
          <a:stretch/>
        </p:blipFill>
        <p:spPr>
          <a:xfrm>
            <a:off x="6576840" y="1270080"/>
            <a:ext cx="200160" cy="2001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536" name="文本框 535"/>
          <p:cNvSpPr txBox="1"/>
          <p:nvPr/>
        </p:nvSpPr>
        <p:spPr>
          <a:xfrm>
            <a:off x="3314880" y="2419560"/>
            <a:ext cx="93960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高维向量距离计算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537" name="图片 536"/>
          <p:cNvPicPr/>
          <p:nvPr/>
        </p:nvPicPr>
        <p:blipFill>
          <a:blip r:embed="rId11"/>
          <a:stretch/>
        </p:blipFill>
        <p:spPr>
          <a:xfrm>
            <a:off x="5757840" y="2039040"/>
            <a:ext cx="116640" cy="1166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538" name="文本框 537"/>
          <p:cNvSpPr txBox="1"/>
          <p:nvPr/>
        </p:nvSpPr>
        <p:spPr>
          <a:xfrm>
            <a:off x="6094800" y="1719360"/>
            <a:ext cx="1174320" cy="21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结果筛选与排序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539" name="图片 538"/>
          <p:cNvPicPr/>
          <p:nvPr/>
        </p:nvPicPr>
        <p:blipFill>
          <a:blip r:embed="rId11"/>
          <a:stretch/>
        </p:blipFill>
        <p:spPr>
          <a:xfrm>
            <a:off x="5757840" y="2239560"/>
            <a:ext cx="116640" cy="1166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540" name="文本框 539"/>
          <p:cNvSpPr txBox="1"/>
          <p:nvPr/>
        </p:nvSpPr>
        <p:spPr>
          <a:xfrm>
            <a:off x="5944320" y="2018160"/>
            <a:ext cx="82224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根据相似度过滤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541" name="图片 540"/>
          <p:cNvPicPr/>
          <p:nvPr/>
        </p:nvPicPr>
        <p:blipFill>
          <a:blip r:embed="rId11"/>
          <a:stretch/>
        </p:blipFill>
        <p:spPr>
          <a:xfrm>
            <a:off x="5757840" y="2440080"/>
            <a:ext cx="116640" cy="1166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542" name="文本框 541"/>
          <p:cNvSpPr txBox="1"/>
          <p:nvPr/>
        </p:nvSpPr>
        <p:spPr>
          <a:xfrm>
            <a:off x="5944320" y="2218680"/>
            <a:ext cx="93960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按相似度得分排序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43" name="任意多边形: 形状 542"/>
          <p:cNvSpPr/>
          <p:nvPr/>
        </p:nvSpPr>
        <p:spPr>
          <a:xfrm>
            <a:off x="8239680" y="1002600"/>
            <a:ext cx="2122920" cy="1705320"/>
          </a:xfrm>
          <a:custGeom>
            <a:avLst/>
            <a:gdLst/>
            <a:ahLst/>
            <a:cxnLst/>
            <a:rect l="0" t="0" r="r" b="b"/>
            <a:pathLst>
              <a:path w="5897" h="4737">
                <a:moveTo>
                  <a:pt x="0" y="4551"/>
                </a:moveTo>
                <a:lnTo>
                  <a:pt x="0" y="186"/>
                </a:lnTo>
                <a:cubicBezTo>
                  <a:pt x="0" y="174"/>
                  <a:pt x="0" y="162"/>
                  <a:pt x="2" y="150"/>
                </a:cubicBezTo>
                <a:cubicBezTo>
                  <a:pt x="4" y="138"/>
                  <a:pt x="7" y="126"/>
                  <a:pt x="10" y="115"/>
                </a:cubicBezTo>
                <a:cubicBezTo>
                  <a:pt x="14" y="103"/>
                  <a:pt x="18" y="93"/>
                  <a:pt x="23" y="83"/>
                </a:cubicBezTo>
                <a:cubicBezTo>
                  <a:pt x="28" y="72"/>
                  <a:pt x="34" y="63"/>
                  <a:pt x="40" y="54"/>
                </a:cubicBezTo>
                <a:cubicBezTo>
                  <a:pt x="47" y="46"/>
                  <a:pt x="54" y="38"/>
                  <a:pt x="61" y="31"/>
                </a:cubicBezTo>
                <a:cubicBezTo>
                  <a:pt x="69" y="25"/>
                  <a:pt x="77" y="19"/>
                  <a:pt x="86" y="14"/>
                </a:cubicBezTo>
                <a:cubicBezTo>
                  <a:pt x="94" y="10"/>
                  <a:pt x="103" y="6"/>
                  <a:pt x="112" y="4"/>
                </a:cubicBezTo>
                <a:cubicBezTo>
                  <a:pt x="121" y="1"/>
                  <a:pt x="130" y="0"/>
                  <a:pt x="139" y="0"/>
                </a:cubicBezTo>
                <a:lnTo>
                  <a:pt x="5711" y="0"/>
                </a:lnTo>
                <a:cubicBezTo>
                  <a:pt x="5723" y="0"/>
                  <a:pt x="5735" y="1"/>
                  <a:pt x="5747" y="4"/>
                </a:cubicBezTo>
                <a:cubicBezTo>
                  <a:pt x="5759" y="6"/>
                  <a:pt x="5771" y="10"/>
                  <a:pt x="5782" y="14"/>
                </a:cubicBezTo>
                <a:cubicBezTo>
                  <a:pt x="5793" y="19"/>
                  <a:pt x="5804" y="25"/>
                  <a:pt x="5814" y="31"/>
                </a:cubicBezTo>
                <a:cubicBezTo>
                  <a:pt x="5824" y="38"/>
                  <a:pt x="5834" y="46"/>
                  <a:pt x="5842" y="54"/>
                </a:cubicBezTo>
                <a:cubicBezTo>
                  <a:pt x="5851" y="63"/>
                  <a:pt x="5859" y="72"/>
                  <a:pt x="5865" y="83"/>
                </a:cubicBezTo>
                <a:cubicBezTo>
                  <a:pt x="5872" y="93"/>
                  <a:pt x="5878" y="103"/>
                  <a:pt x="5883" y="115"/>
                </a:cubicBezTo>
                <a:cubicBezTo>
                  <a:pt x="5887" y="126"/>
                  <a:pt x="5891" y="138"/>
                  <a:pt x="5893" y="150"/>
                </a:cubicBezTo>
                <a:cubicBezTo>
                  <a:pt x="5895" y="162"/>
                  <a:pt x="5897" y="174"/>
                  <a:pt x="5897" y="186"/>
                </a:cubicBezTo>
                <a:lnTo>
                  <a:pt x="5897" y="4551"/>
                </a:lnTo>
                <a:cubicBezTo>
                  <a:pt x="5897" y="4563"/>
                  <a:pt x="5895" y="4575"/>
                  <a:pt x="5893" y="4587"/>
                </a:cubicBezTo>
                <a:cubicBezTo>
                  <a:pt x="5891" y="4599"/>
                  <a:pt x="5887" y="4611"/>
                  <a:pt x="5883" y="4622"/>
                </a:cubicBezTo>
                <a:cubicBezTo>
                  <a:pt x="5878" y="4633"/>
                  <a:pt x="5872" y="4644"/>
                  <a:pt x="5865" y="4654"/>
                </a:cubicBezTo>
                <a:cubicBezTo>
                  <a:pt x="5859" y="4664"/>
                  <a:pt x="5851" y="4674"/>
                  <a:pt x="5842" y="4682"/>
                </a:cubicBezTo>
                <a:cubicBezTo>
                  <a:pt x="5834" y="4691"/>
                  <a:pt x="5824" y="4698"/>
                  <a:pt x="5814" y="4705"/>
                </a:cubicBezTo>
                <a:cubicBezTo>
                  <a:pt x="5804" y="4712"/>
                  <a:pt x="5793" y="4718"/>
                  <a:pt x="5782" y="4722"/>
                </a:cubicBezTo>
                <a:cubicBezTo>
                  <a:pt x="5771" y="4727"/>
                  <a:pt x="5759" y="4731"/>
                  <a:pt x="5747" y="4733"/>
                </a:cubicBezTo>
                <a:cubicBezTo>
                  <a:pt x="5735" y="4735"/>
                  <a:pt x="5723" y="4737"/>
                  <a:pt x="5711" y="4737"/>
                </a:cubicBezTo>
                <a:lnTo>
                  <a:pt x="139" y="4737"/>
                </a:lnTo>
                <a:cubicBezTo>
                  <a:pt x="130" y="4737"/>
                  <a:pt x="121" y="4735"/>
                  <a:pt x="112" y="4733"/>
                </a:cubicBezTo>
                <a:cubicBezTo>
                  <a:pt x="103" y="4731"/>
                  <a:pt x="94" y="4727"/>
                  <a:pt x="86" y="4722"/>
                </a:cubicBezTo>
                <a:cubicBezTo>
                  <a:pt x="77" y="4718"/>
                  <a:pt x="69" y="4712"/>
                  <a:pt x="61" y="4705"/>
                </a:cubicBezTo>
                <a:cubicBezTo>
                  <a:pt x="54" y="4698"/>
                  <a:pt x="47" y="4691"/>
                  <a:pt x="40" y="4682"/>
                </a:cubicBezTo>
                <a:cubicBezTo>
                  <a:pt x="34" y="4674"/>
                  <a:pt x="28" y="4664"/>
                  <a:pt x="23" y="4654"/>
                </a:cubicBezTo>
                <a:cubicBezTo>
                  <a:pt x="18" y="4644"/>
                  <a:pt x="14" y="4633"/>
                  <a:pt x="10" y="4622"/>
                </a:cubicBezTo>
                <a:cubicBezTo>
                  <a:pt x="7" y="4611"/>
                  <a:pt x="4" y="4599"/>
                  <a:pt x="2" y="4587"/>
                </a:cubicBezTo>
                <a:cubicBezTo>
                  <a:pt x="0" y="4575"/>
                  <a:pt x="0" y="4563"/>
                  <a:pt x="0" y="4551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44" name="任意多边形: 形状 543"/>
          <p:cNvSpPr/>
          <p:nvPr/>
        </p:nvSpPr>
        <p:spPr>
          <a:xfrm>
            <a:off x="8222760" y="1002600"/>
            <a:ext cx="67320" cy="1705320"/>
          </a:xfrm>
          <a:custGeom>
            <a:avLst/>
            <a:gdLst/>
            <a:ahLst/>
            <a:cxnLst/>
            <a:rect l="0" t="0" r="r" b="b"/>
            <a:pathLst>
              <a:path w="187" h="4737">
                <a:moveTo>
                  <a:pt x="0" y="0"/>
                </a:moveTo>
                <a:lnTo>
                  <a:pt x="187" y="0"/>
                </a:lnTo>
                <a:lnTo>
                  <a:pt x="187" y="4737"/>
                </a:lnTo>
                <a:lnTo>
                  <a:pt x="0" y="4737"/>
                </a:lnTo>
                <a:lnTo>
                  <a:pt x="0" y="0"/>
                </a:lnTo>
                <a:close/>
              </a:path>
            </a:pathLst>
          </a:custGeom>
          <a:solidFill>
            <a:srgbClr val="ED8936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45" name="任意多边形: 形状 544"/>
          <p:cNvSpPr/>
          <p:nvPr/>
        </p:nvSpPr>
        <p:spPr>
          <a:xfrm>
            <a:off x="9075240" y="1136160"/>
            <a:ext cx="468360" cy="468360"/>
          </a:xfrm>
          <a:custGeom>
            <a:avLst/>
            <a:gdLst/>
            <a:ahLst/>
            <a:cxnLst/>
            <a:rect l="0" t="0" r="r" b="b"/>
            <a:pathLst>
              <a:path w="1301" h="1301">
                <a:moveTo>
                  <a:pt x="1301" y="651"/>
                </a:moveTo>
                <a:cubicBezTo>
                  <a:pt x="1301" y="673"/>
                  <a:pt x="1300" y="694"/>
                  <a:pt x="1298" y="715"/>
                </a:cubicBezTo>
                <a:cubicBezTo>
                  <a:pt x="1296" y="736"/>
                  <a:pt x="1292" y="757"/>
                  <a:pt x="1288" y="778"/>
                </a:cubicBezTo>
                <a:cubicBezTo>
                  <a:pt x="1284" y="799"/>
                  <a:pt x="1279" y="820"/>
                  <a:pt x="1273" y="840"/>
                </a:cubicBezTo>
                <a:cubicBezTo>
                  <a:pt x="1267" y="860"/>
                  <a:pt x="1259" y="881"/>
                  <a:pt x="1251" y="900"/>
                </a:cubicBezTo>
                <a:cubicBezTo>
                  <a:pt x="1243" y="920"/>
                  <a:pt x="1234" y="939"/>
                  <a:pt x="1224" y="958"/>
                </a:cubicBezTo>
                <a:cubicBezTo>
                  <a:pt x="1214" y="977"/>
                  <a:pt x="1203" y="995"/>
                  <a:pt x="1191" y="1013"/>
                </a:cubicBezTo>
                <a:cubicBezTo>
                  <a:pt x="1179" y="1030"/>
                  <a:pt x="1167" y="1047"/>
                  <a:pt x="1153" y="1064"/>
                </a:cubicBezTo>
                <a:cubicBezTo>
                  <a:pt x="1140" y="1080"/>
                  <a:pt x="1125" y="1096"/>
                  <a:pt x="1110" y="1111"/>
                </a:cubicBezTo>
                <a:cubicBezTo>
                  <a:pt x="1095" y="1126"/>
                  <a:pt x="1080" y="1140"/>
                  <a:pt x="1063" y="1154"/>
                </a:cubicBezTo>
                <a:cubicBezTo>
                  <a:pt x="1047" y="1167"/>
                  <a:pt x="1030" y="1180"/>
                  <a:pt x="1012" y="1192"/>
                </a:cubicBezTo>
                <a:cubicBezTo>
                  <a:pt x="994" y="1204"/>
                  <a:pt x="976" y="1215"/>
                  <a:pt x="957" y="1225"/>
                </a:cubicBezTo>
                <a:cubicBezTo>
                  <a:pt x="938" y="1235"/>
                  <a:pt x="919" y="1244"/>
                  <a:pt x="900" y="1252"/>
                </a:cubicBezTo>
                <a:cubicBezTo>
                  <a:pt x="880" y="1260"/>
                  <a:pt x="860" y="1267"/>
                  <a:pt x="840" y="1273"/>
                </a:cubicBezTo>
                <a:cubicBezTo>
                  <a:pt x="819" y="1280"/>
                  <a:pt x="799" y="1285"/>
                  <a:pt x="778" y="1289"/>
                </a:cubicBezTo>
                <a:cubicBezTo>
                  <a:pt x="757" y="1293"/>
                  <a:pt x="736" y="1296"/>
                  <a:pt x="715" y="1298"/>
                </a:cubicBezTo>
                <a:cubicBezTo>
                  <a:pt x="693" y="1300"/>
                  <a:pt x="672" y="1301"/>
                  <a:pt x="651" y="1301"/>
                </a:cubicBezTo>
                <a:cubicBezTo>
                  <a:pt x="630" y="1301"/>
                  <a:pt x="608" y="1300"/>
                  <a:pt x="587" y="1298"/>
                </a:cubicBezTo>
                <a:cubicBezTo>
                  <a:pt x="566" y="1296"/>
                  <a:pt x="545" y="1293"/>
                  <a:pt x="524" y="1289"/>
                </a:cubicBezTo>
                <a:cubicBezTo>
                  <a:pt x="503" y="1285"/>
                  <a:pt x="483" y="1280"/>
                  <a:pt x="462" y="1273"/>
                </a:cubicBezTo>
                <a:cubicBezTo>
                  <a:pt x="442" y="1267"/>
                  <a:pt x="422" y="1260"/>
                  <a:pt x="402" y="1252"/>
                </a:cubicBezTo>
                <a:cubicBezTo>
                  <a:pt x="382" y="1244"/>
                  <a:pt x="363" y="1235"/>
                  <a:pt x="344" y="1225"/>
                </a:cubicBezTo>
                <a:cubicBezTo>
                  <a:pt x="326" y="1215"/>
                  <a:pt x="307" y="1204"/>
                  <a:pt x="290" y="1192"/>
                </a:cubicBezTo>
                <a:cubicBezTo>
                  <a:pt x="272" y="1180"/>
                  <a:pt x="255" y="1167"/>
                  <a:pt x="239" y="1154"/>
                </a:cubicBezTo>
                <a:cubicBezTo>
                  <a:pt x="222" y="1140"/>
                  <a:pt x="206" y="1126"/>
                  <a:pt x="191" y="1111"/>
                </a:cubicBezTo>
                <a:cubicBezTo>
                  <a:pt x="176" y="1096"/>
                  <a:pt x="162" y="1080"/>
                  <a:pt x="148" y="1064"/>
                </a:cubicBezTo>
                <a:cubicBezTo>
                  <a:pt x="135" y="1047"/>
                  <a:pt x="121" y="1030"/>
                  <a:pt x="109" y="1013"/>
                </a:cubicBezTo>
                <a:cubicBezTo>
                  <a:pt x="98" y="995"/>
                  <a:pt x="87" y="977"/>
                  <a:pt x="77" y="958"/>
                </a:cubicBezTo>
                <a:cubicBezTo>
                  <a:pt x="67" y="939"/>
                  <a:pt x="57" y="920"/>
                  <a:pt x="49" y="900"/>
                </a:cubicBezTo>
                <a:cubicBezTo>
                  <a:pt x="41" y="881"/>
                  <a:pt x="34" y="860"/>
                  <a:pt x="28" y="840"/>
                </a:cubicBezTo>
                <a:cubicBezTo>
                  <a:pt x="22" y="820"/>
                  <a:pt x="17" y="799"/>
                  <a:pt x="12" y="778"/>
                </a:cubicBezTo>
                <a:cubicBezTo>
                  <a:pt x="8" y="757"/>
                  <a:pt x="5" y="736"/>
                  <a:pt x="3" y="715"/>
                </a:cubicBezTo>
                <a:cubicBezTo>
                  <a:pt x="1" y="694"/>
                  <a:pt x="0" y="673"/>
                  <a:pt x="0" y="651"/>
                </a:cubicBezTo>
                <a:cubicBezTo>
                  <a:pt x="0" y="630"/>
                  <a:pt x="1" y="609"/>
                  <a:pt x="3" y="588"/>
                </a:cubicBezTo>
                <a:cubicBezTo>
                  <a:pt x="5" y="567"/>
                  <a:pt x="8" y="546"/>
                  <a:pt x="12" y="525"/>
                </a:cubicBezTo>
                <a:cubicBezTo>
                  <a:pt x="17" y="504"/>
                  <a:pt x="22" y="483"/>
                  <a:pt x="28" y="463"/>
                </a:cubicBezTo>
                <a:cubicBezTo>
                  <a:pt x="34" y="442"/>
                  <a:pt x="41" y="422"/>
                  <a:pt x="49" y="403"/>
                </a:cubicBezTo>
                <a:cubicBezTo>
                  <a:pt x="57" y="383"/>
                  <a:pt x="67" y="364"/>
                  <a:pt x="77" y="345"/>
                </a:cubicBezTo>
                <a:cubicBezTo>
                  <a:pt x="87" y="326"/>
                  <a:pt x="98" y="308"/>
                  <a:pt x="109" y="290"/>
                </a:cubicBezTo>
                <a:cubicBezTo>
                  <a:pt x="121" y="273"/>
                  <a:pt x="135" y="256"/>
                  <a:pt x="148" y="239"/>
                </a:cubicBezTo>
                <a:cubicBezTo>
                  <a:pt x="162" y="223"/>
                  <a:pt x="176" y="207"/>
                  <a:pt x="191" y="192"/>
                </a:cubicBezTo>
                <a:cubicBezTo>
                  <a:pt x="206" y="177"/>
                  <a:pt x="222" y="163"/>
                  <a:pt x="239" y="149"/>
                </a:cubicBezTo>
                <a:cubicBezTo>
                  <a:pt x="255" y="136"/>
                  <a:pt x="272" y="123"/>
                  <a:pt x="290" y="111"/>
                </a:cubicBezTo>
                <a:cubicBezTo>
                  <a:pt x="307" y="99"/>
                  <a:pt x="326" y="87"/>
                  <a:pt x="344" y="77"/>
                </a:cubicBezTo>
                <a:cubicBezTo>
                  <a:pt x="363" y="67"/>
                  <a:pt x="382" y="58"/>
                  <a:pt x="402" y="50"/>
                </a:cubicBezTo>
                <a:cubicBezTo>
                  <a:pt x="422" y="42"/>
                  <a:pt x="442" y="35"/>
                  <a:pt x="462" y="28"/>
                </a:cubicBezTo>
                <a:cubicBezTo>
                  <a:pt x="483" y="22"/>
                  <a:pt x="503" y="17"/>
                  <a:pt x="524" y="13"/>
                </a:cubicBezTo>
                <a:cubicBezTo>
                  <a:pt x="545" y="9"/>
                  <a:pt x="566" y="6"/>
                  <a:pt x="587" y="4"/>
                </a:cubicBezTo>
                <a:cubicBezTo>
                  <a:pt x="608" y="2"/>
                  <a:pt x="630" y="0"/>
                  <a:pt x="651" y="0"/>
                </a:cubicBezTo>
                <a:cubicBezTo>
                  <a:pt x="672" y="0"/>
                  <a:pt x="693" y="2"/>
                  <a:pt x="715" y="4"/>
                </a:cubicBezTo>
                <a:cubicBezTo>
                  <a:pt x="736" y="6"/>
                  <a:pt x="757" y="9"/>
                  <a:pt x="778" y="13"/>
                </a:cubicBezTo>
                <a:cubicBezTo>
                  <a:pt x="799" y="17"/>
                  <a:pt x="819" y="22"/>
                  <a:pt x="840" y="28"/>
                </a:cubicBezTo>
                <a:cubicBezTo>
                  <a:pt x="860" y="35"/>
                  <a:pt x="880" y="42"/>
                  <a:pt x="900" y="50"/>
                </a:cubicBezTo>
                <a:cubicBezTo>
                  <a:pt x="919" y="58"/>
                  <a:pt x="938" y="67"/>
                  <a:pt x="957" y="77"/>
                </a:cubicBezTo>
                <a:cubicBezTo>
                  <a:pt x="976" y="87"/>
                  <a:pt x="994" y="99"/>
                  <a:pt x="1012" y="111"/>
                </a:cubicBezTo>
                <a:cubicBezTo>
                  <a:pt x="1030" y="123"/>
                  <a:pt x="1047" y="136"/>
                  <a:pt x="1063" y="149"/>
                </a:cubicBezTo>
                <a:cubicBezTo>
                  <a:pt x="1080" y="163"/>
                  <a:pt x="1095" y="177"/>
                  <a:pt x="1110" y="192"/>
                </a:cubicBezTo>
                <a:cubicBezTo>
                  <a:pt x="1125" y="207"/>
                  <a:pt x="1140" y="223"/>
                  <a:pt x="1153" y="239"/>
                </a:cubicBezTo>
                <a:cubicBezTo>
                  <a:pt x="1167" y="256"/>
                  <a:pt x="1179" y="273"/>
                  <a:pt x="1191" y="290"/>
                </a:cubicBezTo>
                <a:cubicBezTo>
                  <a:pt x="1203" y="308"/>
                  <a:pt x="1214" y="326"/>
                  <a:pt x="1224" y="345"/>
                </a:cubicBezTo>
                <a:cubicBezTo>
                  <a:pt x="1234" y="364"/>
                  <a:pt x="1243" y="383"/>
                  <a:pt x="1251" y="403"/>
                </a:cubicBezTo>
                <a:cubicBezTo>
                  <a:pt x="1259" y="422"/>
                  <a:pt x="1267" y="442"/>
                  <a:pt x="1273" y="463"/>
                </a:cubicBezTo>
                <a:cubicBezTo>
                  <a:pt x="1279" y="483"/>
                  <a:pt x="1284" y="504"/>
                  <a:pt x="1288" y="525"/>
                </a:cubicBezTo>
                <a:cubicBezTo>
                  <a:pt x="1292" y="546"/>
                  <a:pt x="1296" y="567"/>
                  <a:pt x="1298" y="588"/>
                </a:cubicBezTo>
                <a:cubicBezTo>
                  <a:pt x="1300" y="609"/>
                  <a:pt x="1301" y="630"/>
                  <a:pt x="1301" y="651"/>
                </a:cubicBezTo>
                <a:close/>
              </a:path>
            </a:pathLst>
          </a:custGeom>
          <a:solidFill>
            <a:srgbClr val="1E40AF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546" name="图片 545"/>
          <p:cNvPicPr/>
          <p:nvPr/>
        </p:nvPicPr>
        <p:blipFill>
          <a:blip r:embed="rId15"/>
          <a:stretch/>
        </p:blipFill>
        <p:spPr>
          <a:xfrm>
            <a:off x="9209160" y="1270080"/>
            <a:ext cx="200160" cy="2001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547" name="文本框 546"/>
          <p:cNvSpPr txBox="1"/>
          <p:nvPr/>
        </p:nvSpPr>
        <p:spPr>
          <a:xfrm>
            <a:off x="5944320" y="2419560"/>
            <a:ext cx="105696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返回最相关法律条款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548" name="图片 547"/>
          <p:cNvPicPr/>
          <p:nvPr/>
        </p:nvPicPr>
        <p:blipFill>
          <a:blip r:embed="rId13"/>
          <a:stretch/>
        </p:blipFill>
        <p:spPr>
          <a:xfrm>
            <a:off x="8390160" y="2039040"/>
            <a:ext cx="116640" cy="1166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549" name="文本框 548"/>
          <p:cNvSpPr txBox="1"/>
          <p:nvPr/>
        </p:nvSpPr>
        <p:spPr>
          <a:xfrm>
            <a:off x="8807760" y="1719360"/>
            <a:ext cx="1006560" cy="21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精准法规匹配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550" name="图片 549"/>
          <p:cNvPicPr/>
          <p:nvPr/>
        </p:nvPicPr>
        <p:blipFill>
          <a:blip r:embed="rId13"/>
          <a:stretch/>
        </p:blipFill>
        <p:spPr>
          <a:xfrm>
            <a:off x="8390160" y="2239560"/>
            <a:ext cx="116640" cy="1166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551" name="文本框 550"/>
          <p:cNvSpPr txBox="1"/>
          <p:nvPr/>
        </p:nvSpPr>
        <p:spPr>
          <a:xfrm>
            <a:off x="8573760" y="2018160"/>
            <a:ext cx="82224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呈现最相关法规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552" name="图片 551"/>
          <p:cNvPicPr/>
          <p:nvPr/>
        </p:nvPicPr>
        <p:blipFill>
          <a:blip r:embed="rId13"/>
          <a:stretch/>
        </p:blipFill>
        <p:spPr>
          <a:xfrm>
            <a:off x="8390160" y="2440080"/>
            <a:ext cx="116640" cy="1166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553" name="文本框 552"/>
          <p:cNvSpPr txBox="1"/>
          <p:nvPr/>
        </p:nvSpPr>
        <p:spPr>
          <a:xfrm>
            <a:off x="8573760" y="2218680"/>
            <a:ext cx="70488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提高匹配精度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554" name="图片 553"/>
          <p:cNvPicPr/>
          <p:nvPr/>
        </p:nvPicPr>
        <p:blipFill>
          <a:blip r:embed="rId16"/>
          <a:stretch/>
        </p:blipFill>
        <p:spPr>
          <a:xfrm>
            <a:off x="2741040" y="1771560"/>
            <a:ext cx="174960" cy="20016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555" name="图片 554"/>
          <p:cNvPicPr/>
          <p:nvPr/>
        </p:nvPicPr>
        <p:blipFill>
          <a:blip r:embed="rId16"/>
          <a:stretch/>
        </p:blipFill>
        <p:spPr>
          <a:xfrm>
            <a:off x="5248080" y="1771560"/>
            <a:ext cx="174960" cy="20016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556" name="图片 555"/>
          <p:cNvPicPr/>
          <p:nvPr/>
        </p:nvPicPr>
        <p:blipFill>
          <a:blip r:embed="rId16"/>
          <a:stretch/>
        </p:blipFill>
        <p:spPr>
          <a:xfrm>
            <a:off x="7755120" y="1771560"/>
            <a:ext cx="174960" cy="2001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557" name="文本框 556"/>
          <p:cNvSpPr txBox="1"/>
          <p:nvPr/>
        </p:nvSpPr>
        <p:spPr>
          <a:xfrm>
            <a:off x="8573760" y="2419560"/>
            <a:ext cx="70488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增强用户体验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8" name="图片 557"/>
          <p:cNvPicPr/>
          <p:nvPr/>
        </p:nvPicPr>
        <p:blipFill>
          <a:blip r:embed="rId2"/>
          <a:stretch/>
        </p:blipFill>
        <p:spPr>
          <a:xfrm>
            <a:off x="0" y="0"/>
            <a:ext cx="10696320" cy="748728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559" name="图片 558"/>
          <p:cNvPicPr/>
          <p:nvPr/>
        </p:nvPicPr>
        <p:blipFill>
          <a:blip r:embed="rId3"/>
          <a:stretch/>
        </p:blipFill>
        <p:spPr>
          <a:xfrm>
            <a:off x="0" y="0"/>
            <a:ext cx="10696320" cy="748728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560" name="图片 559"/>
          <p:cNvPicPr/>
          <p:nvPr/>
        </p:nvPicPr>
        <p:blipFill>
          <a:blip r:embed="rId4"/>
          <a:stretch/>
        </p:blipFill>
        <p:spPr>
          <a:xfrm>
            <a:off x="334440" y="768960"/>
            <a:ext cx="668160" cy="3312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561" name="任意多边形: 形状 560"/>
          <p:cNvSpPr/>
          <p:nvPr/>
        </p:nvSpPr>
        <p:spPr>
          <a:xfrm>
            <a:off x="334080" y="1002600"/>
            <a:ext cx="10028520" cy="1771920"/>
          </a:xfrm>
          <a:custGeom>
            <a:avLst/>
            <a:gdLst/>
            <a:ahLst/>
            <a:cxnLst/>
            <a:rect l="0" t="0" r="r" b="b"/>
            <a:pathLst>
              <a:path w="27857" h="4922">
                <a:moveTo>
                  <a:pt x="0" y="4737"/>
                </a:moveTo>
                <a:lnTo>
                  <a:pt x="0" y="186"/>
                </a:lnTo>
                <a:cubicBezTo>
                  <a:pt x="0" y="174"/>
                  <a:pt x="1" y="162"/>
                  <a:pt x="4" y="150"/>
                </a:cubicBezTo>
                <a:cubicBezTo>
                  <a:pt x="6" y="138"/>
                  <a:pt x="9" y="126"/>
                  <a:pt x="14" y="115"/>
                </a:cubicBezTo>
                <a:cubicBezTo>
                  <a:pt x="19" y="103"/>
                  <a:pt x="25" y="93"/>
                  <a:pt x="31" y="83"/>
                </a:cubicBezTo>
                <a:cubicBezTo>
                  <a:pt x="38" y="72"/>
                  <a:pt x="46" y="63"/>
                  <a:pt x="54" y="54"/>
                </a:cubicBezTo>
                <a:cubicBezTo>
                  <a:pt x="63" y="46"/>
                  <a:pt x="72" y="38"/>
                  <a:pt x="83" y="31"/>
                </a:cubicBezTo>
                <a:cubicBezTo>
                  <a:pt x="93" y="25"/>
                  <a:pt x="103" y="19"/>
                  <a:pt x="115" y="14"/>
                </a:cubicBezTo>
                <a:cubicBezTo>
                  <a:pt x="126" y="10"/>
                  <a:pt x="138" y="6"/>
                  <a:pt x="149" y="4"/>
                </a:cubicBezTo>
                <a:cubicBezTo>
                  <a:pt x="161" y="1"/>
                  <a:pt x="174" y="0"/>
                  <a:pt x="186" y="0"/>
                </a:cubicBezTo>
                <a:lnTo>
                  <a:pt x="27671" y="0"/>
                </a:lnTo>
                <a:cubicBezTo>
                  <a:pt x="27683" y="0"/>
                  <a:pt x="27695" y="1"/>
                  <a:pt x="27707" y="4"/>
                </a:cubicBezTo>
                <a:cubicBezTo>
                  <a:pt x="27719" y="6"/>
                  <a:pt x="27731" y="10"/>
                  <a:pt x="27742" y="14"/>
                </a:cubicBezTo>
                <a:cubicBezTo>
                  <a:pt x="27753" y="19"/>
                  <a:pt x="27764" y="25"/>
                  <a:pt x="27774" y="31"/>
                </a:cubicBezTo>
                <a:cubicBezTo>
                  <a:pt x="27784" y="38"/>
                  <a:pt x="27794" y="46"/>
                  <a:pt x="27802" y="54"/>
                </a:cubicBezTo>
                <a:cubicBezTo>
                  <a:pt x="27811" y="63"/>
                  <a:pt x="27819" y="72"/>
                  <a:pt x="27825" y="83"/>
                </a:cubicBezTo>
                <a:cubicBezTo>
                  <a:pt x="27832" y="93"/>
                  <a:pt x="27838" y="103"/>
                  <a:pt x="27843" y="115"/>
                </a:cubicBezTo>
                <a:cubicBezTo>
                  <a:pt x="27847" y="126"/>
                  <a:pt x="27851" y="138"/>
                  <a:pt x="27853" y="150"/>
                </a:cubicBezTo>
                <a:cubicBezTo>
                  <a:pt x="27855" y="162"/>
                  <a:pt x="27857" y="174"/>
                  <a:pt x="27857" y="186"/>
                </a:cubicBezTo>
                <a:lnTo>
                  <a:pt x="27857" y="4737"/>
                </a:lnTo>
                <a:cubicBezTo>
                  <a:pt x="27857" y="4749"/>
                  <a:pt x="27855" y="4761"/>
                  <a:pt x="27853" y="4773"/>
                </a:cubicBezTo>
                <a:cubicBezTo>
                  <a:pt x="27851" y="4785"/>
                  <a:pt x="27847" y="4796"/>
                  <a:pt x="27843" y="4808"/>
                </a:cubicBezTo>
                <a:cubicBezTo>
                  <a:pt x="27838" y="4819"/>
                  <a:pt x="27832" y="4830"/>
                  <a:pt x="27825" y="4840"/>
                </a:cubicBezTo>
                <a:cubicBezTo>
                  <a:pt x="27819" y="4850"/>
                  <a:pt x="27811" y="4859"/>
                  <a:pt x="27802" y="4868"/>
                </a:cubicBezTo>
                <a:cubicBezTo>
                  <a:pt x="27794" y="4876"/>
                  <a:pt x="27784" y="4884"/>
                  <a:pt x="27774" y="4891"/>
                </a:cubicBezTo>
                <a:cubicBezTo>
                  <a:pt x="27764" y="4898"/>
                  <a:pt x="27753" y="4903"/>
                  <a:pt x="27742" y="4908"/>
                </a:cubicBezTo>
                <a:cubicBezTo>
                  <a:pt x="27731" y="4913"/>
                  <a:pt x="27719" y="4916"/>
                  <a:pt x="27707" y="4919"/>
                </a:cubicBezTo>
                <a:cubicBezTo>
                  <a:pt x="27695" y="4921"/>
                  <a:pt x="27683" y="4922"/>
                  <a:pt x="27671" y="4922"/>
                </a:cubicBezTo>
                <a:lnTo>
                  <a:pt x="186" y="4922"/>
                </a:lnTo>
                <a:cubicBezTo>
                  <a:pt x="174" y="4922"/>
                  <a:pt x="161" y="4921"/>
                  <a:pt x="149" y="4919"/>
                </a:cubicBezTo>
                <a:cubicBezTo>
                  <a:pt x="138" y="4916"/>
                  <a:pt x="126" y="4913"/>
                  <a:pt x="115" y="4908"/>
                </a:cubicBezTo>
                <a:cubicBezTo>
                  <a:pt x="103" y="4903"/>
                  <a:pt x="93" y="4898"/>
                  <a:pt x="83" y="4891"/>
                </a:cubicBezTo>
                <a:cubicBezTo>
                  <a:pt x="72" y="4884"/>
                  <a:pt x="63" y="4876"/>
                  <a:pt x="54" y="4868"/>
                </a:cubicBezTo>
                <a:cubicBezTo>
                  <a:pt x="46" y="4859"/>
                  <a:pt x="38" y="4850"/>
                  <a:pt x="31" y="4840"/>
                </a:cubicBezTo>
                <a:cubicBezTo>
                  <a:pt x="25" y="4830"/>
                  <a:pt x="19" y="4819"/>
                  <a:pt x="14" y="4808"/>
                </a:cubicBezTo>
                <a:cubicBezTo>
                  <a:pt x="9" y="4796"/>
                  <a:pt x="6" y="4785"/>
                  <a:pt x="4" y="4773"/>
                </a:cubicBezTo>
                <a:cubicBezTo>
                  <a:pt x="1" y="4761"/>
                  <a:pt x="0" y="4749"/>
                  <a:pt x="0" y="4737"/>
                </a:cubicBezTo>
                <a:close/>
              </a:path>
            </a:pathLst>
          </a:custGeom>
          <a:solidFill>
            <a:srgbClr val="1E3A8A">
              <a:alpha val="3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562" name="文本框 561"/>
          <p:cNvSpPr txBox="1"/>
          <p:nvPr/>
        </p:nvSpPr>
        <p:spPr>
          <a:xfrm>
            <a:off x="334440" y="312120"/>
            <a:ext cx="3303360" cy="3783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237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生成模块与检索模块集成</a:t>
            </a:r>
            <a:endParaRPr lang="en-US" sz="237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63" name="任意多边形: 形状 562"/>
          <p:cNvSpPr/>
          <p:nvPr/>
        </p:nvSpPr>
        <p:spPr>
          <a:xfrm>
            <a:off x="601560" y="1621080"/>
            <a:ext cx="668880" cy="668880"/>
          </a:xfrm>
          <a:custGeom>
            <a:avLst/>
            <a:gdLst/>
            <a:ahLst/>
            <a:cxnLst/>
            <a:rect l="0" t="0" r="r" b="b"/>
            <a:pathLst>
              <a:path w="1858" h="1858">
                <a:moveTo>
                  <a:pt x="1858" y="929"/>
                </a:moveTo>
                <a:cubicBezTo>
                  <a:pt x="1858" y="960"/>
                  <a:pt x="1856" y="990"/>
                  <a:pt x="1853" y="1020"/>
                </a:cubicBezTo>
                <a:cubicBezTo>
                  <a:pt x="1850" y="1051"/>
                  <a:pt x="1846" y="1081"/>
                  <a:pt x="1840" y="1110"/>
                </a:cubicBezTo>
                <a:cubicBezTo>
                  <a:pt x="1834" y="1140"/>
                  <a:pt x="1827" y="1170"/>
                  <a:pt x="1818" y="1199"/>
                </a:cubicBezTo>
                <a:cubicBezTo>
                  <a:pt x="1809" y="1228"/>
                  <a:pt x="1799" y="1257"/>
                  <a:pt x="1787" y="1285"/>
                </a:cubicBezTo>
                <a:cubicBezTo>
                  <a:pt x="1776" y="1313"/>
                  <a:pt x="1763" y="1340"/>
                  <a:pt x="1748" y="1367"/>
                </a:cubicBezTo>
                <a:cubicBezTo>
                  <a:pt x="1734" y="1394"/>
                  <a:pt x="1718" y="1420"/>
                  <a:pt x="1701" y="1445"/>
                </a:cubicBezTo>
                <a:cubicBezTo>
                  <a:pt x="1685" y="1470"/>
                  <a:pt x="1666" y="1495"/>
                  <a:pt x="1647" y="1518"/>
                </a:cubicBezTo>
                <a:cubicBezTo>
                  <a:pt x="1628" y="1542"/>
                  <a:pt x="1607" y="1564"/>
                  <a:pt x="1586" y="1586"/>
                </a:cubicBezTo>
                <a:cubicBezTo>
                  <a:pt x="1564" y="1607"/>
                  <a:pt x="1542" y="1628"/>
                  <a:pt x="1518" y="1647"/>
                </a:cubicBezTo>
                <a:cubicBezTo>
                  <a:pt x="1495" y="1666"/>
                  <a:pt x="1471" y="1684"/>
                  <a:pt x="1445" y="1701"/>
                </a:cubicBezTo>
                <a:cubicBezTo>
                  <a:pt x="1420" y="1718"/>
                  <a:pt x="1394" y="1734"/>
                  <a:pt x="1367" y="1748"/>
                </a:cubicBezTo>
                <a:cubicBezTo>
                  <a:pt x="1340" y="1763"/>
                  <a:pt x="1313" y="1776"/>
                  <a:pt x="1285" y="1787"/>
                </a:cubicBezTo>
                <a:cubicBezTo>
                  <a:pt x="1257" y="1799"/>
                  <a:pt x="1228" y="1809"/>
                  <a:pt x="1199" y="1818"/>
                </a:cubicBezTo>
                <a:cubicBezTo>
                  <a:pt x="1170" y="1827"/>
                  <a:pt x="1140" y="1834"/>
                  <a:pt x="1110" y="1840"/>
                </a:cubicBezTo>
                <a:cubicBezTo>
                  <a:pt x="1080" y="1846"/>
                  <a:pt x="1050" y="1850"/>
                  <a:pt x="1019" y="1853"/>
                </a:cubicBezTo>
                <a:cubicBezTo>
                  <a:pt x="989" y="1856"/>
                  <a:pt x="959" y="1858"/>
                  <a:pt x="928" y="1858"/>
                </a:cubicBezTo>
                <a:cubicBezTo>
                  <a:pt x="898" y="1858"/>
                  <a:pt x="868" y="1856"/>
                  <a:pt x="837" y="1853"/>
                </a:cubicBezTo>
                <a:cubicBezTo>
                  <a:pt x="807" y="1850"/>
                  <a:pt x="777" y="1846"/>
                  <a:pt x="747" y="1840"/>
                </a:cubicBezTo>
                <a:cubicBezTo>
                  <a:pt x="717" y="1834"/>
                  <a:pt x="688" y="1827"/>
                  <a:pt x="659" y="1818"/>
                </a:cubicBezTo>
                <a:cubicBezTo>
                  <a:pt x="630" y="1809"/>
                  <a:pt x="601" y="1799"/>
                  <a:pt x="573" y="1787"/>
                </a:cubicBezTo>
                <a:cubicBezTo>
                  <a:pt x="545" y="1776"/>
                  <a:pt x="517" y="1763"/>
                  <a:pt x="491" y="1748"/>
                </a:cubicBezTo>
                <a:cubicBezTo>
                  <a:pt x="464" y="1734"/>
                  <a:pt x="438" y="1718"/>
                  <a:pt x="413" y="1701"/>
                </a:cubicBezTo>
                <a:cubicBezTo>
                  <a:pt x="387" y="1684"/>
                  <a:pt x="363" y="1666"/>
                  <a:pt x="339" y="1647"/>
                </a:cubicBezTo>
                <a:cubicBezTo>
                  <a:pt x="316" y="1628"/>
                  <a:pt x="293" y="1607"/>
                  <a:pt x="272" y="1586"/>
                </a:cubicBezTo>
                <a:cubicBezTo>
                  <a:pt x="250" y="1564"/>
                  <a:pt x="230" y="1542"/>
                  <a:pt x="211" y="1518"/>
                </a:cubicBezTo>
                <a:cubicBezTo>
                  <a:pt x="191" y="1495"/>
                  <a:pt x="173" y="1470"/>
                  <a:pt x="156" y="1445"/>
                </a:cubicBezTo>
                <a:cubicBezTo>
                  <a:pt x="139" y="1420"/>
                  <a:pt x="124" y="1394"/>
                  <a:pt x="109" y="1367"/>
                </a:cubicBezTo>
                <a:cubicBezTo>
                  <a:pt x="95" y="1340"/>
                  <a:pt x="82" y="1313"/>
                  <a:pt x="71" y="1285"/>
                </a:cubicBezTo>
                <a:cubicBezTo>
                  <a:pt x="59" y="1257"/>
                  <a:pt x="49" y="1228"/>
                  <a:pt x="40" y="1199"/>
                </a:cubicBezTo>
                <a:cubicBezTo>
                  <a:pt x="31" y="1170"/>
                  <a:pt x="24" y="1140"/>
                  <a:pt x="18" y="1110"/>
                </a:cubicBezTo>
                <a:cubicBezTo>
                  <a:pt x="12" y="1081"/>
                  <a:pt x="7" y="1051"/>
                  <a:pt x="4" y="1020"/>
                </a:cubicBezTo>
                <a:cubicBezTo>
                  <a:pt x="1" y="990"/>
                  <a:pt x="0" y="960"/>
                  <a:pt x="0" y="929"/>
                </a:cubicBezTo>
                <a:cubicBezTo>
                  <a:pt x="0" y="899"/>
                  <a:pt x="1" y="869"/>
                  <a:pt x="4" y="838"/>
                </a:cubicBezTo>
                <a:cubicBezTo>
                  <a:pt x="7" y="808"/>
                  <a:pt x="12" y="778"/>
                  <a:pt x="18" y="748"/>
                </a:cubicBezTo>
                <a:cubicBezTo>
                  <a:pt x="24" y="718"/>
                  <a:pt x="31" y="689"/>
                  <a:pt x="40" y="660"/>
                </a:cubicBezTo>
                <a:cubicBezTo>
                  <a:pt x="49" y="631"/>
                  <a:pt x="59" y="602"/>
                  <a:pt x="71" y="574"/>
                </a:cubicBezTo>
                <a:cubicBezTo>
                  <a:pt x="82" y="546"/>
                  <a:pt x="95" y="518"/>
                  <a:pt x="109" y="492"/>
                </a:cubicBezTo>
                <a:cubicBezTo>
                  <a:pt x="124" y="465"/>
                  <a:pt x="139" y="439"/>
                  <a:pt x="156" y="413"/>
                </a:cubicBezTo>
                <a:cubicBezTo>
                  <a:pt x="173" y="388"/>
                  <a:pt x="191" y="364"/>
                  <a:pt x="211" y="340"/>
                </a:cubicBezTo>
                <a:cubicBezTo>
                  <a:pt x="230" y="317"/>
                  <a:pt x="250" y="294"/>
                  <a:pt x="272" y="273"/>
                </a:cubicBezTo>
                <a:cubicBezTo>
                  <a:pt x="293" y="251"/>
                  <a:pt x="316" y="231"/>
                  <a:pt x="339" y="212"/>
                </a:cubicBezTo>
                <a:cubicBezTo>
                  <a:pt x="363" y="192"/>
                  <a:pt x="387" y="174"/>
                  <a:pt x="413" y="157"/>
                </a:cubicBezTo>
                <a:cubicBezTo>
                  <a:pt x="438" y="139"/>
                  <a:pt x="464" y="124"/>
                  <a:pt x="491" y="109"/>
                </a:cubicBezTo>
                <a:cubicBezTo>
                  <a:pt x="517" y="95"/>
                  <a:pt x="545" y="82"/>
                  <a:pt x="573" y="71"/>
                </a:cubicBezTo>
                <a:cubicBezTo>
                  <a:pt x="601" y="59"/>
                  <a:pt x="630" y="49"/>
                  <a:pt x="659" y="40"/>
                </a:cubicBezTo>
                <a:cubicBezTo>
                  <a:pt x="688" y="31"/>
                  <a:pt x="717" y="24"/>
                  <a:pt x="747" y="18"/>
                </a:cubicBezTo>
                <a:cubicBezTo>
                  <a:pt x="777" y="12"/>
                  <a:pt x="807" y="7"/>
                  <a:pt x="837" y="4"/>
                </a:cubicBezTo>
                <a:cubicBezTo>
                  <a:pt x="868" y="1"/>
                  <a:pt x="898" y="0"/>
                  <a:pt x="928" y="0"/>
                </a:cubicBezTo>
                <a:cubicBezTo>
                  <a:pt x="959" y="0"/>
                  <a:pt x="989" y="1"/>
                  <a:pt x="1019" y="4"/>
                </a:cubicBezTo>
                <a:cubicBezTo>
                  <a:pt x="1050" y="7"/>
                  <a:pt x="1080" y="12"/>
                  <a:pt x="1110" y="18"/>
                </a:cubicBezTo>
                <a:cubicBezTo>
                  <a:pt x="1140" y="24"/>
                  <a:pt x="1170" y="31"/>
                  <a:pt x="1199" y="40"/>
                </a:cubicBezTo>
                <a:cubicBezTo>
                  <a:pt x="1228" y="49"/>
                  <a:pt x="1257" y="59"/>
                  <a:pt x="1285" y="71"/>
                </a:cubicBezTo>
                <a:cubicBezTo>
                  <a:pt x="1313" y="82"/>
                  <a:pt x="1340" y="95"/>
                  <a:pt x="1367" y="109"/>
                </a:cubicBezTo>
                <a:cubicBezTo>
                  <a:pt x="1394" y="124"/>
                  <a:pt x="1420" y="139"/>
                  <a:pt x="1445" y="157"/>
                </a:cubicBezTo>
                <a:cubicBezTo>
                  <a:pt x="1471" y="174"/>
                  <a:pt x="1495" y="192"/>
                  <a:pt x="1518" y="212"/>
                </a:cubicBezTo>
                <a:cubicBezTo>
                  <a:pt x="1542" y="231"/>
                  <a:pt x="1564" y="251"/>
                  <a:pt x="1586" y="273"/>
                </a:cubicBezTo>
                <a:cubicBezTo>
                  <a:pt x="1607" y="294"/>
                  <a:pt x="1628" y="317"/>
                  <a:pt x="1647" y="340"/>
                </a:cubicBezTo>
                <a:cubicBezTo>
                  <a:pt x="1666" y="364"/>
                  <a:pt x="1685" y="388"/>
                  <a:pt x="1701" y="413"/>
                </a:cubicBezTo>
                <a:cubicBezTo>
                  <a:pt x="1718" y="439"/>
                  <a:pt x="1734" y="465"/>
                  <a:pt x="1748" y="492"/>
                </a:cubicBezTo>
                <a:cubicBezTo>
                  <a:pt x="1763" y="518"/>
                  <a:pt x="1776" y="546"/>
                  <a:pt x="1787" y="574"/>
                </a:cubicBezTo>
                <a:cubicBezTo>
                  <a:pt x="1799" y="602"/>
                  <a:pt x="1809" y="631"/>
                  <a:pt x="1818" y="660"/>
                </a:cubicBezTo>
                <a:cubicBezTo>
                  <a:pt x="1827" y="689"/>
                  <a:pt x="1834" y="718"/>
                  <a:pt x="1840" y="748"/>
                </a:cubicBezTo>
                <a:cubicBezTo>
                  <a:pt x="1846" y="778"/>
                  <a:pt x="1850" y="808"/>
                  <a:pt x="1853" y="838"/>
                </a:cubicBezTo>
                <a:cubicBezTo>
                  <a:pt x="1856" y="869"/>
                  <a:pt x="1858" y="899"/>
                  <a:pt x="1858" y="929"/>
                </a:cubicBezTo>
                <a:close/>
              </a:path>
            </a:pathLst>
          </a:custGeom>
          <a:solidFill>
            <a:srgbClr val="1E40AF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564" name="图片 563"/>
          <p:cNvPicPr/>
          <p:nvPr/>
        </p:nvPicPr>
        <p:blipFill>
          <a:blip r:embed="rId5"/>
          <a:stretch/>
        </p:blipFill>
        <p:spPr>
          <a:xfrm>
            <a:off x="777240" y="1830240"/>
            <a:ext cx="317160" cy="250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565" name="文本框 564"/>
          <p:cNvSpPr txBox="1"/>
          <p:nvPr/>
        </p:nvSpPr>
        <p:spPr>
          <a:xfrm>
            <a:off x="4746600" y="1144080"/>
            <a:ext cx="1207800" cy="2534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58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集成工作流程</a:t>
            </a:r>
            <a:endParaRPr lang="en-US" sz="15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566" name="图片 565"/>
          <p:cNvPicPr/>
          <p:nvPr/>
        </p:nvPicPr>
        <p:blipFill>
          <a:blip r:embed="rId6"/>
          <a:stretch/>
        </p:blipFill>
        <p:spPr>
          <a:xfrm>
            <a:off x="2323080" y="2005560"/>
            <a:ext cx="150120" cy="1666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567" name="任意多边形: 形状 566"/>
          <p:cNvSpPr/>
          <p:nvPr/>
        </p:nvSpPr>
        <p:spPr>
          <a:xfrm>
            <a:off x="3534840" y="1537560"/>
            <a:ext cx="668880" cy="668880"/>
          </a:xfrm>
          <a:custGeom>
            <a:avLst/>
            <a:gdLst/>
            <a:ahLst/>
            <a:cxnLst/>
            <a:rect l="0" t="0" r="r" b="b"/>
            <a:pathLst>
              <a:path w="1858" h="1858">
                <a:moveTo>
                  <a:pt x="1858" y="929"/>
                </a:moveTo>
                <a:cubicBezTo>
                  <a:pt x="1858" y="960"/>
                  <a:pt x="1856" y="990"/>
                  <a:pt x="1853" y="1020"/>
                </a:cubicBezTo>
                <a:cubicBezTo>
                  <a:pt x="1850" y="1050"/>
                  <a:pt x="1846" y="1081"/>
                  <a:pt x="1840" y="1110"/>
                </a:cubicBezTo>
                <a:cubicBezTo>
                  <a:pt x="1834" y="1140"/>
                  <a:pt x="1827" y="1170"/>
                  <a:pt x="1818" y="1199"/>
                </a:cubicBezTo>
                <a:cubicBezTo>
                  <a:pt x="1809" y="1228"/>
                  <a:pt x="1799" y="1256"/>
                  <a:pt x="1787" y="1285"/>
                </a:cubicBezTo>
                <a:cubicBezTo>
                  <a:pt x="1775" y="1313"/>
                  <a:pt x="1762" y="1340"/>
                  <a:pt x="1748" y="1367"/>
                </a:cubicBezTo>
                <a:cubicBezTo>
                  <a:pt x="1734" y="1394"/>
                  <a:pt x="1718" y="1420"/>
                  <a:pt x="1701" y="1445"/>
                </a:cubicBezTo>
                <a:cubicBezTo>
                  <a:pt x="1684" y="1470"/>
                  <a:pt x="1666" y="1495"/>
                  <a:pt x="1647" y="1518"/>
                </a:cubicBezTo>
                <a:cubicBezTo>
                  <a:pt x="1628" y="1542"/>
                  <a:pt x="1607" y="1564"/>
                  <a:pt x="1586" y="1586"/>
                </a:cubicBezTo>
                <a:cubicBezTo>
                  <a:pt x="1564" y="1607"/>
                  <a:pt x="1542" y="1628"/>
                  <a:pt x="1518" y="1647"/>
                </a:cubicBezTo>
                <a:cubicBezTo>
                  <a:pt x="1495" y="1666"/>
                  <a:pt x="1470" y="1684"/>
                  <a:pt x="1445" y="1701"/>
                </a:cubicBezTo>
                <a:cubicBezTo>
                  <a:pt x="1420" y="1718"/>
                  <a:pt x="1394" y="1734"/>
                  <a:pt x="1367" y="1748"/>
                </a:cubicBezTo>
                <a:cubicBezTo>
                  <a:pt x="1340" y="1762"/>
                  <a:pt x="1313" y="1775"/>
                  <a:pt x="1284" y="1787"/>
                </a:cubicBezTo>
                <a:cubicBezTo>
                  <a:pt x="1256" y="1799"/>
                  <a:pt x="1228" y="1809"/>
                  <a:pt x="1199" y="1818"/>
                </a:cubicBezTo>
                <a:cubicBezTo>
                  <a:pt x="1170" y="1827"/>
                  <a:pt x="1140" y="1834"/>
                  <a:pt x="1110" y="1840"/>
                </a:cubicBezTo>
                <a:cubicBezTo>
                  <a:pt x="1080" y="1846"/>
                  <a:pt x="1050" y="1850"/>
                  <a:pt x="1020" y="1853"/>
                </a:cubicBezTo>
                <a:cubicBezTo>
                  <a:pt x="990" y="1856"/>
                  <a:pt x="960" y="1858"/>
                  <a:pt x="929" y="1858"/>
                </a:cubicBezTo>
                <a:cubicBezTo>
                  <a:pt x="899" y="1858"/>
                  <a:pt x="868" y="1856"/>
                  <a:pt x="838" y="1853"/>
                </a:cubicBezTo>
                <a:cubicBezTo>
                  <a:pt x="808" y="1850"/>
                  <a:pt x="778" y="1846"/>
                  <a:pt x="748" y="1840"/>
                </a:cubicBezTo>
                <a:cubicBezTo>
                  <a:pt x="718" y="1834"/>
                  <a:pt x="689" y="1827"/>
                  <a:pt x="660" y="1818"/>
                </a:cubicBezTo>
                <a:cubicBezTo>
                  <a:pt x="631" y="1809"/>
                  <a:pt x="602" y="1799"/>
                  <a:pt x="574" y="1787"/>
                </a:cubicBezTo>
                <a:cubicBezTo>
                  <a:pt x="546" y="1775"/>
                  <a:pt x="518" y="1762"/>
                  <a:pt x="491" y="1748"/>
                </a:cubicBezTo>
                <a:cubicBezTo>
                  <a:pt x="465" y="1734"/>
                  <a:pt x="439" y="1718"/>
                  <a:pt x="413" y="1701"/>
                </a:cubicBezTo>
                <a:cubicBezTo>
                  <a:pt x="387" y="1684"/>
                  <a:pt x="363" y="1666"/>
                  <a:pt x="339" y="1647"/>
                </a:cubicBezTo>
                <a:cubicBezTo>
                  <a:pt x="316" y="1628"/>
                  <a:pt x="293" y="1607"/>
                  <a:pt x="272" y="1586"/>
                </a:cubicBezTo>
                <a:cubicBezTo>
                  <a:pt x="250" y="1564"/>
                  <a:pt x="230" y="1542"/>
                  <a:pt x="210" y="1518"/>
                </a:cubicBezTo>
                <a:cubicBezTo>
                  <a:pt x="191" y="1495"/>
                  <a:pt x="173" y="1470"/>
                  <a:pt x="156" y="1445"/>
                </a:cubicBezTo>
                <a:cubicBezTo>
                  <a:pt x="139" y="1420"/>
                  <a:pt x="124" y="1394"/>
                  <a:pt x="109" y="1367"/>
                </a:cubicBezTo>
                <a:cubicBezTo>
                  <a:pt x="95" y="1340"/>
                  <a:pt x="82" y="1313"/>
                  <a:pt x="70" y="1285"/>
                </a:cubicBezTo>
                <a:cubicBezTo>
                  <a:pt x="59" y="1256"/>
                  <a:pt x="48" y="1228"/>
                  <a:pt x="40" y="1199"/>
                </a:cubicBezTo>
                <a:cubicBezTo>
                  <a:pt x="31" y="1170"/>
                  <a:pt x="23" y="1140"/>
                  <a:pt x="17" y="1110"/>
                </a:cubicBezTo>
                <a:cubicBezTo>
                  <a:pt x="12" y="1081"/>
                  <a:pt x="7" y="1050"/>
                  <a:pt x="4" y="1020"/>
                </a:cubicBezTo>
                <a:cubicBezTo>
                  <a:pt x="1" y="990"/>
                  <a:pt x="0" y="960"/>
                  <a:pt x="0" y="929"/>
                </a:cubicBezTo>
                <a:cubicBezTo>
                  <a:pt x="0" y="899"/>
                  <a:pt x="1" y="868"/>
                  <a:pt x="4" y="838"/>
                </a:cubicBezTo>
                <a:cubicBezTo>
                  <a:pt x="7" y="808"/>
                  <a:pt x="12" y="778"/>
                  <a:pt x="17" y="748"/>
                </a:cubicBezTo>
                <a:cubicBezTo>
                  <a:pt x="23" y="718"/>
                  <a:pt x="31" y="689"/>
                  <a:pt x="40" y="660"/>
                </a:cubicBezTo>
                <a:cubicBezTo>
                  <a:pt x="48" y="631"/>
                  <a:pt x="59" y="602"/>
                  <a:pt x="70" y="574"/>
                </a:cubicBezTo>
                <a:cubicBezTo>
                  <a:pt x="82" y="546"/>
                  <a:pt x="95" y="518"/>
                  <a:pt x="109" y="492"/>
                </a:cubicBezTo>
                <a:cubicBezTo>
                  <a:pt x="124" y="465"/>
                  <a:pt x="139" y="439"/>
                  <a:pt x="156" y="413"/>
                </a:cubicBezTo>
                <a:cubicBezTo>
                  <a:pt x="173" y="388"/>
                  <a:pt x="191" y="363"/>
                  <a:pt x="210" y="339"/>
                </a:cubicBezTo>
                <a:cubicBezTo>
                  <a:pt x="230" y="316"/>
                  <a:pt x="250" y="293"/>
                  <a:pt x="272" y="272"/>
                </a:cubicBezTo>
                <a:cubicBezTo>
                  <a:pt x="293" y="250"/>
                  <a:pt x="316" y="230"/>
                  <a:pt x="339" y="210"/>
                </a:cubicBezTo>
                <a:cubicBezTo>
                  <a:pt x="363" y="191"/>
                  <a:pt x="387" y="173"/>
                  <a:pt x="413" y="156"/>
                </a:cubicBezTo>
                <a:cubicBezTo>
                  <a:pt x="439" y="139"/>
                  <a:pt x="465" y="124"/>
                  <a:pt x="491" y="109"/>
                </a:cubicBezTo>
                <a:cubicBezTo>
                  <a:pt x="518" y="95"/>
                  <a:pt x="546" y="82"/>
                  <a:pt x="574" y="70"/>
                </a:cubicBezTo>
                <a:cubicBezTo>
                  <a:pt x="602" y="59"/>
                  <a:pt x="631" y="49"/>
                  <a:pt x="660" y="40"/>
                </a:cubicBezTo>
                <a:cubicBezTo>
                  <a:pt x="689" y="31"/>
                  <a:pt x="718" y="23"/>
                  <a:pt x="748" y="18"/>
                </a:cubicBezTo>
                <a:cubicBezTo>
                  <a:pt x="778" y="12"/>
                  <a:pt x="808" y="7"/>
                  <a:pt x="838" y="4"/>
                </a:cubicBezTo>
                <a:cubicBezTo>
                  <a:pt x="868" y="1"/>
                  <a:pt x="899" y="0"/>
                  <a:pt x="929" y="0"/>
                </a:cubicBezTo>
                <a:cubicBezTo>
                  <a:pt x="960" y="0"/>
                  <a:pt x="990" y="1"/>
                  <a:pt x="1020" y="4"/>
                </a:cubicBezTo>
                <a:cubicBezTo>
                  <a:pt x="1050" y="7"/>
                  <a:pt x="1080" y="12"/>
                  <a:pt x="1110" y="18"/>
                </a:cubicBezTo>
                <a:cubicBezTo>
                  <a:pt x="1140" y="23"/>
                  <a:pt x="1170" y="31"/>
                  <a:pt x="1199" y="40"/>
                </a:cubicBezTo>
                <a:cubicBezTo>
                  <a:pt x="1228" y="49"/>
                  <a:pt x="1256" y="59"/>
                  <a:pt x="1284" y="70"/>
                </a:cubicBezTo>
                <a:cubicBezTo>
                  <a:pt x="1313" y="82"/>
                  <a:pt x="1340" y="95"/>
                  <a:pt x="1367" y="109"/>
                </a:cubicBezTo>
                <a:cubicBezTo>
                  <a:pt x="1394" y="124"/>
                  <a:pt x="1420" y="139"/>
                  <a:pt x="1445" y="156"/>
                </a:cubicBezTo>
                <a:cubicBezTo>
                  <a:pt x="1470" y="173"/>
                  <a:pt x="1495" y="191"/>
                  <a:pt x="1518" y="210"/>
                </a:cubicBezTo>
                <a:cubicBezTo>
                  <a:pt x="1542" y="230"/>
                  <a:pt x="1564" y="250"/>
                  <a:pt x="1586" y="272"/>
                </a:cubicBezTo>
                <a:cubicBezTo>
                  <a:pt x="1607" y="293"/>
                  <a:pt x="1628" y="316"/>
                  <a:pt x="1647" y="339"/>
                </a:cubicBezTo>
                <a:cubicBezTo>
                  <a:pt x="1666" y="363"/>
                  <a:pt x="1684" y="388"/>
                  <a:pt x="1701" y="413"/>
                </a:cubicBezTo>
                <a:cubicBezTo>
                  <a:pt x="1718" y="439"/>
                  <a:pt x="1734" y="465"/>
                  <a:pt x="1748" y="492"/>
                </a:cubicBezTo>
                <a:cubicBezTo>
                  <a:pt x="1762" y="518"/>
                  <a:pt x="1775" y="546"/>
                  <a:pt x="1787" y="574"/>
                </a:cubicBezTo>
                <a:cubicBezTo>
                  <a:pt x="1799" y="602"/>
                  <a:pt x="1809" y="631"/>
                  <a:pt x="1818" y="660"/>
                </a:cubicBezTo>
                <a:cubicBezTo>
                  <a:pt x="1827" y="689"/>
                  <a:pt x="1834" y="718"/>
                  <a:pt x="1840" y="748"/>
                </a:cubicBezTo>
                <a:cubicBezTo>
                  <a:pt x="1846" y="778"/>
                  <a:pt x="1850" y="808"/>
                  <a:pt x="1853" y="838"/>
                </a:cubicBezTo>
                <a:cubicBezTo>
                  <a:pt x="1856" y="868"/>
                  <a:pt x="1858" y="899"/>
                  <a:pt x="1858" y="929"/>
                </a:cubicBezTo>
                <a:close/>
              </a:path>
            </a:pathLst>
          </a:custGeom>
          <a:solidFill>
            <a:srgbClr val="1E40AF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568" name="图片 567"/>
          <p:cNvPicPr/>
          <p:nvPr/>
        </p:nvPicPr>
        <p:blipFill>
          <a:blip r:embed="rId7"/>
          <a:stretch/>
        </p:blipFill>
        <p:spPr>
          <a:xfrm>
            <a:off x="3743640" y="1746720"/>
            <a:ext cx="250200" cy="250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569" name="文本框 568"/>
          <p:cNvSpPr txBox="1"/>
          <p:nvPr/>
        </p:nvSpPr>
        <p:spPr>
          <a:xfrm>
            <a:off x="668520" y="2369880"/>
            <a:ext cx="53712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用户查询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70" name="文本框 569"/>
          <p:cNvSpPr txBox="1"/>
          <p:nvPr/>
        </p:nvSpPr>
        <p:spPr>
          <a:xfrm>
            <a:off x="3604320" y="2286360"/>
            <a:ext cx="53712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检索模块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571" name="图片 570"/>
          <p:cNvPicPr/>
          <p:nvPr/>
        </p:nvPicPr>
        <p:blipFill>
          <a:blip r:embed="rId6"/>
          <a:stretch/>
        </p:blipFill>
        <p:spPr>
          <a:xfrm>
            <a:off x="5272920" y="2005560"/>
            <a:ext cx="150120" cy="1666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572" name="任意多边形: 形状 571"/>
          <p:cNvSpPr/>
          <p:nvPr/>
        </p:nvSpPr>
        <p:spPr>
          <a:xfrm>
            <a:off x="6492960" y="1537560"/>
            <a:ext cx="668880" cy="668880"/>
          </a:xfrm>
          <a:custGeom>
            <a:avLst/>
            <a:gdLst/>
            <a:ahLst/>
            <a:cxnLst/>
            <a:rect l="0" t="0" r="r" b="b"/>
            <a:pathLst>
              <a:path w="1858" h="1858">
                <a:moveTo>
                  <a:pt x="1858" y="929"/>
                </a:moveTo>
                <a:cubicBezTo>
                  <a:pt x="1858" y="960"/>
                  <a:pt x="1857" y="990"/>
                  <a:pt x="1854" y="1020"/>
                </a:cubicBezTo>
                <a:cubicBezTo>
                  <a:pt x="1851" y="1050"/>
                  <a:pt x="1846" y="1081"/>
                  <a:pt x="1840" y="1110"/>
                </a:cubicBezTo>
                <a:cubicBezTo>
                  <a:pt x="1834" y="1140"/>
                  <a:pt x="1827" y="1170"/>
                  <a:pt x="1818" y="1199"/>
                </a:cubicBezTo>
                <a:cubicBezTo>
                  <a:pt x="1809" y="1228"/>
                  <a:pt x="1799" y="1256"/>
                  <a:pt x="1787" y="1285"/>
                </a:cubicBezTo>
                <a:cubicBezTo>
                  <a:pt x="1776" y="1313"/>
                  <a:pt x="1763" y="1340"/>
                  <a:pt x="1748" y="1367"/>
                </a:cubicBezTo>
                <a:cubicBezTo>
                  <a:pt x="1734" y="1394"/>
                  <a:pt x="1718" y="1420"/>
                  <a:pt x="1702" y="1445"/>
                </a:cubicBezTo>
                <a:cubicBezTo>
                  <a:pt x="1685" y="1470"/>
                  <a:pt x="1667" y="1495"/>
                  <a:pt x="1647" y="1518"/>
                </a:cubicBezTo>
                <a:cubicBezTo>
                  <a:pt x="1628" y="1542"/>
                  <a:pt x="1608" y="1564"/>
                  <a:pt x="1586" y="1586"/>
                </a:cubicBezTo>
                <a:cubicBezTo>
                  <a:pt x="1565" y="1607"/>
                  <a:pt x="1542" y="1628"/>
                  <a:pt x="1519" y="1647"/>
                </a:cubicBezTo>
                <a:cubicBezTo>
                  <a:pt x="1495" y="1666"/>
                  <a:pt x="1471" y="1684"/>
                  <a:pt x="1444" y="1701"/>
                </a:cubicBezTo>
                <a:cubicBezTo>
                  <a:pt x="1419" y="1718"/>
                  <a:pt x="1393" y="1734"/>
                  <a:pt x="1366" y="1748"/>
                </a:cubicBezTo>
                <a:cubicBezTo>
                  <a:pt x="1339" y="1762"/>
                  <a:pt x="1312" y="1775"/>
                  <a:pt x="1284" y="1787"/>
                </a:cubicBezTo>
                <a:cubicBezTo>
                  <a:pt x="1256" y="1799"/>
                  <a:pt x="1227" y="1809"/>
                  <a:pt x="1198" y="1818"/>
                </a:cubicBezTo>
                <a:cubicBezTo>
                  <a:pt x="1169" y="1827"/>
                  <a:pt x="1140" y="1834"/>
                  <a:pt x="1110" y="1840"/>
                </a:cubicBezTo>
                <a:cubicBezTo>
                  <a:pt x="1080" y="1846"/>
                  <a:pt x="1050" y="1850"/>
                  <a:pt x="1020" y="1853"/>
                </a:cubicBezTo>
                <a:cubicBezTo>
                  <a:pt x="989" y="1856"/>
                  <a:pt x="959" y="1858"/>
                  <a:pt x="929" y="1858"/>
                </a:cubicBezTo>
                <a:cubicBezTo>
                  <a:pt x="898" y="1858"/>
                  <a:pt x="868" y="1856"/>
                  <a:pt x="838" y="1853"/>
                </a:cubicBezTo>
                <a:cubicBezTo>
                  <a:pt x="807" y="1850"/>
                  <a:pt x="777" y="1846"/>
                  <a:pt x="747" y="1840"/>
                </a:cubicBezTo>
                <a:cubicBezTo>
                  <a:pt x="718" y="1834"/>
                  <a:pt x="688" y="1827"/>
                  <a:pt x="659" y="1818"/>
                </a:cubicBezTo>
                <a:cubicBezTo>
                  <a:pt x="630" y="1809"/>
                  <a:pt x="601" y="1799"/>
                  <a:pt x="573" y="1787"/>
                </a:cubicBezTo>
                <a:cubicBezTo>
                  <a:pt x="545" y="1775"/>
                  <a:pt x="518" y="1762"/>
                  <a:pt x="491" y="1748"/>
                </a:cubicBezTo>
                <a:cubicBezTo>
                  <a:pt x="464" y="1734"/>
                  <a:pt x="438" y="1718"/>
                  <a:pt x="413" y="1701"/>
                </a:cubicBezTo>
                <a:cubicBezTo>
                  <a:pt x="387" y="1684"/>
                  <a:pt x="363" y="1666"/>
                  <a:pt x="340" y="1647"/>
                </a:cubicBezTo>
                <a:cubicBezTo>
                  <a:pt x="316" y="1628"/>
                  <a:pt x="294" y="1607"/>
                  <a:pt x="272" y="1586"/>
                </a:cubicBezTo>
                <a:cubicBezTo>
                  <a:pt x="250" y="1564"/>
                  <a:pt x="230" y="1542"/>
                  <a:pt x="211" y="1518"/>
                </a:cubicBezTo>
                <a:cubicBezTo>
                  <a:pt x="192" y="1495"/>
                  <a:pt x="173" y="1470"/>
                  <a:pt x="157" y="1445"/>
                </a:cubicBezTo>
                <a:cubicBezTo>
                  <a:pt x="140" y="1420"/>
                  <a:pt x="124" y="1394"/>
                  <a:pt x="110" y="1367"/>
                </a:cubicBezTo>
                <a:cubicBezTo>
                  <a:pt x="95" y="1340"/>
                  <a:pt x="82" y="1313"/>
                  <a:pt x="71" y="1285"/>
                </a:cubicBezTo>
                <a:cubicBezTo>
                  <a:pt x="59" y="1256"/>
                  <a:pt x="49" y="1228"/>
                  <a:pt x="40" y="1199"/>
                </a:cubicBezTo>
                <a:cubicBezTo>
                  <a:pt x="31" y="1170"/>
                  <a:pt x="24" y="1140"/>
                  <a:pt x="18" y="1110"/>
                </a:cubicBezTo>
                <a:cubicBezTo>
                  <a:pt x="12" y="1081"/>
                  <a:pt x="7" y="1050"/>
                  <a:pt x="5" y="1020"/>
                </a:cubicBezTo>
                <a:cubicBezTo>
                  <a:pt x="2" y="990"/>
                  <a:pt x="0" y="960"/>
                  <a:pt x="0" y="929"/>
                </a:cubicBezTo>
                <a:cubicBezTo>
                  <a:pt x="0" y="899"/>
                  <a:pt x="2" y="868"/>
                  <a:pt x="5" y="838"/>
                </a:cubicBezTo>
                <a:cubicBezTo>
                  <a:pt x="7" y="808"/>
                  <a:pt x="12" y="778"/>
                  <a:pt x="18" y="748"/>
                </a:cubicBezTo>
                <a:cubicBezTo>
                  <a:pt x="24" y="718"/>
                  <a:pt x="31" y="689"/>
                  <a:pt x="40" y="660"/>
                </a:cubicBezTo>
                <a:cubicBezTo>
                  <a:pt x="49" y="631"/>
                  <a:pt x="59" y="602"/>
                  <a:pt x="71" y="574"/>
                </a:cubicBezTo>
                <a:cubicBezTo>
                  <a:pt x="82" y="546"/>
                  <a:pt x="95" y="518"/>
                  <a:pt x="110" y="492"/>
                </a:cubicBezTo>
                <a:cubicBezTo>
                  <a:pt x="124" y="465"/>
                  <a:pt x="140" y="439"/>
                  <a:pt x="157" y="413"/>
                </a:cubicBezTo>
                <a:cubicBezTo>
                  <a:pt x="173" y="388"/>
                  <a:pt x="192" y="363"/>
                  <a:pt x="211" y="339"/>
                </a:cubicBezTo>
                <a:cubicBezTo>
                  <a:pt x="230" y="316"/>
                  <a:pt x="250" y="293"/>
                  <a:pt x="272" y="272"/>
                </a:cubicBezTo>
                <a:cubicBezTo>
                  <a:pt x="294" y="250"/>
                  <a:pt x="316" y="230"/>
                  <a:pt x="340" y="210"/>
                </a:cubicBezTo>
                <a:cubicBezTo>
                  <a:pt x="363" y="191"/>
                  <a:pt x="387" y="173"/>
                  <a:pt x="413" y="156"/>
                </a:cubicBezTo>
                <a:cubicBezTo>
                  <a:pt x="438" y="139"/>
                  <a:pt x="464" y="124"/>
                  <a:pt x="491" y="109"/>
                </a:cubicBezTo>
                <a:cubicBezTo>
                  <a:pt x="518" y="95"/>
                  <a:pt x="545" y="82"/>
                  <a:pt x="573" y="70"/>
                </a:cubicBezTo>
                <a:cubicBezTo>
                  <a:pt x="601" y="59"/>
                  <a:pt x="630" y="49"/>
                  <a:pt x="659" y="40"/>
                </a:cubicBezTo>
                <a:cubicBezTo>
                  <a:pt x="688" y="31"/>
                  <a:pt x="718" y="23"/>
                  <a:pt x="747" y="18"/>
                </a:cubicBezTo>
                <a:cubicBezTo>
                  <a:pt x="777" y="12"/>
                  <a:pt x="807" y="7"/>
                  <a:pt x="838" y="4"/>
                </a:cubicBezTo>
                <a:cubicBezTo>
                  <a:pt x="868" y="1"/>
                  <a:pt x="898" y="0"/>
                  <a:pt x="929" y="0"/>
                </a:cubicBezTo>
                <a:cubicBezTo>
                  <a:pt x="959" y="0"/>
                  <a:pt x="989" y="1"/>
                  <a:pt x="1020" y="4"/>
                </a:cubicBezTo>
                <a:cubicBezTo>
                  <a:pt x="1050" y="7"/>
                  <a:pt x="1080" y="12"/>
                  <a:pt x="1110" y="18"/>
                </a:cubicBezTo>
                <a:cubicBezTo>
                  <a:pt x="1140" y="23"/>
                  <a:pt x="1169" y="31"/>
                  <a:pt x="1198" y="40"/>
                </a:cubicBezTo>
                <a:cubicBezTo>
                  <a:pt x="1227" y="49"/>
                  <a:pt x="1256" y="59"/>
                  <a:pt x="1284" y="70"/>
                </a:cubicBezTo>
                <a:cubicBezTo>
                  <a:pt x="1312" y="82"/>
                  <a:pt x="1339" y="95"/>
                  <a:pt x="1366" y="109"/>
                </a:cubicBezTo>
                <a:cubicBezTo>
                  <a:pt x="1393" y="124"/>
                  <a:pt x="1419" y="139"/>
                  <a:pt x="1444" y="156"/>
                </a:cubicBezTo>
                <a:cubicBezTo>
                  <a:pt x="1471" y="173"/>
                  <a:pt x="1495" y="191"/>
                  <a:pt x="1519" y="210"/>
                </a:cubicBezTo>
                <a:cubicBezTo>
                  <a:pt x="1542" y="230"/>
                  <a:pt x="1565" y="250"/>
                  <a:pt x="1586" y="272"/>
                </a:cubicBezTo>
                <a:cubicBezTo>
                  <a:pt x="1608" y="293"/>
                  <a:pt x="1628" y="316"/>
                  <a:pt x="1647" y="339"/>
                </a:cubicBezTo>
                <a:cubicBezTo>
                  <a:pt x="1667" y="363"/>
                  <a:pt x="1685" y="388"/>
                  <a:pt x="1702" y="413"/>
                </a:cubicBezTo>
                <a:cubicBezTo>
                  <a:pt x="1718" y="439"/>
                  <a:pt x="1734" y="465"/>
                  <a:pt x="1748" y="492"/>
                </a:cubicBezTo>
                <a:cubicBezTo>
                  <a:pt x="1763" y="518"/>
                  <a:pt x="1776" y="546"/>
                  <a:pt x="1787" y="574"/>
                </a:cubicBezTo>
                <a:cubicBezTo>
                  <a:pt x="1799" y="602"/>
                  <a:pt x="1809" y="631"/>
                  <a:pt x="1818" y="660"/>
                </a:cubicBezTo>
                <a:cubicBezTo>
                  <a:pt x="1827" y="689"/>
                  <a:pt x="1834" y="718"/>
                  <a:pt x="1840" y="748"/>
                </a:cubicBezTo>
                <a:cubicBezTo>
                  <a:pt x="1846" y="778"/>
                  <a:pt x="1851" y="808"/>
                  <a:pt x="1854" y="838"/>
                </a:cubicBezTo>
                <a:cubicBezTo>
                  <a:pt x="1857" y="868"/>
                  <a:pt x="1858" y="899"/>
                  <a:pt x="1858" y="929"/>
                </a:cubicBezTo>
                <a:close/>
              </a:path>
            </a:pathLst>
          </a:custGeom>
          <a:solidFill>
            <a:srgbClr val="1E40AF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573" name="图片 572"/>
          <p:cNvPicPr/>
          <p:nvPr/>
        </p:nvPicPr>
        <p:blipFill>
          <a:blip r:embed="rId8"/>
          <a:stretch/>
        </p:blipFill>
        <p:spPr>
          <a:xfrm>
            <a:off x="6702120" y="1746720"/>
            <a:ext cx="250200" cy="250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574" name="文本框 573"/>
          <p:cNvSpPr txBox="1"/>
          <p:nvPr/>
        </p:nvSpPr>
        <p:spPr>
          <a:xfrm>
            <a:off x="3520800" y="2486160"/>
            <a:ext cx="70488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获取相关法规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75" name="文本框 574"/>
          <p:cNvSpPr txBox="1"/>
          <p:nvPr/>
        </p:nvSpPr>
        <p:spPr>
          <a:xfrm>
            <a:off x="6557040" y="2286360"/>
            <a:ext cx="53712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生成模块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576" name="图片 575"/>
          <p:cNvPicPr/>
          <p:nvPr/>
        </p:nvPicPr>
        <p:blipFill>
          <a:blip r:embed="rId9"/>
          <a:stretch/>
        </p:blipFill>
        <p:spPr>
          <a:xfrm>
            <a:off x="8223120" y="2005560"/>
            <a:ext cx="150120" cy="1666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577" name="任意多边形: 形状 576"/>
          <p:cNvSpPr/>
          <p:nvPr/>
        </p:nvSpPr>
        <p:spPr>
          <a:xfrm>
            <a:off x="9426240" y="1537560"/>
            <a:ext cx="668880" cy="668880"/>
          </a:xfrm>
          <a:custGeom>
            <a:avLst/>
            <a:gdLst/>
            <a:ahLst/>
            <a:cxnLst/>
            <a:rect l="0" t="0" r="r" b="b"/>
            <a:pathLst>
              <a:path w="1858" h="1858">
                <a:moveTo>
                  <a:pt x="1858" y="929"/>
                </a:moveTo>
                <a:cubicBezTo>
                  <a:pt x="1858" y="960"/>
                  <a:pt x="1856" y="990"/>
                  <a:pt x="1853" y="1020"/>
                </a:cubicBezTo>
                <a:cubicBezTo>
                  <a:pt x="1850" y="1050"/>
                  <a:pt x="1846" y="1081"/>
                  <a:pt x="1840" y="1110"/>
                </a:cubicBezTo>
                <a:cubicBezTo>
                  <a:pt x="1834" y="1140"/>
                  <a:pt x="1827" y="1170"/>
                  <a:pt x="1818" y="1199"/>
                </a:cubicBezTo>
                <a:cubicBezTo>
                  <a:pt x="1809" y="1228"/>
                  <a:pt x="1799" y="1256"/>
                  <a:pt x="1787" y="1285"/>
                </a:cubicBezTo>
                <a:cubicBezTo>
                  <a:pt x="1776" y="1313"/>
                  <a:pt x="1763" y="1340"/>
                  <a:pt x="1748" y="1367"/>
                </a:cubicBezTo>
                <a:cubicBezTo>
                  <a:pt x="1734" y="1394"/>
                  <a:pt x="1718" y="1420"/>
                  <a:pt x="1701" y="1445"/>
                </a:cubicBezTo>
                <a:cubicBezTo>
                  <a:pt x="1684" y="1470"/>
                  <a:pt x="1666" y="1495"/>
                  <a:pt x="1647" y="1518"/>
                </a:cubicBezTo>
                <a:cubicBezTo>
                  <a:pt x="1628" y="1542"/>
                  <a:pt x="1607" y="1564"/>
                  <a:pt x="1586" y="1586"/>
                </a:cubicBezTo>
                <a:cubicBezTo>
                  <a:pt x="1564" y="1607"/>
                  <a:pt x="1542" y="1628"/>
                  <a:pt x="1518" y="1647"/>
                </a:cubicBezTo>
                <a:cubicBezTo>
                  <a:pt x="1495" y="1666"/>
                  <a:pt x="1470" y="1684"/>
                  <a:pt x="1445" y="1701"/>
                </a:cubicBezTo>
                <a:cubicBezTo>
                  <a:pt x="1420" y="1718"/>
                  <a:pt x="1394" y="1734"/>
                  <a:pt x="1367" y="1748"/>
                </a:cubicBezTo>
                <a:cubicBezTo>
                  <a:pt x="1340" y="1762"/>
                  <a:pt x="1313" y="1775"/>
                  <a:pt x="1285" y="1787"/>
                </a:cubicBezTo>
                <a:cubicBezTo>
                  <a:pt x="1257" y="1799"/>
                  <a:pt x="1228" y="1809"/>
                  <a:pt x="1199" y="1818"/>
                </a:cubicBezTo>
                <a:cubicBezTo>
                  <a:pt x="1170" y="1827"/>
                  <a:pt x="1140" y="1834"/>
                  <a:pt x="1110" y="1840"/>
                </a:cubicBezTo>
                <a:cubicBezTo>
                  <a:pt x="1081" y="1846"/>
                  <a:pt x="1051" y="1850"/>
                  <a:pt x="1020" y="1853"/>
                </a:cubicBezTo>
                <a:cubicBezTo>
                  <a:pt x="990" y="1856"/>
                  <a:pt x="960" y="1858"/>
                  <a:pt x="929" y="1858"/>
                </a:cubicBezTo>
                <a:cubicBezTo>
                  <a:pt x="899" y="1858"/>
                  <a:pt x="869" y="1856"/>
                  <a:pt x="838" y="1853"/>
                </a:cubicBezTo>
                <a:cubicBezTo>
                  <a:pt x="808" y="1850"/>
                  <a:pt x="778" y="1846"/>
                  <a:pt x="748" y="1840"/>
                </a:cubicBezTo>
                <a:cubicBezTo>
                  <a:pt x="717" y="1834"/>
                  <a:pt x="688" y="1827"/>
                  <a:pt x="659" y="1818"/>
                </a:cubicBezTo>
                <a:cubicBezTo>
                  <a:pt x="630" y="1809"/>
                  <a:pt x="601" y="1799"/>
                  <a:pt x="573" y="1787"/>
                </a:cubicBezTo>
                <a:cubicBezTo>
                  <a:pt x="545" y="1775"/>
                  <a:pt x="517" y="1762"/>
                  <a:pt x="491" y="1748"/>
                </a:cubicBezTo>
                <a:cubicBezTo>
                  <a:pt x="464" y="1734"/>
                  <a:pt x="438" y="1718"/>
                  <a:pt x="412" y="1701"/>
                </a:cubicBezTo>
                <a:cubicBezTo>
                  <a:pt x="387" y="1684"/>
                  <a:pt x="363" y="1666"/>
                  <a:pt x="339" y="1647"/>
                </a:cubicBezTo>
                <a:cubicBezTo>
                  <a:pt x="316" y="1628"/>
                  <a:pt x="293" y="1607"/>
                  <a:pt x="272" y="1586"/>
                </a:cubicBezTo>
                <a:cubicBezTo>
                  <a:pt x="250" y="1564"/>
                  <a:pt x="230" y="1542"/>
                  <a:pt x="211" y="1518"/>
                </a:cubicBezTo>
                <a:cubicBezTo>
                  <a:pt x="191" y="1495"/>
                  <a:pt x="173" y="1470"/>
                  <a:pt x="156" y="1445"/>
                </a:cubicBezTo>
                <a:cubicBezTo>
                  <a:pt x="139" y="1420"/>
                  <a:pt x="124" y="1394"/>
                  <a:pt x="109" y="1367"/>
                </a:cubicBezTo>
                <a:cubicBezTo>
                  <a:pt x="95" y="1340"/>
                  <a:pt x="82" y="1313"/>
                  <a:pt x="71" y="1285"/>
                </a:cubicBezTo>
                <a:cubicBezTo>
                  <a:pt x="59" y="1256"/>
                  <a:pt x="49" y="1228"/>
                  <a:pt x="40" y="1199"/>
                </a:cubicBezTo>
                <a:cubicBezTo>
                  <a:pt x="31" y="1170"/>
                  <a:pt x="24" y="1140"/>
                  <a:pt x="18" y="1110"/>
                </a:cubicBezTo>
                <a:cubicBezTo>
                  <a:pt x="12" y="1081"/>
                  <a:pt x="7" y="1050"/>
                  <a:pt x="4" y="1020"/>
                </a:cubicBezTo>
                <a:cubicBezTo>
                  <a:pt x="1" y="990"/>
                  <a:pt x="0" y="960"/>
                  <a:pt x="0" y="929"/>
                </a:cubicBezTo>
                <a:cubicBezTo>
                  <a:pt x="0" y="899"/>
                  <a:pt x="1" y="868"/>
                  <a:pt x="4" y="838"/>
                </a:cubicBezTo>
                <a:cubicBezTo>
                  <a:pt x="7" y="808"/>
                  <a:pt x="12" y="778"/>
                  <a:pt x="18" y="748"/>
                </a:cubicBezTo>
                <a:cubicBezTo>
                  <a:pt x="24" y="718"/>
                  <a:pt x="31" y="689"/>
                  <a:pt x="40" y="660"/>
                </a:cubicBezTo>
                <a:cubicBezTo>
                  <a:pt x="49" y="631"/>
                  <a:pt x="59" y="602"/>
                  <a:pt x="71" y="574"/>
                </a:cubicBezTo>
                <a:cubicBezTo>
                  <a:pt x="82" y="546"/>
                  <a:pt x="95" y="518"/>
                  <a:pt x="109" y="492"/>
                </a:cubicBezTo>
                <a:cubicBezTo>
                  <a:pt x="124" y="465"/>
                  <a:pt x="139" y="439"/>
                  <a:pt x="156" y="413"/>
                </a:cubicBezTo>
                <a:cubicBezTo>
                  <a:pt x="173" y="388"/>
                  <a:pt x="191" y="363"/>
                  <a:pt x="211" y="339"/>
                </a:cubicBezTo>
                <a:cubicBezTo>
                  <a:pt x="230" y="316"/>
                  <a:pt x="250" y="293"/>
                  <a:pt x="272" y="272"/>
                </a:cubicBezTo>
                <a:cubicBezTo>
                  <a:pt x="293" y="250"/>
                  <a:pt x="316" y="230"/>
                  <a:pt x="339" y="210"/>
                </a:cubicBezTo>
                <a:cubicBezTo>
                  <a:pt x="363" y="191"/>
                  <a:pt x="387" y="173"/>
                  <a:pt x="412" y="156"/>
                </a:cubicBezTo>
                <a:cubicBezTo>
                  <a:pt x="438" y="139"/>
                  <a:pt x="464" y="124"/>
                  <a:pt x="491" y="109"/>
                </a:cubicBezTo>
                <a:cubicBezTo>
                  <a:pt x="517" y="95"/>
                  <a:pt x="545" y="82"/>
                  <a:pt x="573" y="70"/>
                </a:cubicBezTo>
                <a:cubicBezTo>
                  <a:pt x="601" y="59"/>
                  <a:pt x="630" y="49"/>
                  <a:pt x="659" y="40"/>
                </a:cubicBezTo>
                <a:cubicBezTo>
                  <a:pt x="688" y="31"/>
                  <a:pt x="717" y="23"/>
                  <a:pt x="748" y="18"/>
                </a:cubicBezTo>
                <a:cubicBezTo>
                  <a:pt x="778" y="12"/>
                  <a:pt x="808" y="7"/>
                  <a:pt x="838" y="4"/>
                </a:cubicBezTo>
                <a:cubicBezTo>
                  <a:pt x="869" y="1"/>
                  <a:pt x="899" y="0"/>
                  <a:pt x="929" y="0"/>
                </a:cubicBezTo>
                <a:cubicBezTo>
                  <a:pt x="960" y="0"/>
                  <a:pt x="990" y="1"/>
                  <a:pt x="1020" y="4"/>
                </a:cubicBezTo>
                <a:cubicBezTo>
                  <a:pt x="1051" y="7"/>
                  <a:pt x="1081" y="12"/>
                  <a:pt x="1110" y="18"/>
                </a:cubicBezTo>
                <a:cubicBezTo>
                  <a:pt x="1140" y="23"/>
                  <a:pt x="1170" y="31"/>
                  <a:pt x="1199" y="40"/>
                </a:cubicBezTo>
                <a:cubicBezTo>
                  <a:pt x="1228" y="49"/>
                  <a:pt x="1257" y="59"/>
                  <a:pt x="1285" y="70"/>
                </a:cubicBezTo>
                <a:cubicBezTo>
                  <a:pt x="1313" y="82"/>
                  <a:pt x="1340" y="95"/>
                  <a:pt x="1367" y="109"/>
                </a:cubicBezTo>
                <a:cubicBezTo>
                  <a:pt x="1394" y="124"/>
                  <a:pt x="1420" y="139"/>
                  <a:pt x="1445" y="156"/>
                </a:cubicBezTo>
                <a:cubicBezTo>
                  <a:pt x="1470" y="173"/>
                  <a:pt x="1495" y="191"/>
                  <a:pt x="1518" y="210"/>
                </a:cubicBezTo>
                <a:cubicBezTo>
                  <a:pt x="1542" y="230"/>
                  <a:pt x="1564" y="250"/>
                  <a:pt x="1586" y="272"/>
                </a:cubicBezTo>
                <a:cubicBezTo>
                  <a:pt x="1607" y="293"/>
                  <a:pt x="1628" y="316"/>
                  <a:pt x="1647" y="339"/>
                </a:cubicBezTo>
                <a:cubicBezTo>
                  <a:pt x="1666" y="363"/>
                  <a:pt x="1684" y="388"/>
                  <a:pt x="1701" y="413"/>
                </a:cubicBezTo>
                <a:cubicBezTo>
                  <a:pt x="1718" y="439"/>
                  <a:pt x="1734" y="465"/>
                  <a:pt x="1748" y="492"/>
                </a:cubicBezTo>
                <a:cubicBezTo>
                  <a:pt x="1763" y="518"/>
                  <a:pt x="1776" y="546"/>
                  <a:pt x="1787" y="574"/>
                </a:cubicBezTo>
                <a:cubicBezTo>
                  <a:pt x="1799" y="602"/>
                  <a:pt x="1809" y="631"/>
                  <a:pt x="1818" y="660"/>
                </a:cubicBezTo>
                <a:cubicBezTo>
                  <a:pt x="1827" y="689"/>
                  <a:pt x="1834" y="718"/>
                  <a:pt x="1840" y="748"/>
                </a:cubicBezTo>
                <a:cubicBezTo>
                  <a:pt x="1846" y="778"/>
                  <a:pt x="1850" y="808"/>
                  <a:pt x="1853" y="838"/>
                </a:cubicBezTo>
                <a:cubicBezTo>
                  <a:pt x="1856" y="868"/>
                  <a:pt x="1858" y="899"/>
                  <a:pt x="1858" y="929"/>
                </a:cubicBezTo>
                <a:close/>
              </a:path>
            </a:pathLst>
          </a:custGeom>
          <a:solidFill>
            <a:srgbClr val="1E40AF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578" name="图片 577"/>
          <p:cNvPicPr/>
          <p:nvPr/>
        </p:nvPicPr>
        <p:blipFill>
          <a:blip r:embed="rId10"/>
          <a:stretch/>
        </p:blipFill>
        <p:spPr>
          <a:xfrm>
            <a:off x="9635400" y="1746720"/>
            <a:ext cx="250200" cy="250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579" name="文本框 578"/>
          <p:cNvSpPr txBox="1"/>
          <p:nvPr/>
        </p:nvSpPr>
        <p:spPr>
          <a:xfrm>
            <a:off x="6473160" y="2486160"/>
            <a:ext cx="70488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构建法规回答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80" name="文本框 579"/>
          <p:cNvSpPr txBox="1"/>
          <p:nvPr/>
        </p:nvSpPr>
        <p:spPr>
          <a:xfrm>
            <a:off x="9492840" y="2286360"/>
            <a:ext cx="53712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法规回答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81" name="任意多边形: 形状 580"/>
          <p:cNvSpPr/>
          <p:nvPr/>
        </p:nvSpPr>
        <p:spPr>
          <a:xfrm>
            <a:off x="334080" y="3376080"/>
            <a:ext cx="4813920" cy="852480"/>
          </a:xfrm>
          <a:custGeom>
            <a:avLst/>
            <a:gdLst/>
            <a:ahLst/>
            <a:cxnLst/>
            <a:rect l="0" t="0" r="r" b="b"/>
            <a:pathLst>
              <a:path w="13372" h="2368">
                <a:moveTo>
                  <a:pt x="14" y="114"/>
                </a:moveTo>
                <a:cubicBezTo>
                  <a:pt x="24" y="91"/>
                  <a:pt x="37" y="71"/>
                  <a:pt x="54" y="54"/>
                </a:cubicBezTo>
                <a:cubicBezTo>
                  <a:pt x="72" y="37"/>
                  <a:pt x="92" y="23"/>
                  <a:pt x="115" y="14"/>
                </a:cubicBezTo>
                <a:cubicBezTo>
                  <a:pt x="137" y="4"/>
                  <a:pt x="161" y="0"/>
                  <a:pt x="186" y="0"/>
                </a:cubicBezTo>
                <a:lnTo>
                  <a:pt x="13186" y="0"/>
                </a:lnTo>
                <a:cubicBezTo>
                  <a:pt x="13211" y="0"/>
                  <a:pt x="13234" y="4"/>
                  <a:pt x="13257" y="14"/>
                </a:cubicBezTo>
                <a:cubicBezTo>
                  <a:pt x="13280" y="23"/>
                  <a:pt x="13300" y="37"/>
                  <a:pt x="13317" y="54"/>
                </a:cubicBezTo>
                <a:cubicBezTo>
                  <a:pt x="13335" y="71"/>
                  <a:pt x="13348" y="91"/>
                  <a:pt x="13358" y="114"/>
                </a:cubicBezTo>
                <a:cubicBezTo>
                  <a:pt x="13367" y="137"/>
                  <a:pt x="13372" y="161"/>
                  <a:pt x="13372" y="185"/>
                </a:cubicBezTo>
                <a:lnTo>
                  <a:pt x="13372" y="2183"/>
                </a:lnTo>
                <a:cubicBezTo>
                  <a:pt x="13372" y="2207"/>
                  <a:pt x="13367" y="2231"/>
                  <a:pt x="13358" y="2254"/>
                </a:cubicBezTo>
                <a:cubicBezTo>
                  <a:pt x="13348" y="2276"/>
                  <a:pt x="13335" y="2296"/>
                  <a:pt x="13317" y="2314"/>
                </a:cubicBezTo>
                <a:cubicBezTo>
                  <a:pt x="13300" y="2331"/>
                  <a:pt x="13280" y="2345"/>
                  <a:pt x="13257" y="2354"/>
                </a:cubicBezTo>
                <a:cubicBezTo>
                  <a:pt x="13234" y="2364"/>
                  <a:pt x="13211" y="2368"/>
                  <a:pt x="13186" y="2368"/>
                </a:cubicBezTo>
                <a:lnTo>
                  <a:pt x="186" y="2368"/>
                </a:lnTo>
                <a:cubicBezTo>
                  <a:pt x="161" y="2368"/>
                  <a:pt x="137" y="2364"/>
                  <a:pt x="115" y="2354"/>
                </a:cubicBezTo>
                <a:cubicBezTo>
                  <a:pt x="92" y="2345"/>
                  <a:pt x="72" y="2331"/>
                  <a:pt x="54" y="2314"/>
                </a:cubicBezTo>
                <a:cubicBezTo>
                  <a:pt x="37" y="2296"/>
                  <a:pt x="24" y="2276"/>
                  <a:pt x="14" y="2254"/>
                </a:cubicBezTo>
                <a:cubicBezTo>
                  <a:pt x="5" y="2231"/>
                  <a:pt x="0" y="2207"/>
                  <a:pt x="0" y="2183"/>
                </a:cubicBezTo>
                <a:lnTo>
                  <a:pt x="0" y="185"/>
                </a:lnTo>
                <a:cubicBezTo>
                  <a:pt x="0" y="161"/>
                  <a:pt x="5" y="137"/>
                  <a:pt x="14" y="114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82" name="任意多边形: 形状 581"/>
          <p:cNvSpPr/>
          <p:nvPr/>
        </p:nvSpPr>
        <p:spPr>
          <a:xfrm>
            <a:off x="334080" y="3376080"/>
            <a:ext cx="4813920" cy="852480"/>
          </a:xfrm>
          <a:custGeom>
            <a:avLst/>
            <a:gdLst/>
            <a:ahLst/>
            <a:cxnLst/>
            <a:rect l="0" t="0" r="r" b="b"/>
            <a:pathLst>
              <a:path w="13372" h="2368">
                <a:moveTo>
                  <a:pt x="0" y="2183"/>
                </a:moveTo>
                <a:lnTo>
                  <a:pt x="0" y="185"/>
                </a:lnTo>
                <a:cubicBezTo>
                  <a:pt x="0" y="161"/>
                  <a:pt x="5" y="137"/>
                  <a:pt x="14" y="114"/>
                </a:cubicBezTo>
                <a:cubicBezTo>
                  <a:pt x="24" y="91"/>
                  <a:pt x="37" y="71"/>
                  <a:pt x="54" y="54"/>
                </a:cubicBezTo>
                <a:cubicBezTo>
                  <a:pt x="72" y="37"/>
                  <a:pt x="92" y="23"/>
                  <a:pt x="115" y="14"/>
                </a:cubicBezTo>
                <a:cubicBezTo>
                  <a:pt x="137" y="4"/>
                  <a:pt x="161" y="0"/>
                  <a:pt x="186" y="0"/>
                </a:cubicBezTo>
                <a:lnTo>
                  <a:pt x="13186" y="0"/>
                </a:lnTo>
                <a:cubicBezTo>
                  <a:pt x="13211" y="0"/>
                  <a:pt x="13234" y="4"/>
                  <a:pt x="13257" y="14"/>
                </a:cubicBezTo>
                <a:cubicBezTo>
                  <a:pt x="13280" y="23"/>
                  <a:pt x="13300" y="37"/>
                  <a:pt x="13317" y="54"/>
                </a:cubicBezTo>
                <a:cubicBezTo>
                  <a:pt x="13335" y="71"/>
                  <a:pt x="13348" y="91"/>
                  <a:pt x="13358" y="114"/>
                </a:cubicBezTo>
                <a:cubicBezTo>
                  <a:pt x="13367" y="137"/>
                  <a:pt x="13372" y="161"/>
                  <a:pt x="13372" y="185"/>
                </a:cubicBezTo>
                <a:lnTo>
                  <a:pt x="13372" y="2183"/>
                </a:lnTo>
                <a:cubicBezTo>
                  <a:pt x="13372" y="2207"/>
                  <a:pt x="13367" y="2231"/>
                  <a:pt x="13358" y="2254"/>
                </a:cubicBezTo>
                <a:cubicBezTo>
                  <a:pt x="13348" y="2276"/>
                  <a:pt x="13335" y="2296"/>
                  <a:pt x="13317" y="2314"/>
                </a:cubicBezTo>
                <a:cubicBezTo>
                  <a:pt x="13300" y="2331"/>
                  <a:pt x="13280" y="2345"/>
                  <a:pt x="13257" y="2354"/>
                </a:cubicBezTo>
                <a:cubicBezTo>
                  <a:pt x="13234" y="2364"/>
                  <a:pt x="13211" y="2368"/>
                  <a:pt x="13186" y="2368"/>
                </a:cubicBezTo>
                <a:lnTo>
                  <a:pt x="186" y="2368"/>
                </a:lnTo>
                <a:cubicBezTo>
                  <a:pt x="161" y="2368"/>
                  <a:pt x="137" y="2364"/>
                  <a:pt x="115" y="2354"/>
                </a:cubicBezTo>
                <a:cubicBezTo>
                  <a:pt x="92" y="2345"/>
                  <a:pt x="72" y="2331"/>
                  <a:pt x="54" y="2314"/>
                </a:cubicBezTo>
                <a:cubicBezTo>
                  <a:pt x="37" y="2296"/>
                  <a:pt x="24" y="2276"/>
                  <a:pt x="14" y="2254"/>
                </a:cubicBezTo>
                <a:cubicBezTo>
                  <a:pt x="5" y="2231"/>
                  <a:pt x="0" y="2207"/>
                  <a:pt x="0" y="2183"/>
                </a:cubicBezTo>
                <a:moveTo>
                  <a:pt x="23" y="185"/>
                </a:moveTo>
                <a:lnTo>
                  <a:pt x="23" y="2183"/>
                </a:lnTo>
                <a:cubicBezTo>
                  <a:pt x="23" y="2193"/>
                  <a:pt x="24" y="2204"/>
                  <a:pt x="26" y="2214"/>
                </a:cubicBezTo>
                <a:cubicBezTo>
                  <a:pt x="28" y="2225"/>
                  <a:pt x="32" y="2235"/>
                  <a:pt x="36" y="2245"/>
                </a:cubicBezTo>
                <a:cubicBezTo>
                  <a:pt x="40" y="2255"/>
                  <a:pt x="45" y="2264"/>
                  <a:pt x="51" y="2273"/>
                </a:cubicBezTo>
                <a:cubicBezTo>
                  <a:pt x="57" y="2282"/>
                  <a:pt x="63" y="2290"/>
                  <a:pt x="71" y="2297"/>
                </a:cubicBezTo>
                <a:cubicBezTo>
                  <a:pt x="78" y="2305"/>
                  <a:pt x="87" y="2312"/>
                  <a:pt x="95" y="2318"/>
                </a:cubicBezTo>
                <a:cubicBezTo>
                  <a:pt x="104" y="2324"/>
                  <a:pt x="114" y="2329"/>
                  <a:pt x="124" y="2333"/>
                </a:cubicBezTo>
                <a:cubicBezTo>
                  <a:pt x="133" y="2337"/>
                  <a:pt x="144" y="2340"/>
                  <a:pt x="154" y="2342"/>
                </a:cubicBezTo>
                <a:cubicBezTo>
                  <a:pt x="164" y="2344"/>
                  <a:pt x="175" y="2345"/>
                  <a:pt x="186" y="2345"/>
                </a:cubicBezTo>
                <a:lnTo>
                  <a:pt x="13186" y="2345"/>
                </a:lnTo>
                <a:cubicBezTo>
                  <a:pt x="13197" y="2345"/>
                  <a:pt x="13207" y="2344"/>
                  <a:pt x="13218" y="2342"/>
                </a:cubicBezTo>
                <a:cubicBezTo>
                  <a:pt x="13228" y="2340"/>
                  <a:pt x="13238" y="2337"/>
                  <a:pt x="13248" y="2333"/>
                </a:cubicBezTo>
                <a:cubicBezTo>
                  <a:pt x="13258" y="2329"/>
                  <a:pt x="13267" y="2324"/>
                  <a:pt x="13276" y="2318"/>
                </a:cubicBezTo>
                <a:cubicBezTo>
                  <a:pt x="13285" y="2312"/>
                  <a:pt x="13293" y="2305"/>
                  <a:pt x="13301" y="2297"/>
                </a:cubicBezTo>
                <a:cubicBezTo>
                  <a:pt x="13308" y="2290"/>
                  <a:pt x="13315" y="2282"/>
                  <a:pt x="13321" y="2273"/>
                </a:cubicBezTo>
                <a:cubicBezTo>
                  <a:pt x="13327" y="2264"/>
                  <a:pt x="13332" y="2255"/>
                  <a:pt x="13336" y="2245"/>
                </a:cubicBezTo>
                <a:cubicBezTo>
                  <a:pt x="13340" y="2235"/>
                  <a:pt x="13343" y="2225"/>
                  <a:pt x="13345" y="2214"/>
                </a:cubicBezTo>
                <a:cubicBezTo>
                  <a:pt x="13347" y="2204"/>
                  <a:pt x="13349" y="2193"/>
                  <a:pt x="13349" y="2183"/>
                </a:cubicBezTo>
                <a:lnTo>
                  <a:pt x="13349" y="185"/>
                </a:lnTo>
                <a:cubicBezTo>
                  <a:pt x="13349" y="175"/>
                  <a:pt x="13347" y="164"/>
                  <a:pt x="13345" y="154"/>
                </a:cubicBezTo>
                <a:cubicBezTo>
                  <a:pt x="13343" y="143"/>
                  <a:pt x="13340" y="133"/>
                  <a:pt x="13336" y="123"/>
                </a:cubicBezTo>
                <a:cubicBezTo>
                  <a:pt x="13332" y="113"/>
                  <a:pt x="13327" y="104"/>
                  <a:pt x="13321" y="95"/>
                </a:cubicBezTo>
                <a:cubicBezTo>
                  <a:pt x="13315" y="86"/>
                  <a:pt x="13308" y="78"/>
                  <a:pt x="13301" y="70"/>
                </a:cubicBezTo>
                <a:cubicBezTo>
                  <a:pt x="13293" y="63"/>
                  <a:pt x="13285" y="56"/>
                  <a:pt x="13276" y="50"/>
                </a:cubicBezTo>
                <a:cubicBezTo>
                  <a:pt x="13267" y="44"/>
                  <a:pt x="13258" y="39"/>
                  <a:pt x="13248" y="35"/>
                </a:cubicBezTo>
                <a:cubicBezTo>
                  <a:pt x="13238" y="31"/>
                  <a:pt x="13228" y="28"/>
                  <a:pt x="13218" y="26"/>
                </a:cubicBezTo>
                <a:cubicBezTo>
                  <a:pt x="13207" y="24"/>
                  <a:pt x="13197" y="23"/>
                  <a:pt x="13186" y="23"/>
                </a:cubicBezTo>
                <a:lnTo>
                  <a:pt x="186" y="23"/>
                </a:lnTo>
                <a:cubicBezTo>
                  <a:pt x="175" y="23"/>
                  <a:pt x="164" y="24"/>
                  <a:pt x="154" y="26"/>
                </a:cubicBezTo>
                <a:cubicBezTo>
                  <a:pt x="144" y="28"/>
                  <a:pt x="133" y="31"/>
                  <a:pt x="124" y="35"/>
                </a:cubicBezTo>
                <a:cubicBezTo>
                  <a:pt x="114" y="39"/>
                  <a:pt x="104" y="44"/>
                  <a:pt x="95" y="50"/>
                </a:cubicBezTo>
                <a:cubicBezTo>
                  <a:pt x="87" y="56"/>
                  <a:pt x="78" y="63"/>
                  <a:pt x="71" y="70"/>
                </a:cubicBezTo>
                <a:cubicBezTo>
                  <a:pt x="63" y="78"/>
                  <a:pt x="57" y="86"/>
                  <a:pt x="51" y="95"/>
                </a:cubicBezTo>
                <a:cubicBezTo>
                  <a:pt x="45" y="104"/>
                  <a:pt x="40" y="113"/>
                  <a:pt x="36" y="123"/>
                </a:cubicBezTo>
                <a:cubicBezTo>
                  <a:pt x="32" y="133"/>
                  <a:pt x="28" y="143"/>
                  <a:pt x="26" y="154"/>
                </a:cubicBezTo>
                <a:cubicBezTo>
                  <a:pt x="24" y="164"/>
                  <a:pt x="23" y="175"/>
                  <a:pt x="23" y="185"/>
                </a:cubicBezTo>
                <a:close/>
              </a:path>
            </a:pathLst>
          </a:custGeom>
          <a:solidFill>
            <a:srgbClr val="FFFFFF">
              <a:alpha val="2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83" name="任意多边形: 形状 582"/>
          <p:cNvSpPr/>
          <p:nvPr/>
        </p:nvSpPr>
        <p:spPr>
          <a:xfrm>
            <a:off x="334080" y="4362120"/>
            <a:ext cx="4813920" cy="852480"/>
          </a:xfrm>
          <a:custGeom>
            <a:avLst/>
            <a:gdLst/>
            <a:ahLst/>
            <a:cxnLst/>
            <a:rect l="0" t="0" r="r" b="b"/>
            <a:pathLst>
              <a:path w="13372" h="2368">
                <a:moveTo>
                  <a:pt x="14" y="114"/>
                </a:moveTo>
                <a:cubicBezTo>
                  <a:pt x="24" y="92"/>
                  <a:pt x="37" y="72"/>
                  <a:pt x="54" y="54"/>
                </a:cubicBezTo>
                <a:cubicBezTo>
                  <a:pt x="72" y="37"/>
                  <a:pt x="92" y="23"/>
                  <a:pt x="115" y="14"/>
                </a:cubicBezTo>
                <a:cubicBezTo>
                  <a:pt x="137" y="4"/>
                  <a:pt x="161" y="0"/>
                  <a:pt x="186" y="0"/>
                </a:cubicBezTo>
                <a:lnTo>
                  <a:pt x="13186" y="0"/>
                </a:lnTo>
                <a:cubicBezTo>
                  <a:pt x="13211" y="0"/>
                  <a:pt x="13234" y="4"/>
                  <a:pt x="13257" y="14"/>
                </a:cubicBezTo>
                <a:cubicBezTo>
                  <a:pt x="13280" y="23"/>
                  <a:pt x="13300" y="37"/>
                  <a:pt x="13317" y="54"/>
                </a:cubicBezTo>
                <a:cubicBezTo>
                  <a:pt x="13335" y="72"/>
                  <a:pt x="13348" y="92"/>
                  <a:pt x="13358" y="114"/>
                </a:cubicBezTo>
                <a:cubicBezTo>
                  <a:pt x="13367" y="137"/>
                  <a:pt x="13372" y="161"/>
                  <a:pt x="13372" y="185"/>
                </a:cubicBezTo>
                <a:lnTo>
                  <a:pt x="13372" y="2183"/>
                </a:lnTo>
                <a:cubicBezTo>
                  <a:pt x="13372" y="2207"/>
                  <a:pt x="13367" y="2231"/>
                  <a:pt x="13358" y="2254"/>
                </a:cubicBezTo>
                <a:cubicBezTo>
                  <a:pt x="13348" y="2277"/>
                  <a:pt x="13335" y="2297"/>
                  <a:pt x="13317" y="2314"/>
                </a:cubicBezTo>
                <a:cubicBezTo>
                  <a:pt x="13300" y="2331"/>
                  <a:pt x="13280" y="2345"/>
                  <a:pt x="13257" y="2354"/>
                </a:cubicBezTo>
                <a:cubicBezTo>
                  <a:pt x="13234" y="2364"/>
                  <a:pt x="13211" y="2368"/>
                  <a:pt x="13186" y="2368"/>
                </a:cubicBezTo>
                <a:lnTo>
                  <a:pt x="186" y="2368"/>
                </a:lnTo>
                <a:cubicBezTo>
                  <a:pt x="161" y="2368"/>
                  <a:pt x="137" y="2364"/>
                  <a:pt x="115" y="2354"/>
                </a:cubicBezTo>
                <a:cubicBezTo>
                  <a:pt x="92" y="2345"/>
                  <a:pt x="72" y="2331"/>
                  <a:pt x="54" y="2314"/>
                </a:cubicBezTo>
                <a:cubicBezTo>
                  <a:pt x="37" y="2297"/>
                  <a:pt x="24" y="2277"/>
                  <a:pt x="14" y="2254"/>
                </a:cubicBezTo>
                <a:cubicBezTo>
                  <a:pt x="5" y="2231"/>
                  <a:pt x="0" y="2207"/>
                  <a:pt x="0" y="2183"/>
                </a:cubicBezTo>
                <a:lnTo>
                  <a:pt x="0" y="185"/>
                </a:lnTo>
                <a:cubicBezTo>
                  <a:pt x="0" y="161"/>
                  <a:pt x="5" y="137"/>
                  <a:pt x="14" y="114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84" name="任意多边形: 形状 583"/>
          <p:cNvSpPr/>
          <p:nvPr/>
        </p:nvSpPr>
        <p:spPr>
          <a:xfrm>
            <a:off x="334080" y="4362120"/>
            <a:ext cx="4813920" cy="852480"/>
          </a:xfrm>
          <a:custGeom>
            <a:avLst/>
            <a:gdLst/>
            <a:ahLst/>
            <a:cxnLst/>
            <a:rect l="0" t="0" r="r" b="b"/>
            <a:pathLst>
              <a:path w="13372" h="2368">
                <a:moveTo>
                  <a:pt x="0" y="2183"/>
                </a:moveTo>
                <a:lnTo>
                  <a:pt x="0" y="185"/>
                </a:lnTo>
                <a:cubicBezTo>
                  <a:pt x="0" y="161"/>
                  <a:pt x="5" y="137"/>
                  <a:pt x="14" y="114"/>
                </a:cubicBezTo>
                <a:cubicBezTo>
                  <a:pt x="24" y="92"/>
                  <a:pt x="37" y="72"/>
                  <a:pt x="54" y="54"/>
                </a:cubicBezTo>
                <a:cubicBezTo>
                  <a:pt x="72" y="37"/>
                  <a:pt x="92" y="23"/>
                  <a:pt x="115" y="14"/>
                </a:cubicBezTo>
                <a:cubicBezTo>
                  <a:pt x="137" y="4"/>
                  <a:pt x="161" y="0"/>
                  <a:pt x="186" y="0"/>
                </a:cubicBezTo>
                <a:lnTo>
                  <a:pt x="13186" y="0"/>
                </a:lnTo>
                <a:cubicBezTo>
                  <a:pt x="13211" y="0"/>
                  <a:pt x="13234" y="4"/>
                  <a:pt x="13257" y="14"/>
                </a:cubicBezTo>
                <a:cubicBezTo>
                  <a:pt x="13280" y="23"/>
                  <a:pt x="13300" y="37"/>
                  <a:pt x="13317" y="54"/>
                </a:cubicBezTo>
                <a:cubicBezTo>
                  <a:pt x="13335" y="72"/>
                  <a:pt x="13348" y="92"/>
                  <a:pt x="13358" y="114"/>
                </a:cubicBezTo>
                <a:cubicBezTo>
                  <a:pt x="13367" y="137"/>
                  <a:pt x="13372" y="161"/>
                  <a:pt x="13372" y="185"/>
                </a:cubicBezTo>
                <a:lnTo>
                  <a:pt x="13372" y="2183"/>
                </a:lnTo>
                <a:cubicBezTo>
                  <a:pt x="13372" y="2207"/>
                  <a:pt x="13367" y="2231"/>
                  <a:pt x="13358" y="2254"/>
                </a:cubicBezTo>
                <a:cubicBezTo>
                  <a:pt x="13348" y="2277"/>
                  <a:pt x="13335" y="2297"/>
                  <a:pt x="13317" y="2314"/>
                </a:cubicBezTo>
                <a:cubicBezTo>
                  <a:pt x="13300" y="2331"/>
                  <a:pt x="13280" y="2345"/>
                  <a:pt x="13257" y="2354"/>
                </a:cubicBezTo>
                <a:cubicBezTo>
                  <a:pt x="13234" y="2364"/>
                  <a:pt x="13211" y="2368"/>
                  <a:pt x="13186" y="2368"/>
                </a:cubicBezTo>
                <a:lnTo>
                  <a:pt x="186" y="2368"/>
                </a:lnTo>
                <a:cubicBezTo>
                  <a:pt x="161" y="2368"/>
                  <a:pt x="137" y="2364"/>
                  <a:pt x="115" y="2354"/>
                </a:cubicBezTo>
                <a:cubicBezTo>
                  <a:pt x="92" y="2345"/>
                  <a:pt x="72" y="2331"/>
                  <a:pt x="54" y="2314"/>
                </a:cubicBezTo>
                <a:cubicBezTo>
                  <a:pt x="37" y="2297"/>
                  <a:pt x="24" y="2277"/>
                  <a:pt x="14" y="2254"/>
                </a:cubicBezTo>
                <a:cubicBezTo>
                  <a:pt x="5" y="2231"/>
                  <a:pt x="0" y="2207"/>
                  <a:pt x="0" y="2183"/>
                </a:cubicBezTo>
                <a:moveTo>
                  <a:pt x="23" y="185"/>
                </a:moveTo>
                <a:lnTo>
                  <a:pt x="23" y="2183"/>
                </a:lnTo>
                <a:cubicBezTo>
                  <a:pt x="23" y="2193"/>
                  <a:pt x="24" y="2204"/>
                  <a:pt x="26" y="2214"/>
                </a:cubicBezTo>
                <a:cubicBezTo>
                  <a:pt x="28" y="2225"/>
                  <a:pt x="32" y="2235"/>
                  <a:pt x="36" y="2245"/>
                </a:cubicBezTo>
                <a:cubicBezTo>
                  <a:pt x="40" y="2255"/>
                  <a:pt x="45" y="2264"/>
                  <a:pt x="51" y="2273"/>
                </a:cubicBezTo>
                <a:cubicBezTo>
                  <a:pt x="57" y="2282"/>
                  <a:pt x="63" y="2290"/>
                  <a:pt x="71" y="2298"/>
                </a:cubicBezTo>
                <a:cubicBezTo>
                  <a:pt x="78" y="2305"/>
                  <a:pt x="87" y="2312"/>
                  <a:pt x="95" y="2318"/>
                </a:cubicBezTo>
                <a:cubicBezTo>
                  <a:pt x="104" y="2324"/>
                  <a:pt x="114" y="2329"/>
                  <a:pt x="124" y="2333"/>
                </a:cubicBezTo>
                <a:cubicBezTo>
                  <a:pt x="133" y="2337"/>
                  <a:pt x="144" y="2340"/>
                  <a:pt x="154" y="2342"/>
                </a:cubicBezTo>
                <a:cubicBezTo>
                  <a:pt x="164" y="2344"/>
                  <a:pt x="175" y="2345"/>
                  <a:pt x="186" y="2345"/>
                </a:cubicBezTo>
                <a:lnTo>
                  <a:pt x="13186" y="2345"/>
                </a:lnTo>
                <a:cubicBezTo>
                  <a:pt x="13197" y="2345"/>
                  <a:pt x="13207" y="2344"/>
                  <a:pt x="13218" y="2342"/>
                </a:cubicBezTo>
                <a:cubicBezTo>
                  <a:pt x="13228" y="2340"/>
                  <a:pt x="13238" y="2337"/>
                  <a:pt x="13248" y="2333"/>
                </a:cubicBezTo>
                <a:cubicBezTo>
                  <a:pt x="13258" y="2329"/>
                  <a:pt x="13267" y="2324"/>
                  <a:pt x="13276" y="2318"/>
                </a:cubicBezTo>
                <a:cubicBezTo>
                  <a:pt x="13285" y="2312"/>
                  <a:pt x="13293" y="2305"/>
                  <a:pt x="13301" y="2298"/>
                </a:cubicBezTo>
                <a:cubicBezTo>
                  <a:pt x="13308" y="2290"/>
                  <a:pt x="13315" y="2282"/>
                  <a:pt x="13321" y="2273"/>
                </a:cubicBezTo>
                <a:cubicBezTo>
                  <a:pt x="13327" y="2264"/>
                  <a:pt x="13332" y="2255"/>
                  <a:pt x="13336" y="2245"/>
                </a:cubicBezTo>
                <a:cubicBezTo>
                  <a:pt x="13340" y="2235"/>
                  <a:pt x="13343" y="2225"/>
                  <a:pt x="13345" y="2214"/>
                </a:cubicBezTo>
                <a:cubicBezTo>
                  <a:pt x="13347" y="2204"/>
                  <a:pt x="13349" y="2193"/>
                  <a:pt x="13349" y="2183"/>
                </a:cubicBezTo>
                <a:lnTo>
                  <a:pt x="13349" y="185"/>
                </a:lnTo>
                <a:cubicBezTo>
                  <a:pt x="13349" y="175"/>
                  <a:pt x="13347" y="164"/>
                  <a:pt x="13345" y="154"/>
                </a:cubicBezTo>
                <a:cubicBezTo>
                  <a:pt x="13343" y="143"/>
                  <a:pt x="13340" y="133"/>
                  <a:pt x="13336" y="123"/>
                </a:cubicBezTo>
                <a:cubicBezTo>
                  <a:pt x="13332" y="113"/>
                  <a:pt x="13327" y="104"/>
                  <a:pt x="13321" y="95"/>
                </a:cubicBezTo>
                <a:cubicBezTo>
                  <a:pt x="13315" y="86"/>
                  <a:pt x="13308" y="78"/>
                  <a:pt x="13301" y="71"/>
                </a:cubicBezTo>
                <a:cubicBezTo>
                  <a:pt x="13293" y="63"/>
                  <a:pt x="13285" y="56"/>
                  <a:pt x="13276" y="50"/>
                </a:cubicBezTo>
                <a:cubicBezTo>
                  <a:pt x="13267" y="44"/>
                  <a:pt x="13258" y="39"/>
                  <a:pt x="13248" y="35"/>
                </a:cubicBezTo>
                <a:cubicBezTo>
                  <a:pt x="13238" y="31"/>
                  <a:pt x="13228" y="28"/>
                  <a:pt x="13218" y="26"/>
                </a:cubicBezTo>
                <a:cubicBezTo>
                  <a:pt x="13207" y="24"/>
                  <a:pt x="13197" y="23"/>
                  <a:pt x="13186" y="23"/>
                </a:cubicBezTo>
                <a:lnTo>
                  <a:pt x="186" y="23"/>
                </a:lnTo>
                <a:cubicBezTo>
                  <a:pt x="175" y="23"/>
                  <a:pt x="164" y="24"/>
                  <a:pt x="154" y="26"/>
                </a:cubicBezTo>
                <a:cubicBezTo>
                  <a:pt x="144" y="28"/>
                  <a:pt x="133" y="31"/>
                  <a:pt x="124" y="35"/>
                </a:cubicBezTo>
                <a:cubicBezTo>
                  <a:pt x="114" y="39"/>
                  <a:pt x="104" y="44"/>
                  <a:pt x="95" y="50"/>
                </a:cubicBezTo>
                <a:cubicBezTo>
                  <a:pt x="87" y="56"/>
                  <a:pt x="78" y="63"/>
                  <a:pt x="71" y="71"/>
                </a:cubicBezTo>
                <a:cubicBezTo>
                  <a:pt x="63" y="78"/>
                  <a:pt x="57" y="86"/>
                  <a:pt x="51" y="95"/>
                </a:cubicBezTo>
                <a:cubicBezTo>
                  <a:pt x="45" y="104"/>
                  <a:pt x="40" y="113"/>
                  <a:pt x="36" y="123"/>
                </a:cubicBezTo>
                <a:cubicBezTo>
                  <a:pt x="32" y="133"/>
                  <a:pt x="28" y="143"/>
                  <a:pt x="26" y="154"/>
                </a:cubicBezTo>
                <a:cubicBezTo>
                  <a:pt x="24" y="164"/>
                  <a:pt x="23" y="175"/>
                  <a:pt x="23" y="185"/>
                </a:cubicBezTo>
                <a:close/>
              </a:path>
            </a:pathLst>
          </a:custGeom>
          <a:solidFill>
            <a:srgbClr val="FFFFFF">
              <a:alpha val="2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85" name="任意多边形: 形状 584"/>
          <p:cNvSpPr/>
          <p:nvPr/>
        </p:nvSpPr>
        <p:spPr>
          <a:xfrm>
            <a:off x="334080" y="5348160"/>
            <a:ext cx="4813920" cy="651960"/>
          </a:xfrm>
          <a:custGeom>
            <a:avLst/>
            <a:gdLst/>
            <a:ahLst/>
            <a:cxnLst/>
            <a:rect l="0" t="0" r="r" b="b"/>
            <a:pathLst>
              <a:path w="13372" h="1811">
                <a:moveTo>
                  <a:pt x="14" y="114"/>
                </a:moveTo>
                <a:cubicBezTo>
                  <a:pt x="24" y="92"/>
                  <a:pt x="37" y="72"/>
                  <a:pt x="54" y="54"/>
                </a:cubicBezTo>
                <a:cubicBezTo>
                  <a:pt x="72" y="37"/>
                  <a:pt x="92" y="23"/>
                  <a:pt x="115" y="14"/>
                </a:cubicBezTo>
                <a:cubicBezTo>
                  <a:pt x="137" y="5"/>
                  <a:pt x="161" y="0"/>
                  <a:pt x="186" y="0"/>
                </a:cubicBezTo>
                <a:lnTo>
                  <a:pt x="13186" y="0"/>
                </a:lnTo>
                <a:cubicBezTo>
                  <a:pt x="13211" y="0"/>
                  <a:pt x="13234" y="5"/>
                  <a:pt x="13257" y="14"/>
                </a:cubicBezTo>
                <a:cubicBezTo>
                  <a:pt x="13280" y="23"/>
                  <a:pt x="13300" y="37"/>
                  <a:pt x="13317" y="54"/>
                </a:cubicBezTo>
                <a:cubicBezTo>
                  <a:pt x="13335" y="72"/>
                  <a:pt x="13348" y="92"/>
                  <a:pt x="13358" y="114"/>
                </a:cubicBezTo>
                <a:cubicBezTo>
                  <a:pt x="13367" y="137"/>
                  <a:pt x="13372" y="161"/>
                  <a:pt x="13372" y="186"/>
                </a:cubicBezTo>
                <a:lnTo>
                  <a:pt x="13372" y="1626"/>
                </a:lnTo>
                <a:cubicBezTo>
                  <a:pt x="13372" y="1650"/>
                  <a:pt x="13367" y="1674"/>
                  <a:pt x="13358" y="1697"/>
                </a:cubicBezTo>
                <a:cubicBezTo>
                  <a:pt x="13348" y="1720"/>
                  <a:pt x="13335" y="1740"/>
                  <a:pt x="13317" y="1757"/>
                </a:cubicBezTo>
                <a:cubicBezTo>
                  <a:pt x="13300" y="1774"/>
                  <a:pt x="13280" y="1788"/>
                  <a:pt x="13257" y="1797"/>
                </a:cubicBezTo>
                <a:cubicBezTo>
                  <a:pt x="13234" y="1807"/>
                  <a:pt x="13211" y="1811"/>
                  <a:pt x="13186" y="1811"/>
                </a:cubicBezTo>
                <a:lnTo>
                  <a:pt x="186" y="1811"/>
                </a:lnTo>
                <a:cubicBezTo>
                  <a:pt x="161" y="1811"/>
                  <a:pt x="137" y="1807"/>
                  <a:pt x="115" y="1797"/>
                </a:cubicBezTo>
                <a:cubicBezTo>
                  <a:pt x="92" y="1788"/>
                  <a:pt x="72" y="1774"/>
                  <a:pt x="54" y="1757"/>
                </a:cubicBezTo>
                <a:cubicBezTo>
                  <a:pt x="37" y="1740"/>
                  <a:pt x="24" y="1720"/>
                  <a:pt x="14" y="1697"/>
                </a:cubicBezTo>
                <a:cubicBezTo>
                  <a:pt x="5" y="1674"/>
                  <a:pt x="0" y="1650"/>
                  <a:pt x="0" y="1626"/>
                </a:cubicBezTo>
                <a:lnTo>
                  <a:pt x="0" y="186"/>
                </a:lnTo>
                <a:cubicBezTo>
                  <a:pt x="0" y="161"/>
                  <a:pt x="5" y="137"/>
                  <a:pt x="14" y="114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86" name="任意多边形: 形状 585"/>
          <p:cNvSpPr/>
          <p:nvPr/>
        </p:nvSpPr>
        <p:spPr>
          <a:xfrm>
            <a:off x="334080" y="5348160"/>
            <a:ext cx="4813920" cy="651960"/>
          </a:xfrm>
          <a:custGeom>
            <a:avLst/>
            <a:gdLst/>
            <a:ahLst/>
            <a:cxnLst/>
            <a:rect l="0" t="0" r="r" b="b"/>
            <a:pathLst>
              <a:path w="13372" h="1811">
                <a:moveTo>
                  <a:pt x="0" y="1626"/>
                </a:moveTo>
                <a:lnTo>
                  <a:pt x="0" y="186"/>
                </a:lnTo>
                <a:cubicBezTo>
                  <a:pt x="0" y="161"/>
                  <a:pt x="5" y="137"/>
                  <a:pt x="14" y="114"/>
                </a:cubicBezTo>
                <a:cubicBezTo>
                  <a:pt x="24" y="92"/>
                  <a:pt x="37" y="72"/>
                  <a:pt x="54" y="54"/>
                </a:cubicBezTo>
                <a:cubicBezTo>
                  <a:pt x="72" y="37"/>
                  <a:pt x="92" y="23"/>
                  <a:pt x="115" y="14"/>
                </a:cubicBezTo>
                <a:cubicBezTo>
                  <a:pt x="137" y="5"/>
                  <a:pt x="161" y="0"/>
                  <a:pt x="186" y="0"/>
                </a:cubicBezTo>
                <a:lnTo>
                  <a:pt x="13186" y="0"/>
                </a:lnTo>
                <a:cubicBezTo>
                  <a:pt x="13211" y="0"/>
                  <a:pt x="13234" y="5"/>
                  <a:pt x="13257" y="14"/>
                </a:cubicBezTo>
                <a:cubicBezTo>
                  <a:pt x="13280" y="23"/>
                  <a:pt x="13300" y="37"/>
                  <a:pt x="13317" y="54"/>
                </a:cubicBezTo>
                <a:cubicBezTo>
                  <a:pt x="13335" y="72"/>
                  <a:pt x="13348" y="92"/>
                  <a:pt x="13358" y="114"/>
                </a:cubicBezTo>
                <a:cubicBezTo>
                  <a:pt x="13367" y="137"/>
                  <a:pt x="13372" y="161"/>
                  <a:pt x="13372" y="186"/>
                </a:cubicBezTo>
                <a:lnTo>
                  <a:pt x="13372" y="1626"/>
                </a:lnTo>
                <a:cubicBezTo>
                  <a:pt x="13372" y="1650"/>
                  <a:pt x="13367" y="1674"/>
                  <a:pt x="13358" y="1697"/>
                </a:cubicBezTo>
                <a:cubicBezTo>
                  <a:pt x="13348" y="1720"/>
                  <a:pt x="13335" y="1740"/>
                  <a:pt x="13317" y="1757"/>
                </a:cubicBezTo>
                <a:cubicBezTo>
                  <a:pt x="13300" y="1774"/>
                  <a:pt x="13280" y="1788"/>
                  <a:pt x="13257" y="1797"/>
                </a:cubicBezTo>
                <a:cubicBezTo>
                  <a:pt x="13234" y="1807"/>
                  <a:pt x="13211" y="1811"/>
                  <a:pt x="13186" y="1811"/>
                </a:cubicBezTo>
                <a:lnTo>
                  <a:pt x="186" y="1811"/>
                </a:lnTo>
                <a:cubicBezTo>
                  <a:pt x="161" y="1811"/>
                  <a:pt x="137" y="1807"/>
                  <a:pt x="115" y="1797"/>
                </a:cubicBezTo>
                <a:cubicBezTo>
                  <a:pt x="92" y="1788"/>
                  <a:pt x="72" y="1774"/>
                  <a:pt x="54" y="1757"/>
                </a:cubicBezTo>
                <a:cubicBezTo>
                  <a:pt x="37" y="1740"/>
                  <a:pt x="24" y="1720"/>
                  <a:pt x="14" y="1697"/>
                </a:cubicBezTo>
                <a:cubicBezTo>
                  <a:pt x="5" y="1674"/>
                  <a:pt x="0" y="1650"/>
                  <a:pt x="0" y="1626"/>
                </a:cubicBezTo>
                <a:moveTo>
                  <a:pt x="23" y="186"/>
                </a:moveTo>
                <a:lnTo>
                  <a:pt x="23" y="1626"/>
                </a:lnTo>
                <a:cubicBezTo>
                  <a:pt x="23" y="1636"/>
                  <a:pt x="24" y="1647"/>
                  <a:pt x="26" y="1657"/>
                </a:cubicBezTo>
                <a:cubicBezTo>
                  <a:pt x="28" y="1668"/>
                  <a:pt x="32" y="1678"/>
                  <a:pt x="36" y="1688"/>
                </a:cubicBezTo>
                <a:cubicBezTo>
                  <a:pt x="40" y="1698"/>
                  <a:pt x="45" y="1707"/>
                  <a:pt x="51" y="1716"/>
                </a:cubicBezTo>
                <a:cubicBezTo>
                  <a:pt x="57" y="1725"/>
                  <a:pt x="63" y="1733"/>
                  <a:pt x="71" y="1741"/>
                </a:cubicBezTo>
                <a:cubicBezTo>
                  <a:pt x="78" y="1748"/>
                  <a:pt x="87" y="1755"/>
                  <a:pt x="95" y="1761"/>
                </a:cubicBezTo>
                <a:cubicBezTo>
                  <a:pt x="104" y="1767"/>
                  <a:pt x="114" y="1772"/>
                  <a:pt x="124" y="1776"/>
                </a:cubicBezTo>
                <a:cubicBezTo>
                  <a:pt x="133" y="1780"/>
                  <a:pt x="144" y="1783"/>
                  <a:pt x="154" y="1785"/>
                </a:cubicBezTo>
                <a:cubicBezTo>
                  <a:pt x="164" y="1787"/>
                  <a:pt x="175" y="1788"/>
                  <a:pt x="186" y="1788"/>
                </a:cubicBezTo>
                <a:lnTo>
                  <a:pt x="13186" y="1788"/>
                </a:lnTo>
                <a:cubicBezTo>
                  <a:pt x="13197" y="1788"/>
                  <a:pt x="13207" y="1787"/>
                  <a:pt x="13218" y="1785"/>
                </a:cubicBezTo>
                <a:cubicBezTo>
                  <a:pt x="13228" y="1783"/>
                  <a:pt x="13238" y="1780"/>
                  <a:pt x="13248" y="1776"/>
                </a:cubicBezTo>
                <a:cubicBezTo>
                  <a:pt x="13258" y="1772"/>
                  <a:pt x="13267" y="1767"/>
                  <a:pt x="13276" y="1761"/>
                </a:cubicBezTo>
                <a:cubicBezTo>
                  <a:pt x="13285" y="1755"/>
                  <a:pt x="13293" y="1748"/>
                  <a:pt x="13301" y="1741"/>
                </a:cubicBezTo>
                <a:cubicBezTo>
                  <a:pt x="13308" y="1733"/>
                  <a:pt x="13315" y="1725"/>
                  <a:pt x="13321" y="1716"/>
                </a:cubicBezTo>
                <a:cubicBezTo>
                  <a:pt x="13327" y="1707"/>
                  <a:pt x="13332" y="1698"/>
                  <a:pt x="13336" y="1688"/>
                </a:cubicBezTo>
                <a:cubicBezTo>
                  <a:pt x="13340" y="1678"/>
                  <a:pt x="13343" y="1668"/>
                  <a:pt x="13345" y="1657"/>
                </a:cubicBezTo>
                <a:cubicBezTo>
                  <a:pt x="13347" y="1647"/>
                  <a:pt x="13349" y="1636"/>
                  <a:pt x="13349" y="1626"/>
                </a:cubicBezTo>
                <a:lnTo>
                  <a:pt x="13349" y="186"/>
                </a:lnTo>
                <a:cubicBezTo>
                  <a:pt x="13349" y="175"/>
                  <a:pt x="13347" y="164"/>
                  <a:pt x="13345" y="154"/>
                </a:cubicBezTo>
                <a:cubicBezTo>
                  <a:pt x="13343" y="143"/>
                  <a:pt x="13340" y="133"/>
                  <a:pt x="13336" y="123"/>
                </a:cubicBezTo>
                <a:cubicBezTo>
                  <a:pt x="13332" y="114"/>
                  <a:pt x="13327" y="104"/>
                  <a:pt x="13321" y="95"/>
                </a:cubicBezTo>
                <a:cubicBezTo>
                  <a:pt x="13315" y="86"/>
                  <a:pt x="13308" y="78"/>
                  <a:pt x="13301" y="71"/>
                </a:cubicBezTo>
                <a:cubicBezTo>
                  <a:pt x="13293" y="63"/>
                  <a:pt x="13285" y="56"/>
                  <a:pt x="13276" y="50"/>
                </a:cubicBezTo>
                <a:cubicBezTo>
                  <a:pt x="13267" y="45"/>
                  <a:pt x="13258" y="40"/>
                  <a:pt x="13248" y="35"/>
                </a:cubicBezTo>
                <a:cubicBezTo>
                  <a:pt x="13238" y="31"/>
                  <a:pt x="13228" y="28"/>
                  <a:pt x="13218" y="26"/>
                </a:cubicBezTo>
                <a:cubicBezTo>
                  <a:pt x="13207" y="24"/>
                  <a:pt x="13197" y="23"/>
                  <a:pt x="13186" y="23"/>
                </a:cubicBezTo>
                <a:lnTo>
                  <a:pt x="186" y="23"/>
                </a:lnTo>
                <a:cubicBezTo>
                  <a:pt x="175" y="23"/>
                  <a:pt x="164" y="24"/>
                  <a:pt x="154" y="26"/>
                </a:cubicBezTo>
                <a:cubicBezTo>
                  <a:pt x="144" y="28"/>
                  <a:pt x="133" y="31"/>
                  <a:pt x="124" y="35"/>
                </a:cubicBezTo>
                <a:cubicBezTo>
                  <a:pt x="114" y="40"/>
                  <a:pt x="104" y="45"/>
                  <a:pt x="95" y="50"/>
                </a:cubicBezTo>
                <a:cubicBezTo>
                  <a:pt x="87" y="56"/>
                  <a:pt x="78" y="63"/>
                  <a:pt x="71" y="71"/>
                </a:cubicBezTo>
                <a:cubicBezTo>
                  <a:pt x="63" y="78"/>
                  <a:pt x="57" y="86"/>
                  <a:pt x="51" y="95"/>
                </a:cubicBezTo>
                <a:cubicBezTo>
                  <a:pt x="45" y="104"/>
                  <a:pt x="40" y="114"/>
                  <a:pt x="36" y="123"/>
                </a:cubicBezTo>
                <a:cubicBezTo>
                  <a:pt x="32" y="133"/>
                  <a:pt x="28" y="143"/>
                  <a:pt x="26" y="154"/>
                </a:cubicBezTo>
                <a:cubicBezTo>
                  <a:pt x="24" y="164"/>
                  <a:pt x="23" y="175"/>
                  <a:pt x="23" y="186"/>
                </a:cubicBezTo>
                <a:close/>
              </a:path>
            </a:pathLst>
          </a:custGeom>
          <a:solidFill>
            <a:srgbClr val="FFFFFF">
              <a:alpha val="2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87" name="任意多边形: 形状 586"/>
          <p:cNvSpPr/>
          <p:nvPr/>
        </p:nvSpPr>
        <p:spPr>
          <a:xfrm>
            <a:off x="334080" y="6133680"/>
            <a:ext cx="4813920" cy="652320"/>
          </a:xfrm>
          <a:custGeom>
            <a:avLst/>
            <a:gdLst/>
            <a:ahLst/>
            <a:cxnLst/>
            <a:rect l="0" t="0" r="r" b="b"/>
            <a:pathLst>
              <a:path w="13372" h="1812">
                <a:moveTo>
                  <a:pt x="14" y="115"/>
                </a:moveTo>
                <a:cubicBezTo>
                  <a:pt x="24" y="92"/>
                  <a:pt x="37" y="72"/>
                  <a:pt x="54" y="54"/>
                </a:cubicBezTo>
                <a:cubicBezTo>
                  <a:pt x="72" y="37"/>
                  <a:pt x="92" y="23"/>
                  <a:pt x="115" y="14"/>
                </a:cubicBezTo>
                <a:cubicBezTo>
                  <a:pt x="137" y="5"/>
                  <a:pt x="161" y="0"/>
                  <a:pt x="185" y="0"/>
                </a:cubicBezTo>
                <a:lnTo>
                  <a:pt x="13186" y="0"/>
                </a:lnTo>
                <a:cubicBezTo>
                  <a:pt x="13211" y="0"/>
                  <a:pt x="13234" y="5"/>
                  <a:pt x="13257" y="14"/>
                </a:cubicBezTo>
                <a:cubicBezTo>
                  <a:pt x="13280" y="23"/>
                  <a:pt x="13300" y="37"/>
                  <a:pt x="13317" y="54"/>
                </a:cubicBezTo>
                <a:cubicBezTo>
                  <a:pt x="13335" y="72"/>
                  <a:pt x="13348" y="92"/>
                  <a:pt x="13358" y="115"/>
                </a:cubicBezTo>
                <a:cubicBezTo>
                  <a:pt x="13367" y="137"/>
                  <a:pt x="13372" y="162"/>
                  <a:pt x="13372" y="187"/>
                </a:cubicBezTo>
                <a:lnTo>
                  <a:pt x="13372" y="1626"/>
                </a:lnTo>
                <a:cubicBezTo>
                  <a:pt x="13372" y="1650"/>
                  <a:pt x="13367" y="1674"/>
                  <a:pt x="13358" y="1697"/>
                </a:cubicBezTo>
                <a:cubicBezTo>
                  <a:pt x="13348" y="1720"/>
                  <a:pt x="13335" y="1740"/>
                  <a:pt x="13317" y="1757"/>
                </a:cubicBezTo>
                <a:cubicBezTo>
                  <a:pt x="13300" y="1775"/>
                  <a:pt x="13280" y="1788"/>
                  <a:pt x="13257" y="1797"/>
                </a:cubicBezTo>
                <a:cubicBezTo>
                  <a:pt x="13234" y="1807"/>
                  <a:pt x="13211" y="1811"/>
                  <a:pt x="13186" y="1812"/>
                </a:cubicBezTo>
                <a:lnTo>
                  <a:pt x="186" y="1812"/>
                </a:lnTo>
                <a:cubicBezTo>
                  <a:pt x="161" y="1811"/>
                  <a:pt x="137" y="1807"/>
                  <a:pt x="115" y="1797"/>
                </a:cubicBezTo>
                <a:cubicBezTo>
                  <a:pt x="92" y="1788"/>
                  <a:pt x="72" y="1775"/>
                  <a:pt x="54" y="1757"/>
                </a:cubicBezTo>
                <a:cubicBezTo>
                  <a:pt x="37" y="1740"/>
                  <a:pt x="24" y="1720"/>
                  <a:pt x="14" y="1697"/>
                </a:cubicBezTo>
                <a:cubicBezTo>
                  <a:pt x="5" y="1674"/>
                  <a:pt x="0" y="1650"/>
                  <a:pt x="0" y="1626"/>
                </a:cubicBezTo>
                <a:lnTo>
                  <a:pt x="0" y="187"/>
                </a:lnTo>
                <a:cubicBezTo>
                  <a:pt x="0" y="162"/>
                  <a:pt x="5" y="137"/>
                  <a:pt x="14" y="115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88" name="任意多边形: 形状 587"/>
          <p:cNvSpPr/>
          <p:nvPr/>
        </p:nvSpPr>
        <p:spPr>
          <a:xfrm>
            <a:off x="334080" y="6133680"/>
            <a:ext cx="4813920" cy="652320"/>
          </a:xfrm>
          <a:custGeom>
            <a:avLst/>
            <a:gdLst/>
            <a:ahLst/>
            <a:cxnLst/>
            <a:rect l="0" t="0" r="r" b="b"/>
            <a:pathLst>
              <a:path w="13372" h="1812">
                <a:moveTo>
                  <a:pt x="0" y="1626"/>
                </a:moveTo>
                <a:lnTo>
                  <a:pt x="0" y="187"/>
                </a:lnTo>
                <a:cubicBezTo>
                  <a:pt x="0" y="162"/>
                  <a:pt x="5" y="137"/>
                  <a:pt x="14" y="115"/>
                </a:cubicBezTo>
                <a:cubicBezTo>
                  <a:pt x="24" y="92"/>
                  <a:pt x="37" y="72"/>
                  <a:pt x="54" y="54"/>
                </a:cubicBezTo>
                <a:cubicBezTo>
                  <a:pt x="72" y="37"/>
                  <a:pt x="92" y="23"/>
                  <a:pt x="115" y="14"/>
                </a:cubicBezTo>
                <a:cubicBezTo>
                  <a:pt x="137" y="5"/>
                  <a:pt x="161" y="0"/>
                  <a:pt x="186" y="0"/>
                </a:cubicBezTo>
                <a:lnTo>
                  <a:pt x="13186" y="0"/>
                </a:lnTo>
                <a:cubicBezTo>
                  <a:pt x="13211" y="0"/>
                  <a:pt x="13234" y="5"/>
                  <a:pt x="13257" y="14"/>
                </a:cubicBezTo>
                <a:cubicBezTo>
                  <a:pt x="13280" y="23"/>
                  <a:pt x="13300" y="37"/>
                  <a:pt x="13317" y="54"/>
                </a:cubicBezTo>
                <a:cubicBezTo>
                  <a:pt x="13335" y="72"/>
                  <a:pt x="13348" y="92"/>
                  <a:pt x="13358" y="115"/>
                </a:cubicBezTo>
                <a:cubicBezTo>
                  <a:pt x="13367" y="137"/>
                  <a:pt x="13372" y="162"/>
                  <a:pt x="13372" y="187"/>
                </a:cubicBezTo>
                <a:lnTo>
                  <a:pt x="13372" y="1626"/>
                </a:lnTo>
                <a:cubicBezTo>
                  <a:pt x="13372" y="1650"/>
                  <a:pt x="13367" y="1674"/>
                  <a:pt x="13358" y="1697"/>
                </a:cubicBezTo>
                <a:cubicBezTo>
                  <a:pt x="13348" y="1720"/>
                  <a:pt x="13335" y="1740"/>
                  <a:pt x="13317" y="1757"/>
                </a:cubicBezTo>
                <a:cubicBezTo>
                  <a:pt x="13300" y="1775"/>
                  <a:pt x="13280" y="1788"/>
                  <a:pt x="13257" y="1797"/>
                </a:cubicBezTo>
                <a:cubicBezTo>
                  <a:pt x="13234" y="1807"/>
                  <a:pt x="13211" y="1811"/>
                  <a:pt x="13186" y="1812"/>
                </a:cubicBezTo>
                <a:lnTo>
                  <a:pt x="186" y="1812"/>
                </a:lnTo>
                <a:cubicBezTo>
                  <a:pt x="161" y="1811"/>
                  <a:pt x="137" y="1807"/>
                  <a:pt x="115" y="1797"/>
                </a:cubicBezTo>
                <a:cubicBezTo>
                  <a:pt x="92" y="1788"/>
                  <a:pt x="72" y="1775"/>
                  <a:pt x="54" y="1757"/>
                </a:cubicBezTo>
                <a:cubicBezTo>
                  <a:pt x="37" y="1740"/>
                  <a:pt x="24" y="1720"/>
                  <a:pt x="14" y="1697"/>
                </a:cubicBezTo>
                <a:cubicBezTo>
                  <a:pt x="5" y="1674"/>
                  <a:pt x="0" y="1650"/>
                  <a:pt x="0" y="1626"/>
                </a:cubicBezTo>
                <a:moveTo>
                  <a:pt x="23" y="187"/>
                </a:moveTo>
                <a:lnTo>
                  <a:pt x="23" y="1626"/>
                </a:lnTo>
                <a:cubicBezTo>
                  <a:pt x="23" y="1636"/>
                  <a:pt x="24" y="1647"/>
                  <a:pt x="26" y="1657"/>
                </a:cubicBezTo>
                <a:cubicBezTo>
                  <a:pt x="28" y="1668"/>
                  <a:pt x="32" y="1678"/>
                  <a:pt x="36" y="1688"/>
                </a:cubicBezTo>
                <a:cubicBezTo>
                  <a:pt x="40" y="1698"/>
                  <a:pt x="45" y="1707"/>
                  <a:pt x="51" y="1716"/>
                </a:cubicBezTo>
                <a:cubicBezTo>
                  <a:pt x="57" y="1725"/>
                  <a:pt x="63" y="1733"/>
                  <a:pt x="71" y="1741"/>
                </a:cubicBezTo>
                <a:cubicBezTo>
                  <a:pt x="78" y="1748"/>
                  <a:pt x="87" y="1755"/>
                  <a:pt x="95" y="1761"/>
                </a:cubicBezTo>
                <a:cubicBezTo>
                  <a:pt x="104" y="1767"/>
                  <a:pt x="114" y="1772"/>
                  <a:pt x="124" y="1776"/>
                </a:cubicBezTo>
                <a:cubicBezTo>
                  <a:pt x="133" y="1780"/>
                  <a:pt x="144" y="1783"/>
                  <a:pt x="154" y="1785"/>
                </a:cubicBezTo>
                <a:cubicBezTo>
                  <a:pt x="164" y="1787"/>
                  <a:pt x="175" y="1788"/>
                  <a:pt x="186" y="1788"/>
                </a:cubicBezTo>
                <a:lnTo>
                  <a:pt x="13186" y="1788"/>
                </a:lnTo>
                <a:cubicBezTo>
                  <a:pt x="13197" y="1788"/>
                  <a:pt x="13207" y="1787"/>
                  <a:pt x="13218" y="1785"/>
                </a:cubicBezTo>
                <a:cubicBezTo>
                  <a:pt x="13228" y="1783"/>
                  <a:pt x="13238" y="1780"/>
                  <a:pt x="13248" y="1776"/>
                </a:cubicBezTo>
                <a:cubicBezTo>
                  <a:pt x="13258" y="1772"/>
                  <a:pt x="13267" y="1767"/>
                  <a:pt x="13276" y="1761"/>
                </a:cubicBezTo>
                <a:cubicBezTo>
                  <a:pt x="13285" y="1755"/>
                  <a:pt x="13293" y="1748"/>
                  <a:pt x="13301" y="1741"/>
                </a:cubicBezTo>
                <a:cubicBezTo>
                  <a:pt x="13308" y="1733"/>
                  <a:pt x="13315" y="1725"/>
                  <a:pt x="13321" y="1716"/>
                </a:cubicBezTo>
                <a:cubicBezTo>
                  <a:pt x="13327" y="1707"/>
                  <a:pt x="13332" y="1698"/>
                  <a:pt x="13336" y="1688"/>
                </a:cubicBezTo>
                <a:cubicBezTo>
                  <a:pt x="13340" y="1678"/>
                  <a:pt x="13343" y="1668"/>
                  <a:pt x="13345" y="1657"/>
                </a:cubicBezTo>
                <a:cubicBezTo>
                  <a:pt x="13347" y="1647"/>
                  <a:pt x="13349" y="1636"/>
                  <a:pt x="13349" y="1626"/>
                </a:cubicBezTo>
                <a:lnTo>
                  <a:pt x="13349" y="187"/>
                </a:lnTo>
                <a:cubicBezTo>
                  <a:pt x="13349" y="176"/>
                  <a:pt x="13347" y="165"/>
                  <a:pt x="13345" y="154"/>
                </a:cubicBezTo>
                <a:cubicBezTo>
                  <a:pt x="13343" y="143"/>
                  <a:pt x="13340" y="133"/>
                  <a:pt x="13336" y="123"/>
                </a:cubicBezTo>
                <a:cubicBezTo>
                  <a:pt x="13332" y="114"/>
                  <a:pt x="13327" y="104"/>
                  <a:pt x="13321" y="95"/>
                </a:cubicBezTo>
                <a:cubicBezTo>
                  <a:pt x="13315" y="86"/>
                  <a:pt x="13308" y="78"/>
                  <a:pt x="13301" y="71"/>
                </a:cubicBezTo>
                <a:cubicBezTo>
                  <a:pt x="13293" y="63"/>
                  <a:pt x="13285" y="56"/>
                  <a:pt x="13276" y="50"/>
                </a:cubicBezTo>
                <a:cubicBezTo>
                  <a:pt x="13267" y="45"/>
                  <a:pt x="13258" y="40"/>
                  <a:pt x="13248" y="35"/>
                </a:cubicBezTo>
                <a:cubicBezTo>
                  <a:pt x="13238" y="31"/>
                  <a:pt x="13228" y="28"/>
                  <a:pt x="13218" y="26"/>
                </a:cubicBezTo>
                <a:cubicBezTo>
                  <a:pt x="13207" y="24"/>
                  <a:pt x="13197" y="23"/>
                  <a:pt x="13186" y="23"/>
                </a:cubicBezTo>
                <a:lnTo>
                  <a:pt x="186" y="23"/>
                </a:lnTo>
                <a:cubicBezTo>
                  <a:pt x="175" y="23"/>
                  <a:pt x="164" y="24"/>
                  <a:pt x="154" y="26"/>
                </a:cubicBezTo>
                <a:cubicBezTo>
                  <a:pt x="144" y="28"/>
                  <a:pt x="133" y="31"/>
                  <a:pt x="124" y="35"/>
                </a:cubicBezTo>
                <a:cubicBezTo>
                  <a:pt x="114" y="40"/>
                  <a:pt x="104" y="45"/>
                  <a:pt x="95" y="50"/>
                </a:cubicBezTo>
                <a:cubicBezTo>
                  <a:pt x="87" y="56"/>
                  <a:pt x="78" y="63"/>
                  <a:pt x="71" y="71"/>
                </a:cubicBezTo>
                <a:cubicBezTo>
                  <a:pt x="63" y="78"/>
                  <a:pt x="57" y="86"/>
                  <a:pt x="51" y="95"/>
                </a:cubicBezTo>
                <a:cubicBezTo>
                  <a:pt x="45" y="104"/>
                  <a:pt x="40" y="114"/>
                  <a:pt x="36" y="123"/>
                </a:cubicBezTo>
                <a:cubicBezTo>
                  <a:pt x="32" y="133"/>
                  <a:pt x="28" y="143"/>
                  <a:pt x="26" y="154"/>
                </a:cubicBezTo>
                <a:cubicBezTo>
                  <a:pt x="24" y="165"/>
                  <a:pt x="23" y="176"/>
                  <a:pt x="23" y="187"/>
                </a:cubicBezTo>
                <a:close/>
              </a:path>
            </a:pathLst>
          </a:custGeom>
          <a:solidFill>
            <a:srgbClr val="FFFFFF">
              <a:alpha val="2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589" name="图片 588"/>
          <p:cNvPicPr/>
          <p:nvPr/>
        </p:nvPicPr>
        <p:blipFill>
          <a:blip r:embed="rId11"/>
          <a:stretch/>
        </p:blipFill>
        <p:spPr>
          <a:xfrm>
            <a:off x="334440" y="3008520"/>
            <a:ext cx="250200" cy="2001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590" name="文本框 589"/>
          <p:cNvSpPr txBox="1"/>
          <p:nvPr/>
        </p:nvSpPr>
        <p:spPr>
          <a:xfrm>
            <a:off x="9525960" y="2486160"/>
            <a:ext cx="47016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返回用户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591" name="图片 590"/>
          <p:cNvPicPr/>
          <p:nvPr/>
        </p:nvPicPr>
        <p:blipFill>
          <a:blip r:embed="rId12"/>
          <a:stretch/>
        </p:blipFill>
        <p:spPr>
          <a:xfrm>
            <a:off x="442800" y="3518280"/>
            <a:ext cx="166680" cy="1666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592" name="文本框 591"/>
          <p:cNvSpPr txBox="1"/>
          <p:nvPr/>
        </p:nvSpPr>
        <p:spPr>
          <a:xfrm>
            <a:off x="685080" y="2982240"/>
            <a:ext cx="1207800" cy="2534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58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集成关键函数</a:t>
            </a:r>
            <a:endParaRPr lang="en-US" sz="15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93" name="文本框 592"/>
          <p:cNvSpPr txBox="1"/>
          <p:nvPr/>
        </p:nvSpPr>
        <p:spPr>
          <a:xfrm>
            <a:off x="676800" y="3504960"/>
            <a:ext cx="2133720" cy="1954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320" b="0" u="none" strike="noStrike">
                <a:solidFill>
                  <a:srgbClr val="FFFFFF"/>
                </a:solidFill>
                <a:effectLst/>
                <a:uFillTx/>
                <a:latin typeface="DejaVuSans"/>
                <a:ea typeface="DejaVuSans"/>
              </a:rPr>
              <a:t>fetch_related_regulations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94" name="文本框 593"/>
          <p:cNvSpPr txBox="1"/>
          <p:nvPr/>
        </p:nvSpPr>
        <p:spPr>
          <a:xfrm>
            <a:off x="442800" y="3732120"/>
            <a:ext cx="429228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E5E7EB"/>
                </a:solidFill>
                <a:effectLst/>
                <a:uFillTx/>
                <a:latin typeface="WenQuanYiZenHei"/>
                <a:ea typeface="WenQuanYiZenHei"/>
              </a:rPr>
              <a:t>使用检索模块从法规索引中获取相关法律条款，将用户查询向量化后通过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95" name="文本框 594"/>
          <p:cNvSpPr txBox="1"/>
          <p:nvPr/>
        </p:nvSpPr>
        <p:spPr>
          <a:xfrm>
            <a:off x="442800" y="3937320"/>
            <a:ext cx="379440" cy="157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0" u="none" strike="noStrike">
                <a:solidFill>
                  <a:srgbClr val="E5E7EB"/>
                </a:solidFill>
                <a:effectLst/>
                <a:uFillTx/>
                <a:latin typeface="DejaVuSans"/>
                <a:ea typeface="DejaVuSans"/>
              </a:rPr>
              <a:t>FAISS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596" name="图片 595"/>
          <p:cNvPicPr/>
          <p:nvPr/>
        </p:nvPicPr>
        <p:blipFill>
          <a:blip r:embed="rId13"/>
          <a:stretch/>
        </p:blipFill>
        <p:spPr>
          <a:xfrm>
            <a:off x="442800" y="4504320"/>
            <a:ext cx="166680" cy="1666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597" name="文本框 596"/>
          <p:cNvSpPr txBox="1"/>
          <p:nvPr/>
        </p:nvSpPr>
        <p:spPr>
          <a:xfrm>
            <a:off x="808200" y="3932640"/>
            <a:ext cx="26892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E5E7EB"/>
                </a:solidFill>
                <a:effectLst/>
                <a:uFillTx/>
                <a:latin typeface="WenQuanYiZenHei"/>
                <a:ea typeface="WenQuanYiZenHei"/>
              </a:rPr>
              <a:t>检索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98" name="文本框 597"/>
          <p:cNvSpPr txBox="1"/>
          <p:nvPr/>
        </p:nvSpPr>
        <p:spPr>
          <a:xfrm>
            <a:off x="676800" y="4491360"/>
            <a:ext cx="1449360" cy="1954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320" b="0" u="none" strike="noStrike">
                <a:solidFill>
                  <a:srgbClr val="FFFFFF"/>
                </a:solidFill>
                <a:effectLst/>
                <a:uFillTx/>
                <a:latin typeface="DejaVuSans"/>
                <a:ea typeface="DejaVuSans"/>
              </a:rPr>
              <a:t>generate_answer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99" name="文本框 598"/>
          <p:cNvSpPr txBox="1"/>
          <p:nvPr/>
        </p:nvSpPr>
        <p:spPr>
          <a:xfrm>
            <a:off x="442800" y="4718160"/>
            <a:ext cx="456048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E5E7EB"/>
                </a:solidFill>
                <a:effectLst/>
                <a:uFillTx/>
                <a:latin typeface="WenQuanYiZenHei"/>
                <a:ea typeface="WenQuanYiZenHei"/>
              </a:rPr>
              <a:t>利用生成模型基于检索到的法规条款生成完整的法律回答，确保专业性与准确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600" name="图片 599"/>
          <p:cNvPicPr/>
          <p:nvPr/>
        </p:nvPicPr>
        <p:blipFill>
          <a:blip r:embed="rId14"/>
          <a:stretch/>
        </p:blipFill>
        <p:spPr>
          <a:xfrm>
            <a:off x="442800" y="5490360"/>
            <a:ext cx="150120" cy="1666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601" name="文本框 600"/>
          <p:cNvSpPr txBox="1"/>
          <p:nvPr/>
        </p:nvSpPr>
        <p:spPr>
          <a:xfrm>
            <a:off x="442800" y="4918680"/>
            <a:ext cx="1350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E5E7EB"/>
                </a:solidFill>
                <a:effectLst/>
                <a:uFillTx/>
                <a:latin typeface="WenQuanYiZenHei"/>
                <a:ea typeface="WenQuanYiZenHei"/>
              </a:rPr>
              <a:t>性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02" name="文本框 601"/>
          <p:cNvSpPr txBox="1"/>
          <p:nvPr/>
        </p:nvSpPr>
        <p:spPr>
          <a:xfrm>
            <a:off x="660240" y="5477400"/>
            <a:ext cx="1337760" cy="1954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320" b="0" u="none" strike="noStrike">
                <a:solidFill>
                  <a:srgbClr val="FFFFFF"/>
                </a:solidFill>
                <a:effectLst/>
                <a:uFillTx/>
                <a:latin typeface="DejaVuSans"/>
                <a:ea typeface="DejaVuSans"/>
              </a:rPr>
              <a:t>vectorize_query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603" name="图片 602"/>
          <p:cNvPicPr/>
          <p:nvPr/>
        </p:nvPicPr>
        <p:blipFill>
          <a:blip r:embed="rId15"/>
          <a:stretch/>
        </p:blipFill>
        <p:spPr>
          <a:xfrm>
            <a:off x="442800" y="6275880"/>
            <a:ext cx="191880" cy="1666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604" name="文本框 603"/>
          <p:cNvSpPr txBox="1"/>
          <p:nvPr/>
        </p:nvSpPr>
        <p:spPr>
          <a:xfrm>
            <a:off x="442800" y="5704200"/>
            <a:ext cx="38898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E5E7EB"/>
                </a:solidFill>
                <a:effectLst/>
                <a:uFillTx/>
                <a:latin typeface="WenQuanYiZenHei"/>
                <a:ea typeface="WenQuanYiZenHei"/>
              </a:rPr>
              <a:t>将用户查询文本转换为向量表示，便于与法规条款进行相似性比较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05" name="文本框 604"/>
          <p:cNvSpPr txBox="1"/>
          <p:nvPr/>
        </p:nvSpPr>
        <p:spPr>
          <a:xfrm>
            <a:off x="702000" y="6262920"/>
            <a:ext cx="1809360" cy="1954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320" b="0" u="none" strike="noStrike">
                <a:solidFill>
                  <a:srgbClr val="FFFFFF"/>
                </a:solidFill>
                <a:effectLst/>
                <a:uFillTx/>
                <a:latin typeface="DejaVuSans"/>
                <a:ea typeface="DejaVuSans"/>
              </a:rPr>
              <a:t>legal_query_assistant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06" name="任意多边形: 形状 605"/>
          <p:cNvSpPr/>
          <p:nvPr/>
        </p:nvSpPr>
        <p:spPr>
          <a:xfrm>
            <a:off x="5548680" y="3376080"/>
            <a:ext cx="33840" cy="1604520"/>
          </a:xfrm>
          <a:custGeom>
            <a:avLst/>
            <a:gdLst/>
            <a:ahLst/>
            <a:cxnLst/>
            <a:rect l="0" t="0" r="r" b="b"/>
            <a:pathLst>
              <a:path w="94" h="4457">
                <a:moveTo>
                  <a:pt x="0" y="0"/>
                </a:moveTo>
                <a:lnTo>
                  <a:pt x="94" y="0"/>
                </a:lnTo>
                <a:lnTo>
                  <a:pt x="94" y="4457"/>
                </a:lnTo>
                <a:lnTo>
                  <a:pt x="0" y="4457"/>
                </a:lnTo>
                <a:lnTo>
                  <a:pt x="0" y="0"/>
                </a:lnTo>
                <a:close/>
              </a:path>
            </a:pathLst>
          </a:custGeom>
          <a:solidFill>
            <a:srgbClr val="ED8936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07" name="任意多边形: 形状 606"/>
          <p:cNvSpPr/>
          <p:nvPr/>
        </p:nvSpPr>
        <p:spPr>
          <a:xfrm>
            <a:off x="5582160" y="3376080"/>
            <a:ext cx="4780440" cy="1604520"/>
          </a:xfrm>
          <a:custGeom>
            <a:avLst/>
            <a:gdLst/>
            <a:ahLst/>
            <a:cxnLst/>
            <a:rect l="0" t="0" r="r" b="b"/>
            <a:pathLst>
              <a:path w="13279" h="4457">
                <a:moveTo>
                  <a:pt x="0" y="4457"/>
                </a:moveTo>
                <a:lnTo>
                  <a:pt x="0" y="0"/>
                </a:lnTo>
                <a:lnTo>
                  <a:pt x="13186" y="0"/>
                </a:lnTo>
                <a:cubicBezTo>
                  <a:pt x="13211" y="0"/>
                  <a:pt x="13233" y="9"/>
                  <a:pt x="13251" y="27"/>
                </a:cubicBezTo>
                <a:cubicBezTo>
                  <a:pt x="13270" y="45"/>
                  <a:pt x="13279" y="67"/>
                  <a:pt x="13279" y="92"/>
                </a:cubicBezTo>
                <a:lnTo>
                  <a:pt x="13279" y="4365"/>
                </a:lnTo>
                <a:cubicBezTo>
                  <a:pt x="13279" y="4390"/>
                  <a:pt x="13270" y="4412"/>
                  <a:pt x="13251" y="4430"/>
                </a:cubicBezTo>
                <a:cubicBezTo>
                  <a:pt x="13233" y="4448"/>
                  <a:pt x="13211" y="4457"/>
                  <a:pt x="13186" y="4457"/>
                </a:cubicBezTo>
                <a:lnTo>
                  <a:pt x="0" y="4457"/>
                </a:lnTo>
                <a:close/>
              </a:path>
            </a:pathLst>
          </a:custGeom>
          <a:solidFill>
            <a:srgbClr val="000000">
              <a:alpha val="3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608" name="任意多边形: 形状 607"/>
          <p:cNvSpPr/>
          <p:nvPr/>
        </p:nvSpPr>
        <p:spPr>
          <a:xfrm>
            <a:off x="5548680" y="5481720"/>
            <a:ext cx="4813920" cy="936360"/>
          </a:xfrm>
          <a:custGeom>
            <a:avLst/>
            <a:gdLst/>
            <a:ahLst/>
            <a:cxnLst/>
            <a:rect l="0" t="0" r="r" b="b"/>
            <a:pathLst>
              <a:path w="13372" h="2601">
                <a:moveTo>
                  <a:pt x="0" y="2415"/>
                </a:moveTo>
                <a:lnTo>
                  <a:pt x="0" y="186"/>
                </a:lnTo>
                <a:cubicBezTo>
                  <a:pt x="0" y="174"/>
                  <a:pt x="1" y="162"/>
                  <a:pt x="4" y="150"/>
                </a:cubicBezTo>
                <a:cubicBezTo>
                  <a:pt x="6" y="138"/>
                  <a:pt x="9" y="126"/>
                  <a:pt x="14" y="115"/>
                </a:cubicBezTo>
                <a:cubicBezTo>
                  <a:pt x="19" y="104"/>
                  <a:pt x="24" y="93"/>
                  <a:pt x="31" y="83"/>
                </a:cubicBezTo>
                <a:cubicBezTo>
                  <a:pt x="38" y="73"/>
                  <a:pt x="46" y="63"/>
                  <a:pt x="54" y="55"/>
                </a:cubicBezTo>
                <a:cubicBezTo>
                  <a:pt x="63" y="46"/>
                  <a:pt x="72" y="38"/>
                  <a:pt x="83" y="32"/>
                </a:cubicBezTo>
                <a:cubicBezTo>
                  <a:pt x="93" y="25"/>
                  <a:pt x="103" y="19"/>
                  <a:pt x="115" y="14"/>
                </a:cubicBezTo>
                <a:cubicBezTo>
                  <a:pt x="126" y="10"/>
                  <a:pt x="137" y="6"/>
                  <a:pt x="149" y="4"/>
                </a:cubicBezTo>
                <a:cubicBezTo>
                  <a:pt x="161" y="1"/>
                  <a:pt x="173" y="0"/>
                  <a:pt x="186" y="0"/>
                </a:cubicBezTo>
                <a:lnTo>
                  <a:pt x="13186" y="0"/>
                </a:lnTo>
                <a:cubicBezTo>
                  <a:pt x="13198" y="0"/>
                  <a:pt x="13210" y="1"/>
                  <a:pt x="13222" y="4"/>
                </a:cubicBezTo>
                <a:cubicBezTo>
                  <a:pt x="13234" y="6"/>
                  <a:pt x="13246" y="10"/>
                  <a:pt x="13257" y="14"/>
                </a:cubicBezTo>
                <a:cubicBezTo>
                  <a:pt x="13268" y="19"/>
                  <a:pt x="13279" y="25"/>
                  <a:pt x="13289" y="32"/>
                </a:cubicBezTo>
                <a:cubicBezTo>
                  <a:pt x="13299" y="38"/>
                  <a:pt x="13309" y="46"/>
                  <a:pt x="13317" y="55"/>
                </a:cubicBezTo>
                <a:cubicBezTo>
                  <a:pt x="13326" y="63"/>
                  <a:pt x="13334" y="73"/>
                  <a:pt x="13340" y="83"/>
                </a:cubicBezTo>
                <a:cubicBezTo>
                  <a:pt x="13347" y="93"/>
                  <a:pt x="13353" y="104"/>
                  <a:pt x="13358" y="115"/>
                </a:cubicBezTo>
                <a:cubicBezTo>
                  <a:pt x="13362" y="126"/>
                  <a:pt x="13366" y="138"/>
                  <a:pt x="13368" y="150"/>
                </a:cubicBezTo>
                <a:cubicBezTo>
                  <a:pt x="13370" y="162"/>
                  <a:pt x="13372" y="174"/>
                  <a:pt x="13372" y="186"/>
                </a:cubicBezTo>
                <a:lnTo>
                  <a:pt x="13372" y="2415"/>
                </a:lnTo>
                <a:cubicBezTo>
                  <a:pt x="13372" y="2428"/>
                  <a:pt x="13370" y="2440"/>
                  <a:pt x="13368" y="2452"/>
                </a:cubicBezTo>
                <a:cubicBezTo>
                  <a:pt x="13366" y="2464"/>
                  <a:pt x="13362" y="2475"/>
                  <a:pt x="13358" y="2486"/>
                </a:cubicBezTo>
                <a:cubicBezTo>
                  <a:pt x="13353" y="2498"/>
                  <a:pt x="13347" y="2508"/>
                  <a:pt x="13340" y="2519"/>
                </a:cubicBezTo>
                <a:cubicBezTo>
                  <a:pt x="13334" y="2529"/>
                  <a:pt x="13326" y="2538"/>
                  <a:pt x="13317" y="2547"/>
                </a:cubicBezTo>
                <a:cubicBezTo>
                  <a:pt x="13309" y="2555"/>
                  <a:pt x="13299" y="2563"/>
                  <a:pt x="13289" y="2570"/>
                </a:cubicBezTo>
                <a:cubicBezTo>
                  <a:pt x="13279" y="2577"/>
                  <a:pt x="13268" y="2582"/>
                  <a:pt x="13257" y="2587"/>
                </a:cubicBezTo>
                <a:cubicBezTo>
                  <a:pt x="13246" y="2592"/>
                  <a:pt x="13234" y="2595"/>
                  <a:pt x="13222" y="2598"/>
                </a:cubicBezTo>
                <a:cubicBezTo>
                  <a:pt x="13210" y="2600"/>
                  <a:pt x="13198" y="2601"/>
                  <a:pt x="13186" y="2601"/>
                </a:cubicBezTo>
                <a:lnTo>
                  <a:pt x="186" y="2601"/>
                </a:lnTo>
                <a:cubicBezTo>
                  <a:pt x="173" y="2601"/>
                  <a:pt x="161" y="2600"/>
                  <a:pt x="149" y="2598"/>
                </a:cubicBezTo>
                <a:cubicBezTo>
                  <a:pt x="137" y="2595"/>
                  <a:pt x="126" y="2592"/>
                  <a:pt x="115" y="2587"/>
                </a:cubicBezTo>
                <a:cubicBezTo>
                  <a:pt x="103" y="2582"/>
                  <a:pt x="93" y="2577"/>
                  <a:pt x="83" y="2570"/>
                </a:cubicBezTo>
                <a:cubicBezTo>
                  <a:pt x="72" y="2563"/>
                  <a:pt x="63" y="2555"/>
                  <a:pt x="54" y="2547"/>
                </a:cubicBezTo>
                <a:cubicBezTo>
                  <a:pt x="46" y="2538"/>
                  <a:pt x="38" y="2529"/>
                  <a:pt x="31" y="2519"/>
                </a:cubicBezTo>
                <a:cubicBezTo>
                  <a:pt x="24" y="2508"/>
                  <a:pt x="19" y="2498"/>
                  <a:pt x="14" y="2486"/>
                </a:cubicBezTo>
                <a:cubicBezTo>
                  <a:pt x="9" y="2475"/>
                  <a:pt x="6" y="2464"/>
                  <a:pt x="4" y="2452"/>
                </a:cubicBezTo>
                <a:cubicBezTo>
                  <a:pt x="1" y="2440"/>
                  <a:pt x="0" y="2428"/>
                  <a:pt x="0" y="2415"/>
                </a:cubicBezTo>
                <a:close/>
              </a:path>
            </a:pathLst>
          </a:custGeom>
          <a:solidFill>
            <a:srgbClr val="1E40AF">
              <a:alpha val="3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609" name="图片 608"/>
          <p:cNvPicPr/>
          <p:nvPr/>
        </p:nvPicPr>
        <p:blipFill>
          <a:blip r:embed="rId16"/>
          <a:stretch/>
        </p:blipFill>
        <p:spPr>
          <a:xfrm>
            <a:off x="5548680" y="3008520"/>
            <a:ext cx="250200" cy="2001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610" name="文本框 609"/>
          <p:cNvSpPr txBox="1"/>
          <p:nvPr/>
        </p:nvSpPr>
        <p:spPr>
          <a:xfrm>
            <a:off x="442800" y="6489720"/>
            <a:ext cx="442656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E5E7EB"/>
                </a:solidFill>
                <a:effectLst/>
                <a:uFillTx/>
                <a:latin typeface="WenQuanYiZenHei"/>
                <a:ea typeface="WenQuanYiZenHei"/>
              </a:rPr>
              <a:t>整合完整查询流程，从用户输入到返回生成回答，形成完整的查询助手系统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11" name="文本框 610"/>
          <p:cNvSpPr txBox="1"/>
          <p:nvPr/>
        </p:nvSpPr>
        <p:spPr>
          <a:xfrm>
            <a:off x="5899680" y="2982240"/>
            <a:ext cx="1207800" cy="2534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58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集成代码示例</a:t>
            </a:r>
            <a:endParaRPr lang="en-US" sz="15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12" name="文本框 611"/>
          <p:cNvSpPr txBox="1"/>
          <p:nvPr/>
        </p:nvSpPr>
        <p:spPr>
          <a:xfrm>
            <a:off x="5716080" y="3529440"/>
            <a:ext cx="267660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E5E7EB"/>
                </a:solidFill>
                <a:effectLst/>
                <a:uFillTx/>
                <a:latin typeface="Courier New"/>
                <a:ea typeface="Courier New"/>
              </a:rPr>
              <a:t>def legal_query_assistant(user_query):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13" name="文本框 612"/>
          <p:cNvSpPr txBox="1"/>
          <p:nvPr/>
        </p:nvSpPr>
        <p:spPr>
          <a:xfrm>
            <a:off x="5716080" y="3696480"/>
            <a:ext cx="49356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E5E7EB"/>
                </a:solidFill>
                <a:effectLst/>
                <a:uFillTx/>
                <a:latin typeface="Courier New"/>
                <a:ea typeface="Courier New"/>
              </a:rPr>
              <a:t>    """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14" name="文本框 613"/>
          <p:cNvSpPr txBox="1"/>
          <p:nvPr/>
        </p:nvSpPr>
        <p:spPr>
          <a:xfrm>
            <a:off x="6207480" y="3681360"/>
            <a:ext cx="117432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E5E7EB"/>
                </a:solidFill>
                <a:effectLst/>
                <a:uFillTx/>
                <a:latin typeface="WenQuanYiZenHei"/>
                <a:ea typeface="WenQuanYiZenHei"/>
              </a:rPr>
              <a:t>法律查询助手的主流程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15" name="文本框 614"/>
          <p:cNvSpPr txBox="1"/>
          <p:nvPr/>
        </p:nvSpPr>
        <p:spPr>
          <a:xfrm>
            <a:off x="7377480" y="3696480"/>
            <a:ext cx="21204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E5E7EB"/>
                </a:solidFill>
                <a:effectLst/>
                <a:uFillTx/>
                <a:latin typeface="Courier New"/>
                <a:ea typeface="Courier New"/>
              </a:rPr>
              <a:t>"""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16" name="文本框 615"/>
          <p:cNvSpPr txBox="1"/>
          <p:nvPr/>
        </p:nvSpPr>
        <p:spPr>
          <a:xfrm>
            <a:off x="5716080" y="3863520"/>
            <a:ext cx="42336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E5E7EB"/>
                </a:solidFill>
                <a:effectLst/>
                <a:uFillTx/>
                <a:latin typeface="Courier New"/>
                <a:ea typeface="Courier New"/>
              </a:rPr>
              <a:t>    # 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17" name="文本框 616"/>
          <p:cNvSpPr txBox="1"/>
          <p:nvPr/>
        </p:nvSpPr>
        <p:spPr>
          <a:xfrm>
            <a:off x="6137280" y="3848400"/>
            <a:ext cx="23544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E5E7EB"/>
                </a:solidFill>
                <a:effectLst/>
                <a:uFillTx/>
                <a:latin typeface="WenQuanYiZenHei"/>
                <a:ea typeface="WenQuanYiZenHei"/>
              </a:rPr>
              <a:t>构建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18" name="文本框 617"/>
          <p:cNvSpPr txBox="1"/>
          <p:nvPr/>
        </p:nvSpPr>
        <p:spPr>
          <a:xfrm>
            <a:off x="6371280" y="3863520"/>
            <a:ext cx="35280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E5E7EB"/>
                </a:solidFill>
                <a:effectLst/>
                <a:uFillTx/>
                <a:latin typeface="Courier New"/>
                <a:ea typeface="Courier New"/>
              </a:rPr>
              <a:t>FAISS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19" name="文本框 618"/>
          <p:cNvSpPr txBox="1"/>
          <p:nvPr/>
        </p:nvSpPr>
        <p:spPr>
          <a:xfrm>
            <a:off x="6722280" y="3848400"/>
            <a:ext cx="23544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E5E7EB"/>
                </a:solidFill>
                <a:effectLst/>
                <a:uFillTx/>
                <a:latin typeface="WenQuanYiZenHei"/>
                <a:ea typeface="WenQuanYiZenHei"/>
              </a:rPr>
              <a:t>索引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20" name="文本框 619"/>
          <p:cNvSpPr txBox="1"/>
          <p:nvPr/>
        </p:nvSpPr>
        <p:spPr>
          <a:xfrm>
            <a:off x="5716080" y="4030920"/>
            <a:ext cx="302868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E5E7EB"/>
                </a:solidFill>
                <a:effectLst/>
                <a:uFillTx/>
                <a:latin typeface="Courier New"/>
                <a:ea typeface="Courier New"/>
              </a:rPr>
              <a:t>    regulations_index = build_faiss_index()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21" name="文本框 620"/>
          <p:cNvSpPr txBox="1"/>
          <p:nvPr/>
        </p:nvSpPr>
        <p:spPr>
          <a:xfrm>
            <a:off x="5716080" y="4197960"/>
            <a:ext cx="28224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E5E7EB"/>
                </a:solidFill>
                <a:effectLst/>
                <a:uFillTx/>
                <a:latin typeface="Courier New"/>
                <a:ea typeface="Courier New"/>
              </a:rPr>
              <a:t>    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22" name="文本框 621"/>
          <p:cNvSpPr txBox="1"/>
          <p:nvPr/>
        </p:nvSpPr>
        <p:spPr>
          <a:xfrm>
            <a:off x="5716080" y="4365000"/>
            <a:ext cx="42336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E5E7EB"/>
                </a:solidFill>
                <a:effectLst/>
                <a:uFillTx/>
                <a:latin typeface="Courier New"/>
                <a:ea typeface="Courier New"/>
              </a:rPr>
              <a:t>    # 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23" name="文本框 622"/>
          <p:cNvSpPr txBox="1"/>
          <p:nvPr/>
        </p:nvSpPr>
        <p:spPr>
          <a:xfrm>
            <a:off x="6137280" y="4349880"/>
            <a:ext cx="117432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E5E7EB"/>
                </a:solidFill>
                <a:effectLst/>
                <a:uFillTx/>
                <a:latin typeface="WenQuanYiZenHei"/>
                <a:ea typeface="WenQuanYiZenHei"/>
              </a:rPr>
              <a:t>从索引中检索相关法规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24" name="文本框 623"/>
          <p:cNvSpPr txBox="1"/>
          <p:nvPr/>
        </p:nvSpPr>
        <p:spPr>
          <a:xfrm>
            <a:off x="5716080" y="4532040"/>
            <a:ext cx="380340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E5E7EB"/>
                </a:solidFill>
                <a:effectLst/>
                <a:uFillTx/>
                <a:latin typeface="Courier New"/>
                <a:ea typeface="Courier New"/>
              </a:rPr>
              <a:t>    retrieved_regulations = fetch_related_regulations(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25" name="文本框 624"/>
          <p:cNvSpPr txBox="1"/>
          <p:nvPr/>
        </p:nvSpPr>
        <p:spPr>
          <a:xfrm>
            <a:off x="5716080" y="4699440"/>
            <a:ext cx="267660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E5E7EB"/>
                </a:solidFill>
                <a:effectLst/>
                <a:uFillTx/>
                <a:latin typeface="Courier New"/>
                <a:ea typeface="Courier New"/>
              </a:rPr>
              <a:t>        user_query, regulations_index)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626" name="图片 625"/>
          <p:cNvPicPr/>
          <p:nvPr/>
        </p:nvPicPr>
        <p:blipFill>
          <a:blip r:embed="rId17"/>
          <a:stretch/>
        </p:blipFill>
        <p:spPr>
          <a:xfrm>
            <a:off x="5548680" y="5147640"/>
            <a:ext cx="150120" cy="2001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627" name="文本框 626"/>
          <p:cNvSpPr txBox="1"/>
          <p:nvPr/>
        </p:nvSpPr>
        <p:spPr>
          <a:xfrm>
            <a:off x="5716080" y="4866480"/>
            <a:ext cx="28224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E5E7EB"/>
                </a:solidFill>
                <a:effectLst/>
                <a:uFillTx/>
                <a:latin typeface="Courier New"/>
                <a:ea typeface="Courier New"/>
              </a:rPr>
              <a:t>    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628" name="图片 627"/>
          <p:cNvPicPr/>
          <p:nvPr/>
        </p:nvPicPr>
        <p:blipFill>
          <a:blip r:embed="rId18"/>
          <a:stretch/>
        </p:blipFill>
        <p:spPr>
          <a:xfrm>
            <a:off x="5649120" y="5615640"/>
            <a:ext cx="13320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629" name="文本框 628"/>
          <p:cNvSpPr txBox="1"/>
          <p:nvPr/>
        </p:nvSpPr>
        <p:spPr>
          <a:xfrm>
            <a:off x="5799600" y="5121720"/>
            <a:ext cx="805320" cy="2534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58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集成优势</a:t>
            </a:r>
            <a:endParaRPr lang="en-US" sz="15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630" name="图片 629"/>
          <p:cNvPicPr/>
          <p:nvPr/>
        </p:nvPicPr>
        <p:blipFill>
          <a:blip r:embed="rId18"/>
          <a:stretch/>
        </p:blipFill>
        <p:spPr>
          <a:xfrm>
            <a:off x="5649120" y="5883120"/>
            <a:ext cx="13320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631" name="文本框 630"/>
          <p:cNvSpPr txBox="1"/>
          <p:nvPr/>
        </p:nvSpPr>
        <p:spPr>
          <a:xfrm>
            <a:off x="5849640" y="5595480"/>
            <a:ext cx="33534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结合检索的准确性与生成的灵活性，提供高质量法律回答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632" name="图片 631"/>
          <p:cNvPicPr/>
          <p:nvPr/>
        </p:nvPicPr>
        <p:blipFill>
          <a:blip r:embed="rId18"/>
          <a:stretch/>
        </p:blipFill>
        <p:spPr>
          <a:xfrm>
            <a:off x="5649120" y="6150600"/>
            <a:ext cx="13320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633" name="文本框 632"/>
          <p:cNvSpPr txBox="1"/>
          <p:nvPr/>
        </p:nvSpPr>
        <p:spPr>
          <a:xfrm>
            <a:off x="5849640" y="5862960"/>
            <a:ext cx="30852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确保法律回答基于真实法规条款，增强回答的权威性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34" name="文本框 633"/>
          <p:cNvSpPr txBox="1"/>
          <p:nvPr/>
        </p:nvSpPr>
        <p:spPr>
          <a:xfrm>
            <a:off x="5849640" y="6130440"/>
            <a:ext cx="241488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通过模块化设计，便于系统的维护和升级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35" name="文本框 634"/>
          <p:cNvSpPr txBox="1"/>
          <p:nvPr/>
        </p:nvSpPr>
        <p:spPr>
          <a:xfrm>
            <a:off x="334440" y="6998760"/>
            <a:ext cx="11808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第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36" name="文本框 635"/>
          <p:cNvSpPr txBox="1"/>
          <p:nvPr/>
        </p:nvSpPr>
        <p:spPr>
          <a:xfrm>
            <a:off x="451440" y="7003080"/>
            <a:ext cx="15012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D1D5DB"/>
                </a:solidFill>
                <a:effectLst/>
                <a:uFillTx/>
                <a:latin typeface="DejaVuSans"/>
                <a:ea typeface="DejaVuSans"/>
              </a:rPr>
              <a:t>11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37" name="文本框 636"/>
          <p:cNvSpPr txBox="1"/>
          <p:nvPr/>
        </p:nvSpPr>
        <p:spPr>
          <a:xfrm>
            <a:off x="600120" y="6998760"/>
            <a:ext cx="11808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章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38" name="文本框 637"/>
          <p:cNvSpPr txBox="1"/>
          <p:nvPr/>
        </p:nvSpPr>
        <p:spPr>
          <a:xfrm>
            <a:off x="717120" y="7003080"/>
            <a:ext cx="11664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D1D5DB"/>
                </a:solidFill>
                <a:effectLst/>
                <a:uFillTx/>
                <a:latin typeface="DejaVuSans"/>
                <a:ea typeface="DejaVuSans"/>
              </a:rPr>
              <a:t> · 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39" name="文本框 638"/>
          <p:cNvSpPr txBox="1"/>
          <p:nvPr/>
        </p:nvSpPr>
        <p:spPr>
          <a:xfrm>
            <a:off x="828720" y="6998760"/>
            <a:ext cx="129168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法律法规查询助手的开发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LibreOffice">
      <a:dk1>
        <a:srgbClr val="000000"/>
      </a:dk1>
      <a:lt1>
        <a:srgbClr val="FFFFFF"/>
      </a:lt1>
      <a:dk2>
        <a:srgbClr val="000000"/>
      </a:dk2>
      <a:lt2>
        <a:srgbClr val="FFFFFF"/>
      </a:lt2>
      <a:accent1>
        <a:srgbClr val="18A303"/>
      </a:accent1>
      <a:accent2>
        <a:srgbClr val="0369A3"/>
      </a:accent2>
      <a:accent3>
        <a:srgbClr val="A33E03"/>
      </a:accent3>
      <a:accent4>
        <a:srgbClr val="8E03A3"/>
      </a:accent4>
      <a:accent5>
        <a:srgbClr val="C99C00"/>
      </a:accent5>
      <a:accent6>
        <a:srgbClr val="C9211E"/>
      </a:accent6>
      <a:hlink>
        <a:srgbClr val="0000EE"/>
      </a:hlink>
      <a:folHlink>
        <a:srgbClr val="551A8B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 w="6350" cap="flat" cmpd="sng" algn="ctr">
          <a:prstDash val="solid"/>
          <a:miter/>
        </a:ln>
        <a:ln w="6350" cap="flat" cmpd="sng" algn="ctr">
          <a:prstDash val="solid"/>
          <a:miter/>
        </a:ln>
        <a:ln w="6350" cap="flat" cmpd="sng" algn="ctr"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2659</Words>
  <Application>Microsoft Office PowerPoint</Application>
  <PresentationFormat>自定义</PresentationFormat>
  <Paragraphs>526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3" baseType="lpstr">
      <vt:lpstr>DejaVuSans</vt:lpstr>
      <vt:lpstr>WenQuanYiZenHei</vt:lpstr>
      <vt:lpstr>华文隶书</vt:lpstr>
      <vt:lpstr>Arial</vt:lpstr>
      <vt:lpstr>Courier New</vt:lpstr>
      <vt:lpstr>Symbol</vt:lpstr>
      <vt:lpstr>Times New Roman</vt:lpstr>
      <vt:lpstr>Wingdings</vt:lpstr>
      <vt:lpstr>Office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jinzhu wang</cp:lastModifiedBy>
  <cp:revision>1</cp:revision>
  <dcterms:modified xsi:type="dcterms:W3CDTF">2025-06-13T05:55:41Z</dcterms:modified>
</cp:coreProperties>
</file>

<file path=docProps/core0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dc:description/>
  <dc:language>en-US</dc:language>
  <cp:lastModifiedBy/>
  <cp:revision>0</cp:revision>
  <dc:subject/>
  <dc:title/>
</cp:coreProperties>
</file>