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01.svg" ContentType="image/svg+xml"/>
  <Override PartName="/ppt/media/image103.svg" ContentType="image/svg+xml"/>
  <Override PartName="/ppt/media/image105.svg" ContentType="image/svg+xml"/>
  <Override PartName="/ppt/media/image107.svg" ContentType="image/svg+xml"/>
  <Override PartName="/ppt/media/image109.svg" ContentType="image/svg+xml"/>
  <Override PartName="/ppt/media/image111.svg" ContentType="image/svg+xml"/>
  <Override PartName="/ppt/media/image113.svg" ContentType="image/svg+xml"/>
  <Override PartName="/ppt/media/image115.svg" ContentType="image/svg+xml"/>
  <Override PartName="/ppt/media/image117.svg" ContentType="image/svg+xml"/>
  <Override PartName="/ppt/media/image119.svg" ContentType="image/svg+xml"/>
  <Override PartName="/ppt/media/image12.svg" ContentType="image/svg+xml"/>
  <Override PartName="/ppt/media/image122.svg" ContentType="image/svg+xml"/>
  <Override PartName="/ppt/media/image14.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7.svg" ContentType="image/svg+xml"/>
  <Override PartName="/ppt/media/image6.svg" ContentType="image/svg+xml"/>
  <Override PartName="/ppt/media/image62.svg" ContentType="image/svg+xml"/>
  <Override PartName="/ppt/media/image64.svg" ContentType="image/svg+xml"/>
  <Override PartName="/ppt/media/image66.svg" ContentType="image/svg+xml"/>
  <Override PartName="/ppt/media/image8.svg" ContentType="image/svg+xml"/>
  <Override PartName="/ppt/media/image83.svg" ContentType="image/svg+xml"/>
  <Override PartName="/ppt/media/image85.svg" ContentType="image/svg+xml"/>
  <Override PartName="/ppt/media/image88.svg" ContentType="image/svg+xml"/>
  <Override PartName="/ppt/media/image90.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Lst>
  <p:notesMasterIdLst>
    <p:notesMasterId r:id="rId9"/>
  </p:notesMasterIdLst>
  <p:sldIdLst>
    <p:sldId id="726" r:id="rId5"/>
    <p:sldId id="737" r:id="rId6"/>
    <p:sldId id="915" r:id="rId7"/>
    <p:sldId id="831" r:id="rId8"/>
    <p:sldId id="917" r:id="rId10"/>
    <p:sldId id="925" r:id="rId11"/>
    <p:sldId id="927" r:id="rId12"/>
    <p:sldId id="928" r:id="rId13"/>
    <p:sldId id="929" r:id="rId14"/>
    <p:sldId id="930" r:id="rId15"/>
    <p:sldId id="931" r:id="rId16"/>
    <p:sldId id="919" r:id="rId17"/>
    <p:sldId id="920" r:id="rId18"/>
    <p:sldId id="921" r:id="rId19"/>
    <p:sldId id="922" r:id="rId20"/>
    <p:sldId id="923" r:id="rId21"/>
    <p:sldId id="751" r:id="rId22"/>
    <p:sldId id="753" r:id="rId2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rgbClr val="0D0E0E"/>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47" userDrawn="1">
          <p15:clr>
            <a:srgbClr val="A4A3A4"/>
          </p15:clr>
        </p15:guide>
        <p15:guide id="2" pos="3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 id="2" name="Administrator" initials="A" lastIdx="0" clrIdx="1"/>
  <p:cmAuthor id="3" name="lenovo" initials="l" lastIdx="0" clrIdx="2"/>
  <p:cmAuthor id="4" name="张 晶雨" initials="张" lastIdx="0" clrIdx="3"/>
  <p:cmAuthor id="5" name="宋洁然" initials="宋" lastIdx="0" clrIdx="4"/>
  <p:cmAuthor id="6" name="Mia Vida Villanueva" initials="MVV" lastIdx="0" clrIdx="5"/>
  <p:cmAuthor id="7" name="ming qiu" initials="m" lastIdx="0" clrIdx="6"/>
  <p:cmAuthor id="8" name="1206988966@qq.com" initials="1" lastIdx="0" clrIdx="7"/>
  <p:cmAuthor id="9" name="Wangzhi gang" initials="Wg" lastIdx="0" clrIdx="8"/>
  <p:cmAuthor id="10" name="姜伟光" initials="姜"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FFCC"/>
    <a:srgbClr val="4ED6AF"/>
    <a:srgbClr val="6699FF"/>
    <a:srgbClr val="FF9966"/>
    <a:srgbClr val="FFCC00"/>
    <a:srgbClr val="FF9900"/>
    <a:srgbClr val="FFFF6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1288"/>
  </p:normalViewPr>
  <p:slideViewPr>
    <p:cSldViewPr showGuides="1">
      <p:cViewPr varScale="1">
        <p:scale>
          <a:sx n="79" d="100"/>
          <a:sy n="79" d="100"/>
        </p:scale>
        <p:origin x="-1546" y="-77"/>
      </p:cViewPr>
      <p:guideLst>
        <p:guide orient="horz" pos="2047"/>
        <p:guide pos="3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A73E159-4665-4833-AAD1-F4DFA6459429}" type="datetimeFigureOut">
              <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D0E0E"/>
              </a:solidFill>
              <a:effectLst/>
              <a:uLnTx/>
              <a:uFillTx/>
              <a:latin typeface="Times New Roman" panose="02020603050405020304" pitchFamily="18" charset="0"/>
              <a:ea typeface="宋体" panose="02010600030101010101" pitchFamily="2" charset="-122"/>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en-US" altLang="zh-CN" sz="1200" dirty="0">
                <a:solidFill>
                  <a:schemeClr val="tx1"/>
                </a:solidFill>
                <a:latin typeface="Verdana" panose="020B0604030504040204" pitchFamily="34" charset="0"/>
              </a:rPr>
            </a:fld>
            <a:endParaRPr lang="en-US" altLang="zh-CN" sz="1200" dirty="0">
              <a:solidFill>
                <a:schemeClr val="tx1"/>
              </a:solidFill>
              <a:latin typeface="Verdana" panose="020B0604030504040204" pitchFamily="34" charset="0"/>
            </a:endParaRPr>
          </a:p>
        </p:txBody>
      </p:sp>
      <p:sp>
        <p:nvSpPr>
          <p:cNvPr id="16386"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solidFill>
                  <a:schemeClr val="tx1"/>
                </a:solidFill>
                <a:latin typeface="Verdana" panose="020B0604030504040204" pitchFamily="34" charset="0"/>
              </a:rPr>
            </a:fld>
            <a:endParaRPr lang="en-US" altLang="zh-CN" sz="1200" dirty="0">
              <a:solidFill>
                <a:schemeClr val="tx1"/>
              </a:solidFill>
              <a:latin typeface="Verdana" panose="020B0604030504040204" pitchFamily="34" charset="0"/>
            </a:endParaRPr>
          </a:p>
        </p:txBody>
      </p:sp>
      <p:sp>
        <p:nvSpPr>
          <p:cNvPr id="16387" name="Rectangle 2"/>
          <p:cNvSpPr>
            <a:spLocks noGrp="1" noRot="1" noChangeAspect="1" noTextEdit="1"/>
          </p:cNvSpPr>
          <p:nvPr>
            <p:ph type="sldImg"/>
          </p:nvPr>
        </p:nvSpPr>
        <p:spPr>
          <a:ln>
            <a:solidFill>
              <a:srgbClr val="000000"/>
            </a:solidFill>
            <a:miter/>
          </a:ln>
        </p:spPr>
      </p:sp>
      <p:sp>
        <p:nvSpPr>
          <p:cNvPr id="16388" name="Rectangle 3"/>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2"/>
          <a:srcRect r="398" b="1730"/>
          <a:stretch>
            <a:fillRect/>
          </a:stretch>
        </p:blipFill>
        <p:spPr>
          <a:xfrm>
            <a:off x="0" y="0"/>
            <a:ext cx="12192000" cy="6858000"/>
          </a:xfrm>
          <a:prstGeom prst="rect">
            <a:avLst/>
          </a:prstGeom>
          <a:noFill/>
          <a:ln w="9525">
            <a:noFill/>
          </a:ln>
        </p:spPr>
      </p:pic>
      <p:sp>
        <p:nvSpPr>
          <p:cNvPr id="2051" name="KSO_BT1"/>
          <p:cNvSpPr>
            <a:spLocks noGrp="1" noChangeArrowheads="1"/>
          </p:cNvSpPr>
          <p:nvPr>
            <p:ph type="ctrTitle" hasCustomPrompt="1"/>
          </p:nvPr>
        </p:nvSpPr>
        <p:spPr>
          <a:xfrm>
            <a:off x="3469217" y="2578100"/>
            <a:ext cx="6813549" cy="1470025"/>
          </a:xfrm>
        </p:spPr>
        <p:txBody>
          <a:bodyPr/>
          <a:lstStyle>
            <a:lvl1pPr algn="ctr">
              <a:defRPr sz="4400"/>
            </a:lvl1pPr>
          </a:lstStyle>
          <a:p>
            <a:pPr fontAlgn="base"/>
            <a:r>
              <a:rPr lang="zh-CN" strike="noStrike" noProof="1" dirty="0"/>
              <a:t>单击此处</a:t>
            </a:r>
            <a:br>
              <a:rPr lang="zh-CN" dirty="0"/>
            </a:br>
            <a:r>
              <a:rPr lang="zh-CN" strike="noStrike" noProof="1" dirty="0"/>
              <a:t>编辑母版标题样式</a:t>
            </a:r>
            <a:endParaRPr lang="zh-CN" strike="noStrike" noProof="1" dirty="0"/>
          </a:p>
        </p:txBody>
      </p:sp>
      <p:sp>
        <p:nvSpPr>
          <p:cNvPr id="2052" name="KSO_BC1"/>
          <p:cNvSpPr>
            <a:spLocks noGrp="1" noChangeArrowheads="1"/>
          </p:cNvSpPr>
          <p:nvPr>
            <p:ph type="subTitle" idx="1"/>
          </p:nvPr>
        </p:nvSpPr>
        <p:spPr>
          <a:xfrm>
            <a:off x="3462867" y="4102100"/>
            <a:ext cx="6826251" cy="522288"/>
          </a:xfrm>
        </p:spPr>
        <p:txBody>
          <a:bodyPr anchor="ctr"/>
          <a:lstStyle>
            <a:lvl1pPr marL="0" indent="0" algn="ctr">
              <a:buFont typeface="Wingdings" panose="05000000000000000000" pitchFamily="2" charset="2"/>
              <a:buNone/>
              <a:defRPr>
                <a:solidFill>
                  <a:schemeClr val="folHlink"/>
                </a:solidFill>
              </a:defRPr>
            </a:lvl1pPr>
          </a:lstStyle>
          <a:p>
            <a:pPr fontAlgn="base"/>
            <a:r>
              <a:rPr lang="zh-CN" strike="noStrike" noProof="1" dirty="0"/>
              <a:t>单击此处编辑母版副标题样式</a:t>
            </a:r>
            <a:endParaRPr lang="zh-CN" strike="noStrike" noProof="1" dirty="0"/>
          </a:p>
        </p:txBody>
      </p:sp>
      <p:sp>
        <p:nvSpPr>
          <p:cNvPr id="9" name="KSO_FD"/>
          <p:cNvSpPr>
            <a:spLocks noGrp="1" noChangeArrowheads="1"/>
          </p:cNvSpPr>
          <p:nvPr>
            <p:ph type="dt" sz="half" idx="2"/>
          </p:nvPr>
        </p:nvSpPr>
        <p:spPr bwMode="auto">
          <a:xfrm>
            <a:off x="609600" y="6245225"/>
            <a:ext cx="2844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F60BCAF-F624-4465-ABBF-B0E1FDA9D493}"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8737600" y="6245225"/>
            <a:ext cx="2844800" cy="476250"/>
          </a:xfrm>
          <a:prstGeom prst="rect">
            <a:avLst/>
          </a:prstGeom>
          <a:noFill/>
          <a:ln w="9525">
            <a:noFill/>
            <a:miter lim="800000"/>
          </a:ln>
        </p:spPr>
        <p:txBody>
          <a:bodyPr vert="horz" wrap="square" lIns="91440" tIns="45720" rIns="91440" bIns="45720" numCol="1" anchor="ctr" anchorCtr="0" compatLnSpc="1"/>
          <a:p>
            <a:pPr algn="r" fontAlgn="base">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86233" y="228600"/>
            <a:ext cx="2643717" cy="6053138"/>
          </a:xfrm>
        </p:spPr>
        <p:txBody>
          <a:bodyPr vert="eaVert"/>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a:xfrm>
            <a:off x="452967" y="228600"/>
            <a:ext cx="7730067" cy="6053138"/>
          </a:xfrm>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152400"/>
            <a:ext cx="11480800" cy="838200"/>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39825"/>
          </a:xfrm>
        </p:spPr>
        <p:txBody>
          <a:body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sz="half" idx="1"/>
          </p:nvPr>
        </p:nvSpPr>
        <p:spPr>
          <a:xfrm>
            <a:off x="609600" y="1600200"/>
            <a:ext cx="5384800" cy="4530725"/>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quarter" idx="2"/>
          </p:nvPr>
        </p:nvSpPr>
        <p:spPr>
          <a:xfrm>
            <a:off x="6197600" y="1600200"/>
            <a:ext cx="5384800" cy="2189163"/>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Content Placeholder 4"/>
          <p:cNvSpPr>
            <a:spLocks noGrp="1"/>
          </p:cNvSpPr>
          <p:nvPr>
            <p:ph sz="quarter" idx="3"/>
          </p:nvPr>
        </p:nvSpPr>
        <p:spPr>
          <a:xfrm>
            <a:off x="6197600" y="3941763"/>
            <a:ext cx="5384800" cy="2189162"/>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8" name="Date Placeholder 5"/>
          <p:cNvSpPr>
            <a:spLocks noGrp="1"/>
          </p:cNvSpPr>
          <p:nvPr>
            <p:ph type="dt" sz="half" idx="12"/>
          </p:nvPr>
        </p:nvSpPr>
        <p:spPr bwMode="auto">
          <a:xfrm>
            <a:off x="609600" y="6243638"/>
            <a:ext cx="2844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Footer Placeholder 6"/>
          <p:cNvSpPr>
            <a:spLocks noGrp="1"/>
          </p:cNvSpPr>
          <p:nvPr>
            <p:ph type="ftr" sz="quarter" idx="1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Slide Number Placeholder 7"/>
          <p:cNvSpPr>
            <a:spLocks noGrp="1"/>
          </p:cNvSpPr>
          <p:nvPr>
            <p:ph type="sldNum" sz="quarter" idx="4"/>
          </p:nvPr>
        </p:nvSpPr>
        <p:spPr bwMode="auto">
          <a:xfrm>
            <a:off x="8737600" y="6243638"/>
            <a:ext cx="28448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207684" y="0"/>
            <a:ext cx="9601200" cy="6921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17033" y="1608138"/>
            <a:ext cx="5441951"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462184" y="1608138"/>
            <a:ext cx="5441949"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7170" name="图片 7"/>
          <p:cNvPicPr>
            <a:picLocks noChangeAspect="1"/>
          </p:cNvPicPr>
          <p:nvPr/>
        </p:nvPicPr>
        <p:blipFill>
          <a:blip r:embed="rId2"/>
          <a:srcRect r="398" b="1730"/>
          <a:stretch>
            <a:fillRect/>
          </a:stretch>
        </p:blipFill>
        <p:spPr>
          <a:xfrm>
            <a:off x="0" y="0"/>
            <a:ext cx="12192000" cy="6858000"/>
          </a:xfrm>
          <a:prstGeom prst="rect">
            <a:avLst/>
          </a:prstGeom>
          <a:noFill/>
          <a:ln w="9525">
            <a:noFill/>
          </a:ln>
        </p:spPr>
      </p:pic>
      <p:sp>
        <p:nvSpPr>
          <p:cNvPr id="2051" name="KSO_BT1"/>
          <p:cNvSpPr>
            <a:spLocks noGrp="1" noChangeArrowheads="1"/>
          </p:cNvSpPr>
          <p:nvPr>
            <p:ph type="ctrTitle" hasCustomPrompt="1"/>
          </p:nvPr>
        </p:nvSpPr>
        <p:spPr>
          <a:xfrm>
            <a:off x="3469217" y="2578100"/>
            <a:ext cx="6813549" cy="1470025"/>
          </a:xfrm>
        </p:spPr>
        <p:txBody>
          <a:bodyPr/>
          <a:lstStyle>
            <a:lvl1pPr algn="ctr">
              <a:defRPr sz="4400"/>
            </a:lvl1pPr>
          </a:lstStyle>
          <a:p>
            <a:pPr fontAlgn="base"/>
            <a:r>
              <a:rPr lang="zh-CN" strike="noStrike" noProof="1" dirty="0"/>
              <a:t>单击此处</a:t>
            </a:r>
            <a:br>
              <a:rPr lang="zh-CN" dirty="0"/>
            </a:br>
            <a:r>
              <a:rPr lang="zh-CN" strike="noStrike" noProof="1" dirty="0"/>
              <a:t>编辑母版标题样式</a:t>
            </a:r>
            <a:endParaRPr lang="zh-CN" strike="noStrike" noProof="1" dirty="0"/>
          </a:p>
        </p:txBody>
      </p:sp>
      <p:sp>
        <p:nvSpPr>
          <p:cNvPr id="2052" name="KSO_BC1"/>
          <p:cNvSpPr>
            <a:spLocks noGrp="1" noChangeArrowheads="1"/>
          </p:cNvSpPr>
          <p:nvPr>
            <p:ph type="subTitle" idx="1"/>
          </p:nvPr>
        </p:nvSpPr>
        <p:spPr>
          <a:xfrm>
            <a:off x="3462867" y="4102100"/>
            <a:ext cx="6826251" cy="522288"/>
          </a:xfrm>
        </p:spPr>
        <p:txBody>
          <a:bodyPr anchor="ctr"/>
          <a:lstStyle>
            <a:lvl1pPr marL="0" indent="0" algn="ctr">
              <a:buFont typeface="Wingdings" panose="05000000000000000000" pitchFamily="2" charset="2"/>
              <a:buNone/>
              <a:defRPr>
                <a:solidFill>
                  <a:schemeClr val="folHlink"/>
                </a:solidFill>
              </a:defRPr>
            </a:lvl1pPr>
          </a:lstStyle>
          <a:p>
            <a:pPr fontAlgn="base"/>
            <a:r>
              <a:rPr lang="zh-CN" strike="noStrike" noProof="1" dirty="0"/>
              <a:t>单击此处编辑母版副标题样式</a:t>
            </a:r>
            <a:endParaRPr lang="zh-CN" strike="noStrike" noProof="1" dirty="0"/>
          </a:p>
        </p:txBody>
      </p:sp>
      <p:sp>
        <p:nvSpPr>
          <p:cNvPr id="9" name="KSO_FD"/>
          <p:cNvSpPr>
            <a:spLocks noGrp="1" noChangeArrowheads="1"/>
          </p:cNvSpPr>
          <p:nvPr>
            <p:ph type="dt" sz="half" idx="2"/>
          </p:nvPr>
        </p:nvSpPr>
        <p:spPr bwMode="auto">
          <a:xfrm>
            <a:off x="609600" y="6245225"/>
            <a:ext cx="2844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F60BCAF-F624-4465-ABBF-B0E1FDA9D493}"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8737600" y="6245225"/>
            <a:ext cx="2844800" cy="476250"/>
          </a:xfrm>
          <a:prstGeom prst="rect">
            <a:avLst/>
          </a:prstGeom>
          <a:noFill/>
          <a:ln w="9525">
            <a:noFill/>
            <a:miter lim="800000"/>
          </a:ln>
        </p:spPr>
        <p:txBody>
          <a:bodyPr vert="horz" wrap="square" lIns="91440" tIns="45720" rIns="91440" bIns="45720" numCol="1" anchor="ctr" anchorCtr="0" compatLnSpc="1"/>
          <a:p>
            <a:pPr algn="r" fontAlgn="base">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dirty="0" smtClean="0"/>
              <a:t>Click to edit Master title style</a:t>
            </a:r>
            <a:endParaRPr lang="zh-CN" altLang="en-US" strike="noStrike" noProof="1" dirty="0"/>
          </a:p>
        </p:txBody>
      </p:sp>
      <p:sp>
        <p:nvSpPr>
          <p:cNvPr id="3" name="Content Placeholder 2"/>
          <p:cNvSpPr>
            <a:spLocks noGrp="1"/>
          </p:cNvSpPr>
          <p:nvPr>
            <p:ph idx="1"/>
          </p:nvPr>
        </p:nvSpPr>
        <p:spPr/>
        <p:txBody>
          <a:bodyPr/>
          <a:lstStyle>
            <a:lvl3pPr>
              <a:defRPr>
                <a:latin typeface="华文新魏" panose="02010800040101010101" pitchFamily="2" charset="-122"/>
                <a:ea typeface="华文新魏" panose="02010800040101010101" pitchFamily="2" charset="-122"/>
              </a:defRPr>
            </a:lvl3pPr>
            <a:lvl4pPr>
              <a:defRPr sz="1800">
                <a:latin typeface="华文新魏" panose="02010800040101010101" pitchFamily="2" charset="-122"/>
                <a:ea typeface="华文新魏" panose="02010800040101010101" pitchFamily="2" charset="-122"/>
              </a:defRPr>
            </a:lvl4pPr>
            <a:lvl5pPr>
              <a:defRPr sz="1600">
                <a:latin typeface="华文新魏" panose="02010800040101010101" pitchFamily="2" charset="-122"/>
                <a:ea typeface="华文新魏" panose="02010800040101010101" pitchFamily="2" charset="-122"/>
              </a:defRPr>
            </a:lvl5pPr>
          </a:lstStyle>
          <a:p>
            <a:pPr lvl="0" fontAlgn="base"/>
            <a:r>
              <a:rPr lang="en-US" altLang="zh-CN" strike="noStrike" noProof="1" dirty="0" smtClean="0"/>
              <a:t>Click to edit Master text styles</a:t>
            </a:r>
            <a:endParaRPr lang="en-US" altLang="zh-CN" strike="noStrike" noProof="1" dirty="0" smtClean="0"/>
          </a:p>
          <a:p>
            <a:pPr lvl="1" fontAlgn="base"/>
            <a:r>
              <a:rPr lang="en-US" altLang="zh-CN" strike="noStrike" noProof="1" dirty="0" smtClean="0"/>
              <a:t>Second level</a:t>
            </a:r>
            <a:endParaRPr lang="en-US" altLang="zh-CN" strike="noStrike" noProof="1" dirty="0" smtClean="0"/>
          </a:p>
          <a:p>
            <a:pPr lvl="2" fontAlgn="base"/>
            <a:r>
              <a:rPr lang="en-US" altLang="zh-CN" strike="noStrike" noProof="1" dirty="0" smtClean="0"/>
              <a:t>Third level</a:t>
            </a:r>
            <a:endParaRPr lang="en-US" altLang="zh-CN" strike="noStrike" noProof="1" dirty="0" smtClean="0"/>
          </a:p>
          <a:p>
            <a:pPr lvl="3" fontAlgn="base"/>
            <a:r>
              <a:rPr lang="en-US" altLang="zh-CN" strike="noStrike" noProof="1" dirty="0" smtClean="0"/>
              <a:t>Fourth level</a:t>
            </a:r>
            <a:endParaRPr lang="en-US" altLang="zh-CN" strike="noStrike" noProof="1" dirty="0" smtClean="0"/>
          </a:p>
          <a:p>
            <a:pPr lvl="4" fontAlgn="base"/>
            <a:r>
              <a:rPr lang="en-US" altLang="zh-CN" strike="noStrike" noProof="1" dirty="0" smtClean="0"/>
              <a:t>Fifth level</a:t>
            </a:r>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000" b="1" cap="all"/>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altLang="zh-CN" strike="noStrike" noProof="1" smtClean="0"/>
              <a:t>Click to edit Master text styles</a:t>
            </a:r>
            <a:endParaRPr lang="en-US" altLang="zh-CN"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sz="half" idx="1"/>
          </p:nvPr>
        </p:nvSpPr>
        <p:spPr>
          <a:xfrm>
            <a:off x="452967" y="1089025"/>
            <a:ext cx="518583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half" idx="2"/>
          </p:nvPr>
        </p:nvSpPr>
        <p:spPr>
          <a:xfrm>
            <a:off x="5842000" y="1089025"/>
            <a:ext cx="5187951"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dirty="0" smtClean="0"/>
              <a:t>Click to edit Master title style</a:t>
            </a:r>
            <a:endParaRPr lang="zh-CN" altLang="en-US" strike="noStrike" noProof="1" dirty="0"/>
          </a:p>
        </p:txBody>
      </p:sp>
      <p:sp>
        <p:nvSpPr>
          <p:cNvPr id="3" name="Content Placeholder 2"/>
          <p:cNvSpPr>
            <a:spLocks noGrp="1"/>
          </p:cNvSpPr>
          <p:nvPr>
            <p:ph idx="1"/>
          </p:nvPr>
        </p:nvSpPr>
        <p:spPr/>
        <p:txBody>
          <a:bodyPr/>
          <a:lstStyle>
            <a:lvl3pPr>
              <a:defRPr>
                <a:latin typeface="华文新魏" panose="02010800040101010101" pitchFamily="2" charset="-122"/>
                <a:ea typeface="华文新魏" panose="02010800040101010101" pitchFamily="2" charset="-122"/>
              </a:defRPr>
            </a:lvl3pPr>
            <a:lvl4pPr>
              <a:defRPr sz="1800">
                <a:latin typeface="华文新魏" panose="02010800040101010101" pitchFamily="2" charset="-122"/>
                <a:ea typeface="华文新魏" panose="02010800040101010101" pitchFamily="2" charset="-122"/>
              </a:defRPr>
            </a:lvl4pPr>
            <a:lvl5pPr>
              <a:defRPr sz="1600">
                <a:latin typeface="华文新魏" panose="02010800040101010101" pitchFamily="2" charset="-122"/>
                <a:ea typeface="华文新魏" panose="02010800040101010101" pitchFamily="2" charset="-122"/>
              </a:defRPr>
            </a:lvl5pPr>
          </a:lstStyle>
          <a:p>
            <a:pPr lvl="0" fontAlgn="base"/>
            <a:r>
              <a:rPr lang="en-US" altLang="zh-CN" strike="noStrike" noProof="1" dirty="0" smtClean="0"/>
              <a:t>Click to edit Master text styles</a:t>
            </a:r>
            <a:endParaRPr lang="en-US" altLang="zh-CN" strike="noStrike" noProof="1" dirty="0" smtClean="0"/>
          </a:p>
          <a:p>
            <a:pPr lvl="1" fontAlgn="base"/>
            <a:r>
              <a:rPr lang="en-US" altLang="zh-CN" strike="noStrike" noProof="1" dirty="0" smtClean="0"/>
              <a:t>Second level</a:t>
            </a:r>
            <a:endParaRPr lang="en-US" altLang="zh-CN" strike="noStrike" noProof="1" dirty="0" smtClean="0"/>
          </a:p>
          <a:p>
            <a:pPr lvl="2" fontAlgn="base"/>
            <a:r>
              <a:rPr lang="en-US" altLang="zh-CN" strike="noStrike" noProof="1" dirty="0" smtClean="0"/>
              <a:t>Third level</a:t>
            </a:r>
            <a:endParaRPr lang="en-US" altLang="zh-CN" strike="noStrike" noProof="1" dirty="0" smtClean="0"/>
          </a:p>
          <a:p>
            <a:pPr lvl="3" fontAlgn="base"/>
            <a:r>
              <a:rPr lang="en-US" altLang="zh-CN" strike="noStrike" noProof="1" dirty="0" smtClean="0"/>
              <a:t>Fourth level</a:t>
            </a:r>
            <a:endParaRPr lang="en-US" altLang="zh-CN" strike="noStrike" noProof="1" dirty="0" smtClean="0"/>
          </a:p>
          <a:p>
            <a:pPr lvl="4" fontAlgn="base"/>
            <a:r>
              <a:rPr lang="en-US" altLang="zh-CN" strike="noStrike" noProof="1" dirty="0" smtClean="0"/>
              <a:t>Fifth level</a:t>
            </a:r>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Text Placeholder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86233" y="228600"/>
            <a:ext cx="2643717" cy="6053138"/>
          </a:xfrm>
        </p:spPr>
        <p:txBody>
          <a:bodyPr vert="eaVert"/>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a:xfrm>
            <a:off x="452967" y="228600"/>
            <a:ext cx="7730067" cy="6053138"/>
          </a:xfrm>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152400"/>
            <a:ext cx="11480800" cy="838200"/>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39825"/>
          </a:xfrm>
        </p:spPr>
        <p:txBody>
          <a:body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sz="half" idx="1"/>
          </p:nvPr>
        </p:nvSpPr>
        <p:spPr>
          <a:xfrm>
            <a:off x="609600" y="1600200"/>
            <a:ext cx="5384800" cy="4530725"/>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quarter" idx="2"/>
          </p:nvPr>
        </p:nvSpPr>
        <p:spPr>
          <a:xfrm>
            <a:off x="6197600" y="1600200"/>
            <a:ext cx="5384800" cy="2189163"/>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Content Placeholder 4"/>
          <p:cNvSpPr>
            <a:spLocks noGrp="1"/>
          </p:cNvSpPr>
          <p:nvPr>
            <p:ph sz="quarter" idx="3"/>
          </p:nvPr>
        </p:nvSpPr>
        <p:spPr>
          <a:xfrm>
            <a:off x="6197600" y="3941763"/>
            <a:ext cx="5384800" cy="2189162"/>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8" name="Date Placeholder 5"/>
          <p:cNvSpPr>
            <a:spLocks noGrp="1"/>
          </p:cNvSpPr>
          <p:nvPr>
            <p:ph type="dt" sz="half" idx="12"/>
          </p:nvPr>
        </p:nvSpPr>
        <p:spPr bwMode="auto">
          <a:xfrm>
            <a:off x="609600" y="6243638"/>
            <a:ext cx="2844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Footer Placeholder 6"/>
          <p:cNvSpPr>
            <a:spLocks noGrp="1"/>
          </p:cNvSpPr>
          <p:nvPr>
            <p:ph type="ftr" sz="quarter" idx="1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Slide Number Placeholder 7"/>
          <p:cNvSpPr>
            <a:spLocks noGrp="1"/>
          </p:cNvSpPr>
          <p:nvPr>
            <p:ph type="sldNum" sz="quarter" idx="4"/>
          </p:nvPr>
        </p:nvSpPr>
        <p:spPr bwMode="auto">
          <a:xfrm>
            <a:off x="8737600" y="6243638"/>
            <a:ext cx="28448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207684" y="0"/>
            <a:ext cx="9601200" cy="6921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17033" y="1608138"/>
            <a:ext cx="5441951"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462184" y="1608138"/>
            <a:ext cx="5441949"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split orient="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2"/>
          <a:srcRect r="398" b="1730"/>
          <a:stretch>
            <a:fillRect/>
          </a:stretch>
        </p:blipFill>
        <p:spPr>
          <a:xfrm>
            <a:off x="0" y="0"/>
            <a:ext cx="12192000" cy="6858000"/>
          </a:xfrm>
          <a:prstGeom prst="rect">
            <a:avLst/>
          </a:prstGeom>
          <a:noFill/>
          <a:ln w="9525">
            <a:noFill/>
          </a:ln>
        </p:spPr>
      </p:pic>
      <p:sp>
        <p:nvSpPr>
          <p:cNvPr id="2051" name="KSO_BT1"/>
          <p:cNvSpPr>
            <a:spLocks noGrp="1" noChangeArrowheads="1"/>
          </p:cNvSpPr>
          <p:nvPr>
            <p:ph type="ctrTitle" hasCustomPrompt="1"/>
          </p:nvPr>
        </p:nvSpPr>
        <p:spPr>
          <a:xfrm>
            <a:off x="3469217" y="2578100"/>
            <a:ext cx="6813549" cy="1470025"/>
          </a:xfrm>
        </p:spPr>
        <p:txBody>
          <a:bodyPr/>
          <a:lstStyle>
            <a:lvl1pPr algn="ctr">
              <a:defRPr sz="4400"/>
            </a:lvl1pPr>
          </a:lstStyle>
          <a:p>
            <a:pPr fontAlgn="base"/>
            <a:r>
              <a:rPr lang="zh-CN" strike="noStrike" noProof="1" dirty="0"/>
              <a:t>单击此处</a:t>
            </a:r>
            <a:br>
              <a:rPr lang="zh-CN" dirty="0"/>
            </a:br>
            <a:r>
              <a:rPr lang="zh-CN" strike="noStrike" noProof="1" dirty="0"/>
              <a:t>编辑母版标题样式</a:t>
            </a:r>
            <a:endParaRPr lang="zh-CN" strike="noStrike" noProof="1" dirty="0"/>
          </a:p>
        </p:txBody>
      </p:sp>
      <p:sp>
        <p:nvSpPr>
          <p:cNvPr id="2052" name="KSO_BC1"/>
          <p:cNvSpPr>
            <a:spLocks noGrp="1" noChangeArrowheads="1"/>
          </p:cNvSpPr>
          <p:nvPr>
            <p:ph type="subTitle" idx="1"/>
          </p:nvPr>
        </p:nvSpPr>
        <p:spPr>
          <a:xfrm>
            <a:off x="3462867" y="4102100"/>
            <a:ext cx="6826251" cy="522288"/>
          </a:xfrm>
        </p:spPr>
        <p:txBody>
          <a:bodyPr anchor="ctr"/>
          <a:lstStyle>
            <a:lvl1pPr marL="0" indent="0" algn="ctr">
              <a:buFont typeface="Wingdings" panose="05000000000000000000" pitchFamily="2" charset="2"/>
              <a:buNone/>
              <a:defRPr>
                <a:solidFill>
                  <a:schemeClr val="folHlink"/>
                </a:solidFill>
              </a:defRPr>
            </a:lvl1pPr>
          </a:lstStyle>
          <a:p>
            <a:pPr fontAlgn="base"/>
            <a:r>
              <a:rPr lang="zh-CN" strike="noStrike" noProof="1" dirty="0"/>
              <a:t>单击此处编辑母版副标题样式</a:t>
            </a:r>
            <a:endParaRPr lang="zh-CN" strike="noStrike" noProof="1" dirty="0"/>
          </a:p>
        </p:txBody>
      </p:sp>
      <p:sp>
        <p:nvSpPr>
          <p:cNvPr id="9" name="KSO_FD"/>
          <p:cNvSpPr>
            <a:spLocks noGrp="1" noChangeArrowheads="1"/>
          </p:cNvSpPr>
          <p:nvPr>
            <p:ph type="dt" sz="half" idx="2"/>
          </p:nvPr>
        </p:nvSpPr>
        <p:spPr bwMode="auto">
          <a:xfrm>
            <a:off x="609600" y="6245225"/>
            <a:ext cx="2844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F60BCAF-F624-4465-ABBF-B0E1FDA9D493}"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KSO_FT"/>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1" name="KSO_FN"/>
          <p:cNvSpPr>
            <a:spLocks noGrp="1" noChangeArrowheads="1"/>
          </p:cNvSpPr>
          <p:nvPr>
            <p:ph type="sldNum" sz="quarter" idx="4"/>
          </p:nvPr>
        </p:nvSpPr>
        <p:spPr bwMode="auto">
          <a:xfrm>
            <a:off x="8737600" y="6245225"/>
            <a:ext cx="2844800" cy="476250"/>
          </a:xfrm>
          <a:prstGeom prst="rect">
            <a:avLst/>
          </a:prstGeom>
          <a:noFill/>
          <a:ln w="9525">
            <a:noFill/>
            <a:miter lim="800000"/>
          </a:ln>
        </p:spPr>
        <p:txBody>
          <a:bodyPr vert="horz" wrap="square" lIns="91440" tIns="45720" rIns="91440" bIns="45720" numCol="1" anchor="ctr" anchorCtr="0" compatLnSpc="1"/>
          <a:p>
            <a:pPr algn="r" fontAlgn="base">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000" b="1" cap="all"/>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altLang="zh-CN" strike="noStrike" noProof="1" smtClean="0"/>
              <a:t>Click to edit Master text styles</a:t>
            </a:r>
            <a:endParaRPr lang="en-US" altLang="zh-CN"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dirty="0" smtClean="0"/>
              <a:t>Click to edit Master title style</a:t>
            </a:r>
            <a:endParaRPr lang="zh-CN" altLang="en-US" strike="noStrike" noProof="1" dirty="0"/>
          </a:p>
        </p:txBody>
      </p:sp>
      <p:sp>
        <p:nvSpPr>
          <p:cNvPr id="3" name="Content Placeholder 2"/>
          <p:cNvSpPr>
            <a:spLocks noGrp="1"/>
          </p:cNvSpPr>
          <p:nvPr>
            <p:ph idx="1"/>
          </p:nvPr>
        </p:nvSpPr>
        <p:spPr/>
        <p:txBody>
          <a:bodyPr/>
          <a:lstStyle>
            <a:lvl3pPr>
              <a:defRPr>
                <a:latin typeface="华文新魏" panose="02010800040101010101" pitchFamily="2" charset="-122"/>
                <a:ea typeface="华文新魏" panose="02010800040101010101" pitchFamily="2" charset="-122"/>
              </a:defRPr>
            </a:lvl3pPr>
            <a:lvl4pPr>
              <a:defRPr sz="1800">
                <a:latin typeface="华文新魏" panose="02010800040101010101" pitchFamily="2" charset="-122"/>
                <a:ea typeface="华文新魏" panose="02010800040101010101" pitchFamily="2" charset="-122"/>
              </a:defRPr>
            </a:lvl4pPr>
            <a:lvl5pPr>
              <a:defRPr sz="1600">
                <a:latin typeface="华文新魏" panose="02010800040101010101" pitchFamily="2" charset="-122"/>
                <a:ea typeface="华文新魏" panose="02010800040101010101" pitchFamily="2" charset="-122"/>
              </a:defRPr>
            </a:lvl5pPr>
          </a:lstStyle>
          <a:p>
            <a:pPr lvl="0" fontAlgn="base"/>
            <a:r>
              <a:rPr lang="en-US" altLang="zh-CN" strike="noStrike" noProof="1" dirty="0" smtClean="0"/>
              <a:t>Click to edit Master text styles</a:t>
            </a:r>
            <a:endParaRPr lang="en-US" altLang="zh-CN" strike="noStrike" noProof="1" dirty="0" smtClean="0"/>
          </a:p>
          <a:p>
            <a:pPr lvl="1" fontAlgn="base"/>
            <a:r>
              <a:rPr lang="en-US" altLang="zh-CN" strike="noStrike" noProof="1" dirty="0" smtClean="0"/>
              <a:t>Second level</a:t>
            </a:r>
            <a:endParaRPr lang="en-US" altLang="zh-CN" strike="noStrike" noProof="1" dirty="0" smtClean="0"/>
          </a:p>
          <a:p>
            <a:pPr lvl="2" fontAlgn="base"/>
            <a:r>
              <a:rPr lang="en-US" altLang="zh-CN" strike="noStrike" noProof="1" dirty="0" smtClean="0"/>
              <a:t>Third level</a:t>
            </a:r>
            <a:endParaRPr lang="en-US" altLang="zh-CN" strike="noStrike" noProof="1" dirty="0" smtClean="0"/>
          </a:p>
          <a:p>
            <a:pPr lvl="3" fontAlgn="base"/>
            <a:r>
              <a:rPr lang="en-US" altLang="zh-CN" strike="noStrike" noProof="1" dirty="0" smtClean="0"/>
              <a:t>Fourth level</a:t>
            </a:r>
            <a:endParaRPr lang="en-US" altLang="zh-CN" strike="noStrike" noProof="1" dirty="0" smtClean="0"/>
          </a:p>
          <a:p>
            <a:pPr lvl="4" fontAlgn="base"/>
            <a:r>
              <a:rPr lang="en-US" altLang="zh-CN" strike="noStrike" noProof="1" dirty="0" smtClean="0"/>
              <a:t>Fifth level</a:t>
            </a:r>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000" b="1" cap="all"/>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altLang="zh-CN" strike="noStrike" noProof="1" smtClean="0"/>
              <a:t>Click to edit Master text styles</a:t>
            </a:r>
            <a:endParaRPr lang="en-US" altLang="zh-CN"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sz="half" idx="1"/>
          </p:nvPr>
        </p:nvSpPr>
        <p:spPr>
          <a:xfrm>
            <a:off x="452967" y="1089025"/>
            <a:ext cx="518583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half" idx="2"/>
          </p:nvPr>
        </p:nvSpPr>
        <p:spPr>
          <a:xfrm>
            <a:off x="5842000" y="1089025"/>
            <a:ext cx="5187951"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Text Placeholder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86233" y="228600"/>
            <a:ext cx="2643717" cy="6053138"/>
          </a:xfrm>
        </p:spPr>
        <p:txBody>
          <a:bodyPr vert="eaVert"/>
          <a:lstStyle/>
          <a:p>
            <a:pPr fontAlgn="base"/>
            <a:r>
              <a:rPr lang="en-US" altLang="zh-CN" strike="noStrike" noProof="1" smtClean="0"/>
              <a:t>Click to edit Master title style</a:t>
            </a:r>
            <a:endParaRPr lang="zh-CN" altLang="en-US" strike="noStrike" noProof="1"/>
          </a:p>
        </p:txBody>
      </p:sp>
      <p:sp>
        <p:nvSpPr>
          <p:cNvPr id="3" name="Vertical Text Placeholder 2"/>
          <p:cNvSpPr>
            <a:spLocks noGrp="1"/>
          </p:cNvSpPr>
          <p:nvPr>
            <p:ph type="body" orient="vert" idx="1"/>
          </p:nvPr>
        </p:nvSpPr>
        <p:spPr>
          <a:xfrm>
            <a:off x="452967" y="228600"/>
            <a:ext cx="7730067" cy="6053138"/>
          </a:xfrm>
        </p:spPr>
        <p:txBody>
          <a:bodyPr vert="eaVert"/>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sz="half" idx="1"/>
          </p:nvPr>
        </p:nvSpPr>
        <p:spPr>
          <a:xfrm>
            <a:off x="452967" y="1089025"/>
            <a:ext cx="5185833"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half" idx="2"/>
          </p:nvPr>
        </p:nvSpPr>
        <p:spPr>
          <a:xfrm>
            <a:off x="5842000" y="1089025"/>
            <a:ext cx="5187951" cy="5192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152400"/>
            <a:ext cx="11480800" cy="838200"/>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AndTwoObj">
  <p:cSld name="Title, Text, and 2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39825"/>
          </a:xfrm>
        </p:spPr>
        <p:txBody>
          <a:body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sz="half" idx="1"/>
          </p:nvPr>
        </p:nvSpPr>
        <p:spPr>
          <a:xfrm>
            <a:off x="609600" y="1600200"/>
            <a:ext cx="5384800" cy="4530725"/>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Content Placeholder 3"/>
          <p:cNvSpPr>
            <a:spLocks noGrp="1"/>
          </p:cNvSpPr>
          <p:nvPr>
            <p:ph sz="quarter" idx="2"/>
          </p:nvPr>
        </p:nvSpPr>
        <p:spPr>
          <a:xfrm>
            <a:off x="6197600" y="1600200"/>
            <a:ext cx="5384800" cy="2189163"/>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Content Placeholder 4"/>
          <p:cNvSpPr>
            <a:spLocks noGrp="1"/>
          </p:cNvSpPr>
          <p:nvPr>
            <p:ph sz="quarter" idx="3"/>
          </p:nvPr>
        </p:nvSpPr>
        <p:spPr>
          <a:xfrm>
            <a:off x="6197600" y="3941763"/>
            <a:ext cx="5384800" cy="2189162"/>
          </a:xfrm>
        </p:spPr>
        <p:txBody>
          <a:body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8" name="Date Placeholder 5"/>
          <p:cNvSpPr>
            <a:spLocks noGrp="1"/>
          </p:cNvSpPr>
          <p:nvPr>
            <p:ph type="dt" sz="half" idx="12"/>
          </p:nvPr>
        </p:nvSpPr>
        <p:spPr bwMode="auto">
          <a:xfrm>
            <a:off x="609600" y="6243638"/>
            <a:ext cx="2844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Footer Placeholder 6"/>
          <p:cNvSpPr>
            <a:spLocks noGrp="1"/>
          </p:cNvSpPr>
          <p:nvPr>
            <p:ph type="ftr" sz="quarter" idx="1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defRPr smtClean="0">
                <a:ea typeface="宋体" panose="0201060003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 name="Slide Number Placeholder 7"/>
          <p:cNvSpPr>
            <a:spLocks noGrp="1"/>
          </p:cNvSpPr>
          <p:nvPr>
            <p:ph type="sldNum" sz="quarter" idx="4"/>
          </p:nvPr>
        </p:nvSpPr>
        <p:spPr bwMode="auto">
          <a:xfrm>
            <a:off x="8737600" y="6243638"/>
            <a:ext cx="28448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207684" y="0"/>
            <a:ext cx="9601200" cy="6921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17033" y="1608138"/>
            <a:ext cx="5441951"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462184" y="1608138"/>
            <a:ext cx="5441949" cy="452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a:prstGeom prst="rect">
            <a:avLst/>
          </a:prstGeom>
          <a:noFill/>
          <a:ln w="9525">
            <a:noFill/>
            <a:miter lim="800000"/>
          </a:ln>
        </p:spPr>
        <p:txBody>
          <a:bodyPr vert="horz"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a:noFill/>
          <a:ln w="9525">
            <a:noFill/>
            <a:miter lim="800000"/>
          </a:ln>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a:noFill/>
          <a:ln w="9525">
            <a:noFill/>
            <a:miter lim="800000"/>
          </a:ln>
        </p:spPr>
        <p:txBody>
          <a:bodyPr vert="horz" wrap="square" lIns="91440" tIns="45720" rIns="91440" bIns="45720" numCol="1" anchor="ctr" anchorCtr="0" compatLnSpc="1"/>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altLang="zh-CN" strike="noStrike" noProof="1" smtClean="0"/>
              <a:t>Click to edit Master title style</a:t>
            </a:r>
            <a:endParaRPr lang="zh-CN" alt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altLang="zh-CN" strike="noStrike" noProof="1" smtClean="0"/>
              <a:t>Click to edit Master text styles</a:t>
            </a:r>
            <a:endParaRPr lang="en-US" altLang="zh-CN" strike="noStrike" noProof="1" smtClean="0"/>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altLang="zh-CN" strike="noStrike" noProof="1" smtClean="0"/>
              <a:t>Click to edit Master title style</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Content Placeholder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altLang="zh-CN" strike="noStrike" noProof="1" smtClean="0"/>
              <a:t>Click to edit Master text styles</a:t>
            </a:r>
            <a:endParaRPr lang="en-US" altLang="zh-CN" strike="noStrike" noProof="1" smtClean="0"/>
          </a:p>
          <a:p>
            <a:pPr lvl="1" fontAlgn="base"/>
            <a:r>
              <a:rPr lang="en-US" altLang="zh-CN" strike="noStrike" noProof="1" smtClean="0"/>
              <a:t>Second level</a:t>
            </a:r>
            <a:endParaRPr lang="en-US" altLang="zh-CN" strike="noStrike" noProof="1" smtClean="0"/>
          </a:p>
          <a:p>
            <a:pPr lvl="2" fontAlgn="base"/>
            <a:r>
              <a:rPr lang="en-US" altLang="zh-CN" strike="noStrike" noProof="1" smtClean="0"/>
              <a:t>Third level</a:t>
            </a:r>
            <a:endParaRPr lang="en-US" altLang="zh-CN" strike="noStrike" noProof="1" smtClean="0"/>
          </a:p>
          <a:p>
            <a:pPr lvl="3" fontAlgn="base"/>
            <a:r>
              <a:rPr lang="en-US" altLang="zh-CN" strike="noStrike" noProof="1" smtClean="0"/>
              <a:t>Fourth level</a:t>
            </a:r>
            <a:endParaRPr lang="en-US" altLang="zh-CN" strike="noStrike" noProof="1" smtClean="0"/>
          </a:p>
          <a:p>
            <a:pPr lvl="4" fontAlgn="base"/>
            <a:r>
              <a:rPr lang="en-US" altLang="zh-CN" strike="noStrike" noProof="1" smtClean="0"/>
              <a:t>Fifth level</a:t>
            </a:r>
            <a:endParaRPr lang="zh-CN" altLang="en-US" strike="noStrike" noProof="1"/>
          </a:p>
        </p:txBody>
      </p:sp>
      <p:sp>
        <p:nvSpPr>
          <p:cNvPr id="4" name="Text Placeholder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pPr fontAlgn="base"/>
            <a:r>
              <a:rPr lang="en-US" altLang="zh-CN" strike="noStrike" noProof="1" smtClean="0"/>
              <a:t>Click to edit Master title style</a:t>
            </a:r>
            <a:endParaRPr lang="zh-CN" alt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00000"/>
              </a:lnSpc>
              <a:spcBef>
                <a:spcPts val="1400"/>
              </a:spcBef>
              <a:spcAft>
                <a:spcPct val="0"/>
              </a:spcAft>
              <a:buClr>
                <a:srgbClr val="95953A"/>
              </a:buClr>
              <a:buSzPct val="50000"/>
              <a:buFont typeface="Wingdings" panose="05000000000000000000" pitchFamily="2" charset="2"/>
              <a:buNone/>
              <a:defRPr/>
            </a:pPr>
            <a:endParaRPr kumimoji="0" lang="zh-CN" altLang="en-US" sz="3200" b="0" i="0" u="none" strike="noStrike" kern="0" cap="none" spc="0" normalizeH="0" baseline="0" noProof="0" smtClean="0">
              <a:ln>
                <a:noFill/>
              </a:ln>
              <a:solidFill>
                <a:srgbClr val="0D0E0E"/>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altLang="zh-CN" strike="noStrike" noProof="1" smtClean="0"/>
              <a:t>Click to edit Master text styles</a:t>
            </a:r>
            <a:endParaRPr lang="en-US" altLang="zh-CN"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6" Type="http://schemas.openxmlformats.org/officeDocument/2006/relationships/theme" Target="../theme/theme2.xml"/><Relationship Id="rId15" Type="http://schemas.openxmlformats.org/officeDocument/2006/relationships/image" Target="../media/image2.pn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6" Type="http://schemas.openxmlformats.org/officeDocument/2006/relationships/theme" Target="../theme/theme3.xml"/><Relationship Id="rId15" Type="http://schemas.openxmlformats.org/officeDocument/2006/relationships/image" Target="../media/image2.pn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6"/>
          <p:cNvPicPr>
            <a:picLocks noChangeAspect="1"/>
          </p:cNvPicPr>
          <p:nvPr/>
        </p:nvPicPr>
        <p:blipFill>
          <a:blip r:embed="rId15"/>
          <a:srcRect l="458" t="864" r="6148" b="6552"/>
          <a:stretch>
            <a:fillRect/>
          </a:stretch>
        </p:blipFill>
        <p:spPr>
          <a:xfrm>
            <a:off x="0" y="-17462"/>
            <a:ext cx="12203113" cy="6888162"/>
          </a:xfrm>
          <a:prstGeom prst="rect">
            <a:avLst/>
          </a:prstGeom>
          <a:noFill/>
          <a:ln w="9525">
            <a:noFill/>
          </a:ln>
        </p:spPr>
      </p:pic>
      <p:sp>
        <p:nvSpPr>
          <p:cNvPr id="1027" name="KSO_BT1"/>
          <p:cNvSpPr>
            <a:spLocks noGrp="1"/>
          </p:cNvSpPr>
          <p:nvPr>
            <p:ph type="title"/>
          </p:nvPr>
        </p:nvSpPr>
        <p:spPr>
          <a:xfrm>
            <a:off x="452438" y="228600"/>
            <a:ext cx="9124950" cy="700088"/>
          </a:xfrm>
          <a:prstGeom prst="rect">
            <a:avLst/>
          </a:prstGeom>
          <a:noFill/>
          <a:ln w="9525">
            <a:noFill/>
          </a:ln>
        </p:spPr>
        <p:txBody>
          <a:bodyPr anchor="b" anchorCtr="0"/>
          <a:p>
            <a:pPr lvl="0"/>
            <a:r>
              <a:rPr lang="zh-CN" altLang="zh-CN" dirty="0"/>
              <a:t>单击此处编辑母版标题样式</a:t>
            </a:r>
            <a:endParaRPr lang="zh-CN" altLang="zh-CN" dirty="0"/>
          </a:p>
        </p:txBody>
      </p:sp>
      <p:sp>
        <p:nvSpPr>
          <p:cNvPr id="1028" name="KSO_BC1"/>
          <p:cNvSpPr>
            <a:spLocks noGrp="1"/>
          </p:cNvSpPr>
          <p:nvPr>
            <p:ph type="body"/>
          </p:nvPr>
        </p:nvSpPr>
        <p:spPr>
          <a:xfrm>
            <a:off x="452438" y="1089025"/>
            <a:ext cx="10577512" cy="5192713"/>
          </a:xfrm>
          <a:prstGeom prst="rect">
            <a:avLst/>
          </a:prstGeom>
          <a:noFill/>
          <a:ln w="9525">
            <a:noFill/>
          </a:ln>
        </p:spPr>
        <p:txBody>
          <a:bodyPr anchor="t" anchorCtr="0"/>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838200" y="6356350"/>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4038600" y="6356350"/>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8610600" y="6356350"/>
            <a:ext cx="27432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2pPr>
      <a:lvl3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3pPr>
      <a:lvl4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4pPr>
      <a:lvl5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5pPr>
      <a:lvl6pPr marL="4572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6pPr>
      <a:lvl7pPr marL="9144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7pPr>
      <a:lvl8pPr marL="13716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8pPr>
      <a:lvl9pPr marL="18288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图片 6"/>
          <p:cNvPicPr>
            <a:picLocks noChangeAspect="1"/>
          </p:cNvPicPr>
          <p:nvPr/>
        </p:nvPicPr>
        <p:blipFill>
          <a:blip r:embed="rId15"/>
          <a:srcRect l="458" t="864" r="6148" b="6552"/>
          <a:stretch>
            <a:fillRect/>
          </a:stretch>
        </p:blipFill>
        <p:spPr>
          <a:xfrm>
            <a:off x="0" y="-17462"/>
            <a:ext cx="12203113" cy="6888162"/>
          </a:xfrm>
          <a:prstGeom prst="rect">
            <a:avLst/>
          </a:prstGeom>
          <a:noFill/>
          <a:ln w="9525">
            <a:noFill/>
          </a:ln>
        </p:spPr>
      </p:pic>
      <p:sp>
        <p:nvSpPr>
          <p:cNvPr id="2051" name="KSO_BT1"/>
          <p:cNvSpPr>
            <a:spLocks noGrp="1"/>
          </p:cNvSpPr>
          <p:nvPr>
            <p:ph type="title"/>
          </p:nvPr>
        </p:nvSpPr>
        <p:spPr>
          <a:xfrm>
            <a:off x="452438" y="228600"/>
            <a:ext cx="9124950" cy="700088"/>
          </a:xfrm>
          <a:prstGeom prst="rect">
            <a:avLst/>
          </a:prstGeom>
          <a:noFill/>
          <a:ln w="9525">
            <a:noFill/>
          </a:ln>
        </p:spPr>
        <p:txBody>
          <a:bodyPr anchor="b" anchorCtr="0"/>
          <a:p>
            <a:pPr lvl="0"/>
            <a:r>
              <a:rPr lang="zh-CN" altLang="zh-CN" dirty="0"/>
              <a:t>单击此处编辑母版标题样式</a:t>
            </a:r>
            <a:endParaRPr lang="zh-CN" altLang="zh-CN" dirty="0"/>
          </a:p>
        </p:txBody>
      </p:sp>
      <p:sp>
        <p:nvSpPr>
          <p:cNvPr id="2052" name="KSO_BC1"/>
          <p:cNvSpPr>
            <a:spLocks noGrp="1"/>
          </p:cNvSpPr>
          <p:nvPr>
            <p:ph type="body"/>
          </p:nvPr>
        </p:nvSpPr>
        <p:spPr>
          <a:xfrm>
            <a:off x="452438" y="1089025"/>
            <a:ext cx="10577512" cy="5192713"/>
          </a:xfrm>
          <a:prstGeom prst="rect">
            <a:avLst/>
          </a:prstGeom>
          <a:noFill/>
          <a:ln w="9525">
            <a:noFill/>
          </a:ln>
        </p:spPr>
        <p:txBody>
          <a:bodyPr anchor="t" anchorCtr="0"/>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838200" y="6356350"/>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4038600" y="6356350"/>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8610600" y="6356350"/>
            <a:ext cx="27432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2pPr>
      <a:lvl3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3pPr>
      <a:lvl4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4pPr>
      <a:lvl5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5pPr>
      <a:lvl6pPr marL="4572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6pPr>
      <a:lvl7pPr marL="9144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7pPr>
      <a:lvl8pPr marL="13716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8pPr>
      <a:lvl9pPr marL="18288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6"/>
          <p:cNvPicPr>
            <a:picLocks noChangeAspect="1"/>
          </p:cNvPicPr>
          <p:nvPr/>
        </p:nvPicPr>
        <p:blipFill>
          <a:blip r:embed="rId15"/>
          <a:srcRect l="458" t="864" r="6148" b="6552"/>
          <a:stretch>
            <a:fillRect/>
          </a:stretch>
        </p:blipFill>
        <p:spPr>
          <a:xfrm>
            <a:off x="0" y="-17462"/>
            <a:ext cx="12203113" cy="6888162"/>
          </a:xfrm>
          <a:prstGeom prst="rect">
            <a:avLst/>
          </a:prstGeom>
          <a:noFill/>
          <a:ln w="9525">
            <a:noFill/>
          </a:ln>
        </p:spPr>
      </p:pic>
      <p:sp>
        <p:nvSpPr>
          <p:cNvPr id="1027" name="KSO_BT1"/>
          <p:cNvSpPr>
            <a:spLocks noGrp="1"/>
          </p:cNvSpPr>
          <p:nvPr>
            <p:ph type="title"/>
          </p:nvPr>
        </p:nvSpPr>
        <p:spPr>
          <a:xfrm>
            <a:off x="452438" y="228600"/>
            <a:ext cx="9124950" cy="700088"/>
          </a:xfrm>
          <a:prstGeom prst="rect">
            <a:avLst/>
          </a:prstGeom>
          <a:noFill/>
          <a:ln w="9525">
            <a:noFill/>
          </a:ln>
        </p:spPr>
        <p:txBody>
          <a:bodyPr anchor="b" anchorCtr="0"/>
          <a:p>
            <a:pPr lvl="0"/>
            <a:r>
              <a:rPr lang="zh-CN" altLang="zh-CN" dirty="0"/>
              <a:t>单击此处编辑母版标题样式</a:t>
            </a:r>
            <a:endParaRPr lang="zh-CN" altLang="zh-CN" dirty="0"/>
          </a:p>
        </p:txBody>
      </p:sp>
      <p:sp>
        <p:nvSpPr>
          <p:cNvPr id="1028" name="KSO_BC1"/>
          <p:cNvSpPr>
            <a:spLocks noGrp="1"/>
          </p:cNvSpPr>
          <p:nvPr>
            <p:ph type="body"/>
          </p:nvPr>
        </p:nvSpPr>
        <p:spPr>
          <a:xfrm>
            <a:off x="452438" y="1089025"/>
            <a:ext cx="10577512" cy="5192713"/>
          </a:xfrm>
          <a:prstGeom prst="rect">
            <a:avLst/>
          </a:prstGeom>
          <a:noFill/>
          <a:ln w="9525">
            <a:noFill/>
          </a:ln>
        </p:spPr>
        <p:txBody>
          <a:bodyPr anchor="t" anchorCtr="0"/>
          <a:p>
            <a:pPr lvl="0"/>
            <a:r>
              <a:rPr lang="zh-CN" altLang="zh-CN" dirty="0"/>
              <a:t>单击此处编辑母版文本样式</a:t>
            </a:r>
            <a:endParaRPr lang="zh-CN" altLang="zh-CN" dirty="0"/>
          </a:p>
          <a:p>
            <a:pPr lvl="1"/>
            <a:r>
              <a:rPr lang="zh-CN" altLang="zh-CN" dirty="0"/>
              <a:t>第二级</a:t>
            </a:r>
            <a:endParaRPr lang="zh-CN" altLang="zh-CN" dirty="0"/>
          </a:p>
        </p:txBody>
      </p:sp>
      <p:sp>
        <p:nvSpPr>
          <p:cNvPr id="1029" name="KSO_FD"/>
          <p:cNvSpPr>
            <a:spLocks noGrp="1" noChangeArrowheads="1"/>
          </p:cNvSpPr>
          <p:nvPr>
            <p:ph type="dt" sz="half" idx="2"/>
          </p:nvPr>
        </p:nvSpPr>
        <p:spPr bwMode="auto">
          <a:xfrm>
            <a:off x="838200" y="6356350"/>
            <a:ext cx="2743200" cy="365125"/>
          </a:xfrm>
          <a:prstGeom prst="rect">
            <a:avLst/>
          </a:prstGeom>
          <a:noFill/>
          <a:ln w="9525">
            <a:noFill/>
            <a:miter lim="800000"/>
          </a:ln>
        </p:spPr>
        <p:txBody>
          <a:bodyPr vert="horz" wrap="square" lIns="91440" tIns="45720" rIns="91440" bIns="45720" numCol="1" anchor="ctr" anchorCtr="0" compatLnSpc="1"/>
          <a:lstStyle>
            <a:lvl1pPr eaLnBrk="0" hangingPunct="0">
              <a:buFont typeface="Arial" panose="020B0604020202020204" pitchFamily="34" charset="0"/>
              <a:buNone/>
              <a:defRPr sz="1200">
                <a:solidFill>
                  <a:srgbClr val="949596"/>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8AAD2BA-B138-4332-BA17-673A18F7ADB6}" type="datetimeFigureOut">
              <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rPr>
            </a:fld>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0" name="KSO_FT"/>
          <p:cNvSpPr>
            <a:spLocks noGrp="1" noChangeArrowheads="1"/>
          </p:cNvSpPr>
          <p:nvPr>
            <p:ph type="ftr" sz="quarter" idx="3"/>
          </p:nvPr>
        </p:nvSpPr>
        <p:spPr bwMode="auto">
          <a:xfrm>
            <a:off x="4038600" y="6356350"/>
            <a:ext cx="4114800" cy="365125"/>
          </a:xfrm>
          <a:prstGeom prst="rect">
            <a:avLst/>
          </a:prstGeom>
          <a:noFill/>
          <a:ln w="9525">
            <a:noFill/>
            <a:miter lim="800000"/>
          </a:ln>
        </p:spPr>
        <p:txBody>
          <a:bodyPr vert="horz" wrap="square" lIns="91440" tIns="45720" rIns="91440" bIns="45720" numCol="1" anchor="ctr" anchorCtr="0" compatLnSpc="1"/>
          <a:lstStyle>
            <a:lvl1pPr algn="ctr" eaLnBrk="0" hangingPunct="0">
              <a:buFont typeface="Arial" panose="020B0604020202020204" pitchFamily="34" charset="0"/>
              <a:buNone/>
              <a:defRPr sz="1200">
                <a:solidFill>
                  <a:srgbClr val="949596"/>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949596"/>
              </a:solidFill>
              <a:effectLst/>
              <a:uLnTx/>
              <a:uFillTx/>
              <a:latin typeface="Times New Roman" panose="02020603050405020304" pitchFamily="18" charset="0"/>
              <a:ea typeface="宋体" panose="02010600030101010101" pitchFamily="2" charset="-122"/>
              <a:cs typeface="+mn-cs"/>
            </a:endParaRPr>
          </a:p>
        </p:txBody>
      </p:sp>
      <p:sp>
        <p:nvSpPr>
          <p:cNvPr id="1031" name="KSO_FN"/>
          <p:cNvSpPr>
            <a:spLocks noGrp="1" noChangeArrowheads="1"/>
          </p:cNvSpPr>
          <p:nvPr>
            <p:ph type="sldNum" sz="quarter" idx="4"/>
          </p:nvPr>
        </p:nvSpPr>
        <p:spPr bwMode="auto">
          <a:xfrm>
            <a:off x="8610600" y="6356350"/>
            <a:ext cx="27432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949596"/>
                </a:solidFill>
              </a:defRPr>
            </a:lvl1pPr>
          </a:lstStyle>
          <a:p>
            <a:pPr lvl="0" eaLnBrk="0" fontAlgn="base" hangingPunct="0">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l" rtl="0" eaLnBrk="0" fontAlgn="base" hangingPunct="0">
        <a:lnSpc>
          <a:spcPct val="90000"/>
        </a:lnSpc>
        <a:spcBef>
          <a:spcPct val="0"/>
        </a:spcBef>
        <a:spcAft>
          <a:spcPct val="0"/>
        </a:spcAft>
        <a:defRPr sz="3600" b="1">
          <a:solidFill>
            <a:schemeClr val="accent1"/>
          </a:solidFill>
          <a:latin typeface="+mj-lt"/>
          <a:ea typeface="+mj-ea"/>
          <a:cs typeface="+mj-cs"/>
        </a:defRPr>
      </a:lvl1pPr>
      <a:lvl2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2pPr>
      <a:lvl3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3pPr>
      <a:lvl4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4pPr>
      <a:lvl5pPr algn="l" rtl="0" eaLnBrk="0" fontAlgn="base" hangingPunct="0">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5pPr>
      <a:lvl6pPr marL="4572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6pPr>
      <a:lvl7pPr marL="9144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7pPr>
      <a:lvl8pPr marL="13716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8pPr>
      <a:lvl9pPr marL="1828800" algn="l" rtl="0" fontAlgn="base">
        <a:lnSpc>
          <a:spcPct val="90000"/>
        </a:lnSpc>
        <a:spcBef>
          <a:spcPct val="0"/>
        </a:spcBef>
        <a:spcAft>
          <a:spcPct val="0"/>
        </a:spcAft>
        <a:defRPr sz="3600" b="1">
          <a:solidFill>
            <a:schemeClr val="accent1"/>
          </a:solidFill>
          <a:latin typeface="华文新魏" panose="02010800040101010101" pitchFamily="2" charset="-122"/>
          <a:ea typeface="华文新魏" panose="02010800040101010101" pitchFamily="2" charset="-122"/>
        </a:defRPr>
      </a:lvl9pPr>
    </p:titleStyle>
    <p:body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41.svg"/><Relationship Id="rId8" Type="http://schemas.openxmlformats.org/officeDocument/2006/relationships/image" Target="../media/image59.png"/><Relationship Id="rId7" Type="http://schemas.openxmlformats.org/officeDocument/2006/relationships/tags" Target="../tags/tag26.xml"/><Relationship Id="rId6" Type="http://schemas.openxmlformats.org/officeDocument/2006/relationships/image" Target="../media/image36.svg"/><Relationship Id="rId5" Type="http://schemas.openxmlformats.org/officeDocument/2006/relationships/image" Target="../media/image58.png"/><Relationship Id="rId4" Type="http://schemas.openxmlformats.org/officeDocument/2006/relationships/tags" Target="../tags/tag25.xml"/><Relationship Id="rId3" Type="http://schemas.openxmlformats.org/officeDocument/2006/relationships/image" Target="../media/image30.svg"/><Relationship Id="rId2" Type="http://schemas.openxmlformats.org/officeDocument/2006/relationships/image" Target="../media/image29.png"/><Relationship Id="rId13" Type="http://schemas.openxmlformats.org/officeDocument/2006/relationships/slideLayout" Target="../slideLayouts/slideLayout35.xml"/><Relationship Id="rId12" Type="http://schemas.openxmlformats.org/officeDocument/2006/relationships/image" Target="../media/image39.svg"/><Relationship Id="rId11" Type="http://schemas.openxmlformats.org/officeDocument/2006/relationships/image" Target="../media/image60.png"/><Relationship Id="rId10" Type="http://schemas.openxmlformats.org/officeDocument/2006/relationships/tags" Target="../tags/tag27.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1" Type="http://schemas.openxmlformats.org/officeDocument/2006/relationships/slideLayout" Target="../slideLayouts/slideLayout35.xml"/><Relationship Id="rId20" Type="http://schemas.openxmlformats.org/officeDocument/2006/relationships/image" Target="../media/image30.svg"/><Relationship Id="rId2" Type="http://schemas.openxmlformats.org/officeDocument/2006/relationships/tags" Target="../tags/tag29.xml"/><Relationship Id="rId19" Type="http://schemas.openxmlformats.org/officeDocument/2006/relationships/image" Target="../media/image29.png"/><Relationship Id="rId18" Type="http://schemas.openxmlformats.org/officeDocument/2006/relationships/tags" Target="../tags/tag39.xml"/><Relationship Id="rId17" Type="http://schemas.openxmlformats.org/officeDocument/2006/relationships/image" Target="../media/image66.svg"/><Relationship Id="rId16" Type="http://schemas.openxmlformats.org/officeDocument/2006/relationships/image" Target="../media/image65.png"/><Relationship Id="rId15" Type="http://schemas.openxmlformats.org/officeDocument/2006/relationships/tags" Target="../tags/tag38.xml"/><Relationship Id="rId14" Type="http://schemas.openxmlformats.org/officeDocument/2006/relationships/image" Target="../media/image64.svg"/><Relationship Id="rId13" Type="http://schemas.openxmlformats.org/officeDocument/2006/relationships/image" Target="../media/image63.png"/><Relationship Id="rId12" Type="http://schemas.openxmlformats.org/officeDocument/2006/relationships/tags" Target="../tags/tag37.xml"/><Relationship Id="rId11" Type="http://schemas.openxmlformats.org/officeDocument/2006/relationships/image" Target="../media/image62.svg"/><Relationship Id="rId10" Type="http://schemas.openxmlformats.org/officeDocument/2006/relationships/image" Target="../media/image61.png"/><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9" Type="http://schemas.openxmlformats.org/officeDocument/2006/relationships/image" Target="../media/image75.png"/><Relationship Id="rId8" Type="http://schemas.openxmlformats.org/officeDocument/2006/relationships/image" Target="../media/image74.png"/><Relationship Id="rId7" Type="http://schemas.openxmlformats.org/officeDocument/2006/relationships/image" Target="../media/image73.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2" Type="http://schemas.openxmlformats.org/officeDocument/2006/relationships/slideLayout" Target="../slideLayouts/slideLayout7.xml"/><Relationship Id="rId11" Type="http://schemas.openxmlformats.org/officeDocument/2006/relationships/image" Target="../media/image77.png"/><Relationship Id="rId10" Type="http://schemas.openxmlformats.org/officeDocument/2006/relationships/image" Target="../media/image76.png"/><Relationship Id="rId1" Type="http://schemas.openxmlformats.org/officeDocument/2006/relationships/image" Target="../media/image6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image" Target="../media/image78.jpeg"/></Relationships>
</file>

<file path=ppt/slides/_rels/slide14.xml.rels><?xml version="1.0" encoding="UTF-8" standalone="yes"?>
<Relationships xmlns="http://schemas.openxmlformats.org/package/2006/relationships"><Relationship Id="rId9" Type="http://schemas.openxmlformats.org/officeDocument/2006/relationships/image" Target="../media/image89.png"/><Relationship Id="rId8" Type="http://schemas.openxmlformats.org/officeDocument/2006/relationships/image" Target="../media/image88.svg"/><Relationship Id="rId7" Type="http://schemas.openxmlformats.org/officeDocument/2006/relationships/image" Target="../media/image87.png"/><Relationship Id="rId6" Type="http://schemas.openxmlformats.org/officeDocument/2006/relationships/image" Target="../media/image86.jpeg"/><Relationship Id="rId5" Type="http://schemas.openxmlformats.org/officeDocument/2006/relationships/image" Target="../media/image85.svg"/><Relationship Id="rId4" Type="http://schemas.openxmlformats.org/officeDocument/2006/relationships/image" Target="../media/image84.png"/><Relationship Id="rId3" Type="http://schemas.openxmlformats.org/officeDocument/2006/relationships/image" Target="../media/image83.svg"/><Relationship Id="rId2" Type="http://schemas.openxmlformats.org/officeDocument/2006/relationships/image" Target="../media/image82.png"/><Relationship Id="rId11" Type="http://schemas.openxmlformats.org/officeDocument/2006/relationships/slideLayout" Target="../slideLayouts/slideLayout35.xml"/><Relationship Id="rId10" Type="http://schemas.openxmlformats.org/officeDocument/2006/relationships/image" Target="../media/image90.svg"/><Relationship Id="rId1" Type="http://schemas.openxmlformats.org/officeDocument/2006/relationships/image" Target="../media/image81.jpeg"/></Relationships>
</file>

<file path=ppt/slides/_rels/slide15.xml.rels><?xml version="1.0" encoding="UTF-8" standalone="yes"?>
<Relationships xmlns="http://schemas.openxmlformats.org/package/2006/relationships"><Relationship Id="rId9" Type="http://schemas.openxmlformats.org/officeDocument/2006/relationships/image" Target="../media/image94.png"/><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image" Target="../media/image93.svg"/><Relationship Id="rId4" Type="http://schemas.openxmlformats.org/officeDocument/2006/relationships/image" Target="../media/image92.png"/><Relationship Id="rId32" Type="http://schemas.openxmlformats.org/officeDocument/2006/relationships/slideLayout" Target="../slideLayouts/slideLayout35.xml"/><Relationship Id="rId31" Type="http://schemas.openxmlformats.org/officeDocument/2006/relationships/tags" Target="../tags/tag57.xml"/><Relationship Id="rId30" Type="http://schemas.openxmlformats.org/officeDocument/2006/relationships/image" Target="../media/image103.svg"/><Relationship Id="rId3" Type="http://schemas.openxmlformats.org/officeDocument/2006/relationships/tags" Target="../tags/tag41.xml"/><Relationship Id="rId29" Type="http://schemas.openxmlformats.org/officeDocument/2006/relationships/image" Target="../media/image102.png"/><Relationship Id="rId28" Type="http://schemas.openxmlformats.org/officeDocument/2006/relationships/tags" Target="../tags/tag56.xml"/><Relationship Id="rId27" Type="http://schemas.openxmlformats.org/officeDocument/2006/relationships/tags" Target="../tags/tag55.xml"/><Relationship Id="rId26" Type="http://schemas.openxmlformats.org/officeDocument/2006/relationships/tags" Target="../tags/tag54.xml"/><Relationship Id="rId25" Type="http://schemas.openxmlformats.org/officeDocument/2006/relationships/image" Target="../media/image101.svg"/><Relationship Id="rId24" Type="http://schemas.openxmlformats.org/officeDocument/2006/relationships/image" Target="../media/image100.png"/><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image" Target="../media/image99.svg"/><Relationship Id="rId2" Type="http://schemas.openxmlformats.org/officeDocument/2006/relationships/tags" Target="../tags/tag40.xml"/><Relationship Id="rId19" Type="http://schemas.openxmlformats.org/officeDocument/2006/relationships/image" Target="../media/image98.png"/><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image" Target="../media/image97.svg"/><Relationship Id="rId14" Type="http://schemas.openxmlformats.org/officeDocument/2006/relationships/image" Target="../media/image96.png"/><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image" Target="../media/image95.svg"/><Relationship Id="rId1" Type="http://schemas.openxmlformats.org/officeDocument/2006/relationships/image" Target="../media/image91.png"/></Relationships>
</file>

<file path=ppt/slides/_rels/slide16.xml.rels><?xml version="1.0" encoding="UTF-8" standalone="yes"?>
<Relationships xmlns="http://schemas.openxmlformats.org/package/2006/relationships"><Relationship Id="rId9" Type="http://schemas.openxmlformats.org/officeDocument/2006/relationships/image" Target="../media/image112.png"/><Relationship Id="rId8" Type="http://schemas.openxmlformats.org/officeDocument/2006/relationships/image" Target="../media/image111.svg"/><Relationship Id="rId7" Type="http://schemas.openxmlformats.org/officeDocument/2006/relationships/image" Target="../media/image110.png"/><Relationship Id="rId6" Type="http://schemas.openxmlformats.org/officeDocument/2006/relationships/image" Target="../media/image109.svg"/><Relationship Id="rId5" Type="http://schemas.openxmlformats.org/officeDocument/2006/relationships/image" Target="../media/image108.png"/><Relationship Id="rId4" Type="http://schemas.openxmlformats.org/officeDocument/2006/relationships/image" Target="../media/image107.svg"/><Relationship Id="rId3" Type="http://schemas.openxmlformats.org/officeDocument/2006/relationships/image" Target="../media/image106.png"/><Relationship Id="rId20" Type="http://schemas.openxmlformats.org/officeDocument/2006/relationships/slideLayout" Target="../slideLayouts/slideLayout35.xml"/><Relationship Id="rId2" Type="http://schemas.openxmlformats.org/officeDocument/2006/relationships/image" Target="../media/image105.svg"/><Relationship Id="rId19" Type="http://schemas.openxmlformats.org/officeDocument/2006/relationships/image" Target="../media/image122.svg"/><Relationship Id="rId18" Type="http://schemas.openxmlformats.org/officeDocument/2006/relationships/image" Target="../media/image121.png"/><Relationship Id="rId17" Type="http://schemas.openxmlformats.org/officeDocument/2006/relationships/image" Target="../media/image120.jpeg"/><Relationship Id="rId16" Type="http://schemas.openxmlformats.org/officeDocument/2006/relationships/image" Target="../media/image119.svg"/><Relationship Id="rId15" Type="http://schemas.openxmlformats.org/officeDocument/2006/relationships/image" Target="../media/image118.png"/><Relationship Id="rId14" Type="http://schemas.openxmlformats.org/officeDocument/2006/relationships/image" Target="../media/image117.svg"/><Relationship Id="rId13" Type="http://schemas.openxmlformats.org/officeDocument/2006/relationships/image" Target="../media/image116.png"/><Relationship Id="rId12" Type="http://schemas.openxmlformats.org/officeDocument/2006/relationships/image" Target="../media/image115.svg"/><Relationship Id="rId11" Type="http://schemas.openxmlformats.org/officeDocument/2006/relationships/image" Target="../media/image114.png"/><Relationship Id="rId10" Type="http://schemas.openxmlformats.org/officeDocument/2006/relationships/image" Target="../media/image113.svg"/><Relationship Id="rId1" Type="http://schemas.openxmlformats.org/officeDocument/2006/relationships/image" Target="../media/image10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3.jpeg"/><Relationship Id="rId1" Type="http://schemas.openxmlformats.org/officeDocument/2006/relationships/hyperlink" Target="https://image.baidu.com/search/detail?ct=503316480&amp;z=undefined&amp;tn=baiduimagedetail&amp;ipn=d&amp;word=%E8%B0%A2%E8%B0%A2%E8%81%86%E5%90%AC&amp;step_word=&amp;ie=utf-8&amp;in=&amp;cl=2&amp;lm=-1&amp;st=undefined&amp;hd=undefined&amp;latest=undefined&amp;copyright=undefined&amp;cs=980943484,3187674308&amp;os=463598261,2970417646&amp;simid=4152695173,737884772&amp;pn=58&amp;rn=1&amp;di=7260&amp;ln=1038&amp;fr=&amp;fmq=1573622432714_R&amp;fm=&amp;ic=undefined&amp;s=undefined&amp;se=&amp;sme=&amp;tab=0&amp;width=undefined&amp;height=undefined&amp;face=undefined&amp;is=0,0&amp;istype=0&amp;ist=&amp;jit=&amp;bdtype=0&amp;spn=0&amp;pi=0&amp;gsm=0&amp;hs=2&amp;objurl=http://www.51wendang.com/pic/e9c462a08ad0b5228914bb03/16-810-jpg_6-1080-0-0-1080.jpg&amp;rpstart=0&amp;rpnum=0&amp;adpicid=0&amp;force=undefin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8" Type="http://schemas.openxmlformats.org/officeDocument/2006/relationships/notesSlide" Target="../notesSlides/notesSlide1.xml"/><Relationship Id="rId17" Type="http://schemas.openxmlformats.org/officeDocument/2006/relationships/slideLayout" Target="../slideLayouts/slideLayout7.xml"/><Relationship Id="rId16" Type="http://schemas.openxmlformats.org/officeDocument/2006/relationships/image" Target="../media/image14.svg"/><Relationship Id="rId15" Type="http://schemas.openxmlformats.org/officeDocument/2006/relationships/image" Target="../media/image13.png"/><Relationship Id="rId14" Type="http://schemas.openxmlformats.org/officeDocument/2006/relationships/tags" Target="../tags/tag7.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image" Target="../media/image10.svg"/><Relationship Id="rId10" Type="http://schemas.openxmlformats.org/officeDocument/2006/relationships/image" Target="../media/image9.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5" Type="http://schemas.openxmlformats.org/officeDocument/2006/relationships/slideLayout" Target="../slideLayouts/slideLayout7.xml"/><Relationship Id="rId14" Type="http://schemas.openxmlformats.org/officeDocument/2006/relationships/image" Target="../media/image28.png"/><Relationship Id="rId13" Type="http://schemas.openxmlformats.org/officeDocument/2006/relationships/image" Target="../media/image27.png"/><Relationship Id="rId12" Type="http://schemas.openxmlformats.org/officeDocument/2006/relationships/image" Target="../media/image26.png"/><Relationship Id="rId11" Type="http://schemas.openxmlformats.org/officeDocument/2006/relationships/image" Target="../media/image25.png"/><Relationship Id="rId10" Type="http://schemas.openxmlformats.org/officeDocument/2006/relationships/image" Target="../media/image24.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image" Target="../media/image36.svg"/><Relationship Id="rId7" Type="http://schemas.openxmlformats.org/officeDocument/2006/relationships/image" Target="../media/image35.png"/><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s>
</file>

<file path=ppt/slides/_rels/slide7.xml.rels><?xml version="1.0" encoding="UTF-8" standalone="yes"?>
<Relationships xmlns="http://schemas.openxmlformats.org/package/2006/relationships"><Relationship Id="rId9" Type="http://schemas.openxmlformats.org/officeDocument/2006/relationships/image" Target="../media/image45.svg"/><Relationship Id="rId8" Type="http://schemas.openxmlformats.org/officeDocument/2006/relationships/image" Target="../media/image44.png"/><Relationship Id="rId7" Type="http://schemas.openxmlformats.org/officeDocument/2006/relationships/image" Target="../media/image43.svg"/><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3" Type="http://schemas.openxmlformats.org/officeDocument/2006/relationships/image" Target="../media/image39.svg"/><Relationship Id="rId2" Type="http://schemas.openxmlformats.org/officeDocument/2006/relationships/image" Target="../media/image38.png"/><Relationship Id="rId10" Type="http://schemas.openxmlformats.org/officeDocument/2006/relationships/slideLayout" Target="../slideLayouts/slideLayout35.xml"/><Relationship Id="rId1" Type="http://schemas.openxmlformats.org/officeDocument/2006/relationships/image" Target="../media/image37.png"/></Relationships>
</file>

<file path=ppt/slides/_rels/slide8.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47.svg"/><Relationship Id="rId3" Type="http://schemas.openxmlformats.org/officeDocument/2006/relationships/image" Target="../media/image46.png"/><Relationship Id="rId25" Type="http://schemas.openxmlformats.org/officeDocument/2006/relationships/slideLayout" Target="../slideLayouts/slideLayout35.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image" Target="../media/image51.svg"/><Relationship Id="rId21" Type="http://schemas.openxmlformats.org/officeDocument/2006/relationships/image" Target="../media/image50.png"/><Relationship Id="rId20" Type="http://schemas.openxmlformats.org/officeDocument/2006/relationships/tags" Target="../tags/tag21.xml"/><Relationship Id="rId2" Type="http://schemas.openxmlformats.org/officeDocument/2006/relationships/tags" Target="../tags/tag9.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image" Target="../media/image30.svg"/><Relationship Id="rId15" Type="http://schemas.openxmlformats.org/officeDocument/2006/relationships/image" Target="../media/image29.png"/><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image" Target="../media/image49.svg"/><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image" Target="../media/image57.svg"/><Relationship Id="rId7" Type="http://schemas.openxmlformats.org/officeDocument/2006/relationships/image" Target="../media/image56.png"/><Relationship Id="rId6" Type="http://schemas.openxmlformats.org/officeDocument/2006/relationships/image" Target="../media/image34.svg"/><Relationship Id="rId5" Type="http://schemas.openxmlformats.org/officeDocument/2006/relationships/image" Target="../media/image55.png"/><Relationship Id="rId4" Type="http://schemas.openxmlformats.org/officeDocument/2006/relationships/image" Target="../media/image51.svg"/><Relationship Id="rId3" Type="http://schemas.openxmlformats.org/officeDocument/2006/relationships/image" Target="../media/image54.png"/><Relationship Id="rId2" Type="http://schemas.openxmlformats.org/officeDocument/2006/relationships/image" Target="../media/image53.svg"/><Relationship Id="rId1"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3"/>
          <p:cNvSpPr>
            <a:spLocks noGrp="1"/>
          </p:cNvSpPr>
          <p:nvPr>
            <p:ph type="subTitle" idx="1"/>
          </p:nvPr>
        </p:nvSpPr>
        <p:spPr>
          <a:xfrm>
            <a:off x="814388" y="2565400"/>
            <a:ext cx="10609263" cy="2336800"/>
          </a:xfrm>
        </p:spPr>
        <p:txBody>
          <a:bodyPr vert="horz" wrap="square" lIns="121920" tIns="60960" rIns="121920" bIns="60960" anchor="ctr" anchorCtr="0"/>
          <a:p>
            <a:pPr marL="0" marR="0" indent="0" algn="ctr" defTabSz="914400" rtl="0" eaLnBrk="1" fontAlgn="base" latinLnBrk="0" hangingPunct="1">
              <a:lnSpc>
                <a:spcPct val="100000"/>
              </a:lnSpc>
              <a:spcBef>
                <a:spcPts val="1400"/>
              </a:spcBef>
              <a:spcAft>
                <a:spcPct val="0"/>
              </a:spcAft>
              <a:buClr>
                <a:srgbClr val="95953A"/>
              </a:buClr>
              <a:buSzPct val="50000"/>
              <a:buFont typeface="Wingdings" panose="05000000000000000000" pitchFamily="2" charset="2"/>
              <a:buNone/>
            </a:pPr>
            <a:r>
              <a:rPr kumimoji="0" lang="zh-CN" altLang="en-US" sz="6600" b="1" i="0" u="none" strike="noStrike" kern="0" cap="none" spc="0" normalizeH="0" baseline="0" noProof="1" dirty="0">
                <a:solidFill>
                  <a:schemeClr val="tx1"/>
                </a:solidFill>
                <a:latin typeface="微软雅黑" panose="020B0503020204020204" charset="-122"/>
                <a:ea typeface="微软雅黑" panose="020B0503020204020204" charset="-122"/>
                <a:cs typeface="+mn-cs"/>
              </a:rPr>
              <a:t>智能化软件测试</a:t>
            </a:r>
            <a:endParaRPr kumimoji="0" lang="zh-CN" altLang="zh-CN" sz="6600" b="1" i="0" u="none" strike="noStrike" kern="0" cap="none" spc="0" normalizeH="0" baseline="0" noProof="1" dirty="0">
              <a:solidFill>
                <a:schemeClr val="tx1"/>
              </a:solidFill>
              <a:latin typeface="微软雅黑" panose="020B0503020204020204" charset="-122"/>
              <a:ea typeface="微软雅黑" panose="020B0503020204020204" charset="-122"/>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核心技术：专家</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系统</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4" name="AutoShape 4"/>
          <p:cNvSpPr/>
          <p:nvPr/>
        </p:nvSpPr>
        <p:spPr>
          <a:xfrm>
            <a:off x="762000" y="1250950"/>
            <a:ext cx="10668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i="0">
                <a:solidFill>
                  <a:srgbClr val="525252"/>
                </a:solidFill>
                <a:uFillTx/>
                <a:latin typeface="微软雅黑" panose="020B0503020204020204" charset="-122"/>
                <a:ea typeface="微软雅黑" panose="020B0503020204020204" charset="-122"/>
                <a:cs typeface="Noto Sans SC" panose="020B0200000000000000" charset="-122"/>
                <a:sym typeface="Noto Sans SC" panose="020B0200000000000000" charset="-122"/>
              </a:rPr>
              <a:t>在智能化软件测试中，专家系统模拟资深测试工程师的知识和经验，用于复杂问题的诊断、测试策略的制定和自动化脚本的生成，提升测试的智能化水平和专业性。</a:t>
            </a:r>
            <a:endParaRPr lang="zh-CN" altLang="en-US" sz="2400" i="0">
              <a:solidFill>
                <a:srgbClr val="525252"/>
              </a:solidFill>
              <a:uFillTx/>
              <a:latin typeface="微软雅黑" panose="020B0503020204020204" charset="-122"/>
              <a:ea typeface="微软雅黑" panose="020B0503020204020204" charset="-122"/>
              <a:cs typeface="Noto Sans SC" panose="020B0200000000000000" charset="-122"/>
              <a:sym typeface="Noto Sans SC" panose="020B0200000000000000" charset="-122"/>
            </a:endParaRPr>
          </a:p>
          <a:p>
            <a:pPr marL="0" indent="0" algn="l">
              <a:lnSpc>
                <a:spcPct val="117000"/>
              </a:lnSpc>
              <a:defRPr/>
            </a:pPr>
            <a:endParaRPr lang="zh-CN" altLang="en-US" sz="2400" i="0">
              <a:solidFill>
                <a:srgbClr val="525252"/>
              </a:solidFill>
              <a:uFillTx/>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5" name="AutoShape 5"/>
          <p:cNvSpPr/>
          <p:nvPr/>
        </p:nvSpPr>
        <p:spPr>
          <a:xfrm>
            <a:off x="762000" y="2413000"/>
            <a:ext cx="5270500" cy="1905000"/>
          </a:xfrm>
          <a:prstGeom prst="roundRect">
            <a:avLst>
              <a:gd name="adj" fmla="val 0"/>
            </a:avLst>
          </a:prstGeom>
          <a:solidFill>
            <a:srgbClr val="FFFFFF">
              <a:alpha val="60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7" name="AutoShape 7"/>
          <p:cNvSpPr/>
          <p:nvPr/>
        </p:nvSpPr>
        <p:spPr>
          <a:xfrm>
            <a:off x="1631950" y="2565400"/>
            <a:ext cx="4210050" cy="16510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01 </a:t>
            </a:r>
            <a:r>
              <a:rPr lang="en-US" sz="18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智能缺陷定位与归因</a:t>
            </a:r>
            <a:endParaRPr lang="en-US" sz="12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rPr>
              <a:t>据缺陷现象、报错日志和代码上下文，利用专家系统的推理机制，自动定位缺陷根源，并推荐可能的修复方案。</a:t>
            </a:r>
            <a:endParaRPr lang="en-US" sz="1600" b="0" i="0" u="none" strike="noStrike">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marL="0" indent="0" algn="l">
              <a:lnSpc>
                <a:spcPct val="108000"/>
              </a:lnSpc>
              <a:spcBef>
                <a:spcPts val="600"/>
              </a:spcBef>
            </a:pPr>
            <a:endParaRPr lang="en-US" sz="1600" b="0" i="0" u="none" strike="noStrike">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8" name="AutoShape 8"/>
          <p:cNvSpPr/>
          <p:nvPr/>
        </p:nvSpPr>
        <p:spPr>
          <a:xfrm>
            <a:off x="6286500" y="2413000"/>
            <a:ext cx="5270500" cy="1905000"/>
          </a:xfrm>
          <a:prstGeom prst="roundRect">
            <a:avLst>
              <a:gd name="adj" fmla="val 0"/>
            </a:avLst>
          </a:prstGeom>
          <a:solidFill>
            <a:srgbClr val="FFFFFF">
              <a:alpha val="60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10" name="AutoShape 10"/>
          <p:cNvSpPr/>
          <p:nvPr/>
        </p:nvSpPr>
        <p:spPr>
          <a:xfrm>
            <a:off x="7200900" y="2565400"/>
            <a:ext cx="4165600" cy="16510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02 </a:t>
            </a:r>
            <a:r>
              <a:rPr lang="en-US" sz="18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自动化测试脚本生成</a:t>
            </a:r>
            <a:endParaRPr lang="en-US" sz="18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algn="l">
              <a:lnSpc>
                <a:spcPct val="150000"/>
              </a:lnSpc>
              <a:spcBef>
                <a:spcPts val="600"/>
              </a:spcBef>
            </a:pPr>
            <a:r>
              <a:rPr lang="en-US" sz="1600" b="0">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rPr>
              <a:t>将测试专家的业务知识和测试逻辑转化为规则，自动生成适用于不同场景的自动化测试脚本，降低脚本编写门槛。</a:t>
            </a:r>
            <a:endParaRPr lang="en-US" sz="1600" b="0" i="0" u="none" strike="noStrike">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1" name="AutoShape 11"/>
          <p:cNvSpPr/>
          <p:nvPr/>
        </p:nvSpPr>
        <p:spPr>
          <a:xfrm>
            <a:off x="762000" y="4508500"/>
            <a:ext cx="5270500" cy="1905000"/>
          </a:xfrm>
          <a:prstGeom prst="roundRect">
            <a:avLst>
              <a:gd name="adj" fmla="val 0"/>
            </a:avLst>
          </a:prstGeom>
          <a:solidFill>
            <a:srgbClr val="FFFFFF">
              <a:alpha val="60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13" name="AutoShape 13"/>
          <p:cNvSpPr/>
          <p:nvPr/>
        </p:nvSpPr>
        <p:spPr>
          <a:xfrm>
            <a:off x="1703070" y="4660900"/>
            <a:ext cx="4138930" cy="16510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03 </a:t>
            </a:r>
            <a:r>
              <a:rPr lang="en-US" sz="18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测试用例优先级排序</a:t>
            </a:r>
            <a:endParaRPr lang="en-US" sz="12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rPr>
              <a:t>基于需求重要性、代码改动范围和历史缺陷数据，智能排序测试用例，确保在有限时间内执行最有价值的测试。</a:t>
            </a:r>
            <a:endParaRPr lang="en-US" sz="1600" b="0" i="0" u="none" strike="noStrike">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4" name="AutoShape 14"/>
          <p:cNvSpPr/>
          <p:nvPr/>
        </p:nvSpPr>
        <p:spPr>
          <a:xfrm>
            <a:off x="6286500" y="4508500"/>
            <a:ext cx="5270500" cy="1905000"/>
          </a:xfrm>
          <a:prstGeom prst="roundRect">
            <a:avLst>
              <a:gd name="adj" fmla="val 0"/>
            </a:avLst>
          </a:prstGeom>
          <a:solidFill>
            <a:srgbClr val="FFFFFF">
              <a:alpha val="60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2" name="AutoShape 16"/>
          <p:cNvSpPr/>
          <p:nvPr/>
        </p:nvSpPr>
        <p:spPr>
          <a:xfrm>
            <a:off x="7090410" y="4660900"/>
            <a:ext cx="4276090" cy="16510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04 </a:t>
            </a:r>
            <a:r>
              <a:rPr lang="en-US" sz="18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合规性测试自动化</a:t>
            </a:r>
            <a:endParaRPr lang="en-US" sz="12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rPr>
              <a:t>将行业合规标准（如金融、医疗）编码为专家系统规则，自动检查软件是否符合相关法规和标准要求。</a:t>
            </a:r>
            <a:endParaRPr lang="en-US" sz="1600" b="0" i="0" u="none" strike="noStrike">
              <a:solidFill>
                <a:srgbClr val="4B4B4B"/>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3" name="Picture 7"/>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5370" y="2637155"/>
            <a:ext cx="355600" cy="355600"/>
          </a:xfrm>
          <a:prstGeom prst="rect">
            <a:avLst/>
          </a:prstGeom>
        </p:spPr>
      </p:pic>
      <p:pic>
        <p:nvPicPr>
          <p:cNvPr id="19" name="Picture 19"/>
          <p:cNvPicPr>
            <a:picLocks noChangeAspect="1"/>
          </p:cNvPicPr>
          <p:nvPr>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83655" y="4797425"/>
            <a:ext cx="355600" cy="355600"/>
          </a:xfrm>
          <a:prstGeom prst="rect">
            <a:avLst/>
          </a:prstGeom>
        </p:spPr>
      </p:pic>
      <p:pic>
        <p:nvPicPr>
          <p:cNvPr id="17" name="Picture 10"/>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2708910"/>
            <a:ext cx="406400" cy="406400"/>
          </a:xfrm>
          <a:prstGeom prst="rect">
            <a:avLst/>
          </a:prstGeom>
        </p:spPr>
      </p:pic>
      <p:pic>
        <p:nvPicPr>
          <p:cNvPr id="18" name="Picture 6"/>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82980" y="4725035"/>
            <a:ext cx="406400" cy="406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核心技术：群体</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4" name="AutoShape 4"/>
          <p:cNvSpPr/>
          <p:nvPr/>
        </p:nvSpPr>
        <p:spPr>
          <a:xfrm>
            <a:off x="762000" y="1333500"/>
            <a:ext cx="106680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5" name="AutoShape 5"/>
          <p:cNvSpPr/>
          <p:nvPr/>
        </p:nvSpPr>
        <p:spPr>
          <a:xfrm>
            <a:off x="622935" y="1268730"/>
            <a:ext cx="10325735" cy="952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40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群体智能是由大量简单个体通过局部交互涌现出的复杂集体智能行为，无需集中控制。它具备自组织、自适应与强鲁棒性的特点，能高效解决单个个体无法处理的复杂优化问题，在交通调度、协同作业、预测分析等领域展现出巨大价值。</a:t>
            </a:r>
            <a:endParaRPr lang="en-US" sz="240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6" name="AutoShape 6"/>
          <p:cNvSpPr/>
          <p:nvPr>
            <p:custDataLst>
              <p:tags r:id="rId1"/>
            </p:custDataLst>
          </p:nvPr>
        </p:nvSpPr>
        <p:spPr>
          <a:xfrm>
            <a:off x="762000" y="2667000"/>
            <a:ext cx="5270500" cy="1841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sp>
        <p:nvSpPr>
          <p:cNvPr id="8" name="AutoShape 8"/>
          <p:cNvSpPr/>
          <p:nvPr>
            <p:custDataLst>
              <p:tags r:id="rId2"/>
            </p:custDataLst>
          </p:nvPr>
        </p:nvSpPr>
        <p:spPr>
          <a:xfrm>
            <a:off x="1851025" y="2857500"/>
            <a:ext cx="4054475" cy="1460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01 </a:t>
            </a:r>
            <a:r>
              <a:rPr lang="en-US" sz="20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众包测试</a:t>
            </a:r>
            <a:endParaRPr lang="en-US" sz="14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rPr>
              <a:t>借助互联网平台，将测试任务分发给大量的测试人员，在真实环境中进行广泛的兼容性测试、易用性测试和探索性测试。</a:t>
            </a:r>
            <a:endParaRPr lang="en-US" sz="1600" b="0" i="0" u="none" strike="noStrike">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9" name="AutoShape 9"/>
          <p:cNvSpPr/>
          <p:nvPr>
            <p:custDataLst>
              <p:tags r:id="rId3"/>
            </p:custDataLst>
          </p:nvPr>
        </p:nvSpPr>
        <p:spPr>
          <a:xfrm>
            <a:off x="6159500" y="2667000"/>
            <a:ext cx="5270500" cy="1841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sp>
        <p:nvSpPr>
          <p:cNvPr id="11" name="AutoShape 11"/>
          <p:cNvSpPr/>
          <p:nvPr>
            <p:custDataLst>
              <p:tags r:id="rId4"/>
            </p:custDataLst>
          </p:nvPr>
        </p:nvSpPr>
        <p:spPr>
          <a:xfrm>
            <a:off x="7239000" y="2857500"/>
            <a:ext cx="4064000" cy="1460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02 </a:t>
            </a:r>
            <a:r>
              <a:rPr lang="en-US" sz="20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测试用例协同设计</a:t>
            </a:r>
            <a:endParaRPr lang="en-US" sz="14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rPr>
              <a:t>多个测试工程师通过在线协作平台，共同设计和评审测试用例，利用群体智慧发现更多潜在的问题和场景。</a:t>
            </a:r>
            <a:endParaRPr lang="en-US" sz="1600" b="0" i="0" u="none" strike="noStrike">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2" name="AutoShape 12"/>
          <p:cNvSpPr/>
          <p:nvPr>
            <p:custDataLst>
              <p:tags r:id="rId5"/>
            </p:custDataLst>
          </p:nvPr>
        </p:nvSpPr>
        <p:spPr>
          <a:xfrm>
            <a:off x="762000" y="4635500"/>
            <a:ext cx="5270500" cy="1841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sp>
        <p:nvSpPr>
          <p:cNvPr id="14" name="AutoShape 14"/>
          <p:cNvSpPr/>
          <p:nvPr>
            <p:custDataLst>
              <p:tags r:id="rId6"/>
            </p:custDataLst>
          </p:nvPr>
        </p:nvSpPr>
        <p:spPr>
          <a:xfrm>
            <a:off x="1822450" y="4826000"/>
            <a:ext cx="4083050" cy="1460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03 </a:t>
            </a:r>
            <a:r>
              <a:rPr lang="en-US" sz="20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分布式负载测试</a:t>
            </a:r>
            <a:endParaRPr lang="en-US" sz="14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rPr>
              <a:t>模拟大量用户并发访问系统，通过群体智能算法调度分布在不同节点的测试流量，更真实地模拟真实世界的负载情况。</a:t>
            </a:r>
            <a:endParaRPr lang="en-US" sz="1600" b="0" i="0" u="none" strike="noStrike">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5" name="AutoShape 15"/>
          <p:cNvSpPr/>
          <p:nvPr>
            <p:custDataLst>
              <p:tags r:id="rId7"/>
            </p:custDataLst>
          </p:nvPr>
        </p:nvSpPr>
        <p:spPr>
          <a:xfrm>
            <a:off x="6159500" y="4635500"/>
            <a:ext cx="5270500" cy="1841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sp>
        <p:nvSpPr>
          <p:cNvPr id="17" name="AutoShape 17"/>
          <p:cNvSpPr/>
          <p:nvPr>
            <p:custDataLst>
              <p:tags r:id="rId8"/>
            </p:custDataLst>
          </p:nvPr>
        </p:nvSpPr>
        <p:spPr>
          <a:xfrm>
            <a:off x="7322185" y="4826000"/>
            <a:ext cx="3980815" cy="1460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04 </a:t>
            </a:r>
            <a:r>
              <a:rPr lang="en-US" sz="2000">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智能测试环境部署</a:t>
            </a:r>
            <a:endParaRPr lang="en-US" sz="2000">
              <a:latin typeface="微软雅黑" panose="020B0503020204020204" charset="-122"/>
              <a:ea typeface="微软雅黑" panose="020B0503020204020204" charset="-122"/>
              <a:cs typeface="微软雅黑" panose="020B0503020204020204" charset="-122"/>
            </a:endParaRPr>
          </a:p>
          <a:p>
            <a:pPr algn="l">
              <a:lnSpc>
                <a:spcPct val="150000"/>
              </a:lnSpc>
              <a:spcBef>
                <a:spcPts val="600"/>
              </a:spcBef>
            </a:pPr>
            <a:r>
              <a:rPr lang="en-US" sz="1600" b="0">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利用群体智能算法，动态调度和管理测试环境资源，实现测试环境的快速、弹性部署和回收，提高资源利用率。</a:t>
            </a:r>
            <a:endParaRPr lang="en-US" sz="1600" b="0" i="0" u="none" strike="noStrike">
              <a:solidFill>
                <a:srgbClr val="42424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19" name="Picture 10"/>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04000" y="3073400"/>
            <a:ext cx="406400" cy="406400"/>
          </a:xfrm>
          <a:prstGeom prst="rect">
            <a:avLst/>
          </a:prstGeom>
        </p:spPr>
      </p:pic>
      <p:pic>
        <p:nvPicPr>
          <p:cNvPr id="20" name="Picture 13"/>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206500" y="5041900"/>
            <a:ext cx="406400" cy="406400"/>
          </a:xfrm>
          <a:prstGeom prst="rect">
            <a:avLst/>
          </a:prstGeom>
        </p:spPr>
      </p:pic>
      <p:pic>
        <p:nvPicPr>
          <p:cNvPr id="21" name="Picture 16"/>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604000" y="5041900"/>
            <a:ext cx="406400" cy="406400"/>
          </a:xfrm>
          <a:prstGeom prst="rect">
            <a:avLst/>
          </a:prstGeom>
        </p:spPr>
      </p:pic>
      <p:pic>
        <p:nvPicPr>
          <p:cNvPr id="22" name="Picture 7"/>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127125" y="3049905"/>
            <a:ext cx="355600" cy="355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4445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智能化软件测试的</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内容</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pic>
        <p:nvPicPr>
          <p:cNvPr id="2" name="Picture 2" descr="image.png"/>
          <p:cNvPicPr>
            <a:picLocks noChangeAspect="1"/>
          </p:cNvPicPr>
          <p:nvPr/>
        </p:nvPicPr>
        <p:blipFill>
          <a:blip r:embed="rId1"/>
          <a:stretch>
            <a:fillRect/>
          </a:stretch>
        </p:blipFill>
        <p:spPr>
          <a:xfrm>
            <a:off x="632773" y="4067556"/>
            <a:ext cx="1519467" cy="591693"/>
          </a:xfrm>
          <a:prstGeom prst="rect">
            <a:avLst/>
          </a:prstGeom>
        </p:spPr>
      </p:pic>
      <p:pic>
        <p:nvPicPr>
          <p:cNvPr id="4" name="Picture 3" descr="image.png"/>
          <p:cNvPicPr>
            <a:picLocks noChangeAspect="1"/>
          </p:cNvPicPr>
          <p:nvPr/>
        </p:nvPicPr>
        <p:blipFill>
          <a:blip r:embed="rId2"/>
          <a:stretch>
            <a:fillRect/>
          </a:stretch>
        </p:blipFill>
        <p:spPr>
          <a:xfrm>
            <a:off x="627126" y="2221987"/>
            <a:ext cx="1524762" cy="586080"/>
          </a:xfrm>
          <a:prstGeom prst="rect">
            <a:avLst/>
          </a:prstGeom>
        </p:spPr>
      </p:pic>
      <p:pic>
        <p:nvPicPr>
          <p:cNvPr id="5" name="Picture 4" descr="image.png"/>
          <p:cNvPicPr>
            <a:picLocks noChangeAspect="1"/>
          </p:cNvPicPr>
          <p:nvPr/>
        </p:nvPicPr>
        <p:blipFill>
          <a:blip r:embed="rId3"/>
          <a:stretch>
            <a:fillRect/>
          </a:stretch>
        </p:blipFill>
        <p:spPr>
          <a:xfrm>
            <a:off x="637317" y="4999910"/>
            <a:ext cx="1514475" cy="585787"/>
          </a:xfrm>
          <a:prstGeom prst="rect">
            <a:avLst/>
          </a:prstGeom>
        </p:spPr>
      </p:pic>
      <p:pic>
        <p:nvPicPr>
          <p:cNvPr id="6" name="Picture 5" descr="image.png"/>
          <p:cNvPicPr>
            <a:picLocks noChangeAspect="1"/>
          </p:cNvPicPr>
          <p:nvPr/>
        </p:nvPicPr>
        <p:blipFill>
          <a:blip r:embed="rId4"/>
          <a:stretch>
            <a:fillRect/>
          </a:stretch>
        </p:blipFill>
        <p:spPr>
          <a:xfrm>
            <a:off x="638061" y="1299114"/>
            <a:ext cx="1507747" cy="585025"/>
          </a:xfrm>
          <a:prstGeom prst="rect">
            <a:avLst/>
          </a:prstGeom>
        </p:spPr>
      </p:pic>
      <p:pic>
        <p:nvPicPr>
          <p:cNvPr id="7" name="Picture 6" descr="image.png"/>
          <p:cNvPicPr>
            <a:picLocks noChangeAspect="1"/>
          </p:cNvPicPr>
          <p:nvPr/>
        </p:nvPicPr>
        <p:blipFill>
          <a:blip r:embed="rId5"/>
          <a:stretch>
            <a:fillRect/>
          </a:stretch>
        </p:blipFill>
        <p:spPr>
          <a:xfrm>
            <a:off x="642570" y="3146774"/>
            <a:ext cx="1503969" cy="585406"/>
          </a:xfrm>
          <a:prstGeom prst="rect">
            <a:avLst/>
          </a:prstGeom>
        </p:spPr>
      </p:pic>
      <p:pic>
        <p:nvPicPr>
          <p:cNvPr id="8" name="Picture 7" descr="image.png"/>
          <p:cNvPicPr>
            <a:picLocks noChangeAspect="1"/>
          </p:cNvPicPr>
          <p:nvPr/>
        </p:nvPicPr>
        <p:blipFill>
          <a:blip r:embed="rId6"/>
          <a:stretch>
            <a:fillRect/>
          </a:stretch>
        </p:blipFill>
        <p:spPr>
          <a:xfrm>
            <a:off x="2294572" y="4059275"/>
            <a:ext cx="589788" cy="599300"/>
          </a:xfrm>
          <a:prstGeom prst="rect">
            <a:avLst/>
          </a:prstGeom>
        </p:spPr>
      </p:pic>
      <p:pic>
        <p:nvPicPr>
          <p:cNvPr id="9" name="Picture 8" descr="image.png"/>
          <p:cNvPicPr>
            <a:picLocks noChangeAspect="1"/>
          </p:cNvPicPr>
          <p:nvPr/>
        </p:nvPicPr>
        <p:blipFill>
          <a:blip r:embed="rId7"/>
          <a:stretch>
            <a:fillRect/>
          </a:stretch>
        </p:blipFill>
        <p:spPr>
          <a:xfrm>
            <a:off x="2286770" y="1314069"/>
            <a:ext cx="611106" cy="554259"/>
          </a:xfrm>
          <a:prstGeom prst="rect">
            <a:avLst/>
          </a:prstGeom>
        </p:spPr>
      </p:pic>
      <p:pic>
        <p:nvPicPr>
          <p:cNvPr id="10" name="Picture 9" descr="image.png"/>
          <p:cNvPicPr>
            <a:picLocks noChangeAspect="1"/>
          </p:cNvPicPr>
          <p:nvPr/>
        </p:nvPicPr>
        <p:blipFill>
          <a:blip r:embed="rId8"/>
          <a:stretch>
            <a:fillRect/>
          </a:stretch>
        </p:blipFill>
        <p:spPr>
          <a:xfrm>
            <a:off x="2306764" y="2216951"/>
            <a:ext cx="569118" cy="588248"/>
          </a:xfrm>
          <a:prstGeom prst="rect">
            <a:avLst/>
          </a:prstGeom>
        </p:spPr>
      </p:pic>
      <p:pic>
        <p:nvPicPr>
          <p:cNvPr id="11" name="Picture 10" descr="image.png"/>
          <p:cNvPicPr>
            <a:picLocks noChangeAspect="1"/>
          </p:cNvPicPr>
          <p:nvPr/>
        </p:nvPicPr>
        <p:blipFill>
          <a:blip r:embed="rId9"/>
          <a:stretch>
            <a:fillRect/>
          </a:stretch>
        </p:blipFill>
        <p:spPr>
          <a:xfrm>
            <a:off x="2305577" y="3161252"/>
            <a:ext cx="580731" cy="566451"/>
          </a:xfrm>
          <a:prstGeom prst="rect">
            <a:avLst/>
          </a:prstGeom>
        </p:spPr>
      </p:pic>
      <p:pic>
        <p:nvPicPr>
          <p:cNvPr id="12" name="Picture 11" descr="image.png"/>
          <p:cNvPicPr>
            <a:picLocks noChangeAspect="1"/>
          </p:cNvPicPr>
          <p:nvPr/>
        </p:nvPicPr>
        <p:blipFill>
          <a:blip r:embed="rId10"/>
          <a:stretch>
            <a:fillRect/>
          </a:stretch>
        </p:blipFill>
        <p:spPr>
          <a:xfrm>
            <a:off x="2385230" y="5001386"/>
            <a:ext cx="402853" cy="587692"/>
          </a:xfrm>
          <a:prstGeom prst="rect">
            <a:avLst/>
          </a:prstGeom>
        </p:spPr>
      </p:pic>
      <p:sp>
        <p:nvSpPr>
          <p:cNvPr id="13" name="TextBox 15"/>
          <p:cNvSpPr txBox="1"/>
          <p:nvPr/>
        </p:nvSpPr>
        <p:spPr>
          <a:xfrm>
            <a:off x="810482" y="1412652"/>
            <a:ext cx="1128331" cy="321468"/>
          </a:xfrm>
          <a:prstGeom prst="rect">
            <a:avLst/>
          </a:prstGeom>
          <a:noFill/>
        </p:spPr>
        <p:txBody>
          <a:bodyPr wrap="none" lIns="0" tIns="0" rIns="0" bIns="0"/>
          <a:lstStyle/>
          <a:p>
            <a:pPr algn="just">
              <a:lnSpc>
                <a:spcPct val="116000"/>
              </a:lnSpc>
              <a:spcBef>
                <a:spcPts val="0"/>
              </a:spcBef>
              <a:spcAft>
                <a:spcPts val="0"/>
              </a:spcAft>
            </a:pPr>
            <a:r>
              <a:rPr lang="zh-CN" sz="2000" i="0">
                <a:solidFill>
                  <a:srgbClr val="330F00"/>
                </a:solidFill>
                <a:latin typeface="微软雅黑" panose="020B0503020204020204" charset="-122"/>
                <a:ea typeface="微软雅黑" panose="020B0503020204020204" charset="-122"/>
              </a:rPr>
              <a:t>需求分析</a:t>
            </a:r>
            <a:endParaRPr lang="zh-CN" sz="2000" i="0">
              <a:solidFill>
                <a:srgbClr val="330F00"/>
              </a:solidFill>
              <a:latin typeface="微软雅黑" panose="020B0503020204020204" charset="-122"/>
              <a:ea typeface="微软雅黑" panose="020B0503020204020204" charset="-122"/>
            </a:endParaRPr>
          </a:p>
        </p:txBody>
      </p:sp>
      <p:sp>
        <p:nvSpPr>
          <p:cNvPr id="19" name="TextBox 18"/>
          <p:cNvSpPr txBox="1"/>
          <p:nvPr/>
        </p:nvSpPr>
        <p:spPr>
          <a:xfrm>
            <a:off x="810482" y="2331148"/>
            <a:ext cx="1128331" cy="321468"/>
          </a:xfrm>
          <a:prstGeom prst="rect">
            <a:avLst/>
          </a:prstGeom>
          <a:noFill/>
        </p:spPr>
        <p:txBody>
          <a:bodyPr wrap="none" lIns="0" tIns="0" rIns="0" bIns="0"/>
          <a:lstStyle/>
          <a:p>
            <a:pPr algn="ctr">
              <a:lnSpc>
                <a:spcPct val="116000"/>
              </a:lnSpc>
              <a:spcBef>
                <a:spcPts val="0"/>
              </a:spcBef>
              <a:spcAft>
                <a:spcPts val="0"/>
              </a:spcAft>
            </a:pPr>
            <a:r>
              <a:rPr lang="zh-CN" sz="2000" b="1" i="0">
                <a:solidFill>
                  <a:srgbClr val="341000"/>
                </a:solidFill>
                <a:latin typeface="微软雅黑" panose="020B0503020204020204" charset="-122"/>
                <a:ea typeface="微软雅黑" panose="020B0503020204020204" charset="-122"/>
              </a:rPr>
              <a:t>用例设计</a:t>
            </a:r>
            <a:endParaRPr lang="zh-CN" sz="2000" b="1" i="0">
              <a:solidFill>
                <a:srgbClr val="341000"/>
              </a:solidFill>
              <a:latin typeface="微软雅黑" panose="020B0503020204020204" charset="-122"/>
              <a:ea typeface="微软雅黑" panose="020B0503020204020204" charset="-122"/>
            </a:endParaRPr>
          </a:p>
        </p:txBody>
      </p:sp>
      <p:sp>
        <p:nvSpPr>
          <p:cNvPr id="21" name="TextBox 20"/>
          <p:cNvSpPr txBox="1"/>
          <p:nvPr/>
        </p:nvSpPr>
        <p:spPr>
          <a:xfrm>
            <a:off x="810482" y="3249644"/>
            <a:ext cx="1128331" cy="321468"/>
          </a:xfrm>
          <a:prstGeom prst="rect">
            <a:avLst/>
          </a:prstGeom>
          <a:noFill/>
        </p:spPr>
        <p:txBody>
          <a:bodyPr wrap="none" lIns="0" tIns="0" rIns="0" bIns="0"/>
          <a:lstStyle/>
          <a:p>
            <a:pPr algn="ctr">
              <a:lnSpc>
                <a:spcPct val="116000"/>
              </a:lnSpc>
              <a:spcBef>
                <a:spcPts val="0"/>
              </a:spcBef>
              <a:spcAft>
                <a:spcPts val="0"/>
              </a:spcAft>
            </a:pPr>
            <a:r>
              <a:rPr lang="zh-CN" sz="2000" b="1" i="0">
                <a:solidFill>
                  <a:srgbClr val="351000"/>
                </a:solidFill>
                <a:latin typeface="微软雅黑" panose="020B0503020204020204" charset="-122"/>
                <a:ea typeface="微软雅黑" panose="020B0503020204020204" charset="-122"/>
              </a:rPr>
              <a:t>测试执行</a:t>
            </a:r>
            <a:endParaRPr lang="zh-CN" sz="2000" b="1" i="0">
              <a:solidFill>
                <a:srgbClr val="351000"/>
              </a:solidFill>
              <a:latin typeface="微软雅黑" panose="020B0503020204020204" charset="-122"/>
              <a:ea typeface="微软雅黑" panose="020B0503020204020204" charset="-122"/>
            </a:endParaRPr>
          </a:p>
        </p:txBody>
      </p:sp>
      <p:sp>
        <p:nvSpPr>
          <p:cNvPr id="23" name="TextBox 22"/>
          <p:cNvSpPr txBox="1"/>
          <p:nvPr/>
        </p:nvSpPr>
        <p:spPr>
          <a:xfrm>
            <a:off x="810260" y="4199255"/>
            <a:ext cx="1128395" cy="273685"/>
          </a:xfrm>
          <a:prstGeom prst="rect">
            <a:avLst/>
          </a:prstGeom>
          <a:noFill/>
        </p:spPr>
        <p:txBody>
          <a:bodyPr wrap="none" lIns="0" tIns="0" rIns="0" bIns="0"/>
          <a:lstStyle/>
          <a:p>
            <a:pPr algn="ctr">
              <a:lnSpc>
                <a:spcPct val="105000"/>
              </a:lnSpc>
              <a:spcBef>
                <a:spcPts val="0"/>
              </a:spcBef>
              <a:spcAft>
                <a:spcPts val="0"/>
              </a:spcAft>
            </a:pPr>
            <a:r>
              <a:rPr lang="zh-CN" sz="2000" b="1" i="0">
                <a:solidFill>
                  <a:srgbClr val="333333"/>
                </a:solidFill>
                <a:latin typeface="微软雅黑" panose="020B0503020204020204" charset="-122"/>
                <a:ea typeface="微软雅黑" panose="020B0503020204020204" charset="-122"/>
              </a:rPr>
              <a:t>缺陷定位</a:t>
            </a:r>
            <a:endParaRPr lang="zh-CN" sz="2000" b="1" i="0">
              <a:solidFill>
                <a:srgbClr val="333333"/>
              </a:solidFill>
              <a:latin typeface="微软雅黑" panose="020B0503020204020204" charset="-122"/>
              <a:ea typeface="微软雅黑" panose="020B0503020204020204" charset="-122"/>
            </a:endParaRPr>
          </a:p>
        </p:txBody>
      </p:sp>
      <p:sp>
        <p:nvSpPr>
          <p:cNvPr id="25" name="TextBox 24"/>
          <p:cNvSpPr txBox="1"/>
          <p:nvPr/>
        </p:nvSpPr>
        <p:spPr>
          <a:xfrm>
            <a:off x="810482" y="5117211"/>
            <a:ext cx="1098994" cy="321468"/>
          </a:xfrm>
          <a:prstGeom prst="rect">
            <a:avLst/>
          </a:prstGeom>
          <a:noFill/>
        </p:spPr>
        <p:txBody>
          <a:bodyPr wrap="none" lIns="0" tIns="0" rIns="0" bIns="0"/>
          <a:lstStyle/>
          <a:p>
            <a:pPr algn="ctr">
              <a:lnSpc>
                <a:spcPct val="121000"/>
              </a:lnSpc>
              <a:spcBef>
                <a:spcPts val="0"/>
              </a:spcBef>
              <a:spcAft>
                <a:spcPts val="0"/>
              </a:spcAft>
            </a:pPr>
            <a:r>
              <a:rPr lang="zh-CN" sz="2000" b="1" i="0">
                <a:solidFill>
                  <a:srgbClr val="300D00"/>
                </a:solidFill>
                <a:latin typeface="微软雅黑" panose="020B0503020204020204" charset="-122"/>
                <a:ea typeface="微软雅黑" panose="020B0503020204020204" charset="-122"/>
              </a:rPr>
              <a:t>智能预测</a:t>
            </a:r>
            <a:endParaRPr lang="zh-CN" sz="2000" b="1" i="0">
              <a:solidFill>
                <a:srgbClr val="300D00"/>
              </a:solidFill>
              <a:latin typeface="微软雅黑" panose="020B0503020204020204" charset="-122"/>
              <a:ea typeface="微软雅黑" panose="020B0503020204020204" charset="-122"/>
            </a:endParaRPr>
          </a:p>
        </p:txBody>
      </p:sp>
      <p:pic>
        <p:nvPicPr>
          <p:cNvPr id="14" name="Picture 13" descr="image.png"/>
          <p:cNvPicPr>
            <a:picLocks noChangeAspect="1"/>
          </p:cNvPicPr>
          <p:nvPr/>
        </p:nvPicPr>
        <p:blipFill>
          <a:blip r:embed="rId11"/>
          <a:stretch>
            <a:fillRect/>
          </a:stretch>
        </p:blipFill>
        <p:spPr>
          <a:xfrm>
            <a:off x="2351405" y="5949315"/>
            <a:ext cx="553720" cy="546735"/>
          </a:xfrm>
          <a:prstGeom prst="rect">
            <a:avLst/>
          </a:prstGeom>
        </p:spPr>
      </p:pic>
      <p:pic>
        <p:nvPicPr>
          <p:cNvPr id="3" name="Picture 4" descr="image.png"/>
          <p:cNvPicPr>
            <a:picLocks noChangeAspect="1"/>
          </p:cNvPicPr>
          <p:nvPr/>
        </p:nvPicPr>
        <p:blipFill>
          <a:blip r:embed="rId3"/>
          <a:stretch>
            <a:fillRect/>
          </a:stretch>
        </p:blipFill>
        <p:spPr>
          <a:xfrm>
            <a:off x="695102" y="6014640"/>
            <a:ext cx="1514475" cy="585787"/>
          </a:xfrm>
          <a:prstGeom prst="rect">
            <a:avLst/>
          </a:prstGeom>
        </p:spPr>
      </p:pic>
      <p:sp>
        <p:nvSpPr>
          <p:cNvPr id="17" name="TextBox 24"/>
          <p:cNvSpPr txBox="1"/>
          <p:nvPr/>
        </p:nvSpPr>
        <p:spPr>
          <a:xfrm>
            <a:off x="810482" y="6150991"/>
            <a:ext cx="1098994" cy="321468"/>
          </a:xfrm>
          <a:prstGeom prst="rect">
            <a:avLst/>
          </a:prstGeom>
          <a:noFill/>
        </p:spPr>
        <p:txBody>
          <a:bodyPr wrap="none" lIns="0" tIns="0" rIns="0" bIns="0"/>
          <a:lstStyle/>
          <a:p>
            <a:pPr algn="ctr">
              <a:lnSpc>
                <a:spcPct val="121000"/>
              </a:lnSpc>
              <a:spcBef>
                <a:spcPts val="0"/>
              </a:spcBef>
              <a:spcAft>
                <a:spcPts val="0"/>
              </a:spcAft>
            </a:pPr>
            <a:r>
              <a:rPr lang="zh-CN" sz="2000" b="1" i="0">
                <a:solidFill>
                  <a:srgbClr val="300D00"/>
                </a:solidFill>
                <a:latin typeface="微软雅黑" panose="020B0503020204020204" charset="-122"/>
                <a:ea typeface="微软雅黑" panose="020B0503020204020204" charset="-122"/>
              </a:rPr>
              <a:t>报告</a:t>
            </a:r>
            <a:r>
              <a:rPr lang="zh-CN" sz="2000" b="1" i="0">
                <a:solidFill>
                  <a:srgbClr val="300D00"/>
                </a:solidFill>
                <a:latin typeface="微软雅黑" panose="020B0503020204020204" charset="-122"/>
                <a:ea typeface="微软雅黑" panose="020B0503020204020204" charset="-122"/>
              </a:rPr>
              <a:t>生成</a:t>
            </a:r>
            <a:endParaRPr lang="zh-CN" sz="2000" b="1" i="0">
              <a:solidFill>
                <a:srgbClr val="300D00"/>
              </a:solidFill>
              <a:latin typeface="微软雅黑" panose="020B0503020204020204" charset="-122"/>
              <a:ea typeface="微软雅黑" panose="020B0503020204020204" charset="-122"/>
            </a:endParaRPr>
          </a:p>
        </p:txBody>
      </p:sp>
      <p:sp>
        <p:nvSpPr>
          <p:cNvPr id="26" name="文本框 25"/>
          <p:cNvSpPr txBox="1"/>
          <p:nvPr/>
        </p:nvSpPr>
        <p:spPr>
          <a:xfrm>
            <a:off x="3071495" y="1263650"/>
            <a:ext cx="7614920" cy="684530"/>
          </a:xfrm>
          <a:prstGeom prst="rect">
            <a:avLst/>
          </a:prstGeom>
          <a:noFill/>
        </p:spPr>
        <p:txBody>
          <a:bodyPr wrap="square" rtlCol="0" anchor="t">
            <a:noAutofit/>
          </a:bodyPr>
          <a:p>
            <a:r>
              <a:rPr lang="zh-CN" altLang="en-US" sz="2000" b="0">
                <a:latin typeface="微软雅黑" panose="020B0503020204020204" charset="-122"/>
                <a:ea typeface="微软雅黑" panose="020B0503020204020204" charset="-122"/>
              </a:rPr>
              <a:t>使用自然语言技术处理软件需求文档，深层次分析测试要点、业务逻辑和规则、约束等需求</a:t>
            </a:r>
            <a:endParaRPr lang="zh-CN" altLang="en-US" sz="2000" b="0">
              <a:latin typeface="微软雅黑" panose="020B0503020204020204" charset="-122"/>
              <a:ea typeface="微软雅黑" panose="020B0503020204020204" charset="-122"/>
            </a:endParaRPr>
          </a:p>
        </p:txBody>
      </p:sp>
      <p:sp>
        <p:nvSpPr>
          <p:cNvPr id="27" name="文本框 26"/>
          <p:cNvSpPr txBox="1"/>
          <p:nvPr/>
        </p:nvSpPr>
        <p:spPr>
          <a:xfrm>
            <a:off x="3143250" y="2132965"/>
            <a:ext cx="7263765" cy="706755"/>
          </a:xfrm>
          <a:prstGeom prst="rect">
            <a:avLst/>
          </a:prstGeom>
          <a:noFill/>
        </p:spPr>
        <p:txBody>
          <a:bodyPr wrap="square" rtlCol="0" anchor="t">
            <a:spAutoFit/>
          </a:bodyPr>
          <a:p>
            <a:r>
              <a:rPr lang="zh-CN" altLang="en-US" sz="2000" b="0">
                <a:latin typeface="微软雅黑" panose="020B0503020204020204" charset="-122"/>
                <a:ea typeface="微软雅黑" panose="020B0503020204020204" charset="-122"/>
              </a:rPr>
              <a:t>基于软件的代码结构、业务场景和测试历史数据，通过机器学习算法自动生成大量的测试用例，覆盖常规场景和边缘性场景。</a:t>
            </a:r>
            <a:endParaRPr lang="zh-CN" altLang="en-US" sz="2000" b="0">
              <a:latin typeface="微软雅黑" panose="020B0503020204020204" charset="-122"/>
              <a:ea typeface="微软雅黑" panose="020B0503020204020204" charset="-122"/>
            </a:endParaRPr>
          </a:p>
        </p:txBody>
      </p:sp>
      <p:sp>
        <p:nvSpPr>
          <p:cNvPr id="28" name="文本框 27"/>
          <p:cNvSpPr txBox="1"/>
          <p:nvPr/>
        </p:nvSpPr>
        <p:spPr>
          <a:xfrm>
            <a:off x="3048000" y="3106420"/>
            <a:ext cx="7848600" cy="830580"/>
          </a:xfrm>
          <a:prstGeom prst="rect">
            <a:avLst/>
          </a:prstGeom>
          <a:noFill/>
        </p:spPr>
        <p:txBody>
          <a:bodyPr wrap="square" rtlCol="0" anchor="t">
            <a:noAutofit/>
          </a:bodyPr>
          <a:p>
            <a:r>
              <a:rPr lang="zh-CN" altLang="en-US" sz="2000" b="0">
                <a:latin typeface="微软雅黑" panose="020B0503020204020204" charset="-122"/>
                <a:ea typeface="微软雅黑" panose="020B0503020204020204" charset="-122"/>
              </a:rPr>
              <a:t>依据测试需求、系统资源和测试任务优先级等因素进行测试资源和测试任务的智能调度与优化。</a:t>
            </a:r>
            <a:endParaRPr lang="zh-CN" altLang="en-US" sz="2000" b="0">
              <a:latin typeface="微软雅黑" panose="020B0503020204020204" charset="-122"/>
              <a:ea typeface="微软雅黑" panose="020B0503020204020204" charset="-122"/>
            </a:endParaRPr>
          </a:p>
        </p:txBody>
      </p:sp>
      <p:sp>
        <p:nvSpPr>
          <p:cNvPr id="29" name="文本框 28"/>
          <p:cNvSpPr txBox="1"/>
          <p:nvPr/>
        </p:nvSpPr>
        <p:spPr>
          <a:xfrm>
            <a:off x="3071495" y="4004945"/>
            <a:ext cx="7830185" cy="734695"/>
          </a:xfrm>
          <a:prstGeom prst="rect">
            <a:avLst/>
          </a:prstGeom>
          <a:noFill/>
        </p:spPr>
        <p:txBody>
          <a:bodyPr wrap="square" rtlCol="0" anchor="t">
            <a:noAutofit/>
          </a:bodyPr>
          <a:p>
            <a:r>
              <a:rPr lang="zh-CN" altLang="en-US" sz="2000" b="0">
                <a:latin typeface="微软雅黑" panose="020B0503020204020204" charset="-122"/>
                <a:ea typeface="微软雅黑" panose="020B0503020204020204" charset="-122"/>
              </a:rPr>
              <a:t>利用机器学习模型，对软件运行过程中出现的异常进行实时监控，找出故障所在的代码模块、相关业务流程等。</a:t>
            </a:r>
            <a:endParaRPr lang="zh-CN" altLang="en-US" sz="2000" b="0">
              <a:latin typeface="微软雅黑" panose="020B0503020204020204" charset="-122"/>
              <a:ea typeface="微软雅黑" panose="020B0503020204020204" charset="-122"/>
            </a:endParaRPr>
          </a:p>
        </p:txBody>
      </p:sp>
      <p:sp>
        <p:nvSpPr>
          <p:cNvPr id="30" name="文本框 29"/>
          <p:cNvSpPr txBox="1"/>
          <p:nvPr/>
        </p:nvSpPr>
        <p:spPr>
          <a:xfrm>
            <a:off x="3071495" y="4941570"/>
            <a:ext cx="8303895" cy="706755"/>
          </a:xfrm>
          <a:prstGeom prst="rect">
            <a:avLst/>
          </a:prstGeom>
          <a:noFill/>
        </p:spPr>
        <p:txBody>
          <a:bodyPr wrap="square" rtlCol="0" anchor="t">
            <a:spAutoFit/>
          </a:bodyPr>
          <a:p>
            <a:r>
              <a:rPr lang="zh-CN" altLang="en-US" sz="2000" b="0">
                <a:latin typeface="微软雅黑" panose="020B0503020204020204" charset="-122"/>
                <a:ea typeface="微软雅黑" panose="020B0503020204020204" charset="-122"/>
              </a:rPr>
              <a:t>基于历史测试数据和软件实际运行情况，利用机器学习算法构建风险预测模型，提前识别软件可能存在的风险隐患，如性能瓶颈、安全漏洞等。</a:t>
            </a:r>
            <a:endParaRPr lang="zh-CN" altLang="en-US" sz="2000" b="0">
              <a:latin typeface="微软雅黑" panose="020B0503020204020204" charset="-122"/>
              <a:ea typeface="微软雅黑" panose="020B0503020204020204" charset="-122"/>
            </a:endParaRPr>
          </a:p>
        </p:txBody>
      </p:sp>
      <p:sp>
        <p:nvSpPr>
          <p:cNvPr id="31" name="文本框 30"/>
          <p:cNvSpPr txBox="1"/>
          <p:nvPr/>
        </p:nvSpPr>
        <p:spPr>
          <a:xfrm>
            <a:off x="3143250" y="6021705"/>
            <a:ext cx="8461375" cy="581025"/>
          </a:xfrm>
          <a:prstGeom prst="rect">
            <a:avLst/>
          </a:prstGeom>
          <a:noFill/>
        </p:spPr>
        <p:txBody>
          <a:bodyPr wrap="square" rtlCol="0" anchor="t">
            <a:noAutofit/>
          </a:bodyPr>
          <a:p>
            <a:r>
              <a:rPr lang="zh-CN" altLang="en-US" sz="2000" b="0">
                <a:latin typeface="微软雅黑" panose="020B0503020204020204" charset="-122"/>
                <a:ea typeface="微软雅黑" panose="020B0503020204020204" charset="-122"/>
              </a:rPr>
              <a:t>把测试过程中的各类数据，汇总、分析、可视化，自动生成测试报告。</a:t>
            </a:r>
            <a:endParaRPr lang="zh-CN" altLang="en-US" sz="2000" b="0">
              <a:latin typeface="微软雅黑" panose="020B0503020204020204" charset="-122"/>
              <a:ea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4445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智能化软件测试应用场景</a:t>
            </a:r>
            <a:r>
              <a:rPr kumimoji="0" lang="en-US" altLang="zh-CN" sz="3735" b="1" i="0" u="none" strike="noStrike" kern="1200" cap="none" spc="0" normalizeH="0" baseline="0" noProof="0" dirty="0">
                <a:ln>
                  <a:noFill/>
                </a:ln>
                <a:solidFill>
                  <a:schemeClr val="bg1"/>
                </a:solidFill>
                <a:effectLst/>
                <a:uLnTx/>
                <a:uFillTx/>
                <a:latin typeface="+mn-lt"/>
                <a:ea typeface="+mn-ea"/>
                <a:cs typeface="+mn-cs"/>
              </a:rPr>
              <a:t>1</a:t>
            </a:r>
            <a:endParaRPr kumimoji="0" lang="en-US" altLang="zh-CN"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41" name="TextBox 16"/>
          <p:cNvSpPr txBox="1"/>
          <p:nvPr/>
        </p:nvSpPr>
        <p:spPr>
          <a:xfrm>
            <a:off x="498475" y="1311275"/>
            <a:ext cx="11250930" cy="655955"/>
          </a:xfrm>
          <a:prstGeom prst="rect">
            <a:avLst/>
          </a:prstGeom>
          <a:noFill/>
        </p:spPr>
        <p:txBody>
          <a:bodyPr wrap="none" lIns="0" tIns="0" rIns="0" bIns="0"/>
          <a:lstStyle/>
          <a:p>
            <a:pPr algn="just">
              <a:lnSpc>
                <a:spcPct val="150000"/>
              </a:lnSpc>
              <a:spcBef>
                <a:spcPts val="0"/>
              </a:spcBef>
              <a:spcAft>
                <a:spcPts val="0"/>
              </a:spcAft>
            </a:pPr>
            <a:endParaRPr lang="zh-CN" sz="2400">
              <a:latin typeface="微软雅黑" panose="020B0503020204020204" charset="-122"/>
              <a:ea typeface="微软雅黑" panose="020B0503020204020204" charset="-122"/>
              <a:cs typeface="微软雅黑" panose="020B0503020204020204" charset="-122"/>
            </a:endParaRPr>
          </a:p>
        </p:txBody>
      </p:sp>
      <p:sp>
        <p:nvSpPr>
          <p:cNvPr id="56" name="AutoShape 4"/>
          <p:cNvSpPr/>
          <p:nvPr/>
        </p:nvSpPr>
        <p:spPr>
          <a:xfrm>
            <a:off x="739775" y="1438275"/>
            <a:ext cx="3378200" cy="4975225"/>
          </a:xfrm>
          <a:prstGeom prst="roundRect">
            <a:avLst>
              <a:gd name="adj" fmla="val 0"/>
            </a:avLst>
          </a:prstGeom>
          <a:solidFill>
            <a:srgbClr val="FFFFFF">
              <a:alpha val="5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57" name="Picture 5"/>
          <p:cNvPicPr>
            <a:picLocks noChangeAspect="1"/>
          </p:cNvPicPr>
          <p:nvPr/>
        </p:nvPicPr>
        <p:blipFill>
          <a:blip r:embed="rId1"/>
          <a:srcRect l="424" r="424"/>
          <a:stretch>
            <a:fillRect/>
          </a:stretch>
        </p:blipFill>
        <p:spPr>
          <a:xfrm>
            <a:off x="866775" y="1628775"/>
            <a:ext cx="3124200" cy="1714500"/>
          </a:xfrm>
          <a:prstGeom prst="rect">
            <a:avLst/>
          </a:prstGeom>
          <a:noFill/>
          <a:ln w="25400" cap="flat" cmpd="sng">
            <a:noFill/>
            <a:prstDash val="solid"/>
            <a:round/>
          </a:ln>
        </p:spPr>
      </p:pic>
      <p:sp>
        <p:nvSpPr>
          <p:cNvPr id="58" name="AutoShape 6"/>
          <p:cNvSpPr/>
          <p:nvPr/>
        </p:nvSpPr>
        <p:spPr>
          <a:xfrm>
            <a:off x="866775" y="3533775"/>
            <a:ext cx="3124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01 Web应用测试</a:t>
            </a:r>
            <a:endPar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59" name="AutoShape 7"/>
          <p:cNvSpPr/>
          <p:nvPr/>
        </p:nvSpPr>
        <p:spPr>
          <a:xfrm>
            <a:off x="866775" y="4165600"/>
            <a:ext cx="3124200" cy="1714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UI视觉一致性校验</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利用计算机视觉(CV)技术进行像素级比对，精准识别跨浏览器、跨设备的界面渲染差异，杜绝视觉回归缺陷。</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spcBef>
                <a:spcPts val="800"/>
              </a:spcBef>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智能E2E流程编排</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通过自然语言描述或用户行为录制，自动生成复杂业务链路的端到端测试脚本，大幅降低维护成本。</a:t>
            </a:r>
            <a:endPar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60" name="AutoShape 8"/>
          <p:cNvSpPr/>
          <p:nvPr/>
        </p:nvSpPr>
        <p:spPr>
          <a:xfrm>
            <a:off x="4384675" y="1438275"/>
            <a:ext cx="3378200" cy="4445000"/>
          </a:xfrm>
          <a:prstGeom prst="roundRect">
            <a:avLst>
              <a:gd name="adj" fmla="val 0"/>
            </a:avLst>
          </a:prstGeom>
          <a:solidFill>
            <a:srgbClr val="FFFFFF">
              <a:alpha val="5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61" name="Picture 9"/>
          <p:cNvPicPr>
            <a:picLocks noChangeAspect="1"/>
          </p:cNvPicPr>
          <p:nvPr/>
        </p:nvPicPr>
        <p:blipFill>
          <a:blip r:embed="rId2"/>
          <a:srcRect t="6639" b="6639"/>
          <a:stretch>
            <a:fillRect/>
          </a:stretch>
        </p:blipFill>
        <p:spPr>
          <a:xfrm>
            <a:off x="4511675" y="1628775"/>
            <a:ext cx="3124200" cy="1714500"/>
          </a:xfrm>
          <a:prstGeom prst="rect">
            <a:avLst/>
          </a:prstGeom>
          <a:noFill/>
          <a:ln w="25400" cap="flat" cmpd="sng">
            <a:noFill/>
            <a:prstDash val="solid"/>
            <a:round/>
          </a:ln>
        </p:spPr>
      </p:pic>
      <p:sp>
        <p:nvSpPr>
          <p:cNvPr id="62" name="AutoShape 10"/>
          <p:cNvSpPr/>
          <p:nvPr/>
        </p:nvSpPr>
        <p:spPr>
          <a:xfrm>
            <a:off x="4511675" y="3533775"/>
            <a:ext cx="3124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02 移动应用测试</a:t>
            </a:r>
            <a:endPar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63" name="AutoShape 11"/>
          <p:cNvSpPr/>
          <p:nvPr/>
        </p:nvSpPr>
        <p:spPr>
          <a:xfrm>
            <a:off x="4511675" y="3978275"/>
            <a:ext cx="3124200" cy="237680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全机型兼容适配</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基于设备指纹智能调度测试任务，覆盖主流品牌、OS版本及分辨率组合，自动捕获布局错位与功能异常。</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spcBef>
                <a:spcPts val="800"/>
              </a:spcBef>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拟真负载性能评估</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模拟真实用户的操作习惯与网络波动环境，生成高并发负载模型，精准定位应用的性能瓶颈与崩溃点。</a:t>
            </a:r>
            <a:endPar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64" name="AutoShape 12"/>
          <p:cNvSpPr/>
          <p:nvPr/>
        </p:nvSpPr>
        <p:spPr>
          <a:xfrm>
            <a:off x="8029575" y="1438275"/>
            <a:ext cx="3378200" cy="4445000"/>
          </a:xfrm>
          <a:prstGeom prst="roundRect">
            <a:avLst>
              <a:gd name="adj" fmla="val 0"/>
            </a:avLst>
          </a:prstGeom>
          <a:solidFill>
            <a:srgbClr val="FFFFFF">
              <a:alpha val="5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65" name="Picture 13"/>
          <p:cNvPicPr>
            <a:picLocks noChangeAspect="1"/>
          </p:cNvPicPr>
          <p:nvPr/>
        </p:nvPicPr>
        <p:blipFill>
          <a:blip r:embed="rId3"/>
          <a:srcRect t="1219" b="1219"/>
          <a:stretch>
            <a:fillRect/>
          </a:stretch>
        </p:blipFill>
        <p:spPr>
          <a:xfrm>
            <a:off x="8156575" y="1628775"/>
            <a:ext cx="3124200" cy="1714500"/>
          </a:xfrm>
          <a:prstGeom prst="rect">
            <a:avLst/>
          </a:prstGeom>
          <a:noFill/>
          <a:ln w="25400" cap="flat" cmpd="sng">
            <a:noFill/>
            <a:prstDash val="solid"/>
            <a:round/>
          </a:ln>
        </p:spPr>
      </p:pic>
      <p:sp>
        <p:nvSpPr>
          <p:cNvPr id="66" name="AutoShape 14"/>
          <p:cNvSpPr/>
          <p:nvPr/>
        </p:nvSpPr>
        <p:spPr>
          <a:xfrm>
            <a:off x="8156575" y="3533775"/>
            <a:ext cx="31242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03 API自动化测试</a:t>
            </a:r>
            <a:endPar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67" name="AutoShape 15"/>
          <p:cNvSpPr/>
          <p:nvPr/>
        </p:nvSpPr>
        <p:spPr>
          <a:xfrm>
            <a:off x="8156575" y="3978275"/>
            <a:ext cx="3124200" cy="237680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自动化用例生成</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自动解析OpenAPI/Swagger文档，智能生成正向、逆向及边界值测试用例，全面覆盖接口逻辑场景。</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spcBef>
                <a:spcPts val="800"/>
              </a:spcBef>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AI驱动安全模糊测试</a:t>
            </a:r>
            <a:br>
              <a:rPr lang="en-US" sz="1800" b="0" i="0" u="none" strike="noStrike">
                <a:solidFill>
                  <a:srgbClr val="1F2329"/>
                </a:solidFill>
                <a:latin typeface="微软雅黑" panose="020B0503020204020204" charset="-122"/>
                <a:ea typeface="微软雅黑" panose="020B0503020204020204" charset="-122"/>
                <a:cs typeface="微软雅黑" panose="020B0503020204020204" charset="-122"/>
                <a:sym typeface="Noto Sans SC" panose="020B0200000000000000" charset="-122"/>
              </a:rPr>
            </a:b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利用机器学习生成海量随机异常输入，主动挖掘接口潜在的越权访问、数据泄露等安全漏洞。</a:t>
            </a:r>
            <a:endPar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4445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智能化软件测试应用场景</a:t>
            </a:r>
            <a:r>
              <a:rPr kumimoji="0" lang="en-US" altLang="zh-CN" sz="3735" b="1" i="0" u="none" strike="noStrike" kern="1200" cap="none" spc="0" normalizeH="0" baseline="0" noProof="0" dirty="0">
                <a:ln>
                  <a:noFill/>
                </a:ln>
                <a:solidFill>
                  <a:schemeClr val="bg1"/>
                </a:solidFill>
                <a:effectLst/>
                <a:uLnTx/>
                <a:uFillTx/>
                <a:latin typeface="+mn-lt"/>
                <a:ea typeface="+mn-ea"/>
                <a:cs typeface="+mn-cs"/>
              </a:rPr>
              <a:t>2</a:t>
            </a:r>
            <a:endParaRPr kumimoji="0" lang="en-US" altLang="zh-CN"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41" name="TextBox 16"/>
          <p:cNvSpPr txBox="1"/>
          <p:nvPr/>
        </p:nvSpPr>
        <p:spPr>
          <a:xfrm>
            <a:off x="498475" y="1311275"/>
            <a:ext cx="11250930" cy="655955"/>
          </a:xfrm>
          <a:prstGeom prst="rect">
            <a:avLst/>
          </a:prstGeom>
          <a:noFill/>
        </p:spPr>
        <p:txBody>
          <a:bodyPr wrap="none" lIns="0" tIns="0" rIns="0" bIns="0"/>
          <a:lstStyle/>
          <a:p>
            <a:pPr algn="just">
              <a:lnSpc>
                <a:spcPct val="150000"/>
              </a:lnSpc>
              <a:spcBef>
                <a:spcPts val="0"/>
              </a:spcBef>
              <a:spcAft>
                <a:spcPts val="0"/>
              </a:spcAft>
            </a:pPr>
            <a:endParaRPr lang="zh-CN" sz="2400">
              <a:solidFill>
                <a:srgbClr val="0D0E0E"/>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622935" y="1412875"/>
            <a:ext cx="5207000" cy="4318000"/>
          </a:xfrm>
          <a:prstGeom prst="roundRect">
            <a:avLst>
              <a:gd name="adj" fmla="val 0"/>
            </a:avLst>
          </a:prstGeom>
          <a:solidFill>
            <a:srgbClr val="FFFFFF">
              <a:alpha val="60000"/>
            </a:srgbClr>
          </a:solidFill>
          <a:ln w="12700" cap="flat" cmpd="sng">
            <a:solidFill>
              <a:srgbClr val="FFFFFF">
                <a:alpha val="7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5" name="Picture 5"/>
          <p:cNvPicPr>
            <a:picLocks noChangeAspect="1"/>
          </p:cNvPicPr>
          <p:nvPr/>
        </p:nvPicPr>
        <p:blipFill>
          <a:blip r:embed="rId1"/>
          <a:srcRect t="6344" b="6344"/>
          <a:stretch>
            <a:fillRect/>
          </a:stretch>
        </p:blipFill>
        <p:spPr>
          <a:xfrm>
            <a:off x="876935" y="1666875"/>
            <a:ext cx="4699000" cy="2286000"/>
          </a:xfrm>
          <a:prstGeom prst="roundRect">
            <a:avLst>
              <a:gd name="adj" fmla="val 6666"/>
            </a:avLst>
          </a:prstGeom>
          <a:noFill/>
          <a:ln w="25400" cap="flat" cmpd="sng">
            <a:noFill/>
            <a:prstDash val="solid"/>
            <a:round/>
          </a:ln>
          <a:effectLst>
            <a:outerShdw blurRad="127000" dist="50800" dir="2700000" algn="tl" rotWithShape="0">
              <a:srgbClr val="1F2937">
                <a:alpha val="10000"/>
              </a:srgbClr>
            </a:outerShdw>
          </a:effectLst>
        </p:spPr>
      </p:pic>
      <p:sp>
        <p:nvSpPr>
          <p:cNvPr id="6" name="AutoShape 6"/>
          <p:cNvSpPr/>
          <p:nvPr/>
        </p:nvSpPr>
        <p:spPr>
          <a:xfrm>
            <a:off x="876935" y="4079875"/>
            <a:ext cx="469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04 性能测试：智能负载与调优</a:t>
            </a:r>
            <a:endParaRPr lang="en-US" sz="24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6935" y="4613275"/>
            <a:ext cx="254000" cy="254000"/>
          </a:xfrm>
          <a:prstGeom prst="rect">
            <a:avLst/>
          </a:prstGeom>
        </p:spPr>
      </p:pic>
      <p:sp>
        <p:nvSpPr>
          <p:cNvPr id="8" name="AutoShape 8"/>
          <p:cNvSpPr/>
          <p:nvPr/>
        </p:nvSpPr>
        <p:spPr>
          <a:xfrm>
            <a:off x="1257935" y="4587875"/>
            <a:ext cx="4381500" cy="7302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负载模型生成：</a:t>
            </a:r>
            <a:r>
              <a:rPr lang="en-US" sz="1400" b="0" i="0" u="none" strike="noStrike">
                <a:solidFill>
                  <a:srgbClr val="4B5563"/>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基于历史用户行为数据自动学习，生成高仿真的动态负载模型，精准还原真实业务压力场景。</a:t>
            </a:r>
            <a:endParaRPr lang="en-US" sz="1400" b="0" i="0" u="none" strike="noStrike">
              <a:solidFill>
                <a:srgbClr val="4B5563"/>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6935" y="5286375"/>
            <a:ext cx="254000" cy="254000"/>
          </a:xfrm>
          <a:prstGeom prst="rect">
            <a:avLst/>
          </a:prstGeom>
        </p:spPr>
      </p:pic>
      <p:sp>
        <p:nvSpPr>
          <p:cNvPr id="10" name="AutoShape 10"/>
          <p:cNvSpPr/>
          <p:nvPr/>
        </p:nvSpPr>
        <p:spPr>
          <a:xfrm>
            <a:off x="1257935" y="5260975"/>
            <a:ext cx="4381500" cy="11176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瓶颈智能定位：</a:t>
            </a: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通过全链路监控数据分析，快速锁定导致系统响应延迟、CPU过载或内存泄漏的关键代码路径。</a:t>
            </a:r>
            <a:endPar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1" name="AutoShape 11"/>
          <p:cNvSpPr/>
          <p:nvPr/>
        </p:nvSpPr>
        <p:spPr>
          <a:xfrm>
            <a:off x="6083935" y="1412875"/>
            <a:ext cx="5207000" cy="4318000"/>
          </a:xfrm>
          <a:prstGeom prst="roundRect">
            <a:avLst>
              <a:gd name="adj" fmla="val 0"/>
            </a:avLst>
          </a:prstGeom>
          <a:solidFill>
            <a:srgbClr val="FFFFFF">
              <a:alpha val="60000"/>
            </a:srgbClr>
          </a:solidFill>
          <a:ln w="12700" cap="flat" cmpd="sng">
            <a:solidFill>
              <a:srgbClr val="FFFFFF">
                <a:alpha val="7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12" name="Picture 12"/>
          <p:cNvPicPr>
            <a:picLocks noChangeAspect="1"/>
          </p:cNvPicPr>
          <p:nvPr/>
        </p:nvPicPr>
        <p:blipFill>
          <a:blip r:embed="rId6"/>
          <a:srcRect b="27063"/>
          <a:stretch>
            <a:fillRect/>
          </a:stretch>
        </p:blipFill>
        <p:spPr>
          <a:xfrm>
            <a:off x="6337935" y="1666875"/>
            <a:ext cx="4699000" cy="2286000"/>
          </a:xfrm>
          <a:prstGeom prst="roundRect">
            <a:avLst>
              <a:gd name="adj" fmla="val 6666"/>
            </a:avLst>
          </a:prstGeom>
          <a:noFill/>
          <a:ln w="25400" cap="flat" cmpd="sng">
            <a:noFill/>
            <a:prstDash val="solid"/>
            <a:round/>
          </a:ln>
          <a:effectLst>
            <a:outerShdw blurRad="127000" dist="50800" dir="2700000" algn="tl" rotWithShape="0">
              <a:srgbClr val="1F2937">
                <a:alpha val="10000"/>
              </a:srgbClr>
            </a:outerShdw>
          </a:effectLst>
        </p:spPr>
      </p:pic>
      <p:sp>
        <p:nvSpPr>
          <p:cNvPr id="13" name="AutoShape 13"/>
          <p:cNvSpPr/>
          <p:nvPr/>
        </p:nvSpPr>
        <p:spPr>
          <a:xfrm>
            <a:off x="6337935" y="4079875"/>
            <a:ext cx="469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05 安全测试：主动防御与检测</a:t>
            </a:r>
            <a:endParaRPr lang="en-US" sz="24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37935" y="4613275"/>
            <a:ext cx="254000" cy="254000"/>
          </a:xfrm>
          <a:prstGeom prst="rect">
            <a:avLst/>
          </a:prstGeom>
        </p:spPr>
      </p:pic>
      <p:sp>
        <p:nvSpPr>
          <p:cNvPr id="15" name="AutoShape 15"/>
          <p:cNvSpPr/>
          <p:nvPr/>
        </p:nvSpPr>
        <p:spPr>
          <a:xfrm>
            <a:off x="6718935" y="4587875"/>
            <a:ext cx="4381500" cy="68453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AI 漏洞挖掘：</a:t>
            </a:r>
            <a:r>
              <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利用模糊测试与静态代码分析，自动识别 SQL 注入、XSS 跨站脚本及逻辑漏洞等潜在风险。</a:t>
            </a:r>
            <a:endParaRPr lang="en-US" sz="14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2"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37935" y="5286375"/>
            <a:ext cx="254000" cy="254000"/>
          </a:xfrm>
          <a:prstGeom prst="rect">
            <a:avLst/>
          </a:prstGeom>
        </p:spPr>
      </p:pic>
      <p:sp>
        <p:nvSpPr>
          <p:cNvPr id="17" name="AutoShape 17"/>
          <p:cNvSpPr/>
          <p:nvPr/>
        </p:nvSpPr>
        <p:spPr>
          <a:xfrm>
            <a:off x="6718935" y="5260975"/>
            <a:ext cx="4381500" cy="10668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1"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异常行为感知：</a:t>
            </a:r>
            <a:r>
              <a:rPr lang="en-US" sz="1400" b="0" i="0" u="none" strike="noStrike">
                <a:solidFill>
                  <a:srgbClr val="4B5563"/>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基于行为基线自学习，实时监测并阻断偏离正常模式的暴力破解、异常高频访问等攻击行为。</a:t>
            </a:r>
            <a:endParaRPr lang="en-US" sz="1400" b="0" i="0" u="none" strike="noStrike">
              <a:solidFill>
                <a:srgbClr val="4B5563"/>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4445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智能化测试</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工具</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pic>
        <p:nvPicPr>
          <p:cNvPr id="3" name="Picture 5"/>
          <p:cNvPicPr>
            <a:picLocks noChangeAspect="1"/>
          </p:cNvPicPr>
          <p:nvPr/>
        </p:nvPicPr>
        <p:blipFill>
          <a:blip r:embed="rId1"/>
          <a:srcRect l="1256" r="1256"/>
          <a:stretch>
            <a:fillRect/>
          </a:stretch>
        </p:blipFill>
        <p:spPr>
          <a:xfrm>
            <a:off x="622935" y="1701165"/>
            <a:ext cx="3556000" cy="1905000"/>
          </a:xfrm>
          <a:prstGeom prst="roundRect">
            <a:avLst>
              <a:gd name="adj" fmla="val 8000"/>
            </a:avLst>
          </a:prstGeom>
          <a:noFill/>
          <a:ln w="25400" cap="flat" cmpd="sng">
            <a:noFill/>
            <a:prstDash val="solid"/>
            <a:round/>
          </a:ln>
          <a:effectLst>
            <a:outerShdw blurRad="152400" dist="76200" dir="2700000" algn="tl" rotWithShape="0">
              <a:srgbClr val="1F2937">
                <a:alpha val="10000"/>
              </a:srgbClr>
            </a:outerShdw>
          </a:effectLst>
        </p:spPr>
      </p:pic>
      <p:sp>
        <p:nvSpPr>
          <p:cNvPr id="18" name="AutoShape 6"/>
          <p:cNvSpPr/>
          <p:nvPr/>
        </p:nvSpPr>
        <p:spPr>
          <a:xfrm>
            <a:off x="622935" y="3987165"/>
            <a:ext cx="3556000" cy="1587500"/>
          </a:xfrm>
          <a:prstGeom prst="roundRect">
            <a:avLst>
              <a:gd name="adj" fmla="val 0"/>
            </a:avLst>
          </a:prstGeom>
          <a:solidFill>
            <a:srgbClr val="1F2937">
              <a:alpha val="5000"/>
            </a:srgbClr>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sp>
        <p:nvSpPr>
          <p:cNvPr id="19" name="AutoShape 7"/>
          <p:cNvSpPr/>
          <p:nvPr/>
        </p:nvSpPr>
        <p:spPr>
          <a:xfrm>
            <a:off x="749935" y="4114165"/>
            <a:ext cx="33020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AI 重塑测试流程</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17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利用机器学习与自然语言处理，实现测试用例的自动生成、维护与自愈，打破传统自动化测试的瓶颈，为敏捷开发与持续交付提供坚实的质量保障。</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0" name="AutoShape 8"/>
          <p:cNvSpPr/>
          <p:nvPr>
            <p:custDataLst>
              <p:tags r:id="rId2"/>
            </p:custDataLst>
          </p:nvPr>
        </p:nvSpPr>
        <p:spPr>
          <a:xfrm>
            <a:off x="4559935" y="1701165"/>
            <a:ext cx="3556000" cy="1196975"/>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21" name="Picture 9"/>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50435" y="1891665"/>
            <a:ext cx="304800" cy="304800"/>
          </a:xfrm>
          <a:prstGeom prst="rect">
            <a:avLst/>
          </a:prstGeom>
        </p:spPr>
      </p:pic>
      <p:sp>
        <p:nvSpPr>
          <p:cNvPr id="22" name="AutoShape 10"/>
          <p:cNvSpPr/>
          <p:nvPr>
            <p:custDataLst>
              <p:tags r:id="rId6"/>
            </p:custDataLst>
          </p:nvPr>
        </p:nvSpPr>
        <p:spPr>
          <a:xfrm>
            <a:off x="5131435" y="185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Applitools</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视觉AI测试领导者，通过像素级比对精准检测UI视觉回归，覆盖Web、移动端与原生应用。</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3" name="AutoShape 11"/>
          <p:cNvSpPr/>
          <p:nvPr>
            <p:custDataLst>
              <p:tags r:id="rId7"/>
            </p:custDataLst>
          </p:nvPr>
        </p:nvSpPr>
        <p:spPr>
          <a:xfrm>
            <a:off x="4559935" y="2971165"/>
            <a:ext cx="3556000" cy="1196975"/>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24" name="Picture 12"/>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50435" y="3161665"/>
            <a:ext cx="304800" cy="304800"/>
          </a:xfrm>
          <a:prstGeom prst="rect">
            <a:avLst/>
          </a:prstGeom>
        </p:spPr>
      </p:pic>
      <p:sp>
        <p:nvSpPr>
          <p:cNvPr id="25" name="AutoShape 13"/>
          <p:cNvSpPr/>
          <p:nvPr>
            <p:custDataLst>
              <p:tags r:id="rId11"/>
            </p:custDataLst>
          </p:nvPr>
        </p:nvSpPr>
        <p:spPr>
          <a:xfrm>
            <a:off x="5131435" y="312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Tricentis Testim</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AI驱动的低代码平台，具备强大的测试自愈能力，可自动修复因UI变更导致的失效用例。</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6" name="AutoShape 14"/>
          <p:cNvSpPr/>
          <p:nvPr>
            <p:custDataLst>
              <p:tags r:id="rId12"/>
            </p:custDataLst>
          </p:nvPr>
        </p:nvSpPr>
        <p:spPr>
          <a:xfrm>
            <a:off x="4559935" y="4241165"/>
            <a:ext cx="3556000" cy="1344295"/>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27"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750435" y="4431665"/>
            <a:ext cx="304800" cy="304800"/>
          </a:xfrm>
          <a:prstGeom prst="rect">
            <a:avLst/>
          </a:prstGeom>
        </p:spPr>
      </p:pic>
      <p:sp>
        <p:nvSpPr>
          <p:cNvPr id="28" name="AutoShape 16"/>
          <p:cNvSpPr/>
          <p:nvPr>
            <p:custDataLst>
              <p:tags r:id="rId16"/>
            </p:custDataLst>
          </p:nvPr>
        </p:nvSpPr>
        <p:spPr>
          <a:xfrm>
            <a:off x="5131435" y="439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Functionize</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企业级全栈智能测试平台，基于AI提供深度测试洞察，支持Web、移动端及API自动化。</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9" name="AutoShape 17"/>
          <p:cNvSpPr/>
          <p:nvPr>
            <p:custDataLst>
              <p:tags r:id="rId17"/>
            </p:custDataLst>
          </p:nvPr>
        </p:nvSpPr>
        <p:spPr>
          <a:xfrm>
            <a:off x="8306435" y="1701165"/>
            <a:ext cx="3556000" cy="1192530"/>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30" name="Picture 18"/>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496935" y="1891665"/>
            <a:ext cx="304800" cy="304800"/>
          </a:xfrm>
          <a:prstGeom prst="rect">
            <a:avLst/>
          </a:prstGeom>
        </p:spPr>
      </p:pic>
      <p:sp>
        <p:nvSpPr>
          <p:cNvPr id="31" name="AutoShape 19"/>
          <p:cNvSpPr/>
          <p:nvPr>
            <p:custDataLst>
              <p:tags r:id="rId21"/>
            </p:custDataLst>
          </p:nvPr>
        </p:nvSpPr>
        <p:spPr>
          <a:xfrm>
            <a:off x="8877935" y="185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Mabl</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专为敏捷与DevOps设计，无缝集成CI/CD流水线，提供自动化的端到端测试与智能分析。</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2" name="AutoShape 20"/>
          <p:cNvSpPr/>
          <p:nvPr>
            <p:custDataLst>
              <p:tags r:id="rId22"/>
            </p:custDataLst>
          </p:nvPr>
        </p:nvSpPr>
        <p:spPr>
          <a:xfrm>
            <a:off x="8306435" y="2971165"/>
            <a:ext cx="3556000" cy="1194435"/>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33" name="Picture 21"/>
          <p:cNvPicPr>
            <a:picLocks noChangeAspect="1"/>
          </p:cNvPicPr>
          <p:nvPr>
            <p:custDataLst>
              <p:tags r:id="rId23"/>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8496935" y="3161665"/>
            <a:ext cx="304800" cy="304800"/>
          </a:xfrm>
          <a:prstGeom prst="rect">
            <a:avLst/>
          </a:prstGeom>
        </p:spPr>
      </p:pic>
      <p:sp>
        <p:nvSpPr>
          <p:cNvPr id="34" name="AutoShape 22"/>
          <p:cNvSpPr/>
          <p:nvPr>
            <p:custDataLst>
              <p:tags r:id="rId26"/>
            </p:custDataLst>
          </p:nvPr>
        </p:nvSpPr>
        <p:spPr>
          <a:xfrm>
            <a:off x="8877935" y="312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testRigor</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纯自然语言驱动的无代码工具，支持用日常英语编写复杂测试，跨Web、移动端与API。</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5" name="AutoShape 23"/>
          <p:cNvSpPr/>
          <p:nvPr>
            <p:custDataLst>
              <p:tags r:id="rId27"/>
            </p:custDataLst>
          </p:nvPr>
        </p:nvSpPr>
        <p:spPr>
          <a:xfrm>
            <a:off x="8306435" y="4241165"/>
            <a:ext cx="3556000" cy="1369060"/>
          </a:xfrm>
          <a:prstGeom prst="roundRect">
            <a:avLst>
              <a:gd name="adj" fmla="val 0"/>
            </a:avLst>
          </a:prstGeom>
          <a:solidFill>
            <a:srgbClr val="FFFFFF">
              <a:alpha val="60000"/>
            </a:srgbClr>
          </a:solidFill>
          <a:ln w="12700" cap="flat" cmpd="sng">
            <a:solidFill>
              <a:srgbClr val="D1D5DB">
                <a:alpha val="10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36" name="Picture 24"/>
          <p:cNvPicPr>
            <a:picLocks noChangeAspect="1"/>
          </p:cNvPicPr>
          <p:nvPr>
            <p:custDataLst>
              <p:tags r:id="rId28"/>
            </p:custDataLst>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496935" y="4431665"/>
            <a:ext cx="304800" cy="304800"/>
          </a:xfrm>
          <a:prstGeom prst="rect">
            <a:avLst/>
          </a:prstGeom>
        </p:spPr>
      </p:pic>
      <p:sp>
        <p:nvSpPr>
          <p:cNvPr id="37" name="AutoShape 25"/>
          <p:cNvSpPr/>
          <p:nvPr>
            <p:custDataLst>
              <p:tags r:id="rId31"/>
            </p:custDataLst>
          </p:nvPr>
        </p:nvSpPr>
        <p:spPr>
          <a:xfrm>
            <a:off x="8877935" y="4393565"/>
            <a:ext cx="2984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LambdaTest &amp; CoTester</a:t>
            </a:r>
            <a:endParaRPr lang="en-US" sz="1400">
              <a:latin typeface="微软雅黑" panose="020B0503020204020204" charset="-122"/>
              <a:ea typeface="微软雅黑" panose="020B0503020204020204" charset="-122"/>
              <a:cs typeface="微软雅黑" panose="020B0503020204020204" charset="-122"/>
            </a:endParaRPr>
          </a:p>
          <a:p>
            <a:pPr marL="0" indent="0" algn="l">
              <a:lnSpc>
                <a:spcPct val="100000"/>
              </a:lnSpc>
            </a:pPr>
            <a:r>
              <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提供AI能力的数字体验测试平台，支持超高速并行测试，以及对话式AI生成测试用例。</a:t>
            </a:r>
            <a:endParaRPr lang="en-US" sz="1600" b="0" i="0" u="none" strike="noStrike">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4445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智能化测试工具的选取</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标准</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41" name="TextBox 16"/>
          <p:cNvSpPr txBox="1"/>
          <p:nvPr/>
        </p:nvSpPr>
        <p:spPr>
          <a:xfrm>
            <a:off x="498475" y="1311275"/>
            <a:ext cx="11250930" cy="655955"/>
          </a:xfrm>
          <a:prstGeom prst="rect">
            <a:avLst/>
          </a:prstGeom>
          <a:noFill/>
        </p:spPr>
        <p:txBody>
          <a:bodyPr wrap="none" lIns="0" tIns="0" rIns="0" bIns="0"/>
          <a:lstStyle/>
          <a:p>
            <a:pPr algn="just">
              <a:lnSpc>
                <a:spcPct val="150000"/>
              </a:lnSpc>
              <a:spcBef>
                <a:spcPts val="0"/>
              </a:spcBef>
              <a:spcAft>
                <a:spcPts val="0"/>
              </a:spcAft>
            </a:pPr>
            <a:endParaRPr lang="zh-CN" sz="2400">
              <a:solidFill>
                <a:srgbClr val="0D0E0E"/>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622935" y="1412875"/>
            <a:ext cx="5207000" cy="4318000"/>
          </a:xfrm>
          <a:prstGeom prst="roundRect">
            <a:avLst>
              <a:gd name="adj" fmla="val 0"/>
            </a:avLst>
          </a:prstGeom>
          <a:solidFill>
            <a:srgbClr val="FFFFFF">
              <a:alpha val="60000"/>
            </a:srgbClr>
          </a:solidFill>
          <a:ln w="12700" cap="flat" cmpd="sng">
            <a:solidFill>
              <a:srgbClr val="FFFFFF">
                <a:alpha val="70000"/>
              </a:srgbClr>
            </a:solidFill>
            <a:prstDash val="solid"/>
            <a:round/>
          </a:ln>
        </p:spPr>
        <p:txBody>
          <a:bodyPr vert="horz" wrap="square" lIns="63500" tIns="63500" rIns="63500" bIns="63500" rtlCol="0" anchor="ctr"/>
          <a:lstStyle/>
          <a:p>
            <a:pPr algn="ctr">
              <a:defRPr/>
            </a:pPr>
            <a:endParaRPr sz="2000">
              <a:solidFill>
                <a:srgbClr val="0D0E0E"/>
              </a:solidFill>
              <a:latin typeface="微软雅黑" panose="020B0503020204020204" charset="-122"/>
              <a:ea typeface="微软雅黑" panose="020B0503020204020204" charset="-122"/>
            </a:endParaRPr>
          </a:p>
        </p:txBody>
      </p:sp>
      <p:sp>
        <p:nvSpPr>
          <p:cNvPr id="11" name="AutoShape 11"/>
          <p:cNvSpPr/>
          <p:nvPr/>
        </p:nvSpPr>
        <p:spPr>
          <a:xfrm>
            <a:off x="6083935" y="1412875"/>
            <a:ext cx="5207000" cy="4318000"/>
          </a:xfrm>
          <a:prstGeom prst="roundRect">
            <a:avLst>
              <a:gd name="adj" fmla="val 0"/>
            </a:avLst>
          </a:prstGeom>
          <a:solidFill>
            <a:srgbClr val="FFFFFF">
              <a:alpha val="60000"/>
            </a:srgbClr>
          </a:solidFill>
          <a:ln w="12700" cap="flat" cmpd="sng">
            <a:solidFill>
              <a:srgbClr val="FFFFFF">
                <a:alpha val="70000"/>
              </a:srgbClr>
            </a:solidFill>
            <a:prstDash val="solid"/>
            <a:round/>
          </a:ln>
        </p:spPr>
        <p:txBody>
          <a:bodyPr vert="horz" wrap="square" lIns="63500" tIns="63500" rIns="63500" bIns="63500" rtlCol="0" anchor="ctr"/>
          <a:lstStyle/>
          <a:p>
            <a:pPr algn="ctr">
              <a:defRPr/>
            </a:pPr>
            <a:endParaRPr sz="2000">
              <a:solidFill>
                <a:srgbClr val="0D0E0E"/>
              </a:solidFill>
              <a:latin typeface="微软雅黑" panose="020B0503020204020204" charset="-122"/>
              <a:ea typeface="微软雅黑" panose="020B0503020204020204" charset="-122"/>
            </a:endParaRPr>
          </a:p>
        </p:txBody>
      </p:sp>
      <p:sp>
        <p:nvSpPr>
          <p:cNvPr id="3" name="AutoShape 4"/>
          <p:cNvSpPr/>
          <p:nvPr/>
        </p:nvSpPr>
        <p:spPr>
          <a:xfrm>
            <a:off x="685800" y="12954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18"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876300" y="1485900"/>
            <a:ext cx="304800" cy="304800"/>
          </a:xfrm>
          <a:prstGeom prst="rect">
            <a:avLst/>
          </a:prstGeom>
        </p:spPr>
      </p:pic>
      <p:sp>
        <p:nvSpPr>
          <p:cNvPr id="19" name="AutoShape 6"/>
          <p:cNvSpPr/>
          <p:nvPr/>
        </p:nvSpPr>
        <p:spPr>
          <a:xfrm>
            <a:off x="1257300" y="14478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功能匹配度</a:t>
            </a:r>
            <a:endParaRPr lang="en-US" sz="1200">
              <a:latin typeface="微软雅黑" panose="020B0503020204020204" charset="-122"/>
              <a:ea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精准适配应用架构，覆盖核心测试场景，避免功能冗余或关键需求缺失。</a:t>
            </a:r>
            <a:endPar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20" name="AutoShape 7"/>
          <p:cNvSpPr/>
          <p:nvPr/>
        </p:nvSpPr>
        <p:spPr>
          <a:xfrm>
            <a:off x="685800" y="25019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21"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6300" y="2692400"/>
            <a:ext cx="304800" cy="304800"/>
          </a:xfrm>
          <a:prstGeom prst="rect">
            <a:avLst/>
          </a:prstGeom>
        </p:spPr>
      </p:pic>
      <p:sp>
        <p:nvSpPr>
          <p:cNvPr id="22" name="AutoShape 9"/>
          <p:cNvSpPr/>
          <p:nvPr/>
        </p:nvSpPr>
        <p:spPr>
          <a:xfrm>
            <a:off x="1257300" y="26543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易用性与上手速度</a:t>
            </a:r>
            <a:endParaRPr lang="en-US" sz="1200">
              <a:latin typeface="微软雅黑" panose="020B0503020204020204" charset="-122"/>
              <a:ea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低技术门槛，提供完善文档与交互指引，确保团队能快速掌握并投入使用。</a:t>
            </a:r>
            <a:endPar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23" name="AutoShape 10"/>
          <p:cNvSpPr/>
          <p:nvPr/>
        </p:nvSpPr>
        <p:spPr>
          <a:xfrm>
            <a:off x="685800" y="37084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24" name="Picture 1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300" y="3898900"/>
            <a:ext cx="304800" cy="304800"/>
          </a:xfrm>
          <a:prstGeom prst="rect">
            <a:avLst/>
          </a:prstGeom>
        </p:spPr>
      </p:pic>
      <p:sp>
        <p:nvSpPr>
          <p:cNvPr id="25" name="AutoShape 12"/>
          <p:cNvSpPr/>
          <p:nvPr/>
        </p:nvSpPr>
        <p:spPr>
          <a:xfrm>
            <a:off x="1257300" y="38608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弹性与可维护性</a:t>
            </a:r>
            <a:endParaRPr lang="en-US" sz="1200">
              <a:latin typeface="微软雅黑" panose="020B0503020204020204" charset="-122"/>
              <a:ea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具备故障自愈能力，测试执行稳定可靠，支持资源的动态伸缩与灵活配置。</a:t>
            </a:r>
            <a:endPar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26" name="AutoShape 13"/>
          <p:cNvSpPr/>
          <p:nvPr/>
        </p:nvSpPr>
        <p:spPr>
          <a:xfrm>
            <a:off x="685800" y="49149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27"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6300" y="5105400"/>
            <a:ext cx="304800" cy="304800"/>
          </a:xfrm>
          <a:prstGeom prst="rect">
            <a:avLst/>
          </a:prstGeom>
        </p:spPr>
      </p:pic>
      <p:sp>
        <p:nvSpPr>
          <p:cNvPr id="28" name="AutoShape 15"/>
          <p:cNvSpPr/>
          <p:nvPr/>
        </p:nvSpPr>
        <p:spPr>
          <a:xfrm>
            <a:off x="1257300" y="50673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生态集成能力</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无缝对接CI/CD流水线、DevOps工具链及主流云服务平台，减少集成成本。</a:t>
            </a:r>
            <a:endPar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9" name="AutoShape 16"/>
          <p:cNvSpPr/>
          <p:nvPr/>
        </p:nvSpPr>
        <p:spPr>
          <a:xfrm>
            <a:off x="4368800" y="12954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0"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59300" y="1485900"/>
            <a:ext cx="304800" cy="304800"/>
          </a:xfrm>
          <a:prstGeom prst="rect">
            <a:avLst/>
          </a:prstGeom>
        </p:spPr>
      </p:pic>
      <p:sp>
        <p:nvSpPr>
          <p:cNvPr id="31" name="AutoShape 18"/>
          <p:cNvSpPr/>
          <p:nvPr/>
        </p:nvSpPr>
        <p:spPr>
          <a:xfrm>
            <a:off x="4940300" y="14478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可视化与可观测性</a:t>
            </a:r>
            <a:endParaRPr lang="en-US" sz="1200">
              <a:latin typeface="微软雅黑" panose="020B0503020204020204" charset="-122"/>
              <a:ea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提供实时调试日志、智能分析报表及可视化监控面板，快速定位问题根因。</a:t>
            </a:r>
            <a:endPar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2" name="AutoShape 19"/>
          <p:cNvSpPr/>
          <p:nvPr/>
        </p:nvSpPr>
        <p:spPr>
          <a:xfrm>
            <a:off x="4368800" y="25019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3" name="Picture 2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559300" y="2692400"/>
            <a:ext cx="304800" cy="304800"/>
          </a:xfrm>
          <a:prstGeom prst="rect">
            <a:avLst/>
          </a:prstGeom>
        </p:spPr>
      </p:pic>
      <p:sp>
        <p:nvSpPr>
          <p:cNvPr id="34" name="AutoShape 21"/>
          <p:cNvSpPr/>
          <p:nvPr/>
        </p:nvSpPr>
        <p:spPr>
          <a:xfrm>
            <a:off x="4940300" y="26543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成本与商业模型</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定价透明合理，综合考量授权费用、运维成本及长期的总拥有成本(TOC)。</a:t>
            </a:r>
            <a:endPar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5" name="AutoShape 22"/>
          <p:cNvSpPr/>
          <p:nvPr/>
        </p:nvSpPr>
        <p:spPr>
          <a:xfrm>
            <a:off x="4368800" y="37084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6" name="Picture 2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559300" y="3898900"/>
            <a:ext cx="304800" cy="304800"/>
          </a:xfrm>
          <a:prstGeom prst="rect">
            <a:avLst/>
          </a:prstGeom>
        </p:spPr>
      </p:pic>
      <p:sp>
        <p:nvSpPr>
          <p:cNvPr id="37" name="AutoShape 24"/>
          <p:cNvSpPr/>
          <p:nvPr/>
        </p:nvSpPr>
        <p:spPr>
          <a:xfrm>
            <a:off x="4940300" y="38608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安全与合规性</a:t>
            </a:r>
            <a:endParaRPr lang="en-US" sz="1200">
              <a:latin typeface="微软雅黑" panose="020B0503020204020204" charset="-122"/>
              <a:ea typeface="微软雅黑" panose="020B0503020204020204" charset="-122"/>
              <a:cs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rPr>
              <a:t>符合GDPR等数据隐私法规，支持细粒度权限管控，保障测试数据的安全。</a:t>
            </a:r>
            <a:endParaRPr lang="en-US" sz="1400" b="0" i="0" u="none" strike="noStrike">
              <a:solidFill>
                <a:srgbClr val="37415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8" name="AutoShape 25"/>
          <p:cNvSpPr/>
          <p:nvPr/>
        </p:nvSpPr>
        <p:spPr>
          <a:xfrm>
            <a:off x="4368800" y="4914900"/>
            <a:ext cx="34925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9" name="Picture 2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559300" y="5105400"/>
            <a:ext cx="304800" cy="304800"/>
          </a:xfrm>
          <a:prstGeom prst="rect">
            <a:avLst/>
          </a:prstGeom>
        </p:spPr>
      </p:pic>
      <p:sp>
        <p:nvSpPr>
          <p:cNvPr id="40" name="AutoShape 27"/>
          <p:cNvSpPr/>
          <p:nvPr/>
        </p:nvSpPr>
        <p:spPr>
          <a:xfrm>
            <a:off x="4940300" y="5067300"/>
            <a:ext cx="2857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社区与支持</a:t>
            </a:r>
            <a:endParaRPr lang="en-US" sz="1200">
              <a:latin typeface="微软雅黑" panose="020B0503020204020204" charset="-122"/>
              <a:ea typeface="微软雅黑" panose="020B0503020204020204" charset="-122"/>
            </a:endParaRPr>
          </a:p>
          <a:p>
            <a:pPr marL="0" indent="0" algn="l">
              <a:lnSpc>
                <a:spcPct val="108000"/>
              </a:lnSpc>
            </a:pPr>
            <a:r>
              <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rPr>
              <a:t>活跃的用户社区与完善的厂商支持体系，确保问题能得到及时响应与解决。</a:t>
            </a:r>
            <a:endParaRPr lang="en-US" sz="1400" b="0" i="0" u="none" strike="noStrike">
              <a:solidFill>
                <a:srgbClr val="374151"/>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pic>
        <p:nvPicPr>
          <p:cNvPr id="42" name="Picture 28"/>
          <p:cNvPicPr>
            <a:picLocks noChangeAspect="1"/>
          </p:cNvPicPr>
          <p:nvPr/>
        </p:nvPicPr>
        <p:blipFill>
          <a:blip r:embed="rId17"/>
          <a:srcRect l="9487" r="9487"/>
          <a:stretch>
            <a:fillRect/>
          </a:stretch>
        </p:blipFill>
        <p:spPr>
          <a:xfrm>
            <a:off x="8051800" y="1295400"/>
            <a:ext cx="3302000" cy="2286000"/>
          </a:xfrm>
          <a:prstGeom prst="roundRect">
            <a:avLst>
              <a:gd name="adj" fmla="val 6666"/>
            </a:avLst>
          </a:prstGeom>
          <a:noFill/>
          <a:ln w="25400" cap="flat" cmpd="sng">
            <a:noFill/>
            <a:prstDash val="solid"/>
            <a:round/>
          </a:ln>
          <a:effectLst>
            <a:outerShdw blurRad="190500" dist="76200" dir="2700000" algn="tl" rotWithShape="0">
              <a:srgbClr val="1F2937">
                <a:alpha val="10000"/>
              </a:srgbClr>
            </a:outerShdw>
          </a:effectLst>
        </p:spPr>
      </p:pic>
      <p:sp>
        <p:nvSpPr>
          <p:cNvPr id="43" name="AutoShape 29"/>
          <p:cNvSpPr/>
          <p:nvPr/>
        </p:nvSpPr>
        <p:spPr>
          <a:xfrm>
            <a:off x="8051800" y="3771900"/>
            <a:ext cx="3302000" cy="2349500"/>
          </a:xfrm>
          <a:prstGeom prst="roundRect">
            <a:avLst>
              <a:gd name="adj" fmla="val 0"/>
            </a:avLst>
          </a:prstGeom>
          <a:solidFill>
            <a:srgbClr val="1F2937">
              <a:alpha val="70000"/>
            </a:srgbClr>
          </a:solidFill>
          <a:ln w="25400" cap="flat" cmpd="sng">
            <a:no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44" name="Picture 3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242300" y="3962400"/>
            <a:ext cx="279400" cy="279400"/>
          </a:xfrm>
          <a:prstGeom prst="rect">
            <a:avLst/>
          </a:prstGeom>
        </p:spPr>
      </p:pic>
      <p:sp>
        <p:nvSpPr>
          <p:cNvPr id="45" name="AutoShape 31"/>
          <p:cNvSpPr/>
          <p:nvPr/>
        </p:nvSpPr>
        <p:spPr>
          <a:xfrm>
            <a:off x="8623300" y="3937000"/>
            <a:ext cx="2730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FBBF24"/>
                </a:solidFill>
                <a:latin typeface="微软雅黑" panose="020B0503020204020204" charset="-122"/>
                <a:ea typeface="微软雅黑" panose="020B0503020204020204" charset="-122"/>
                <a:cs typeface="微软雅黑" panose="020B0503020204020204" charset="-122"/>
                <a:sym typeface="Noto Sans SC" panose="020B0200000000000000" charset="-122"/>
              </a:rPr>
              <a:t>关键建议：开展 PoC 验证</a:t>
            </a:r>
            <a:endParaRPr lang="en-US" sz="1800" b="1" i="0" u="none" strike="noStrike">
              <a:solidFill>
                <a:srgbClr val="FBBF24"/>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46" name="AutoShape 32"/>
          <p:cNvSpPr/>
          <p:nvPr/>
        </p:nvSpPr>
        <p:spPr>
          <a:xfrm>
            <a:off x="8242300" y="4406900"/>
            <a:ext cx="2921000" cy="1587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F3F4F6"/>
                </a:solidFill>
                <a:latin typeface="微软雅黑" panose="020B0503020204020204" charset="-122"/>
                <a:ea typeface="微软雅黑" panose="020B0503020204020204" charset="-122"/>
                <a:cs typeface="微软雅黑" panose="020B0503020204020204" charset="-122"/>
                <a:sym typeface="Noto Sans SC" panose="020B0200000000000000" charset="-122"/>
              </a:rPr>
              <a:t>不要仅依赖厂商宣传，建议投入2-4周进行概念验证。使用真实的高并发、复杂业务场景进行测试，重点评估工具在实际环境中的稳定性与效率，确保其真正适配团队的协作模式。</a:t>
            </a:r>
            <a:endParaRPr lang="en-US" sz="1400" b="0" i="0" u="none" strike="noStrike">
              <a:solidFill>
                <a:srgbClr val="F3F4F6"/>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33"/>
          <p:cNvSpPr/>
          <p:nvPr/>
        </p:nvSpPr>
        <p:spPr>
          <a:xfrm>
            <a:off x="381000" y="2000250"/>
            <a:ext cx="11620500" cy="501650"/>
          </a:xfrm>
          <a:prstGeom prst="rect">
            <a:avLst/>
          </a:prstGeom>
          <a:noFill/>
          <a:ln w="9525">
            <a:noFill/>
          </a:ln>
        </p:spPr>
        <p:txBody>
          <a:bodyPr>
            <a:spAutoFit/>
          </a:bodyPr>
          <a:lstStyle>
            <a:lvl1pPr marL="357505" indent="-357505" algn="just" rtl="0" eaLnBrk="0" fontAlgn="base" hangingPunct="0">
              <a:spcBef>
                <a:spcPts val="1400"/>
              </a:spcBef>
              <a:spcAft>
                <a:spcPct val="0"/>
              </a:spcAft>
              <a:buClr>
                <a:srgbClr val="95953A"/>
              </a:buClr>
              <a:buSzPct val="50000"/>
              <a:buFont typeface="Wingdings" panose="05000000000000000000" pitchFamily="2" charset="2"/>
              <a:buChar char="p"/>
              <a:defRPr sz="2800" b="0">
                <a:solidFill>
                  <a:srgbClr val="0D0E0E"/>
                </a:solidFill>
                <a:latin typeface="+mn-lt"/>
                <a:ea typeface="+mn-ea"/>
                <a:cs typeface="+mn-cs"/>
              </a:defRPr>
            </a:lvl1pPr>
            <a:lvl2pPr marL="357505" indent="-357505" algn="just" rtl="0" eaLnBrk="0" fontAlgn="base" hangingPunct="0">
              <a:lnSpc>
                <a:spcPct val="130000"/>
              </a:lnSpc>
              <a:spcBef>
                <a:spcPct val="0"/>
              </a:spcBef>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stStyle>
          <a:p>
            <a:pPr marL="0" lvl="0" indent="0" algn="l" eaLnBrk="1" fontAlgn="base" hangingPunct="1">
              <a:spcBef>
                <a:spcPct val="0"/>
              </a:spcBef>
              <a:buClrTx/>
              <a:buSzTx/>
              <a:buFont typeface="Arial" panose="020B0604020202020204" pitchFamily="34" charset="0"/>
              <a:buNone/>
            </a:pPr>
            <a:r>
              <a:rPr lang="en-US" altLang="zh-CN" sz="2665" b="1" strike="noStrike" noProof="1" dirty="0">
                <a:latin typeface="Times New Roman" panose="02020603050405020304" pitchFamily="18" charset="0"/>
                <a:ea typeface="宋体" panose="02010600030101010101" pitchFamily="2" charset="-122"/>
                <a:cs typeface="+mn-cs"/>
              </a:rPr>
              <a:t> </a:t>
            </a:r>
            <a:endParaRPr lang="zh-CN" altLang="en-US" sz="2665" b="1" strike="noStrike" noProof="1" dirty="0">
              <a:latin typeface="Times New Roman" panose="02020603050405020304" pitchFamily="18" charset="0"/>
              <a:ea typeface="宋体" panose="02010600030101010101" pitchFamily="2" charset="-122"/>
            </a:endParaRPr>
          </a:p>
        </p:txBody>
      </p:sp>
      <p:grpSp>
        <p:nvGrpSpPr>
          <p:cNvPr id="9" name="Group 3"/>
          <p:cNvGrpSpPr/>
          <p:nvPr/>
        </p:nvGrpSpPr>
        <p:grpSpPr>
          <a:xfrm>
            <a:off x="376555" y="14923"/>
            <a:ext cx="4608513" cy="1082675"/>
            <a:chOff x="0" y="0"/>
            <a:chExt cx="2256" cy="512"/>
          </a:xfrm>
        </p:grpSpPr>
        <p:sp>
          <p:nvSpPr>
            <p:cNvPr id="20484" name="AutoShape 14"/>
            <p:cNvSpPr/>
            <p:nvPr/>
          </p:nvSpPr>
          <p:spPr>
            <a:xfrm>
              <a:off x="96" y="48"/>
              <a:ext cx="2160" cy="373"/>
            </a:xfrm>
            <a:prstGeom prst="roundRect">
              <a:avLst>
                <a:gd name="adj" fmla="val 50000"/>
              </a:avLst>
            </a:prstGeom>
            <a:solidFill>
              <a:srgbClr val="6699FF"/>
            </a:solidFill>
            <a:ln w="9525">
              <a:noFill/>
            </a:ln>
          </p:spPr>
          <p:txBody>
            <a:bodyPr wrap="none" anchor="ctr" anchorCtr="0"/>
            <a:p>
              <a:pPr>
                <a:buClrTx/>
                <a:buFont typeface="Arial" panose="020B0604020202020204" pitchFamily="34" charset="0"/>
              </a:pPr>
              <a:endParaRPr lang="zh-CN" altLang="zh-CN" sz="2400" dirty="0">
                <a:solidFill>
                  <a:srgbClr val="003366"/>
                </a:solidFill>
                <a:latin typeface="Times New Roman" panose="02020603050405020304" pitchFamily="18" charset="0"/>
                <a:ea typeface="宋体" panose="02010600030101010101" pitchFamily="2" charset="-122"/>
                <a:sym typeface="Arial" panose="020B0604020202020204" pitchFamily="34" charset="0"/>
              </a:endParaRPr>
            </a:p>
          </p:txBody>
        </p:sp>
        <p:grpSp>
          <p:nvGrpSpPr>
            <p:cNvPr id="20485" name="Group 5"/>
            <p:cNvGrpSpPr/>
            <p:nvPr/>
          </p:nvGrpSpPr>
          <p:grpSpPr>
            <a:xfrm>
              <a:off x="0" y="0"/>
              <a:ext cx="1872" cy="512"/>
              <a:chOff x="0" y="0"/>
              <a:chExt cx="1872" cy="512"/>
            </a:xfrm>
          </p:grpSpPr>
          <p:grpSp>
            <p:nvGrpSpPr>
              <p:cNvPr id="20486" name="Group 6"/>
              <p:cNvGrpSpPr/>
              <p:nvPr/>
            </p:nvGrpSpPr>
            <p:grpSpPr>
              <a:xfrm>
                <a:off x="0" y="0"/>
                <a:ext cx="535" cy="512"/>
                <a:chOff x="0" y="0"/>
                <a:chExt cx="512" cy="512"/>
              </a:xfrm>
            </p:grpSpPr>
            <p:sp>
              <p:nvSpPr>
                <p:cNvPr id="20487" name="Oval 17"/>
                <p:cNvSpPr/>
                <p:nvPr/>
              </p:nvSpPr>
              <p:spPr>
                <a:xfrm>
                  <a:off x="80" y="77"/>
                  <a:ext cx="351" cy="355"/>
                </a:xfrm>
                <a:prstGeom prst="ellipse">
                  <a:avLst/>
                </a:prstGeom>
                <a:gradFill rotWithShape="1">
                  <a:gsLst>
                    <a:gs pos="0">
                      <a:srgbClr val="33CCCC"/>
                    </a:gs>
                    <a:gs pos="100000">
                      <a:srgbClr val="175D5D"/>
                    </a:gs>
                  </a:gsLst>
                  <a:path path="rect">
                    <a:fillToRect r="100000" b="100000"/>
                  </a:path>
                  <a:tileRect/>
                </a:gradFill>
                <a:ln w="9525">
                  <a:noFill/>
                </a:ln>
              </p:spPr>
              <p:txBody>
                <a:bodyPr wrap="none" anchor="ctr" anchorCtr="0"/>
                <a:p>
                  <a:pPr>
                    <a:buClrTx/>
                    <a:buFont typeface="Arial" panose="020B0604020202020204" pitchFamily="34" charset="0"/>
                  </a:pPr>
                  <a:endParaRPr lang="zh-CN" altLang="zh-CN" sz="2400" dirty="0">
                    <a:solidFill>
                      <a:srgbClr val="003366"/>
                    </a:solidFill>
                    <a:latin typeface="Times New Roman" panose="02020603050405020304" pitchFamily="18" charset="0"/>
                    <a:ea typeface="宋体" panose="02010600030101010101" pitchFamily="2" charset="-122"/>
                    <a:sym typeface="Arial" panose="020B0604020202020204" pitchFamily="34" charset="0"/>
                  </a:endParaRPr>
                </a:p>
              </p:txBody>
            </p:sp>
          </p:grpSp>
          <p:sp>
            <p:nvSpPr>
              <p:cNvPr id="73736" name="WordArt 9"/>
              <p:cNvSpPr>
                <a:spLocks noTextEdit="1"/>
              </p:cNvSpPr>
              <p:nvPr/>
            </p:nvSpPr>
            <p:spPr>
              <a:xfrm>
                <a:off x="720" y="107"/>
                <a:ext cx="1152" cy="288"/>
              </a:xfrm>
              <a:prstGeom prst="rect">
                <a:avLst/>
              </a:prstGeom>
            </p:spPr>
            <p:txBody>
              <a:bodyPr wrap="none" fromWordArt="1">
                <a:prstTxWarp prst="textPlain">
                  <a:avLst>
                    <a:gd name="adj" fmla="val 50000"/>
                  </a:avLst>
                </a:prstTxWarp>
                <a:normAutofit fontScale="60000"/>
              </a:bodyPr>
              <a:p>
                <a:pPr algn="ctr" fontAlgn="base"/>
                <a:r>
                  <a:rPr lang="zh-CN" altLang="en-US" sz="4800" b="1" strike="noStrike" spc="720" noProof="1">
                    <a:solidFill>
                      <a:schemeClr val="bg1"/>
                    </a:solidFill>
                    <a:latin typeface="华文新魏" panose="02010800040101010101" pitchFamily="2" charset="-122"/>
                    <a:ea typeface="华文新魏" panose="02010800040101010101" pitchFamily="2" charset="-122"/>
                    <a:cs typeface="+mn-cs"/>
                  </a:rPr>
                  <a:t>课</a:t>
                </a:r>
                <a:r>
                  <a:rPr lang="zh-CN" altLang="en-US" sz="4800" b="1" strike="noStrike" spc="720" noProof="1">
                    <a:solidFill>
                      <a:schemeClr val="bg1"/>
                    </a:solidFill>
                    <a:latin typeface="华文新魏" panose="02010800040101010101" pitchFamily="2" charset="-122"/>
                    <a:ea typeface="华文新魏" panose="02010800040101010101" pitchFamily="2" charset="-122"/>
                    <a:cs typeface="+mn-cs"/>
                  </a:rPr>
                  <a:t>堂练习</a:t>
                </a:r>
                <a:endParaRPr lang="zh-CN" altLang="en-US" sz="4800" b="1" strike="noStrike" spc="720" noProof="1">
                  <a:solidFill>
                    <a:schemeClr val="bg1"/>
                  </a:solidFill>
                  <a:latin typeface="华文新魏" panose="02010800040101010101" pitchFamily="2" charset="-122"/>
                  <a:ea typeface="华文新魏" panose="02010800040101010101" pitchFamily="2" charset="-122"/>
                  <a:cs typeface="+mn-cs"/>
                </a:endParaRPr>
              </a:p>
            </p:txBody>
          </p:sp>
        </p:grpSp>
      </p:grpSp>
      <p:sp>
        <p:nvSpPr>
          <p:cNvPr id="2" name="文本框 1"/>
          <p:cNvSpPr txBox="1"/>
          <p:nvPr/>
        </p:nvSpPr>
        <p:spPr>
          <a:xfrm>
            <a:off x="380365" y="1268730"/>
            <a:ext cx="10528300" cy="5257800"/>
          </a:xfrm>
          <a:prstGeom prst="rect">
            <a:avLst/>
          </a:prstGeom>
        </p:spPr>
        <p:txBody>
          <a:bodyPr>
            <a:noAutofit/>
          </a:bodyPr>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1. AI </a:t>
            </a:r>
            <a:r>
              <a:rPr lang="zh-CN" altLang="en-US" sz="2400" b="0">
                <a:latin typeface="微软雅黑" panose="020B0503020204020204" charset="-122"/>
                <a:ea typeface="微软雅黑" panose="020B0503020204020204" charset="-122"/>
                <a:cs typeface="微软雅黑" panose="020B0503020204020204" charset="-122"/>
              </a:rPr>
              <a:t>生成测试用例的主要优势是（</a:t>
            </a:r>
            <a:r>
              <a:rPr lang="en-US" altLang="zh-CN" sz="2400" b="0">
                <a:latin typeface="微软雅黑" panose="020B0503020204020204" charset="-122"/>
                <a:ea typeface="微软雅黑" panose="020B0503020204020204" charset="-122"/>
                <a:cs typeface="微软雅黑" panose="020B0503020204020204" charset="-122"/>
              </a:rPr>
              <a:t>  </a:t>
            </a:r>
            <a:r>
              <a:rPr lang="zh-CN" altLang="en-US" sz="2400" b="0">
                <a:latin typeface="微软雅黑" panose="020B0503020204020204" charset="-122"/>
                <a:ea typeface="微软雅黑" panose="020B0503020204020204" charset="-122"/>
                <a:cs typeface="微软雅黑" panose="020B0503020204020204" charset="-122"/>
              </a:rPr>
              <a:t>）。</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A. </a:t>
            </a:r>
            <a:r>
              <a:rPr lang="zh-CN" altLang="en-US" sz="2400" b="0">
                <a:latin typeface="微软雅黑" panose="020B0503020204020204" charset="-122"/>
                <a:ea typeface="微软雅黑" panose="020B0503020204020204" charset="-122"/>
                <a:cs typeface="微软雅黑" panose="020B0503020204020204" charset="-122"/>
              </a:rPr>
              <a:t>完全替代测试人员无需人工审核</a:t>
            </a:r>
            <a:r>
              <a:rPr lang="en-US" altLang="zh-CN" sz="2400" b="0">
                <a:latin typeface="微软雅黑" panose="020B0503020204020204" charset="-122"/>
                <a:ea typeface="微软雅黑" panose="020B0503020204020204" charset="-122"/>
                <a:cs typeface="微软雅黑" panose="020B0503020204020204" charset="-122"/>
              </a:rPr>
              <a:t>	</a:t>
            </a:r>
            <a:endParaRPr lang="en-US" altLang="zh-CN"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B. </a:t>
            </a:r>
            <a:r>
              <a:rPr lang="zh-CN" altLang="en-US" sz="2400" b="0">
                <a:latin typeface="微软雅黑" panose="020B0503020204020204" charset="-122"/>
                <a:ea typeface="微软雅黑" panose="020B0503020204020204" charset="-122"/>
                <a:cs typeface="微软雅黑" panose="020B0503020204020204" charset="-122"/>
              </a:rPr>
              <a:t>快速批量生成基础用例，提升效率</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C. </a:t>
            </a:r>
            <a:r>
              <a:rPr lang="zh-CN" altLang="en-US" sz="2400" b="0">
                <a:latin typeface="微软雅黑" panose="020B0503020204020204" charset="-122"/>
                <a:ea typeface="微软雅黑" panose="020B0503020204020204" charset="-122"/>
                <a:cs typeface="微软雅黑" panose="020B0503020204020204" charset="-122"/>
              </a:rPr>
              <a:t>不会出现逻辑缺陷 </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D. </a:t>
            </a:r>
            <a:r>
              <a:rPr lang="zh-CN" altLang="en-US" sz="2400" b="0">
                <a:latin typeface="微软雅黑" panose="020B0503020204020204" charset="-122"/>
                <a:ea typeface="微软雅黑" panose="020B0503020204020204" charset="-122"/>
                <a:cs typeface="微软雅黑" panose="020B0503020204020204" charset="-122"/>
              </a:rPr>
              <a:t>仅能适配简单小程序测试</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endParaRPr lang="en-US" altLang="zh-CN"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2.</a:t>
            </a:r>
            <a:r>
              <a:rPr lang="zh-CN" altLang="en-US" sz="2400" b="0">
                <a:latin typeface="微软雅黑" panose="020B0503020204020204" charset="-122"/>
                <a:ea typeface="微软雅黑" panose="020B0503020204020204" charset="-122"/>
                <a:cs typeface="微软雅黑" panose="020B0503020204020204" charset="-122"/>
              </a:rPr>
              <a:t>智能化测试中 “测试数据自动生成” 针对数值类场景，优先生成（</a:t>
            </a:r>
            <a:r>
              <a:rPr lang="en-US" altLang="zh-CN" sz="2400" b="0">
                <a:latin typeface="微软雅黑" panose="020B0503020204020204" charset="-122"/>
                <a:ea typeface="微软雅黑" panose="020B0503020204020204" charset="-122"/>
                <a:cs typeface="微软雅黑" panose="020B0503020204020204" charset="-122"/>
              </a:rPr>
              <a:t> </a:t>
            </a:r>
            <a:r>
              <a:rPr lang="zh-CN" altLang="en-US" sz="2400" b="0">
                <a:latin typeface="微软雅黑" panose="020B0503020204020204" charset="-122"/>
                <a:ea typeface="微软雅黑" panose="020B0503020204020204" charset="-122"/>
                <a:cs typeface="微软雅黑" panose="020B0503020204020204" charset="-122"/>
              </a:rPr>
              <a:t>）。</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A. </a:t>
            </a:r>
            <a:r>
              <a:rPr lang="zh-CN" altLang="en-US" sz="2400" b="0">
                <a:latin typeface="微软雅黑" panose="020B0503020204020204" charset="-122"/>
                <a:ea typeface="微软雅黑" panose="020B0503020204020204" charset="-122"/>
                <a:cs typeface="微软雅黑" panose="020B0503020204020204" charset="-122"/>
              </a:rPr>
              <a:t>固定正常值 </a:t>
            </a:r>
            <a:r>
              <a:rPr lang="en-US" altLang="zh-CN" sz="2400" b="0">
                <a:latin typeface="微软雅黑" panose="020B0503020204020204" charset="-122"/>
                <a:ea typeface="微软雅黑" panose="020B0503020204020204" charset="-122"/>
                <a:cs typeface="微软雅黑" panose="020B0503020204020204" charset="-122"/>
              </a:rPr>
              <a:t>		B. </a:t>
            </a:r>
            <a:r>
              <a:rPr lang="zh-CN" altLang="en-US" sz="2400" b="0">
                <a:latin typeface="微软雅黑" panose="020B0503020204020204" charset="-122"/>
                <a:ea typeface="微软雅黑" panose="020B0503020204020204" charset="-122"/>
                <a:cs typeface="微软雅黑" panose="020B0503020204020204" charset="-122"/>
                <a:sym typeface="+mn-ea"/>
              </a:rPr>
              <a:t>仅正数</a:t>
            </a:r>
            <a:endParaRPr lang="zh-CN" altLang="en-US" sz="2400" b="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0">
                <a:latin typeface="微软雅黑" panose="020B0503020204020204" charset="-122"/>
                <a:ea typeface="微软雅黑" panose="020B0503020204020204" charset="-122"/>
                <a:cs typeface="微软雅黑" panose="020B0503020204020204" charset="-122"/>
              </a:rPr>
              <a:t>C. </a:t>
            </a:r>
            <a:r>
              <a:rPr lang="zh-CN" altLang="en-US" sz="2400" b="0">
                <a:latin typeface="微软雅黑" panose="020B0503020204020204" charset="-122"/>
                <a:ea typeface="微软雅黑" panose="020B0503020204020204" charset="-122"/>
                <a:cs typeface="微软雅黑" panose="020B0503020204020204" charset="-122"/>
              </a:rPr>
              <a:t>完全随机无规律数字</a:t>
            </a:r>
            <a:r>
              <a:rPr lang="en-US" altLang="zh-CN" sz="2400" b="0">
                <a:latin typeface="微软雅黑" panose="020B0503020204020204" charset="-122"/>
                <a:ea typeface="微软雅黑" panose="020B0503020204020204" charset="-122"/>
                <a:cs typeface="微软雅黑" panose="020B0503020204020204" charset="-122"/>
              </a:rPr>
              <a:t>	D. </a:t>
            </a:r>
            <a:r>
              <a:rPr lang="zh-CN" altLang="en-US" sz="2400" b="0">
                <a:latin typeface="微软雅黑" panose="020B0503020204020204" charset="-122"/>
                <a:ea typeface="微软雅黑" panose="020B0503020204020204" charset="-122"/>
                <a:cs typeface="微软雅黑" panose="020B0503020204020204" charset="-122"/>
                <a:sym typeface="+mn-ea"/>
              </a:rPr>
              <a:t>边界值、极值、异常非法数据</a:t>
            </a:r>
            <a:endParaRPr lang="zh-CN" altLang="en-US" sz="24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内容占位符 2"/>
          <p:cNvSpPr>
            <a:spLocks noGrp="1"/>
          </p:cNvSpPr>
          <p:nvPr>
            <p:ph idx="1"/>
          </p:nvPr>
        </p:nvSpPr>
        <p:spPr/>
        <p:txBody>
          <a:bodyPr vert="horz" wrap="square" lIns="121920" tIns="60960" rIns="121920" bIns="60960" anchor="t" anchorCtr="0"/>
          <a:p>
            <a:pPr eaLnBrk="1" hangingPunct="1"/>
            <a:endParaRPr lang="zh-CN" altLang="en-US" dirty="0"/>
          </a:p>
          <a:p>
            <a:pPr eaLnBrk="1" hangingPunct="1"/>
            <a:endParaRPr lang="zh-CN" altLang="en-US" dirty="0"/>
          </a:p>
        </p:txBody>
      </p:sp>
      <p:pic>
        <p:nvPicPr>
          <p:cNvPr id="21506" name="Picture 5" descr="https://ss0.bdstatic.com/70cFvHSh_Q1YnxGkpoWK1HF6hhy/it/u=980943484,3187674308&amp;fm=26&amp;gp=0.jpg">
            <a:hlinkClick r:id="rId1"/>
          </p:cNvPr>
          <p:cNvPicPr>
            <a:picLocks noChangeAspect="1"/>
          </p:cNvPicPr>
          <p:nvPr/>
        </p:nvPicPr>
        <p:blipFill>
          <a:blip r:embed="rId2"/>
          <a:stretch>
            <a:fillRect/>
          </a:stretch>
        </p:blipFill>
        <p:spPr>
          <a:xfrm>
            <a:off x="719138" y="-122237"/>
            <a:ext cx="9569450" cy="717550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6" name="Rectangle 10"/>
          <p:cNvSpPr>
            <a:spLocks noChangeArrowheads="1"/>
          </p:cNvSpPr>
          <p:nvPr/>
        </p:nvSpPr>
        <p:spPr bwMode="auto">
          <a:xfrm>
            <a:off x="149225" y="727075"/>
            <a:ext cx="11941175" cy="509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01600">
                <a:solidFill>
                  <a:srgbClr val="000000"/>
                </a:solidFill>
                <a:miter lim="800000"/>
                <a:headEnd/>
                <a:tailEnd/>
              </a14:hiddenLine>
            </a:ext>
          </a:extLst>
        </p:spPr>
        <p:txBody>
          <a:bodyPr wrap="square" lIns="240000" tIns="240000" rIns="240000" bIns="240000">
            <a:spAutoFit/>
          </a:bodyPr>
          <a:lstStyle>
            <a:lvl1pPr marL="571500" indent="-571500" algn="just" eaLnBrk="0" hangingPunct="0">
              <a:spcBef>
                <a:spcPts val="1400"/>
              </a:spcBef>
              <a:buClr>
                <a:srgbClr val="95953A"/>
              </a:buClr>
              <a:buSzPct val="50000"/>
              <a:buFont typeface="Wingdings" panose="05000000000000000000" pitchFamily="2" charset="2"/>
              <a:buChar char="p"/>
              <a:defRPr sz="2800">
                <a:solidFill>
                  <a:srgbClr val="0D0E0E"/>
                </a:solidFill>
                <a:latin typeface="华文新魏" panose="02010800040101010101" pitchFamily="2" charset="-122"/>
                <a:ea typeface="华文新魏" panose="02010800040101010101" pitchFamily="2" charset="-122"/>
              </a:defRPr>
            </a:lvl1pPr>
            <a:lvl2pPr marL="742950" indent="-285750" algn="just" eaLnBrk="0" hangingPunct="0">
              <a:lnSpc>
                <a:spcPct val="130000"/>
              </a:lnSpc>
              <a:spcAft>
                <a:spcPts val="600"/>
              </a:spcAft>
              <a:buClr>
                <a:srgbClr val="D8D89A"/>
              </a:buClr>
              <a:buFont typeface="幼圆" panose="02010509060101010101" pitchFamily="49" charset="-122"/>
              <a:buChar char=" "/>
              <a:defRPr sz="2400">
                <a:solidFill>
                  <a:srgbClr val="7D7D7D"/>
                </a:solidFill>
                <a:latin typeface="华文新魏" panose="02010800040101010101" pitchFamily="2" charset="-122"/>
                <a:ea typeface="华文新魏" panose="02010800040101010101" pitchFamily="2" charset="-122"/>
              </a:defRPr>
            </a:lvl2pPr>
            <a:lvl3pPr marL="1143000" indent="-228600" eaLnBrk="0" hangingPunct="0">
              <a:lnSpc>
                <a:spcPct val="90000"/>
              </a:lnSpc>
              <a:spcBef>
                <a:spcPts val="500"/>
              </a:spcBef>
              <a:buChar char="•"/>
              <a:defRPr sz="20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500"/>
              </a:spcBef>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500"/>
              </a:spcBef>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rPr>
              <a:t>掌握智能化软件测试的基本概念</a:t>
            </a:r>
            <a:endPar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rPr>
              <a:t>熟悉智能化软件测试的核心技术</a:t>
            </a:r>
            <a:endPar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rPr>
              <a:t>能够区分传统测试与智能测试差异</a:t>
            </a:r>
            <a:endPar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rPr>
              <a:t>能够梳理智能测试核心技术体系</a:t>
            </a:r>
            <a:endPar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rPr>
              <a:t>树立科技创新、自主研发的行业认知</a:t>
            </a:r>
            <a:endParaRPr kumimoji="0" lang="zh-CN" altLang="en-US" sz="4000" b="0" i="0" u="none" strike="noStrike" kern="1200" cap="none" spc="0" normalizeH="0" baseline="0" noProof="0" dirty="0" smtClean="0">
              <a:ln>
                <a:noFill/>
              </a:ln>
              <a:solidFill>
                <a:srgbClr val="0D0E0E"/>
              </a:solidFill>
              <a:effectLst/>
              <a:uLnTx/>
              <a:uFillTx/>
              <a:latin typeface="微软雅黑" panose="020B0503020204020204" charset="-122"/>
              <a:ea typeface="微软雅黑" panose="020B0503020204020204" charset="-122"/>
              <a:cs typeface="+mn-cs"/>
            </a:endParaRPr>
          </a:p>
        </p:txBody>
      </p:sp>
      <p:grpSp>
        <p:nvGrpSpPr>
          <p:cNvPr id="9" name="Group 3"/>
          <p:cNvGrpSpPr/>
          <p:nvPr/>
        </p:nvGrpSpPr>
        <p:grpSpPr>
          <a:xfrm>
            <a:off x="812483" y="-46037"/>
            <a:ext cx="4608512" cy="1084262"/>
            <a:chOff x="0" y="0"/>
            <a:chExt cx="2256" cy="512"/>
          </a:xfrm>
        </p:grpSpPr>
        <p:sp>
          <p:nvSpPr>
            <p:cNvPr id="13315" name="AutoShape 14"/>
            <p:cNvSpPr/>
            <p:nvPr/>
          </p:nvSpPr>
          <p:spPr>
            <a:xfrm>
              <a:off x="96" y="48"/>
              <a:ext cx="2160" cy="373"/>
            </a:xfrm>
            <a:prstGeom prst="roundRect">
              <a:avLst>
                <a:gd name="adj" fmla="val 50000"/>
              </a:avLst>
            </a:prstGeom>
            <a:solidFill>
              <a:srgbClr val="6699FF"/>
            </a:solidFill>
            <a:ln w="9525">
              <a:noFill/>
            </a:ln>
          </p:spPr>
          <p:txBody>
            <a:bodyPr wrap="none" anchor="ctr" anchorCtr="0"/>
            <a:p>
              <a:pPr>
                <a:buClrTx/>
                <a:buFont typeface="Arial" panose="020B0604020202020204" pitchFamily="34" charset="0"/>
              </a:pPr>
              <a:endParaRPr lang="zh-CN" altLang="zh-CN" sz="2400" dirty="0">
                <a:solidFill>
                  <a:srgbClr val="003366"/>
                </a:solidFill>
                <a:latin typeface="微软雅黑" panose="020B0503020204020204" charset="-122"/>
                <a:ea typeface="微软雅黑" panose="020B0503020204020204" charset="-122"/>
                <a:sym typeface="Arial" panose="020B0604020202020204" pitchFamily="34" charset="0"/>
              </a:endParaRPr>
            </a:p>
          </p:txBody>
        </p:sp>
        <p:grpSp>
          <p:nvGrpSpPr>
            <p:cNvPr id="13316" name="Group 5"/>
            <p:cNvGrpSpPr/>
            <p:nvPr/>
          </p:nvGrpSpPr>
          <p:grpSpPr>
            <a:xfrm>
              <a:off x="0" y="0"/>
              <a:ext cx="1872" cy="512"/>
              <a:chOff x="0" y="0"/>
              <a:chExt cx="1872" cy="512"/>
            </a:xfrm>
          </p:grpSpPr>
          <p:grpSp>
            <p:nvGrpSpPr>
              <p:cNvPr id="13317" name="Group 6"/>
              <p:cNvGrpSpPr/>
              <p:nvPr/>
            </p:nvGrpSpPr>
            <p:grpSpPr>
              <a:xfrm>
                <a:off x="0" y="0"/>
                <a:ext cx="535" cy="512"/>
                <a:chOff x="0" y="0"/>
                <a:chExt cx="512" cy="512"/>
              </a:xfrm>
            </p:grpSpPr>
            <p:sp>
              <p:nvSpPr>
                <p:cNvPr id="13318" name="Oval 17"/>
                <p:cNvSpPr/>
                <p:nvPr/>
              </p:nvSpPr>
              <p:spPr>
                <a:xfrm>
                  <a:off x="80" y="77"/>
                  <a:ext cx="351" cy="355"/>
                </a:xfrm>
                <a:prstGeom prst="ellipse">
                  <a:avLst/>
                </a:prstGeom>
                <a:gradFill rotWithShape="1">
                  <a:gsLst>
                    <a:gs pos="0">
                      <a:srgbClr val="33CCCC"/>
                    </a:gs>
                    <a:gs pos="100000">
                      <a:srgbClr val="175D5D"/>
                    </a:gs>
                  </a:gsLst>
                  <a:path path="rect">
                    <a:fillToRect r="100000" b="100000"/>
                  </a:path>
                  <a:tileRect/>
                </a:gradFill>
                <a:ln w="9525">
                  <a:noFill/>
                </a:ln>
              </p:spPr>
              <p:txBody>
                <a:bodyPr wrap="none" anchor="ctr" anchorCtr="0"/>
                <a:p>
                  <a:pPr>
                    <a:buClrTx/>
                    <a:buFont typeface="Arial" panose="020B0604020202020204" pitchFamily="34" charset="0"/>
                  </a:pPr>
                  <a:endParaRPr lang="zh-CN" altLang="zh-CN" sz="2400" dirty="0">
                    <a:solidFill>
                      <a:srgbClr val="003366"/>
                    </a:solidFill>
                    <a:latin typeface="微软雅黑" panose="020B0503020204020204" charset="-122"/>
                    <a:ea typeface="微软雅黑" panose="020B0503020204020204" charset="-122"/>
                    <a:sym typeface="Arial" panose="020B0604020202020204" pitchFamily="34" charset="0"/>
                  </a:endParaRPr>
                </a:p>
              </p:txBody>
            </p:sp>
          </p:grpSp>
          <p:sp>
            <p:nvSpPr>
              <p:cNvPr id="7175" name="WordArt 9"/>
              <p:cNvSpPr>
                <a:spLocks noTextEdit="1"/>
              </p:cNvSpPr>
              <p:nvPr/>
            </p:nvSpPr>
            <p:spPr>
              <a:xfrm>
                <a:off x="720" y="107"/>
                <a:ext cx="1152" cy="288"/>
              </a:xfrm>
              <a:prstGeom prst="rect">
                <a:avLst/>
              </a:prstGeom>
            </p:spPr>
            <p:txBody>
              <a:bodyPr wrap="none" fromWordArt="1">
                <a:prstTxWarp prst="textPlain">
                  <a:avLst>
                    <a:gd name="adj" fmla="val 50000"/>
                  </a:avLst>
                </a:prstTxWarp>
                <a:normAutofit fontScale="70000"/>
              </a:bodyPr>
              <a:p>
                <a:pPr algn="ctr" fontAlgn="base"/>
                <a:r>
                  <a:rPr lang="zh-CN" altLang="en-US" sz="4800" b="1" strike="noStrike" spc="720" noProof="1">
                    <a:solidFill>
                      <a:schemeClr val="bg1"/>
                    </a:solidFill>
                    <a:latin typeface="微软雅黑" panose="020B0503020204020204" charset="-122"/>
                    <a:ea typeface="微软雅黑" panose="020B0503020204020204" charset="-122"/>
                    <a:cs typeface="+mn-cs"/>
                  </a:rPr>
                  <a:t>学习目标</a:t>
                </a:r>
                <a:endParaRPr lang="zh-CN" altLang="en-US" sz="4800" b="1" strike="noStrike" spc="720" noProof="1">
                  <a:solidFill>
                    <a:schemeClr val="bg1"/>
                  </a:solidFill>
                  <a:latin typeface="微软雅黑" panose="020B0503020204020204" charset="-122"/>
                  <a:ea typeface="微软雅黑" panose="020B0503020204020204" charset="-122"/>
                  <a:cs typeface="+mn-cs"/>
                </a:endParaRP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06"/>
                                        </p:tgtEl>
                                        <p:attrNameLst>
                                          <p:attrName>style.visibility</p:attrName>
                                        </p:attrNameLst>
                                      </p:cBhvr>
                                      <p:to>
                                        <p:strVal val="visible"/>
                                      </p:to>
                                    </p:set>
                                    <p:anim calcmode="lin" valueType="num">
                                      <p:cBhvr>
                                        <p:cTn id="7" dur="500" fill="hold"/>
                                        <p:tgtEl>
                                          <p:spTgt spid="4106"/>
                                        </p:tgtEl>
                                        <p:attrNameLst>
                                          <p:attrName>ppt_x</p:attrName>
                                        </p:attrNameLst>
                                      </p:cBhvr>
                                      <p:tavLst>
                                        <p:tav tm="0">
                                          <p:val>
                                            <p:strVal val="#ppt_x"/>
                                          </p:val>
                                        </p:tav>
                                        <p:tav tm="100000">
                                          <p:val>
                                            <p:strVal val="#ppt_x"/>
                                          </p:val>
                                        </p:tav>
                                      </p:tavLst>
                                    </p:anim>
                                    <p:anim calcmode="lin" valueType="num">
                                      <p:cBhvr>
                                        <p:cTn id="8" dur="500" fill="hold"/>
                                        <p:tgtEl>
                                          <p:spTgt spid="41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圆角矩形 24"/>
          <p:cNvSpPr/>
          <p:nvPr/>
        </p:nvSpPr>
        <p:spPr>
          <a:xfrm>
            <a:off x="527050" y="-27622"/>
            <a:ext cx="6781800"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smtClean="0">
                <a:ln>
                  <a:noFill/>
                </a:ln>
                <a:solidFill>
                  <a:schemeClr val="bg1"/>
                </a:solidFill>
                <a:effectLst/>
                <a:uLnTx/>
                <a:uFillTx/>
                <a:latin typeface="+mn-lt"/>
                <a:ea typeface="+mn-ea"/>
                <a:cs typeface="+mn-cs"/>
              </a:rPr>
              <a:t>智能化软件测试的定义</a:t>
            </a:r>
            <a:endParaRPr kumimoji="0" lang="zh-CN" altLang="en-US" sz="3735"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14338" name="内容占位符 5"/>
          <p:cNvSpPr>
            <a:spLocks noGrp="1"/>
          </p:cNvSpPr>
          <p:nvPr>
            <p:ph idx="1"/>
          </p:nvPr>
        </p:nvSpPr>
        <p:spPr>
          <a:xfrm>
            <a:off x="406718" y="836930"/>
            <a:ext cx="10577512" cy="5192713"/>
          </a:xfrm>
        </p:spPr>
        <p:txBody>
          <a:bodyPr anchor="t" anchorCtr="0"/>
          <a:p>
            <a:r>
              <a:rPr lang="zh-CN" altLang="en-US" sz="3200">
                <a:latin typeface="微软雅黑" panose="020B0503020204020204" charset="-122"/>
                <a:ea typeface="微软雅黑" panose="020B0503020204020204" charset="-122"/>
              </a:rPr>
              <a:t>智能化软件测试是指以人工智能技术，如机器学习、深度学习、自然语言理解和群体智能等作为驱动力，实现软件测试过程全自动、测试分析智能化、测试决策自动化，旨在实现更高效率、更高准确度和更高覆盖率的软件测试。</a:t>
            </a:r>
            <a:endParaRPr lang="zh-CN" altLang="en-US" sz="3200">
              <a:latin typeface="微软雅黑" panose="020B0503020204020204" charset="-122"/>
              <a:ea typeface="微软雅黑" panose="020B0503020204020204" charset="-122"/>
            </a:endParaRPr>
          </a:p>
        </p:txBody>
      </p:sp>
      <p:pic>
        <p:nvPicPr>
          <p:cNvPr id="12" name="Picture 12"/>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533" y="3476836"/>
            <a:ext cx="541867" cy="541866"/>
          </a:xfrm>
          <a:prstGeom prst="rect">
            <a:avLst/>
          </a:prstGeom>
        </p:spPr>
      </p:pic>
      <p:sp>
        <p:nvSpPr>
          <p:cNvPr id="14340" name="文本框 6"/>
          <p:cNvSpPr txBox="1"/>
          <p:nvPr/>
        </p:nvSpPr>
        <p:spPr>
          <a:xfrm>
            <a:off x="1774825" y="3573145"/>
            <a:ext cx="6096000" cy="554038"/>
          </a:xfrm>
          <a:prstGeom prst="rect">
            <a:avLst/>
          </a:prstGeom>
          <a:noFill/>
          <a:ln w="9525">
            <a:noFill/>
          </a:ln>
        </p:spPr>
        <p:txBody>
          <a:bodyPr wrap="square" anchor="t" anchorCtr="0">
            <a:spAutoFit/>
          </a:bodyPr>
          <a:p>
            <a:pPr>
              <a:lnSpc>
                <a:spcPct val="125000"/>
              </a:lnSpc>
            </a:pPr>
            <a:r>
              <a:rPr lang="en-US" altLang="zh-CN" sz="2400">
                <a:solidFill>
                  <a:srgbClr val="1F2937"/>
                </a:solidFill>
                <a:latin typeface="Noto Sans SC" panose="020B0200000000000000" charset="-122"/>
                <a:ea typeface="Noto Sans SC" panose="020B0200000000000000" charset="-122"/>
                <a:sym typeface="Noto Sans SC" panose="020B0200000000000000" charset="-122"/>
              </a:rPr>
              <a:t>智能化测试 (Thinking)</a:t>
            </a:r>
            <a:endParaRPr lang="en-US" altLang="en-US" sz="2400">
              <a:solidFill>
                <a:srgbClr val="1F2937"/>
              </a:solidFill>
              <a:latin typeface="Noto Sans SC" panose="020B0200000000000000" charset="-122"/>
              <a:ea typeface="Noto Sans SC" panose="020B0200000000000000" charset="-122"/>
              <a:sym typeface="Noto Sans SC" panose="020B0200000000000000" charset="-122"/>
            </a:endParaRPr>
          </a:p>
        </p:txBody>
      </p:sp>
      <p:sp>
        <p:nvSpPr>
          <p:cNvPr id="14341" name="文本框 7"/>
          <p:cNvSpPr txBox="1"/>
          <p:nvPr/>
        </p:nvSpPr>
        <p:spPr>
          <a:xfrm>
            <a:off x="815975" y="4365625"/>
            <a:ext cx="10444163" cy="2735263"/>
          </a:xfrm>
          <a:prstGeom prst="rect">
            <a:avLst/>
          </a:prstGeom>
          <a:noFill/>
          <a:ln w="9525">
            <a:noFill/>
          </a:ln>
        </p:spPr>
        <p:txBody>
          <a:bodyPr wrap="square" anchor="t" anchorCtr="0"/>
          <a:p>
            <a:r>
              <a:rPr lang="en-US" altLang="zh-CN" sz="2800" b="0">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核心在于“决策自动化”，模拟人类专家的思维模式，自主完成用例生成、测试策略优化和缺陷风险预测。</a:t>
            </a:r>
            <a:endParaRPr lang="en-US" altLang="zh-CN" sz="2800" b="0">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r>
              <a:rPr lang="en-US" altLang="zh-CN" sz="2800" b="0">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它具备自我进化与自适应能力，能应对界面变化与未知场景，实现从“工具执行”到“智能决策”的本质跨越。</a:t>
            </a:r>
            <a:endParaRPr lang="en-US" altLang="zh-CN" sz="2800" b="0">
              <a:latin typeface="微软雅黑" panose="020B0503020204020204" charset="-122"/>
              <a:ea typeface="微软雅黑" panose="020B0503020204020204" charset="-122"/>
              <a:cs typeface="微软雅黑" panose="020B0503020204020204" charset="-122"/>
            </a:endParaRPr>
          </a:p>
          <a:p>
            <a:endParaRPr lang="en-US" altLang="zh-CN" sz="2800" b="0">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741680" y="85725"/>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智能化软件测试的特性</a:t>
            </a:r>
            <a:endParaRPr kumimoji="0" lang="zh-CN" altLang="en-US" sz="3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5" name="AutoShape 8"/>
          <p:cNvSpPr/>
          <p:nvPr>
            <p:custDataLst>
              <p:tags r:id="rId1"/>
            </p:custDataLst>
          </p:nvPr>
        </p:nvSpPr>
        <p:spPr>
          <a:xfrm>
            <a:off x="2278698" y="1358900"/>
            <a:ext cx="6727825" cy="439738"/>
          </a:xfrm>
          <a:prstGeom prst="rect">
            <a:avLst/>
          </a:prstGeom>
          <a:noFill/>
          <a:ln w="12700" cap="flat" cmpd="sng">
            <a:noFill/>
            <a:prstDash val="solid"/>
            <a:round/>
          </a:ln>
        </p:spPr>
        <p:txBody>
          <a:bodyPr vert="horz" wrap="square" lIns="0" tIns="0" rIns="0" bIns="0" rtlCol="0" anchor="ctr" anchorCtr="0"/>
          <a:lstStyle/>
          <a:p>
            <a:pPr marL="0" indent="0" algn="l" fontAlgn="base">
              <a:lnSpc>
                <a:spcPct val="125000"/>
              </a:lnSpc>
              <a:defRPr/>
            </a:pPr>
            <a:r>
              <a:rPr 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1. </a:t>
            </a:r>
            <a:r>
              <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数据驱动的动态决策性</a:t>
            </a:r>
            <a:endPar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6" name="AutoShape 8"/>
          <p:cNvSpPr/>
          <p:nvPr>
            <p:custDataLst>
              <p:tags r:id="rId2"/>
            </p:custDataLst>
          </p:nvPr>
        </p:nvSpPr>
        <p:spPr>
          <a:xfrm>
            <a:off x="2206943" y="3410585"/>
            <a:ext cx="6729413" cy="439738"/>
          </a:xfrm>
          <a:prstGeom prst="rect">
            <a:avLst/>
          </a:prstGeom>
          <a:noFill/>
          <a:ln w="12700" cap="flat" cmpd="sng">
            <a:noFill/>
            <a:prstDash val="solid"/>
            <a:round/>
          </a:ln>
        </p:spPr>
        <p:txBody>
          <a:bodyPr vert="horz" wrap="square" lIns="0" tIns="0" rIns="0" bIns="0" rtlCol="0" anchor="ctr" anchorCtr="0"/>
          <a:lstStyle/>
          <a:p>
            <a:pPr marL="0" indent="0" algn="l" fontAlgn="base">
              <a:lnSpc>
                <a:spcPct val="125000"/>
              </a:lnSpc>
              <a:defRPr/>
            </a:pPr>
            <a:r>
              <a:rPr 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3. </a:t>
            </a:r>
            <a:r>
              <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全流程的智能自动化</a:t>
            </a:r>
            <a:endPar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8" name="AutoShape 8"/>
          <p:cNvSpPr/>
          <p:nvPr>
            <p:custDataLst>
              <p:tags r:id="rId3"/>
            </p:custDataLst>
          </p:nvPr>
        </p:nvSpPr>
        <p:spPr>
          <a:xfrm>
            <a:off x="2278698" y="2438718"/>
            <a:ext cx="6727825" cy="439738"/>
          </a:xfrm>
          <a:prstGeom prst="rect">
            <a:avLst/>
          </a:prstGeom>
          <a:noFill/>
          <a:ln w="12700" cap="flat" cmpd="sng">
            <a:noFill/>
            <a:prstDash val="solid"/>
            <a:round/>
          </a:ln>
        </p:spPr>
        <p:txBody>
          <a:bodyPr vert="horz" wrap="square" lIns="0" tIns="0" rIns="0" bIns="0" rtlCol="0" anchor="ctr" anchorCtr="0"/>
          <a:lstStyle/>
          <a:p>
            <a:pPr marL="0" indent="0" algn="l" fontAlgn="base">
              <a:lnSpc>
                <a:spcPct val="125000"/>
              </a:lnSpc>
              <a:defRPr/>
            </a:pPr>
            <a:r>
              <a:rPr 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2. </a:t>
            </a:r>
            <a:r>
              <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自主学习与持续进化性</a:t>
            </a:r>
            <a:endPar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0" name="AutoShape 8"/>
          <p:cNvSpPr/>
          <p:nvPr>
            <p:custDataLst>
              <p:tags r:id="rId4"/>
            </p:custDataLst>
          </p:nvPr>
        </p:nvSpPr>
        <p:spPr>
          <a:xfrm>
            <a:off x="2351088" y="4527233"/>
            <a:ext cx="6729413" cy="439738"/>
          </a:xfrm>
          <a:prstGeom prst="rect">
            <a:avLst/>
          </a:prstGeom>
          <a:noFill/>
          <a:ln w="12700" cap="flat" cmpd="sng">
            <a:noFill/>
            <a:prstDash val="solid"/>
            <a:round/>
          </a:ln>
        </p:spPr>
        <p:txBody>
          <a:bodyPr vert="horz" wrap="square" lIns="0" tIns="0" rIns="0" bIns="0" rtlCol="0" anchor="ctr" anchorCtr="0"/>
          <a:lstStyle/>
          <a:p>
            <a:pPr marL="0" indent="0" algn="l" fontAlgn="base">
              <a:lnSpc>
                <a:spcPct val="125000"/>
              </a:lnSpc>
              <a:defRPr/>
            </a:pPr>
            <a:r>
              <a:rPr 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4. </a:t>
            </a:r>
            <a:r>
              <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跨场景的自适应泛化性​</a:t>
            </a:r>
            <a:endPar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2" name="AutoShape 8"/>
          <p:cNvSpPr/>
          <p:nvPr>
            <p:custDataLst>
              <p:tags r:id="rId5"/>
            </p:custDataLst>
          </p:nvPr>
        </p:nvSpPr>
        <p:spPr>
          <a:xfrm>
            <a:off x="2346008" y="5680075"/>
            <a:ext cx="6786563" cy="457200"/>
          </a:xfrm>
          <a:prstGeom prst="rect">
            <a:avLst/>
          </a:prstGeom>
          <a:noFill/>
          <a:ln w="12700" cap="flat" cmpd="sng">
            <a:noFill/>
            <a:prstDash val="solid"/>
            <a:round/>
          </a:ln>
        </p:spPr>
        <p:txBody>
          <a:bodyPr vert="horz" wrap="square" lIns="0" tIns="0" rIns="0" bIns="0" rtlCol="0" anchor="ctr" anchorCtr="0"/>
          <a:lstStyle/>
          <a:p>
            <a:pPr marL="0" indent="0" algn="l" fontAlgn="base">
              <a:lnSpc>
                <a:spcPct val="125000"/>
              </a:lnSpc>
              <a:defRPr/>
            </a:pPr>
            <a:r>
              <a:rPr 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5. </a:t>
            </a:r>
            <a:r>
              <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rPr>
              <a:t>精准化的缺陷预测与防控性​</a:t>
            </a:r>
            <a:endParaRPr lang="zh-CN" altLang="en-US" sz="3600" b="1" i="0" u="none" strike="noStrike" noProof="1">
              <a:solidFill>
                <a:srgbClr val="1F2937"/>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33"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04950" y="1465156"/>
            <a:ext cx="461433" cy="461433"/>
          </a:xfrm>
          <a:prstGeom prst="rect">
            <a:avLst/>
          </a:prstGeom>
        </p:spPr>
      </p:pic>
      <p:pic>
        <p:nvPicPr>
          <p:cNvPr id="3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04950" y="2534920"/>
            <a:ext cx="461433" cy="461433"/>
          </a:xfrm>
          <a:prstGeom prst="rect">
            <a:avLst/>
          </a:prstGeom>
        </p:spPr>
      </p:pic>
      <p:pic>
        <p:nvPicPr>
          <p:cNvPr id="35"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468120" y="3602567"/>
            <a:ext cx="461433" cy="461433"/>
          </a:xfrm>
          <a:prstGeom prst="rect">
            <a:avLst/>
          </a:prstGeom>
        </p:spPr>
      </p:pic>
      <p:pic>
        <p:nvPicPr>
          <p:cNvPr id="3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640417" y="4623435"/>
            <a:ext cx="461433" cy="461433"/>
          </a:xfrm>
          <a:prstGeom prst="rect">
            <a:avLst/>
          </a:prstGeom>
        </p:spPr>
      </p:pic>
      <p:pic>
        <p:nvPicPr>
          <p:cNvPr id="37" name="Picture 12"/>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533525" y="5679652"/>
            <a:ext cx="614681" cy="61467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智能化软件测试的核心技术</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pic>
        <p:nvPicPr>
          <p:cNvPr id="10" name="Picture 4" descr="image.png"/>
          <p:cNvPicPr>
            <a:picLocks noChangeAspect="1"/>
          </p:cNvPicPr>
          <p:nvPr/>
        </p:nvPicPr>
        <p:blipFill>
          <a:blip r:embed="rId1"/>
          <a:stretch>
            <a:fillRect/>
          </a:stretch>
        </p:blipFill>
        <p:spPr>
          <a:xfrm>
            <a:off x="3779512" y="4478559"/>
            <a:ext cx="2229342" cy="746283"/>
          </a:xfrm>
          <a:prstGeom prst="rect">
            <a:avLst/>
          </a:prstGeom>
        </p:spPr>
      </p:pic>
      <p:pic>
        <p:nvPicPr>
          <p:cNvPr id="15" name="Picture 5" descr="image.png"/>
          <p:cNvPicPr>
            <a:picLocks noChangeAspect="1"/>
          </p:cNvPicPr>
          <p:nvPr/>
        </p:nvPicPr>
        <p:blipFill>
          <a:blip r:embed="rId2"/>
          <a:stretch>
            <a:fillRect/>
          </a:stretch>
        </p:blipFill>
        <p:spPr>
          <a:xfrm>
            <a:off x="1406080" y="4473208"/>
            <a:ext cx="2225325" cy="748128"/>
          </a:xfrm>
          <a:prstGeom prst="rect">
            <a:avLst/>
          </a:prstGeom>
        </p:spPr>
      </p:pic>
      <p:pic>
        <p:nvPicPr>
          <p:cNvPr id="19" name="Picture 6" descr="image.png"/>
          <p:cNvPicPr>
            <a:picLocks noChangeAspect="1"/>
          </p:cNvPicPr>
          <p:nvPr/>
        </p:nvPicPr>
        <p:blipFill>
          <a:blip r:embed="rId3"/>
          <a:stretch>
            <a:fillRect/>
          </a:stretch>
        </p:blipFill>
        <p:spPr>
          <a:xfrm>
            <a:off x="3771519" y="3528488"/>
            <a:ext cx="2232183" cy="742474"/>
          </a:xfrm>
          <a:prstGeom prst="rect">
            <a:avLst/>
          </a:prstGeom>
        </p:spPr>
      </p:pic>
      <p:pic>
        <p:nvPicPr>
          <p:cNvPr id="21" name="Picture 7" descr="image.png"/>
          <p:cNvPicPr>
            <a:picLocks noChangeAspect="1"/>
          </p:cNvPicPr>
          <p:nvPr/>
        </p:nvPicPr>
        <p:blipFill>
          <a:blip r:embed="rId4"/>
          <a:stretch>
            <a:fillRect/>
          </a:stretch>
        </p:blipFill>
        <p:spPr>
          <a:xfrm>
            <a:off x="8559355" y="4481131"/>
            <a:ext cx="2226849" cy="742283"/>
          </a:xfrm>
          <a:prstGeom prst="rect">
            <a:avLst/>
          </a:prstGeom>
        </p:spPr>
      </p:pic>
      <p:pic>
        <p:nvPicPr>
          <p:cNvPr id="23" name="Picture 8" descr="image.png"/>
          <p:cNvPicPr>
            <a:picLocks noChangeAspect="1"/>
          </p:cNvPicPr>
          <p:nvPr/>
        </p:nvPicPr>
        <p:blipFill>
          <a:blip r:embed="rId5"/>
          <a:stretch>
            <a:fillRect/>
          </a:stretch>
        </p:blipFill>
        <p:spPr>
          <a:xfrm>
            <a:off x="1409318" y="3523488"/>
            <a:ext cx="2224087" cy="742950"/>
          </a:xfrm>
          <a:prstGeom prst="rect">
            <a:avLst/>
          </a:prstGeom>
        </p:spPr>
      </p:pic>
      <p:pic>
        <p:nvPicPr>
          <p:cNvPr id="35" name="Picture 9" descr="image.png"/>
          <p:cNvPicPr>
            <a:picLocks noChangeAspect="1"/>
          </p:cNvPicPr>
          <p:nvPr/>
        </p:nvPicPr>
        <p:blipFill>
          <a:blip r:embed="rId6"/>
          <a:stretch>
            <a:fillRect/>
          </a:stretch>
        </p:blipFill>
        <p:spPr>
          <a:xfrm>
            <a:off x="6177438" y="4479560"/>
            <a:ext cx="2222658" cy="742472"/>
          </a:xfrm>
          <a:prstGeom prst="rect">
            <a:avLst/>
          </a:prstGeom>
        </p:spPr>
      </p:pic>
      <p:pic>
        <p:nvPicPr>
          <p:cNvPr id="39" name="Picture 10" descr="image.png"/>
          <p:cNvPicPr>
            <a:picLocks noChangeAspect="1"/>
          </p:cNvPicPr>
          <p:nvPr/>
        </p:nvPicPr>
        <p:blipFill>
          <a:blip r:embed="rId7"/>
          <a:stretch>
            <a:fillRect/>
          </a:stretch>
        </p:blipFill>
        <p:spPr>
          <a:xfrm>
            <a:off x="6180623" y="3530346"/>
            <a:ext cx="2217812" cy="740854"/>
          </a:xfrm>
          <a:prstGeom prst="rect">
            <a:avLst/>
          </a:prstGeom>
        </p:spPr>
      </p:pic>
      <p:pic>
        <p:nvPicPr>
          <p:cNvPr id="40" name="Picture 11" descr="image.png"/>
          <p:cNvPicPr>
            <a:picLocks noChangeAspect="1"/>
          </p:cNvPicPr>
          <p:nvPr/>
        </p:nvPicPr>
        <p:blipFill>
          <a:blip r:embed="rId8"/>
          <a:stretch>
            <a:fillRect/>
          </a:stretch>
        </p:blipFill>
        <p:spPr>
          <a:xfrm>
            <a:off x="8697611" y="4666392"/>
            <a:ext cx="370617" cy="370617"/>
          </a:xfrm>
          <a:prstGeom prst="rect">
            <a:avLst/>
          </a:prstGeom>
        </p:spPr>
      </p:pic>
      <p:pic>
        <p:nvPicPr>
          <p:cNvPr id="41" name="Picture 12" descr="image.png"/>
          <p:cNvPicPr>
            <a:picLocks noChangeAspect="1"/>
          </p:cNvPicPr>
          <p:nvPr/>
        </p:nvPicPr>
        <p:blipFill>
          <a:blip r:embed="rId9"/>
          <a:stretch>
            <a:fillRect/>
          </a:stretch>
        </p:blipFill>
        <p:spPr>
          <a:xfrm>
            <a:off x="1565433" y="4669910"/>
            <a:ext cx="388524" cy="350151"/>
          </a:xfrm>
          <a:prstGeom prst="rect">
            <a:avLst/>
          </a:prstGeom>
        </p:spPr>
      </p:pic>
      <p:pic>
        <p:nvPicPr>
          <p:cNvPr id="42" name="Picture 13" descr="image.png"/>
          <p:cNvPicPr>
            <a:picLocks noChangeAspect="1"/>
          </p:cNvPicPr>
          <p:nvPr/>
        </p:nvPicPr>
        <p:blipFill>
          <a:blip r:embed="rId10"/>
          <a:stretch>
            <a:fillRect/>
          </a:stretch>
        </p:blipFill>
        <p:spPr>
          <a:xfrm>
            <a:off x="1569624" y="3697366"/>
            <a:ext cx="352425" cy="381000"/>
          </a:xfrm>
          <a:prstGeom prst="rect">
            <a:avLst/>
          </a:prstGeom>
        </p:spPr>
      </p:pic>
      <p:pic>
        <p:nvPicPr>
          <p:cNvPr id="43" name="Picture 14" descr="image.png"/>
          <p:cNvPicPr>
            <a:picLocks noChangeAspect="1"/>
          </p:cNvPicPr>
          <p:nvPr/>
        </p:nvPicPr>
        <p:blipFill>
          <a:blip r:embed="rId11"/>
          <a:stretch>
            <a:fillRect/>
          </a:stretch>
        </p:blipFill>
        <p:spPr>
          <a:xfrm>
            <a:off x="3930944" y="3707225"/>
            <a:ext cx="367710" cy="353568"/>
          </a:xfrm>
          <a:prstGeom prst="rect">
            <a:avLst/>
          </a:prstGeom>
        </p:spPr>
      </p:pic>
      <p:pic>
        <p:nvPicPr>
          <p:cNvPr id="44" name="Picture 15" descr="image.png"/>
          <p:cNvPicPr>
            <a:picLocks noChangeAspect="1"/>
          </p:cNvPicPr>
          <p:nvPr/>
        </p:nvPicPr>
        <p:blipFill>
          <a:blip r:embed="rId12"/>
          <a:stretch>
            <a:fillRect/>
          </a:stretch>
        </p:blipFill>
        <p:spPr>
          <a:xfrm>
            <a:off x="6334601" y="4661523"/>
            <a:ext cx="342042" cy="370545"/>
          </a:xfrm>
          <a:prstGeom prst="rect">
            <a:avLst/>
          </a:prstGeom>
        </p:spPr>
      </p:pic>
      <p:pic>
        <p:nvPicPr>
          <p:cNvPr id="45" name="Picture 16" descr="image.png"/>
          <p:cNvPicPr>
            <a:picLocks noChangeAspect="1"/>
          </p:cNvPicPr>
          <p:nvPr/>
        </p:nvPicPr>
        <p:blipFill>
          <a:blip r:embed="rId13"/>
          <a:stretch>
            <a:fillRect/>
          </a:stretch>
        </p:blipFill>
        <p:spPr>
          <a:xfrm>
            <a:off x="3942346" y="4663821"/>
            <a:ext cx="340430" cy="354615"/>
          </a:xfrm>
          <a:prstGeom prst="rect">
            <a:avLst/>
          </a:prstGeom>
        </p:spPr>
      </p:pic>
      <p:pic>
        <p:nvPicPr>
          <p:cNvPr id="46" name="Picture 17" descr="image.png"/>
          <p:cNvPicPr>
            <a:picLocks noChangeAspect="1"/>
          </p:cNvPicPr>
          <p:nvPr/>
        </p:nvPicPr>
        <p:blipFill>
          <a:blip r:embed="rId14"/>
          <a:stretch>
            <a:fillRect/>
          </a:stretch>
        </p:blipFill>
        <p:spPr>
          <a:xfrm>
            <a:off x="6353270" y="3705880"/>
            <a:ext cx="313467" cy="375210"/>
          </a:xfrm>
          <a:prstGeom prst="rect">
            <a:avLst/>
          </a:prstGeom>
        </p:spPr>
      </p:pic>
      <p:sp>
        <p:nvSpPr>
          <p:cNvPr id="49" name="TextBox 20"/>
          <p:cNvSpPr txBox="1"/>
          <p:nvPr/>
        </p:nvSpPr>
        <p:spPr>
          <a:xfrm>
            <a:off x="1986343" y="3728275"/>
            <a:ext cx="1038987" cy="289369"/>
          </a:xfrm>
          <a:prstGeom prst="rect">
            <a:avLst/>
          </a:prstGeom>
          <a:noFill/>
        </p:spPr>
        <p:txBody>
          <a:bodyPr wrap="none" lIns="0" tIns="0" rIns="0" bIns="0"/>
          <a:lstStyle/>
          <a:p>
            <a:pPr algn="ctr">
              <a:lnSpc>
                <a:spcPct val="113000"/>
              </a:lnSpc>
              <a:spcBef>
                <a:spcPts val="0"/>
              </a:spcBef>
              <a:spcAft>
                <a:spcPts val="0"/>
              </a:spcAft>
            </a:pPr>
            <a:r>
              <a:rPr sz="2025" b="0" i="0">
                <a:solidFill>
                  <a:srgbClr val="0C0000"/>
                </a:solidFill>
                <a:latin typeface="Noto Sans SC" panose="020B0200000000000000" charset="-122"/>
                <a:ea typeface="Noto Sans SC" panose="020B0200000000000000" charset="-122"/>
              </a:rPr>
              <a:t>机器学习</a:t>
            </a:r>
            <a:endParaRPr sz="2025" b="0" i="0">
              <a:solidFill>
                <a:srgbClr val="0C0000"/>
              </a:solidFill>
              <a:latin typeface="Noto Sans SC" panose="020B0200000000000000" charset="-122"/>
              <a:ea typeface="Noto Sans SC" panose="020B0200000000000000" charset="-122"/>
            </a:endParaRPr>
          </a:p>
        </p:txBody>
      </p:sp>
      <p:sp>
        <p:nvSpPr>
          <p:cNvPr id="50" name="TextBox 21"/>
          <p:cNvSpPr txBox="1"/>
          <p:nvPr/>
        </p:nvSpPr>
        <p:spPr>
          <a:xfrm>
            <a:off x="4330922" y="3728275"/>
            <a:ext cx="1038987" cy="289369"/>
          </a:xfrm>
          <a:prstGeom prst="rect">
            <a:avLst/>
          </a:prstGeom>
          <a:noFill/>
        </p:spPr>
        <p:txBody>
          <a:bodyPr wrap="none" lIns="0" tIns="0" rIns="0" bIns="0"/>
          <a:lstStyle/>
          <a:p>
            <a:pPr algn="ctr">
              <a:lnSpc>
                <a:spcPct val="113000"/>
              </a:lnSpc>
              <a:spcBef>
                <a:spcPts val="0"/>
              </a:spcBef>
              <a:spcAft>
                <a:spcPts val="0"/>
              </a:spcAft>
            </a:pPr>
            <a:r>
              <a:rPr lang="zh-CN" sz="2025" b="0" i="0">
                <a:solidFill>
                  <a:srgbClr val="0D0000"/>
                </a:solidFill>
                <a:latin typeface="Noto Sans SC" panose="020B0200000000000000" charset="-122"/>
                <a:ea typeface="Noto Sans SC" panose="020B0200000000000000" charset="-122"/>
              </a:rPr>
              <a:t>深度</a:t>
            </a:r>
            <a:r>
              <a:rPr lang="zh-CN" sz="2025" b="0" i="0">
                <a:solidFill>
                  <a:srgbClr val="0D0000"/>
                </a:solidFill>
                <a:latin typeface="Noto Sans SC" panose="020B0200000000000000" charset="-122"/>
                <a:ea typeface="Noto Sans SC" panose="020B0200000000000000" charset="-122"/>
              </a:rPr>
              <a:t>学习</a:t>
            </a:r>
            <a:endParaRPr lang="zh-CN" sz="2025" b="0" i="0">
              <a:solidFill>
                <a:srgbClr val="0D0000"/>
              </a:solidFill>
              <a:latin typeface="Noto Sans SC" panose="020B0200000000000000" charset="-122"/>
              <a:ea typeface="Noto Sans SC" panose="020B0200000000000000" charset="-122"/>
            </a:endParaRPr>
          </a:p>
        </p:txBody>
      </p:sp>
      <p:sp>
        <p:nvSpPr>
          <p:cNvPr id="51" name="TextBox 22"/>
          <p:cNvSpPr txBox="1"/>
          <p:nvPr/>
        </p:nvSpPr>
        <p:spPr>
          <a:xfrm>
            <a:off x="6763512" y="3728275"/>
            <a:ext cx="1537144" cy="289369"/>
          </a:xfrm>
          <a:prstGeom prst="rect">
            <a:avLst/>
          </a:prstGeom>
          <a:noFill/>
        </p:spPr>
        <p:txBody>
          <a:bodyPr wrap="none" lIns="0" tIns="0" rIns="0" bIns="0"/>
          <a:lstStyle/>
          <a:p>
            <a:pPr algn="just">
              <a:lnSpc>
                <a:spcPct val="117000"/>
              </a:lnSpc>
              <a:spcBef>
                <a:spcPts val="0"/>
              </a:spcBef>
              <a:spcAft>
                <a:spcPts val="0"/>
              </a:spcAft>
            </a:pPr>
            <a:r>
              <a:rPr sz="1950" b="0" i="0">
                <a:solidFill>
                  <a:srgbClr val="0C0000"/>
                </a:solidFill>
                <a:latin typeface="Noto Sans SC" panose="020B0200000000000000" charset="-122"/>
                <a:ea typeface="Noto Sans SC" panose="020B0200000000000000" charset="-122"/>
              </a:rPr>
              <a:t>自然语言处理</a:t>
            </a:r>
            <a:endParaRPr sz="1950" b="0" i="0">
              <a:solidFill>
                <a:srgbClr val="0C0000"/>
              </a:solidFill>
              <a:latin typeface="Noto Sans SC" panose="020B0200000000000000" charset="-122"/>
              <a:ea typeface="Noto Sans SC" panose="020B0200000000000000" charset="-122"/>
            </a:endParaRPr>
          </a:p>
        </p:txBody>
      </p:sp>
      <p:sp>
        <p:nvSpPr>
          <p:cNvPr id="52" name="TextBox 23"/>
          <p:cNvSpPr txBox="1"/>
          <p:nvPr/>
        </p:nvSpPr>
        <p:spPr>
          <a:xfrm>
            <a:off x="2015680" y="4677346"/>
            <a:ext cx="1009650" cy="289369"/>
          </a:xfrm>
          <a:prstGeom prst="rect">
            <a:avLst/>
          </a:prstGeom>
          <a:noFill/>
        </p:spPr>
        <p:txBody>
          <a:bodyPr wrap="none" lIns="0" tIns="0" rIns="0" bIns="0"/>
          <a:lstStyle/>
          <a:p>
            <a:pPr algn="ctr">
              <a:lnSpc>
                <a:spcPct val="117000"/>
              </a:lnSpc>
              <a:spcBef>
                <a:spcPts val="0"/>
              </a:spcBef>
              <a:spcAft>
                <a:spcPts val="0"/>
              </a:spcAft>
            </a:pPr>
            <a:r>
              <a:rPr sz="1950" b="0">
                <a:solidFill>
                  <a:srgbClr val="0D0000"/>
                </a:solidFill>
                <a:latin typeface="Noto Sans SC" panose="020B0200000000000000" charset="-122"/>
                <a:ea typeface="Noto Sans SC" panose="020B0200000000000000" charset="-122"/>
                <a:sym typeface="+mn-ea"/>
              </a:rPr>
              <a:t>知识图谱</a:t>
            </a:r>
            <a:endParaRPr sz="1950" b="0" i="0">
              <a:solidFill>
                <a:srgbClr val="0D0000"/>
              </a:solidFill>
              <a:latin typeface="Noto Sans SC" panose="020B0200000000000000" charset="-122"/>
              <a:ea typeface="Noto Sans SC" panose="020B0200000000000000" charset="-122"/>
            </a:endParaRPr>
          </a:p>
          <a:p>
            <a:pPr algn="ctr">
              <a:lnSpc>
                <a:spcPct val="117000"/>
              </a:lnSpc>
              <a:spcBef>
                <a:spcPts val="0"/>
              </a:spcBef>
              <a:spcAft>
                <a:spcPts val="0"/>
              </a:spcAft>
            </a:pPr>
            <a:endParaRPr sz="1950" b="0" i="0">
              <a:solidFill>
                <a:srgbClr val="110100"/>
              </a:solidFill>
              <a:latin typeface="Noto Sans SC" panose="020B0200000000000000" charset="-122"/>
              <a:ea typeface="Noto Sans SC" panose="020B0200000000000000" charset="-122"/>
            </a:endParaRPr>
          </a:p>
        </p:txBody>
      </p:sp>
      <p:sp>
        <p:nvSpPr>
          <p:cNvPr id="53" name="TextBox 24"/>
          <p:cNvSpPr txBox="1"/>
          <p:nvPr/>
        </p:nvSpPr>
        <p:spPr>
          <a:xfrm>
            <a:off x="4360259" y="4677346"/>
            <a:ext cx="1273397" cy="289369"/>
          </a:xfrm>
          <a:prstGeom prst="rect">
            <a:avLst/>
          </a:prstGeom>
          <a:noFill/>
        </p:spPr>
        <p:txBody>
          <a:bodyPr wrap="none" lIns="0" tIns="0" rIns="0" bIns="0"/>
          <a:lstStyle/>
          <a:p>
            <a:pPr algn="ctr">
              <a:lnSpc>
                <a:spcPct val="122000"/>
              </a:lnSpc>
              <a:spcBef>
                <a:spcPts val="0"/>
              </a:spcBef>
              <a:spcAft>
                <a:spcPts val="0"/>
              </a:spcAft>
            </a:pPr>
            <a:r>
              <a:rPr lang="zh-CN" sz="1875" b="0" i="0">
                <a:solidFill>
                  <a:srgbClr val="0E0000"/>
                </a:solidFill>
                <a:latin typeface="Noto Sans SC" panose="020B0200000000000000" charset="-122"/>
                <a:ea typeface="Noto Sans SC" panose="020B0200000000000000" charset="-122"/>
              </a:rPr>
              <a:t>大数据</a:t>
            </a:r>
            <a:r>
              <a:rPr lang="zh-CN" sz="1875" b="0" i="0">
                <a:solidFill>
                  <a:srgbClr val="0E0000"/>
                </a:solidFill>
                <a:latin typeface="Noto Sans SC" panose="020B0200000000000000" charset="-122"/>
                <a:ea typeface="Noto Sans SC" panose="020B0200000000000000" charset="-122"/>
              </a:rPr>
              <a:t>处理</a:t>
            </a:r>
            <a:endParaRPr lang="zh-CN" sz="1875" b="0" i="0">
              <a:solidFill>
                <a:srgbClr val="0E0000"/>
              </a:solidFill>
              <a:latin typeface="Noto Sans SC" panose="020B0200000000000000" charset="-122"/>
              <a:ea typeface="Noto Sans SC" panose="020B0200000000000000" charset="-122"/>
            </a:endParaRPr>
          </a:p>
        </p:txBody>
      </p:sp>
      <p:sp>
        <p:nvSpPr>
          <p:cNvPr id="54" name="TextBox 25"/>
          <p:cNvSpPr txBox="1"/>
          <p:nvPr/>
        </p:nvSpPr>
        <p:spPr>
          <a:xfrm>
            <a:off x="6734175" y="4677346"/>
            <a:ext cx="1302734" cy="289369"/>
          </a:xfrm>
          <a:prstGeom prst="rect">
            <a:avLst/>
          </a:prstGeom>
          <a:noFill/>
        </p:spPr>
        <p:txBody>
          <a:bodyPr wrap="none" lIns="0" tIns="0" rIns="0" bIns="0"/>
          <a:lstStyle/>
          <a:p>
            <a:pPr algn="ctr">
              <a:lnSpc>
                <a:spcPct val="117000"/>
              </a:lnSpc>
              <a:spcBef>
                <a:spcPts val="0"/>
              </a:spcBef>
              <a:spcAft>
                <a:spcPts val="0"/>
              </a:spcAft>
            </a:pPr>
            <a:r>
              <a:rPr lang="zh-CN" sz="1950" b="0" i="0">
                <a:solidFill>
                  <a:srgbClr val="100000"/>
                </a:solidFill>
                <a:latin typeface="Noto Sans SC" panose="020B0200000000000000" charset="-122"/>
                <a:ea typeface="Noto Sans SC" panose="020B0200000000000000" charset="-122"/>
              </a:rPr>
              <a:t>专家</a:t>
            </a:r>
            <a:r>
              <a:rPr lang="zh-CN" sz="1950" b="0" i="0">
                <a:solidFill>
                  <a:srgbClr val="100000"/>
                </a:solidFill>
                <a:latin typeface="Noto Sans SC" panose="020B0200000000000000" charset="-122"/>
                <a:ea typeface="Noto Sans SC" panose="020B0200000000000000" charset="-122"/>
              </a:rPr>
              <a:t>系统</a:t>
            </a:r>
            <a:endParaRPr lang="zh-CN" sz="1950" b="0" i="0">
              <a:solidFill>
                <a:srgbClr val="100000"/>
              </a:solidFill>
              <a:latin typeface="Noto Sans SC" panose="020B0200000000000000" charset="-122"/>
              <a:ea typeface="Noto Sans SC" panose="020B0200000000000000" charset="-122"/>
            </a:endParaRPr>
          </a:p>
        </p:txBody>
      </p:sp>
      <p:sp>
        <p:nvSpPr>
          <p:cNvPr id="55" name="TextBox 26"/>
          <p:cNvSpPr txBox="1"/>
          <p:nvPr/>
        </p:nvSpPr>
        <p:spPr>
          <a:xfrm>
            <a:off x="9108090" y="4677346"/>
            <a:ext cx="1537144" cy="289369"/>
          </a:xfrm>
          <a:prstGeom prst="rect">
            <a:avLst/>
          </a:prstGeom>
          <a:noFill/>
        </p:spPr>
        <p:txBody>
          <a:bodyPr wrap="none" lIns="0" tIns="0" rIns="0" bIns="0"/>
          <a:lstStyle/>
          <a:p>
            <a:pPr algn="ctr">
              <a:lnSpc>
                <a:spcPct val="117000"/>
              </a:lnSpc>
              <a:spcBef>
                <a:spcPts val="0"/>
              </a:spcBef>
              <a:spcAft>
                <a:spcPts val="0"/>
              </a:spcAft>
            </a:pPr>
            <a:r>
              <a:rPr lang="zh-CN" sz="1950" b="0" i="0">
                <a:solidFill>
                  <a:srgbClr val="0D0000"/>
                </a:solidFill>
                <a:latin typeface="Noto Sans SC" panose="020B0200000000000000" charset="-122"/>
                <a:ea typeface="Noto Sans SC" panose="020B0200000000000000" charset="-122"/>
              </a:rPr>
              <a:t>群体</a:t>
            </a:r>
            <a:r>
              <a:rPr lang="zh-CN" sz="1950" b="0" i="0">
                <a:solidFill>
                  <a:srgbClr val="0D0000"/>
                </a:solidFill>
                <a:latin typeface="Noto Sans SC" panose="020B0200000000000000" charset="-122"/>
                <a:ea typeface="Noto Sans SC" panose="020B0200000000000000" charset="-122"/>
              </a:rPr>
              <a:t>智能</a:t>
            </a:r>
            <a:endParaRPr lang="zh-CN" sz="1950" b="0" i="0">
              <a:solidFill>
                <a:srgbClr val="0D0000"/>
              </a:solidFill>
              <a:latin typeface="Noto Sans SC" panose="020B0200000000000000" charset="-122"/>
              <a:ea typeface="Noto Sans SC" panose="020B0200000000000000" charset="-122"/>
            </a:endParaRPr>
          </a:p>
        </p:txBody>
      </p:sp>
      <p:sp>
        <p:nvSpPr>
          <p:cNvPr id="56" name="TextBox 27"/>
          <p:cNvSpPr txBox="1"/>
          <p:nvPr/>
        </p:nvSpPr>
        <p:spPr>
          <a:xfrm>
            <a:off x="3566731" y="5899689"/>
            <a:ext cx="4999863" cy="385762"/>
          </a:xfrm>
          <a:prstGeom prst="rect">
            <a:avLst/>
          </a:prstGeom>
          <a:noFill/>
        </p:spPr>
        <p:txBody>
          <a:bodyPr wrap="none" lIns="0" tIns="0" rIns="0" bIns="0"/>
          <a:lstStyle/>
          <a:p>
            <a:pPr algn="ctr">
              <a:lnSpc>
                <a:spcPct val="123000"/>
              </a:lnSpc>
              <a:spcBef>
                <a:spcPts val="0"/>
              </a:spcBef>
              <a:spcAft>
                <a:spcPts val="0"/>
              </a:spcAft>
            </a:pPr>
            <a:r>
              <a:rPr lang="zh-CN" altLang="en-US" sz="2000" b="0" i="0">
                <a:solidFill>
                  <a:srgbClr val="1C0200"/>
                </a:solidFill>
                <a:latin typeface="微软雅黑" panose="020B0503020204020204" charset="-122"/>
                <a:ea typeface="微软雅黑" panose="020B0503020204020204" charset="-122"/>
              </a:rPr>
              <a:t>核心技术相互融合、协同工作，推动着软件测试从传统模式向智能化、自动化方向不断迈进。</a:t>
            </a:r>
            <a:endParaRPr lang="zh-CN" altLang="en-US" sz="2000" b="0" i="0">
              <a:solidFill>
                <a:srgbClr val="1C0200"/>
              </a:solidFill>
              <a:latin typeface="微软雅黑" panose="020B0503020204020204" charset="-122"/>
              <a:ea typeface="微软雅黑" panose="020B0503020204020204" charset="-122"/>
            </a:endParaRPr>
          </a:p>
        </p:txBody>
      </p:sp>
      <p:sp>
        <p:nvSpPr>
          <p:cNvPr id="57" name="文本框 56"/>
          <p:cNvSpPr txBox="1"/>
          <p:nvPr/>
        </p:nvSpPr>
        <p:spPr>
          <a:xfrm>
            <a:off x="335915" y="1238250"/>
            <a:ext cx="11320780" cy="1684655"/>
          </a:xfrm>
          <a:prstGeom prst="rect">
            <a:avLst/>
          </a:prstGeom>
        </p:spPr>
        <p:txBody>
          <a:bodyPr>
            <a:noAutofit/>
            <a:extLst>
              <a:ext uri="{4A0BC546-FE56-4ADE-93B0-CB8AF2F6F144}">
                <wpsdc:textFrameExt xmlns:wpsdc="http://www.wps.cn/officeDocument/2022/drawingmlCustomData" type="text"/>
              </a:ext>
            </a:extLst>
          </a:bodyPr>
          <a:p>
            <a:pPr algn="l">
              <a:lnSpc>
                <a:spcPct val="150000"/>
              </a:lnSpc>
            </a:pPr>
            <a:r>
              <a:rPr lang="zh-CN" altLang="en-US" sz="2400">
                <a:latin typeface="Arial" panose="020B0604020202020204" pitchFamily="34" charset="0"/>
                <a:ea typeface="微软雅黑" panose="020B0503020204020204" charset="-122"/>
              </a:rPr>
              <a:t>智能化软件测试依赖于一系列前沿技术，使其能够自主决策、动态适应并高效执行测试任务，能够实现对软件测试过程的全面优化和智能化管理，显著提高测试的效率和质量。</a:t>
            </a:r>
            <a:endParaRPr lang="zh-CN" altLang="en-US" sz="2400">
              <a:latin typeface="Arial" panose="020B0604020202020204" pitchFamily="34" charset="0"/>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核心技术：机器</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学习</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3" name="页脚占位符 2"/>
          <p:cNvSpPr txBox="1"/>
          <p:nvPr/>
        </p:nvSpPr>
        <p:spPr>
          <a:xfrm>
            <a:off x="11654562" y="6596698"/>
            <a:ext cx="442823" cy="309562"/>
          </a:xfrm>
          <a:prstGeom prst="rect">
            <a:avLst/>
          </a:prstGeom>
          <a:noFill/>
        </p:spPr>
        <p:txBody>
          <a:bodyPr/>
          <a:lstStyle>
            <a:defPPr>
              <a:defRPr lang="zh-CN"/>
            </a:defPPr>
            <a:lvl1pPr marL="0" algn="l" defTabSz="914400" rtl="0" eaLnBrk="1" latinLnBrk="0" hangingPunct="1">
              <a:spcBef>
                <a:spcPct val="20000"/>
              </a:spcBef>
              <a:buChar char="•"/>
              <a:defRPr kumimoji="1" sz="3200" kern="1200">
                <a:solidFill>
                  <a:schemeClr val="tx1"/>
                </a:solidFill>
                <a:latin typeface="Times New Roman" panose="02020603050405020304" pitchFamily="18" charset="0"/>
                <a:ea typeface="宋体" panose="02010600030101010101" pitchFamily="2" charset="-122"/>
                <a:cs typeface="+mn-cs"/>
              </a:defRPr>
            </a:lvl1pPr>
            <a:lvl2pPr marL="742950" indent="-285750" algn="l" defTabSz="914400" rtl="0" eaLnBrk="1" latinLnBrk="0" hangingPunct="1">
              <a:spcBef>
                <a:spcPct val="20000"/>
              </a:spcBef>
              <a:buChar char="–"/>
              <a:defRPr kumimoji="1" sz="2800" kern="1200">
                <a:solidFill>
                  <a:schemeClr val="tx1"/>
                </a:solidFill>
                <a:latin typeface="Times New Roman" panose="02020603050405020304" pitchFamily="18" charset="0"/>
                <a:ea typeface="宋体" panose="02010600030101010101" pitchFamily="2" charset="-122"/>
                <a:cs typeface="+mn-cs"/>
              </a:defRPr>
            </a:lvl2pPr>
            <a:lvl3pPr marL="1143000" indent="-228600" algn="l" defTabSz="914400" rtl="0" eaLnBrk="1" latinLnBrk="0" hangingPunct="1">
              <a:spcBef>
                <a:spcPct val="20000"/>
              </a:spcBef>
              <a:buChar char="•"/>
              <a:defRPr kumimoji="1" sz="2400" kern="1200">
                <a:solidFill>
                  <a:schemeClr val="tx1"/>
                </a:solidFill>
                <a:latin typeface="Times New Roman" panose="02020603050405020304" pitchFamily="18" charset="0"/>
                <a:ea typeface="宋体" panose="02010600030101010101" pitchFamily="2" charset="-122"/>
                <a:cs typeface="+mn-cs"/>
              </a:defRPr>
            </a:lvl3pPr>
            <a:lvl4pPr marL="1600200" indent="-228600" algn="l" defTabSz="914400" rtl="0" eaLnBrk="1" latinLnBrk="0" hangingPunct="1">
              <a:spcBef>
                <a:spcPct val="20000"/>
              </a:spcBef>
              <a:buChar char="–"/>
              <a:defRPr kumimoji="1" sz="2000" kern="1200">
                <a:solidFill>
                  <a:schemeClr val="tx1"/>
                </a:solidFill>
                <a:latin typeface="Times New Roman" panose="02020603050405020304" pitchFamily="18" charset="0"/>
                <a:ea typeface="宋体" panose="02010600030101010101" pitchFamily="2" charset="-122"/>
                <a:cs typeface="+mn-cs"/>
              </a:defRPr>
            </a:lvl4pPr>
            <a:lvl5pPr marL="2057400" indent="-228600" algn="l" defTabSz="914400" rtl="0" eaLnBrk="1" latinLnBrk="0" hangingPunct="1">
              <a:spcBef>
                <a:spcPct val="20000"/>
              </a:spcBef>
              <a:buChar char="»"/>
              <a:defRPr kumimoji="1" sz="2000" kern="1200">
                <a:solidFill>
                  <a:schemeClr val="tx1"/>
                </a:solidFill>
                <a:latin typeface="Times New Roman" panose="02020603050405020304" pitchFamily="18" charset="0"/>
                <a:ea typeface="宋体" panose="02010600030101010101" pitchFamily="2" charset="-122"/>
                <a:cs typeface="+mn-cs"/>
              </a:defRPr>
            </a:lvl5pPr>
            <a:lvl6pPr marL="2514600" indent="-228600" algn="l" defTabSz="914400" rtl="0" eaLnBrk="0" fontAlgn="base" latinLnBrk="0" hangingPunct="0">
              <a:spcBef>
                <a:spcPct val="20000"/>
              </a:spcBef>
              <a:spcAft>
                <a:spcPct val="0"/>
              </a:spcAft>
              <a:buChar char="»"/>
              <a:defRPr kumimoji="1" sz="2000" kern="1200">
                <a:solidFill>
                  <a:schemeClr val="tx1"/>
                </a:solidFill>
                <a:latin typeface="Times New Roman" panose="02020603050405020304" pitchFamily="18" charset="0"/>
                <a:ea typeface="宋体" panose="02010600030101010101" pitchFamily="2" charset="-122"/>
                <a:cs typeface="+mn-cs"/>
              </a:defRPr>
            </a:lvl6pPr>
            <a:lvl7pPr marL="2971800" indent="-228600" algn="l" defTabSz="914400" rtl="0" eaLnBrk="0" fontAlgn="base" latinLnBrk="0" hangingPunct="0">
              <a:spcBef>
                <a:spcPct val="20000"/>
              </a:spcBef>
              <a:spcAft>
                <a:spcPct val="0"/>
              </a:spcAft>
              <a:buChar char="»"/>
              <a:defRPr kumimoji="1" sz="2000" kern="1200">
                <a:solidFill>
                  <a:schemeClr val="tx1"/>
                </a:solidFill>
                <a:latin typeface="Times New Roman" panose="02020603050405020304" pitchFamily="18" charset="0"/>
                <a:ea typeface="宋体" panose="02010600030101010101" pitchFamily="2" charset="-122"/>
                <a:cs typeface="+mn-cs"/>
              </a:defRPr>
            </a:lvl7pPr>
            <a:lvl8pPr marL="3429000" indent="-228600" algn="l" defTabSz="914400" rtl="0" eaLnBrk="0" fontAlgn="base" latinLnBrk="0" hangingPunct="0">
              <a:spcBef>
                <a:spcPct val="20000"/>
              </a:spcBef>
              <a:spcAft>
                <a:spcPct val="0"/>
              </a:spcAft>
              <a:buChar char="»"/>
              <a:defRPr kumimoji="1" sz="2000" kern="1200">
                <a:solidFill>
                  <a:schemeClr val="tx1"/>
                </a:solidFill>
                <a:latin typeface="Times New Roman" panose="02020603050405020304" pitchFamily="18" charset="0"/>
                <a:ea typeface="宋体" panose="02010600030101010101" pitchFamily="2" charset="-122"/>
                <a:cs typeface="+mn-cs"/>
              </a:defRPr>
            </a:lvl8pPr>
            <a:lvl9pPr marL="3886200" indent="-228600" algn="l" defTabSz="914400" rtl="0" eaLnBrk="0" fontAlgn="base" latinLnBrk="0" hangingPunct="0">
              <a:spcBef>
                <a:spcPct val="20000"/>
              </a:spcBef>
              <a:spcAft>
                <a:spcPct val="0"/>
              </a:spcAft>
              <a:buChar char="»"/>
              <a:defRPr kumimoji="1" sz="2000" kern="1200">
                <a:solidFill>
                  <a:schemeClr val="tx1"/>
                </a:solidFill>
                <a:latin typeface="Times New Roman" panose="02020603050405020304" pitchFamily="18" charset="0"/>
                <a:ea typeface="宋体" panose="02010600030101010101" pitchFamily="2" charset="-122"/>
                <a:cs typeface="+mn-cs"/>
              </a:defRPr>
            </a:lvl9pPr>
          </a:lstStyle>
          <a:p>
            <a:pPr>
              <a:spcBef>
                <a:spcPct val="0"/>
              </a:spcBef>
              <a:buClr>
                <a:srgbClr val="000000"/>
              </a:buClr>
              <a:buFontTx/>
              <a:buNone/>
            </a:pPr>
            <a:fld id="{DD07DF8F-142B-41E0-8E8B-EEC89EE90819}" type="slidenum">
              <a:rPr lang="en-US" altLang="zh-CN" sz="1600" smtClean="0">
                <a:solidFill>
                  <a:srgbClr val="000000"/>
                </a:solidFill>
                <a:latin typeface="微软雅黑" panose="020B0503020204020204" charset="-122"/>
                <a:ea typeface="微软雅黑" panose="020B0503020204020204" charset="-122"/>
                <a:sym typeface="Arial" panose="020B0604020202020204"/>
              </a:rPr>
            </a:fld>
            <a:endParaRPr lang="en-US" altLang="zh-CN" sz="1600" smtClean="0">
              <a:solidFill>
                <a:srgbClr val="000000"/>
              </a:solidFill>
              <a:latin typeface="微软雅黑" panose="020B0503020204020204" charset="-122"/>
              <a:ea typeface="微软雅黑" panose="020B0503020204020204" charset="-122"/>
              <a:sym typeface="Arial" panose="020B0604020202020204"/>
            </a:endParaRPr>
          </a:p>
        </p:txBody>
      </p:sp>
      <p:sp>
        <p:nvSpPr>
          <p:cNvPr id="12" name="文本框 11"/>
          <p:cNvSpPr txBox="1"/>
          <p:nvPr/>
        </p:nvSpPr>
        <p:spPr>
          <a:xfrm>
            <a:off x="407035" y="764540"/>
            <a:ext cx="10791190" cy="2248535"/>
          </a:xfrm>
          <a:prstGeom prst="rect">
            <a:avLst/>
          </a:prstGeom>
          <a:noFill/>
        </p:spPr>
        <p:txBody>
          <a:bodyPr wrap="square" rtlCol="0" anchor="t">
            <a:spAutoFit/>
          </a:bodyPr>
          <a:p>
            <a:pPr>
              <a:lnSpc>
                <a:spcPct val="117000"/>
              </a:lnSpc>
              <a:buClr>
                <a:srgbClr val="000000"/>
              </a:buClr>
              <a:buFont typeface="Arial" panose="020B0604020202020204"/>
              <a:buNone/>
              <a:defRPr/>
            </a:pPr>
            <a:r>
              <a:rPr lang="zh-CN" altLang="en-US" sz="2400" kern="0" dirty="0">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rPr>
              <a:t>在智能化软件测试中，机器学习通过从历史测试数据中学习模式和规律，构建预测模型，实现测试活动的自动化和智能化。它能够挖掘数据背后的潜在关联，为缺陷预测、测试优化及异常检测提供科学依据，从而大幅提升测试效率与精准度，是推动测试向智能化演进的核心技术之一。</a:t>
            </a:r>
            <a:endParaRPr lang="zh-CN" altLang="en-US" sz="2400" kern="0" dirty="0">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a:p>
            <a:pPr>
              <a:lnSpc>
                <a:spcPct val="117000"/>
              </a:lnSpc>
              <a:buClr>
                <a:srgbClr val="000000"/>
              </a:buClr>
              <a:buFont typeface="Arial" panose="020B0604020202020204"/>
              <a:buNone/>
              <a:defRPr/>
            </a:pPr>
            <a:endParaRPr lang="zh-CN" altLang="en-US" sz="2400" kern="0" dirty="0">
              <a:solidFill>
                <a:srgbClr val="1F2937"/>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13" name="AutoShape 6"/>
          <p:cNvSpPr/>
          <p:nvPr/>
        </p:nvSpPr>
        <p:spPr>
          <a:xfrm>
            <a:off x="762000" y="2794000"/>
            <a:ext cx="5207000" cy="171450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17" name="Picture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52500" y="2984500"/>
            <a:ext cx="355600" cy="355600"/>
          </a:xfrm>
          <a:prstGeom prst="rect">
            <a:avLst/>
          </a:prstGeom>
        </p:spPr>
      </p:pic>
      <p:sp>
        <p:nvSpPr>
          <p:cNvPr id="20" name="AutoShape 8"/>
          <p:cNvSpPr/>
          <p:nvPr/>
        </p:nvSpPr>
        <p:spPr>
          <a:xfrm>
            <a:off x="1397000" y="29845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01 缺陷预测与风险识别</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4" name="AutoShape 9"/>
          <p:cNvSpPr/>
          <p:nvPr/>
        </p:nvSpPr>
        <p:spPr>
          <a:xfrm>
            <a:off x="952500" y="3454400"/>
            <a:ext cx="4826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基于历史缺陷记录、代码复杂度等特征训练模型，精准预测新代码或变更模块的潜在缺陷风险。帮助团队提前识别高风险区域，将测试资源集中投入到关键环节，有效降低漏测率。</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28" name="AutoShape 10"/>
          <p:cNvSpPr/>
          <p:nvPr/>
        </p:nvSpPr>
        <p:spPr>
          <a:xfrm>
            <a:off x="6223000" y="2794000"/>
            <a:ext cx="5207000" cy="171450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29"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13500" y="2984500"/>
            <a:ext cx="355600" cy="355600"/>
          </a:xfrm>
          <a:prstGeom prst="rect">
            <a:avLst/>
          </a:prstGeom>
        </p:spPr>
      </p:pic>
      <p:sp>
        <p:nvSpPr>
          <p:cNvPr id="30" name="AutoShape 12"/>
          <p:cNvSpPr/>
          <p:nvPr/>
        </p:nvSpPr>
        <p:spPr>
          <a:xfrm>
            <a:off x="6858000" y="29845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02 测试用例动态优先级排序</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1" name="AutoShape 13"/>
          <p:cNvSpPr/>
          <p:nvPr/>
        </p:nvSpPr>
        <p:spPr>
          <a:xfrm>
            <a:off x="6413500" y="3454400"/>
            <a:ext cx="4826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结合需求关键度、代码改动范围及历史执行结果，动态调整用例执行顺序。确保高价值、高风险的测试用例优先运行，显著提升在有限时间内发现严重缺陷的效率。</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2" name="AutoShape 14"/>
          <p:cNvSpPr/>
          <p:nvPr/>
        </p:nvSpPr>
        <p:spPr>
          <a:xfrm>
            <a:off x="762000" y="4762500"/>
            <a:ext cx="5207000" cy="171450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3"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500" y="4953000"/>
            <a:ext cx="355600" cy="355600"/>
          </a:xfrm>
          <a:prstGeom prst="rect">
            <a:avLst/>
          </a:prstGeom>
        </p:spPr>
      </p:pic>
      <p:sp>
        <p:nvSpPr>
          <p:cNvPr id="34" name="AutoShape 16"/>
          <p:cNvSpPr/>
          <p:nvPr/>
        </p:nvSpPr>
        <p:spPr>
          <a:xfrm>
            <a:off x="1397000" y="49530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03 性能异常智能监测</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6" name="AutoShape 17"/>
          <p:cNvSpPr/>
          <p:nvPr/>
        </p:nvSpPr>
        <p:spPr>
          <a:xfrm>
            <a:off x="952500" y="5422900"/>
            <a:ext cx="4826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通过建立系统基准性能模型，实时捕捉响应时间、吞吐量等指标的异常波动。能够快速识别系统性能瓶颈、资源泄漏或突发异常，实现从被动告警到主动预判的转变。</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7" name="AutoShape 18"/>
          <p:cNvSpPr/>
          <p:nvPr/>
        </p:nvSpPr>
        <p:spPr>
          <a:xfrm>
            <a:off x="6223000" y="4762500"/>
            <a:ext cx="5207000" cy="171450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8" name="Picture 1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13500" y="4953000"/>
            <a:ext cx="355600" cy="355600"/>
          </a:xfrm>
          <a:prstGeom prst="rect">
            <a:avLst/>
          </a:prstGeom>
        </p:spPr>
      </p:pic>
      <p:sp>
        <p:nvSpPr>
          <p:cNvPr id="47" name="AutoShape 20"/>
          <p:cNvSpPr/>
          <p:nvPr/>
        </p:nvSpPr>
        <p:spPr>
          <a:xfrm>
            <a:off x="6858000" y="49530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04 视觉UI回归自动化检测</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48" name="AutoShape 21"/>
          <p:cNvSpPr/>
          <p:nvPr/>
        </p:nvSpPr>
        <p:spPr>
          <a:xfrm>
            <a:off x="6413500" y="5422900"/>
            <a:ext cx="4826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微软雅黑" panose="020B0503020204020204" charset="-122"/>
                <a:sym typeface="Noto Sans SC" panose="020B0200000000000000" charset="-122"/>
              </a:rPr>
              <a:t>利用图像识别与特征匹配算法，自动对比不同版本或环境下的UI界面。精准发现布局错乱、元素缺失、样式偏差等视觉回归问题，解决人工检查易遗漏、效率低的痛点。</a:t>
            </a:r>
            <a:endParaRPr lang="en-US" sz="1400" b="0" i="0" u="none" strike="noStrike">
              <a:solidFill>
                <a:srgbClr val="52525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知识图谱</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pic>
        <p:nvPicPr>
          <p:cNvPr id="12" name="Picture 11" descr="image.png"/>
          <p:cNvPicPr>
            <a:picLocks noChangeAspect="1"/>
          </p:cNvPicPr>
          <p:nvPr/>
        </p:nvPicPr>
        <p:blipFill>
          <a:blip r:embed="rId1"/>
          <a:stretch>
            <a:fillRect/>
          </a:stretch>
        </p:blipFill>
        <p:spPr>
          <a:xfrm>
            <a:off x="430371" y="6017574"/>
            <a:ext cx="285940" cy="295471"/>
          </a:xfrm>
          <a:prstGeom prst="rect">
            <a:avLst/>
          </a:prstGeom>
        </p:spPr>
      </p:pic>
      <p:sp>
        <p:nvSpPr>
          <p:cNvPr id="19" name="TextBox 18"/>
          <p:cNvSpPr txBox="1"/>
          <p:nvPr/>
        </p:nvSpPr>
        <p:spPr>
          <a:xfrm>
            <a:off x="3627628" y="2042128"/>
            <a:ext cx="2738151" cy="533495"/>
          </a:xfrm>
          <a:prstGeom prst="rect">
            <a:avLst/>
          </a:prstGeom>
          <a:noFill/>
        </p:spPr>
        <p:txBody>
          <a:bodyPr wrap="none" lIns="0" tIns="0" rIns="0" bIns="0"/>
          <a:lstStyle/>
          <a:p>
            <a:pPr marL="262890" algn="just">
              <a:spcBef>
                <a:spcPts val="0"/>
              </a:spcBef>
              <a:spcAft>
                <a:spcPts val="0"/>
              </a:spcAft>
            </a:pPr>
            <a:endParaRPr lang="zh-CN" sz="1350">
              <a:latin typeface="微软雅黑" panose="020B0503020204020204" charset="-122"/>
              <a:ea typeface="微软雅黑" panose="020B0503020204020204" charset="-122"/>
            </a:endParaRPr>
          </a:p>
        </p:txBody>
      </p:sp>
      <p:sp>
        <p:nvSpPr>
          <p:cNvPr id="13" name="文本框 12"/>
          <p:cNvSpPr txBox="1"/>
          <p:nvPr/>
        </p:nvSpPr>
        <p:spPr>
          <a:xfrm>
            <a:off x="335280" y="908685"/>
            <a:ext cx="11302365" cy="1450975"/>
          </a:xfrm>
          <a:prstGeom prst="rect">
            <a:avLst/>
          </a:prstGeom>
          <a:noFill/>
        </p:spPr>
        <p:txBody>
          <a:bodyPr wrap="square" rtlCol="0">
            <a:noAutofit/>
          </a:bodyPr>
          <a:p>
            <a:r>
              <a:rPr lang="zh-CN" altLang="en-US" sz="2400">
                <a:latin typeface="微软雅黑" panose="020B0503020204020204" charset="-122"/>
                <a:ea typeface="微软雅黑" panose="020B0503020204020204" charset="-122"/>
                <a:cs typeface="微软雅黑" panose="020B0503020204020204" charset="-122"/>
              </a:rPr>
              <a:t>在智能化软件测试领域，知识图谱通过将需求、代码、用例、缺陷等核心实体及其复杂关系进行结构化建模，构建起全域互联的测试知识网络。它不仅实现了测试资产的可视化与可追溯，更通过图计算与推理能力，赋能需求溯源、变更影响分析、缺陷根因定位与智能知识推荐，成为驱动测试智能化升级的核心基础设施。</a:t>
            </a:r>
            <a:endParaRPr lang="zh-CN" altLang="en-US" sz="2400">
              <a:latin typeface="微软雅黑" panose="020B0503020204020204" charset="-122"/>
              <a:ea typeface="微软雅黑" panose="020B0503020204020204" charset="-122"/>
              <a:cs typeface="微软雅黑" panose="020B0503020204020204" charset="-122"/>
            </a:endParaRPr>
          </a:p>
          <a:p>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AutoShape 5"/>
          <p:cNvSpPr/>
          <p:nvPr/>
        </p:nvSpPr>
        <p:spPr>
          <a:xfrm>
            <a:off x="762000" y="2667000"/>
            <a:ext cx="5270500" cy="1714500"/>
          </a:xfrm>
          <a:prstGeom prst="roundRect">
            <a:avLst>
              <a:gd name="adj" fmla="val 0"/>
            </a:avLst>
          </a:prstGeom>
          <a:solidFill>
            <a:srgbClr val="FFFFFF">
              <a:alpha val="60000"/>
            </a:srgbClr>
          </a:solidFill>
          <a:ln w="12700" cap="flat" cmpd="sng">
            <a:solidFill>
              <a:srgbClr val="4CAF50">
                <a:alpha val="25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857500"/>
            <a:ext cx="406400" cy="406400"/>
          </a:xfrm>
          <a:prstGeom prst="rect">
            <a:avLst/>
          </a:prstGeom>
        </p:spPr>
      </p:pic>
      <p:sp>
        <p:nvSpPr>
          <p:cNvPr id="11" name="AutoShape 7"/>
          <p:cNvSpPr/>
          <p:nvPr/>
        </p:nvSpPr>
        <p:spPr>
          <a:xfrm>
            <a:off x="1524000" y="28702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rPr>
              <a:t>需求溯源与影响分析</a:t>
            </a:r>
            <a:endPar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14" name="AutoShape 8"/>
          <p:cNvSpPr/>
          <p:nvPr/>
        </p:nvSpPr>
        <p:spPr>
          <a:xfrm>
            <a:off x="1016000" y="33655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当需求发生变更时，通过图谱快速追溯关联的代码模块、测试用例与历史缺陷，精准评估变更波及的范围与风险，大幅减少回归测试的遗漏与冗余成本。</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15" name="AutoShape 9"/>
          <p:cNvSpPr/>
          <p:nvPr/>
        </p:nvSpPr>
        <p:spPr>
          <a:xfrm>
            <a:off x="6223000" y="2667000"/>
            <a:ext cx="5270500" cy="1714500"/>
          </a:xfrm>
          <a:prstGeom prst="roundRect">
            <a:avLst>
              <a:gd name="adj" fmla="val 0"/>
            </a:avLst>
          </a:prstGeom>
          <a:solidFill>
            <a:srgbClr val="FFFFFF">
              <a:alpha val="60000"/>
            </a:srgbClr>
          </a:solidFill>
          <a:ln w="12700" cap="flat" cmpd="sng">
            <a:solidFill>
              <a:srgbClr val="4CAF50">
                <a:alpha val="25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17"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857500"/>
            <a:ext cx="406400" cy="406400"/>
          </a:xfrm>
          <a:prstGeom prst="rect">
            <a:avLst/>
          </a:prstGeom>
        </p:spPr>
      </p:pic>
      <p:sp>
        <p:nvSpPr>
          <p:cNvPr id="30" name="AutoShape 11"/>
          <p:cNvSpPr/>
          <p:nvPr/>
        </p:nvSpPr>
        <p:spPr>
          <a:xfrm>
            <a:off x="6985000" y="28702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rPr>
              <a:t>测试用例智能关联</a:t>
            </a:r>
            <a:endPar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1" name="AutoShape 12"/>
          <p:cNvSpPr/>
          <p:nvPr/>
        </p:nvSpPr>
        <p:spPr>
          <a:xfrm>
            <a:off x="6477000" y="33655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基于实体语义与业务逻辑，自动将测试用例与需求、接口、代码逻辑及业务场景深度绑定，形成可闭环追溯的测试资产链，提升用例的可维护性与覆盖率。</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2" name="AutoShape 13"/>
          <p:cNvSpPr/>
          <p:nvPr/>
        </p:nvSpPr>
        <p:spPr>
          <a:xfrm>
            <a:off x="762000" y="4635500"/>
            <a:ext cx="5270500" cy="1714500"/>
          </a:xfrm>
          <a:prstGeom prst="roundRect">
            <a:avLst>
              <a:gd name="adj" fmla="val 0"/>
            </a:avLst>
          </a:prstGeom>
          <a:solidFill>
            <a:srgbClr val="FFFFFF">
              <a:alpha val="60000"/>
            </a:srgbClr>
          </a:solidFill>
          <a:ln w="12700" cap="flat" cmpd="sng">
            <a:solidFill>
              <a:srgbClr val="4CAF50">
                <a:alpha val="25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3"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826000"/>
            <a:ext cx="406400" cy="406400"/>
          </a:xfrm>
          <a:prstGeom prst="rect">
            <a:avLst/>
          </a:prstGeom>
        </p:spPr>
      </p:pic>
      <p:sp>
        <p:nvSpPr>
          <p:cNvPr id="34" name="AutoShape 15"/>
          <p:cNvSpPr/>
          <p:nvPr/>
        </p:nvSpPr>
        <p:spPr>
          <a:xfrm>
            <a:off x="1524000" y="48387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rPr>
              <a:t>缺陷根因智能诊断</a:t>
            </a:r>
            <a:endPar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5" name="AutoShape 16"/>
          <p:cNvSpPr/>
          <p:nvPr/>
        </p:nvSpPr>
        <p:spPr>
          <a:xfrm>
            <a:off x="1016000" y="53340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关联分析缺陷报告、代码提交记录、环境配置变更及测试执行日志，利用图推理能力快速定位缺陷产生的技术根源，显著缩短故障排查与修复周期。</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6" name="AutoShape 17"/>
          <p:cNvSpPr/>
          <p:nvPr/>
        </p:nvSpPr>
        <p:spPr>
          <a:xfrm>
            <a:off x="6223000" y="4635500"/>
            <a:ext cx="5270500" cy="1714500"/>
          </a:xfrm>
          <a:prstGeom prst="roundRect">
            <a:avLst>
              <a:gd name="adj" fmla="val 0"/>
            </a:avLst>
          </a:prstGeom>
          <a:solidFill>
            <a:srgbClr val="FFFFFF">
              <a:alpha val="60000"/>
            </a:srgbClr>
          </a:solidFill>
          <a:ln w="12700" cap="flat" cmpd="sng">
            <a:solidFill>
              <a:srgbClr val="4CAF50">
                <a:alpha val="25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pic>
        <p:nvPicPr>
          <p:cNvPr id="37"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826000"/>
            <a:ext cx="406400" cy="406400"/>
          </a:xfrm>
          <a:prstGeom prst="rect">
            <a:avLst/>
          </a:prstGeom>
        </p:spPr>
      </p:pic>
      <p:sp>
        <p:nvSpPr>
          <p:cNvPr id="38" name="AutoShape 19"/>
          <p:cNvSpPr/>
          <p:nvPr/>
        </p:nvSpPr>
        <p:spPr>
          <a:xfrm>
            <a:off x="6985000" y="4838700"/>
            <a:ext cx="4381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rPr>
              <a:t>测试知识智能推荐</a:t>
            </a:r>
            <a:endParaRPr lang="en-US" sz="2000" b="1" i="0" u="none" strike="noStrike">
              <a:solidFill>
                <a:srgbClr val="4CAF50"/>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9" name="AutoShape 20"/>
          <p:cNvSpPr/>
          <p:nvPr/>
        </p:nvSpPr>
        <p:spPr>
          <a:xfrm>
            <a:off x="6477000" y="53340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基于当前测试任务的上下文，主动推荐相似场景的历史缺陷案例、最优测试用例模板、行业最佳实践与专家经验，辅助测试人员做出更高效的决策。</a:t>
            </a:r>
            <a:endParaRPr lang="en-US" sz="14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核心技术：自然语言</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处理</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10" name="TextBox 9"/>
          <p:cNvSpPr txBox="1"/>
          <p:nvPr/>
        </p:nvSpPr>
        <p:spPr>
          <a:xfrm>
            <a:off x="607885" y="2136267"/>
            <a:ext cx="11271408" cy="839628"/>
          </a:xfrm>
          <a:prstGeom prst="rect">
            <a:avLst/>
          </a:prstGeom>
          <a:noFill/>
        </p:spPr>
        <p:txBody>
          <a:bodyPr wrap="none" lIns="0" tIns="0" rIns="0" bIns="0"/>
          <a:lstStyle/>
          <a:p>
            <a:pPr marL="30480" algn="just">
              <a:spcBef>
                <a:spcPts val="0"/>
              </a:spcBef>
              <a:spcAft>
                <a:spcPts val="0"/>
              </a:spcAft>
            </a:pPr>
            <a:endParaRPr lang="zh-CN" sz="1800">
              <a:latin typeface="微软雅黑" panose="020B0503020204020204" charset="-122"/>
              <a:ea typeface="微软雅黑" panose="020B0503020204020204" charset="-122"/>
            </a:endParaRPr>
          </a:p>
        </p:txBody>
      </p:sp>
      <p:sp>
        <p:nvSpPr>
          <p:cNvPr id="20" name="文本框 19"/>
          <p:cNvSpPr txBox="1"/>
          <p:nvPr/>
        </p:nvSpPr>
        <p:spPr>
          <a:xfrm>
            <a:off x="407035" y="1124585"/>
            <a:ext cx="10807700" cy="1817370"/>
          </a:xfrm>
          <a:prstGeom prst="rect">
            <a:avLst/>
          </a:prstGeom>
          <a:noFill/>
        </p:spPr>
        <p:txBody>
          <a:bodyPr wrap="square" rtlCol="0" anchor="t">
            <a:spAutoFit/>
          </a:bodyPr>
          <a:p>
            <a:pPr marL="0" indent="0" algn="l">
              <a:lnSpc>
                <a:spcPct val="117000"/>
              </a:lnSpc>
              <a:defRPr/>
            </a:pPr>
            <a:r>
              <a:rPr lang="en-US" sz="2400">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rPr>
              <a:t>自然语言处理技术赋予了计算机“读懂”文本的能力，它能深度解析测试全流程中的非结构化文本数据——从模糊的需求文档到繁杂的缺陷报告，再到自然语言描述的测试步骤。通过智能化的文本理解与转换，NLP正在重塑软件测试的效率与深度，实现从文档解析到自动化代码生成的全链路智能化。</a:t>
            </a:r>
            <a:endParaRPr lang="en-US" altLang="en-US" sz="2400">
              <a:solidFill>
                <a:srgbClr val="4B5563"/>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9" name="AutoShape 5"/>
          <p:cNvSpPr/>
          <p:nvPr>
            <p:custDataLst>
              <p:tags r:id="rId1"/>
            </p:custDataLst>
          </p:nvPr>
        </p:nvSpPr>
        <p:spPr>
          <a:xfrm>
            <a:off x="657225" y="2952115"/>
            <a:ext cx="5207000" cy="16510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21"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1225" y="3180715"/>
            <a:ext cx="355600" cy="355600"/>
          </a:xfrm>
          <a:prstGeom prst="rect">
            <a:avLst/>
          </a:prstGeom>
        </p:spPr>
      </p:pic>
      <p:sp>
        <p:nvSpPr>
          <p:cNvPr id="24" name="AutoShape 7"/>
          <p:cNvSpPr/>
          <p:nvPr>
            <p:custDataLst>
              <p:tags r:id="rId5"/>
            </p:custDataLst>
          </p:nvPr>
        </p:nvSpPr>
        <p:spPr>
          <a:xfrm>
            <a:off x="1393825" y="315531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01 需求文档自动解析</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5" name="AutoShape 8"/>
          <p:cNvSpPr/>
          <p:nvPr>
            <p:custDataLst>
              <p:tags r:id="rId6"/>
            </p:custDataLst>
          </p:nvPr>
        </p:nvSpPr>
        <p:spPr>
          <a:xfrm>
            <a:off x="911225" y="3612515"/>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自动从非结构化的需求文档中提取功能点、业务规则和验收标准，将模糊的自然语言转化为结构化的测试输入，为精准的测试设计提供坚实的数据基础。</a:t>
            </a:r>
            <a:endPar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26" name="AutoShape 9"/>
          <p:cNvSpPr/>
          <p:nvPr>
            <p:custDataLst>
              <p:tags r:id="rId7"/>
            </p:custDataLst>
          </p:nvPr>
        </p:nvSpPr>
        <p:spPr>
          <a:xfrm>
            <a:off x="6118225" y="2952115"/>
            <a:ext cx="5207000" cy="16510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27" name="Picture 10"/>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72225" y="3180715"/>
            <a:ext cx="355600" cy="355600"/>
          </a:xfrm>
          <a:prstGeom prst="rect">
            <a:avLst/>
          </a:prstGeom>
        </p:spPr>
      </p:pic>
      <p:sp>
        <p:nvSpPr>
          <p:cNvPr id="28" name="AutoShape 11"/>
          <p:cNvSpPr/>
          <p:nvPr>
            <p:custDataLst>
              <p:tags r:id="rId11"/>
            </p:custDataLst>
          </p:nvPr>
        </p:nvSpPr>
        <p:spPr>
          <a:xfrm>
            <a:off x="6854825" y="315531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02 测试用例自动生成</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9" name="AutoShape 12"/>
          <p:cNvSpPr/>
          <p:nvPr>
            <p:custDataLst>
              <p:tags r:id="rId12"/>
            </p:custDataLst>
          </p:nvPr>
        </p:nvSpPr>
        <p:spPr>
          <a:xfrm>
            <a:off x="6372225" y="3612515"/>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基于解析后的结构化需求，智能生成包含详细执行步骤、预期结果的标准化测试用例，替代繁琐的人工编写，显著提升用例产出效率与测试覆盖率。</a:t>
            </a:r>
            <a:endPar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0" name="AutoShape 13"/>
          <p:cNvSpPr/>
          <p:nvPr>
            <p:custDataLst>
              <p:tags r:id="rId13"/>
            </p:custDataLst>
          </p:nvPr>
        </p:nvSpPr>
        <p:spPr>
          <a:xfrm>
            <a:off x="657225" y="4857115"/>
            <a:ext cx="5207000" cy="16510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31" name="Picture 14"/>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11225" y="5085715"/>
            <a:ext cx="355600" cy="355600"/>
          </a:xfrm>
          <a:prstGeom prst="rect">
            <a:avLst/>
          </a:prstGeom>
        </p:spPr>
      </p:pic>
      <p:sp>
        <p:nvSpPr>
          <p:cNvPr id="32" name="AutoShape 15"/>
          <p:cNvSpPr/>
          <p:nvPr>
            <p:custDataLst>
              <p:tags r:id="rId17"/>
            </p:custDataLst>
          </p:nvPr>
        </p:nvSpPr>
        <p:spPr>
          <a:xfrm>
            <a:off x="1393825" y="506031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03 缺陷报告智能分析</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3" name="AutoShape 16"/>
          <p:cNvSpPr/>
          <p:nvPr>
            <p:custDataLst>
              <p:tags r:id="rId18"/>
            </p:custDataLst>
          </p:nvPr>
        </p:nvSpPr>
        <p:spPr>
          <a:xfrm>
            <a:off x="911225" y="5517515"/>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rPr>
              <a:t>自动识别缺陷的核心信息，智能完成缺陷的分类分级与严重性评估，并基于历史数据匹配推荐最优的修复开发人员，加速缺陷流转与解决效率。</a:t>
            </a:r>
            <a:endParaRPr lang="en-US" sz="1600" b="0" i="0" u="none" strike="noStrike">
              <a:solidFill>
                <a:srgbClr val="525252"/>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4" name="AutoShape 17"/>
          <p:cNvSpPr/>
          <p:nvPr>
            <p:custDataLst>
              <p:tags r:id="rId19"/>
            </p:custDataLst>
          </p:nvPr>
        </p:nvSpPr>
        <p:spPr>
          <a:xfrm>
            <a:off x="6118225" y="4857115"/>
            <a:ext cx="5207000" cy="16510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400">
              <a:latin typeface="微软雅黑" panose="020B0503020204020204" charset="-122"/>
              <a:ea typeface="微软雅黑" panose="020B0503020204020204" charset="-122"/>
            </a:endParaRPr>
          </a:p>
        </p:txBody>
      </p:sp>
      <p:pic>
        <p:nvPicPr>
          <p:cNvPr id="35" name="Picture 18"/>
          <p:cNvPicPr>
            <a:picLocks noChangeAspect="1"/>
          </p:cNvPicPr>
          <p:nvPr>
            <p:custDataLst>
              <p:tags r:id="rId20"/>
            </p:custDataLst>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372225" y="5085715"/>
            <a:ext cx="355600" cy="355600"/>
          </a:xfrm>
          <a:prstGeom prst="rect">
            <a:avLst/>
          </a:prstGeom>
        </p:spPr>
      </p:pic>
      <p:sp>
        <p:nvSpPr>
          <p:cNvPr id="36" name="AutoShape 19"/>
          <p:cNvSpPr/>
          <p:nvPr>
            <p:custDataLst>
              <p:tags r:id="rId23"/>
            </p:custDataLst>
          </p:nvPr>
        </p:nvSpPr>
        <p:spPr>
          <a:xfrm>
            <a:off x="6854825" y="506031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04 自动化测试脚本生成</a:t>
            </a:r>
            <a:endParaRPr lang="en-US" sz="20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37" name="AutoShape 20"/>
          <p:cNvSpPr/>
          <p:nvPr>
            <p:custDataLst>
              <p:tags r:id="rId24"/>
            </p:custDataLst>
          </p:nvPr>
        </p:nvSpPr>
        <p:spPr>
          <a:xfrm>
            <a:off x="6372225" y="5517515"/>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525252"/>
                </a:solidFill>
                <a:latin typeface="微软雅黑" panose="020B0503020204020204" charset="-122"/>
                <a:ea typeface="微软雅黑" panose="020B0503020204020204" charset="-122"/>
                <a:cs typeface="微软雅黑" panose="020B0503020204020204" charset="-122"/>
                <a:sym typeface="Noto Sans SC" panose="020B0200000000000000" charset="-122"/>
              </a:rPr>
              <a:t>将自然语言描述的测试步骤直接转化为可执行的自动化代码（如Python、Java），大幅降低自动化测试的技术门槛，让测试资源更高效地投入到业务逻辑验证中。</a:t>
            </a:r>
            <a:endParaRPr lang="en-US" sz="1600" b="0" i="0" u="none" strike="noStrike">
              <a:solidFill>
                <a:srgbClr val="525252"/>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79425" y="0"/>
            <a:ext cx="6240463" cy="762000"/>
          </a:xfrm>
          <a:prstGeom prst="roundRect">
            <a:avLst/>
          </a:prstGeom>
          <a:solidFill>
            <a:srgbClr val="4ED6A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chemeClr val="bg1"/>
                </a:solidFill>
                <a:effectLst/>
                <a:uLnTx/>
                <a:uFillTx/>
                <a:latin typeface="+mn-lt"/>
                <a:ea typeface="+mn-ea"/>
                <a:cs typeface="+mn-cs"/>
              </a:rPr>
              <a:t>核心技术：</a:t>
            </a:r>
            <a:r>
              <a:rPr kumimoji="0" lang="zh-CN" altLang="en-US" sz="3735" b="1" i="0" u="none" strike="noStrike" kern="1200" cap="none" spc="0" normalizeH="0" baseline="0" noProof="0" dirty="0">
                <a:ln>
                  <a:noFill/>
                </a:ln>
                <a:solidFill>
                  <a:schemeClr val="bg1"/>
                </a:solidFill>
                <a:effectLst/>
                <a:uLnTx/>
                <a:uFillTx/>
                <a:latin typeface="+mn-lt"/>
                <a:ea typeface="+mn-ea"/>
                <a:cs typeface="+mn-cs"/>
              </a:rPr>
              <a:t>大数据处理</a:t>
            </a:r>
            <a:endParaRPr kumimoji="0" lang="zh-CN" altLang="en-US" sz="3735" b="1" i="0" u="none" strike="noStrike" kern="1200" cap="none" spc="0" normalizeH="0" baseline="0" noProof="0" dirty="0">
              <a:ln>
                <a:noFill/>
              </a:ln>
              <a:solidFill>
                <a:schemeClr val="bg1"/>
              </a:solidFill>
              <a:effectLst/>
              <a:uLnTx/>
              <a:uFillTx/>
              <a:latin typeface="+mn-lt"/>
              <a:ea typeface="+mn-ea"/>
              <a:cs typeface="+mn-cs"/>
            </a:endParaRPr>
          </a:p>
        </p:txBody>
      </p:sp>
      <p:sp>
        <p:nvSpPr>
          <p:cNvPr id="2" name="AutoShape 4"/>
          <p:cNvSpPr/>
          <p:nvPr/>
        </p:nvSpPr>
        <p:spPr>
          <a:xfrm>
            <a:off x="622935" y="1333500"/>
            <a:ext cx="1066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i="0" u="none" strike="noStrike">
                <a:solidFill>
                  <a:srgbClr val="555555"/>
                </a:solidFill>
                <a:latin typeface="微软雅黑" panose="020B0503020204020204" charset="-122"/>
                <a:ea typeface="微软雅黑" panose="020B0503020204020204" charset="-122"/>
                <a:cs typeface="Noto Sans SC" panose="020B0200000000000000" charset="-122"/>
                <a:sym typeface="Noto Sans SC" panose="020B0200000000000000" charset="-122"/>
              </a:rPr>
              <a:t>在智能化软件测试中，大数据处理技术用于分析海量的测试数据、代码库、用户行为日志和缺陷报告，以预测风险、优化测试策略、发现隐藏模式，并为测试决策提供数据驱动的支持。</a:t>
            </a:r>
            <a:endParaRPr lang="zh-CN" altLang="en-US" sz="2400" i="0" u="none" strike="noStrike">
              <a:solidFill>
                <a:srgbClr val="555555"/>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a:p>
            <a:pPr marL="0" indent="0" algn="l">
              <a:lnSpc>
                <a:spcPct val="117000"/>
              </a:lnSpc>
              <a:defRPr/>
            </a:pPr>
            <a:endParaRPr lang="zh-CN" altLang="en-US" sz="2400" i="0" u="none" strike="noStrike">
              <a:solidFill>
                <a:srgbClr val="555555"/>
              </a:solidFill>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3" name="AutoShape 5"/>
          <p:cNvSpPr/>
          <p:nvPr/>
        </p:nvSpPr>
        <p:spPr>
          <a:xfrm>
            <a:off x="762000" y="2413000"/>
            <a:ext cx="5270500" cy="1968500"/>
          </a:xfrm>
          <a:prstGeom prst="roundRect">
            <a:avLst>
              <a:gd name="adj" fmla="val 0"/>
            </a:avLst>
          </a:prstGeom>
          <a:solidFill>
            <a:srgbClr val="FFFFFF">
              <a:alpha val="65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9" name="AutoShape 7"/>
          <p:cNvSpPr/>
          <p:nvPr/>
        </p:nvSpPr>
        <p:spPr>
          <a:xfrm>
            <a:off x="1612265" y="2603500"/>
            <a:ext cx="4293235" cy="1714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01 </a:t>
            </a:r>
            <a:r>
              <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缺陷预测与分析</a:t>
            </a: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algn="l">
              <a:lnSpc>
                <a:spcPct val="150000"/>
              </a:lnSpc>
              <a:defRPr/>
            </a:pPr>
            <a:r>
              <a:rPr lang="en-US" sz="1800" b="0" i="0" u="none" strike="noStrike">
                <a:solidFill>
                  <a:srgbClr val="444444"/>
                </a:solidFill>
                <a:latin typeface="微软雅黑" panose="020B0503020204020204" charset="-122"/>
                <a:ea typeface="微软雅黑" panose="020B0503020204020204" charset="-122"/>
                <a:cs typeface="微软雅黑" panose="020B0503020204020204" charset="-122"/>
                <a:sym typeface="Noto Sans SC" panose="020B0200000000000000" charset="-122"/>
              </a:rPr>
              <a:t>通过分析历史缺陷数据、代码提交记录和模块复杂度，构建预测模型，识别高风险代码区域，指导测试资源的重点投入。</a:t>
            </a: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marL="0" indent="0" algn="l">
              <a:lnSpc>
                <a:spcPct val="100000"/>
              </a:lnSpc>
              <a:defRPr/>
            </a:pP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19" name="AutoShape 8"/>
          <p:cNvSpPr/>
          <p:nvPr/>
        </p:nvSpPr>
        <p:spPr>
          <a:xfrm>
            <a:off x="6159500" y="2413000"/>
            <a:ext cx="5270500" cy="1968500"/>
          </a:xfrm>
          <a:prstGeom prst="roundRect">
            <a:avLst>
              <a:gd name="adj" fmla="val 0"/>
            </a:avLst>
          </a:prstGeom>
          <a:solidFill>
            <a:srgbClr val="FFFFFF">
              <a:alpha val="65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24" name="AutoShape 10"/>
          <p:cNvSpPr/>
          <p:nvPr/>
        </p:nvSpPr>
        <p:spPr>
          <a:xfrm>
            <a:off x="7148830" y="2603500"/>
            <a:ext cx="4154170" cy="1714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02 </a:t>
            </a:r>
            <a:r>
              <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测试用例智能生成</a:t>
            </a: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algn="l">
              <a:lnSpc>
                <a:spcPct val="150000"/>
              </a:lnSpc>
              <a:spcBef>
                <a:spcPts val="600"/>
              </a:spcBef>
            </a:pPr>
            <a:r>
              <a:rPr lang="en-US" sz="1800" b="0">
                <a:solidFill>
                  <a:srgbClr val="444444"/>
                </a:solidFill>
                <a:latin typeface="微软雅黑" panose="020B0503020204020204" charset="-122"/>
                <a:ea typeface="微软雅黑" panose="020B0503020204020204" charset="-122"/>
                <a:cs typeface="Noto Sans SC" panose="020B0200000000000000" charset="-122"/>
                <a:sym typeface="Noto Sans SC" panose="020B0200000000000000" charset="-122"/>
              </a:rPr>
              <a:t>基于需求文档、历史用例和代码变更，利用大数据分析技术，自动生成和优化测试用例，提高测试覆盖率和效率。</a:t>
            </a:r>
            <a:endParaRPr lang="en-US" sz="1800" b="0" i="0" u="none" strike="noStrike">
              <a:solidFill>
                <a:srgbClr val="444444"/>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5" name="AutoShape 11"/>
          <p:cNvSpPr/>
          <p:nvPr/>
        </p:nvSpPr>
        <p:spPr>
          <a:xfrm>
            <a:off x="762000" y="4508500"/>
            <a:ext cx="5270500" cy="1968500"/>
          </a:xfrm>
          <a:prstGeom prst="roundRect">
            <a:avLst>
              <a:gd name="adj" fmla="val 0"/>
            </a:avLst>
          </a:prstGeom>
          <a:solidFill>
            <a:srgbClr val="FFFFFF">
              <a:alpha val="65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27" name="AutoShape 13"/>
          <p:cNvSpPr/>
          <p:nvPr/>
        </p:nvSpPr>
        <p:spPr>
          <a:xfrm>
            <a:off x="1624965" y="4699000"/>
            <a:ext cx="4280535" cy="1714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03 </a:t>
            </a:r>
            <a:r>
              <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性能测试数据分析</a:t>
            </a: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algn="l">
              <a:lnSpc>
                <a:spcPct val="150000"/>
              </a:lnSpc>
              <a:defRPr/>
            </a:pPr>
            <a:r>
              <a:rPr lang="zh-CN" altLang="en-US"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rPr>
              <a:t>对性能测试中产生的海量监控数据（</a:t>
            </a:r>
            <a:r>
              <a:rPr lang="en-US" altLang="zh-CN"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rPr>
              <a:t>CPU、</a:t>
            </a:r>
            <a:r>
              <a:rPr lang="zh-CN" altLang="en-US"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rPr>
              <a:t>内存、响应时间等）进行实时分析和可视化，快速定位性能瓶颈和异常。</a:t>
            </a:r>
            <a:endParaRPr lang="zh-CN" altLang="en-US"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marL="0" indent="0" algn="l">
              <a:lnSpc>
                <a:spcPct val="100000"/>
              </a:lnSpc>
              <a:defRPr/>
            </a:pPr>
            <a:endParaRPr lang="zh-CN" altLang="en-US"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sp>
        <p:nvSpPr>
          <p:cNvPr id="28" name="AutoShape 14"/>
          <p:cNvSpPr/>
          <p:nvPr/>
        </p:nvSpPr>
        <p:spPr>
          <a:xfrm>
            <a:off x="6159500" y="4508500"/>
            <a:ext cx="5270500" cy="1968500"/>
          </a:xfrm>
          <a:prstGeom prst="roundRect">
            <a:avLst>
              <a:gd name="adj" fmla="val 0"/>
            </a:avLst>
          </a:prstGeom>
          <a:solidFill>
            <a:srgbClr val="FFFFFF">
              <a:alpha val="65000"/>
            </a:srgbClr>
          </a:solidFill>
          <a:ln w="12700" cap="flat" cmpd="sng">
            <a:solidFill>
              <a:srgbClr val="4CAF50">
                <a:alpha val="20000"/>
              </a:srgbClr>
            </a:solidFill>
            <a:prstDash val="solid"/>
            <a:round/>
          </a:ln>
        </p:spPr>
        <p:txBody>
          <a:bodyPr vert="horz" wrap="square" lIns="63500" tIns="63500" rIns="63500" bIns="63500" rtlCol="0" anchor="ctr"/>
          <a:lstStyle/>
          <a:p>
            <a:pPr algn="ctr">
              <a:defRPr/>
            </a:pPr>
            <a:endParaRPr sz="2000">
              <a:latin typeface="微软雅黑" panose="020B0503020204020204" charset="-122"/>
              <a:ea typeface="微软雅黑" panose="020B0503020204020204" charset="-122"/>
            </a:endParaRPr>
          </a:p>
        </p:txBody>
      </p:sp>
      <p:sp>
        <p:nvSpPr>
          <p:cNvPr id="30" name="AutoShape 16"/>
          <p:cNvSpPr/>
          <p:nvPr/>
        </p:nvSpPr>
        <p:spPr>
          <a:xfrm>
            <a:off x="7402830" y="4699000"/>
            <a:ext cx="3900170" cy="1714500"/>
          </a:xfrm>
          <a:prstGeom prst="rect">
            <a:avLst/>
          </a:prstGeom>
          <a:noFill/>
          <a:ln w="12700" cap="flat" cmpd="sng">
            <a:noFill/>
            <a:prstDash val="solid"/>
            <a:round/>
          </a:ln>
        </p:spPr>
        <p:txBody>
          <a:bodyPr vert="horz" wrap="square" lIns="0" tIns="0" rIns="0" bIns="0" rtlCol="0" anchor="ctr" anchorCtr="0"/>
          <a:lstStyle/>
          <a:p>
            <a:pPr algn="l">
              <a:lnSpc>
                <a:spcPct val="150000"/>
              </a:lnSpc>
              <a:defRPr/>
            </a:pPr>
            <a:r>
              <a:rPr 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04 </a:t>
            </a:r>
            <a:r>
              <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rPr>
              <a:t>用户行为分析与测试</a:t>
            </a:r>
            <a:endParaRPr lang="zh-CN" altLang="en-US" sz="1800" b="1" i="0" u="none" strike="noStrike">
              <a:solidFill>
                <a:srgbClr val="4CAF50"/>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algn="l">
              <a:lnSpc>
                <a:spcPct val="150000"/>
              </a:lnSpc>
              <a:defRPr/>
            </a:pPr>
            <a:r>
              <a:rPr lang="zh-CN" altLang="en-US" sz="18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rPr>
              <a:t>分析真实用户的行为数据，挖掘潜在的使用场景和异常路径</a:t>
            </a:r>
            <a:r>
              <a:rPr lang="zh-CN" altLang="en-US" sz="16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rPr>
              <a:t>，为探索性测试和场景测试提供方向。</a:t>
            </a:r>
            <a:endParaRPr lang="zh-CN" altLang="en-US" sz="16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a:p>
            <a:pPr marL="0" indent="0" algn="l">
              <a:lnSpc>
                <a:spcPct val="100000"/>
              </a:lnSpc>
              <a:defRPr/>
            </a:pPr>
            <a:endParaRPr lang="zh-CN" altLang="en-US" sz="1600" b="0" i="0" u="none" strike="noStrike">
              <a:solidFill>
                <a:schemeClr val="tx1"/>
              </a:solidFill>
              <a:latin typeface="微软雅黑" panose="020B0503020204020204" charset="-122"/>
              <a:ea typeface="微软雅黑" panose="020B0503020204020204" charset="-122"/>
              <a:cs typeface="微软雅黑" panose="020B0503020204020204" charset="-122"/>
              <a:sym typeface="Noto Sans SC" panose="020B0200000000000000" charset="-122"/>
            </a:endParaRPr>
          </a:p>
        </p:txBody>
      </p:sp>
      <p:pic>
        <p:nvPicPr>
          <p:cNvPr id="31" name="Picture 6"/>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55370" y="2603500"/>
            <a:ext cx="406400" cy="406400"/>
          </a:xfrm>
          <a:prstGeom prst="rect">
            <a:avLst/>
          </a:prstGeom>
        </p:spPr>
      </p:pic>
      <p:pic>
        <p:nvPicPr>
          <p:cNvPr id="32"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99555" y="2641600"/>
            <a:ext cx="406400" cy="406400"/>
          </a:xfrm>
          <a:prstGeom prst="rect">
            <a:avLst/>
          </a:prstGeom>
        </p:spPr>
      </p:pic>
      <p:pic>
        <p:nvPicPr>
          <p:cNvPr id="33"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7125" y="4797425"/>
            <a:ext cx="406400" cy="406400"/>
          </a:xfrm>
          <a:prstGeom prst="rect">
            <a:avLst/>
          </a:prstGeom>
        </p:spPr>
      </p:pic>
      <p:pic>
        <p:nvPicPr>
          <p:cNvPr id="34"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71945" y="4725035"/>
            <a:ext cx="406400" cy="406400"/>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170,&quot;left&quot;:60,&quot;top&quot;:220,&quot;width&quot;:840}"/>
</p:tagLst>
</file>

<file path=ppt/tags/tag10.xml><?xml version="1.0" encoding="utf-8"?>
<p:tagLst xmlns:p="http://schemas.openxmlformats.org/presentationml/2006/main">
  <p:tag name="KSO_WM_DIAGRAM_VIRTUALLY_FRAME" val="{&quot;height&quot;:280,&quot;left&quot;:60,&quot;top&quot;:210,&quot;width&quot;:840}"/>
</p:tagLst>
</file>

<file path=ppt/tags/tag11.xml><?xml version="1.0" encoding="utf-8"?>
<p:tagLst xmlns:p="http://schemas.openxmlformats.org/presentationml/2006/main">
  <p:tag name="KSO_WM_DIAGRAM_VIRTUALLY_FRAME" val="{&quot;height&quot;:280,&quot;left&quot;:60,&quot;top&quot;:210,&quot;width&quot;:840}"/>
</p:tagLst>
</file>

<file path=ppt/tags/tag12.xml><?xml version="1.0" encoding="utf-8"?>
<p:tagLst xmlns:p="http://schemas.openxmlformats.org/presentationml/2006/main">
  <p:tag name="KSO_WM_DIAGRAM_VIRTUALLY_FRAME" val="{&quot;height&quot;:280,&quot;left&quot;:60,&quot;top&quot;:210,&quot;width&quot;:840}"/>
</p:tagLst>
</file>

<file path=ppt/tags/tag13.xml><?xml version="1.0" encoding="utf-8"?>
<p:tagLst xmlns:p="http://schemas.openxmlformats.org/presentationml/2006/main">
  <p:tag name="KSO_WM_DIAGRAM_VIRTUALLY_FRAME" val="{&quot;height&quot;:280,&quot;left&quot;:60,&quot;top&quot;:210,&quot;width&quot;:840}"/>
</p:tagLst>
</file>

<file path=ppt/tags/tag14.xml><?xml version="1.0" encoding="utf-8"?>
<p:tagLst xmlns:p="http://schemas.openxmlformats.org/presentationml/2006/main">
  <p:tag name="KSO_WM_DIAGRAM_VIRTUALLY_FRAME" val="{&quot;height&quot;:280,&quot;left&quot;:60,&quot;top&quot;:210,&quot;width&quot;:840}"/>
</p:tagLst>
</file>

<file path=ppt/tags/tag15.xml><?xml version="1.0" encoding="utf-8"?>
<p:tagLst xmlns:p="http://schemas.openxmlformats.org/presentationml/2006/main">
  <p:tag name="KSO_WM_DIAGRAM_VIRTUALLY_FRAME" val="{&quot;height&quot;:280,&quot;left&quot;:60,&quot;top&quot;:210,&quot;width&quot;:840}"/>
</p:tagLst>
</file>

<file path=ppt/tags/tag16.xml><?xml version="1.0" encoding="utf-8"?>
<p:tagLst xmlns:p="http://schemas.openxmlformats.org/presentationml/2006/main">
  <p:tag name="KSO_WM_DIAGRAM_VIRTUALLY_FRAME" val="{&quot;height&quot;:280,&quot;left&quot;:60,&quot;top&quot;:210,&quot;width&quot;:840}"/>
</p:tagLst>
</file>

<file path=ppt/tags/tag17.xml><?xml version="1.0" encoding="utf-8"?>
<p:tagLst xmlns:p="http://schemas.openxmlformats.org/presentationml/2006/main">
  <p:tag name="KSO_WM_DIAGRAM_VIRTUALLY_FRAME" val="{&quot;height&quot;:280,&quot;left&quot;:60,&quot;top&quot;:210,&quot;width&quot;:840}"/>
</p:tagLst>
</file>

<file path=ppt/tags/tag18.xml><?xml version="1.0" encoding="utf-8"?>
<p:tagLst xmlns:p="http://schemas.openxmlformats.org/presentationml/2006/main">
  <p:tag name="KSO_WM_DIAGRAM_VIRTUALLY_FRAME" val="{&quot;height&quot;:280,&quot;left&quot;:60,&quot;top&quot;:210,&quot;width&quot;:840}"/>
</p:tagLst>
</file>

<file path=ppt/tags/tag19.xml><?xml version="1.0" encoding="utf-8"?>
<p:tagLst xmlns:p="http://schemas.openxmlformats.org/presentationml/2006/main">
  <p:tag name="KSO_WM_DIAGRAM_VIRTUALLY_FRAME" val="{&quot;height&quot;:280,&quot;left&quot;:60,&quot;top&quot;:210,&quot;width&quot;:840}"/>
</p:tagLst>
</file>

<file path=ppt/tags/tag2.xml><?xml version="1.0" encoding="utf-8"?>
<p:tagLst xmlns:p="http://schemas.openxmlformats.org/presentationml/2006/main">
  <p:tag name="KSO_WM_DIAGRAM_VIRTUALLY_FRAME" val="{&quot;height&quot;:335,&quot;left&quot;:490,&quot;top&quot;:130,&quot;width&quot;:420}"/>
</p:tagLst>
</file>

<file path=ppt/tags/tag20.xml><?xml version="1.0" encoding="utf-8"?>
<p:tagLst xmlns:p="http://schemas.openxmlformats.org/presentationml/2006/main">
  <p:tag name="KSO_WM_DIAGRAM_VIRTUALLY_FRAME" val="{&quot;height&quot;:280,&quot;left&quot;:60,&quot;top&quot;:210,&quot;width&quot;:840}"/>
</p:tagLst>
</file>

<file path=ppt/tags/tag21.xml><?xml version="1.0" encoding="utf-8"?>
<p:tagLst xmlns:p="http://schemas.openxmlformats.org/presentationml/2006/main">
  <p:tag name="KSO_WM_DIAGRAM_VIRTUALLY_FRAME" val="{&quot;height&quot;:280,&quot;left&quot;:60,&quot;top&quot;:210,&quot;width&quot;:840}"/>
</p:tagLst>
</file>

<file path=ppt/tags/tag22.xml><?xml version="1.0" encoding="utf-8"?>
<p:tagLst xmlns:p="http://schemas.openxmlformats.org/presentationml/2006/main">
  <p:tag name="KSO_WM_DIAGRAM_VIRTUALLY_FRAME" val="{&quot;height&quot;:280,&quot;left&quot;:60,&quot;top&quot;:210,&quot;width&quot;:840}"/>
</p:tagLst>
</file>

<file path=ppt/tags/tag23.xml><?xml version="1.0" encoding="utf-8"?>
<p:tagLst xmlns:p="http://schemas.openxmlformats.org/presentationml/2006/main">
  <p:tag name="KSO_WM_DIAGRAM_VIRTUALLY_FRAME" val="{&quot;height&quot;:280,&quot;left&quot;:60,&quot;top&quot;:210,&quot;width&quot;:840}"/>
</p:tagLst>
</file>

<file path=ppt/tags/tag24.xml><?xml version="1.0" encoding="utf-8"?>
<p:tagLst xmlns:p="http://schemas.openxmlformats.org/presentationml/2006/main">
  <p:tag name="KSO_WM_DIAGRAM_VIRTUALLY_FRAME" val="{&quot;height&quot;:290,&quot;left&quot;:60,&quot;top&quot;:220,&quot;width&quot;:840}"/>
</p:tagLst>
</file>

<file path=ppt/tags/tag25.xml><?xml version="1.0" encoding="utf-8"?>
<p:tagLst xmlns:p="http://schemas.openxmlformats.org/presentationml/2006/main">
  <p:tag name="KSO_WM_DIAGRAM_VIRTUALLY_FRAME" val="{&quot;height&quot;:290,&quot;left&quot;:60,&quot;top&quot;:220,&quot;width&quot;:840}"/>
</p:tagLst>
</file>

<file path=ppt/tags/tag26.xml><?xml version="1.0" encoding="utf-8"?>
<p:tagLst xmlns:p="http://schemas.openxmlformats.org/presentationml/2006/main">
  <p:tag name="KSO_WM_DIAGRAM_VIRTUALLY_FRAME" val="{&quot;height&quot;:290,&quot;left&quot;:60,&quot;top&quot;:210,&quot;width&quot;:845}"/>
</p:tagLst>
</file>

<file path=ppt/tags/tag27.xml><?xml version="1.0" encoding="utf-8"?>
<p:tagLst xmlns:p="http://schemas.openxmlformats.org/presentationml/2006/main">
  <p:tag name="KSO_WM_DIAGRAM_VIRTUALLY_FRAME" val="{&quot;height&quot;:290,&quot;left&quot;:60,&quot;top&quot;:210,&quot;width&quot;:845}"/>
</p:tagLst>
</file>

<file path=ppt/tags/tag28.xml><?xml version="1.0" encoding="utf-8"?>
<p:tagLst xmlns:p="http://schemas.openxmlformats.org/presentationml/2006/main">
  <p:tag name="KSO_WM_DIAGRAM_VIRTUALLY_FRAME" val="{&quot;height&quot;:300,&quot;left&quot;:60,&quot;top&quot;:210,&quot;width&quot;:840}"/>
</p:tagLst>
</file>

<file path=ppt/tags/tag29.xml><?xml version="1.0" encoding="utf-8"?>
<p:tagLst xmlns:p="http://schemas.openxmlformats.org/presentationml/2006/main">
  <p:tag name="KSO_WM_DIAGRAM_VIRTUALLY_FRAME" val="{&quot;height&quot;:300,&quot;left&quot;:60,&quot;top&quot;:210,&quot;width&quot;:840}"/>
</p:tagLst>
</file>

<file path=ppt/tags/tag3.xml><?xml version="1.0" encoding="utf-8"?>
<p:tagLst xmlns:p="http://schemas.openxmlformats.org/presentationml/2006/main">
  <p:tag name="KSO_WM_DIAGRAM_VIRTUALLY_FRAME" val="{&quot;height&quot;:335,&quot;left&quot;:490,&quot;top&quot;:130,&quot;width&quot;:420}"/>
</p:tagLst>
</file>

<file path=ppt/tags/tag30.xml><?xml version="1.0" encoding="utf-8"?>
<p:tagLst xmlns:p="http://schemas.openxmlformats.org/presentationml/2006/main">
  <p:tag name="KSO_WM_DIAGRAM_VIRTUALLY_FRAME" val="{&quot;height&quot;:300,&quot;left&quot;:60,&quot;top&quot;:210,&quot;width&quot;:840}"/>
</p:tagLst>
</file>

<file path=ppt/tags/tag31.xml><?xml version="1.0" encoding="utf-8"?>
<p:tagLst xmlns:p="http://schemas.openxmlformats.org/presentationml/2006/main">
  <p:tag name="KSO_WM_DIAGRAM_VIRTUALLY_FRAME" val="{&quot;height&quot;:300,&quot;left&quot;:60,&quot;top&quot;:210,&quot;width&quot;:840}"/>
</p:tagLst>
</file>

<file path=ppt/tags/tag32.xml><?xml version="1.0" encoding="utf-8"?>
<p:tagLst xmlns:p="http://schemas.openxmlformats.org/presentationml/2006/main">
  <p:tag name="KSO_WM_DIAGRAM_VIRTUALLY_FRAME" val="{&quot;height&quot;:300,&quot;left&quot;:60,&quot;top&quot;:210,&quot;width&quot;:840}"/>
</p:tagLst>
</file>

<file path=ppt/tags/tag33.xml><?xml version="1.0" encoding="utf-8"?>
<p:tagLst xmlns:p="http://schemas.openxmlformats.org/presentationml/2006/main">
  <p:tag name="KSO_WM_DIAGRAM_VIRTUALLY_FRAME" val="{&quot;height&quot;:300,&quot;left&quot;:60,&quot;top&quot;:210,&quot;width&quot;:840}"/>
</p:tagLst>
</file>

<file path=ppt/tags/tag34.xml><?xml version="1.0" encoding="utf-8"?>
<p:tagLst xmlns:p="http://schemas.openxmlformats.org/presentationml/2006/main">
  <p:tag name="KSO_WM_DIAGRAM_VIRTUALLY_FRAME" val="{&quot;height&quot;:300,&quot;left&quot;:60,&quot;top&quot;:210,&quot;width&quot;:840}"/>
</p:tagLst>
</file>

<file path=ppt/tags/tag35.xml><?xml version="1.0" encoding="utf-8"?>
<p:tagLst xmlns:p="http://schemas.openxmlformats.org/presentationml/2006/main">
  <p:tag name="KSO_WM_DIAGRAM_VIRTUALLY_FRAME" val="{&quot;height&quot;:300,&quot;left&quot;:60,&quot;top&quot;:210,&quot;width&quot;:840}"/>
</p:tagLst>
</file>

<file path=ppt/tags/tag36.xml><?xml version="1.0" encoding="utf-8"?>
<p:tagLst xmlns:p="http://schemas.openxmlformats.org/presentationml/2006/main">
  <p:tag name="KSO_WM_DIAGRAM_VIRTUALLY_FRAME" val="{&quot;height&quot;:300,&quot;left&quot;:60,&quot;top&quot;:210,&quot;width&quot;:840}"/>
</p:tagLst>
</file>

<file path=ppt/tags/tag37.xml><?xml version="1.0" encoding="utf-8"?>
<p:tagLst xmlns:p="http://schemas.openxmlformats.org/presentationml/2006/main">
  <p:tag name="KSO_WM_DIAGRAM_VIRTUALLY_FRAME" val="{&quot;height&quot;:300,&quot;left&quot;:60,&quot;top&quot;:210,&quot;width&quot;:840}"/>
</p:tagLst>
</file>

<file path=ppt/tags/tag38.xml><?xml version="1.0" encoding="utf-8"?>
<p:tagLst xmlns:p="http://schemas.openxmlformats.org/presentationml/2006/main">
  <p:tag name="KSO_WM_DIAGRAM_VIRTUALLY_FRAME" val="{&quot;height&quot;:300,&quot;left&quot;:60,&quot;top&quot;:210,&quot;width&quot;:840}"/>
</p:tagLst>
</file>

<file path=ppt/tags/tag39.xml><?xml version="1.0" encoding="utf-8"?>
<p:tagLst xmlns:p="http://schemas.openxmlformats.org/presentationml/2006/main">
  <p:tag name="KSO_WM_DIAGRAM_VIRTUALLY_FRAME" val="{&quot;height&quot;:290,&quot;left&quot;:60,&quot;top&quot;:220,&quot;width&quot;:840}"/>
</p:tagLst>
</file>

<file path=ppt/tags/tag4.xml><?xml version="1.0" encoding="utf-8"?>
<p:tagLst xmlns:p="http://schemas.openxmlformats.org/presentationml/2006/main">
  <p:tag name="KSO_WM_DIAGRAM_VIRTUALLY_FRAME" val="{&quot;height&quot;:335,&quot;left&quot;:490,&quot;top&quot;:130,&quot;width&quot;:420}"/>
</p:tagLst>
</file>

<file path=ppt/tags/tag40.xml><?xml version="1.0" encoding="utf-8"?>
<p:tagLst xmlns:p="http://schemas.openxmlformats.org/presentationml/2006/main">
  <p:tag name="KSO_WM_DIAGRAM_VIRTUALLY_FRAME" val="{&quot;height&quot;:307.8,&quot;left&quot;:359.05,&quot;top&quot;:133.95,&quot;width&quot;:575}"/>
</p:tagLst>
</file>

<file path=ppt/tags/tag41.xml><?xml version="1.0" encoding="utf-8"?>
<p:tagLst xmlns:p="http://schemas.openxmlformats.org/presentationml/2006/main">
  <p:tag name="KSO_WM_DIAGRAM_VIRTUALLY_FRAME" val="{&quot;height&quot;:307.8,&quot;left&quot;:359.05,&quot;top&quot;:133.95,&quot;width&quot;:575}"/>
</p:tagLst>
</file>

<file path=ppt/tags/tag42.xml><?xml version="1.0" encoding="utf-8"?>
<p:tagLst xmlns:p="http://schemas.openxmlformats.org/presentationml/2006/main">
  <p:tag name="KSO_WM_DIAGRAM_VIRTUALLY_FRAME" val="{&quot;height&quot;:307.8,&quot;left&quot;:359.05,&quot;top&quot;:133.95,&quot;width&quot;:575}"/>
</p:tagLst>
</file>

<file path=ppt/tags/tag43.xml><?xml version="1.0" encoding="utf-8"?>
<p:tagLst xmlns:p="http://schemas.openxmlformats.org/presentationml/2006/main">
  <p:tag name="KSO_WM_DIAGRAM_VIRTUALLY_FRAME" val="{&quot;height&quot;:307.8,&quot;left&quot;:359.05,&quot;top&quot;:133.95,&quot;width&quot;:575}"/>
</p:tagLst>
</file>

<file path=ppt/tags/tag44.xml><?xml version="1.0" encoding="utf-8"?>
<p:tagLst xmlns:p="http://schemas.openxmlformats.org/presentationml/2006/main">
  <p:tag name="KSO_WM_DIAGRAM_VIRTUALLY_FRAME" val="{&quot;height&quot;:307.8,&quot;left&quot;:359.05,&quot;top&quot;:133.95,&quot;width&quot;:575}"/>
</p:tagLst>
</file>

<file path=ppt/tags/tag45.xml><?xml version="1.0" encoding="utf-8"?>
<p:tagLst xmlns:p="http://schemas.openxmlformats.org/presentationml/2006/main">
  <p:tag name="KSO_WM_DIAGRAM_VIRTUALLY_FRAME" val="{&quot;height&quot;:307.8,&quot;left&quot;:359.05,&quot;top&quot;:133.95,&quot;width&quot;:575}"/>
</p:tagLst>
</file>

<file path=ppt/tags/tag46.xml><?xml version="1.0" encoding="utf-8"?>
<p:tagLst xmlns:p="http://schemas.openxmlformats.org/presentationml/2006/main">
  <p:tag name="KSO_WM_DIAGRAM_VIRTUALLY_FRAME" val="{&quot;height&quot;:307.8,&quot;left&quot;:359.05,&quot;top&quot;:133.95,&quot;width&quot;:575}"/>
</p:tagLst>
</file>

<file path=ppt/tags/tag47.xml><?xml version="1.0" encoding="utf-8"?>
<p:tagLst xmlns:p="http://schemas.openxmlformats.org/presentationml/2006/main">
  <p:tag name="KSO_WM_DIAGRAM_VIRTUALLY_FRAME" val="{&quot;height&quot;:307.8,&quot;left&quot;:359.05,&quot;top&quot;:133.95,&quot;width&quot;:575}"/>
</p:tagLst>
</file>

<file path=ppt/tags/tag48.xml><?xml version="1.0" encoding="utf-8"?>
<p:tagLst xmlns:p="http://schemas.openxmlformats.org/presentationml/2006/main">
  <p:tag name="KSO_WM_DIAGRAM_VIRTUALLY_FRAME" val="{&quot;height&quot;:307.8,&quot;left&quot;:359.05,&quot;top&quot;:133.95,&quot;width&quot;:575}"/>
</p:tagLst>
</file>

<file path=ppt/tags/tag49.xml><?xml version="1.0" encoding="utf-8"?>
<p:tagLst xmlns:p="http://schemas.openxmlformats.org/presentationml/2006/main">
  <p:tag name="KSO_WM_DIAGRAM_VIRTUALLY_FRAME" val="{&quot;height&quot;:307.8,&quot;left&quot;:359.05,&quot;top&quot;:133.95,&quot;width&quot;:575}"/>
</p:tagLst>
</file>

<file path=ppt/tags/tag5.xml><?xml version="1.0" encoding="utf-8"?>
<p:tagLst xmlns:p="http://schemas.openxmlformats.org/presentationml/2006/main">
  <p:tag name="KSO_WM_DIAGRAM_VIRTUALLY_FRAME" val="{&quot;height&quot;:335,&quot;left&quot;:490,&quot;top&quot;:130,&quot;width&quot;:420}"/>
</p:tagLst>
</file>

<file path=ppt/tags/tag50.xml><?xml version="1.0" encoding="utf-8"?>
<p:tagLst xmlns:p="http://schemas.openxmlformats.org/presentationml/2006/main">
  <p:tag name="KSO_WM_DIAGRAM_VIRTUALLY_FRAME" val="{&quot;height&quot;:307.8,&quot;left&quot;:359.05,&quot;top&quot;:133.95,&quot;width&quot;:575}"/>
</p:tagLst>
</file>

<file path=ppt/tags/tag51.xml><?xml version="1.0" encoding="utf-8"?>
<p:tagLst xmlns:p="http://schemas.openxmlformats.org/presentationml/2006/main">
  <p:tag name="KSO_WM_DIAGRAM_VIRTUALLY_FRAME" val="{&quot;height&quot;:307.8,&quot;left&quot;:359.05,&quot;top&quot;:133.95,&quot;width&quot;:575}"/>
</p:tagLst>
</file>

<file path=ppt/tags/tag52.xml><?xml version="1.0" encoding="utf-8"?>
<p:tagLst xmlns:p="http://schemas.openxmlformats.org/presentationml/2006/main">
  <p:tag name="KSO_WM_DIAGRAM_VIRTUALLY_FRAME" val="{&quot;height&quot;:307.8,&quot;left&quot;:359.05,&quot;top&quot;:133.95,&quot;width&quot;:575}"/>
</p:tagLst>
</file>

<file path=ppt/tags/tag53.xml><?xml version="1.0" encoding="utf-8"?>
<p:tagLst xmlns:p="http://schemas.openxmlformats.org/presentationml/2006/main">
  <p:tag name="KSO_WM_DIAGRAM_VIRTUALLY_FRAME" val="{&quot;height&quot;:307.8,&quot;left&quot;:359.05,&quot;top&quot;:133.95,&quot;width&quot;:575}"/>
</p:tagLst>
</file>

<file path=ppt/tags/tag54.xml><?xml version="1.0" encoding="utf-8"?>
<p:tagLst xmlns:p="http://schemas.openxmlformats.org/presentationml/2006/main">
  <p:tag name="KSO_WM_DIAGRAM_VIRTUALLY_FRAME" val="{&quot;height&quot;:307.8,&quot;left&quot;:359.05,&quot;top&quot;:133.95,&quot;width&quot;:575}"/>
</p:tagLst>
</file>

<file path=ppt/tags/tag55.xml><?xml version="1.0" encoding="utf-8"?>
<p:tagLst xmlns:p="http://schemas.openxmlformats.org/presentationml/2006/main">
  <p:tag name="KSO_WM_DIAGRAM_VIRTUALLY_FRAME" val="{&quot;height&quot;:307.8,&quot;left&quot;:359.05,&quot;top&quot;:133.95,&quot;width&quot;:575}"/>
</p:tagLst>
</file>

<file path=ppt/tags/tag56.xml><?xml version="1.0" encoding="utf-8"?>
<p:tagLst xmlns:p="http://schemas.openxmlformats.org/presentationml/2006/main">
  <p:tag name="KSO_WM_DIAGRAM_VIRTUALLY_FRAME" val="{&quot;height&quot;:307.8,&quot;left&quot;:359.05,&quot;top&quot;:133.95,&quot;width&quot;:575}"/>
</p:tagLst>
</file>

<file path=ppt/tags/tag57.xml><?xml version="1.0" encoding="utf-8"?>
<p:tagLst xmlns:p="http://schemas.openxmlformats.org/presentationml/2006/main">
  <p:tag name="KSO_WM_DIAGRAM_VIRTUALLY_FRAME" val="{&quot;height&quot;:307.8,&quot;left&quot;:359.05,&quot;top&quot;:133.95,&quot;width&quot;:575}"/>
</p:tagLst>
</file>

<file path=ppt/tags/tag6.xml><?xml version="1.0" encoding="utf-8"?>
<p:tagLst xmlns:p="http://schemas.openxmlformats.org/presentationml/2006/main">
  <p:tag name="KSO_WM_DIAGRAM_VIRTUALLY_FRAME" val="{&quot;height&quot;:335,&quot;left&quot;:490,&quot;top&quot;:130,&quot;width&quot;:420}"/>
</p:tagLst>
</file>

<file path=ppt/tags/tag7.xml><?xml version="1.0" encoding="utf-8"?>
<p:tagLst xmlns:p="http://schemas.openxmlformats.org/presentationml/2006/main">
  <p:tag name="KSO_WM_DIAGRAM_VIRTUALLY_FRAME" val="{&quot;height&quot;:170,&quot;left&quot;:60,&quot;top&quot;:220,&quot;width&quot;:840}"/>
</p:tagLst>
</file>

<file path=ppt/tags/tag8.xml><?xml version="1.0" encoding="utf-8"?>
<p:tagLst xmlns:p="http://schemas.openxmlformats.org/presentationml/2006/main">
  <p:tag name="KSO_WM_DIAGRAM_VIRTUALLY_FRAME" val="{&quot;height&quot;:280,&quot;left&quot;:60,&quot;top&quot;:210,&quot;width&quot;:840}"/>
</p:tagLst>
</file>

<file path=ppt/tags/tag9.xml><?xml version="1.0" encoding="utf-8"?>
<p:tagLst xmlns:p="http://schemas.openxmlformats.org/presentationml/2006/main">
  <p:tag name="KSO_WM_DIAGRAM_VIRTUALLY_FRAME" val="{&quot;height&quot;:280,&quot;left&quot;:60,&quot;top&quot;:210,&quot;width&quot;:840}"/>
</p:tagLst>
</file>

<file path=ppt/theme/theme1.xml><?xml version="1.0" encoding="utf-8"?>
<a:theme xmlns:a="http://schemas.openxmlformats.org/drawingml/2006/main" name="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53cd864888d13">
  <a:themeElements>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fontScheme name="53cd864888d13">
      <a:majorFont>
        <a:latin typeface="华文新魏"/>
        <a:ea typeface="华文新魏"/>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rgbClr val="0D0E0E"/>
            </a:solidFill>
            <a:effectLst/>
            <a:latin typeface="Times New Roman" panose="02020603050405020304" pitchFamily="18" charset="0"/>
            <a:ea typeface="宋体" panose="02010600030101010101" pitchFamily="2" charset="-122"/>
          </a:defRPr>
        </a:defPPr>
      </a:lstStyle>
    </a:lnDef>
  </a:objectDefaults>
  <a:extraClrSchemeLst>
    <a:extraClrScheme>
      <a:clrScheme name="53cd864888d13 1">
        <a:dk1>
          <a:srgbClr val="47494B"/>
        </a:dk1>
        <a:lt1>
          <a:srgbClr val="FFFFFF"/>
        </a:lt1>
        <a:dk2>
          <a:srgbClr val="454749"/>
        </a:dk2>
        <a:lt2>
          <a:srgbClr val="EAF5FC"/>
        </a:lt2>
        <a:accent1>
          <a:srgbClr val="659442"/>
        </a:accent1>
        <a:accent2>
          <a:srgbClr val="BEBE56"/>
        </a:accent2>
        <a:accent3>
          <a:srgbClr val="FFFFFF"/>
        </a:accent3>
        <a:accent4>
          <a:srgbClr val="3B3D3F"/>
        </a:accent4>
        <a:accent5>
          <a:srgbClr val="B8C8B0"/>
        </a:accent5>
        <a:accent6>
          <a:srgbClr val="ACAC4D"/>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0</TotalTime>
  <Words>4881</Words>
  <Application>WPS 演示</Application>
  <PresentationFormat>全屏显示(4:3)</PresentationFormat>
  <Paragraphs>297</Paragraphs>
  <Slides>18</Slides>
  <Notes>11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18</vt:i4>
      </vt:variant>
    </vt:vector>
  </HeadingPairs>
  <TitlesOfParts>
    <vt:vector size="34" baseType="lpstr">
      <vt:lpstr>Arial</vt:lpstr>
      <vt:lpstr>宋体</vt:lpstr>
      <vt:lpstr>Wingdings</vt:lpstr>
      <vt:lpstr>Times New Roman</vt:lpstr>
      <vt:lpstr>华文新魏</vt:lpstr>
      <vt:lpstr>幼圆</vt:lpstr>
      <vt:lpstr>Calibri</vt:lpstr>
      <vt:lpstr>微软雅黑</vt:lpstr>
      <vt:lpstr>Noto Sans SC</vt:lpstr>
      <vt:lpstr>Verdana</vt:lpstr>
      <vt:lpstr>Arial</vt:lpstr>
      <vt:lpstr>Arial Unicode MS</vt:lpstr>
      <vt:lpstr>Wingdings</vt:lpstr>
      <vt:lpstr>53cd864888d13</vt:lpstr>
      <vt:lpstr>1_53cd864888d13</vt:lpstr>
      <vt:lpstr>2_53cd864888d13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liwu</dc:creator>
  <cp:lastModifiedBy>谭凤</cp:lastModifiedBy>
  <cp:revision>400</cp:revision>
  <dcterms:created xsi:type="dcterms:W3CDTF">2001-09-13T11:22:00Z</dcterms:created>
  <dcterms:modified xsi:type="dcterms:W3CDTF">2026-08-13T03:00:59Z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2052-12.1.0.28022</vt:lpwstr>
  </property>
  <property fmtid="{D5CDD505-2E9C-101B-9397-08002B2CF9AE}" pid="3" name="ICV">
    <vt:lpwstr>0C0489DC287B4E5F8A6851521ADDAD48_12</vt:lpwstr>
  </property>
</Properties>
</file>