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 id="2147483660" r:id="rId2"/>
  </p:sldMasterIdLst>
  <p:notesMasterIdLst>
    <p:notesMasterId r:id="rId20"/>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0" d="100"/>
          <a:sy n="110" d="100"/>
        </p:scale>
        <p:origin x="594" y="102"/>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12.5.2026</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大家好，欢迎来到《Cursor基础入门与环境配置》的课堂。今天，我们将一起探索一款革命性的AI代码编辑器——Cursor。本章将带您了解AI编程的核心理念，掌握Cursor的安装与配置方法，为您开启高效、智能的编程新体验。</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extLst>
      <p:ext uri="{BB962C8B-B14F-4D97-AF65-F5344CB8AC3E}">
        <p14:creationId xmlns:p14="http://schemas.microsoft.com/office/powerpoint/2010/main" val="36994985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如果在安装过程中遇到问题，不要担心。最常见的原因包括系统兼容性、Python环境异常、网络问题、权限不足和依赖冲突。大家可以对照这个列表逐一排查，通常都能解决问题。特别是确保你的Python环境正确配置，并且网络能够正常访问外部服务。如果使用的是Linux或macOS系统，请格外注意权限问题，必要时使用sudo。对于依赖冲突，强烈建议使用Python虚拟环境来隔离各个项目的依赖包，避免互相干扰。</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extLst>
      <p:ext uri="{BB962C8B-B14F-4D97-AF65-F5344CB8AC3E}">
        <p14:creationId xmlns:p14="http://schemas.microsoft.com/office/powerpoint/2010/main" val="10360024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安装成功后，我们需要对开发环境进行一些初始化配置，以确保开发过程的顺畅和项目的独立性。这包括创建虚拟环境、配置关键参数以及熟悉常用的快捷键。</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extLst>
      <p:ext uri="{BB962C8B-B14F-4D97-AF65-F5344CB8AC3E}">
        <p14:creationId xmlns:p14="http://schemas.microsoft.com/office/powerpoint/2010/main" val="37324070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在开始一个新项目前，强烈建议大家创建一个虚拟环境。这可以为每个项目提供一个独立的依赖环境，避免不同项目之间的包冲突。使用Python自带的venv模块就可以轻松创建和激活虚拟环境，Cursor也能自动识别并使用它。此外，别忘了将虚拟环境目录加入到 .gitignore 文件中，这是一个很好的代码管理习惯。</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extLst>
      <p:ext uri="{BB962C8B-B14F-4D97-AF65-F5344CB8AC3E}">
        <p14:creationId xmlns:p14="http://schemas.microsoft.com/office/powerpoint/2010/main" val="13687480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熟练使用快捷键是提高效率的关键。这里列出了一些Cursor中最常用的快捷键，比如运行文件、触发AI生成、解释代码等。大家可以花点时间记忆一下，这会让你的开发体验更加流畅。当然，如果你有自己的习惯，也可以自定义这些快捷键。</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extLst>
      <p:ext uri="{BB962C8B-B14F-4D97-AF65-F5344CB8AC3E}">
        <p14:creationId xmlns:p14="http://schemas.microsoft.com/office/powerpoint/2010/main" val="16414838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最后，让我们一起快速了解一下Cursor 2.0带来的革命性新特性。这些功能将AI辅助编程提升到了一个全新的高度，特别是项目级的理解和自动化能力。</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extLst>
      <p:ext uri="{BB962C8B-B14F-4D97-AF65-F5344CB8AC3E}">
        <p14:creationId xmlns:p14="http://schemas.microsoft.com/office/powerpoint/2010/main" val="41170853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Cursor 2.0的核心是Project Graph，也就是工程图谱。它能理解整个项目的结构，包括文件、函数之间的依赖关系。基于这个图谱，Cursor能够进行跨文件的推理，当你修改一个地方时，它能自动找到所有相关的地方并进行同步更新，这大大提升了重构和维护大型项目的效率。</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extLst>
      <p:ext uri="{BB962C8B-B14F-4D97-AF65-F5344CB8AC3E}">
        <p14:creationId xmlns:p14="http://schemas.microsoft.com/office/powerpoint/2010/main" val="57953200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基于Project Graph，Cursor 2.0引入了强大的Agent模式。你可以用自然语言给它一个任务，比如“为这个项目添加用户认证功能”，Agent就会自动分析项目结构，规划修改步骤，并生成相应的代码补丁。它甚至能在执行过程中发现错误并自动修复，实现了真正的自动化开发。</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extLst>
      <p:ext uri="{BB962C8B-B14F-4D97-AF65-F5344CB8AC3E}">
        <p14:creationId xmlns:p14="http://schemas.microsoft.com/office/powerpoint/2010/main" val="146731420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让我们来总结一下本章的核心内容。我们了解了Cursor的核心理念，掌握了它的安装和配置方法，并初步体验了其强大的AI功能。特别是Cursor 2.0的Project Graph和Agent模式，展示了AI辅助编程的巨大潜力。可以说，Cursor不仅是一个工具，更是软件开发未来的一个缩影。</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extLst>
      <p:ext uri="{BB962C8B-B14F-4D97-AF65-F5344CB8AC3E}">
        <p14:creationId xmlns:p14="http://schemas.microsoft.com/office/powerpoint/2010/main" val="28911130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本章我们将分为五个部分进行学习。首先，我们将探讨AI编程的核心理念以及Cursor的定位。接着，我们会详细讲解环境准备和安装流程。之后，我们将学习如何初始化开发环境。最后，我们将一同领略Cursor 2.0的强大核心特性。</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extLst>
      <p:ext uri="{BB962C8B-B14F-4D97-AF65-F5344CB8AC3E}">
        <p14:creationId xmlns:p14="http://schemas.microsoft.com/office/powerpoint/2010/main" val="8226835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现在，我们正式进入第一部分，深入理解AI编程的核心理念，以及Cursor在这场技术变革中扮演的角色。这部分内容将帮助我们建立对未来编程模式的宏观认知。</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extLst>
      <p:ext uri="{BB962C8B-B14F-4D97-AF65-F5344CB8AC3E}">
        <p14:creationId xmlns:p14="http://schemas.microsoft.com/office/powerpoint/2010/main" val="33660046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传统编程是开发者用代码告诉机器做什么，而AI编程则是我们用自然语言告诉AI我们想要什么，然后由AI来生成代码。这种模式的转变，得益于强大的语言模型，它能理解我们的意图，并自动完成许多繁琐的编码任务，极大地提升了开发效率和质量。</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extLst>
      <p:ext uri="{BB962C8B-B14F-4D97-AF65-F5344CB8AC3E}">
        <p14:creationId xmlns:p14="http://schemas.microsoft.com/office/powerpoint/2010/main" val="35046854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那么，Cursor和我们熟悉的VS Code、PyCharm有什么不同呢？最大的区别在于，传统IDE是一个工具集，而Cursor是一个智能协作者。它不仅能帮你写代码，还能理解你的意图，和你“对话”，提供全方位的智能辅助。它将AI从一个简单的补全工具，提升到了认知伙伴的高度。</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extLst>
      <p:ext uri="{BB962C8B-B14F-4D97-AF65-F5344CB8AC3E}">
        <p14:creationId xmlns:p14="http://schemas.microsoft.com/office/powerpoint/2010/main" val="20798765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了解了Cursor的理念后，我们来看看如何为它准备一个合适的运行环境。这一部分将介绍Cursor支持的操作系统、所需的Python版本以及网络要求。</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extLst>
      <p:ext uri="{BB962C8B-B14F-4D97-AF65-F5344CB8AC3E}">
        <p14:creationId xmlns:p14="http://schemas.microsoft.com/office/powerpoint/2010/main" val="17735298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Cursor是一款跨平台软件，支持Windows、macOS和Linux。安装过程非常简单。同时，它对Python版本有一定要求，推荐使用3.8到3.11之间的版本，特别是3.10，以确保最佳的兼容性。</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extLst>
      <p:ext uri="{BB962C8B-B14F-4D97-AF65-F5344CB8AC3E}">
        <p14:creationId xmlns:p14="http://schemas.microsoft.com/office/powerpoint/2010/main" val="3314777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接下来，我们将进入最实际的操作环节：如何下载、安装并首次启动Cursor。我们会详细讲解每个步骤，并介绍如何处理常见的安装问题。</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extLst>
      <p:ext uri="{BB962C8B-B14F-4D97-AF65-F5344CB8AC3E}">
        <p14:creationId xmlns:p14="http://schemas.microsoft.com/office/powerpoint/2010/main" val="38180545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安装Cursor非常简单。首先访问官网，根据你的操作系统下载对应的安装包。Windows用户直接运行exe文件，macOS用户将应用拖入应用程序文件夹，Linux用户则需要赋予AppImage文件可执行权限后运行。安装完成后，首次启动并配置好API密钥，就可以开始使用了。</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extLst>
      <p:ext uri="{BB962C8B-B14F-4D97-AF65-F5344CB8AC3E}">
        <p14:creationId xmlns:p14="http://schemas.microsoft.com/office/powerpoint/2010/main" val="21539939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标题幻灯片" type="title">
  <p:cSld name="TITLE">
    <p:spTree>
      <p:nvGrpSpPr>
        <p:cNvPr id="1" name="Shape 11"/>
        <p:cNvGrpSpPr/>
        <p:nvPr/>
      </p:nvGrpSpPr>
      <p:grpSpPr>
        <a:xfrm>
          <a:off x="0" y="0"/>
          <a:ext cx="0" cy="0"/>
          <a:chOff x="0" y="0"/>
          <a:chExt cx="0" cy="0"/>
        </a:xfrm>
      </p:grpSpPr>
      <p:sp>
        <p:nvSpPr>
          <p:cNvPr id="12" name="Shape 30"/>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normAutofit/>
          </a:bodyPr>
          <a:lstStyle>
            <a:lvl1pPr lvl="0" algn="ctr">
              <a:lnSpc>
                <a:spcPct val="90000"/>
              </a:lnSpc>
              <a:spcBef>
                <a:spcPts val="0"/>
              </a:spcBef>
              <a:spcAft>
                <a:spcPts val="0"/>
              </a:spcAft>
              <a:buClr>
                <a:schemeClr val="dk1"/>
              </a:buClr>
              <a:buSzPts val="4500"/>
              <a:buFont typeface="Arial"/>
              <a:buNone/>
              <a:defRPr sz="45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13" name="Shape 31"/>
          <p:cNvSpPr txBox="1">
            <a:spLocks noGrp="1"/>
          </p:cNvSpPr>
          <p:nvPr>
            <p:ph type="subTitle" idx="1"/>
          </p:nvPr>
        </p:nvSpPr>
        <p:spPr>
          <a:xfrm>
            <a:off x="1143000" y="2701528"/>
            <a:ext cx="6858000" cy="1241821"/>
          </a:xfrm>
          <a:prstGeom prst="rect">
            <a:avLst/>
          </a:prstGeom>
          <a:noFill/>
          <a:ln>
            <a:noFill/>
          </a:ln>
        </p:spPr>
        <p:txBody>
          <a:bodyPr spcFirstLastPara="1" wrap="square" lIns="68575" tIns="34275" rIns="68575" bIns="34275" anchor="t" anchorCtr="0">
            <a:normAutofit/>
          </a:bodyPr>
          <a:lstStyle>
            <a:lvl1pPr lvl="0" algn="ctr">
              <a:lnSpc>
                <a:spcPct val="90000"/>
              </a:lnSpc>
              <a:spcBef>
                <a:spcPts val="800"/>
              </a:spcBef>
              <a:spcAft>
                <a:spcPts val="0"/>
              </a:spcAft>
              <a:buClr>
                <a:schemeClr val="dk1"/>
              </a:buClr>
              <a:buSzPts val="1800"/>
              <a:buNone/>
              <a:defRPr sz="1800"/>
            </a:lvl1pPr>
            <a:lvl2pPr lvl="1" algn="ctr">
              <a:lnSpc>
                <a:spcPct val="90000"/>
              </a:lnSpc>
              <a:spcBef>
                <a:spcPts val="400"/>
              </a:spcBef>
              <a:spcAft>
                <a:spcPts val="0"/>
              </a:spcAft>
              <a:buClr>
                <a:schemeClr val="dk1"/>
              </a:buClr>
              <a:buSzPts val="1500"/>
              <a:buNone/>
              <a:defRPr sz="1500"/>
            </a:lvl2pPr>
            <a:lvl3pPr lvl="2" algn="ctr">
              <a:lnSpc>
                <a:spcPct val="90000"/>
              </a:lnSpc>
              <a:spcBef>
                <a:spcPts val="400"/>
              </a:spcBef>
              <a:spcAft>
                <a:spcPts val="0"/>
              </a:spcAft>
              <a:buClr>
                <a:schemeClr val="dk1"/>
              </a:buClr>
              <a:buSzPts val="1400"/>
              <a:buNone/>
              <a:defRPr sz="1400"/>
            </a:lvl3pPr>
            <a:lvl4pPr lvl="3" algn="ctr">
              <a:lnSpc>
                <a:spcPct val="90000"/>
              </a:lnSpc>
              <a:spcBef>
                <a:spcPts val="400"/>
              </a:spcBef>
              <a:spcAft>
                <a:spcPts val="0"/>
              </a:spcAft>
              <a:buClr>
                <a:schemeClr val="dk1"/>
              </a:buClr>
              <a:buSzPts val="1200"/>
              <a:buNone/>
              <a:defRPr sz="1200"/>
            </a:lvl4pPr>
            <a:lvl5pPr lvl="4" algn="ctr">
              <a:lnSpc>
                <a:spcPct val="90000"/>
              </a:lnSpc>
              <a:spcBef>
                <a:spcPts val="400"/>
              </a:spcBef>
              <a:spcAft>
                <a:spcPts val="0"/>
              </a:spcAft>
              <a:buClr>
                <a:schemeClr val="dk1"/>
              </a:buClr>
              <a:buSzPts val="1200"/>
              <a:buNone/>
              <a:defRPr sz="1200"/>
            </a:lvl5pPr>
            <a:lvl6pPr lvl="5" algn="ctr">
              <a:lnSpc>
                <a:spcPct val="90000"/>
              </a:lnSpc>
              <a:spcBef>
                <a:spcPts val="400"/>
              </a:spcBef>
              <a:spcAft>
                <a:spcPts val="0"/>
              </a:spcAft>
              <a:buClr>
                <a:schemeClr val="dk1"/>
              </a:buClr>
              <a:buSzPts val="1200"/>
              <a:buNone/>
              <a:defRPr sz="1200"/>
            </a:lvl6pPr>
            <a:lvl7pPr lvl="6" algn="ctr">
              <a:lnSpc>
                <a:spcPct val="90000"/>
              </a:lnSpc>
              <a:spcBef>
                <a:spcPts val="400"/>
              </a:spcBef>
              <a:spcAft>
                <a:spcPts val="0"/>
              </a:spcAft>
              <a:buClr>
                <a:schemeClr val="dk1"/>
              </a:buClr>
              <a:buSzPts val="1200"/>
              <a:buNone/>
              <a:defRPr sz="1200"/>
            </a:lvl7pPr>
            <a:lvl8pPr lvl="7" algn="ctr">
              <a:lnSpc>
                <a:spcPct val="90000"/>
              </a:lnSpc>
              <a:spcBef>
                <a:spcPts val="400"/>
              </a:spcBef>
              <a:spcAft>
                <a:spcPts val="0"/>
              </a:spcAft>
              <a:buClr>
                <a:schemeClr val="dk1"/>
              </a:buClr>
              <a:buSzPts val="1200"/>
              <a:buNone/>
              <a:defRPr sz="1200"/>
            </a:lvl8pPr>
            <a:lvl9pPr lvl="8" algn="ctr">
              <a:lnSpc>
                <a:spcPct val="90000"/>
              </a:lnSpc>
              <a:spcBef>
                <a:spcPts val="400"/>
              </a:spcBef>
              <a:spcAft>
                <a:spcPts val="0"/>
              </a:spcAft>
              <a:buClr>
                <a:schemeClr val="dk1"/>
              </a:buClr>
              <a:buSzPts val="1200"/>
              <a:buNone/>
              <a:defRPr sz="1200"/>
            </a:lvl9pPr>
          </a:lstStyle>
          <a:p>
            <a:endParaRPr/>
          </a:p>
        </p:txBody>
      </p:sp>
      <p:sp>
        <p:nvSpPr>
          <p:cNvPr id="14" name="Shape 32"/>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15" name="Shape 33"/>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16" name="Shape 34"/>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标题和竖排文字" type="vertTx">
  <p:cSld name="VERTICAL_TEXT">
    <p:spTree>
      <p:nvGrpSpPr>
        <p:cNvPr id="1" name="Shape 68"/>
        <p:cNvGrpSpPr/>
        <p:nvPr/>
      </p:nvGrpSpPr>
      <p:grpSpPr>
        <a:xfrm>
          <a:off x="0" y="0"/>
          <a:ext cx="0" cy="0"/>
          <a:chOff x="0" y="0"/>
          <a:chExt cx="0" cy="0"/>
        </a:xfrm>
      </p:grpSpPr>
      <p:sp>
        <p:nvSpPr>
          <p:cNvPr id="69" name="Shape 49"/>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70" name="Shape 50"/>
          <p:cNvSpPr txBox="1">
            <a:spLocks noGrp="1"/>
          </p:cNvSpPr>
          <p:nvPr>
            <p:ph type="body" idx="1"/>
          </p:nvPr>
        </p:nvSpPr>
        <p:spPr>
          <a:xfrm rot="5400000">
            <a:off x="2940248" y="-942379"/>
            <a:ext cx="3263504" cy="7886700"/>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71" name="Shape 51"/>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2" name="Shape 52"/>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3" name="Shape 53"/>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竖排标题与文本" type="vertTitleAndTx">
  <p:cSld name="VERTICAL_TITLE_AND_VERTICAL_TEXT">
    <p:spTree>
      <p:nvGrpSpPr>
        <p:cNvPr id="1" name="Shape 74"/>
        <p:cNvGrpSpPr/>
        <p:nvPr/>
      </p:nvGrpSpPr>
      <p:grpSpPr>
        <a:xfrm>
          <a:off x="0" y="0"/>
          <a:ext cx="0" cy="0"/>
          <a:chOff x="0" y="0"/>
          <a:chExt cx="0" cy="0"/>
        </a:xfrm>
      </p:grpSpPr>
      <p:sp>
        <p:nvSpPr>
          <p:cNvPr id="75" name="Shape 15"/>
          <p:cNvSpPr txBox="1">
            <a:spLocks noGrp="1"/>
          </p:cNvSpPr>
          <p:nvPr>
            <p:ph type="title"/>
          </p:nvPr>
        </p:nvSpPr>
        <p:spPr>
          <a:xfrm rot="5400000">
            <a:off x="5350073" y="1467445"/>
            <a:ext cx="4358879" cy="1971675"/>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76" name="Shape 16"/>
          <p:cNvSpPr txBox="1">
            <a:spLocks noGrp="1"/>
          </p:cNvSpPr>
          <p:nvPr>
            <p:ph type="body" idx="1"/>
          </p:nvPr>
        </p:nvSpPr>
        <p:spPr>
          <a:xfrm rot="5400000">
            <a:off x="1349573" y="-447080"/>
            <a:ext cx="4358879" cy="5800725"/>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77" name="Shape 17"/>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8" name="Shape 18"/>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9" name="Shape 19"/>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标题和内容" type="obj">
  <p:cSld name="OBJECT">
    <p:spTree>
      <p:nvGrpSpPr>
        <p:cNvPr id="1" name="Shape 17"/>
        <p:cNvGrpSpPr/>
        <p:nvPr/>
      </p:nvGrpSpPr>
      <p:grpSpPr>
        <a:xfrm>
          <a:off x="0" y="0"/>
          <a:ext cx="0" cy="0"/>
          <a:chOff x="0" y="0"/>
          <a:chExt cx="0" cy="0"/>
        </a:xfrm>
      </p:grpSpPr>
      <p:sp>
        <p:nvSpPr>
          <p:cNvPr id="18" name="Shape 54"/>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19" name="Shape 55"/>
          <p:cNvSpPr txBox="1">
            <a:spLocks noGrp="1"/>
          </p:cNvSpPr>
          <p:nvPr>
            <p:ph type="body" idx="1"/>
          </p:nvPr>
        </p:nvSpPr>
        <p:spPr>
          <a:xfrm>
            <a:off x="628650" y="1369219"/>
            <a:ext cx="7886700" cy="3263504"/>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20" name="Shape 56"/>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21" name="Shape 57"/>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22" name="Shape 58"/>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节标题" type="secHead">
  <p:cSld name="SECTION_HEADER">
    <p:spTree>
      <p:nvGrpSpPr>
        <p:cNvPr id="1" name="Shape 23"/>
        <p:cNvGrpSpPr/>
        <p:nvPr/>
      </p:nvGrpSpPr>
      <p:grpSpPr>
        <a:xfrm>
          <a:off x="0" y="0"/>
          <a:ext cx="0" cy="0"/>
          <a:chOff x="0" y="0"/>
          <a:chExt cx="0" cy="0"/>
        </a:xfrm>
      </p:grpSpPr>
      <p:sp>
        <p:nvSpPr>
          <p:cNvPr id="24" name="Shape 59"/>
          <p:cNvSpPr txBox="1">
            <a:spLocks noGrp="1"/>
          </p:cNvSpPr>
          <p:nvPr>
            <p:ph type="title"/>
          </p:nvPr>
        </p:nvSpPr>
        <p:spPr>
          <a:xfrm>
            <a:off x="623888" y="1282304"/>
            <a:ext cx="7886700" cy="2139553"/>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4500"/>
              <a:buFont typeface="Arial"/>
              <a:buNone/>
              <a:defRPr sz="45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25" name="Shape 60"/>
          <p:cNvSpPr txBox="1">
            <a:spLocks noGrp="1"/>
          </p:cNvSpPr>
          <p:nvPr>
            <p:ph type="body" idx="1"/>
          </p:nvPr>
        </p:nvSpPr>
        <p:spPr>
          <a:xfrm>
            <a:off x="623888" y="3442097"/>
            <a:ext cx="7886700" cy="1125140"/>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rgbClr val="888888"/>
              </a:buClr>
              <a:buSzPts val="1800"/>
              <a:buNone/>
              <a:defRPr sz="1800">
                <a:solidFill>
                  <a:srgbClr val="888888"/>
                </a:solidFill>
              </a:defRPr>
            </a:lvl1pPr>
            <a:lvl2pPr marL="914400" lvl="1" indent="-228600" algn="l">
              <a:lnSpc>
                <a:spcPct val="90000"/>
              </a:lnSpc>
              <a:spcBef>
                <a:spcPts val="400"/>
              </a:spcBef>
              <a:spcAft>
                <a:spcPts val="0"/>
              </a:spcAft>
              <a:buClr>
                <a:srgbClr val="888888"/>
              </a:buClr>
              <a:buSzPts val="1500"/>
              <a:buNone/>
              <a:defRPr sz="1500">
                <a:solidFill>
                  <a:srgbClr val="888888"/>
                </a:solidFill>
              </a:defRPr>
            </a:lvl2pPr>
            <a:lvl3pPr marL="1371600" lvl="2" indent="-228600" algn="l">
              <a:lnSpc>
                <a:spcPct val="90000"/>
              </a:lnSpc>
              <a:spcBef>
                <a:spcPts val="400"/>
              </a:spcBef>
              <a:spcAft>
                <a:spcPts val="0"/>
              </a:spcAft>
              <a:buClr>
                <a:srgbClr val="888888"/>
              </a:buClr>
              <a:buSzPts val="1400"/>
              <a:buNone/>
              <a:defRPr sz="1400">
                <a:solidFill>
                  <a:srgbClr val="888888"/>
                </a:solidFill>
              </a:defRPr>
            </a:lvl3pPr>
            <a:lvl4pPr marL="1828800" lvl="3" indent="-228600" algn="l">
              <a:lnSpc>
                <a:spcPct val="90000"/>
              </a:lnSpc>
              <a:spcBef>
                <a:spcPts val="400"/>
              </a:spcBef>
              <a:spcAft>
                <a:spcPts val="0"/>
              </a:spcAft>
              <a:buClr>
                <a:srgbClr val="888888"/>
              </a:buClr>
              <a:buSzPts val="1200"/>
              <a:buNone/>
              <a:defRPr sz="1200">
                <a:solidFill>
                  <a:srgbClr val="888888"/>
                </a:solidFill>
              </a:defRPr>
            </a:lvl4pPr>
            <a:lvl5pPr marL="2286000" lvl="4" indent="-228600" algn="l">
              <a:lnSpc>
                <a:spcPct val="90000"/>
              </a:lnSpc>
              <a:spcBef>
                <a:spcPts val="400"/>
              </a:spcBef>
              <a:spcAft>
                <a:spcPts val="0"/>
              </a:spcAft>
              <a:buClr>
                <a:srgbClr val="888888"/>
              </a:buClr>
              <a:buSzPts val="1200"/>
              <a:buNone/>
              <a:defRPr sz="1200">
                <a:solidFill>
                  <a:srgbClr val="888888"/>
                </a:solidFill>
              </a:defRPr>
            </a:lvl5pPr>
            <a:lvl6pPr marL="2743200" lvl="5" indent="-228600" algn="l">
              <a:lnSpc>
                <a:spcPct val="90000"/>
              </a:lnSpc>
              <a:spcBef>
                <a:spcPts val="400"/>
              </a:spcBef>
              <a:spcAft>
                <a:spcPts val="0"/>
              </a:spcAft>
              <a:buClr>
                <a:srgbClr val="888888"/>
              </a:buClr>
              <a:buSzPts val="1200"/>
              <a:buNone/>
              <a:defRPr sz="1200">
                <a:solidFill>
                  <a:srgbClr val="888888"/>
                </a:solidFill>
              </a:defRPr>
            </a:lvl6pPr>
            <a:lvl7pPr marL="3200400" lvl="6" indent="-228600" algn="l">
              <a:lnSpc>
                <a:spcPct val="90000"/>
              </a:lnSpc>
              <a:spcBef>
                <a:spcPts val="400"/>
              </a:spcBef>
              <a:spcAft>
                <a:spcPts val="0"/>
              </a:spcAft>
              <a:buClr>
                <a:srgbClr val="888888"/>
              </a:buClr>
              <a:buSzPts val="1200"/>
              <a:buNone/>
              <a:defRPr sz="1200">
                <a:solidFill>
                  <a:srgbClr val="888888"/>
                </a:solidFill>
              </a:defRPr>
            </a:lvl7pPr>
            <a:lvl8pPr marL="3657600" lvl="7" indent="-228600" algn="l">
              <a:lnSpc>
                <a:spcPct val="90000"/>
              </a:lnSpc>
              <a:spcBef>
                <a:spcPts val="400"/>
              </a:spcBef>
              <a:spcAft>
                <a:spcPts val="0"/>
              </a:spcAft>
              <a:buClr>
                <a:srgbClr val="888888"/>
              </a:buClr>
              <a:buSzPts val="1200"/>
              <a:buNone/>
              <a:defRPr sz="1200">
                <a:solidFill>
                  <a:srgbClr val="888888"/>
                </a:solidFill>
              </a:defRPr>
            </a:lvl8pPr>
            <a:lvl9pPr marL="4114800" lvl="8" indent="-228600" algn="l">
              <a:lnSpc>
                <a:spcPct val="90000"/>
              </a:lnSpc>
              <a:spcBef>
                <a:spcPts val="400"/>
              </a:spcBef>
              <a:spcAft>
                <a:spcPts val="0"/>
              </a:spcAft>
              <a:buClr>
                <a:srgbClr val="888888"/>
              </a:buClr>
              <a:buSzPts val="1200"/>
              <a:buNone/>
              <a:defRPr sz="1200">
                <a:solidFill>
                  <a:srgbClr val="888888"/>
                </a:solidFill>
              </a:defRPr>
            </a:lvl9pPr>
          </a:lstStyle>
          <a:p>
            <a:endParaRPr/>
          </a:p>
        </p:txBody>
      </p:sp>
      <p:sp>
        <p:nvSpPr>
          <p:cNvPr id="26" name="Shape 61"/>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27" name="Shape 62"/>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28" name="Shape 63"/>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两栏内容" type="twoObj">
  <p:cSld name="TWO_OBJECTS">
    <p:spTree>
      <p:nvGrpSpPr>
        <p:cNvPr id="1" name="Shape 29"/>
        <p:cNvGrpSpPr/>
        <p:nvPr/>
      </p:nvGrpSpPr>
      <p:grpSpPr>
        <a:xfrm>
          <a:off x="0" y="0"/>
          <a:ext cx="0" cy="0"/>
          <a:chOff x="0" y="0"/>
          <a:chExt cx="0" cy="0"/>
        </a:xfrm>
      </p:grpSpPr>
      <p:sp>
        <p:nvSpPr>
          <p:cNvPr id="30" name="Shape 9"/>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31" name="Shape 10"/>
          <p:cNvSpPr txBox="1">
            <a:spLocks noGrp="1"/>
          </p:cNvSpPr>
          <p:nvPr>
            <p:ph type="body" idx="1"/>
          </p:nvPr>
        </p:nvSpPr>
        <p:spPr>
          <a:xfrm>
            <a:off x="628650" y="1369219"/>
            <a:ext cx="3886200" cy="3263504"/>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32" name="Shape 11"/>
          <p:cNvSpPr txBox="1">
            <a:spLocks noGrp="1"/>
          </p:cNvSpPr>
          <p:nvPr>
            <p:ph type="body" idx="2"/>
          </p:nvPr>
        </p:nvSpPr>
        <p:spPr>
          <a:xfrm>
            <a:off x="4629150" y="1369219"/>
            <a:ext cx="3886200" cy="3263504"/>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33" name="Shape 12"/>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34" name="Shape 13"/>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35" name="Shape 14"/>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比较" type="twoTxTwoObj">
  <p:cSld name="TWO_OBJECTS_WITH_TEXT">
    <p:spTree>
      <p:nvGrpSpPr>
        <p:cNvPr id="1" name="Shape 36"/>
        <p:cNvGrpSpPr/>
        <p:nvPr/>
      </p:nvGrpSpPr>
      <p:grpSpPr>
        <a:xfrm>
          <a:off x="0" y="0"/>
          <a:ext cx="0" cy="0"/>
          <a:chOff x="0" y="0"/>
          <a:chExt cx="0" cy="0"/>
        </a:xfrm>
      </p:grpSpPr>
      <p:sp>
        <p:nvSpPr>
          <p:cNvPr id="37" name="Shape 35"/>
          <p:cNvSpPr txBox="1">
            <a:spLocks noGrp="1"/>
          </p:cNvSpPr>
          <p:nvPr>
            <p:ph type="title"/>
          </p:nvPr>
        </p:nvSpPr>
        <p:spPr>
          <a:xfrm>
            <a:off x="629841"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38" name="Shape 36"/>
          <p:cNvSpPr txBox="1">
            <a:spLocks noGrp="1"/>
          </p:cNvSpPr>
          <p:nvPr>
            <p:ph type="body" idx="1"/>
          </p:nvPr>
        </p:nvSpPr>
        <p:spPr>
          <a:xfrm>
            <a:off x="629841" y="1260872"/>
            <a:ext cx="3868340" cy="617934"/>
          </a:xfrm>
          <a:prstGeom prst="rect">
            <a:avLst/>
          </a:prstGeom>
          <a:noFill/>
          <a:ln>
            <a:noFill/>
          </a:ln>
        </p:spPr>
        <p:txBody>
          <a:bodyPr spcFirstLastPara="1" wrap="square" lIns="68575" tIns="34275" rIns="68575" bIns="34275" anchor="b" anchorCtr="0">
            <a:normAutofit/>
          </a:bodyPr>
          <a:lstStyle>
            <a:lvl1pPr marL="457200" lvl="0" indent="-228600" algn="l">
              <a:lnSpc>
                <a:spcPct val="90000"/>
              </a:lnSpc>
              <a:spcBef>
                <a:spcPts val="800"/>
              </a:spcBef>
              <a:spcAft>
                <a:spcPts val="0"/>
              </a:spcAft>
              <a:buClr>
                <a:schemeClr val="dk1"/>
              </a:buClr>
              <a:buSzPts val="1800"/>
              <a:buNone/>
              <a:defRPr sz="1800" b="1"/>
            </a:lvl1pPr>
            <a:lvl2pPr marL="914400" lvl="1" indent="-228600" algn="l">
              <a:lnSpc>
                <a:spcPct val="90000"/>
              </a:lnSpc>
              <a:spcBef>
                <a:spcPts val="400"/>
              </a:spcBef>
              <a:spcAft>
                <a:spcPts val="0"/>
              </a:spcAft>
              <a:buClr>
                <a:schemeClr val="dk1"/>
              </a:buClr>
              <a:buSzPts val="1500"/>
              <a:buNone/>
              <a:defRPr sz="1500" b="1"/>
            </a:lvl2pPr>
            <a:lvl3pPr marL="1371600" lvl="2" indent="-228600" algn="l">
              <a:lnSpc>
                <a:spcPct val="90000"/>
              </a:lnSpc>
              <a:spcBef>
                <a:spcPts val="400"/>
              </a:spcBef>
              <a:spcAft>
                <a:spcPts val="0"/>
              </a:spcAft>
              <a:buClr>
                <a:schemeClr val="dk1"/>
              </a:buClr>
              <a:buSzPts val="1400"/>
              <a:buNone/>
              <a:defRPr sz="1400" b="1"/>
            </a:lvl3pPr>
            <a:lvl4pPr marL="1828800" lvl="3" indent="-228600" algn="l">
              <a:lnSpc>
                <a:spcPct val="90000"/>
              </a:lnSpc>
              <a:spcBef>
                <a:spcPts val="400"/>
              </a:spcBef>
              <a:spcAft>
                <a:spcPts val="0"/>
              </a:spcAft>
              <a:buClr>
                <a:schemeClr val="dk1"/>
              </a:buClr>
              <a:buSzPts val="1200"/>
              <a:buNone/>
              <a:defRPr sz="1200" b="1"/>
            </a:lvl4pPr>
            <a:lvl5pPr marL="2286000" lvl="4" indent="-228600" algn="l">
              <a:lnSpc>
                <a:spcPct val="90000"/>
              </a:lnSpc>
              <a:spcBef>
                <a:spcPts val="400"/>
              </a:spcBef>
              <a:spcAft>
                <a:spcPts val="0"/>
              </a:spcAft>
              <a:buClr>
                <a:schemeClr val="dk1"/>
              </a:buClr>
              <a:buSzPts val="1200"/>
              <a:buNone/>
              <a:defRPr sz="1200" b="1"/>
            </a:lvl5pPr>
            <a:lvl6pPr marL="2743200" lvl="5" indent="-228600" algn="l">
              <a:lnSpc>
                <a:spcPct val="90000"/>
              </a:lnSpc>
              <a:spcBef>
                <a:spcPts val="400"/>
              </a:spcBef>
              <a:spcAft>
                <a:spcPts val="0"/>
              </a:spcAft>
              <a:buClr>
                <a:schemeClr val="dk1"/>
              </a:buClr>
              <a:buSzPts val="1200"/>
              <a:buNone/>
              <a:defRPr sz="1200" b="1"/>
            </a:lvl6pPr>
            <a:lvl7pPr marL="3200400" lvl="6" indent="-228600" algn="l">
              <a:lnSpc>
                <a:spcPct val="90000"/>
              </a:lnSpc>
              <a:spcBef>
                <a:spcPts val="400"/>
              </a:spcBef>
              <a:spcAft>
                <a:spcPts val="0"/>
              </a:spcAft>
              <a:buClr>
                <a:schemeClr val="dk1"/>
              </a:buClr>
              <a:buSzPts val="1200"/>
              <a:buNone/>
              <a:defRPr sz="1200" b="1"/>
            </a:lvl7pPr>
            <a:lvl8pPr marL="3657600" lvl="7" indent="-228600" algn="l">
              <a:lnSpc>
                <a:spcPct val="90000"/>
              </a:lnSpc>
              <a:spcBef>
                <a:spcPts val="400"/>
              </a:spcBef>
              <a:spcAft>
                <a:spcPts val="0"/>
              </a:spcAft>
              <a:buClr>
                <a:schemeClr val="dk1"/>
              </a:buClr>
              <a:buSzPts val="1200"/>
              <a:buNone/>
              <a:defRPr sz="1200" b="1"/>
            </a:lvl8pPr>
            <a:lvl9pPr marL="4114800" lvl="8" indent="-228600" algn="l">
              <a:lnSpc>
                <a:spcPct val="90000"/>
              </a:lnSpc>
              <a:spcBef>
                <a:spcPts val="400"/>
              </a:spcBef>
              <a:spcAft>
                <a:spcPts val="0"/>
              </a:spcAft>
              <a:buClr>
                <a:schemeClr val="dk1"/>
              </a:buClr>
              <a:buSzPts val="1200"/>
              <a:buNone/>
              <a:defRPr sz="1200" b="1"/>
            </a:lvl9pPr>
          </a:lstStyle>
          <a:p>
            <a:endParaRPr/>
          </a:p>
        </p:txBody>
      </p:sp>
      <p:sp>
        <p:nvSpPr>
          <p:cNvPr id="39" name="Shape 37"/>
          <p:cNvSpPr txBox="1">
            <a:spLocks noGrp="1"/>
          </p:cNvSpPr>
          <p:nvPr>
            <p:ph type="body" idx="2"/>
          </p:nvPr>
        </p:nvSpPr>
        <p:spPr>
          <a:xfrm>
            <a:off x="629841" y="1878806"/>
            <a:ext cx="3868340" cy="2763441"/>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40" name="Shape 38"/>
          <p:cNvSpPr txBox="1">
            <a:spLocks noGrp="1"/>
          </p:cNvSpPr>
          <p:nvPr>
            <p:ph type="body" idx="3"/>
          </p:nvPr>
        </p:nvSpPr>
        <p:spPr>
          <a:xfrm>
            <a:off x="4629150" y="1260872"/>
            <a:ext cx="3887391" cy="617934"/>
          </a:xfrm>
          <a:prstGeom prst="rect">
            <a:avLst/>
          </a:prstGeom>
          <a:noFill/>
          <a:ln>
            <a:noFill/>
          </a:ln>
        </p:spPr>
        <p:txBody>
          <a:bodyPr spcFirstLastPara="1" wrap="square" lIns="68575" tIns="34275" rIns="68575" bIns="34275" anchor="b" anchorCtr="0">
            <a:normAutofit/>
          </a:bodyPr>
          <a:lstStyle>
            <a:lvl1pPr marL="457200" lvl="0" indent="-228600" algn="l">
              <a:lnSpc>
                <a:spcPct val="90000"/>
              </a:lnSpc>
              <a:spcBef>
                <a:spcPts val="800"/>
              </a:spcBef>
              <a:spcAft>
                <a:spcPts val="0"/>
              </a:spcAft>
              <a:buClr>
                <a:schemeClr val="dk1"/>
              </a:buClr>
              <a:buSzPts val="1800"/>
              <a:buNone/>
              <a:defRPr sz="1800" b="1"/>
            </a:lvl1pPr>
            <a:lvl2pPr marL="914400" lvl="1" indent="-228600" algn="l">
              <a:lnSpc>
                <a:spcPct val="90000"/>
              </a:lnSpc>
              <a:spcBef>
                <a:spcPts val="400"/>
              </a:spcBef>
              <a:spcAft>
                <a:spcPts val="0"/>
              </a:spcAft>
              <a:buClr>
                <a:schemeClr val="dk1"/>
              </a:buClr>
              <a:buSzPts val="1500"/>
              <a:buNone/>
              <a:defRPr sz="1500" b="1"/>
            </a:lvl2pPr>
            <a:lvl3pPr marL="1371600" lvl="2" indent="-228600" algn="l">
              <a:lnSpc>
                <a:spcPct val="90000"/>
              </a:lnSpc>
              <a:spcBef>
                <a:spcPts val="400"/>
              </a:spcBef>
              <a:spcAft>
                <a:spcPts val="0"/>
              </a:spcAft>
              <a:buClr>
                <a:schemeClr val="dk1"/>
              </a:buClr>
              <a:buSzPts val="1400"/>
              <a:buNone/>
              <a:defRPr sz="1400" b="1"/>
            </a:lvl3pPr>
            <a:lvl4pPr marL="1828800" lvl="3" indent="-228600" algn="l">
              <a:lnSpc>
                <a:spcPct val="90000"/>
              </a:lnSpc>
              <a:spcBef>
                <a:spcPts val="400"/>
              </a:spcBef>
              <a:spcAft>
                <a:spcPts val="0"/>
              </a:spcAft>
              <a:buClr>
                <a:schemeClr val="dk1"/>
              </a:buClr>
              <a:buSzPts val="1200"/>
              <a:buNone/>
              <a:defRPr sz="1200" b="1"/>
            </a:lvl4pPr>
            <a:lvl5pPr marL="2286000" lvl="4" indent="-228600" algn="l">
              <a:lnSpc>
                <a:spcPct val="90000"/>
              </a:lnSpc>
              <a:spcBef>
                <a:spcPts val="400"/>
              </a:spcBef>
              <a:spcAft>
                <a:spcPts val="0"/>
              </a:spcAft>
              <a:buClr>
                <a:schemeClr val="dk1"/>
              </a:buClr>
              <a:buSzPts val="1200"/>
              <a:buNone/>
              <a:defRPr sz="1200" b="1"/>
            </a:lvl5pPr>
            <a:lvl6pPr marL="2743200" lvl="5" indent="-228600" algn="l">
              <a:lnSpc>
                <a:spcPct val="90000"/>
              </a:lnSpc>
              <a:spcBef>
                <a:spcPts val="400"/>
              </a:spcBef>
              <a:spcAft>
                <a:spcPts val="0"/>
              </a:spcAft>
              <a:buClr>
                <a:schemeClr val="dk1"/>
              </a:buClr>
              <a:buSzPts val="1200"/>
              <a:buNone/>
              <a:defRPr sz="1200" b="1"/>
            </a:lvl6pPr>
            <a:lvl7pPr marL="3200400" lvl="6" indent="-228600" algn="l">
              <a:lnSpc>
                <a:spcPct val="90000"/>
              </a:lnSpc>
              <a:spcBef>
                <a:spcPts val="400"/>
              </a:spcBef>
              <a:spcAft>
                <a:spcPts val="0"/>
              </a:spcAft>
              <a:buClr>
                <a:schemeClr val="dk1"/>
              </a:buClr>
              <a:buSzPts val="1200"/>
              <a:buNone/>
              <a:defRPr sz="1200" b="1"/>
            </a:lvl7pPr>
            <a:lvl8pPr marL="3657600" lvl="7" indent="-228600" algn="l">
              <a:lnSpc>
                <a:spcPct val="90000"/>
              </a:lnSpc>
              <a:spcBef>
                <a:spcPts val="400"/>
              </a:spcBef>
              <a:spcAft>
                <a:spcPts val="0"/>
              </a:spcAft>
              <a:buClr>
                <a:schemeClr val="dk1"/>
              </a:buClr>
              <a:buSzPts val="1200"/>
              <a:buNone/>
              <a:defRPr sz="1200" b="1"/>
            </a:lvl8pPr>
            <a:lvl9pPr marL="4114800" lvl="8" indent="-228600" algn="l">
              <a:lnSpc>
                <a:spcPct val="90000"/>
              </a:lnSpc>
              <a:spcBef>
                <a:spcPts val="400"/>
              </a:spcBef>
              <a:spcAft>
                <a:spcPts val="0"/>
              </a:spcAft>
              <a:buClr>
                <a:schemeClr val="dk1"/>
              </a:buClr>
              <a:buSzPts val="1200"/>
              <a:buNone/>
              <a:defRPr sz="1200" b="1"/>
            </a:lvl9pPr>
          </a:lstStyle>
          <a:p>
            <a:endParaRPr/>
          </a:p>
        </p:txBody>
      </p:sp>
      <p:sp>
        <p:nvSpPr>
          <p:cNvPr id="41" name="Shape 39"/>
          <p:cNvSpPr txBox="1">
            <a:spLocks noGrp="1"/>
          </p:cNvSpPr>
          <p:nvPr>
            <p:ph type="body" idx="4"/>
          </p:nvPr>
        </p:nvSpPr>
        <p:spPr>
          <a:xfrm>
            <a:off x="4629150" y="1878806"/>
            <a:ext cx="3887391" cy="2763441"/>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42" name="Shape 40"/>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43" name="Shape 41"/>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44" name="Shape 42"/>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仅标题" type="titleOnly">
  <p:cSld name="TITLE_ONLY">
    <p:spTree>
      <p:nvGrpSpPr>
        <p:cNvPr id="1" name="Shape 45"/>
        <p:cNvGrpSpPr/>
        <p:nvPr/>
      </p:nvGrpSpPr>
      <p:grpSpPr>
        <a:xfrm>
          <a:off x="0" y="0"/>
          <a:ext cx="0" cy="0"/>
          <a:chOff x="0" y="0"/>
          <a:chExt cx="0" cy="0"/>
        </a:xfrm>
      </p:grpSpPr>
      <p:sp>
        <p:nvSpPr>
          <p:cNvPr id="46" name="Shape 20"/>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47" name="Shape 21"/>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48" name="Shape 22"/>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49" name="Shape 23"/>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空白" type="blank">
  <p:cSld name="BLANK">
    <p:spTree>
      <p:nvGrpSpPr>
        <p:cNvPr id="1" name="Shape 50"/>
        <p:cNvGrpSpPr/>
        <p:nvPr/>
      </p:nvGrpSpPr>
      <p:grpSpPr>
        <a:xfrm>
          <a:off x="0" y="0"/>
          <a:ext cx="0" cy="0"/>
          <a:chOff x="0" y="0"/>
          <a:chExt cx="0" cy="0"/>
        </a:xfrm>
      </p:grpSpPr>
      <p:sp>
        <p:nvSpPr>
          <p:cNvPr id="51" name="Shape 6"/>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52" name="Shape 7"/>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53" name="Shape 8"/>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内容与标题" type="objTx">
  <p:cSld name="OBJECT_WITH_CAPTION_TEXT">
    <p:spTree>
      <p:nvGrpSpPr>
        <p:cNvPr id="1" name="Shape 54"/>
        <p:cNvGrpSpPr/>
        <p:nvPr/>
      </p:nvGrpSpPr>
      <p:grpSpPr>
        <a:xfrm>
          <a:off x="0" y="0"/>
          <a:ext cx="0" cy="0"/>
          <a:chOff x="0" y="0"/>
          <a:chExt cx="0" cy="0"/>
        </a:xfrm>
      </p:grpSpPr>
      <p:sp>
        <p:nvSpPr>
          <p:cNvPr id="55" name="Shape 43"/>
          <p:cNvSpPr txBox="1">
            <a:spLocks noGrp="1"/>
          </p:cNvSpPr>
          <p:nvPr>
            <p:ph type="title"/>
          </p:nvPr>
        </p:nvSpPr>
        <p:spPr>
          <a:xfrm>
            <a:off x="629841" y="342900"/>
            <a:ext cx="2949178" cy="1200150"/>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2400"/>
              <a:buFont typeface="Arial"/>
              <a:buNone/>
              <a:defRPr sz="24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56" name="Shape 44"/>
          <p:cNvSpPr txBox="1">
            <a:spLocks noGrp="1"/>
          </p:cNvSpPr>
          <p:nvPr>
            <p:ph type="body" idx="1"/>
          </p:nvPr>
        </p:nvSpPr>
        <p:spPr>
          <a:xfrm>
            <a:off x="3887391" y="740569"/>
            <a:ext cx="4629150" cy="3655219"/>
          </a:xfrm>
          <a:prstGeom prst="rect">
            <a:avLst/>
          </a:prstGeom>
          <a:noFill/>
          <a:ln>
            <a:noFill/>
          </a:ln>
        </p:spPr>
        <p:txBody>
          <a:bodyPr spcFirstLastPara="1" wrap="square" lIns="68575" tIns="34275" rIns="68575" bIns="34275" anchor="t" anchorCtr="0">
            <a:normAutofit/>
          </a:bodyPr>
          <a:lstStyle>
            <a:lvl1pPr marL="457200" lvl="0" indent="-381000" algn="l">
              <a:lnSpc>
                <a:spcPct val="90000"/>
              </a:lnSpc>
              <a:spcBef>
                <a:spcPts val="800"/>
              </a:spcBef>
              <a:spcAft>
                <a:spcPts val="0"/>
              </a:spcAft>
              <a:buClr>
                <a:schemeClr val="dk1"/>
              </a:buClr>
              <a:buSzPts val="2400"/>
              <a:buChar char="•"/>
              <a:defRPr sz="2400"/>
            </a:lvl1pPr>
            <a:lvl2pPr marL="914400" lvl="1" indent="-361950" algn="l">
              <a:lnSpc>
                <a:spcPct val="90000"/>
              </a:lnSpc>
              <a:spcBef>
                <a:spcPts val="400"/>
              </a:spcBef>
              <a:spcAft>
                <a:spcPts val="0"/>
              </a:spcAft>
              <a:buClr>
                <a:schemeClr val="dk1"/>
              </a:buClr>
              <a:buSzPts val="2100"/>
              <a:buChar char="•"/>
              <a:defRPr sz="2100"/>
            </a:lvl2pPr>
            <a:lvl3pPr marL="1371600" lvl="2" indent="-342900" algn="l">
              <a:lnSpc>
                <a:spcPct val="90000"/>
              </a:lnSpc>
              <a:spcBef>
                <a:spcPts val="400"/>
              </a:spcBef>
              <a:spcAft>
                <a:spcPts val="0"/>
              </a:spcAft>
              <a:buClr>
                <a:schemeClr val="dk1"/>
              </a:buClr>
              <a:buSzPts val="1800"/>
              <a:buChar char="•"/>
              <a:defRPr sz="1800"/>
            </a:lvl3pPr>
            <a:lvl4pPr marL="1828800" lvl="3" indent="-323850" algn="l">
              <a:lnSpc>
                <a:spcPct val="90000"/>
              </a:lnSpc>
              <a:spcBef>
                <a:spcPts val="400"/>
              </a:spcBef>
              <a:spcAft>
                <a:spcPts val="0"/>
              </a:spcAft>
              <a:buClr>
                <a:schemeClr val="dk1"/>
              </a:buClr>
              <a:buSzPts val="1500"/>
              <a:buChar char="•"/>
              <a:defRPr sz="1500"/>
            </a:lvl4pPr>
            <a:lvl5pPr marL="2286000" lvl="4" indent="-323850" algn="l">
              <a:lnSpc>
                <a:spcPct val="90000"/>
              </a:lnSpc>
              <a:spcBef>
                <a:spcPts val="400"/>
              </a:spcBef>
              <a:spcAft>
                <a:spcPts val="0"/>
              </a:spcAft>
              <a:buClr>
                <a:schemeClr val="dk1"/>
              </a:buClr>
              <a:buSzPts val="1500"/>
              <a:buChar char="•"/>
              <a:defRPr sz="1500"/>
            </a:lvl5pPr>
            <a:lvl6pPr marL="2743200" lvl="5" indent="-323850" algn="l">
              <a:lnSpc>
                <a:spcPct val="90000"/>
              </a:lnSpc>
              <a:spcBef>
                <a:spcPts val="400"/>
              </a:spcBef>
              <a:spcAft>
                <a:spcPts val="0"/>
              </a:spcAft>
              <a:buClr>
                <a:schemeClr val="dk1"/>
              </a:buClr>
              <a:buSzPts val="1500"/>
              <a:buChar char="•"/>
              <a:defRPr sz="1500"/>
            </a:lvl6pPr>
            <a:lvl7pPr marL="3200400" lvl="6" indent="-323850" algn="l">
              <a:lnSpc>
                <a:spcPct val="90000"/>
              </a:lnSpc>
              <a:spcBef>
                <a:spcPts val="400"/>
              </a:spcBef>
              <a:spcAft>
                <a:spcPts val="0"/>
              </a:spcAft>
              <a:buClr>
                <a:schemeClr val="dk1"/>
              </a:buClr>
              <a:buSzPts val="1500"/>
              <a:buChar char="•"/>
              <a:defRPr sz="1500"/>
            </a:lvl7pPr>
            <a:lvl8pPr marL="3657600" lvl="7" indent="-323850" algn="l">
              <a:lnSpc>
                <a:spcPct val="90000"/>
              </a:lnSpc>
              <a:spcBef>
                <a:spcPts val="400"/>
              </a:spcBef>
              <a:spcAft>
                <a:spcPts val="0"/>
              </a:spcAft>
              <a:buClr>
                <a:schemeClr val="dk1"/>
              </a:buClr>
              <a:buSzPts val="1500"/>
              <a:buChar char="•"/>
              <a:defRPr sz="1500"/>
            </a:lvl8pPr>
            <a:lvl9pPr marL="4114800" lvl="8" indent="-323850" algn="l">
              <a:lnSpc>
                <a:spcPct val="90000"/>
              </a:lnSpc>
              <a:spcBef>
                <a:spcPts val="400"/>
              </a:spcBef>
              <a:spcAft>
                <a:spcPts val="0"/>
              </a:spcAft>
              <a:buClr>
                <a:schemeClr val="dk1"/>
              </a:buClr>
              <a:buSzPts val="1500"/>
              <a:buChar char="•"/>
              <a:defRPr sz="1500"/>
            </a:lvl9pPr>
          </a:lstStyle>
          <a:p>
            <a:endParaRPr/>
          </a:p>
        </p:txBody>
      </p:sp>
      <p:sp>
        <p:nvSpPr>
          <p:cNvPr id="57" name="Shape 45"/>
          <p:cNvSpPr txBox="1">
            <a:spLocks noGrp="1"/>
          </p:cNvSpPr>
          <p:nvPr>
            <p:ph type="body" idx="2"/>
          </p:nvPr>
        </p:nvSpPr>
        <p:spPr>
          <a:xfrm>
            <a:off x="629841" y="1543050"/>
            <a:ext cx="2949178" cy="2858691"/>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chemeClr val="dk1"/>
              </a:buClr>
              <a:buSzPts val="1200"/>
              <a:buNone/>
              <a:defRPr sz="1200"/>
            </a:lvl1pPr>
            <a:lvl2pPr marL="914400" lvl="1" indent="-228600" algn="l">
              <a:lnSpc>
                <a:spcPct val="90000"/>
              </a:lnSpc>
              <a:spcBef>
                <a:spcPts val="400"/>
              </a:spcBef>
              <a:spcAft>
                <a:spcPts val="0"/>
              </a:spcAft>
              <a:buClr>
                <a:schemeClr val="dk1"/>
              </a:buClr>
              <a:buSzPts val="1100"/>
              <a:buNone/>
              <a:defRPr sz="1100"/>
            </a:lvl2pPr>
            <a:lvl3pPr marL="1371600" lvl="2" indent="-228600" algn="l">
              <a:lnSpc>
                <a:spcPct val="90000"/>
              </a:lnSpc>
              <a:spcBef>
                <a:spcPts val="400"/>
              </a:spcBef>
              <a:spcAft>
                <a:spcPts val="0"/>
              </a:spcAft>
              <a:buClr>
                <a:schemeClr val="dk1"/>
              </a:buClr>
              <a:buSzPts val="900"/>
              <a:buNone/>
              <a:defRPr sz="900"/>
            </a:lvl3pPr>
            <a:lvl4pPr marL="1828800" lvl="3" indent="-228600" algn="l">
              <a:lnSpc>
                <a:spcPct val="90000"/>
              </a:lnSpc>
              <a:spcBef>
                <a:spcPts val="400"/>
              </a:spcBef>
              <a:spcAft>
                <a:spcPts val="0"/>
              </a:spcAft>
              <a:buClr>
                <a:schemeClr val="dk1"/>
              </a:buClr>
              <a:buSzPts val="800"/>
              <a:buNone/>
              <a:defRPr sz="800"/>
            </a:lvl4pPr>
            <a:lvl5pPr marL="2286000" lvl="4" indent="-228600" algn="l">
              <a:lnSpc>
                <a:spcPct val="90000"/>
              </a:lnSpc>
              <a:spcBef>
                <a:spcPts val="400"/>
              </a:spcBef>
              <a:spcAft>
                <a:spcPts val="0"/>
              </a:spcAft>
              <a:buClr>
                <a:schemeClr val="dk1"/>
              </a:buClr>
              <a:buSzPts val="800"/>
              <a:buNone/>
              <a:defRPr sz="800"/>
            </a:lvl5pPr>
            <a:lvl6pPr marL="2743200" lvl="5" indent="-228600" algn="l">
              <a:lnSpc>
                <a:spcPct val="90000"/>
              </a:lnSpc>
              <a:spcBef>
                <a:spcPts val="400"/>
              </a:spcBef>
              <a:spcAft>
                <a:spcPts val="0"/>
              </a:spcAft>
              <a:buClr>
                <a:schemeClr val="dk1"/>
              </a:buClr>
              <a:buSzPts val="800"/>
              <a:buNone/>
              <a:defRPr sz="800"/>
            </a:lvl6pPr>
            <a:lvl7pPr marL="3200400" lvl="6" indent="-228600" algn="l">
              <a:lnSpc>
                <a:spcPct val="90000"/>
              </a:lnSpc>
              <a:spcBef>
                <a:spcPts val="400"/>
              </a:spcBef>
              <a:spcAft>
                <a:spcPts val="0"/>
              </a:spcAft>
              <a:buClr>
                <a:schemeClr val="dk1"/>
              </a:buClr>
              <a:buSzPts val="800"/>
              <a:buNone/>
              <a:defRPr sz="800"/>
            </a:lvl7pPr>
            <a:lvl8pPr marL="3657600" lvl="7" indent="-228600" algn="l">
              <a:lnSpc>
                <a:spcPct val="90000"/>
              </a:lnSpc>
              <a:spcBef>
                <a:spcPts val="400"/>
              </a:spcBef>
              <a:spcAft>
                <a:spcPts val="0"/>
              </a:spcAft>
              <a:buClr>
                <a:schemeClr val="dk1"/>
              </a:buClr>
              <a:buSzPts val="800"/>
              <a:buNone/>
              <a:defRPr sz="800"/>
            </a:lvl8pPr>
            <a:lvl9pPr marL="4114800" lvl="8" indent="-228600" algn="l">
              <a:lnSpc>
                <a:spcPct val="90000"/>
              </a:lnSpc>
              <a:spcBef>
                <a:spcPts val="400"/>
              </a:spcBef>
              <a:spcAft>
                <a:spcPts val="0"/>
              </a:spcAft>
              <a:buClr>
                <a:schemeClr val="dk1"/>
              </a:buClr>
              <a:buSzPts val="800"/>
              <a:buNone/>
              <a:defRPr sz="800"/>
            </a:lvl9pPr>
          </a:lstStyle>
          <a:p>
            <a:endParaRPr/>
          </a:p>
        </p:txBody>
      </p:sp>
      <p:sp>
        <p:nvSpPr>
          <p:cNvPr id="58" name="Shape 46"/>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59" name="Shape 47"/>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60" name="Shape 48"/>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图片与标题" type="picTx">
  <p:cSld name="PICTURE_WITH_CAPTION_TEXT">
    <p:spTree>
      <p:nvGrpSpPr>
        <p:cNvPr id="1" name="Shape 61"/>
        <p:cNvGrpSpPr/>
        <p:nvPr/>
      </p:nvGrpSpPr>
      <p:grpSpPr>
        <a:xfrm>
          <a:off x="0" y="0"/>
          <a:ext cx="0" cy="0"/>
          <a:chOff x="0" y="0"/>
          <a:chExt cx="0" cy="0"/>
        </a:xfrm>
      </p:grpSpPr>
      <p:sp>
        <p:nvSpPr>
          <p:cNvPr id="62" name="Shape 24"/>
          <p:cNvSpPr txBox="1">
            <a:spLocks noGrp="1"/>
          </p:cNvSpPr>
          <p:nvPr>
            <p:ph type="title"/>
          </p:nvPr>
        </p:nvSpPr>
        <p:spPr>
          <a:xfrm>
            <a:off x="629841" y="342900"/>
            <a:ext cx="2949178" cy="1200150"/>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2400"/>
              <a:buFont typeface="Arial"/>
              <a:buNone/>
              <a:defRPr sz="24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63" name="Shape 25"/>
          <p:cNvSpPr>
            <a:spLocks noGrp="1"/>
          </p:cNvSpPr>
          <p:nvPr>
            <p:ph type="pic" idx="2"/>
          </p:nvPr>
        </p:nvSpPr>
        <p:spPr>
          <a:xfrm>
            <a:off x="3887391" y="740569"/>
            <a:ext cx="4629150" cy="3655219"/>
          </a:xfrm>
          <a:prstGeom prst="rect">
            <a:avLst/>
          </a:prstGeom>
          <a:noFill/>
          <a:ln>
            <a:noFill/>
          </a:ln>
        </p:spPr>
      </p:sp>
      <p:sp>
        <p:nvSpPr>
          <p:cNvPr id="64" name="Shape 26"/>
          <p:cNvSpPr txBox="1">
            <a:spLocks noGrp="1"/>
          </p:cNvSpPr>
          <p:nvPr>
            <p:ph type="body" idx="1"/>
          </p:nvPr>
        </p:nvSpPr>
        <p:spPr>
          <a:xfrm>
            <a:off x="629841" y="1543050"/>
            <a:ext cx="2949178" cy="2858691"/>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chemeClr val="dk1"/>
              </a:buClr>
              <a:buSzPts val="1200"/>
              <a:buNone/>
              <a:defRPr sz="1200"/>
            </a:lvl1pPr>
            <a:lvl2pPr marL="914400" lvl="1" indent="-228600" algn="l">
              <a:lnSpc>
                <a:spcPct val="90000"/>
              </a:lnSpc>
              <a:spcBef>
                <a:spcPts val="400"/>
              </a:spcBef>
              <a:spcAft>
                <a:spcPts val="0"/>
              </a:spcAft>
              <a:buClr>
                <a:schemeClr val="dk1"/>
              </a:buClr>
              <a:buSzPts val="1100"/>
              <a:buNone/>
              <a:defRPr sz="1100"/>
            </a:lvl2pPr>
            <a:lvl3pPr marL="1371600" lvl="2" indent="-228600" algn="l">
              <a:lnSpc>
                <a:spcPct val="90000"/>
              </a:lnSpc>
              <a:spcBef>
                <a:spcPts val="400"/>
              </a:spcBef>
              <a:spcAft>
                <a:spcPts val="0"/>
              </a:spcAft>
              <a:buClr>
                <a:schemeClr val="dk1"/>
              </a:buClr>
              <a:buSzPts val="900"/>
              <a:buNone/>
              <a:defRPr sz="900"/>
            </a:lvl3pPr>
            <a:lvl4pPr marL="1828800" lvl="3" indent="-228600" algn="l">
              <a:lnSpc>
                <a:spcPct val="90000"/>
              </a:lnSpc>
              <a:spcBef>
                <a:spcPts val="400"/>
              </a:spcBef>
              <a:spcAft>
                <a:spcPts val="0"/>
              </a:spcAft>
              <a:buClr>
                <a:schemeClr val="dk1"/>
              </a:buClr>
              <a:buSzPts val="800"/>
              <a:buNone/>
              <a:defRPr sz="800"/>
            </a:lvl4pPr>
            <a:lvl5pPr marL="2286000" lvl="4" indent="-228600" algn="l">
              <a:lnSpc>
                <a:spcPct val="90000"/>
              </a:lnSpc>
              <a:spcBef>
                <a:spcPts val="400"/>
              </a:spcBef>
              <a:spcAft>
                <a:spcPts val="0"/>
              </a:spcAft>
              <a:buClr>
                <a:schemeClr val="dk1"/>
              </a:buClr>
              <a:buSzPts val="800"/>
              <a:buNone/>
              <a:defRPr sz="800"/>
            </a:lvl5pPr>
            <a:lvl6pPr marL="2743200" lvl="5" indent="-228600" algn="l">
              <a:lnSpc>
                <a:spcPct val="90000"/>
              </a:lnSpc>
              <a:spcBef>
                <a:spcPts val="400"/>
              </a:spcBef>
              <a:spcAft>
                <a:spcPts val="0"/>
              </a:spcAft>
              <a:buClr>
                <a:schemeClr val="dk1"/>
              </a:buClr>
              <a:buSzPts val="800"/>
              <a:buNone/>
              <a:defRPr sz="800"/>
            </a:lvl6pPr>
            <a:lvl7pPr marL="3200400" lvl="6" indent="-228600" algn="l">
              <a:lnSpc>
                <a:spcPct val="90000"/>
              </a:lnSpc>
              <a:spcBef>
                <a:spcPts val="400"/>
              </a:spcBef>
              <a:spcAft>
                <a:spcPts val="0"/>
              </a:spcAft>
              <a:buClr>
                <a:schemeClr val="dk1"/>
              </a:buClr>
              <a:buSzPts val="800"/>
              <a:buNone/>
              <a:defRPr sz="800"/>
            </a:lvl7pPr>
            <a:lvl8pPr marL="3657600" lvl="7" indent="-228600" algn="l">
              <a:lnSpc>
                <a:spcPct val="90000"/>
              </a:lnSpc>
              <a:spcBef>
                <a:spcPts val="400"/>
              </a:spcBef>
              <a:spcAft>
                <a:spcPts val="0"/>
              </a:spcAft>
              <a:buClr>
                <a:schemeClr val="dk1"/>
              </a:buClr>
              <a:buSzPts val="800"/>
              <a:buNone/>
              <a:defRPr sz="800"/>
            </a:lvl8pPr>
            <a:lvl9pPr marL="4114800" lvl="8" indent="-228600" algn="l">
              <a:lnSpc>
                <a:spcPct val="90000"/>
              </a:lnSpc>
              <a:spcBef>
                <a:spcPts val="400"/>
              </a:spcBef>
              <a:spcAft>
                <a:spcPts val="0"/>
              </a:spcAft>
              <a:buClr>
                <a:schemeClr val="dk1"/>
              </a:buClr>
              <a:buSzPts val="800"/>
              <a:buNone/>
              <a:defRPr sz="800"/>
            </a:lvl9pPr>
          </a:lstStyle>
          <a:p>
            <a:endParaRPr/>
          </a:p>
        </p:txBody>
      </p:sp>
      <p:sp>
        <p:nvSpPr>
          <p:cNvPr id="65" name="Shape 27"/>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66" name="Shape 28"/>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67" name="Shape 29"/>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Shape 1"/>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marR="0" lvl="0" algn="l" rtl="0">
              <a:lnSpc>
                <a:spcPct val="90000"/>
              </a:lnSpc>
              <a:spcBef>
                <a:spcPts val="0"/>
              </a:spcBef>
              <a:spcAft>
                <a:spcPts val="0"/>
              </a:spcAft>
              <a:buClr>
                <a:schemeClr val="dk1"/>
              </a:buClr>
              <a:buSzPts val="3300"/>
              <a:buFont typeface="Arial"/>
              <a:buNone/>
              <a:defRPr sz="3300" b="0" i="0" u="none" strike="noStrike" cap="none">
                <a:solidFill>
                  <a:schemeClr val="dk1"/>
                </a:solidFill>
                <a:latin typeface="Arial"/>
                <a:ea typeface="Arial"/>
                <a:cs typeface="Arial"/>
                <a:sym typeface="Arial"/>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a:endParaRPr/>
          </a:p>
        </p:txBody>
      </p:sp>
      <p:sp>
        <p:nvSpPr>
          <p:cNvPr id="7" name="Shape 2"/>
          <p:cNvSpPr txBox="1">
            <a:spLocks noGrp="1"/>
          </p:cNvSpPr>
          <p:nvPr>
            <p:ph type="body" idx="1"/>
          </p:nvPr>
        </p:nvSpPr>
        <p:spPr>
          <a:xfrm>
            <a:off x="628650" y="1369219"/>
            <a:ext cx="7886700" cy="3263504"/>
          </a:xfrm>
          <a:prstGeom prst="rect">
            <a:avLst/>
          </a:prstGeom>
          <a:noFill/>
          <a:ln>
            <a:noFill/>
          </a:ln>
        </p:spPr>
        <p:txBody>
          <a:bodyPr spcFirstLastPara="1" wrap="square" lIns="68575" tIns="34275" rIns="68575" bIns="34275" anchor="t" anchorCtr="0">
            <a:normAutofit/>
          </a:bodyPr>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Arial"/>
                <a:ea typeface="Arial"/>
                <a:cs typeface="Arial"/>
                <a:sym typeface="Arial"/>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9pPr>
          </a:lstStyle>
          <a:p>
            <a:endParaRPr/>
          </a:p>
        </p:txBody>
      </p:sp>
      <p:sp>
        <p:nvSpPr>
          <p:cNvPr id="8" name="Shape 3"/>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marR="0" lvl="0" algn="l" rtl="0">
              <a:spcBef>
                <a:spcPts val="0"/>
              </a:spcBef>
              <a:spcAft>
                <a:spcPts val="0"/>
              </a:spcAft>
              <a:buSzPts val="1100"/>
              <a:buNone/>
              <a:defRPr sz="900" b="0" i="0" u="none" strike="noStrike" cap="none">
                <a:solidFill>
                  <a:srgbClr val="888888"/>
                </a:solidFill>
                <a:latin typeface="Arial"/>
                <a:ea typeface="Arial"/>
                <a:cs typeface="Arial"/>
                <a:sym typeface="Arial"/>
              </a:defRPr>
            </a:lvl1pPr>
            <a:lvl2pPr marR="0" lvl="1" algn="l" rtl="0">
              <a:spcBef>
                <a:spcPts val="0"/>
              </a:spcBef>
              <a:spcAft>
                <a:spcPts val="0"/>
              </a:spcAft>
              <a:buSzPts val="1100"/>
              <a:buNone/>
              <a:defRPr sz="1400" b="0" i="0" u="none" strike="noStrike" cap="none">
                <a:solidFill>
                  <a:schemeClr val="dk1"/>
                </a:solidFill>
                <a:latin typeface="Arial"/>
                <a:ea typeface="Arial"/>
                <a:cs typeface="Arial"/>
                <a:sym typeface="Arial"/>
              </a:defRPr>
            </a:lvl2pPr>
            <a:lvl3pPr marR="0" lvl="2" algn="l" rtl="0">
              <a:spcBef>
                <a:spcPts val="0"/>
              </a:spcBef>
              <a:spcAft>
                <a:spcPts val="0"/>
              </a:spcAft>
              <a:buSzPts val="1100"/>
              <a:buNone/>
              <a:defRPr sz="1400" b="0" i="0" u="none" strike="noStrike" cap="none">
                <a:solidFill>
                  <a:schemeClr val="dk1"/>
                </a:solidFill>
                <a:latin typeface="Arial"/>
                <a:ea typeface="Arial"/>
                <a:cs typeface="Arial"/>
                <a:sym typeface="Arial"/>
              </a:defRPr>
            </a:lvl3pPr>
            <a:lvl4pPr marR="0" lvl="3" algn="l" rtl="0">
              <a:spcBef>
                <a:spcPts val="0"/>
              </a:spcBef>
              <a:spcAft>
                <a:spcPts val="0"/>
              </a:spcAft>
              <a:buSzPts val="1100"/>
              <a:buNone/>
              <a:defRPr sz="1400" b="0" i="0" u="none" strike="noStrike" cap="none">
                <a:solidFill>
                  <a:schemeClr val="dk1"/>
                </a:solidFill>
                <a:latin typeface="Arial"/>
                <a:ea typeface="Arial"/>
                <a:cs typeface="Arial"/>
                <a:sym typeface="Arial"/>
              </a:defRPr>
            </a:lvl4pPr>
            <a:lvl5pPr marR="0" lvl="4" algn="l" rtl="0">
              <a:spcBef>
                <a:spcPts val="0"/>
              </a:spcBef>
              <a:spcAft>
                <a:spcPts val="0"/>
              </a:spcAft>
              <a:buSzPts val="1100"/>
              <a:buNone/>
              <a:defRPr sz="1400" b="0" i="0" u="none" strike="noStrike" cap="none">
                <a:solidFill>
                  <a:schemeClr val="dk1"/>
                </a:solidFill>
                <a:latin typeface="Arial"/>
                <a:ea typeface="Arial"/>
                <a:cs typeface="Arial"/>
                <a:sym typeface="Arial"/>
              </a:defRPr>
            </a:lvl5pPr>
            <a:lvl6pPr marR="0" lvl="5" algn="l" rtl="0">
              <a:spcBef>
                <a:spcPts val="0"/>
              </a:spcBef>
              <a:spcAft>
                <a:spcPts val="0"/>
              </a:spcAft>
              <a:buSzPts val="1100"/>
              <a:buNone/>
              <a:defRPr sz="1400" b="0" i="0" u="none" strike="noStrike" cap="none">
                <a:solidFill>
                  <a:schemeClr val="dk1"/>
                </a:solidFill>
                <a:latin typeface="Arial"/>
                <a:ea typeface="Arial"/>
                <a:cs typeface="Arial"/>
                <a:sym typeface="Arial"/>
              </a:defRPr>
            </a:lvl6pPr>
            <a:lvl7pPr marR="0" lvl="6" algn="l" rtl="0">
              <a:spcBef>
                <a:spcPts val="0"/>
              </a:spcBef>
              <a:spcAft>
                <a:spcPts val="0"/>
              </a:spcAft>
              <a:buSzPts val="1100"/>
              <a:buNone/>
              <a:defRPr sz="1400" b="0" i="0" u="none" strike="noStrike" cap="none">
                <a:solidFill>
                  <a:schemeClr val="dk1"/>
                </a:solidFill>
                <a:latin typeface="Arial"/>
                <a:ea typeface="Arial"/>
                <a:cs typeface="Arial"/>
                <a:sym typeface="Arial"/>
              </a:defRPr>
            </a:lvl7pPr>
            <a:lvl8pPr marR="0" lvl="7" algn="l" rtl="0">
              <a:spcBef>
                <a:spcPts val="0"/>
              </a:spcBef>
              <a:spcAft>
                <a:spcPts val="0"/>
              </a:spcAft>
              <a:buSzPts val="1100"/>
              <a:buNone/>
              <a:defRPr sz="1400" b="0" i="0" u="none" strike="noStrike" cap="none">
                <a:solidFill>
                  <a:schemeClr val="dk1"/>
                </a:solidFill>
                <a:latin typeface="Arial"/>
                <a:ea typeface="Arial"/>
                <a:cs typeface="Arial"/>
                <a:sym typeface="Arial"/>
              </a:defRPr>
            </a:lvl8pPr>
            <a:lvl9pPr marR="0" lvl="8" algn="l" rtl="0">
              <a:spcBef>
                <a:spcPts val="0"/>
              </a:spcBef>
              <a:spcAft>
                <a:spcPts val="0"/>
              </a:spcAft>
              <a:buSzPts val="1100"/>
              <a:buNone/>
              <a:defRPr sz="1400" b="0" i="0" u="none" strike="noStrike" cap="none">
                <a:solidFill>
                  <a:schemeClr val="dk1"/>
                </a:solidFill>
                <a:latin typeface="Arial"/>
                <a:ea typeface="Arial"/>
                <a:cs typeface="Arial"/>
                <a:sym typeface="Arial"/>
              </a:defRPr>
            </a:lvl9pPr>
          </a:lstStyle>
          <a:p>
            <a:endParaRPr/>
          </a:p>
        </p:txBody>
      </p:sp>
      <p:sp>
        <p:nvSpPr>
          <p:cNvPr id="9" name="Shape 4"/>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marR="0" lvl="0" algn="ctr" rtl="0">
              <a:spcBef>
                <a:spcPts val="0"/>
              </a:spcBef>
              <a:spcAft>
                <a:spcPts val="0"/>
              </a:spcAft>
              <a:buSzPts val="1100"/>
              <a:buNone/>
              <a:defRPr sz="900" b="0" i="0" u="none" strike="noStrike" cap="none">
                <a:solidFill>
                  <a:srgbClr val="888888"/>
                </a:solidFill>
                <a:latin typeface="Arial"/>
                <a:ea typeface="Arial"/>
                <a:cs typeface="Arial"/>
                <a:sym typeface="Arial"/>
              </a:defRPr>
            </a:lvl1pPr>
            <a:lvl2pPr marR="0" lvl="1" algn="l" rtl="0">
              <a:spcBef>
                <a:spcPts val="0"/>
              </a:spcBef>
              <a:spcAft>
                <a:spcPts val="0"/>
              </a:spcAft>
              <a:buSzPts val="1100"/>
              <a:buNone/>
              <a:defRPr sz="1400" b="0" i="0" u="none" strike="noStrike" cap="none">
                <a:solidFill>
                  <a:schemeClr val="dk1"/>
                </a:solidFill>
                <a:latin typeface="Arial"/>
                <a:ea typeface="Arial"/>
                <a:cs typeface="Arial"/>
                <a:sym typeface="Arial"/>
              </a:defRPr>
            </a:lvl2pPr>
            <a:lvl3pPr marR="0" lvl="2" algn="l" rtl="0">
              <a:spcBef>
                <a:spcPts val="0"/>
              </a:spcBef>
              <a:spcAft>
                <a:spcPts val="0"/>
              </a:spcAft>
              <a:buSzPts val="1100"/>
              <a:buNone/>
              <a:defRPr sz="1400" b="0" i="0" u="none" strike="noStrike" cap="none">
                <a:solidFill>
                  <a:schemeClr val="dk1"/>
                </a:solidFill>
                <a:latin typeface="Arial"/>
                <a:ea typeface="Arial"/>
                <a:cs typeface="Arial"/>
                <a:sym typeface="Arial"/>
              </a:defRPr>
            </a:lvl3pPr>
            <a:lvl4pPr marR="0" lvl="3" algn="l" rtl="0">
              <a:spcBef>
                <a:spcPts val="0"/>
              </a:spcBef>
              <a:spcAft>
                <a:spcPts val="0"/>
              </a:spcAft>
              <a:buSzPts val="1100"/>
              <a:buNone/>
              <a:defRPr sz="1400" b="0" i="0" u="none" strike="noStrike" cap="none">
                <a:solidFill>
                  <a:schemeClr val="dk1"/>
                </a:solidFill>
                <a:latin typeface="Arial"/>
                <a:ea typeface="Arial"/>
                <a:cs typeface="Arial"/>
                <a:sym typeface="Arial"/>
              </a:defRPr>
            </a:lvl4pPr>
            <a:lvl5pPr marR="0" lvl="4" algn="l" rtl="0">
              <a:spcBef>
                <a:spcPts val="0"/>
              </a:spcBef>
              <a:spcAft>
                <a:spcPts val="0"/>
              </a:spcAft>
              <a:buSzPts val="1100"/>
              <a:buNone/>
              <a:defRPr sz="1400" b="0" i="0" u="none" strike="noStrike" cap="none">
                <a:solidFill>
                  <a:schemeClr val="dk1"/>
                </a:solidFill>
                <a:latin typeface="Arial"/>
                <a:ea typeface="Arial"/>
                <a:cs typeface="Arial"/>
                <a:sym typeface="Arial"/>
              </a:defRPr>
            </a:lvl5pPr>
            <a:lvl6pPr marR="0" lvl="5" algn="l" rtl="0">
              <a:spcBef>
                <a:spcPts val="0"/>
              </a:spcBef>
              <a:spcAft>
                <a:spcPts val="0"/>
              </a:spcAft>
              <a:buSzPts val="1100"/>
              <a:buNone/>
              <a:defRPr sz="1400" b="0" i="0" u="none" strike="noStrike" cap="none">
                <a:solidFill>
                  <a:schemeClr val="dk1"/>
                </a:solidFill>
                <a:latin typeface="Arial"/>
                <a:ea typeface="Arial"/>
                <a:cs typeface="Arial"/>
                <a:sym typeface="Arial"/>
              </a:defRPr>
            </a:lvl6pPr>
            <a:lvl7pPr marR="0" lvl="6" algn="l" rtl="0">
              <a:spcBef>
                <a:spcPts val="0"/>
              </a:spcBef>
              <a:spcAft>
                <a:spcPts val="0"/>
              </a:spcAft>
              <a:buSzPts val="1100"/>
              <a:buNone/>
              <a:defRPr sz="1400" b="0" i="0" u="none" strike="noStrike" cap="none">
                <a:solidFill>
                  <a:schemeClr val="dk1"/>
                </a:solidFill>
                <a:latin typeface="Arial"/>
                <a:ea typeface="Arial"/>
                <a:cs typeface="Arial"/>
                <a:sym typeface="Arial"/>
              </a:defRPr>
            </a:lvl7pPr>
            <a:lvl8pPr marR="0" lvl="7" algn="l" rtl="0">
              <a:spcBef>
                <a:spcPts val="0"/>
              </a:spcBef>
              <a:spcAft>
                <a:spcPts val="0"/>
              </a:spcAft>
              <a:buSzPts val="1100"/>
              <a:buNone/>
              <a:defRPr sz="1400" b="0" i="0" u="none" strike="noStrike" cap="none">
                <a:solidFill>
                  <a:schemeClr val="dk1"/>
                </a:solidFill>
                <a:latin typeface="Arial"/>
                <a:ea typeface="Arial"/>
                <a:cs typeface="Arial"/>
                <a:sym typeface="Arial"/>
              </a:defRPr>
            </a:lvl8pPr>
            <a:lvl9pPr marR="0" lvl="8" algn="l" rtl="0">
              <a:spcBef>
                <a:spcPts val="0"/>
              </a:spcBef>
              <a:spcAft>
                <a:spcPts val="0"/>
              </a:spcAft>
              <a:buSzPts val="1100"/>
              <a:buNone/>
              <a:defRPr sz="1400" b="0" i="0" u="none" strike="noStrike" cap="none">
                <a:solidFill>
                  <a:schemeClr val="dk1"/>
                </a:solidFill>
                <a:latin typeface="Arial"/>
                <a:ea typeface="Arial"/>
                <a:cs typeface="Arial"/>
                <a:sym typeface="Arial"/>
              </a:defRPr>
            </a:lvl9pPr>
          </a:lstStyle>
          <a:p>
            <a:endParaRPr/>
          </a:p>
        </p:txBody>
      </p:sp>
      <p:sp>
        <p:nvSpPr>
          <p:cNvPr id="10" name="Shape 5"/>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Arial"/>
                <a:ea typeface="Arial"/>
                <a:cs typeface="Arial"/>
                <a:sym typeface="Arial"/>
              </a:defRPr>
            </a:lvl1pPr>
            <a:lvl2pPr marL="0" marR="0" lvl="1" indent="0" algn="r" rtl="0">
              <a:spcBef>
                <a:spcPts val="0"/>
              </a:spcBef>
              <a:buNone/>
              <a:defRPr sz="900" b="0" i="0" u="none" strike="noStrike" cap="none">
                <a:solidFill>
                  <a:srgbClr val="888888"/>
                </a:solidFill>
                <a:latin typeface="Arial"/>
                <a:ea typeface="Arial"/>
                <a:cs typeface="Arial"/>
                <a:sym typeface="Arial"/>
              </a:defRPr>
            </a:lvl2pPr>
            <a:lvl3pPr marL="0" marR="0" lvl="2" indent="0" algn="r" rtl="0">
              <a:spcBef>
                <a:spcPts val="0"/>
              </a:spcBef>
              <a:buNone/>
              <a:defRPr sz="900" b="0" i="0" u="none" strike="noStrike" cap="none">
                <a:solidFill>
                  <a:srgbClr val="888888"/>
                </a:solidFill>
                <a:latin typeface="Arial"/>
                <a:ea typeface="Arial"/>
                <a:cs typeface="Arial"/>
                <a:sym typeface="Arial"/>
              </a:defRPr>
            </a:lvl3pPr>
            <a:lvl4pPr marL="0" marR="0" lvl="3" indent="0" algn="r" rtl="0">
              <a:spcBef>
                <a:spcPts val="0"/>
              </a:spcBef>
              <a:buNone/>
              <a:defRPr sz="900" b="0" i="0" u="none" strike="noStrike" cap="none">
                <a:solidFill>
                  <a:srgbClr val="888888"/>
                </a:solidFill>
                <a:latin typeface="Arial"/>
                <a:ea typeface="Arial"/>
                <a:cs typeface="Arial"/>
                <a:sym typeface="Arial"/>
              </a:defRPr>
            </a:lvl4pPr>
            <a:lvl5pPr marL="0" marR="0" lvl="4" indent="0" algn="r" rtl="0">
              <a:spcBef>
                <a:spcPts val="0"/>
              </a:spcBef>
              <a:buNone/>
              <a:defRPr sz="900" b="0" i="0" u="none" strike="noStrike" cap="none">
                <a:solidFill>
                  <a:srgbClr val="888888"/>
                </a:solidFill>
                <a:latin typeface="Arial"/>
                <a:ea typeface="Arial"/>
                <a:cs typeface="Arial"/>
                <a:sym typeface="Arial"/>
              </a:defRPr>
            </a:lvl5pPr>
            <a:lvl6pPr marL="0" marR="0" lvl="5" indent="0" algn="r" rtl="0">
              <a:spcBef>
                <a:spcPts val="0"/>
              </a:spcBef>
              <a:buNone/>
              <a:defRPr sz="900" b="0" i="0" u="none" strike="noStrike" cap="none">
                <a:solidFill>
                  <a:srgbClr val="888888"/>
                </a:solidFill>
                <a:latin typeface="Arial"/>
                <a:ea typeface="Arial"/>
                <a:cs typeface="Arial"/>
                <a:sym typeface="Arial"/>
              </a:defRPr>
            </a:lvl6pPr>
            <a:lvl7pPr marL="0" marR="0" lvl="6" indent="0" algn="r" rtl="0">
              <a:spcBef>
                <a:spcPts val="0"/>
              </a:spcBef>
              <a:buNone/>
              <a:defRPr sz="900" b="0" i="0" u="none" strike="noStrike" cap="none">
                <a:solidFill>
                  <a:srgbClr val="888888"/>
                </a:solidFill>
                <a:latin typeface="Arial"/>
                <a:ea typeface="Arial"/>
                <a:cs typeface="Arial"/>
                <a:sym typeface="Arial"/>
              </a:defRPr>
            </a:lvl7pPr>
            <a:lvl8pPr marL="0" marR="0" lvl="7" indent="0" algn="r" rtl="0">
              <a:spcBef>
                <a:spcPts val="0"/>
              </a:spcBef>
              <a:buNone/>
              <a:defRPr sz="900" b="0" i="0" u="none" strike="noStrike" cap="none">
                <a:solidFill>
                  <a:srgbClr val="888888"/>
                </a:solidFill>
                <a:latin typeface="Arial"/>
                <a:ea typeface="Arial"/>
                <a:cs typeface="Arial"/>
                <a:sym typeface="Arial"/>
              </a:defRPr>
            </a:lvl8pPr>
            <a:lvl9pPr marL="0" marR="0" lvl="8" indent="0" algn="r" rtl="0">
              <a:spcBef>
                <a:spcPts val="0"/>
              </a:spcBef>
              <a:buNone/>
              <a:defRPr sz="9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zh-C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默认主题">
    <p:bg>
      <p:bgPr>
        <a:solidFill>
          <a:srgbClr val="FFFFFF">
            <a:alpha val="100000"/>
          </a:srgbClr>
        </a:solidFill>
        <a:effectLst/>
      </p:bgPr>
    </p:bg>
    <p:spTree>
      <p:nvGrpSpPr>
        <p:cNvPr id="1"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57483699"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8" Type="http://schemas.openxmlformats.org/officeDocument/2006/relationships/image" Target="../media/image18.png"/><Relationship Id="rId13" Type="http://schemas.openxmlformats.org/officeDocument/2006/relationships/image" Target="../media/image23.svg"/><Relationship Id="rId3" Type="http://schemas.openxmlformats.org/officeDocument/2006/relationships/image" Target="../media/image1.jpeg"/><Relationship Id="rId7" Type="http://schemas.openxmlformats.org/officeDocument/2006/relationships/image" Target="../media/image15.svg"/><Relationship Id="rId12"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12.xml"/><Relationship Id="rId6" Type="http://schemas.openxmlformats.org/officeDocument/2006/relationships/image" Target="../media/image9.png"/><Relationship Id="rId11" Type="http://schemas.openxmlformats.org/officeDocument/2006/relationships/image" Target="../media/image35.svg"/><Relationship Id="rId5" Type="http://schemas.openxmlformats.org/officeDocument/2006/relationships/image" Target="../media/image31.svg"/><Relationship Id="rId10" Type="http://schemas.openxmlformats.org/officeDocument/2006/relationships/image" Target="../media/image19.png"/><Relationship Id="rId4" Type="http://schemas.openxmlformats.org/officeDocument/2006/relationships/image" Target="../media/image17.png"/><Relationship Id="rId9" Type="http://schemas.openxmlformats.org/officeDocument/2006/relationships/image" Target="../media/image33.svg"/></Relationships>
</file>

<file path=ppt/slides/_rels/slide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8" Type="http://schemas.openxmlformats.org/officeDocument/2006/relationships/image" Target="../media/image21.png"/><Relationship Id="rId13" Type="http://schemas.openxmlformats.org/officeDocument/2006/relationships/image" Target="../media/image44.svg"/><Relationship Id="rId3" Type="http://schemas.openxmlformats.org/officeDocument/2006/relationships/image" Target="../media/image1.jpeg"/><Relationship Id="rId7" Type="http://schemas.openxmlformats.org/officeDocument/2006/relationships/image" Target="../media/image15.svg"/><Relationship Id="rId12" Type="http://schemas.openxmlformats.org/officeDocument/2006/relationships/image" Target="../media/image23.png"/><Relationship Id="rId2" Type="http://schemas.openxmlformats.org/officeDocument/2006/relationships/notesSlide" Target="../notesSlides/notesSlide12.xml"/><Relationship Id="rId1" Type="http://schemas.openxmlformats.org/officeDocument/2006/relationships/slideLayout" Target="../slideLayouts/slideLayout12.xml"/><Relationship Id="rId6" Type="http://schemas.openxmlformats.org/officeDocument/2006/relationships/image" Target="../media/image9.png"/><Relationship Id="rId11" Type="http://schemas.openxmlformats.org/officeDocument/2006/relationships/image" Target="../media/image41.svg"/><Relationship Id="rId5" Type="http://schemas.openxmlformats.org/officeDocument/2006/relationships/image" Target="../media/image37.svg"/><Relationship Id="rId10" Type="http://schemas.openxmlformats.org/officeDocument/2006/relationships/image" Target="../media/image22.png"/><Relationship Id="rId4" Type="http://schemas.openxmlformats.org/officeDocument/2006/relationships/image" Target="../media/image20.png"/><Relationship Id="rId9" Type="http://schemas.openxmlformats.org/officeDocument/2006/relationships/image" Target="../media/image39.svg"/></Relationships>
</file>

<file path=ppt/slides/_rels/slide1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3.xml"/><Relationship Id="rId1" Type="http://schemas.openxmlformats.org/officeDocument/2006/relationships/slideLayout" Target="../slideLayouts/slideLayout12.xml"/><Relationship Id="rId5" Type="http://schemas.openxmlformats.org/officeDocument/2006/relationships/image" Target="../media/image46.svg"/><Relationship Id="rId4" Type="http://schemas.openxmlformats.org/officeDocument/2006/relationships/image" Target="../media/image24.png"/></Relationships>
</file>

<file path=ppt/slides/_rels/slide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51.svg"/><Relationship Id="rId2" Type="http://schemas.openxmlformats.org/officeDocument/2006/relationships/notesSlide" Target="../notesSlides/notesSlide15.xml"/><Relationship Id="rId1" Type="http://schemas.openxmlformats.org/officeDocument/2006/relationships/slideLayout" Target="../slideLayouts/slideLayout12.xml"/><Relationship Id="rId6" Type="http://schemas.openxmlformats.org/officeDocument/2006/relationships/image" Target="../media/image26.png"/><Relationship Id="rId5" Type="http://schemas.openxmlformats.org/officeDocument/2006/relationships/image" Target="../media/image49.svg"/><Relationship Id="rId4" Type="http://schemas.openxmlformats.org/officeDocument/2006/relationships/image" Target="../media/image25.png"/></Relationships>
</file>

<file path=ppt/slides/_rels/slide16.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1.jpeg"/><Relationship Id="rId7" Type="http://schemas.openxmlformats.org/officeDocument/2006/relationships/image" Target="../media/image17.svg"/><Relationship Id="rId2" Type="http://schemas.openxmlformats.org/officeDocument/2006/relationships/notesSlide" Target="../notesSlides/notesSlide16.xml"/><Relationship Id="rId1" Type="http://schemas.openxmlformats.org/officeDocument/2006/relationships/slideLayout" Target="../slideLayouts/slideLayout12.xml"/><Relationship Id="rId6" Type="http://schemas.openxmlformats.org/officeDocument/2006/relationships/image" Target="../media/image10.png"/><Relationship Id="rId5" Type="http://schemas.openxmlformats.org/officeDocument/2006/relationships/image" Target="../media/image54.svg"/><Relationship Id="rId4" Type="http://schemas.openxmlformats.org/officeDocument/2006/relationships/image" Target="../media/image27.png"/><Relationship Id="rId9" Type="http://schemas.openxmlformats.org/officeDocument/2006/relationships/image" Target="../media/image56.svg"/></Relationships>
</file>

<file path=ppt/slides/_rels/slide17.xml.rels><?xml version="1.0" encoding="UTF-8" standalone="yes"?>
<Relationships xmlns="http://schemas.openxmlformats.org/package/2006/relationships"><Relationship Id="rId8" Type="http://schemas.openxmlformats.org/officeDocument/2006/relationships/image" Target="../media/image59.svg"/><Relationship Id="rId3" Type="http://schemas.openxmlformats.org/officeDocument/2006/relationships/image" Target="../media/image1.jpeg"/><Relationship Id="rId7" Type="http://schemas.openxmlformats.org/officeDocument/2006/relationships/image" Target="../media/image30.png"/><Relationship Id="rId12" Type="http://schemas.openxmlformats.org/officeDocument/2006/relationships/image" Target="../media/image61.svg"/><Relationship Id="rId2" Type="http://schemas.openxmlformats.org/officeDocument/2006/relationships/notesSlide" Target="../notesSlides/notesSlide17.xml"/><Relationship Id="rId1" Type="http://schemas.openxmlformats.org/officeDocument/2006/relationships/slideLayout" Target="../slideLayouts/slideLayout12.xml"/><Relationship Id="rId6" Type="http://schemas.openxmlformats.org/officeDocument/2006/relationships/image" Target="../media/image49.svg"/><Relationship Id="rId11" Type="http://schemas.openxmlformats.org/officeDocument/2006/relationships/image" Target="../media/image31.png"/><Relationship Id="rId5" Type="http://schemas.openxmlformats.org/officeDocument/2006/relationships/image" Target="../media/image25.png"/><Relationship Id="rId10" Type="http://schemas.openxmlformats.org/officeDocument/2006/relationships/image" Target="../media/image39.svg"/><Relationship Id="rId4" Type="http://schemas.openxmlformats.org/officeDocument/2006/relationships/image" Target="../media/image29.jpeg"/><Relationship Id="rId9" Type="http://schemas.openxmlformats.org/officeDocument/2006/relationships/image" Target="../media/image21.png"/></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jpeg"/><Relationship Id="rId7" Type="http://schemas.openxmlformats.org/officeDocument/2006/relationships/image" Target="../media/image7.svg"/><Relationship Id="rId2" Type="http://schemas.openxmlformats.org/officeDocument/2006/relationships/notesSlide" Target="../notesSlides/notesSlide4.xml"/><Relationship Id="rId1" Type="http://schemas.openxmlformats.org/officeDocument/2006/relationships/slideLayout" Target="../slideLayouts/slideLayout12.xml"/><Relationship Id="rId6" Type="http://schemas.openxmlformats.org/officeDocument/2006/relationships/image" Target="../media/image4.png"/><Relationship Id="rId5" Type="http://schemas.openxmlformats.org/officeDocument/2006/relationships/image" Target="../media/image4.svg"/><Relationship Id="rId10" Type="http://schemas.openxmlformats.org/officeDocument/2006/relationships/image" Target="../media/image6.png"/><Relationship Id="rId4" Type="http://schemas.openxmlformats.org/officeDocument/2006/relationships/image" Target="../media/image3.png"/><Relationship Id="rId9" Type="http://schemas.openxmlformats.org/officeDocument/2006/relationships/image" Target="../media/image9.svg"/></Relationships>
</file>

<file path=ppt/slides/_rels/slide5.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jpeg"/><Relationship Id="rId7" Type="http://schemas.openxmlformats.org/officeDocument/2006/relationships/image" Target="../media/image13.svg"/><Relationship Id="rId2" Type="http://schemas.openxmlformats.org/officeDocument/2006/relationships/notesSlide" Target="../notesSlides/notesSlide5.xml"/><Relationship Id="rId1" Type="http://schemas.openxmlformats.org/officeDocument/2006/relationships/slideLayout" Target="../slideLayouts/slideLayout12.xml"/><Relationship Id="rId6" Type="http://schemas.openxmlformats.org/officeDocument/2006/relationships/image" Target="../media/image8.png"/><Relationship Id="rId11" Type="http://schemas.openxmlformats.org/officeDocument/2006/relationships/image" Target="../media/image17.svg"/><Relationship Id="rId5" Type="http://schemas.openxmlformats.org/officeDocument/2006/relationships/image" Target="../media/image11.svg"/><Relationship Id="rId10" Type="http://schemas.openxmlformats.org/officeDocument/2006/relationships/image" Target="../media/image10.png"/><Relationship Id="rId4" Type="http://schemas.openxmlformats.org/officeDocument/2006/relationships/image" Target="../media/image7.png"/><Relationship Id="rId9" Type="http://schemas.openxmlformats.org/officeDocument/2006/relationships/image" Target="../media/image15.svg"/></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1.jpeg"/><Relationship Id="rId7" Type="http://schemas.openxmlformats.org/officeDocument/2006/relationships/image" Target="../media/image21.svg"/><Relationship Id="rId12"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12.xml"/><Relationship Id="rId6" Type="http://schemas.openxmlformats.org/officeDocument/2006/relationships/image" Target="../media/image12.png"/><Relationship Id="rId11" Type="http://schemas.openxmlformats.org/officeDocument/2006/relationships/image" Target="../media/image15.svg"/><Relationship Id="rId5" Type="http://schemas.openxmlformats.org/officeDocument/2006/relationships/image" Target="../media/image19.svg"/><Relationship Id="rId10" Type="http://schemas.openxmlformats.org/officeDocument/2006/relationships/image" Target="../media/image9.png"/><Relationship Id="rId4" Type="http://schemas.openxmlformats.org/officeDocument/2006/relationships/image" Target="../media/image11.png"/><Relationship Id="rId9" Type="http://schemas.openxmlformats.org/officeDocument/2006/relationships/image" Target="../media/image23.svg"/></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1.jpeg"/><Relationship Id="rId7" Type="http://schemas.openxmlformats.org/officeDocument/2006/relationships/image" Target="../media/image19.svg"/><Relationship Id="rId2" Type="http://schemas.openxmlformats.org/officeDocument/2006/relationships/notesSlide" Target="../notesSlides/notesSlide9.xml"/><Relationship Id="rId1" Type="http://schemas.openxmlformats.org/officeDocument/2006/relationships/slideLayout" Target="../slideLayouts/slideLayout12.xml"/><Relationship Id="rId6" Type="http://schemas.openxmlformats.org/officeDocument/2006/relationships/image" Target="../media/image11.png"/><Relationship Id="rId11" Type="http://schemas.openxmlformats.org/officeDocument/2006/relationships/image" Target="../media/image29.svg"/><Relationship Id="rId5" Type="http://schemas.openxmlformats.org/officeDocument/2006/relationships/image" Target="../media/image27.svg"/><Relationship Id="rId10" Type="http://schemas.openxmlformats.org/officeDocument/2006/relationships/image" Target="../media/image16.png"/><Relationship Id="rId4" Type="http://schemas.openxmlformats.org/officeDocument/2006/relationships/image" Target="../media/image15.png"/><Relationship Id="rId9" Type="http://schemas.openxmlformats.org/officeDocument/2006/relationships/image" Target="../media/image21.sv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111827">
              <a:alpha val="70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911496" y="1778000"/>
            <a:ext cx="10160000" cy="1016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zh-CN" altLang="en-US" sz="4800" b="1" i="0" u="none" strike="noStrike" dirty="0" smtClean="0">
                <a:solidFill>
                  <a:srgbClr val="FFFFFF"/>
                </a:solidFill>
                <a:latin typeface="Noto Sans SC"/>
                <a:ea typeface="Noto Sans SC"/>
                <a:cs typeface="Noto Sans SC"/>
                <a:sym typeface="Noto Sans SC"/>
              </a:rPr>
              <a:t>第</a:t>
            </a:r>
            <a:r>
              <a:rPr lang="en-US" altLang="zh-CN" sz="4800" b="1" i="0" u="none" strike="noStrike" dirty="0" smtClean="0">
                <a:solidFill>
                  <a:srgbClr val="FFFFFF"/>
                </a:solidFill>
                <a:latin typeface="Noto Sans SC"/>
                <a:ea typeface="Noto Sans SC"/>
                <a:cs typeface="Noto Sans SC"/>
                <a:sym typeface="Noto Sans SC"/>
              </a:rPr>
              <a:t>1</a:t>
            </a:r>
            <a:r>
              <a:rPr lang="zh-CN" altLang="en-US" sz="4800" b="1" i="0" u="none" strike="noStrike" dirty="0" smtClean="0">
                <a:solidFill>
                  <a:srgbClr val="FFFFFF"/>
                </a:solidFill>
                <a:latin typeface="Noto Sans SC"/>
                <a:ea typeface="Noto Sans SC"/>
                <a:cs typeface="Noto Sans SC"/>
                <a:sym typeface="Noto Sans SC"/>
              </a:rPr>
              <a:t>章   </a:t>
            </a:r>
            <a:r>
              <a:rPr lang="en-US" sz="4800" b="1" i="0" u="none" strike="noStrike" dirty="0" err="1" smtClean="0">
                <a:solidFill>
                  <a:srgbClr val="FFFFFF"/>
                </a:solidFill>
                <a:latin typeface="Noto Sans SC"/>
                <a:ea typeface="Noto Sans SC"/>
                <a:cs typeface="Noto Sans SC"/>
                <a:sym typeface="Noto Sans SC"/>
              </a:rPr>
              <a:t>Cursor</a:t>
            </a:r>
            <a:r>
              <a:rPr lang="en-US" sz="4800" b="1" i="0" u="none" strike="noStrike" dirty="0" err="1">
                <a:solidFill>
                  <a:srgbClr val="FFFFFF"/>
                </a:solidFill>
                <a:latin typeface="Noto Sans SC"/>
                <a:ea typeface="Noto Sans SC"/>
                <a:cs typeface="Noto Sans SC"/>
                <a:sym typeface="Noto Sans SC"/>
              </a:rPr>
              <a:t>基础入门与环境配置</a:t>
            </a:r>
            <a:endParaRPr lang="en-US" sz="1100" dirty="0"/>
          </a:p>
        </p:txBody>
      </p:sp>
      <p:sp>
        <p:nvSpPr>
          <p:cNvPr id="4" name="AutoShape 4"/>
          <p:cNvSpPr/>
          <p:nvPr/>
        </p:nvSpPr>
        <p:spPr>
          <a:xfrm>
            <a:off x="1016000" y="3048000"/>
            <a:ext cx="1016000" cy="76200"/>
          </a:xfrm>
          <a:prstGeom prst="roundRect">
            <a:avLst>
              <a:gd name="adj" fmla="val 0"/>
            </a:avLst>
          </a:prstGeom>
          <a:solidFill>
            <a:srgbClr val="22D3EE">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5" name="AutoShape 5"/>
          <p:cNvSpPr/>
          <p:nvPr/>
        </p:nvSpPr>
        <p:spPr>
          <a:xfrm>
            <a:off x="1016000" y="3556000"/>
            <a:ext cx="10160000" cy="1143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dirty="0" err="1">
                <a:solidFill>
                  <a:srgbClr val="22D3EE"/>
                </a:solidFill>
                <a:latin typeface="Noto Sans SC"/>
                <a:ea typeface="Noto Sans SC"/>
                <a:cs typeface="Noto Sans SC"/>
                <a:sym typeface="Noto Sans SC"/>
              </a:rPr>
              <a:t>开启AI辅助编程新纪元</a:t>
            </a:r>
            <a:endParaRPr lang="en-US" sz="3200" dirty="0"/>
          </a:p>
        </p:txBody>
      </p:sp>
      <p:sp>
        <p:nvSpPr>
          <p:cNvPr id="6" name="AutoShape 6"/>
          <p:cNvSpPr/>
          <p:nvPr/>
        </p:nvSpPr>
        <p:spPr>
          <a:xfrm>
            <a:off x="1016000" y="5207000"/>
            <a:ext cx="8890000" cy="1143000"/>
          </a:xfrm>
          <a:prstGeom prst="rect">
            <a:avLst/>
          </a:prstGeom>
          <a:noFill/>
          <a:ln w="12700" cap="flat" cmpd="sng">
            <a:noFill/>
            <a:prstDash val="solid"/>
            <a:round/>
          </a:ln>
        </p:spPr>
        <p:txBody>
          <a:bodyPr vert="horz" wrap="square" lIns="0" tIns="0" rIns="0" bIns="0" rtlCol="0" anchor="ctr" anchorCtr="0"/>
          <a:lstStyle/>
          <a:p>
            <a:pPr indent="0" algn="l">
              <a:lnSpc>
                <a:spcPct val="116666"/>
              </a:lnSpc>
              <a:defRPr/>
            </a:pPr>
            <a:r>
              <a:rPr lang="en-US" sz="2200" b="0" i="0" u="none" strike="noStrike" dirty="0" err="1">
                <a:solidFill>
                  <a:srgbClr val="E5E7EB"/>
                </a:solidFill>
                <a:latin typeface="Noto Sans SC"/>
                <a:ea typeface="Noto Sans SC"/>
                <a:cs typeface="Noto Sans SC"/>
                <a:sym typeface="Noto Sans SC"/>
              </a:rPr>
              <a:t>讲师</a:t>
            </a:r>
            <a:r>
              <a:rPr lang="en-US" sz="2200" b="0" i="0" u="none" strike="noStrike" dirty="0">
                <a:solidFill>
                  <a:srgbClr val="E5E7EB"/>
                </a:solidFill>
                <a:latin typeface="Noto Sans SC"/>
                <a:ea typeface="Noto Sans SC"/>
                <a:cs typeface="Noto Sans SC"/>
                <a:sym typeface="Noto Sans SC"/>
              </a:rPr>
              <a:t>：[</a:t>
            </a:r>
            <a:r>
              <a:rPr lang="en-US" sz="2200" b="0" i="0" u="none" strike="noStrike" dirty="0" err="1">
                <a:solidFill>
                  <a:srgbClr val="E5E7EB"/>
                </a:solidFill>
                <a:latin typeface="Noto Sans SC"/>
                <a:ea typeface="Noto Sans SC"/>
                <a:cs typeface="Noto Sans SC"/>
                <a:sym typeface="Noto Sans SC"/>
              </a:rPr>
              <a:t>填写您的姓名</a:t>
            </a:r>
            <a:r>
              <a:rPr lang="en-US" sz="2200" b="0" i="0" u="none" strike="noStrike" dirty="0">
                <a:solidFill>
                  <a:srgbClr val="E5E7EB"/>
                </a:solidFill>
                <a:latin typeface="Noto Sans SC"/>
                <a:ea typeface="Noto Sans SC"/>
                <a:cs typeface="Noto Sans SC"/>
                <a:sym typeface="Noto Sans SC"/>
              </a:rPr>
              <a:t>/</a:t>
            </a:r>
            <a:r>
              <a:rPr lang="en-US" sz="2200" b="0" i="0" u="none" strike="noStrike" dirty="0" err="1">
                <a:solidFill>
                  <a:srgbClr val="E5E7EB"/>
                </a:solidFill>
                <a:latin typeface="Noto Sans SC"/>
                <a:ea typeface="Noto Sans SC"/>
                <a:cs typeface="Noto Sans SC"/>
                <a:sym typeface="Noto Sans SC"/>
              </a:rPr>
              <a:t>机构</a:t>
            </a:r>
            <a:r>
              <a:rPr lang="en-US" sz="2200" b="0" i="0" u="none" strike="noStrike" dirty="0">
                <a:solidFill>
                  <a:srgbClr val="E5E7EB"/>
                </a:solidFill>
                <a:latin typeface="Noto Sans SC"/>
                <a:ea typeface="Noto Sans SC"/>
                <a:cs typeface="Noto Sans SC"/>
                <a:sym typeface="Noto Sans SC"/>
              </a:rPr>
              <a:t>]</a:t>
            </a:r>
            <a:r>
              <a:rPr lang="en-US" sz="2200" b="0" i="0" u="none" strike="noStrike" dirty="0">
                <a:solidFill>
                  <a:srgbClr val="E5E7EB">
                    <a:alpha val="50196"/>
                  </a:srgbClr>
                </a:solidFill>
                <a:latin typeface="Noto Sans SC"/>
                <a:ea typeface="Noto Sans SC"/>
                <a:cs typeface="Noto Sans SC"/>
                <a:sym typeface="Noto Sans SC"/>
              </a:rPr>
              <a:t>|</a:t>
            </a:r>
            <a:r>
              <a:rPr lang="en-US" sz="2200" b="0" i="0" u="none" strike="noStrike" dirty="0">
                <a:solidFill>
                  <a:srgbClr val="E5E7EB"/>
                </a:solidFill>
                <a:latin typeface="Noto Sans SC"/>
                <a:ea typeface="Noto Sans SC"/>
                <a:cs typeface="Noto Sans SC"/>
                <a:sym typeface="Noto Sans SC"/>
              </a:rPr>
              <a:t>日期：2026年3月</a:t>
            </a:r>
            <a:endParaRPr lang="en-US" sz="11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0F172A">
              <a:alpha val="75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FFFFFF"/>
                </a:solidFill>
                <a:latin typeface="Noto Sans SC"/>
                <a:ea typeface="Noto Sans SC"/>
                <a:cs typeface="Noto Sans SC"/>
                <a:sym typeface="Noto Sans SC"/>
              </a:rPr>
              <a:t>常见安装失败原因排查</a:t>
            </a:r>
            <a:endParaRPr lang="en-US" sz="1100"/>
          </a:p>
        </p:txBody>
      </p:sp>
      <p:sp>
        <p:nvSpPr>
          <p:cNvPr id="4" name="AutoShape 4"/>
          <p:cNvSpPr/>
          <p:nvPr/>
        </p:nvSpPr>
        <p:spPr>
          <a:xfrm>
            <a:off x="762000" y="1651000"/>
            <a:ext cx="3302000" cy="2286000"/>
          </a:xfrm>
          <a:prstGeom prst="roundRect">
            <a:avLst>
              <a:gd name="adj" fmla="val 4444"/>
            </a:avLst>
          </a:prstGeom>
          <a:solidFill>
            <a:srgbClr val="1E293B">
              <a:alpha val="90000"/>
            </a:srgbClr>
          </a:solidFill>
          <a:ln w="12700" cap="flat" cmpd="sng">
            <a:solidFill>
              <a:srgbClr val="22D3EE">
                <a:alpha val="60000"/>
              </a:srgbClr>
            </a:solidFill>
            <a:prstDash val="solid"/>
            <a:round/>
          </a:ln>
        </p:spPr>
        <p:txBody>
          <a:bodyPr vert="horz" wrap="square" lIns="63500" tIns="63500" rIns="63500" bIns="63500" rtlCol="0" anchor="ctr"/>
          <a:lstStyle/>
          <a:p>
            <a:pPr algn="ctr">
              <a:defRPr/>
            </a:pPr>
            <a:endParaRPr/>
          </a:p>
        </p:txBody>
      </p:sp>
      <p:pic>
        <p:nvPicPr>
          <p:cNvPr id="5" name="Picture 5"/>
          <p:cNvPicPr>
            <a:picLocks noChangeAspect="1"/>
          </p:cNvPicPr>
          <p:nvPr/>
        </p:nvPicPr>
        <p:blipFill>
          <a:blip r:embed="rId4">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952500" y="1905000"/>
            <a:ext cx="457200" cy="457200"/>
          </a:xfrm>
          <a:prstGeom prst="rect">
            <a:avLst/>
          </a:prstGeom>
        </p:spPr>
      </p:pic>
      <p:sp>
        <p:nvSpPr>
          <p:cNvPr id="6" name="AutoShape 6"/>
          <p:cNvSpPr/>
          <p:nvPr/>
        </p:nvSpPr>
        <p:spPr>
          <a:xfrm>
            <a:off x="1524000" y="1879600"/>
            <a:ext cx="2286000" cy="1778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700" b="1" i="0" u="none" strike="noStrike">
                <a:solidFill>
                  <a:srgbClr val="FFFFFF"/>
                </a:solidFill>
                <a:latin typeface="Noto Sans SC"/>
                <a:ea typeface="Noto Sans SC"/>
                <a:cs typeface="Noto Sans SC"/>
                <a:sym typeface="Noto Sans SC"/>
              </a:rPr>
              <a:t>操作系统兼容性问题</a:t>
            </a:r>
            <a:endParaRPr lang="en-US" sz="1100"/>
          </a:p>
          <a:p>
            <a:pPr indent="0" algn="l">
              <a:lnSpc>
                <a:spcPct val="108333"/>
              </a:lnSpc>
              <a:spcBef>
                <a:spcPts val="800"/>
              </a:spcBef>
            </a:pPr>
            <a:r>
              <a:rPr lang="en-US" sz="1200" b="1" i="0" u="none" strike="noStrike">
                <a:solidFill>
                  <a:srgbClr val="22D3EE"/>
                </a:solidFill>
                <a:latin typeface="Noto Sans SC"/>
                <a:ea typeface="Noto Sans SC"/>
                <a:cs typeface="Noto Sans SC"/>
                <a:sym typeface="Noto Sans SC"/>
              </a:rPr>
              <a:t>💡 症状：</a:t>
            </a:r>
            <a:r>
              <a:rPr lang="en-US" sz="1200" b="0" i="0" u="none" strike="noStrike">
                <a:solidFill>
                  <a:srgbClr val="E5E7EB"/>
                </a:solidFill>
                <a:latin typeface="Noto Sans SC"/>
                <a:ea typeface="Noto Sans SC"/>
                <a:cs typeface="Noto Sans SC"/>
                <a:sym typeface="Noto Sans SC"/>
              </a:rPr>
              <a:t>Windows缺失运行库，macOS阻止程序运行，Linux缺失图形库。</a:t>
            </a:r>
          </a:p>
          <a:p>
            <a:pPr indent="0" algn="l">
              <a:lnSpc>
                <a:spcPct val="108333"/>
              </a:lnSpc>
              <a:spcBef>
                <a:spcPts val="600"/>
              </a:spcBef>
            </a:pPr>
            <a:r>
              <a:rPr lang="en-US" sz="1200" b="1" i="0" u="none" strike="noStrike">
                <a:solidFill>
                  <a:srgbClr val="22D3EE"/>
                </a:solidFill>
                <a:latin typeface="Noto Sans SC"/>
                <a:ea typeface="Noto Sans SC"/>
                <a:cs typeface="Noto Sans SC"/>
                <a:sym typeface="Noto Sans SC"/>
              </a:rPr>
              <a:t>🔍 排查：</a:t>
            </a:r>
            <a:r>
              <a:rPr lang="en-US" sz="1200" b="0" i="0" u="none" strike="noStrike">
                <a:solidFill>
                  <a:srgbClr val="E5E7EB"/>
                </a:solidFill>
                <a:latin typeface="Noto Sans SC"/>
                <a:ea typeface="Noto Sans SC"/>
                <a:cs typeface="Noto Sans SC"/>
                <a:sym typeface="Noto Sans SC"/>
              </a:rPr>
              <a:t>确认系统版本在支持范围内，安装缺失组件。</a:t>
            </a:r>
          </a:p>
        </p:txBody>
      </p:sp>
      <p:sp>
        <p:nvSpPr>
          <p:cNvPr id="7" name="AutoShape 7"/>
          <p:cNvSpPr/>
          <p:nvPr/>
        </p:nvSpPr>
        <p:spPr>
          <a:xfrm>
            <a:off x="4445000" y="1651000"/>
            <a:ext cx="3302000" cy="2286000"/>
          </a:xfrm>
          <a:prstGeom prst="roundRect">
            <a:avLst>
              <a:gd name="adj" fmla="val 4444"/>
            </a:avLst>
          </a:prstGeom>
          <a:solidFill>
            <a:srgbClr val="1E293B">
              <a:alpha val="90000"/>
            </a:srgbClr>
          </a:solidFill>
          <a:ln w="12700" cap="flat" cmpd="sng">
            <a:solidFill>
              <a:srgbClr val="22D3EE">
                <a:alpha val="60000"/>
              </a:srgbClr>
            </a:solidFill>
            <a:prstDash val="solid"/>
            <a:round/>
          </a:ln>
        </p:spPr>
        <p:txBody>
          <a:bodyPr vert="horz" wrap="square" lIns="63500" tIns="63500" rIns="63500" bIns="63500" rtlCol="0" anchor="ctr"/>
          <a:lstStyle/>
          <a:p>
            <a:pPr algn="ctr">
              <a:defRPr/>
            </a:pPr>
            <a:endParaRPr/>
          </a:p>
        </p:txBody>
      </p:sp>
      <p:pic>
        <p:nvPicPr>
          <p:cNvPr id="8" name="Picture 8"/>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4635500" y="1905000"/>
            <a:ext cx="457200" cy="457200"/>
          </a:xfrm>
          <a:prstGeom prst="rect">
            <a:avLst/>
          </a:prstGeom>
        </p:spPr>
      </p:pic>
      <p:sp>
        <p:nvSpPr>
          <p:cNvPr id="9" name="AutoShape 9"/>
          <p:cNvSpPr/>
          <p:nvPr/>
        </p:nvSpPr>
        <p:spPr>
          <a:xfrm>
            <a:off x="5207000" y="1879600"/>
            <a:ext cx="2286000" cy="1778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700" b="1" i="0" u="none" strike="noStrike">
                <a:solidFill>
                  <a:srgbClr val="FFFFFF"/>
                </a:solidFill>
                <a:latin typeface="Noto Sans SC"/>
                <a:ea typeface="Noto Sans SC"/>
                <a:cs typeface="Noto Sans SC"/>
                <a:sym typeface="Noto Sans SC"/>
              </a:rPr>
              <a:t>Python环境异常</a:t>
            </a:r>
            <a:endParaRPr lang="en-US" sz="1100"/>
          </a:p>
          <a:p>
            <a:pPr indent="0" algn="l">
              <a:lnSpc>
                <a:spcPct val="108333"/>
              </a:lnSpc>
              <a:spcBef>
                <a:spcPts val="800"/>
              </a:spcBef>
            </a:pPr>
            <a:r>
              <a:rPr lang="en-US" sz="1200" b="1" i="0" u="none" strike="noStrike">
                <a:solidFill>
                  <a:srgbClr val="22D3EE"/>
                </a:solidFill>
                <a:latin typeface="Noto Sans SC"/>
                <a:ea typeface="Noto Sans SC"/>
                <a:cs typeface="Noto Sans SC"/>
                <a:sym typeface="Noto Sans SC"/>
              </a:rPr>
              <a:t>💡 症状：</a:t>
            </a:r>
            <a:r>
              <a:rPr lang="en-US" sz="1200" b="0" i="0" u="none" strike="noStrike">
                <a:solidFill>
                  <a:srgbClr val="E5E7EB"/>
                </a:solidFill>
                <a:latin typeface="Noto Sans SC"/>
                <a:ea typeface="Noto Sans SC"/>
                <a:cs typeface="Noto Sans SC"/>
                <a:sym typeface="Noto Sans SC"/>
              </a:rPr>
              <a:t>未安装Python，版本不兼容，环境变量未配置。</a:t>
            </a:r>
          </a:p>
          <a:p>
            <a:pPr indent="0" algn="l">
              <a:lnSpc>
                <a:spcPct val="108333"/>
              </a:lnSpc>
              <a:spcBef>
                <a:spcPts val="600"/>
              </a:spcBef>
            </a:pPr>
            <a:r>
              <a:rPr lang="en-US" sz="1200" b="1" i="0" u="none" strike="noStrike">
                <a:solidFill>
                  <a:srgbClr val="22D3EE"/>
                </a:solidFill>
                <a:latin typeface="Noto Sans SC"/>
                <a:ea typeface="Noto Sans SC"/>
                <a:cs typeface="Noto Sans SC"/>
                <a:sym typeface="Noto Sans SC"/>
              </a:rPr>
              <a:t>🔍 排查：</a:t>
            </a:r>
            <a:r>
              <a:rPr lang="en-US" sz="1200" b="0" i="0" u="none" strike="noStrike">
                <a:solidFill>
                  <a:srgbClr val="E5E7EB"/>
                </a:solidFill>
                <a:latin typeface="Noto Sans SC"/>
                <a:ea typeface="Noto Sans SC"/>
                <a:cs typeface="Noto Sans SC"/>
                <a:sym typeface="Noto Sans SC"/>
              </a:rPr>
              <a:t>使用</a:t>
            </a:r>
            <a:r>
              <a:rPr lang="en-US" sz="1200" b="0" i="0" u="none" strike="noStrike">
                <a:solidFill>
                  <a:srgbClr val="FBBF24"/>
                </a:solidFill>
                <a:latin typeface="Roboto Mono"/>
                <a:ea typeface="Roboto Mono"/>
                <a:cs typeface="Roboto Mono"/>
                <a:sym typeface="Roboto Mono"/>
              </a:rPr>
              <a:t>python --version</a:t>
            </a:r>
            <a:r>
              <a:rPr lang="en-US" sz="1200" b="0" i="0" u="none" strike="noStrike">
                <a:solidFill>
                  <a:srgbClr val="E5E7EB"/>
                </a:solidFill>
                <a:latin typeface="Noto Sans SC"/>
                <a:ea typeface="Noto Sans SC"/>
                <a:cs typeface="Noto Sans SC"/>
                <a:sym typeface="Noto Sans SC"/>
              </a:rPr>
              <a:t>检查版本，确保路径正确。</a:t>
            </a:r>
          </a:p>
        </p:txBody>
      </p:sp>
      <p:sp>
        <p:nvSpPr>
          <p:cNvPr id="10" name="AutoShape 10"/>
          <p:cNvSpPr/>
          <p:nvPr/>
        </p:nvSpPr>
        <p:spPr>
          <a:xfrm>
            <a:off x="8128000" y="1651000"/>
            <a:ext cx="3302000" cy="2286000"/>
          </a:xfrm>
          <a:prstGeom prst="roundRect">
            <a:avLst>
              <a:gd name="adj" fmla="val 4444"/>
            </a:avLst>
          </a:prstGeom>
          <a:solidFill>
            <a:srgbClr val="1E293B">
              <a:alpha val="90000"/>
            </a:srgbClr>
          </a:solidFill>
          <a:ln w="12700" cap="flat" cmpd="sng">
            <a:solidFill>
              <a:srgbClr val="22D3EE">
                <a:alpha val="60000"/>
              </a:srgbClr>
            </a:solidFill>
            <a:prstDash val="solid"/>
            <a:round/>
          </a:ln>
        </p:spPr>
        <p:txBody>
          <a:bodyPr vert="horz" wrap="square" lIns="63500" tIns="63500" rIns="63500" bIns="63500" rtlCol="0" anchor="ctr"/>
          <a:lstStyle/>
          <a:p>
            <a:pPr algn="ctr">
              <a:defRPr/>
            </a:pPr>
            <a:endParaRPr/>
          </a:p>
        </p:txBody>
      </p:sp>
      <p:pic>
        <p:nvPicPr>
          <p:cNvPr id="11" name="Picture 11"/>
          <p:cNvPicPr>
            <a:picLocks noChangeAspect="1"/>
          </p:cNvPicPr>
          <p:nvPr/>
        </p:nvPicPr>
        <p:blipFill>
          <a:blip r:embed="rId8">
            <a:extLst>
              <a:ext uri="{28A0092B-C50C-407E-A947-70E740481C1C}">
                <a14:useLocalDpi xmlns:a14="http://schemas.microsoft.com/office/drawing/2010/main" val="0"/>
              </a:ext>
              <a:ext uri="{96DAC541-7B7A-43D3-8B79-37D633B846F1}">
                <asvg:svgBlip xmlns="" xmlns:asvg="http://schemas.microsoft.com/office/drawing/2016/SVG/main" r:embed="rId9"/>
              </a:ext>
            </a:extLst>
          </a:blip>
          <a:stretch>
            <a:fillRect/>
          </a:stretch>
        </p:blipFill>
        <p:spPr>
          <a:xfrm>
            <a:off x="8318500" y="1905000"/>
            <a:ext cx="457200" cy="457200"/>
          </a:xfrm>
          <a:prstGeom prst="rect">
            <a:avLst/>
          </a:prstGeom>
        </p:spPr>
      </p:pic>
      <p:sp>
        <p:nvSpPr>
          <p:cNvPr id="12" name="AutoShape 12"/>
          <p:cNvSpPr/>
          <p:nvPr/>
        </p:nvSpPr>
        <p:spPr>
          <a:xfrm>
            <a:off x="8890000" y="1879600"/>
            <a:ext cx="2286000" cy="1778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700" b="1" i="0" u="none" strike="noStrike">
                <a:solidFill>
                  <a:srgbClr val="FFFFFF"/>
                </a:solidFill>
                <a:latin typeface="Noto Sans SC"/>
                <a:ea typeface="Noto Sans SC"/>
                <a:cs typeface="Noto Sans SC"/>
                <a:sym typeface="Noto Sans SC"/>
              </a:rPr>
              <a:t>网络连接受限</a:t>
            </a:r>
            <a:endParaRPr lang="en-US" sz="1100"/>
          </a:p>
          <a:p>
            <a:pPr indent="0" algn="l">
              <a:lnSpc>
                <a:spcPct val="108333"/>
              </a:lnSpc>
              <a:spcBef>
                <a:spcPts val="800"/>
              </a:spcBef>
            </a:pPr>
            <a:r>
              <a:rPr lang="en-US" sz="1200" b="1" i="0" u="none" strike="noStrike">
                <a:solidFill>
                  <a:srgbClr val="22D3EE"/>
                </a:solidFill>
                <a:latin typeface="Noto Sans SC"/>
                <a:ea typeface="Noto Sans SC"/>
                <a:cs typeface="Noto Sans SC"/>
                <a:sym typeface="Noto Sans SC"/>
              </a:rPr>
              <a:t>💡 症状：</a:t>
            </a:r>
            <a:r>
              <a:rPr lang="en-US" sz="1200" b="0" i="0" u="none" strike="noStrike">
                <a:solidFill>
                  <a:srgbClr val="E5E7EB"/>
                </a:solidFill>
                <a:latin typeface="Noto Sans SC"/>
                <a:ea typeface="Noto Sans SC"/>
                <a:cs typeface="Noto Sans SC"/>
                <a:sym typeface="Noto Sans SC"/>
              </a:rPr>
              <a:t>依赖包下载失败，模型请求无响应，超时报错。</a:t>
            </a:r>
          </a:p>
          <a:p>
            <a:pPr indent="0" algn="l">
              <a:lnSpc>
                <a:spcPct val="108333"/>
              </a:lnSpc>
              <a:spcBef>
                <a:spcPts val="600"/>
              </a:spcBef>
            </a:pPr>
            <a:r>
              <a:rPr lang="en-US" sz="1200" b="1" i="0" u="none" strike="noStrike">
                <a:solidFill>
                  <a:srgbClr val="22D3EE"/>
                </a:solidFill>
                <a:latin typeface="Noto Sans SC"/>
                <a:ea typeface="Noto Sans SC"/>
                <a:cs typeface="Noto Sans SC"/>
                <a:sym typeface="Noto Sans SC"/>
              </a:rPr>
              <a:t>🔍 排查：</a:t>
            </a:r>
            <a:r>
              <a:rPr lang="en-US" sz="1200" b="0" i="0" u="none" strike="noStrike">
                <a:solidFill>
                  <a:srgbClr val="E5E7EB"/>
                </a:solidFill>
                <a:latin typeface="Noto Sans SC"/>
                <a:ea typeface="Noto Sans SC"/>
                <a:cs typeface="Noto Sans SC"/>
                <a:sym typeface="Noto Sans SC"/>
              </a:rPr>
              <a:t>测试网络连通性，正确配置代理或VPN。</a:t>
            </a:r>
          </a:p>
        </p:txBody>
      </p:sp>
      <p:sp>
        <p:nvSpPr>
          <p:cNvPr id="13" name="AutoShape 13"/>
          <p:cNvSpPr/>
          <p:nvPr/>
        </p:nvSpPr>
        <p:spPr>
          <a:xfrm>
            <a:off x="762000" y="4191000"/>
            <a:ext cx="5270500" cy="2159000"/>
          </a:xfrm>
          <a:prstGeom prst="roundRect">
            <a:avLst>
              <a:gd name="adj" fmla="val 4705"/>
            </a:avLst>
          </a:prstGeom>
          <a:solidFill>
            <a:srgbClr val="1E293B">
              <a:alpha val="90000"/>
            </a:srgbClr>
          </a:solidFill>
          <a:ln w="12700" cap="flat" cmpd="sng">
            <a:solidFill>
              <a:srgbClr val="22D3EE">
                <a:alpha val="60000"/>
              </a:srgbClr>
            </a:solidFill>
            <a:prstDash val="solid"/>
            <a:round/>
          </a:ln>
        </p:spPr>
        <p:txBody>
          <a:bodyPr vert="horz" wrap="square" lIns="63500" tIns="63500" rIns="63500" bIns="63500" rtlCol="0" anchor="ctr"/>
          <a:lstStyle/>
          <a:p>
            <a:pPr algn="ctr">
              <a:defRPr/>
            </a:pPr>
            <a:endParaRPr/>
          </a:p>
        </p:txBody>
      </p:sp>
      <p:pic>
        <p:nvPicPr>
          <p:cNvPr id="14" name="Picture 14"/>
          <p:cNvPicPr>
            <a:picLocks noChangeAspect="1"/>
          </p:cNvPicPr>
          <p:nvPr/>
        </p:nvPicPr>
        <p:blipFill>
          <a:blip r:embed="rId10">
            <a:extLst>
              <a:ext uri="{28A0092B-C50C-407E-A947-70E740481C1C}">
                <a14:useLocalDpi xmlns:a14="http://schemas.microsoft.com/office/drawing/2010/main" val="0"/>
              </a:ext>
              <a:ext uri="{96DAC541-7B7A-43D3-8B79-37D633B846F1}">
                <asvg:svgBlip xmlns="" xmlns:asvg="http://schemas.microsoft.com/office/drawing/2016/SVG/main" r:embed="rId11"/>
              </a:ext>
            </a:extLst>
          </a:blip>
          <a:stretch>
            <a:fillRect/>
          </a:stretch>
        </p:blipFill>
        <p:spPr>
          <a:xfrm>
            <a:off x="1016000" y="4508500"/>
            <a:ext cx="508000" cy="508000"/>
          </a:xfrm>
          <a:prstGeom prst="rect">
            <a:avLst/>
          </a:prstGeom>
        </p:spPr>
      </p:pic>
      <p:sp>
        <p:nvSpPr>
          <p:cNvPr id="15" name="AutoShape 15"/>
          <p:cNvSpPr/>
          <p:nvPr/>
        </p:nvSpPr>
        <p:spPr>
          <a:xfrm>
            <a:off x="1778000" y="4445000"/>
            <a:ext cx="3937000" cy="1651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800" b="1" i="0" u="none" strike="noStrike">
                <a:solidFill>
                  <a:srgbClr val="FFFFFF"/>
                </a:solidFill>
                <a:latin typeface="Noto Sans SC"/>
                <a:ea typeface="Noto Sans SC"/>
                <a:cs typeface="Noto Sans SC"/>
                <a:sym typeface="Noto Sans SC"/>
              </a:rPr>
              <a:t>权限受限 (Permission Denied)</a:t>
            </a:r>
            <a:endParaRPr lang="en-US" sz="1100"/>
          </a:p>
          <a:p>
            <a:pPr indent="0" algn="l">
              <a:lnSpc>
                <a:spcPct val="116666"/>
              </a:lnSpc>
              <a:spcBef>
                <a:spcPts val="1000"/>
              </a:spcBef>
            </a:pPr>
            <a:r>
              <a:rPr lang="en-US" sz="1300" b="0" i="0" u="none" strike="noStrike">
                <a:solidFill>
                  <a:srgbClr val="E5E7EB"/>
                </a:solidFill>
                <a:latin typeface="Noto Sans SC"/>
                <a:ea typeface="Noto Sans SC"/>
                <a:cs typeface="Noto Sans SC"/>
                <a:sym typeface="Noto Sans SC"/>
              </a:rPr>
              <a:t>无法写入系统文件目录或创建新文件夹。建议以管理员身份运行终端或安装程序，或在 Linux/macOS 下使用</a:t>
            </a:r>
            <a:r>
              <a:rPr lang="en-US" sz="1300" b="0" i="0" u="none" strike="noStrike">
                <a:solidFill>
                  <a:srgbClr val="FBBF24"/>
                </a:solidFill>
                <a:latin typeface="Roboto Mono"/>
                <a:ea typeface="Roboto Mono"/>
                <a:cs typeface="Roboto Mono"/>
                <a:sym typeface="Roboto Mono"/>
              </a:rPr>
              <a:t>sudo</a:t>
            </a:r>
            <a:r>
              <a:rPr lang="en-US" sz="1300" b="0" i="0" u="none" strike="noStrike">
                <a:solidFill>
                  <a:srgbClr val="E5E7EB"/>
                </a:solidFill>
                <a:latin typeface="Noto Sans SC"/>
                <a:ea typeface="Noto Sans SC"/>
                <a:cs typeface="Noto Sans SC"/>
                <a:sym typeface="Noto Sans SC"/>
              </a:rPr>
              <a:t>提升权限。</a:t>
            </a:r>
          </a:p>
        </p:txBody>
      </p:sp>
      <p:sp>
        <p:nvSpPr>
          <p:cNvPr id="16" name="AutoShape 16"/>
          <p:cNvSpPr/>
          <p:nvPr/>
        </p:nvSpPr>
        <p:spPr>
          <a:xfrm>
            <a:off x="6159500" y="4191000"/>
            <a:ext cx="5270500" cy="2159000"/>
          </a:xfrm>
          <a:prstGeom prst="roundRect">
            <a:avLst>
              <a:gd name="adj" fmla="val 4705"/>
            </a:avLst>
          </a:prstGeom>
          <a:solidFill>
            <a:srgbClr val="1E293B">
              <a:alpha val="90000"/>
            </a:srgbClr>
          </a:solidFill>
          <a:ln w="12700" cap="flat" cmpd="sng">
            <a:solidFill>
              <a:srgbClr val="22D3EE">
                <a:alpha val="60000"/>
              </a:srgbClr>
            </a:solidFill>
            <a:prstDash val="solid"/>
            <a:round/>
          </a:ln>
        </p:spPr>
        <p:txBody>
          <a:bodyPr vert="horz" wrap="square" lIns="63500" tIns="63500" rIns="63500" bIns="63500" rtlCol="0" anchor="ctr"/>
          <a:lstStyle/>
          <a:p>
            <a:pPr algn="ctr">
              <a:defRPr/>
            </a:pPr>
            <a:endParaRPr/>
          </a:p>
        </p:txBody>
      </p:sp>
      <p:pic>
        <p:nvPicPr>
          <p:cNvPr id="17" name="Picture 17"/>
          <p:cNvPicPr>
            <a:picLocks noChangeAspect="1"/>
          </p:cNvPicPr>
          <p:nvPr/>
        </p:nvPicPr>
        <p:blipFill>
          <a:blip r:embed="rId12">
            <a:extLst>
              <a:ext uri="{28A0092B-C50C-407E-A947-70E740481C1C}">
                <a14:useLocalDpi xmlns:a14="http://schemas.microsoft.com/office/drawing/2010/main" val="0"/>
              </a:ext>
              <a:ext uri="{96DAC541-7B7A-43D3-8B79-37D633B846F1}">
                <asvg:svgBlip xmlns="" xmlns:asvg="http://schemas.microsoft.com/office/drawing/2016/SVG/main" r:embed="rId13"/>
              </a:ext>
            </a:extLst>
          </a:blip>
          <a:stretch>
            <a:fillRect/>
          </a:stretch>
        </p:blipFill>
        <p:spPr>
          <a:xfrm>
            <a:off x="6413500" y="4508500"/>
            <a:ext cx="508000" cy="508000"/>
          </a:xfrm>
          <a:prstGeom prst="rect">
            <a:avLst/>
          </a:prstGeom>
        </p:spPr>
      </p:pic>
      <p:sp>
        <p:nvSpPr>
          <p:cNvPr id="18" name="AutoShape 18"/>
          <p:cNvSpPr/>
          <p:nvPr/>
        </p:nvSpPr>
        <p:spPr>
          <a:xfrm>
            <a:off x="7175500" y="4445000"/>
            <a:ext cx="3937000" cy="1651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800" b="1" i="0" u="none" strike="noStrike">
                <a:solidFill>
                  <a:srgbClr val="FFFFFF"/>
                </a:solidFill>
                <a:latin typeface="Noto Sans SC"/>
                <a:ea typeface="Noto Sans SC"/>
                <a:cs typeface="Noto Sans SC"/>
                <a:sym typeface="Noto Sans SC"/>
              </a:rPr>
              <a:t>依赖包版本冲突</a:t>
            </a:r>
            <a:endParaRPr lang="en-US" sz="1100"/>
          </a:p>
          <a:p>
            <a:pPr indent="0" algn="l">
              <a:lnSpc>
                <a:spcPct val="116666"/>
              </a:lnSpc>
              <a:spcBef>
                <a:spcPts val="1000"/>
              </a:spcBef>
            </a:pPr>
            <a:r>
              <a:rPr lang="en-US" sz="1300" b="0" i="0" u="none" strike="noStrike">
                <a:solidFill>
                  <a:srgbClr val="E5E7EB"/>
                </a:solidFill>
                <a:latin typeface="Noto Sans SC"/>
                <a:ea typeface="Noto Sans SC"/>
                <a:cs typeface="Noto Sans SC"/>
                <a:sym typeface="Noto Sans SC"/>
              </a:rPr>
              <a:t>安装过程提示包版本不兼容，或旧依赖未清理导致冲突。推荐使用独立的虚拟环境 (Virtual Env) 隔离项目环境，并使用</a:t>
            </a:r>
            <a:r>
              <a:rPr lang="en-US" sz="1300" b="0" i="0" u="none" strike="noStrike">
                <a:solidFill>
                  <a:srgbClr val="FBBF24"/>
                </a:solidFill>
                <a:latin typeface="Roboto Mono"/>
                <a:ea typeface="Roboto Mono"/>
                <a:cs typeface="Roboto Mono"/>
                <a:sym typeface="Roboto Mono"/>
              </a:rPr>
              <a:t>pip check</a:t>
            </a:r>
            <a:r>
              <a:rPr lang="en-US" sz="1300" b="0" i="0" u="none" strike="noStrike">
                <a:solidFill>
                  <a:srgbClr val="E5E7EB"/>
                </a:solidFill>
                <a:latin typeface="Noto Sans SC"/>
                <a:ea typeface="Noto Sans SC"/>
                <a:cs typeface="Noto Sans SC"/>
                <a:sym typeface="Noto Sans SC"/>
              </a:rPr>
              <a:t>命令检查依赖状态。</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1016000" y="1016000"/>
            <a:ext cx="10160000" cy="1524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9600" b="1" i="0" u="none" strike="noStrike" dirty="0" smtClean="0">
                <a:solidFill>
                  <a:srgbClr val="22D3EE"/>
                </a:solidFill>
                <a:latin typeface="Noto Sans SC"/>
                <a:ea typeface="Noto Sans SC"/>
                <a:cs typeface="Noto Sans SC"/>
                <a:sym typeface="Noto Sans SC"/>
              </a:rPr>
              <a:t>1.4</a:t>
            </a:r>
            <a:endParaRPr lang="en-US" sz="1100" dirty="0"/>
          </a:p>
        </p:txBody>
      </p:sp>
      <p:sp>
        <p:nvSpPr>
          <p:cNvPr id="3" name="AutoShape 3"/>
          <p:cNvSpPr/>
          <p:nvPr/>
        </p:nvSpPr>
        <p:spPr>
          <a:xfrm>
            <a:off x="1016000" y="3048000"/>
            <a:ext cx="10160000" cy="889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4000" b="1" i="0" u="none" strike="noStrike">
                <a:solidFill>
                  <a:srgbClr val="FFFFFF"/>
                </a:solidFill>
                <a:latin typeface="Noto Sans SC"/>
                <a:ea typeface="Noto Sans SC"/>
                <a:cs typeface="Noto Sans SC"/>
                <a:sym typeface="Noto Sans SC"/>
              </a:rPr>
              <a:t>开发环境初始化</a:t>
            </a:r>
            <a:endParaRPr lang="en-US" sz="1100"/>
          </a:p>
        </p:txBody>
      </p:sp>
      <p:sp>
        <p:nvSpPr>
          <p:cNvPr id="4" name="AutoShape 4"/>
          <p:cNvSpPr/>
          <p:nvPr/>
        </p:nvSpPr>
        <p:spPr>
          <a:xfrm>
            <a:off x="1016000" y="4445000"/>
            <a:ext cx="10160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0" i="0" u="none" strike="noStrike">
                <a:solidFill>
                  <a:srgbClr val="FFFFFF">
                    <a:alpha val="70196"/>
                  </a:srgbClr>
                </a:solidFill>
                <a:latin typeface="Noto Sans SC"/>
                <a:ea typeface="Noto Sans SC"/>
                <a:cs typeface="Noto Sans SC"/>
                <a:sym typeface="Noto Sans SC"/>
              </a:rPr>
              <a:t>INITIALIZATION OF DEVELOPMENT ENVIRONMENT</a:t>
            </a:r>
            <a:endParaRPr lang="en-US" sz="1100"/>
          </a:p>
        </p:txBody>
      </p:sp>
      <p:sp>
        <p:nvSpPr>
          <p:cNvPr id="5" name="AutoShape 5"/>
          <p:cNvSpPr/>
          <p:nvPr/>
        </p:nvSpPr>
        <p:spPr>
          <a:xfrm>
            <a:off x="1016000" y="5461000"/>
            <a:ext cx="1016000" cy="76200"/>
          </a:xfrm>
          <a:prstGeom prst="roundRect">
            <a:avLst>
              <a:gd name="adj" fmla="val 0"/>
            </a:avLst>
          </a:prstGeom>
          <a:solidFill>
            <a:srgbClr val="22D3EE">
              <a:alpha val="100000"/>
            </a:srgbClr>
          </a:solidFill>
          <a:ln w="25400" cap="flat" cmpd="sng">
            <a:noFill/>
            <a:prstDash val="solid"/>
            <a:round/>
          </a:ln>
        </p:spPr>
        <p:txBody>
          <a:bodyPr vert="horz" wrap="square" lIns="63500" tIns="63500" rIns="63500" bIns="63500" rtlCol="0" anchor="ctr"/>
          <a:lstStyle/>
          <a:p>
            <a:pPr algn="ctr">
              <a:defRPr/>
            </a:pPr>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111827">
              <a:alpha val="75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FFFFFF"/>
                </a:solidFill>
                <a:latin typeface="Noto Sans SC"/>
                <a:ea typeface="Noto Sans SC"/>
                <a:cs typeface="Noto Sans SC"/>
                <a:sym typeface="Noto Sans SC"/>
              </a:rPr>
              <a:t>虚拟环境创建与激活</a:t>
            </a:r>
            <a:endParaRPr lang="en-US" sz="1100"/>
          </a:p>
        </p:txBody>
      </p:sp>
      <p:sp>
        <p:nvSpPr>
          <p:cNvPr id="4" name="AutoShape 4"/>
          <p:cNvSpPr/>
          <p:nvPr/>
        </p:nvSpPr>
        <p:spPr>
          <a:xfrm>
            <a:off x="762000" y="1524000"/>
            <a:ext cx="3302000" cy="2413000"/>
          </a:xfrm>
          <a:prstGeom prst="roundRect">
            <a:avLst>
              <a:gd name="adj" fmla="val 6315"/>
            </a:avLst>
          </a:prstGeom>
          <a:solidFill>
            <a:srgbClr val="1E293B">
              <a:alpha val="90000"/>
            </a:srgbClr>
          </a:solidFill>
          <a:ln w="12700" cap="flat" cmpd="sng">
            <a:solidFill>
              <a:srgbClr val="22D3EE">
                <a:alpha val="30000"/>
              </a:srgbClr>
            </a:solidFill>
            <a:prstDash val="solid"/>
            <a:round/>
          </a:ln>
        </p:spPr>
        <p:txBody>
          <a:bodyPr vert="horz" wrap="square" lIns="63500" tIns="63500" rIns="63500" bIns="63500" rtlCol="0" anchor="ctr"/>
          <a:lstStyle/>
          <a:p>
            <a:pPr algn="ctr">
              <a:defRPr/>
            </a:pPr>
            <a:endParaRPr/>
          </a:p>
        </p:txBody>
      </p:sp>
      <p:pic>
        <p:nvPicPr>
          <p:cNvPr id="5" name="Picture 5"/>
          <p:cNvPicPr>
            <a:picLocks noChangeAspect="1"/>
          </p:cNvPicPr>
          <p:nvPr/>
        </p:nvPicPr>
        <p:blipFill>
          <a:blip r:embed="rId4">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1016000" y="1778000"/>
            <a:ext cx="304800" cy="304800"/>
          </a:xfrm>
          <a:prstGeom prst="rect">
            <a:avLst/>
          </a:prstGeom>
        </p:spPr>
      </p:pic>
      <p:sp>
        <p:nvSpPr>
          <p:cNvPr id="6" name="AutoShape 6"/>
          <p:cNvSpPr/>
          <p:nvPr/>
        </p:nvSpPr>
        <p:spPr>
          <a:xfrm>
            <a:off x="1460500" y="1752600"/>
            <a:ext cx="2413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22D3EE"/>
                </a:solidFill>
                <a:latin typeface="Noto Sans SC"/>
                <a:ea typeface="Noto Sans SC"/>
                <a:cs typeface="Noto Sans SC"/>
                <a:sym typeface="Noto Sans SC"/>
              </a:rPr>
              <a:t>虚拟环境的作用</a:t>
            </a:r>
            <a:endParaRPr lang="en-US" sz="1100"/>
          </a:p>
        </p:txBody>
      </p:sp>
      <p:sp>
        <p:nvSpPr>
          <p:cNvPr id="7" name="AutoShape 7"/>
          <p:cNvSpPr/>
          <p:nvPr/>
        </p:nvSpPr>
        <p:spPr>
          <a:xfrm>
            <a:off x="1016000" y="2413000"/>
            <a:ext cx="2794000" cy="1270000"/>
          </a:xfrm>
          <a:prstGeom prst="rect">
            <a:avLst/>
          </a:prstGeom>
          <a:noFill/>
          <a:ln w="12700" cap="flat" cmpd="sng">
            <a:noFill/>
            <a:prstDash val="solid"/>
            <a:round/>
          </a:ln>
        </p:spPr>
        <p:txBody>
          <a:bodyPr vert="horz" wrap="square" lIns="0" tIns="0" rIns="0" bIns="0" rtlCol="0" anchor="ctr" anchorCtr="0"/>
          <a:lstStyle/>
          <a:p>
            <a:pPr indent="0" algn="l">
              <a:lnSpc>
                <a:spcPct val="116666"/>
              </a:lnSpc>
              <a:defRPr/>
            </a:pPr>
            <a:r>
              <a:rPr lang="en-US" sz="1300" b="0" i="0" u="none" strike="noStrike">
                <a:solidFill>
                  <a:srgbClr val="E5E7EB"/>
                </a:solidFill>
                <a:latin typeface="Noto Sans SC"/>
                <a:ea typeface="Noto Sans SC"/>
                <a:cs typeface="Noto Sans SC"/>
                <a:sym typeface="Noto Sans SC"/>
              </a:rPr>
              <a:t>•</a:t>
            </a:r>
            <a:r>
              <a:rPr lang="en-US" sz="1300" b="1" i="0" u="none" strike="noStrike">
                <a:solidFill>
                  <a:srgbClr val="E5E7EB"/>
                </a:solidFill>
                <a:latin typeface="Noto Sans SC"/>
                <a:ea typeface="Noto Sans SC"/>
                <a:cs typeface="Noto Sans SC"/>
                <a:sym typeface="Noto Sans SC"/>
              </a:rPr>
              <a:t>依赖隔离：</a:t>
            </a:r>
            <a:r>
              <a:rPr lang="en-US" sz="1300" b="0" i="0" u="none" strike="noStrike">
                <a:solidFill>
                  <a:srgbClr val="E5E7EB"/>
                </a:solidFill>
                <a:latin typeface="Noto Sans SC"/>
                <a:ea typeface="Noto Sans SC"/>
                <a:cs typeface="Noto Sans SC"/>
                <a:sym typeface="Noto Sans SC"/>
              </a:rPr>
              <a:t>为项目构建独立空间，防止不同项目间的包版本冲突，保持环境纯净。</a:t>
            </a:r>
            <a:endParaRPr lang="en-US" sz="1100"/>
          </a:p>
          <a:p>
            <a:pPr indent="0" algn="l">
              <a:lnSpc>
                <a:spcPct val="116666"/>
              </a:lnSpc>
            </a:pPr>
            <a:r>
              <a:rPr lang="en-US" sz="1300" b="0" i="0" u="none" strike="noStrike">
                <a:solidFill>
                  <a:srgbClr val="E5E7EB"/>
                </a:solidFill>
                <a:latin typeface="Noto Sans SC"/>
                <a:ea typeface="Noto Sans SC"/>
                <a:cs typeface="Noto Sans SC"/>
                <a:sym typeface="Noto Sans SC"/>
              </a:rPr>
              <a:t>•</a:t>
            </a:r>
            <a:r>
              <a:rPr lang="en-US" sz="1300" b="1" i="0" u="none" strike="noStrike">
                <a:solidFill>
                  <a:srgbClr val="E5E7EB"/>
                </a:solidFill>
                <a:latin typeface="Noto Sans SC"/>
                <a:ea typeface="Noto Sans SC"/>
                <a:cs typeface="Noto Sans SC"/>
                <a:sym typeface="Noto Sans SC"/>
              </a:rPr>
              <a:t>复现性强：</a:t>
            </a:r>
            <a:r>
              <a:rPr lang="en-US" sz="1300" b="0" i="0" u="none" strike="noStrike">
                <a:solidFill>
                  <a:srgbClr val="E5E7EB"/>
                </a:solidFill>
                <a:latin typeface="Noto Sans SC"/>
                <a:ea typeface="Noto Sans SC"/>
                <a:cs typeface="Noto Sans SC"/>
                <a:sym typeface="Noto Sans SC"/>
              </a:rPr>
              <a:t>便于团队成员协作和项目在不同设备上的快速部署。</a:t>
            </a:r>
          </a:p>
        </p:txBody>
      </p:sp>
      <p:sp>
        <p:nvSpPr>
          <p:cNvPr id="8" name="AutoShape 8"/>
          <p:cNvSpPr/>
          <p:nvPr/>
        </p:nvSpPr>
        <p:spPr>
          <a:xfrm>
            <a:off x="762000" y="4191000"/>
            <a:ext cx="3302000" cy="2286000"/>
          </a:xfrm>
          <a:prstGeom prst="roundRect">
            <a:avLst>
              <a:gd name="adj" fmla="val 6666"/>
            </a:avLst>
          </a:prstGeom>
          <a:solidFill>
            <a:srgbClr val="1E293B">
              <a:alpha val="90000"/>
            </a:srgbClr>
          </a:solidFill>
          <a:ln w="12700" cap="flat" cmpd="sng">
            <a:solidFill>
              <a:srgbClr val="22D3EE">
                <a:alpha val="30000"/>
              </a:srgbClr>
            </a:solidFill>
            <a:prstDash val="solid"/>
            <a:round/>
          </a:ln>
        </p:spPr>
        <p:txBody>
          <a:bodyPr vert="horz" wrap="square" lIns="63500" tIns="63500" rIns="63500" bIns="63500" rtlCol="0" anchor="ctr"/>
          <a:lstStyle/>
          <a:p>
            <a:pPr algn="ctr">
              <a:defRPr/>
            </a:pPr>
            <a:endParaRPr/>
          </a:p>
        </p:txBody>
      </p:sp>
      <p:pic>
        <p:nvPicPr>
          <p:cNvPr id="9" name="Picture 9"/>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1016000" y="4445000"/>
            <a:ext cx="304800" cy="304800"/>
          </a:xfrm>
          <a:prstGeom prst="rect">
            <a:avLst/>
          </a:prstGeom>
        </p:spPr>
      </p:pic>
      <p:sp>
        <p:nvSpPr>
          <p:cNvPr id="10" name="AutoShape 10"/>
          <p:cNvSpPr/>
          <p:nvPr/>
        </p:nvSpPr>
        <p:spPr>
          <a:xfrm>
            <a:off x="1460500" y="4419600"/>
            <a:ext cx="2413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22D3EE"/>
                </a:solidFill>
                <a:latin typeface="Noto Sans SC"/>
                <a:ea typeface="Noto Sans SC"/>
                <a:cs typeface="Noto Sans SC"/>
                <a:sym typeface="Noto Sans SC"/>
              </a:rPr>
              <a:t>创建流程 (venv)</a:t>
            </a:r>
            <a:endParaRPr lang="en-US" sz="1100"/>
          </a:p>
        </p:txBody>
      </p:sp>
      <p:sp>
        <p:nvSpPr>
          <p:cNvPr id="11" name="AutoShape 11"/>
          <p:cNvSpPr/>
          <p:nvPr/>
        </p:nvSpPr>
        <p:spPr>
          <a:xfrm>
            <a:off x="1016000" y="5080000"/>
            <a:ext cx="2794000" cy="1143000"/>
          </a:xfrm>
          <a:prstGeom prst="rect">
            <a:avLst/>
          </a:prstGeom>
          <a:noFill/>
          <a:ln w="12700" cap="flat" cmpd="sng">
            <a:noFill/>
            <a:prstDash val="solid"/>
            <a:round/>
          </a:ln>
        </p:spPr>
        <p:txBody>
          <a:bodyPr vert="horz" wrap="square" lIns="0" tIns="0" rIns="0" bIns="0" rtlCol="0" anchor="ctr" anchorCtr="0"/>
          <a:lstStyle/>
          <a:p>
            <a:pPr indent="0" algn="l">
              <a:lnSpc>
                <a:spcPct val="116666"/>
              </a:lnSpc>
              <a:defRPr/>
            </a:pPr>
            <a:r>
              <a:rPr lang="en-US" sz="1300" b="0" i="0" u="none" strike="noStrike">
                <a:solidFill>
                  <a:srgbClr val="E5E7EB"/>
                </a:solidFill>
                <a:latin typeface="Noto Sans SC"/>
                <a:ea typeface="Noto Sans SC"/>
                <a:cs typeface="Noto Sans SC"/>
                <a:sym typeface="Noto Sans SC"/>
              </a:rPr>
              <a:t>1. 在项目根目录打开终端或命令行工具。</a:t>
            </a:r>
            <a:endParaRPr lang="en-US" sz="1100"/>
          </a:p>
          <a:p>
            <a:pPr indent="0" algn="l">
              <a:lnSpc>
                <a:spcPct val="116666"/>
              </a:lnSpc>
            </a:pPr>
            <a:r>
              <a:rPr lang="en-US" sz="1300" b="0" i="0" u="none" strike="noStrike">
                <a:solidFill>
                  <a:srgbClr val="E5E7EB"/>
                </a:solidFill>
                <a:latin typeface="Noto Sans SC"/>
                <a:ea typeface="Noto Sans SC"/>
                <a:cs typeface="Noto Sans SC"/>
                <a:sym typeface="Noto Sans SC"/>
              </a:rPr>
              <a:t>2. 执行创建命令：</a:t>
            </a:r>
            <a:r>
              <a:rPr lang="en-US" sz="1200" b="1" i="0" u="none" strike="noStrike">
                <a:solidFill>
                  <a:srgbClr val="A7F3D0"/>
                </a:solidFill>
                <a:latin typeface="Roboto Mono"/>
                <a:ea typeface="Roboto Mono"/>
                <a:cs typeface="Roboto Mono"/>
                <a:sym typeface="Roboto Mono"/>
              </a:rPr>
              <a:t>python -m venv .venv</a:t>
            </a:r>
          </a:p>
        </p:txBody>
      </p:sp>
      <p:sp>
        <p:nvSpPr>
          <p:cNvPr id="12" name="AutoShape 12"/>
          <p:cNvSpPr/>
          <p:nvPr/>
        </p:nvSpPr>
        <p:spPr>
          <a:xfrm>
            <a:off x="4318000" y="1524000"/>
            <a:ext cx="3302000" cy="3048000"/>
          </a:xfrm>
          <a:prstGeom prst="roundRect">
            <a:avLst>
              <a:gd name="adj" fmla="val 5000"/>
            </a:avLst>
          </a:prstGeom>
          <a:solidFill>
            <a:srgbClr val="1E293B">
              <a:alpha val="90000"/>
            </a:srgbClr>
          </a:solidFill>
          <a:ln w="12700" cap="flat" cmpd="sng">
            <a:solidFill>
              <a:srgbClr val="22D3EE">
                <a:alpha val="30000"/>
              </a:srgbClr>
            </a:solidFill>
            <a:prstDash val="solid"/>
            <a:round/>
          </a:ln>
        </p:spPr>
        <p:txBody>
          <a:bodyPr vert="horz" wrap="square" lIns="63500" tIns="63500" rIns="63500" bIns="63500" rtlCol="0" anchor="ctr"/>
          <a:lstStyle/>
          <a:p>
            <a:pPr algn="ctr">
              <a:defRPr/>
            </a:pPr>
            <a:endParaRPr/>
          </a:p>
        </p:txBody>
      </p:sp>
      <p:pic>
        <p:nvPicPr>
          <p:cNvPr id="13" name="Picture 13"/>
          <p:cNvPicPr>
            <a:picLocks noChangeAspect="1"/>
          </p:cNvPicPr>
          <p:nvPr/>
        </p:nvPicPr>
        <p:blipFill>
          <a:blip r:embed="rId8">
            <a:extLst>
              <a:ext uri="{28A0092B-C50C-407E-A947-70E740481C1C}">
                <a14:useLocalDpi xmlns:a14="http://schemas.microsoft.com/office/drawing/2010/main" val="0"/>
              </a:ext>
              <a:ext uri="{96DAC541-7B7A-43D3-8B79-37D633B846F1}">
                <asvg:svgBlip xmlns="" xmlns:asvg="http://schemas.microsoft.com/office/drawing/2016/SVG/main" r:embed="rId9"/>
              </a:ext>
            </a:extLst>
          </a:blip>
          <a:stretch>
            <a:fillRect/>
          </a:stretch>
        </p:blipFill>
        <p:spPr>
          <a:xfrm>
            <a:off x="4572000" y="1778000"/>
            <a:ext cx="304800" cy="304800"/>
          </a:xfrm>
          <a:prstGeom prst="rect">
            <a:avLst/>
          </a:prstGeom>
        </p:spPr>
      </p:pic>
      <p:sp>
        <p:nvSpPr>
          <p:cNvPr id="14" name="AutoShape 14"/>
          <p:cNvSpPr/>
          <p:nvPr/>
        </p:nvSpPr>
        <p:spPr>
          <a:xfrm>
            <a:off x="5016500" y="1752600"/>
            <a:ext cx="2413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22D3EE"/>
                </a:solidFill>
                <a:latin typeface="Noto Sans SC"/>
                <a:ea typeface="Noto Sans SC"/>
                <a:cs typeface="Noto Sans SC"/>
                <a:sym typeface="Noto Sans SC"/>
              </a:rPr>
              <a:t>激活虚拟环境</a:t>
            </a:r>
            <a:endParaRPr lang="en-US" sz="1100"/>
          </a:p>
        </p:txBody>
      </p:sp>
      <p:sp>
        <p:nvSpPr>
          <p:cNvPr id="15" name="AutoShape 15"/>
          <p:cNvSpPr/>
          <p:nvPr/>
        </p:nvSpPr>
        <p:spPr>
          <a:xfrm>
            <a:off x="4572000" y="2413000"/>
            <a:ext cx="2794000" cy="1905000"/>
          </a:xfrm>
          <a:prstGeom prst="rect">
            <a:avLst/>
          </a:prstGeom>
          <a:noFill/>
          <a:ln w="12700" cap="flat" cmpd="sng">
            <a:noFill/>
            <a:prstDash val="solid"/>
            <a:round/>
          </a:ln>
        </p:spPr>
        <p:txBody>
          <a:bodyPr vert="horz" wrap="square" lIns="0" tIns="0" rIns="0" bIns="0" rtlCol="0" anchor="ctr" anchorCtr="0"/>
          <a:lstStyle/>
          <a:p>
            <a:pPr indent="0" algn="l">
              <a:lnSpc>
                <a:spcPct val="133333"/>
              </a:lnSpc>
              <a:defRPr/>
            </a:pPr>
            <a:r>
              <a:rPr lang="en-US" sz="1300" b="1" i="0" u="none" strike="noStrike">
                <a:solidFill>
                  <a:srgbClr val="E5E7EB"/>
                </a:solidFill>
                <a:latin typeface="Noto Sans SC"/>
                <a:ea typeface="Noto Sans SC"/>
                <a:cs typeface="Noto Sans SC"/>
                <a:sym typeface="Noto Sans SC"/>
              </a:rPr>
              <a:t>Windows (PowerShell):</a:t>
            </a:r>
            <a:r>
              <a:rPr lang="en-US" sz="1600" b="0" i="0" u="none" strike="noStrike">
                <a:solidFill>
                  <a:srgbClr val="1F2329"/>
                </a:solidFill>
                <a:latin typeface="Noto Sans SC"/>
                <a:ea typeface="Noto Sans SC"/>
                <a:cs typeface="Noto Sans SC"/>
                <a:sym typeface="Noto Sans SC"/>
              </a:rPr>
              <a:t/>
            </a:r>
            <a:br>
              <a:rPr lang="en-US" sz="1600" b="0" i="0" u="none" strike="noStrike">
                <a:solidFill>
                  <a:srgbClr val="1F2329"/>
                </a:solidFill>
                <a:latin typeface="Noto Sans SC"/>
                <a:ea typeface="Noto Sans SC"/>
                <a:cs typeface="Noto Sans SC"/>
                <a:sym typeface="Noto Sans SC"/>
              </a:rPr>
            </a:br>
            <a:r>
              <a:rPr lang="en-US" sz="1200" b="0" i="0" u="none" strike="noStrike">
                <a:solidFill>
                  <a:srgbClr val="FCD34D"/>
                </a:solidFill>
                <a:latin typeface="Roboto Mono"/>
                <a:ea typeface="Roboto Mono"/>
                <a:cs typeface="Roboto Mono"/>
                <a:sym typeface="Roboto Mono"/>
              </a:rPr>
              <a:t>.venv\Scripts\activate</a:t>
            </a:r>
            <a:endParaRPr lang="en-US" sz="1100"/>
          </a:p>
          <a:p>
            <a:pPr indent="0" algn="l">
              <a:lnSpc>
                <a:spcPct val="133333"/>
              </a:lnSpc>
            </a:pPr>
            <a:r>
              <a:rPr lang="en-US" sz="1300" b="1" i="0" u="none" strike="noStrike">
                <a:solidFill>
                  <a:srgbClr val="E5E7EB"/>
                </a:solidFill>
                <a:latin typeface="Noto Sans SC"/>
                <a:ea typeface="Noto Sans SC"/>
                <a:cs typeface="Noto Sans SC"/>
                <a:sym typeface="Noto Sans SC"/>
              </a:rPr>
              <a:t>macOS / Linux (Terminal):</a:t>
            </a:r>
            <a:r>
              <a:rPr lang="en-US" sz="1600" b="0" i="0" u="none" strike="noStrike">
                <a:solidFill>
                  <a:srgbClr val="1F2329"/>
                </a:solidFill>
                <a:latin typeface="Noto Sans SC"/>
                <a:ea typeface="Noto Sans SC"/>
                <a:cs typeface="Noto Sans SC"/>
                <a:sym typeface="Noto Sans SC"/>
              </a:rPr>
              <a:t/>
            </a:r>
            <a:br>
              <a:rPr lang="en-US" sz="1600" b="0" i="0" u="none" strike="noStrike">
                <a:solidFill>
                  <a:srgbClr val="1F2329"/>
                </a:solidFill>
                <a:latin typeface="Noto Sans SC"/>
                <a:ea typeface="Noto Sans SC"/>
                <a:cs typeface="Noto Sans SC"/>
                <a:sym typeface="Noto Sans SC"/>
              </a:rPr>
            </a:br>
            <a:r>
              <a:rPr lang="en-US" sz="1200" b="0" i="0" u="none" strike="noStrike">
                <a:solidFill>
                  <a:srgbClr val="FCD34D"/>
                </a:solidFill>
                <a:latin typeface="Roboto Mono"/>
                <a:ea typeface="Roboto Mono"/>
                <a:cs typeface="Roboto Mono"/>
                <a:sym typeface="Roboto Mono"/>
              </a:rPr>
              <a:t>source .venv/bin/activate</a:t>
            </a:r>
          </a:p>
          <a:p>
            <a:pPr indent="0" algn="l">
              <a:lnSpc>
                <a:spcPct val="116666"/>
              </a:lnSpc>
            </a:pPr>
            <a:r>
              <a:rPr lang="en-US" sz="1200" b="0" i="0" u="none" strike="noStrike">
                <a:solidFill>
                  <a:srgbClr val="9CA3AF"/>
                </a:solidFill>
                <a:latin typeface="Noto Sans SC"/>
                <a:ea typeface="Noto Sans SC"/>
                <a:cs typeface="Noto Sans SC"/>
                <a:sym typeface="Noto Sans SC"/>
              </a:rPr>
              <a:t> 成功激活后，命令行前会出现 `(.venv)` 标识</a:t>
            </a:r>
          </a:p>
        </p:txBody>
      </p:sp>
      <p:sp>
        <p:nvSpPr>
          <p:cNvPr id="16" name="AutoShape 16"/>
          <p:cNvSpPr/>
          <p:nvPr/>
        </p:nvSpPr>
        <p:spPr>
          <a:xfrm>
            <a:off x="4318000" y="4826000"/>
            <a:ext cx="3302000" cy="1651000"/>
          </a:xfrm>
          <a:prstGeom prst="roundRect">
            <a:avLst>
              <a:gd name="adj" fmla="val 9230"/>
            </a:avLst>
          </a:prstGeom>
          <a:solidFill>
            <a:srgbClr val="1E293B">
              <a:alpha val="90000"/>
            </a:srgbClr>
          </a:solidFill>
          <a:ln w="12700" cap="flat" cmpd="sng">
            <a:solidFill>
              <a:srgbClr val="22D3EE">
                <a:alpha val="30000"/>
              </a:srgbClr>
            </a:solidFill>
            <a:prstDash val="solid"/>
            <a:round/>
          </a:ln>
        </p:spPr>
        <p:txBody>
          <a:bodyPr vert="horz" wrap="square" lIns="63500" tIns="63500" rIns="63500" bIns="63500" rtlCol="0" anchor="ctr"/>
          <a:lstStyle/>
          <a:p>
            <a:pPr algn="ctr">
              <a:defRPr/>
            </a:pPr>
            <a:endParaRPr/>
          </a:p>
        </p:txBody>
      </p:sp>
      <p:pic>
        <p:nvPicPr>
          <p:cNvPr id="17" name="Picture 17"/>
          <p:cNvPicPr>
            <a:picLocks noChangeAspect="1"/>
          </p:cNvPicPr>
          <p:nvPr/>
        </p:nvPicPr>
        <p:blipFill>
          <a:blip r:embed="rId10">
            <a:extLst>
              <a:ext uri="{28A0092B-C50C-407E-A947-70E740481C1C}">
                <a14:useLocalDpi xmlns:a14="http://schemas.microsoft.com/office/drawing/2010/main" val="0"/>
              </a:ext>
              <a:ext uri="{96DAC541-7B7A-43D3-8B79-37D633B846F1}">
                <asvg:svgBlip xmlns="" xmlns:asvg="http://schemas.microsoft.com/office/drawing/2016/SVG/main" r:embed="rId11"/>
              </a:ext>
            </a:extLst>
          </a:blip>
          <a:stretch>
            <a:fillRect/>
          </a:stretch>
        </p:blipFill>
        <p:spPr>
          <a:xfrm>
            <a:off x="4572000" y="5054600"/>
            <a:ext cx="279400" cy="279400"/>
          </a:xfrm>
          <a:prstGeom prst="rect">
            <a:avLst/>
          </a:prstGeom>
        </p:spPr>
      </p:pic>
      <p:sp>
        <p:nvSpPr>
          <p:cNvPr id="18" name="AutoShape 18"/>
          <p:cNvSpPr/>
          <p:nvPr/>
        </p:nvSpPr>
        <p:spPr>
          <a:xfrm>
            <a:off x="5016500" y="5029200"/>
            <a:ext cx="2413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22D3EE"/>
                </a:solidFill>
                <a:latin typeface="Noto Sans SC"/>
                <a:ea typeface="Noto Sans SC"/>
                <a:cs typeface="Noto Sans SC"/>
                <a:sym typeface="Noto Sans SC"/>
              </a:rPr>
              <a:t>Cursor 自动识别</a:t>
            </a:r>
            <a:endParaRPr lang="en-US" sz="1100"/>
          </a:p>
        </p:txBody>
      </p:sp>
      <p:sp>
        <p:nvSpPr>
          <p:cNvPr id="19" name="AutoShape 19"/>
          <p:cNvSpPr/>
          <p:nvPr/>
        </p:nvSpPr>
        <p:spPr>
          <a:xfrm>
            <a:off x="4572000" y="5651500"/>
            <a:ext cx="2794000" cy="762000"/>
          </a:xfrm>
          <a:prstGeom prst="rect">
            <a:avLst/>
          </a:prstGeom>
          <a:noFill/>
          <a:ln w="12700" cap="flat" cmpd="sng">
            <a:noFill/>
            <a:prstDash val="solid"/>
            <a:round/>
          </a:ln>
        </p:spPr>
        <p:txBody>
          <a:bodyPr vert="horz" wrap="square" lIns="0" tIns="0" rIns="0" bIns="0" rtlCol="0" anchor="ctr" anchorCtr="0"/>
          <a:lstStyle/>
          <a:p>
            <a:pPr indent="0" algn="l">
              <a:lnSpc>
                <a:spcPct val="108333"/>
              </a:lnSpc>
              <a:defRPr/>
            </a:pPr>
            <a:r>
              <a:rPr lang="en-US" sz="1200" b="0" i="0" u="none" strike="noStrike">
                <a:solidFill>
                  <a:srgbClr val="D1D5DB"/>
                </a:solidFill>
                <a:latin typeface="Noto Sans SC"/>
                <a:ea typeface="Noto Sans SC"/>
                <a:cs typeface="Noto Sans SC"/>
                <a:sym typeface="Noto Sans SC"/>
              </a:rPr>
              <a:t>编辑器会自动检测并绑定 `.venv`、`env` 目录。也可手动在</a:t>
            </a:r>
            <a:r>
              <a:rPr lang="en-US" sz="1200" b="1" i="0" u="none" strike="noStrike">
                <a:solidFill>
                  <a:srgbClr val="D1D5DB"/>
                </a:solidFill>
                <a:latin typeface="Noto Sans SC"/>
                <a:ea typeface="Noto Sans SC"/>
                <a:cs typeface="Noto Sans SC"/>
                <a:sym typeface="Noto Sans SC"/>
              </a:rPr>
              <a:t>Settings → Python Environment</a:t>
            </a:r>
            <a:r>
              <a:rPr lang="en-US" sz="1200" b="0" i="0" u="none" strike="noStrike">
                <a:solidFill>
                  <a:srgbClr val="D1D5DB"/>
                </a:solidFill>
                <a:latin typeface="Noto Sans SC"/>
                <a:ea typeface="Noto Sans SC"/>
                <a:cs typeface="Noto Sans SC"/>
                <a:sym typeface="Noto Sans SC"/>
              </a:rPr>
              <a:t>切换。</a:t>
            </a:r>
            <a:endParaRPr lang="en-US" sz="1100"/>
          </a:p>
        </p:txBody>
      </p:sp>
      <p:sp>
        <p:nvSpPr>
          <p:cNvPr id="21" name="AutoShape 21"/>
          <p:cNvSpPr/>
          <p:nvPr/>
        </p:nvSpPr>
        <p:spPr>
          <a:xfrm>
            <a:off x="7874000" y="4445000"/>
            <a:ext cx="3556000" cy="2032000"/>
          </a:xfrm>
          <a:prstGeom prst="roundRect">
            <a:avLst>
              <a:gd name="adj" fmla="val 7500"/>
            </a:avLst>
          </a:prstGeom>
          <a:solidFill>
            <a:srgbClr val="22D3EE">
              <a:alpha val="15000"/>
            </a:srgbClr>
          </a:solidFill>
          <a:ln w="12700" cap="flat" cmpd="sng">
            <a:solidFill>
              <a:srgbClr val="22D3EE">
                <a:alpha val="70000"/>
              </a:srgbClr>
            </a:solidFill>
            <a:prstDash val="dash"/>
            <a:round/>
          </a:ln>
        </p:spPr>
        <p:txBody>
          <a:bodyPr vert="horz" wrap="square" lIns="63500" tIns="63500" rIns="63500" bIns="63500" rtlCol="0" anchor="ctr"/>
          <a:lstStyle/>
          <a:p>
            <a:pPr algn="ctr">
              <a:defRPr/>
            </a:pPr>
            <a:endParaRPr/>
          </a:p>
        </p:txBody>
      </p:sp>
      <p:pic>
        <p:nvPicPr>
          <p:cNvPr id="22" name="Picture 22"/>
          <p:cNvPicPr>
            <a:picLocks noChangeAspect="1"/>
          </p:cNvPicPr>
          <p:nvPr/>
        </p:nvPicPr>
        <p:blipFill>
          <a:blip r:embed="rId12">
            <a:extLst>
              <a:ext uri="{28A0092B-C50C-407E-A947-70E740481C1C}">
                <a14:useLocalDpi xmlns:a14="http://schemas.microsoft.com/office/drawing/2010/main" val="0"/>
              </a:ext>
              <a:ext uri="{96DAC541-7B7A-43D3-8B79-37D633B846F1}">
                <asvg:svgBlip xmlns="" xmlns:asvg="http://schemas.microsoft.com/office/drawing/2016/SVG/main" r:embed="rId13"/>
              </a:ext>
            </a:extLst>
          </a:blip>
          <a:stretch>
            <a:fillRect/>
          </a:stretch>
        </p:blipFill>
        <p:spPr>
          <a:xfrm>
            <a:off x="8064500" y="4699000"/>
            <a:ext cx="304800" cy="304800"/>
          </a:xfrm>
          <a:prstGeom prst="rect">
            <a:avLst/>
          </a:prstGeom>
        </p:spPr>
      </p:pic>
      <p:sp>
        <p:nvSpPr>
          <p:cNvPr id="23" name="AutoShape 23"/>
          <p:cNvSpPr/>
          <p:nvPr/>
        </p:nvSpPr>
        <p:spPr>
          <a:xfrm>
            <a:off x="8509000" y="4673600"/>
            <a:ext cx="2667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FCD34D"/>
                </a:solidFill>
                <a:latin typeface="Noto Sans SC"/>
                <a:ea typeface="Noto Sans SC"/>
                <a:cs typeface="Noto Sans SC"/>
                <a:sym typeface="Noto Sans SC"/>
              </a:rPr>
              <a:t>💡 开发好习惯</a:t>
            </a:r>
            <a:endParaRPr lang="en-US" sz="1100"/>
          </a:p>
        </p:txBody>
      </p:sp>
      <p:sp>
        <p:nvSpPr>
          <p:cNvPr id="24" name="AutoShape 24"/>
          <p:cNvSpPr/>
          <p:nvPr/>
        </p:nvSpPr>
        <p:spPr>
          <a:xfrm>
            <a:off x="8064500" y="5334000"/>
            <a:ext cx="3175000" cy="1016000"/>
          </a:xfrm>
          <a:prstGeom prst="rect">
            <a:avLst/>
          </a:prstGeom>
          <a:noFill/>
          <a:ln w="12700" cap="flat" cmpd="sng">
            <a:noFill/>
            <a:prstDash val="solid"/>
            <a:round/>
          </a:ln>
        </p:spPr>
        <p:txBody>
          <a:bodyPr vert="horz" wrap="square" lIns="0" tIns="0" rIns="0" bIns="0" rtlCol="0" anchor="ctr" anchorCtr="0"/>
          <a:lstStyle/>
          <a:p>
            <a:pPr indent="0" algn="l">
              <a:lnSpc>
                <a:spcPct val="116666"/>
              </a:lnSpc>
              <a:defRPr/>
            </a:pPr>
            <a:r>
              <a:rPr lang="en-US" sz="1300" b="0" i="0" u="none" strike="noStrike">
                <a:solidFill>
                  <a:srgbClr val="FFFFFF">
                    <a:alpha val="90196"/>
                  </a:srgbClr>
                </a:solidFill>
                <a:latin typeface="Noto Sans SC"/>
                <a:ea typeface="Noto Sans SC"/>
                <a:cs typeface="Noto Sans SC"/>
                <a:sym typeface="Noto Sans SC"/>
              </a:rPr>
              <a:t>建议将 `.venv` 目录添加到项目的 `.gitignore` 文件中，避免将虚拟环境文件提交到代码仓库，节省空间。</a:t>
            </a:r>
            <a:endParaRPr lang="en-US" sz="110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111827">
              <a:alpha val="75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508000"/>
            <a:ext cx="10668000" cy="571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FFFFFF"/>
                </a:solidFill>
                <a:latin typeface="Noto Sans SC"/>
                <a:ea typeface="Noto Sans SC"/>
                <a:cs typeface="Noto Sans SC"/>
                <a:sym typeface="Noto Sans SC"/>
              </a:rPr>
              <a:t>常用快捷键绑定</a:t>
            </a:r>
            <a:endParaRPr lang="en-US" sz="1100"/>
          </a:p>
        </p:txBody>
      </p:sp>
      <p:sp>
        <p:nvSpPr>
          <p:cNvPr id="4" name="AutoShape 4"/>
          <p:cNvSpPr/>
          <p:nvPr/>
        </p:nvSpPr>
        <p:spPr>
          <a:xfrm>
            <a:off x="762000" y="1524000"/>
            <a:ext cx="5207000" cy="914400"/>
          </a:xfrm>
          <a:prstGeom prst="roundRect">
            <a:avLst>
              <a:gd name="adj" fmla="val 11111"/>
            </a:avLst>
          </a:prstGeom>
          <a:solidFill>
            <a:srgbClr val="1E293B">
              <a:alpha val="90000"/>
            </a:srgbClr>
          </a:solidFill>
          <a:ln w="12700" cap="flat" cmpd="sng">
            <a:solidFill>
              <a:srgbClr val="22D3EE">
                <a:alpha val="40000"/>
              </a:srgbClr>
            </a:solidFill>
            <a:prstDash val="solid"/>
            <a:round/>
          </a:ln>
        </p:spPr>
        <p:txBody>
          <a:bodyPr vert="horz" wrap="square" lIns="63500" tIns="63500" rIns="63500" bIns="63500" rtlCol="0" anchor="ctr"/>
          <a:lstStyle/>
          <a:p>
            <a:pPr algn="ctr">
              <a:defRPr/>
            </a:pPr>
            <a:endParaRPr/>
          </a:p>
        </p:txBody>
      </p:sp>
      <p:sp>
        <p:nvSpPr>
          <p:cNvPr id="5" name="AutoShape 5"/>
          <p:cNvSpPr/>
          <p:nvPr/>
        </p:nvSpPr>
        <p:spPr>
          <a:xfrm>
            <a:off x="952500" y="1676400"/>
            <a:ext cx="1524000" cy="6096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FFFFFF"/>
                </a:solidFill>
                <a:latin typeface="Noto Sans SC"/>
                <a:ea typeface="Noto Sans SC"/>
                <a:cs typeface="Noto Sans SC"/>
                <a:sym typeface="Noto Sans SC"/>
              </a:rPr>
              <a:t>打开命令面板</a:t>
            </a:r>
            <a:endParaRPr lang="en-US" sz="1100"/>
          </a:p>
        </p:txBody>
      </p:sp>
      <p:sp>
        <p:nvSpPr>
          <p:cNvPr id="6" name="AutoShape 6"/>
          <p:cNvSpPr/>
          <p:nvPr/>
        </p:nvSpPr>
        <p:spPr>
          <a:xfrm>
            <a:off x="2540000" y="1701800"/>
            <a:ext cx="1651000" cy="558800"/>
          </a:xfrm>
          <a:prstGeom prst="roundRect">
            <a:avLst>
              <a:gd name="adj" fmla="val 9090"/>
            </a:avLst>
          </a:prstGeom>
          <a:solidFill>
            <a:srgbClr val="334155">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7" name="AutoShape 7"/>
          <p:cNvSpPr/>
          <p:nvPr/>
        </p:nvSpPr>
        <p:spPr>
          <a:xfrm>
            <a:off x="2540000" y="1701800"/>
            <a:ext cx="1651000" cy="5588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300" b="0" i="0" u="none" strike="noStrike">
                <a:solidFill>
                  <a:srgbClr val="22D3EE"/>
                </a:solidFill>
                <a:latin typeface="Roboto Mono"/>
                <a:ea typeface="Roboto Mono"/>
                <a:cs typeface="Roboto Mono"/>
                <a:sym typeface="Roboto Mono"/>
              </a:rPr>
              <a:t>Ctrl + Shift + P</a:t>
            </a:r>
            <a:endParaRPr lang="en-US" sz="1100"/>
          </a:p>
        </p:txBody>
      </p:sp>
      <p:sp>
        <p:nvSpPr>
          <p:cNvPr id="8" name="AutoShape 8"/>
          <p:cNvSpPr/>
          <p:nvPr/>
        </p:nvSpPr>
        <p:spPr>
          <a:xfrm>
            <a:off x="4254500" y="1701800"/>
            <a:ext cx="1524000" cy="558800"/>
          </a:xfrm>
          <a:prstGeom prst="roundRect">
            <a:avLst>
              <a:gd name="adj" fmla="val 9090"/>
            </a:avLst>
          </a:prstGeom>
          <a:solidFill>
            <a:srgbClr val="334155">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9" name="AutoShape 9"/>
          <p:cNvSpPr/>
          <p:nvPr/>
        </p:nvSpPr>
        <p:spPr>
          <a:xfrm>
            <a:off x="4254500" y="1701800"/>
            <a:ext cx="1524000" cy="5588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300" b="0" i="0" u="none" strike="noStrike">
                <a:solidFill>
                  <a:srgbClr val="FBBF24"/>
                </a:solidFill>
                <a:latin typeface="Roboto Mono"/>
                <a:ea typeface="Roboto Mono"/>
                <a:cs typeface="Roboto Mono"/>
                <a:sym typeface="Roboto Mono"/>
              </a:rPr>
              <a:t>Cmd + Shift + P</a:t>
            </a:r>
            <a:endParaRPr lang="en-US" sz="1100"/>
          </a:p>
        </p:txBody>
      </p:sp>
      <p:sp>
        <p:nvSpPr>
          <p:cNvPr id="10" name="AutoShape 10"/>
          <p:cNvSpPr/>
          <p:nvPr/>
        </p:nvSpPr>
        <p:spPr>
          <a:xfrm>
            <a:off x="762000" y="2667000"/>
            <a:ext cx="5207000" cy="914400"/>
          </a:xfrm>
          <a:prstGeom prst="roundRect">
            <a:avLst>
              <a:gd name="adj" fmla="val 11111"/>
            </a:avLst>
          </a:prstGeom>
          <a:solidFill>
            <a:srgbClr val="1E293B">
              <a:alpha val="90000"/>
            </a:srgbClr>
          </a:solidFill>
          <a:ln w="12700" cap="flat" cmpd="sng">
            <a:solidFill>
              <a:srgbClr val="22D3EE">
                <a:alpha val="40000"/>
              </a:srgbClr>
            </a:solidFill>
            <a:prstDash val="solid"/>
            <a:round/>
          </a:ln>
        </p:spPr>
        <p:txBody>
          <a:bodyPr vert="horz" wrap="square" lIns="63500" tIns="63500" rIns="63500" bIns="63500" rtlCol="0" anchor="ctr"/>
          <a:lstStyle/>
          <a:p>
            <a:pPr algn="ctr">
              <a:defRPr/>
            </a:pPr>
            <a:endParaRPr/>
          </a:p>
        </p:txBody>
      </p:sp>
      <p:sp>
        <p:nvSpPr>
          <p:cNvPr id="11" name="AutoShape 11"/>
          <p:cNvSpPr/>
          <p:nvPr/>
        </p:nvSpPr>
        <p:spPr>
          <a:xfrm>
            <a:off x="952500" y="2819400"/>
            <a:ext cx="1524000" cy="6096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FFFFFF"/>
                </a:solidFill>
                <a:latin typeface="Noto Sans SC"/>
                <a:ea typeface="Noto Sans SC"/>
                <a:cs typeface="Noto Sans SC"/>
                <a:sym typeface="Noto Sans SC"/>
              </a:rPr>
              <a:t>运行Python文件</a:t>
            </a:r>
            <a:endParaRPr lang="en-US" sz="1100"/>
          </a:p>
        </p:txBody>
      </p:sp>
      <p:sp>
        <p:nvSpPr>
          <p:cNvPr id="12" name="AutoShape 12"/>
          <p:cNvSpPr/>
          <p:nvPr/>
        </p:nvSpPr>
        <p:spPr>
          <a:xfrm>
            <a:off x="2540000" y="2844800"/>
            <a:ext cx="1651000" cy="558800"/>
          </a:xfrm>
          <a:prstGeom prst="roundRect">
            <a:avLst>
              <a:gd name="adj" fmla="val 9090"/>
            </a:avLst>
          </a:prstGeom>
          <a:solidFill>
            <a:srgbClr val="334155">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13" name="AutoShape 13"/>
          <p:cNvSpPr/>
          <p:nvPr/>
        </p:nvSpPr>
        <p:spPr>
          <a:xfrm>
            <a:off x="2540000" y="2844800"/>
            <a:ext cx="1651000" cy="5588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300" b="0" i="0" u="none" strike="noStrike">
                <a:solidFill>
                  <a:srgbClr val="22D3EE"/>
                </a:solidFill>
                <a:latin typeface="Roboto Mono"/>
                <a:ea typeface="Roboto Mono"/>
                <a:cs typeface="Roboto Mono"/>
                <a:sym typeface="Roboto Mono"/>
              </a:rPr>
              <a:t>Ctrl + Enter</a:t>
            </a:r>
            <a:endParaRPr lang="en-US" sz="1100"/>
          </a:p>
        </p:txBody>
      </p:sp>
      <p:sp>
        <p:nvSpPr>
          <p:cNvPr id="14" name="AutoShape 14"/>
          <p:cNvSpPr/>
          <p:nvPr/>
        </p:nvSpPr>
        <p:spPr>
          <a:xfrm>
            <a:off x="4254500" y="2844800"/>
            <a:ext cx="1524000" cy="558800"/>
          </a:xfrm>
          <a:prstGeom prst="roundRect">
            <a:avLst>
              <a:gd name="adj" fmla="val 9090"/>
            </a:avLst>
          </a:prstGeom>
          <a:solidFill>
            <a:srgbClr val="334155">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15" name="AutoShape 15"/>
          <p:cNvSpPr/>
          <p:nvPr/>
        </p:nvSpPr>
        <p:spPr>
          <a:xfrm>
            <a:off x="4254500" y="2844800"/>
            <a:ext cx="1524000" cy="5588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300" b="0" i="0" u="none" strike="noStrike">
                <a:solidFill>
                  <a:srgbClr val="FBBF24"/>
                </a:solidFill>
                <a:latin typeface="Roboto Mono"/>
                <a:ea typeface="Roboto Mono"/>
                <a:cs typeface="Roboto Mono"/>
                <a:sym typeface="Roboto Mono"/>
              </a:rPr>
              <a:t>Cmd + Enter</a:t>
            </a:r>
            <a:endParaRPr lang="en-US" sz="1100"/>
          </a:p>
        </p:txBody>
      </p:sp>
      <p:sp>
        <p:nvSpPr>
          <p:cNvPr id="16" name="AutoShape 16"/>
          <p:cNvSpPr/>
          <p:nvPr/>
        </p:nvSpPr>
        <p:spPr>
          <a:xfrm>
            <a:off x="762000" y="3810000"/>
            <a:ext cx="5207000" cy="914400"/>
          </a:xfrm>
          <a:prstGeom prst="roundRect">
            <a:avLst>
              <a:gd name="adj" fmla="val 11111"/>
            </a:avLst>
          </a:prstGeom>
          <a:solidFill>
            <a:srgbClr val="1E293B">
              <a:alpha val="90000"/>
            </a:srgbClr>
          </a:solidFill>
          <a:ln w="12700" cap="flat" cmpd="sng">
            <a:solidFill>
              <a:srgbClr val="22D3EE">
                <a:alpha val="40000"/>
              </a:srgbClr>
            </a:solidFill>
            <a:prstDash val="solid"/>
            <a:round/>
          </a:ln>
        </p:spPr>
        <p:txBody>
          <a:bodyPr vert="horz" wrap="square" lIns="63500" tIns="63500" rIns="63500" bIns="63500" rtlCol="0" anchor="ctr"/>
          <a:lstStyle/>
          <a:p>
            <a:pPr algn="ctr">
              <a:defRPr/>
            </a:pPr>
            <a:endParaRPr/>
          </a:p>
        </p:txBody>
      </p:sp>
      <p:sp>
        <p:nvSpPr>
          <p:cNvPr id="17" name="AutoShape 17"/>
          <p:cNvSpPr/>
          <p:nvPr/>
        </p:nvSpPr>
        <p:spPr>
          <a:xfrm>
            <a:off x="952500" y="3962400"/>
            <a:ext cx="1524000" cy="6096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FFFFFF"/>
                </a:solidFill>
                <a:latin typeface="Noto Sans SC"/>
                <a:ea typeface="Noto Sans SC"/>
                <a:cs typeface="Noto Sans SC"/>
                <a:sym typeface="Noto Sans SC"/>
              </a:rPr>
              <a:t>触发AI代码生成</a:t>
            </a:r>
            <a:endParaRPr lang="en-US" sz="1100"/>
          </a:p>
        </p:txBody>
      </p:sp>
      <p:sp>
        <p:nvSpPr>
          <p:cNvPr id="18" name="AutoShape 18"/>
          <p:cNvSpPr/>
          <p:nvPr/>
        </p:nvSpPr>
        <p:spPr>
          <a:xfrm>
            <a:off x="2540000" y="3987800"/>
            <a:ext cx="1651000" cy="558800"/>
          </a:xfrm>
          <a:prstGeom prst="roundRect">
            <a:avLst>
              <a:gd name="adj" fmla="val 9090"/>
            </a:avLst>
          </a:prstGeom>
          <a:solidFill>
            <a:srgbClr val="334155">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19" name="AutoShape 19"/>
          <p:cNvSpPr/>
          <p:nvPr/>
        </p:nvSpPr>
        <p:spPr>
          <a:xfrm>
            <a:off x="2540000" y="3987800"/>
            <a:ext cx="1651000" cy="5588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300" b="0" i="0" u="none" strike="noStrike">
                <a:solidFill>
                  <a:srgbClr val="22D3EE"/>
                </a:solidFill>
                <a:latin typeface="Roboto Mono"/>
                <a:ea typeface="Roboto Mono"/>
                <a:cs typeface="Roboto Mono"/>
                <a:sym typeface="Roboto Mono"/>
              </a:rPr>
              <a:t>Alt + G</a:t>
            </a:r>
            <a:endParaRPr lang="en-US" sz="1100"/>
          </a:p>
        </p:txBody>
      </p:sp>
      <p:sp>
        <p:nvSpPr>
          <p:cNvPr id="20" name="AutoShape 20"/>
          <p:cNvSpPr/>
          <p:nvPr/>
        </p:nvSpPr>
        <p:spPr>
          <a:xfrm>
            <a:off x="4254500" y="3987800"/>
            <a:ext cx="1524000" cy="558800"/>
          </a:xfrm>
          <a:prstGeom prst="roundRect">
            <a:avLst>
              <a:gd name="adj" fmla="val 9090"/>
            </a:avLst>
          </a:prstGeom>
          <a:solidFill>
            <a:srgbClr val="334155">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21" name="AutoShape 21"/>
          <p:cNvSpPr/>
          <p:nvPr/>
        </p:nvSpPr>
        <p:spPr>
          <a:xfrm>
            <a:off x="4254500" y="3987800"/>
            <a:ext cx="1524000" cy="5588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300" b="0" i="0" u="none" strike="noStrike">
                <a:solidFill>
                  <a:srgbClr val="FBBF24"/>
                </a:solidFill>
                <a:latin typeface="Roboto Mono"/>
                <a:ea typeface="Roboto Mono"/>
                <a:cs typeface="Roboto Mono"/>
                <a:sym typeface="Roboto Mono"/>
              </a:rPr>
              <a:t>Option + G</a:t>
            </a:r>
            <a:endParaRPr lang="en-US" sz="1100"/>
          </a:p>
        </p:txBody>
      </p:sp>
      <p:sp>
        <p:nvSpPr>
          <p:cNvPr id="22" name="AutoShape 22"/>
          <p:cNvSpPr/>
          <p:nvPr/>
        </p:nvSpPr>
        <p:spPr>
          <a:xfrm>
            <a:off x="762000" y="4953000"/>
            <a:ext cx="5207000" cy="914400"/>
          </a:xfrm>
          <a:prstGeom prst="roundRect">
            <a:avLst>
              <a:gd name="adj" fmla="val 11111"/>
            </a:avLst>
          </a:prstGeom>
          <a:solidFill>
            <a:srgbClr val="1E293B">
              <a:alpha val="90000"/>
            </a:srgbClr>
          </a:solidFill>
          <a:ln w="12700" cap="flat" cmpd="sng">
            <a:solidFill>
              <a:srgbClr val="22D3EE">
                <a:alpha val="40000"/>
              </a:srgbClr>
            </a:solidFill>
            <a:prstDash val="solid"/>
            <a:round/>
          </a:ln>
        </p:spPr>
        <p:txBody>
          <a:bodyPr vert="horz" wrap="square" lIns="63500" tIns="63500" rIns="63500" bIns="63500" rtlCol="0" anchor="ctr"/>
          <a:lstStyle/>
          <a:p>
            <a:pPr algn="ctr">
              <a:defRPr/>
            </a:pPr>
            <a:endParaRPr/>
          </a:p>
        </p:txBody>
      </p:sp>
      <p:sp>
        <p:nvSpPr>
          <p:cNvPr id="23" name="AutoShape 23"/>
          <p:cNvSpPr/>
          <p:nvPr/>
        </p:nvSpPr>
        <p:spPr>
          <a:xfrm>
            <a:off x="952500" y="5105400"/>
            <a:ext cx="1524000" cy="6096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FFFFFF"/>
                </a:solidFill>
                <a:latin typeface="Noto Sans SC"/>
                <a:ea typeface="Noto Sans SC"/>
                <a:cs typeface="Noto Sans SC"/>
                <a:sym typeface="Noto Sans SC"/>
              </a:rPr>
              <a:t>解释选中代码</a:t>
            </a:r>
            <a:endParaRPr lang="en-US" sz="1100"/>
          </a:p>
        </p:txBody>
      </p:sp>
      <p:sp>
        <p:nvSpPr>
          <p:cNvPr id="24" name="AutoShape 24"/>
          <p:cNvSpPr/>
          <p:nvPr/>
        </p:nvSpPr>
        <p:spPr>
          <a:xfrm>
            <a:off x="2540000" y="5130800"/>
            <a:ext cx="1651000" cy="558800"/>
          </a:xfrm>
          <a:prstGeom prst="roundRect">
            <a:avLst>
              <a:gd name="adj" fmla="val 9090"/>
            </a:avLst>
          </a:prstGeom>
          <a:solidFill>
            <a:srgbClr val="334155">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25" name="AutoShape 25"/>
          <p:cNvSpPr/>
          <p:nvPr/>
        </p:nvSpPr>
        <p:spPr>
          <a:xfrm>
            <a:off x="2540000" y="5130800"/>
            <a:ext cx="1651000" cy="5588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300" b="0" i="0" u="none" strike="noStrike">
                <a:solidFill>
                  <a:srgbClr val="22D3EE"/>
                </a:solidFill>
                <a:latin typeface="Roboto Mono"/>
                <a:ea typeface="Roboto Mono"/>
                <a:cs typeface="Roboto Mono"/>
                <a:sym typeface="Roboto Mono"/>
              </a:rPr>
              <a:t>Alt + E</a:t>
            </a:r>
            <a:endParaRPr lang="en-US" sz="1100"/>
          </a:p>
        </p:txBody>
      </p:sp>
      <p:sp>
        <p:nvSpPr>
          <p:cNvPr id="26" name="AutoShape 26"/>
          <p:cNvSpPr/>
          <p:nvPr/>
        </p:nvSpPr>
        <p:spPr>
          <a:xfrm>
            <a:off x="4254500" y="5130800"/>
            <a:ext cx="1524000" cy="558800"/>
          </a:xfrm>
          <a:prstGeom prst="roundRect">
            <a:avLst>
              <a:gd name="adj" fmla="val 9090"/>
            </a:avLst>
          </a:prstGeom>
          <a:solidFill>
            <a:srgbClr val="334155">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27" name="AutoShape 27"/>
          <p:cNvSpPr/>
          <p:nvPr/>
        </p:nvSpPr>
        <p:spPr>
          <a:xfrm>
            <a:off x="4254500" y="5130800"/>
            <a:ext cx="1524000" cy="5588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300" b="0" i="0" u="none" strike="noStrike">
                <a:solidFill>
                  <a:srgbClr val="FBBF24"/>
                </a:solidFill>
                <a:latin typeface="Roboto Mono"/>
                <a:ea typeface="Roboto Mono"/>
                <a:cs typeface="Roboto Mono"/>
                <a:sym typeface="Roboto Mono"/>
              </a:rPr>
              <a:t>Option + E</a:t>
            </a:r>
            <a:endParaRPr lang="en-US" sz="1100"/>
          </a:p>
        </p:txBody>
      </p:sp>
      <p:sp>
        <p:nvSpPr>
          <p:cNvPr id="28" name="AutoShape 28"/>
          <p:cNvSpPr/>
          <p:nvPr/>
        </p:nvSpPr>
        <p:spPr>
          <a:xfrm>
            <a:off x="6223000" y="1524000"/>
            <a:ext cx="5207000" cy="914400"/>
          </a:xfrm>
          <a:prstGeom prst="roundRect">
            <a:avLst>
              <a:gd name="adj" fmla="val 11111"/>
            </a:avLst>
          </a:prstGeom>
          <a:solidFill>
            <a:srgbClr val="1E293B">
              <a:alpha val="90000"/>
            </a:srgbClr>
          </a:solidFill>
          <a:ln w="12700" cap="flat" cmpd="sng">
            <a:solidFill>
              <a:srgbClr val="22D3EE">
                <a:alpha val="40000"/>
              </a:srgbClr>
            </a:solidFill>
            <a:prstDash val="solid"/>
            <a:round/>
          </a:ln>
        </p:spPr>
        <p:txBody>
          <a:bodyPr vert="horz" wrap="square" lIns="63500" tIns="63500" rIns="63500" bIns="63500" rtlCol="0" anchor="ctr"/>
          <a:lstStyle/>
          <a:p>
            <a:pPr algn="ctr">
              <a:defRPr/>
            </a:pPr>
            <a:endParaRPr/>
          </a:p>
        </p:txBody>
      </p:sp>
      <p:sp>
        <p:nvSpPr>
          <p:cNvPr id="29" name="AutoShape 29"/>
          <p:cNvSpPr/>
          <p:nvPr/>
        </p:nvSpPr>
        <p:spPr>
          <a:xfrm>
            <a:off x="6413500" y="1676400"/>
            <a:ext cx="1524000" cy="6096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FFFFFF"/>
                </a:solidFill>
                <a:latin typeface="Noto Sans SC"/>
                <a:ea typeface="Noto Sans SC"/>
                <a:cs typeface="Noto Sans SC"/>
                <a:sym typeface="Noto Sans SC"/>
              </a:rPr>
              <a:t>格式化当前文件</a:t>
            </a:r>
            <a:endParaRPr lang="en-US" sz="1100"/>
          </a:p>
        </p:txBody>
      </p:sp>
      <p:sp>
        <p:nvSpPr>
          <p:cNvPr id="30" name="AutoShape 30"/>
          <p:cNvSpPr/>
          <p:nvPr/>
        </p:nvSpPr>
        <p:spPr>
          <a:xfrm>
            <a:off x="8001000" y="1701800"/>
            <a:ext cx="1651000" cy="558800"/>
          </a:xfrm>
          <a:prstGeom prst="roundRect">
            <a:avLst>
              <a:gd name="adj" fmla="val 9090"/>
            </a:avLst>
          </a:prstGeom>
          <a:solidFill>
            <a:srgbClr val="334155">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31" name="AutoShape 31"/>
          <p:cNvSpPr/>
          <p:nvPr/>
        </p:nvSpPr>
        <p:spPr>
          <a:xfrm>
            <a:off x="8001000" y="1701800"/>
            <a:ext cx="1651000" cy="5588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300" b="0" i="0" u="none" strike="noStrike">
                <a:solidFill>
                  <a:srgbClr val="22D3EE"/>
                </a:solidFill>
                <a:latin typeface="Roboto Mono"/>
                <a:ea typeface="Roboto Mono"/>
                <a:cs typeface="Roboto Mono"/>
                <a:sym typeface="Roboto Mono"/>
              </a:rPr>
              <a:t>Ctrl + Shift + F</a:t>
            </a:r>
            <a:endParaRPr lang="en-US" sz="1100"/>
          </a:p>
        </p:txBody>
      </p:sp>
      <p:sp>
        <p:nvSpPr>
          <p:cNvPr id="32" name="AutoShape 32"/>
          <p:cNvSpPr/>
          <p:nvPr/>
        </p:nvSpPr>
        <p:spPr>
          <a:xfrm>
            <a:off x="9715500" y="1701800"/>
            <a:ext cx="1524000" cy="558800"/>
          </a:xfrm>
          <a:prstGeom prst="roundRect">
            <a:avLst>
              <a:gd name="adj" fmla="val 9090"/>
            </a:avLst>
          </a:prstGeom>
          <a:solidFill>
            <a:srgbClr val="334155">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33" name="AutoShape 33"/>
          <p:cNvSpPr/>
          <p:nvPr/>
        </p:nvSpPr>
        <p:spPr>
          <a:xfrm>
            <a:off x="9715500" y="1701800"/>
            <a:ext cx="1524000" cy="5588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300" b="0" i="0" u="none" strike="noStrike">
                <a:solidFill>
                  <a:srgbClr val="FBBF24"/>
                </a:solidFill>
                <a:latin typeface="Roboto Mono"/>
                <a:ea typeface="Roboto Mono"/>
                <a:cs typeface="Roboto Mono"/>
                <a:sym typeface="Roboto Mono"/>
              </a:rPr>
              <a:t>Cmd + Shift + F</a:t>
            </a:r>
            <a:endParaRPr lang="en-US" sz="1100"/>
          </a:p>
        </p:txBody>
      </p:sp>
      <p:sp>
        <p:nvSpPr>
          <p:cNvPr id="34" name="AutoShape 34"/>
          <p:cNvSpPr/>
          <p:nvPr/>
        </p:nvSpPr>
        <p:spPr>
          <a:xfrm>
            <a:off x="6223000" y="2667000"/>
            <a:ext cx="5207000" cy="914400"/>
          </a:xfrm>
          <a:prstGeom prst="roundRect">
            <a:avLst>
              <a:gd name="adj" fmla="val 11111"/>
            </a:avLst>
          </a:prstGeom>
          <a:solidFill>
            <a:srgbClr val="1E293B">
              <a:alpha val="90000"/>
            </a:srgbClr>
          </a:solidFill>
          <a:ln w="12700" cap="flat" cmpd="sng">
            <a:solidFill>
              <a:srgbClr val="22D3EE">
                <a:alpha val="40000"/>
              </a:srgbClr>
            </a:solidFill>
            <a:prstDash val="solid"/>
            <a:round/>
          </a:ln>
        </p:spPr>
        <p:txBody>
          <a:bodyPr vert="horz" wrap="square" lIns="63500" tIns="63500" rIns="63500" bIns="63500" rtlCol="0" anchor="ctr"/>
          <a:lstStyle/>
          <a:p>
            <a:pPr algn="ctr">
              <a:defRPr/>
            </a:pPr>
            <a:endParaRPr/>
          </a:p>
        </p:txBody>
      </p:sp>
      <p:sp>
        <p:nvSpPr>
          <p:cNvPr id="35" name="AutoShape 35"/>
          <p:cNvSpPr/>
          <p:nvPr/>
        </p:nvSpPr>
        <p:spPr>
          <a:xfrm>
            <a:off x="6413500" y="2819400"/>
            <a:ext cx="1524000" cy="6096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FFFFFF"/>
                </a:solidFill>
                <a:latin typeface="Noto Sans SC"/>
                <a:ea typeface="Noto Sans SC"/>
                <a:cs typeface="Noto Sans SC"/>
                <a:sym typeface="Noto Sans SC"/>
              </a:rPr>
              <a:t>打开终端</a:t>
            </a:r>
            <a:endParaRPr lang="en-US" sz="1100"/>
          </a:p>
        </p:txBody>
      </p:sp>
      <p:sp>
        <p:nvSpPr>
          <p:cNvPr id="36" name="AutoShape 36"/>
          <p:cNvSpPr/>
          <p:nvPr/>
        </p:nvSpPr>
        <p:spPr>
          <a:xfrm>
            <a:off x="8001000" y="2844800"/>
            <a:ext cx="1651000" cy="558800"/>
          </a:xfrm>
          <a:prstGeom prst="roundRect">
            <a:avLst>
              <a:gd name="adj" fmla="val 9090"/>
            </a:avLst>
          </a:prstGeom>
          <a:solidFill>
            <a:srgbClr val="334155">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37" name="AutoShape 37"/>
          <p:cNvSpPr/>
          <p:nvPr/>
        </p:nvSpPr>
        <p:spPr>
          <a:xfrm>
            <a:off x="8001000" y="2844800"/>
            <a:ext cx="1651000" cy="5588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300" b="0" i="0" u="none" strike="noStrike">
                <a:solidFill>
                  <a:srgbClr val="22D3EE"/>
                </a:solidFill>
                <a:latin typeface="Roboto Mono"/>
                <a:ea typeface="Roboto Mono"/>
                <a:cs typeface="Roboto Mono"/>
                <a:sym typeface="Roboto Mono"/>
              </a:rPr>
              <a:t>Ctrl + `</a:t>
            </a:r>
            <a:endParaRPr lang="en-US" sz="1100"/>
          </a:p>
        </p:txBody>
      </p:sp>
      <p:sp>
        <p:nvSpPr>
          <p:cNvPr id="38" name="AutoShape 38"/>
          <p:cNvSpPr/>
          <p:nvPr/>
        </p:nvSpPr>
        <p:spPr>
          <a:xfrm>
            <a:off x="9715500" y="2844800"/>
            <a:ext cx="1524000" cy="558800"/>
          </a:xfrm>
          <a:prstGeom prst="roundRect">
            <a:avLst>
              <a:gd name="adj" fmla="val 9090"/>
            </a:avLst>
          </a:prstGeom>
          <a:solidFill>
            <a:srgbClr val="334155">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39" name="AutoShape 39"/>
          <p:cNvSpPr/>
          <p:nvPr/>
        </p:nvSpPr>
        <p:spPr>
          <a:xfrm>
            <a:off x="9715500" y="2844800"/>
            <a:ext cx="1524000" cy="5588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300" b="0" i="0" u="none" strike="noStrike">
                <a:solidFill>
                  <a:srgbClr val="FBBF24"/>
                </a:solidFill>
                <a:latin typeface="Roboto Mono"/>
                <a:ea typeface="Roboto Mono"/>
                <a:cs typeface="Roboto Mono"/>
                <a:sym typeface="Roboto Mono"/>
              </a:rPr>
              <a:t>Cmd + `</a:t>
            </a:r>
            <a:endParaRPr lang="en-US" sz="1100"/>
          </a:p>
        </p:txBody>
      </p:sp>
      <p:sp>
        <p:nvSpPr>
          <p:cNvPr id="40" name="AutoShape 40"/>
          <p:cNvSpPr/>
          <p:nvPr/>
        </p:nvSpPr>
        <p:spPr>
          <a:xfrm>
            <a:off x="6223000" y="3810000"/>
            <a:ext cx="5207000" cy="914400"/>
          </a:xfrm>
          <a:prstGeom prst="roundRect">
            <a:avLst>
              <a:gd name="adj" fmla="val 11111"/>
            </a:avLst>
          </a:prstGeom>
          <a:solidFill>
            <a:srgbClr val="1E293B">
              <a:alpha val="90000"/>
            </a:srgbClr>
          </a:solidFill>
          <a:ln w="12700" cap="flat" cmpd="sng">
            <a:solidFill>
              <a:srgbClr val="22D3EE">
                <a:alpha val="40000"/>
              </a:srgbClr>
            </a:solidFill>
            <a:prstDash val="solid"/>
            <a:round/>
          </a:ln>
        </p:spPr>
        <p:txBody>
          <a:bodyPr vert="horz" wrap="square" lIns="63500" tIns="63500" rIns="63500" bIns="63500" rtlCol="0" anchor="ctr"/>
          <a:lstStyle/>
          <a:p>
            <a:pPr algn="ctr">
              <a:defRPr/>
            </a:pPr>
            <a:endParaRPr/>
          </a:p>
        </p:txBody>
      </p:sp>
      <p:sp>
        <p:nvSpPr>
          <p:cNvPr id="41" name="AutoShape 41"/>
          <p:cNvSpPr/>
          <p:nvPr/>
        </p:nvSpPr>
        <p:spPr>
          <a:xfrm>
            <a:off x="6413500" y="3962400"/>
            <a:ext cx="1524000" cy="6096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FFFFFF"/>
                </a:solidFill>
                <a:latin typeface="Noto Sans SC"/>
                <a:ea typeface="Noto Sans SC"/>
                <a:cs typeface="Noto Sans SC"/>
                <a:sym typeface="Noto Sans SC"/>
              </a:rPr>
              <a:t>快速搜索文件</a:t>
            </a:r>
            <a:endParaRPr lang="en-US" sz="1100"/>
          </a:p>
        </p:txBody>
      </p:sp>
      <p:sp>
        <p:nvSpPr>
          <p:cNvPr id="42" name="AutoShape 42"/>
          <p:cNvSpPr/>
          <p:nvPr/>
        </p:nvSpPr>
        <p:spPr>
          <a:xfrm>
            <a:off x="8001000" y="3987800"/>
            <a:ext cx="1651000" cy="558800"/>
          </a:xfrm>
          <a:prstGeom prst="roundRect">
            <a:avLst>
              <a:gd name="adj" fmla="val 9090"/>
            </a:avLst>
          </a:prstGeom>
          <a:solidFill>
            <a:srgbClr val="334155">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43" name="AutoShape 43"/>
          <p:cNvSpPr/>
          <p:nvPr/>
        </p:nvSpPr>
        <p:spPr>
          <a:xfrm>
            <a:off x="8001000" y="3987800"/>
            <a:ext cx="1651000" cy="5588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300" b="0" i="0" u="none" strike="noStrike">
                <a:solidFill>
                  <a:srgbClr val="22D3EE"/>
                </a:solidFill>
                <a:latin typeface="Roboto Mono"/>
                <a:ea typeface="Roboto Mono"/>
                <a:cs typeface="Roboto Mono"/>
                <a:sym typeface="Roboto Mono"/>
              </a:rPr>
              <a:t>Ctrl + P</a:t>
            </a:r>
            <a:endParaRPr lang="en-US" sz="1100"/>
          </a:p>
        </p:txBody>
      </p:sp>
      <p:sp>
        <p:nvSpPr>
          <p:cNvPr id="44" name="AutoShape 44"/>
          <p:cNvSpPr/>
          <p:nvPr/>
        </p:nvSpPr>
        <p:spPr>
          <a:xfrm>
            <a:off x="9715500" y="3987800"/>
            <a:ext cx="1524000" cy="558800"/>
          </a:xfrm>
          <a:prstGeom prst="roundRect">
            <a:avLst>
              <a:gd name="adj" fmla="val 9090"/>
            </a:avLst>
          </a:prstGeom>
          <a:solidFill>
            <a:srgbClr val="334155">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45" name="AutoShape 45"/>
          <p:cNvSpPr/>
          <p:nvPr/>
        </p:nvSpPr>
        <p:spPr>
          <a:xfrm>
            <a:off x="9715500" y="3987800"/>
            <a:ext cx="1524000" cy="5588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300" b="0" i="0" u="none" strike="noStrike">
                <a:solidFill>
                  <a:srgbClr val="FBBF24"/>
                </a:solidFill>
                <a:latin typeface="Roboto Mono"/>
                <a:ea typeface="Roboto Mono"/>
                <a:cs typeface="Roboto Mono"/>
                <a:sym typeface="Roboto Mono"/>
              </a:rPr>
              <a:t>Cmd + P</a:t>
            </a:r>
            <a:endParaRPr lang="en-US" sz="1100"/>
          </a:p>
        </p:txBody>
      </p:sp>
      <p:sp>
        <p:nvSpPr>
          <p:cNvPr id="46" name="AutoShape 46"/>
          <p:cNvSpPr/>
          <p:nvPr/>
        </p:nvSpPr>
        <p:spPr>
          <a:xfrm>
            <a:off x="6223000" y="4953000"/>
            <a:ext cx="5207000" cy="914400"/>
          </a:xfrm>
          <a:prstGeom prst="roundRect">
            <a:avLst>
              <a:gd name="adj" fmla="val 11111"/>
            </a:avLst>
          </a:prstGeom>
          <a:solidFill>
            <a:srgbClr val="22D3EE">
              <a:alpha val="15000"/>
            </a:srgbClr>
          </a:solidFill>
          <a:ln w="12700" cap="flat" cmpd="sng">
            <a:solidFill>
              <a:srgbClr val="22D3EE">
                <a:alpha val="70000"/>
              </a:srgbClr>
            </a:solidFill>
            <a:prstDash val="dash"/>
            <a:round/>
          </a:ln>
        </p:spPr>
        <p:txBody>
          <a:bodyPr vert="horz" wrap="square" lIns="63500" tIns="63500" rIns="63500" bIns="63500" rtlCol="0" anchor="ctr"/>
          <a:lstStyle/>
          <a:p>
            <a:pPr algn="ctr">
              <a:defRPr/>
            </a:pPr>
            <a:endParaRPr/>
          </a:p>
        </p:txBody>
      </p:sp>
      <p:pic>
        <p:nvPicPr>
          <p:cNvPr id="47" name="Picture 47"/>
          <p:cNvPicPr>
            <a:picLocks noChangeAspect="1"/>
          </p:cNvPicPr>
          <p:nvPr/>
        </p:nvPicPr>
        <p:blipFill>
          <a:blip r:embed="rId4">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6477000" y="5156200"/>
            <a:ext cx="508000" cy="508000"/>
          </a:xfrm>
          <a:prstGeom prst="rect">
            <a:avLst/>
          </a:prstGeom>
        </p:spPr>
      </p:pic>
      <p:sp>
        <p:nvSpPr>
          <p:cNvPr id="48" name="AutoShape 48"/>
          <p:cNvSpPr/>
          <p:nvPr/>
        </p:nvSpPr>
        <p:spPr>
          <a:xfrm>
            <a:off x="7239000" y="5054600"/>
            <a:ext cx="3937000" cy="7112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500" b="1" i="0" u="none" strike="noStrike">
                <a:solidFill>
                  <a:srgbClr val="FFFFFF"/>
                </a:solidFill>
                <a:latin typeface="Noto Sans SC"/>
                <a:ea typeface="Noto Sans SC"/>
                <a:cs typeface="Noto Sans SC"/>
                <a:sym typeface="Noto Sans SC"/>
              </a:rPr>
              <a:t>自定义快捷键：</a:t>
            </a:r>
            <a:r>
              <a:rPr lang="en-US" sz="1400" b="0" i="0" u="none" strike="noStrike">
                <a:solidFill>
                  <a:srgbClr val="D1D5DB"/>
                </a:solidFill>
                <a:latin typeface="Roboto Mono"/>
                <a:ea typeface="Roboto Mono"/>
                <a:cs typeface="Roboto Mono"/>
                <a:sym typeface="Roboto Mono"/>
              </a:rPr>
              <a:t>通过 .cursor-keymap.json 文件进行重新映射</a:t>
            </a:r>
            <a:endParaRPr lang="en-US" sz="110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0F172A">
              <a:alpha val="60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1016000" y="1016000"/>
            <a:ext cx="10160000" cy="1524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9600" b="1" i="0" u="none" strike="noStrike" dirty="0" smtClean="0">
                <a:solidFill>
                  <a:srgbClr val="22D3EE"/>
                </a:solidFill>
                <a:latin typeface="Noto Sans SC"/>
                <a:ea typeface="Noto Sans SC"/>
                <a:cs typeface="Noto Sans SC"/>
                <a:sym typeface="Noto Sans SC"/>
              </a:rPr>
              <a:t>1.5</a:t>
            </a:r>
            <a:endParaRPr lang="en-US" sz="1100" dirty="0"/>
          </a:p>
        </p:txBody>
      </p:sp>
      <p:sp>
        <p:nvSpPr>
          <p:cNvPr id="4" name="AutoShape 4"/>
          <p:cNvSpPr/>
          <p:nvPr/>
        </p:nvSpPr>
        <p:spPr>
          <a:xfrm>
            <a:off x="1016000" y="3048000"/>
            <a:ext cx="10160000" cy="1016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4000" b="1" i="0" u="none" strike="noStrike">
                <a:solidFill>
                  <a:srgbClr val="FFFFFF"/>
                </a:solidFill>
                <a:latin typeface="Noto Sans SC"/>
                <a:ea typeface="Noto Sans SC"/>
                <a:cs typeface="Noto Sans SC"/>
                <a:sym typeface="Noto Sans SC"/>
              </a:rPr>
              <a:t>Cursor 2.0 核心特性速览</a:t>
            </a:r>
            <a:endParaRPr lang="en-US" sz="1100"/>
          </a:p>
        </p:txBody>
      </p:sp>
      <p:sp>
        <p:nvSpPr>
          <p:cNvPr id="5" name="AutoShape 5"/>
          <p:cNvSpPr/>
          <p:nvPr/>
        </p:nvSpPr>
        <p:spPr>
          <a:xfrm>
            <a:off x="1016000" y="4572000"/>
            <a:ext cx="10160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0" i="0" u="none" strike="noStrike">
                <a:solidFill>
                  <a:srgbClr val="FFFFFF">
                    <a:alpha val="70196"/>
                  </a:srgbClr>
                </a:solidFill>
                <a:latin typeface="Noto Sans SC"/>
                <a:ea typeface="Noto Sans SC"/>
                <a:cs typeface="Noto Sans SC"/>
                <a:sym typeface="Noto Sans SC"/>
              </a:rPr>
              <a:t>KEY FEATURES OVERVIEW</a:t>
            </a:r>
            <a:endParaRPr lang="en-US" sz="1100"/>
          </a:p>
        </p:txBody>
      </p:sp>
      <p:sp>
        <p:nvSpPr>
          <p:cNvPr id="6" name="AutoShape 6"/>
          <p:cNvSpPr/>
          <p:nvPr/>
        </p:nvSpPr>
        <p:spPr>
          <a:xfrm>
            <a:off x="1016000" y="5588000"/>
            <a:ext cx="1016000" cy="76200"/>
          </a:xfrm>
          <a:prstGeom prst="roundRect">
            <a:avLst>
              <a:gd name="adj" fmla="val 50000"/>
            </a:avLst>
          </a:prstGeom>
          <a:solidFill>
            <a:srgbClr val="22D3EE">
              <a:alpha val="100000"/>
            </a:srgbClr>
          </a:solidFill>
          <a:ln w="25400" cap="flat" cmpd="sng">
            <a:noFill/>
            <a:prstDash val="solid"/>
            <a:round/>
          </a:ln>
        </p:spPr>
        <p:txBody>
          <a:bodyPr vert="horz" wrap="square" lIns="63500" tIns="63500" rIns="63500" bIns="63500" rtlCol="0" anchor="ctr"/>
          <a:lstStyle/>
          <a:p>
            <a:pPr algn="ctr">
              <a:defRPr/>
            </a:pPr>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3500846" y="-217715"/>
            <a:ext cx="12192000" cy="6858000"/>
          </a:xfrm>
          <a:prstGeom prst="roundRect">
            <a:avLst>
              <a:gd name="adj" fmla="val 0"/>
            </a:avLst>
          </a:prstGeom>
          <a:solidFill>
            <a:srgbClr val="111827">
              <a:alpha val="70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FFFFFF"/>
                </a:solidFill>
                <a:latin typeface="Noto Sans SC"/>
                <a:ea typeface="Noto Sans SC"/>
                <a:cs typeface="Noto Sans SC"/>
                <a:sym typeface="Noto Sans SC"/>
              </a:rPr>
              <a:t>架构原理：Project Graph与多文件推理</a:t>
            </a:r>
            <a:endParaRPr lang="en-US" sz="1100"/>
          </a:p>
        </p:txBody>
      </p:sp>
      <p:sp>
        <p:nvSpPr>
          <p:cNvPr id="5" name="AutoShape 5"/>
          <p:cNvSpPr/>
          <p:nvPr/>
        </p:nvSpPr>
        <p:spPr>
          <a:xfrm>
            <a:off x="2595154" y="1560285"/>
            <a:ext cx="5334000" cy="2222500"/>
          </a:xfrm>
          <a:prstGeom prst="roundRect">
            <a:avLst>
              <a:gd name="adj" fmla="val 4571"/>
            </a:avLst>
          </a:prstGeom>
          <a:solidFill>
            <a:srgbClr val="1E293B">
              <a:alpha val="90000"/>
            </a:srgbClr>
          </a:solidFill>
          <a:ln w="12700" cap="flat" cmpd="sng">
            <a:solidFill>
              <a:srgbClr val="22D3EE">
                <a:alpha val="50000"/>
              </a:srgbClr>
            </a:solidFill>
            <a:prstDash val="solid"/>
            <a:round/>
          </a:ln>
        </p:spPr>
        <p:txBody>
          <a:bodyPr vert="horz" wrap="square" lIns="63500" tIns="63500" rIns="63500" bIns="63500" rtlCol="0" anchor="ctr"/>
          <a:lstStyle/>
          <a:p>
            <a:pPr algn="ctr">
              <a:defRPr/>
            </a:pPr>
            <a:endParaRPr/>
          </a:p>
        </p:txBody>
      </p:sp>
      <p:pic>
        <p:nvPicPr>
          <p:cNvPr id="6" name="Picture 6"/>
          <p:cNvPicPr>
            <a:picLocks noChangeAspect="1"/>
          </p:cNvPicPr>
          <p:nvPr/>
        </p:nvPicPr>
        <p:blipFill>
          <a:blip r:embed="rId4">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2849154" y="1814285"/>
            <a:ext cx="355600" cy="355600"/>
          </a:xfrm>
          <a:prstGeom prst="rect">
            <a:avLst/>
          </a:prstGeom>
        </p:spPr>
      </p:pic>
      <p:sp>
        <p:nvSpPr>
          <p:cNvPr id="7" name="AutoShape 7"/>
          <p:cNvSpPr/>
          <p:nvPr/>
        </p:nvSpPr>
        <p:spPr>
          <a:xfrm>
            <a:off x="3357154" y="1788885"/>
            <a:ext cx="4318000" cy="4064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22D3EE"/>
                </a:solidFill>
                <a:latin typeface="Noto Sans SC"/>
                <a:ea typeface="Noto Sans SC"/>
                <a:cs typeface="Noto Sans SC"/>
                <a:sym typeface="Noto Sans SC"/>
              </a:rPr>
              <a:t>Project Graph（工程图谱）</a:t>
            </a:r>
            <a:endParaRPr lang="en-US" sz="1100"/>
          </a:p>
        </p:txBody>
      </p:sp>
      <p:sp>
        <p:nvSpPr>
          <p:cNvPr id="8" name="AutoShape 8"/>
          <p:cNvSpPr/>
          <p:nvPr/>
        </p:nvSpPr>
        <p:spPr>
          <a:xfrm>
            <a:off x="2849154" y="2449285"/>
            <a:ext cx="4826000" cy="1206500"/>
          </a:xfrm>
          <a:prstGeom prst="rect">
            <a:avLst/>
          </a:prstGeom>
          <a:noFill/>
          <a:ln w="12700" cap="flat" cmpd="sng">
            <a:noFill/>
            <a:prstDash val="solid"/>
            <a:round/>
          </a:ln>
        </p:spPr>
        <p:txBody>
          <a:bodyPr vert="horz" wrap="square" lIns="0" tIns="0" rIns="0" bIns="0" rtlCol="0" anchor="ctr" anchorCtr="0"/>
          <a:lstStyle/>
          <a:p>
            <a:pPr indent="0" algn="l">
              <a:lnSpc>
                <a:spcPct val="116666"/>
              </a:lnSpc>
              <a:defRPr/>
            </a:pPr>
            <a:r>
              <a:rPr lang="en-US" sz="1300" b="1" i="0" u="none" strike="noStrike">
                <a:solidFill>
                  <a:srgbClr val="E5E7EB"/>
                </a:solidFill>
                <a:latin typeface="Noto Sans SC"/>
                <a:ea typeface="Noto Sans SC"/>
                <a:cs typeface="Noto Sans SC"/>
                <a:sym typeface="Noto Sans SC"/>
              </a:rPr>
              <a:t>定义：</a:t>
            </a:r>
            <a:r>
              <a:rPr lang="en-US" sz="1300" b="0" i="0" u="none" strike="noStrike">
                <a:solidFill>
                  <a:srgbClr val="D1D5DB"/>
                </a:solidFill>
                <a:latin typeface="Noto Sans SC"/>
                <a:ea typeface="Noto Sans SC"/>
                <a:cs typeface="Noto Sans SC"/>
                <a:sym typeface="Noto Sans SC"/>
              </a:rPr>
              <a:t>将工程中的文件、模块、函数、依赖等整合为统一的语义图谱。</a:t>
            </a:r>
            <a:endParaRPr lang="en-US" sz="1100"/>
          </a:p>
          <a:p>
            <a:pPr indent="0" algn="l">
              <a:lnSpc>
                <a:spcPct val="116666"/>
              </a:lnSpc>
            </a:pPr>
            <a:r>
              <a:rPr lang="en-US" sz="1300" b="1" i="0" u="none" strike="noStrike">
                <a:solidFill>
                  <a:srgbClr val="E5E7EB"/>
                </a:solidFill>
                <a:latin typeface="Noto Sans SC"/>
                <a:ea typeface="Noto Sans SC"/>
                <a:cs typeface="Noto Sans SC"/>
                <a:sym typeface="Noto Sans SC"/>
              </a:rPr>
              <a:t>构成：</a:t>
            </a:r>
            <a:r>
              <a:rPr lang="en-US" sz="1300" b="0" i="0" u="none" strike="noStrike">
                <a:solidFill>
                  <a:srgbClr val="D1D5DB"/>
                </a:solidFill>
                <a:latin typeface="Noto Sans SC"/>
                <a:ea typeface="Noto Sans SC"/>
                <a:cs typeface="Noto Sans SC"/>
                <a:sym typeface="Noto Sans SC"/>
              </a:rPr>
              <a:t>由文件、类、函数等节点通过调用、依赖、继承等关系边连接而成。</a:t>
            </a:r>
          </a:p>
          <a:p>
            <a:pPr indent="0" algn="l">
              <a:lnSpc>
                <a:spcPct val="116666"/>
              </a:lnSpc>
            </a:pPr>
            <a:r>
              <a:rPr lang="en-US" sz="1300" b="1" i="0" u="none" strike="noStrike">
                <a:solidFill>
                  <a:srgbClr val="E5E7EB"/>
                </a:solidFill>
                <a:latin typeface="Noto Sans SC"/>
                <a:ea typeface="Noto Sans SC"/>
                <a:cs typeface="Noto Sans SC"/>
                <a:sym typeface="Noto Sans SC"/>
              </a:rPr>
              <a:t>作用：</a:t>
            </a:r>
            <a:r>
              <a:rPr lang="en-US" sz="1300" b="0" i="0" u="none" strike="noStrike">
                <a:solidFill>
                  <a:srgbClr val="D1D5DB"/>
                </a:solidFill>
                <a:latin typeface="Noto Sans SC"/>
                <a:ea typeface="Noto Sans SC"/>
                <a:cs typeface="Noto Sans SC"/>
                <a:sym typeface="Noto Sans SC"/>
              </a:rPr>
              <a:t>为跨文件、跨模块的全局推理提供基础。</a:t>
            </a:r>
          </a:p>
        </p:txBody>
      </p:sp>
      <p:sp>
        <p:nvSpPr>
          <p:cNvPr id="9" name="AutoShape 9"/>
          <p:cNvSpPr/>
          <p:nvPr/>
        </p:nvSpPr>
        <p:spPr>
          <a:xfrm>
            <a:off x="2595154" y="3973285"/>
            <a:ext cx="5334000" cy="2222500"/>
          </a:xfrm>
          <a:prstGeom prst="roundRect">
            <a:avLst>
              <a:gd name="adj" fmla="val 4571"/>
            </a:avLst>
          </a:prstGeom>
          <a:solidFill>
            <a:srgbClr val="1E293B">
              <a:alpha val="90000"/>
            </a:srgbClr>
          </a:solidFill>
          <a:ln w="12700" cap="flat" cmpd="sng">
            <a:solidFill>
              <a:srgbClr val="22D3EE">
                <a:alpha val="50000"/>
              </a:srgbClr>
            </a:solidFill>
            <a:prstDash val="solid"/>
            <a:round/>
          </a:ln>
        </p:spPr>
        <p:txBody>
          <a:bodyPr vert="horz" wrap="square" lIns="63500" tIns="63500" rIns="63500" bIns="63500" rtlCol="0" anchor="ctr"/>
          <a:lstStyle/>
          <a:p>
            <a:pPr algn="ctr">
              <a:defRPr/>
            </a:pPr>
            <a:endParaRPr/>
          </a:p>
        </p:txBody>
      </p:sp>
      <p:pic>
        <p:nvPicPr>
          <p:cNvPr id="10" name="Picture 10"/>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2849154" y="4227285"/>
            <a:ext cx="355600" cy="355600"/>
          </a:xfrm>
          <a:prstGeom prst="rect">
            <a:avLst/>
          </a:prstGeom>
        </p:spPr>
      </p:pic>
      <p:sp>
        <p:nvSpPr>
          <p:cNvPr id="11" name="AutoShape 11"/>
          <p:cNvSpPr/>
          <p:nvPr/>
        </p:nvSpPr>
        <p:spPr>
          <a:xfrm>
            <a:off x="3357154" y="4201885"/>
            <a:ext cx="4318000" cy="4064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22D3EE"/>
                </a:solidFill>
                <a:latin typeface="Noto Sans SC"/>
                <a:ea typeface="Noto Sans SC"/>
                <a:cs typeface="Noto Sans SC"/>
                <a:sym typeface="Noto Sans SC"/>
              </a:rPr>
              <a:t>多文件推理机制</a:t>
            </a:r>
            <a:endParaRPr lang="en-US" sz="1100"/>
          </a:p>
        </p:txBody>
      </p:sp>
      <p:sp>
        <p:nvSpPr>
          <p:cNvPr id="12" name="AutoShape 12"/>
          <p:cNvSpPr/>
          <p:nvPr/>
        </p:nvSpPr>
        <p:spPr>
          <a:xfrm>
            <a:off x="2849154" y="4862285"/>
            <a:ext cx="4826000" cy="1206500"/>
          </a:xfrm>
          <a:prstGeom prst="rect">
            <a:avLst/>
          </a:prstGeom>
          <a:noFill/>
          <a:ln w="12700" cap="flat" cmpd="sng">
            <a:noFill/>
            <a:prstDash val="solid"/>
            <a:round/>
          </a:ln>
        </p:spPr>
        <p:txBody>
          <a:bodyPr vert="horz" wrap="square" lIns="0" tIns="0" rIns="0" bIns="0" rtlCol="0" anchor="ctr" anchorCtr="0"/>
          <a:lstStyle/>
          <a:p>
            <a:pPr indent="0" algn="l">
              <a:lnSpc>
                <a:spcPct val="116666"/>
              </a:lnSpc>
              <a:defRPr/>
            </a:pPr>
            <a:r>
              <a:rPr lang="en-US" sz="1300" b="1" i="0" u="none" strike="noStrike">
                <a:solidFill>
                  <a:srgbClr val="E5E7EB"/>
                </a:solidFill>
                <a:latin typeface="Noto Sans SC"/>
                <a:ea typeface="Noto Sans SC"/>
                <a:cs typeface="Noto Sans SC"/>
                <a:sym typeface="Noto Sans SC"/>
              </a:rPr>
              <a:t>目标：</a:t>
            </a:r>
            <a:r>
              <a:rPr lang="en-US" sz="1300" b="0" i="0" u="none" strike="noStrike">
                <a:solidFill>
                  <a:srgbClr val="D1D5DB"/>
                </a:solidFill>
                <a:latin typeface="Noto Sans SC"/>
                <a:ea typeface="Noto Sans SC"/>
                <a:cs typeface="Noto Sans SC"/>
                <a:sym typeface="Noto Sans SC"/>
              </a:rPr>
              <a:t>突破单一文件上下文限制，实现项目级全局推理能力。</a:t>
            </a:r>
            <a:endParaRPr lang="en-US" sz="1100"/>
          </a:p>
          <a:p>
            <a:pPr indent="0" algn="l">
              <a:lnSpc>
                <a:spcPct val="116666"/>
              </a:lnSpc>
            </a:pPr>
            <a:r>
              <a:rPr lang="en-US" sz="1300" b="1" i="0" u="none" strike="noStrike">
                <a:solidFill>
                  <a:srgbClr val="E5E7EB"/>
                </a:solidFill>
                <a:latin typeface="Noto Sans SC"/>
                <a:ea typeface="Noto Sans SC"/>
                <a:cs typeface="Noto Sans SC"/>
                <a:sym typeface="Noto Sans SC"/>
              </a:rPr>
              <a:t>能力：</a:t>
            </a:r>
            <a:r>
              <a:rPr lang="en-US" sz="1300" b="0" i="0" u="none" strike="noStrike">
                <a:solidFill>
                  <a:srgbClr val="D1D5DB"/>
                </a:solidFill>
                <a:latin typeface="Noto Sans SC"/>
                <a:ea typeface="Noto Sans SC"/>
                <a:cs typeface="Noto Sans SC"/>
                <a:sym typeface="Noto Sans SC"/>
              </a:rPr>
              <a:t>自动追踪变更影响范围，同步更新引用与接口定义，保持工程一致性。</a:t>
            </a:r>
          </a:p>
          <a:p>
            <a:pPr indent="0" algn="l">
              <a:lnSpc>
                <a:spcPct val="116666"/>
              </a:lnSpc>
            </a:pPr>
            <a:r>
              <a:rPr lang="en-US" sz="1300" b="1" i="0" u="none" strike="noStrike">
                <a:solidFill>
                  <a:srgbClr val="E5E7EB"/>
                </a:solidFill>
                <a:latin typeface="Noto Sans SC"/>
                <a:ea typeface="Noto Sans SC"/>
                <a:cs typeface="Noto Sans SC"/>
                <a:sym typeface="Noto Sans SC"/>
              </a:rPr>
              <a:t>实现：</a:t>
            </a:r>
            <a:r>
              <a:rPr lang="en-US" sz="1300" b="0" i="0" u="none" strike="noStrike">
                <a:solidFill>
                  <a:srgbClr val="D1D5DB"/>
                </a:solidFill>
                <a:latin typeface="Noto Sans SC"/>
                <a:ea typeface="Noto Sans SC"/>
                <a:cs typeface="Noto Sans SC"/>
                <a:sym typeface="Noto Sans SC"/>
              </a:rPr>
              <a:t>基于图谱遍历语义节点，精准判断修改范围并生成跨文件补丁。</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111827">
              <a:alpha val="75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FFFFFF"/>
                </a:solidFill>
                <a:latin typeface="Noto Sans SC"/>
                <a:ea typeface="Noto Sans SC"/>
                <a:cs typeface="Noto Sans SC"/>
                <a:sym typeface="Noto Sans SC"/>
              </a:rPr>
              <a:t>Agent模式：任务、自动修复、自动补丁</a:t>
            </a:r>
            <a:endParaRPr lang="en-US" sz="1100"/>
          </a:p>
        </p:txBody>
      </p:sp>
      <p:sp>
        <p:nvSpPr>
          <p:cNvPr id="5" name="AutoShape 5"/>
          <p:cNvSpPr/>
          <p:nvPr/>
        </p:nvSpPr>
        <p:spPr>
          <a:xfrm>
            <a:off x="3196046" y="1577703"/>
            <a:ext cx="5334000" cy="1397000"/>
          </a:xfrm>
          <a:prstGeom prst="roundRect">
            <a:avLst>
              <a:gd name="adj" fmla="val 7272"/>
            </a:avLst>
          </a:prstGeom>
          <a:solidFill>
            <a:srgbClr val="1E293B">
              <a:alpha val="90000"/>
            </a:srgbClr>
          </a:solidFill>
          <a:ln w="12700" cap="flat" cmpd="sng">
            <a:solidFill>
              <a:srgbClr val="334155">
                <a:alpha val="100000"/>
              </a:srgbClr>
            </a:solidFill>
            <a:prstDash val="solid"/>
            <a:round/>
          </a:ln>
        </p:spPr>
        <p:txBody>
          <a:bodyPr vert="horz" wrap="square" lIns="63500" tIns="63500" rIns="63500" bIns="63500" rtlCol="0" anchor="ctr"/>
          <a:lstStyle/>
          <a:p>
            <a:pPr algn="ctr">
              <a:defRPr/>
            </a:pPr>
            <a:endParaRPr/>
          </a:p>
        </p:txBody>
      </p:sp>
      <p:pic>
        <p:nvPicPr>
          <p:cNvPr id="6" name="Picture 6"/>
          <p:cNvPicPr>
            <a:picLocks noChangeAspect="1"/>
          </p:cNvPicPr>
          <p:nvPr/>
        </p:nvPicPr>
        <p:blipFill>
          <a:blip r:embed="rId4">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3386546" y="1895203"/>
            <a:ext cx="508000" cy="508000"/>
          </a:xfrm>
          <a:prstGeom prst="rect">
            <a:avLst/>
          </a:prstGeom>
        </p:spPr>
      </p:pic>
      <p:sp>
        <p:nvSpPr>
          <p:cNvPr id="7" name="AutoShape 7"/>
          <p:cNvSpPr/>
          <p:nvPr/>
        </p:nvSpPr>
        <p:spPr>
          <a:xfrm>
            <a:off x="4085046" y="1704703"/>
            <a:ext cx="4254500" cy="1143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800" b="1" i="0" u="none" strike="noStrike">
                <a:solidFill>
                  <a:srgbClr val="22D3EE"/>
                </a:solidFill>
                <a:latin typeface="Noto Sans SC"/>
                <a:ea typeface="Noto Sans SC"/>
                <a:cs typeface="Noto Sans SC"/>
                <a:sym typeface="Noto Sans SC"/>
              </a:rPr>
              <a:t>任务驱动 Task-Driven</a:t>
            </a:r>
            <a:endParaRPr lang="en-US" sz="1100"/>
          </a:p>
          <a:p>
            <a:pPr indent="0" algn="l">
              <a:lnSpc>
                <a:spcPct val="108333"/>
              </a:lnSpc>
              <a:spcBef>
                <a:spcPts val="800"/>
              </a:spcBef>
            </a:pPr>
            <a:r>
              <a:rPr lang="en-US" sz="1300" b="0" i="0" u="none" strike="noStrike">
                <a:solidFill>
                  <a:srgbClr val="E2E8F0">
                    <a:alpha val="90196"/>
                  </a:srgbClr>
                </a:solidFill>
                <a:latin typeface="Noto Sans SC"/>
                <a:ea typeface="Noto Sans SC"/>
                <a:cs typeface="Noto Sans SC"/>
                <a:sym typeface="Noto Sans SC"/>
              </a:rPr>
              <a:t>• 用户通过自然语言描述任务目标，无需关注具体实现细节。</a:t>
            </a:r>
            <a:r>
              <a:rPr lang="en-US" sz="1600" b="0" i="0" u="none" strike="noStrike">
                <a:solidFill>
                  <a:srgbClr val="1F2329"/>
                </a:solidFill>
                <a:latin typeface="Noto Sans SC"/>
                <a:ea typeface="Noto Sans SC"/>
                <a:cs typeface="Noto Sans SC"/>
                <a:sym typeface="Noto Sans SC"/>
              </a:rPr>
              <a:t/>
            </a:r>
            <a:br>
              <a:rPr lang="en-US" sz="1600" b="0" i="0" u="none" strike="noStrike">
                <a:solidFill>
                  <a:srgbClr val="1F2329"/>
                </a:solidFill>
                <a:latin typeface="Noto Sans SC"/>
                <a:ea typeface="Noto Sans SC"/>
                <a:cs typeface="Noto Sans SC"/>
                <a:sym typeface="Noto Sans SC"/>
              </a:rPr>
            </a:br>
            <a:r>
              <a:rPr lang="en-US" sz="1300" b="0" i="0" u="none" strike="noStrike">
                <a:solidFill>
                  <a:srgbClr val="E2E8F0">
                    <a:alpha val="90196"/>
                  </a:srgbClr>
                </a:solidFill>
                <a:latin typeface="Noto Sans SC"/>
                <a:ea typeface="Noto Sans SC"/>
                <a:cs typeface="Noto Sans SC"/>
                <a:sym typeface="Noto Sans SC"/>
              </a:rPr>
              <a:t>• Agent结合Project Graph制定修改路径，自动生成涉及多个文件的补丁。</a:t>
            </a:r>
          </a:p>
        </p:txBody>
      </p:sp>
      <p:sp>
        <p:nvSpPr>
          <p:cNvPr id="8" name="AutoShape 8"/>
          <p:cNvSpPr/>
          <p:nvPr/>
        </p:nvSpPr>
        <p:spPr>
          <a:xfrm>
            <a:off x="3196046" y="3228703"/>
            <a:ext cx="5334000" cy="1397000"/>
          </a:xfrm>
          <a:prstGeom prst="roundRect">
            <a:avLst>
              <a:gd name="adj" fmla="val 7272"/>
            </a:avLst>
          </a:prstGeom>
          <a:solidFill>
            <a:srgbClr val="1E293B">
              <a:alpha val="90000"/>
            </a:srgbClr>
          </a:solidFill>
          <a:ln w="12700" cap="flat" cmpd="sng">
            <a:solidFill>
              <a:srgbClr val="334155">
                <a:alpha val="100000"/>
              </a:srgbClr>
            </a:solidFill>
            <a:prstDash val="solid"/>
            <a:round/>
          </a:ln>
        </p:spPr>
        <p:txBody>
          <a:bodyPr vert="horz" wrap="square" lIns="63500" tIns="63500" rIns="63500" bIns="63500" rtlCol="0" anchor="ctr"/>
          <a:lstStyle/>
          <a:p>
            <a:pPr algn="ctr">
              <a:defRPr/>
            </a:pPr>
            <a:endParaRPr/>
          </a:p>
        </p:txBody>
      </p:sp>
      <p:pic>
        <p:nvPicPr>
          <p:cNvPr id="9" name="Picture 9"/>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3386546" y="3546203"/>
            <a:ext cx="508000" cy="508000"/>
          </a:xfrm>
          <a:prstGeom prst="rect">
            <a:avLst/>
          </a:prstGeom>
        </p:spPr>
      </p:pic>
      <p:sp>
        <p:nvSpPr>
          <p:cNvPr id="10" name="AutoShape 10"/>
          <p:cNvSpPr/>
          <p:nvPr/>
        </p:nvSpPr>
        <p:spPr>
          <a:xfrm>
            <a:off x="4085046" y="3355703"/>
            <a:ext cx="4254500" cy="1143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800" b="1" i="0" u="none" strike="noStrike">
                <a:solidFill>
                  <a:srgbClr val="22D3EE"/>
                </a:solidFill>
                <a:latin typeface="Noto Sans SC"/>
                <a:ea typeface="Noto Sans SC"/>
                <a:cs typeface="Noto Sans SC"/>
                <a:sym typeface="Noto Sans SC"/>
              </a:rPr>
              <a:t>自动修复与验证 Auto-Fix &amp; Verify</a:t>
            </a:r>
            <a:endParaRPr lang="en-US" sz="1100"/>
          </a:p>
          <a:p>
            <a:pPr indent="0" algn="l">
              <a:lnSpc>
                <a:spcPct val="108333"/>
              </a:lnSpc>
              <a:spcBef>
                <a:spcPts val="800"/>
              </a:spcBef>
            </a:pPr>
            <a:r>
              <a:rPr lang="en-US" sz="1300" b="0" i="0" u="none" strike="noStrike">
                <a:solidFill>
                  <a:srgbClr val="E2E8F0">
                    <a:alpha val="90196"/>
                  </a:srgbClr>
                </a:solidFill>
                <a:latin typeface="Noto Sans SC"/>
                <a:ea typeface="Noto Sans SC"/>
                <a:cs typeface="Noto Sans SC"/>
                <a:sym typeface="Noto Sans SC"/>
              </a:rPr>
              <a:t>• 任务执行中即时分析潜在错误（依赖不匹配、类型不一致等）。</a:t>
            </a:r>
            <a:r>
              <a:rPr lang="en-US" sz="1600" b="0" i="0" u="none" strike="noStrike">
                <a:solidFill>
                  <a:srgbClr val="1F2329"/>
                </a:solidFill>
                <a:latin typeface="Noto Sans SC"/>
                <a:ea typeface="Noto Sans SC"/>
                <a:cs typeface="Noto Sans SC"/>
                <a:sym typeface="Noto Sans SC"/>
              </a:rPr>
              <a:t/>
            </a:r>
            <a:br>
              <a:rPr lang="en-US" sz="1600" b="0" i="0" u="none" strike="noStrike">
                <a:solidFill>
                  <a:srgbClr val="1F2329"/>
                </a:solidFill>
                <a:latin typeface="Noto Sans SC"/>
                <a:ea typeface="Noto Sans SC"/>
                <a:cs typeface="Noto Sans SC"/>
                <a:sym typeface="Noto Sans SC"/>
              </a:rPr>
            </a:br>
            <a:r>
              <a:rPr lang="en-US" sz="1300" b="0" i="0" u="none" strike="noStrike">
                <a:solidFill>
                  <a:srgbClr val="E2E8F0">
                    <a:alpha val="90196"/>
                  </a:srgbClr>
                </a:solidFill>
                <a:latin typeface="Noto Sans SC"/>
                <a:ea typeface="Noto Sans SC"/>
                <a:cs typeface="Noto Sans SC"/>
                <a:sym typeface="Noto Sans SC"/>
              </a:rPr>
              <a:t>• 自动生成修复补丁，形成“执行-验证-修复”的开发闭环。</a:t>
            </a:r>
          </a:p>
        </p:txBody>
      </p:sp>
      <p:sp>
        <p:nvSpPr>
          <p:cNvPr id="11" name="AutoShape 11"/>
          <p:cNvSpPr/>
          <p:nvPr/>
        </p:nvSpPr>
        <p:spPr>
          <a:xfrm>
            <a:off x="3196046" y="4879703"/>
            <a:ext cx="5334000" cy="1397000"/>
          </a:xfrm>
          <a:prstGeom prst="roundRect">
            <a:avLst>
              <a:gd name="adj" fmla="val 7272"/>
            </a:avLst>
          </a:prstGeom>
          <a:solidFill>
            <a:srgbClr val="1E293B">
              <a:alpha val="90000"/>
            </a:srgbClr>
          </a:solidFill>
          <a:ln w="12700" cap="flat" cmpd="sng">
            <a:solidFill>
              <a:srgbClr val="334155">
                <a:alpha val="100000"/>
              </a:srgbClr>
            </a:solidFill>
            <a:prstDash val="solid"/>
            <a:round/>
          </a:ln>
        </p:spPr>
        <p:txBody>
          <a:bodyPr vert="horz" wrap="square" lIns="63500" tIns="63500" rIns="63500" bIns="63500" rtlCol="0" anchor="ctr"/>
          <a:lstStyle/>
          <a:p>
            <a:pPr algn="ctr">
              <a:defRPr/>
            </a:pPr>
            <a:endParaRPr/>
          </a:p>
        </p:txBody>
      </p:sp>
      <p:pic>
        <p:nvPicPr>
          <p:cNvPr id="12" name="Picture 12"/>
          <p:cNvPicPr>
            <a:picLocks noChangeAspect="1"/>
          </p:cNvPicPr>
          <p:nvPr/>
        </p:nvPicPr>
        <p:blipFill>
          <a:blip r:embed="rId8">
            <a:extLst>
              <a:ext uri="{28A0092B-C50C-407E-A947-70E740481C1C}">
                <a14:useLocalDpi xmlns:a14="http://schemas.microsoft.com/office/drawing/2010/main" val="0"/>
              </a:ext>
              <a:ext uri="{96DAC541-7B7A-43D3-8B79-37D633B846F1}">
                <asvg:svgBlip xmlns="" xmlns:asvg="http://schemas.microsoft.com/office/drawing/2016/SVG/main" r:embed="rId9"/>
              </a:ext>
            </a:extLst>
          </a:blip>
          <a:stretch>
            <a:fillRect/>
          </a:stretch>
        </p:blipFill>
        <p:spPr>
          <a:xfrm>
            <a:off x="3386546" y="5197203"/>
            <a:ext cx="508000" cy="508000"/>
          </a:xfrm>
          <a:prstGeom prst="rect">
            <a:avLst/>
          </a:prstGeom>
        </p:spPr>
      </p:pic>
      <p:sp>
        <p:nvSpPr>
          <p:cNvPr id="13" name="AutoShape 13"/>
          <p:cNvSpPr/>
          <p:nvPr/>
        </p:nvSpPr>
        <p:spPr>
          <a:xfrm>
            <a:off x="4085046" y="5006703"/>
            <a:ext cx="4254500" cy="1143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800" b="1" i="0" u="none" strike="noStrike">
                <a:solidFill>
                  <a:srgbClr val="22D3EE"/>
                </a:solidFill>
                <a:latin typeface="Noto Sans SC"/>
                <a:ea typeface="Noto Sans SC"/>
                <a:cs typeface="Noto Sans SC"/>
                <a:sym typeface="Noto Sans SC"/>
              </a:rPr>
              <a:t>灵活交互模式 Modes</a:t>
            </a:r>
            <a:endParaRPr lang="en-US" sz="1100"/>
          </a:p>
          <a:p>
            <a:pPr indent="0" algn="l">
              <a:lnSpc>
                <a:spcPct val="108333"/>
              </a:lnSpc>
              <a:spcBef>
                <a:spcPts val="800"/>
              </a:spcBef>
            </a:pPr>
            <a:r>
              <a:rPr lang="en-US" sz="1300" b="1" i="0" u="none" strike="noStrike">
                <a:solidFill>
                  <a:srgbClr val="E2E8F0">
                    <a:alpha val="90196"/>
                  </a:srgbClr>
                </a:solidFill>
                <a:latin typeface="Noto Sans SC"/>
                <a:ea typeface="Noto Sans SC"/>
                <a:cs typeface="Noto Sans SC"/>
                <a:sym typeface="Noto Sans SC"/>
              </a:rPr>
              <a:t>Agent模式：</a:t>
            </a:r>
            <a:r>
              <a:rPr lang="en-US" sz="1300" b="0" i="0" u="none" strike="noStrike">
                <a:solidFill>
                  <a:srgbClr val="E2E8F0">
                    <a:alpha val="90196"/>
                  </a:srgbClr>
                </a:solidFill>
                <a:latin typeface="Noto Sans SC"/>
                <a:ea typeface="Noto Sans SC"/>
                <a:cs typeface="Noto Sans SC"/>
                <a:sym typeface="Noto Sans SC"/>
              </a:rPr>
              <a:t>执行流程化、跨文件修改任务 |</a:t>
            </a:r>
            <a:r>
              <a:rPr lang="en-US" sz="1300" b="1" i="0" u="none" strike="noStrike">
                <a:solidFill>
                  <a:srgbClr val="E2E8F0">
                    <a:alpha val="90196"/>
                  </a:srgbClr>
                </a:solidFill>
                <a:latin typeface="Noto Sans SC"/>
                <a:ea typeface="Noto Sans SC"/>
                <a:cs typeface="Noto Sans SC"/>
                <a:sym typeface="Noto Sans SC"/>
              </a:rPr>
              <a:t>Plan模式：</a:t>
            </a:r>
            <a:r>
              <a:rPr lang="en-US" sz="1300" b="0" i="0" u="none" strike="noStrike">
                <a:solidFill>
                  <a:srgbClr val="E2E8F0">
                    <a:alpha val="90196"/>
                  </a:srgbClr>
                </a:solidFill>
                <a:latin typeface="Noto Sans SC"/>
                <a:ea typeface="Noto Sans SC"/>
                <a:cs typeface="Noto Sans SC"/>
                <a:sym typeface="Noto Sans SC"/>
              </a:rPr>
              <a:t>先输出步骤或路径</a:t>
            </a:r>
            <a:r>
              <a:rPr lang="en-US" sz="1600" b="0" i="0" u="none" strike="noStrike">
                <a:solidFill>
                  <a:srgbClr val="1F2329"/>
                </a:solidFill>
                <a:latin typeface="Noto Sans SC"/>
                <a:ea typeface="Noto Sans SC"/>
                <a:cs typeface="Noto Sans SC"/>
                <a:sym typeface="Noto Sans SC"/>
              </a:rPr>
              <a:t/>
            </a:r>
            <a:br>
              <a:rPr lang="en-US" sz="1600" b="0" i="0" u="none" strike="noStrike">
                <a:solidFill>
                  <a:srgbClr val="1F2329"/>
                </a:solidFill>
                <a:latin typeface="Noto Sans SC"/>
                <a:ea typeface="Noto Sans SC"/>
                <a:cs typeface="Noto Sans SC"/>
                <a:sym typeface="Noto Sans SC"/>
              </a:rPr>
            </a:br>
            <a:r>
              <a:rPr lang="en-US" sz="1300" b="1" i="0" u="none" strike="noStrike">
                <a:solidFill>
                  <a:srgbClr val="E2E8F0">
                    <a:alpha val="90196"/>
                  </a:srgbClr>
                </a:solidFill>
                <a:latin typeface="Noto Sans SC"/>
                <a:ea typeface="Noto Sans SC"/>
                <a:cs typeface="Noto Sans SC"/>
                <a:sym typeface="Noto Sans SC"/>
              </a:rPr>
              <a:t>Ask模式：</a:t>
            </a:r>
            <a:r>
              <a:rPr lang="en-US" sz="1300" b="0" i="0" u="none" strike="noStrike">
                <a:solidFill>
                  <a:srgbClr val="E2E8F0">
                    <a:alpha val="90196"/>
                  </a:srgbClr>
                </a:solidFill>
                <a:latin typeface="Noto Sans SC"/>
                <a:ea typeface="Noto Sans SC"/>
                <a:cs typeface="Noto Sans SC"/>
                <a:sym typeface="Noto Sans SC"/>
              </a:rPr>
              <a:t>仅回答问题或解释代码逻辑</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0F172A">
              <a:alpha val="75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508000"/>
            <a:ext cx="3810000" cy="571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FFFFFF"/>
                </a:solidFill>
                <a:latin typeface="Noto Sans SC"/>
                <a:ea typeface="Noto Sans SC"/>
                <a:cs typeface="Noto Sans SC"/>
                <a:sym typeface="Noto Sans SC"/>
              </a:rPr>
              <a:t>总结与回顾</a:t>
            </a:r>
            <a:endParaRPr lang="en-US" sz="1100" dirty="0"/>
          </a:p>
        </p:txBody>
      </p:sp>
      <p:pic>
        <p:nvPicPr>
          <p:cNvPr id="4" name="Picture 4"/>
          <p:cNvPicPr>
            <a:picLocks noChangeAspect="1"/>
          </p:cNvPicPr>
          <p:nvPr/>
        </p:nvPicPr>
        <p:blipFill>
          <a:blip r:embed="rId4"/>
          <a:srcRect t="8885" b="8885"/>
          <a:stretch>
            <a:fillRect/>
          </a:stretch>
        </p:blipFill>
        <p:spPr>
          <a:xfrm>
            <a:off x="10287000" y="482600"/>
            <a:ext cx="1143000" cy="558800"/>
          </a:xfrm>
          <a:prstGeom prst="rect">
            <a:avLst/>
          </a:prstGeom>
          <a:noFill/>
          <a:ln w="25400" cap="flat" cmpd="sng">
            <a:noFill/>
            <a:prstDash val="solid"/>
            <a:round/>
          </a:ln>
          <a:effectLst>
            <a:outerShdw blurRad="444500" dist="190500" dir="2700000" algn="tl" rotWithShape="0">
              <a:srgbClr val="000000">
                <a:alpha val="25000"/>
              </a:srgbClr>
            </a:outerShdw>
          </a:effectLst>
        </p:spPr>
      </p:pic>
      <p:sp>
        <p:nvSpPr>
          <p:cNvPr id="5" name="AutoShape 5"/>
          <p:cNvSpPr/>
          <p:nvPr/>
        </p:nvSpPr>
        <p:spPr>
          <a:xfrm>
            <a:off x="762000" y="1651000"/>
            <a:ext cx="5207000" cy="2286000"/>
          </a:xfrm>
          <a:prstGeom prst="roundRect">
            <a:avLst>
              <a:gd name="adj" fmla="val 6666"/>
            </a:avLst>
          </a:prstGeom>
          <a:solidFill>
            <a:srgbClr val="1E293B">
              <a:alpha val="90000"/>
            </a:srgbClr>
          </a:solidFill>
          <a:ln w="12700" cap="flat" cmpd="sng">
            <a:solidFill>
              <a:srgbClr val="22D3EE">
                <a:alpha val="40000"/>
              </a:srgbClr>
            </a:solidFill>
            <a:prstDash val="solid"/>
            <a:round/>
          </a:ln>
        </p:spPr>
        <p:txBody>
          <a:bodyPr vert="horz" wrap="square" lIns="63500" tIns="63500" rIns="63500" bIns="63500" rtlCol="0" anchor="ctr"/>
          <a:lstStyle/>
          <a:p>
            <a:pPr algn="ctr">
              <a:defRPr/>
            </a:pPr>
            <a:endParaRPr/>
          </a:p>
        </p:txBody>
      </p:sp>
      <p:pic>
        <p:nvPicPr>
          <p:cNvPr id="6" name="Picture 6"/>
          <p:cNvPicPr>
            <a:picLocks noChangeAspect="1"/>
          </p:cNvPicPr>
          <p:nvPr/>
        </p:nvPicPr>
        <p:blipFill>
          <a:blip r:embed="rId5">
            <a:extLst>
              <a:ext uri="{28A0092B-C50C-407E-A947-70E740481C1C}">
                <a14:useLocalDpi xmlns:a14="http://schemas.microsoft.com/office/drawing/2010/main" val="0"/>
              </a:ext>
              <a:ext uri="{96DAC541-7B7A-43D3-8B79-37D633B846F1}">
                <asvg:svgBlip xmlns="" xmlns:asvg="http://schemas.microsoft.com/office/drawing/2016/SVG/main" r:embed="rId6"/>
              </a:ext>
            </a:extLst>
          </a:blip>
          <a:stretch>
            <a:fillRect/>
          </a:stretch>
        </p:blipFill>
        <p:spPr>
          <a:xfrm>
            <a:off x="1016000" y="2095500"/>
            <a:ext cx="609600" cy="609600"/>
          </a:xfrm>
          <a:prstGeom prst="rect">
            <a:avLst/>
          </a:prstGeom>
        </p:spPr>
      </p:pic>
      <p:sp>
        <p:nvSpPr>
          <p:cNvPr id="7" name="AutoShape 7"/>
          <p:cNvSpPr/>
          <p:nvPr/>
        </p:nvSpPr>
        <p:spPr>
          <a:xfrm>
            <a:off x="1905000" y="1905000"/>
            <a:ext cx="3683000" cy="177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22D3EE"/>
                </a:solidFill>
                <a:latin typeface="Noto Sans SC"/>
                <a:ea typeface="Noto Sans SC"/>
                <a:cs typeface="Noto Sans SC"/>
                <a:sym typeface="Noto Sans SC"/>
              </a:rPr>
              <a:t>01 / 核心概念</a:t>
            </a:r>
            <a:endParaRPr lang="en-US" sz="1100"/>
          </a:p>
          <a:p>
            <a:pPr indent="0" algn="l">
              <a:lnSpc>
                <a:spcPct val="116666"/>
              </a:lnSpc>
              <a:spcBef>
                <a:spcPts val="1200"/>
              </a:spcBef>
            </a:pPr>
            <a:r>
              <a:rPr lang="en-US" sz="1300" b="0" i="0" u="none" strike="noStrike">
                <a:solidFill>
                  <a:srgbClr val="E2E8F0">
                    <a:alpha val="90196"/>
                  </a:srgbClr>
                </a:solidFill>
                <a:latin typeface="Noto Sans SC"/>
                <a:ea typeface="Noto Sans SC"/>
                <a:cs typeface="Noto Sans SC"/>
                <a:sym typeface="Noto Sans SC"/>
              </a:rPr>
              <a:t>Cursor是一款AI驱动的智能IDE，通过自然语言交互和代码生成，重构了传统编程范式，让编程更自然、更高效。</a:t>
            </a:r>
          </a:p>
        </p:txBody>
      </p:sp>
      <p:sp>
        <p:nvSpPr>
          <p:cNvPr id="8" name="AutoShape 8"/>
          <p:cNvSpPr/>
          <p:nvPr/>
        </p:nvSpPr>
        <p:spPr>
          <a:xfrm>
            <a:off x="6223000" y="1651000"/>
            <a:ext cx="5207000" cy="2286000"/>
          </a:xfrm>
          <a:prstGeom prst="roundRect">
            <a:avLst>
              <a:gd name="adj" fmla="val 6666"/>
            </a:avLst>
          </a:prstGeom>
          <a:solidFill>
            <a:srgbClr val="1E293B">
              <a:alpha val="90000"/>
            </a:srgbClr>
          </a:solidFill>
          <a:ln w="12700" cap="flat" cmpd="sng">
            <a:solidFill>
              <a:srgbClr val="22D3EE">
                <a:alpha val="40000"/>
              </a:srgbClr>
            </a:solidFill>
            <a:prstDash val="solid"/>
            <a:round/>
          </a:ln>
        </p:spPr>
        <p:txBody>
          <a:bodyPr vert="horz" wrap="square" lIns="63500" tIns="63500" rIns="63500" bIns="63500" rtlCol="0" anchor="ctr"/>
          <a:lstStyle/>
          <a:p>
            <a:pPr algn="ctr">
              <a:defRPr/>
            </a:pPr>
            <a:endParaRPr/>
          </a:p>
        </p:txBody>
      </p:sp>
      <p:pic>
        <p:nvPicPr>
          <p:cNvPr id="9" name="Picture 9"/>
          <p:cNvPicPr>
            <a:picLocks noChangeAspect="1"/>
          </p:cNvPicPr>
          <p:nvPr/>
        </p:nvPicPr>
        <p:blipFill>
          <a:blip r:embed="rId7">
            <a:extLst>
              <a:ext uri="{28A0092B-C50C-407E-A947-70E740481C1C}">
                <a14:useLocalDpi xmlns:a14="http://schemas.microsoft.com/office/drawing/2010/main" val="0"/>
              </a:ext>
              <a:ext uri="{96DAC541-7B7A-43D3-8B79-37D633B846F1}">
                <asvg:svgBlip xmlns="" xmlns:asvg="http://schemas.microsoft.com/office/drawing/2016/SVG/main" r:embed="rId8"/>
              </a:ext>
            </a:extLst>
          </a:blip>
          <a:stretch>
            <a:fillRect/>
          </a:stretch>
        </p:blipFill>
        <p:spPr>
          <a:xfrm>
            <a:off x="6477000" y="2095500"/>
            <a:ext cx="609600" cy="609600"/>
          </a:xfrm>
          <a:prstGeom prst="rect">
            <a:avLst/>
          </a:prstGeom>
        </p:spPr>
      </p:pic>
      <p:sp>
        <p:nvSpPr>
          <p:cNvPr id="10" name="AutoShape 10"/>
          <p:cNvSpPr/>
          <p:nvPr/>
        </p:nvSpPr>
        <p:spPr>
          <a:xfrm>
            <a:off x="7366000" y="1905000"/>
            <a:ext cx="3683000" cy="177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22D3EE"/>
                </a:solidFill>
                <a:latin typeface="Noto Sans SC"/>
                <a:ea typeface="Noto Sans SC"/>
                <a:cs typeface="Noto Sans SC"/>
                <a:sym typeface="Noto Sans SC"/>
              </a:rPr>
              <a:t>02 / 环境配置</a:t>
            </a:r>
            <a:endParaRPr lang="en-US" sz="1100"/>
          </a:p>
          <a:p>
            <a:pPr indent="0" algn="l">
              <a:lnSpc>
                <a:spcPct val="116666"/>
              </a:lnSpc>
              <a:spcBef>
                <a:spcPts val="1200"/>
              </a:spcBef>
            </a:pPr>
            <a:r>
              <a:rPr lang="en-US" sz="1300" b="0" i="0" u="none" strike="noStrike">
                <a:solidFill>
                  <a:srgbClr val="E2E8F0">
                    <a:alpha val="90196"/>
                  </a:srgbClr>
                </a:solidFill>
                <a:latin typeface="Noto Sans SC"/>
                <a:ea typeface="Noto Sans SC"/>
                <a:cs typeface="Noto Sans SC"/>
                <a:sym typeface="Noto Sans SC"/>
              </a:rPr>
              <a:t>成功的安装和配置是高效使用的前提。需重点关注操作系统兼容性、Python版本匹配、网络连接稳定性以及虚拟环境的合理配置。</a:t>
            </a:r>
          </a:p>
        </p:txBody>
      </p:sp>
      <p:sp>
        <p:nvSpPr>
          <p:cNvPr id="11" name="AutoShape 11"/>
          <p:cNvSpPr/>
          <p:nvPr/>
        </p:nvSpPr>
        <p:spPr>
          <a:xfrm>
            <a:off x="762000" y="4191000"/>
            <a:ext cx="5207000" cy="2286000"/>
          </a:xfrm>
          <a:prstGeom prst="roundRect">
            <a:avLst>
              <a:gd name="adj" fmla="val 6666"/>
            </a:avLst>
          </a:prstGeom>
          <a:solidFill>
            <a:srgbClr val="1E293B">
              <a:alpha val="90000"/>
            </a:srgbClr>
          </a:solidFill>
          <a:ln w="12700" cap="flat" cmpd="sng">
            <a:solidFill>
              <a:srgbClr val="22D3EE">
                <a:alpha val="40000"/>
              </a:srgbClr>
            </a:solidFill>
            <a:prstDash val="solid"/>
            <a:round/>
          </a:ln>
        </p:spPr>
        <p:txBody>
          <a:bodyPr vert="horz" wrap="square" lIns="63500" tIns="63500" rIns="63500" bIns="63500" rtlCol="0" anchor="ctr"/>
          <a:lstStyle/>
          <a:p>
            <a:pPr algn="ctr">
              <a:defRPr/>
            </a:pPr>
            <a:endParaRPr/>
          </a:p>
        </p:txBody>
      </p:sp>
      <p:pic>
        <p:nvPicPr>
          <p:cNvPr id="12" name="Picture 12"/>
          <p:cNvPicPr>
            <a:picLocks noChangeAspect="1"/>
          </p:cNvPicPr>
          <p:nvPr/>
        </p:nvPicPr>
        <p:blipFill>
          <a:blip r:embed="rId9">
            <a:extLst>
              <a:ext uri="{28A0092B-C50C-407E-A947-70E740481C1C}">
                <a14:useLocalDpi xmlns:a14="http://schemas.microsoft.com/office/drawing/2010/main" val="0"/>
              </a:ext>
              <a:ext uri="{96DAC541-7B7A-43D3-8B79-37D633B846F1}">
                <asvg:svgBlip xmlns="" xmlns:asvg="http://schemas.microsoft.com/office/drawing/2016/SVG/main" r:embed="rId10"/>
              </a:ext>
            </a:extLst>
          </a:blip>
          <a:stretch>
            <a:fillRect/>
          </a:stretch>
        </p:blipFill>
        <p:spPr>
          <a:xfrm>
            <a:off x="1016000" y="4635500"/>
            <a:ext cx="609600" cy="609600"/>
          </a:xfrm>
          <a:prstGeom prst="rect">
            <a:avLst/>
          </a:prstGeom>
        </p:spPr>
      </p:pic>
      <p:sp>
        <p:nvSpPr>
          <p:cNvPr id="13" name="AutoShape 13"/>
          <p:cNvSpPr/>
          <p:nvPr/>
        </p:nvSpPr>
        <p:spPr>
          <a:xfrm>
            <a:off x="1905000" y="4445000"/>
            <a:ext cx="3683000" cy="177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22D3EE"/>
                </a:solidFill>
                <a:latin typeface="Noto Sans SC"/>
                <a:ea typeface="Noto Sans SC"/>
                <a:cs typeface="Noto Sans SC"/>
                <a:sym typeface="Noto Sans SC"/>
              </a:rPr>
              <a:t>03 / 核心能力</a:t>
            </a:r>
            <a:endParaRPr lang="en-US" sz="1100"/>
          </a:p>
          <a:p>
            <a:pPr indent="0" algn="l">
              <a:lnSpc>
                <a:spcPct val="116666"/>
              </a:lnSpc>
              <a:spcBef>
                <a:spcPts val="1200"/>
              </a:spcBef>
            </a:pPr>
            <a:r>
              <a:rPr lang="en-US" sz="1300" b="0" i="0" u="none" strike="noStrike">
                <a:solidFill>
                  <a:srgbClr val="E2E8F0">
                    <a:alpha val="90196"/>
                  </a:srgbClr>
                </a:solidFill>
                <a:latin typeface="Noto Sans SC"/>
                <a:ea typeface="Noto Sans SC"/>
                <a:cs typeface="Noto Sans SC"/>
                <a:sym typeface="Noto Sans SC"/>
              </a:rPr>
              <a:t>Cursor 2.0 引入了Project Graph和Agent模式，标志着AI能力实现了从基础的“代码级辅助”向更复杂的“工程级自动化”的关键跃迁。</a:t>
            </a:r>
          </a:p>
        </p:txBody>
      </p:sp>
      <p:sp>
        <p:nvSpPr>
          <p:cNvPr id="14" name="AutoShape 14"/>
          <p:cNvSpPr/>
          <p:nvPr/>
        </p:nvSpPr>
        <p:spPr>
          <a:xfrm>
            <a:off x="6223000" y="4191000"/>
            <a:ext cx="5207000" cy="2286000"/>
          </a:xfrm>
          <a:prstGeom prst="roundRect">
            <a:avLst>
              <a:gd name="adj" fmla="val 6666"/>
            </a:avLst>
          </a:prstGeom>
          <a:solidFill>
            <a:srgbClr val="1E293B">
              <a:alpha val="90000"/>
            </a:srgbClr>
          </a:solidFill>
          <a:ln w="12700" cap="flat" cmpd="sng">
            <a:solidFill>
              <a:srgbClr val="22D3EE">
                <a:alpha val="40000"/>
              </a:srgbClr>
            </a:solidFill>
            <a:prstDash val="solid"/>
            <a:round/>
          </a:ln>
        </p:spPr>
        <p:txBody>
          <a:bodyPr vert="horz" wrap="square" lIns="63500" tIns="63500" rIns="63500" bIns="63500" rtlCol="0" anchor="ctr"/>
          <a:lstStyle/>
          <a:p>
            <a:pPr algn="ctr">
              <a:defRPr/>
            </a:pPr>
            <a:endParaRPr/>
          </a:p>
        </p:txBody>
      </p:sp>
      <p:pic>
        <p:nvPicPr>
          <p:cNvPr id="15" name="Picture 15"/>
          <p:cNvPicPr>
            <a:picLocks noChangeAspect="1"/>
          </p:cNvPicPr>
          <p:nvPr/>
        </p:nvPicPr>
        <p:blipFill>
          <a:blip r:embed="rId11">
            <a:extLst>
              <a:ext uri="{28A0092B-C50C-407E-A947-70E740481C1C}">
                <a14:useLocalDpi xmlns:a14="http://schemas.microsoft.com/office/drawing/2010/main" val="0"/>
              </a:ext>
              <a:ext uri="{96DAC541-7B7A-43D3-8B79-37D633B846F1}">
                <asvg:svgBlip xmlns="" xmlns:asvg="http://schemas.microsoft.com/office/drawing/2016/SVG/main" r:embed="rId12"/>
              </a:ext>
            </a:extLst>
          </a:blip>
          <a:stretch>
            <a:fillRect/>
          </a:stretch>
        </p:blipFill>
        <p:spPr>
          <a:xfrm>
            <a:off x="6477000" y="4635500"/>
            <a:ext cx="609600" cy="609600"/>
          </a:xfrm>
          <a:prstGeom prst="rect">
            <a:avLst/>
          </a:prstGeom>
        </p:spPr>
      </p:pic>
      <p:sp>
        <p:nvSpPr>
          <p:cNvPr id="16" name="AutoShape 16"/>
          <p:cNvSpPr/>
          <p:nvPr/>
        </p:nvSpPr>
        <p:spPr>
          <a:xfrm>
            <a:off x="7366000" y="4445000"/>
            <a:ext cx="3683000" cy="177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22D3EE"/>
                </a:solidFill>
                <a:latin typeface="Noto Sans SC"/>
                <a:ea typeface="Noto Sans SC"/>
                <a:cs typeface="Noto Sans SC"/>
                <a:sym typeface="Noto Sans SC"/>
              </a:rPr>
              <a:t>04 / 未来趋势</a:t>
            </a:r>
            <a:endParaRPr lang="en-US" sz="1100"/>
          </a:p>
          <a:p>
            <a:pPr indent="0" algn="l">
              <a:lnSpc>
                <a:spcPct val="116666"/>
              </a:lnSpc>
              <a:spcBef>
                <a:spcPts val="1200"/>
              </a:spcBef>
            </a:pPr>
            <a:r>
              <a:rPr lang="en-US" sz="1300" b="0" i="0" u="none" strike="noStrike">
                <a:solidFill>
                  <a:srgbClr val="E2E8F0">
                    <a:alpha val="90196"/>
                  </a:srgbClr>
                </a:solidFill>
                <a:latin typeface="Noto Sans SC"/>
                <a:ea typeface="Noto Sans SC"/>
                <a:cs typeface="Noto Sans SC"/>
                <a:sym typeface="Noto Sans SC"/>
              </a:rPr>
              <a:t>AI辅助编程正处于从单一工具化向智能体化演进的重要阶段，Cursor以其前瞻性的设计，代表了软件开发工具智能化、自动化的未来方向。</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111827">
              <a:alpha val="75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FFFFFF"/>
                </a:solidFill>
                <a:latin typeface="Noto Sans SC"/>
                <a:ea typeface="Noto Sans SC"/>
                <a:cs typeface="Noto Sans SC"/>
                <a:sym typeface="Noto Sans SC"/>
              </a:rPr>
              <a:t>本章内容概览</a:t>
            </a:r>
            <a:endParaRPr lang="en-US" sz="1100"/>
          </a:p>
        </p:txBody>
      </p:sp>
      <p:sp>
        <p:nvSpPr>
          <p:cNvPr id="4" name="AutoShape 4"/>
          <p:cNvSpPr/>
          <p:nvPr/>
        </p:nvSpPr>
        <p:spPr>
          <a:xfrm>
            <a:off x="762000" y="1333500"/>
            <a:ext cx="10668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spc="400">
                <a:solidFill>
                  <a:srgbClr val="22D3EE"/>
                </a:solidFill>
                <a:latin typeface="Noto Sans SC"/>
                <a:ea typeface="Noto Sans SC"/>
                <a:cs typeface="Noto Sans SC"/>
                <a:sym typeface="Noto Sans SC"/>
              </a:rPr>
              <a:t>CONTENTS</a:t>
            </a:r>
            <a:endParaRPr lang="en-US" sz="1100"/>
          </a:p>
        </p:txBody>
      </p:sp>
      <p:sp>
        <p:nvSpPr>
          <p:cNvPr id="5" name="AutoShape 5"/>
          <p:cNvSpPr/>
          <p:nvPr/>
        </p:nvSpPr>
        <p:spPr>
          <a:xfrm>
            <a:off x="762000" y="2286000"/>
            <a:ext cx="1930400" cy="3683000"/>
          </a:xfrm>
          <a:prstGeom prst="roundRect">
            <a:avLst>
              <a:gd name="adj" fmla="val 7894"/>
            </a:avLst>
          </a:prstGeom>
          <a:solidFill>
            <a:srgbClr val="1E293B">
              <a:alpha val="90000"/>
            </a:srgbClr>
          </a:solidFill>
          <a:ln w="12700" cap="flat" cmpd="sng">
            <a:solidFill>
              <a:srgbClr val="22D3EE">
                <a:alpha val="5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6" name="AutoShape 6"/>
          <p:cNvSpPr/>
          <p:nvPr/>
        </p:nvSpPr>
        <p:spPr>
          <a:xfrm>
            <a:off x="762000" y="2667000"/>
            <a:ext cx="1930400" cy="762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4400" b="1" i="0" u="none" strike="noStrike">
                <a:solidFill>
                  <a:srgbClr val="22D3EE"/>
                </a:solidFill>
                <a:latin typeface="Noto Sans SC"/>
                <a:ea typeface="Noto Sans SC"/>
                <a:cs typeface="Noto Sans SC"/>
                <a:sym typeface="Noto Sans SC"/>
              </a:rPr>
              <a:t>01</a:t>
            </a:r>
            <a:endParaRPr lang="en-US" sz="1100"/>
          </a:p>
        </p:txBody>
      </p:sp>
      <p:sp>
        <p:nvSpPr>
          <p:cNvPr id="7" name="AutoShape 7"/>
          <p:cNvSpPr/>
          <p:nvPr/>
        </p:nvSpPr>
        <p:spPr>
          <a:xfrm>
            <a:off x="889000" y="3810000"/>
            <a:ext cx="1676400" cy="762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600" b="1" i="0" u="none" strike="noStrike">
                <a:solidFill>
                  <a:srgbClr val="FFFFFF"/>
                </a:solidFill>
                <a:latin typeface="Noto Sans SC"/>
                <a:ea typeface="Noto Sans SC"/>
                <a:cs typeface="Noto Sans SC"/>
                <a:sym typeface="Noto Sans SC"/>
              </a:rPr>
              <a:t>AI编程与Cursor</a:t>
            </a:r>
            <a:br>
              <a:rPr lang="en-US" sz="1600" b="1" i="0" u="none" strike="noStrike">
                <a:solidFill>
                  <a:srgbClr val="FFFFFF"/>
                </a:solidFill>
                <a:latin typeface="Noto Sans SC"/>
                <a:ea typeface="Noto Sans SC"/>
                <a:cs typeface="Noto Sans SC"/>
                <a:sym typeface="Noto Sans SC"/>
              </a:rPr>
            </a:br>
            <a:r>
              <a:rPr lang="en-US" sz="1600" b="1" i="0" u="none" strike="noStrike">
                <a:solidFill>
                  <a:srgbClr val="FFFFFF"/>
                </a:solidFill>
                <a:latin typeface="Noto Sans SC"/>
                <a:ea typeface="Noto Sans SC"/>
                <a:cs typeface="Noto Sans SC"/>
                <a:sym typeface="Noto Sans SC"/>
              </a:rPr>
              <a:t>核心理念</a:t>
            </a:r>
            <a:endParaRPr lang="en-US" sz="1100"/>
          </a:p>
        </p:txBody>
      </p:sp>
      <p:sp>
        <p:nvSpPr>
          <p:cNvPr id="8" name="AutoShape 8"/>
          <p:cNvSpPr/>
          <p:nvPr/>
        </p:nvSpPr>
        <p:spPr>
          <a:xfrm>
            <a:off x="889000" y="4953000"/>
            <a:ext cx="1676400" cy="1016000"/>
          </a:xfrm>
          <a:prstGeom prst="rect">
            <a:avLst/>
          </a:prstGeom>
          <a:noFill/>
          <a:ln w="12700" cap="flat" cmpd="sng">
            <a:noFill/>
            <a:prstDash val="solid"/>
            <a:round/>
          </a:ln>
        </p:spPr>
        <p:txBody>
          <a:bodyPr vert="horz" wrap="square" lIns="0" tIns="0" rIns="0" bIns="0" rtlCol="0" anchor="ctr" anchorCtr="0"/>
          <a:lstStyle/>
          <a:p>
            <a:pPr indent="0" algn="ctr">
              <a:lnSpc>
                <a:spcPct val="108333"/>
              </a:lnSpc>
              <a:defRPr/>
            </a:pPr>
            <a:r>
              <a:rPr lang="en-US" sz="1200" b="0" i="0" u="none" strike="noStrike">
                <a:solidFill>
                  <a:srgbClr val="D1D5DB"/>
                </a:solidFill>
                <a:latin typeface="Noto Sans SC"/>
                <a:ea typeface="Noto Sans SC"/>
                <a:cs typeface="Noto Sans SC"/>
                <a:sym typeface="Noto Sans SC"/>
              </a:rPr>
              <a:t>探索AI如何重塑编程范式，</a:t>
            </a:r>
            <a:br>
              <a:rPr lang="en-US" sz="1200" b="0" i="0" u="none" strike="noStrike">
                <a:solidFill>
                  <a:srgbClr val="D1D5DB"/>
                </a:solidFill>
                <a:latin typeface="Noto Sans SC"/>
                <a:ea typeface="Noto Sans SC"/>
                <a:cs typeface="Noto Sans SC"/>
                <a:sym typeface="Noto Sans SC"/>
              </a:rPr>
            </a:br>
            <a:r>
              <a:rPr lang="en-US" sz="1200" b="0" i="0" u="none" strike="noStrike">
                <a:solidFill>
                  <a:srgbClr val="D1D5DB"/>
                </a:solidFill>
                <a:latin typeface="Noto Sans SC"/>
                <a:ea typeface="Noto Sans SC"/>
                <a:cs typeface="Noto Sans SC"/>
                <a:sym typeface="Noto Sans SC"/>
              </a:rPr>
              <a:t>重新定义开发者工作流</a:t>
            </a:r>
            <a:endParaRPr lang="en-US" sz="1100"/>
          </a:p>
        </p:txBody>
      </p:sp>
      <p:sp>
        <p:nvSpPr>
          <p:cNvPr id="9" name="AutoShape 9"/>
          <p:cNvSpPr/>
          <p:nvPr/>
        </p:nvSpPr>
        <p:spPr>
          <a:xfrm>
            <a:off x="2946400" y="2286000"/>
            <a:ext cx="1930400" cy="3683000"/>
          </a:xfrm>
          <a:prstGeom prst="roundRect">
            <a:avLst>
              <a:gd name="adj" fmla="val 7894"/>
            </a:avLst>
          </a:prstGeom>
          <a:solidFill>
            <a:srgbClr val="1E293B">
              <a:alpha val="90000"/>
            </a:srgbClr>
          </a:solidFill>
          <a:ln w="12700" cap="flat" cmpd="sng">
            <a:solidFill>
              <a:srgbClr val="22D3EE">
                <a:alpha val="5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10" name="AutoShape 10"/>
          <p:cNvSpPr/>
          <p:nvPr/>
        </p:nvSpPr>
        <p:spPr>
          <a:xfrm>
            <a:off x="2946400" y="2667000"/>
            <a:ext cx="1930400" cy="762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4400" b="1" i="0" u="none" strike="noStrike">
                <a:solidFill>
                  <a:srgbClr val="22D3EE"/>
                </a:solidFill>
                <a:latin typeface="Noto Sans SC"/>
                <a:ea typeface="Noto Sans SC"/>
                <a:cs typeface="Noto Sans SC"/>
                <a:sym typeface="Noto Sans SC"/>
              </a:rPr>
              <a:t>02</a:t>
            </a:r>
            <a:endParaRPr lang="en-US" sz="1100"/>
          </a:p>
        </p:txBody>
      </p:sp>
      <p:sp>
        <p:nvSpPr>
          <p:cNvPr id="11" name="AutoShape 11"/>
          <p:cNvSpPr/>
          <p:nvPr/>
        </p:nvSpPr>
        <p:spPr>
          <a:xfrm>
            <a:off x="3073400" y="3810000"/>
            <a:ext cx="1676400" cy="762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600" b="1" i="0" u="none" strike="noStrike">
                <a:solidFill>
                  <a:srgbClr val="FFFFFF"/>
                </a:solidFill>
                <a:latin typeface="Noto Sans SC"/>
                <a:ea typeface="Noto Sans SC"/>
                <a:cs typeface="Noto Sans SC"/>
                <a:sym typeface="Noto Sans SC"/>
              </a:rPr>
              <a:t>环境准备：</a:t>
            </a:r>
            <a:br>
              <a:rPr lang="en-US" sz="1600" b="1" i="0" u="none" strike="noStrike">
                <a:solidFill>
                  <a:srgbClr val="FFFFFF"/>
                </a:solidFill>
                <a:latin typeface="Noto Sans SC"/>
                <a:ea typeface="Noto Sans SC"/>
                <a:cs typeface="Noto Sans SC"/>
                <a:sym typeface="Noto Sans SC"/>
              </a:rPr>
            </a:br>
            <a:r>
              <a:rPr lang="en-US" sz="1600" b="1" i="0" u="none" strike="noStrike">
                <a:solidFill>
                  <a:srgbClr val="FFFFFF"/>
                </a:solidFill>
                <a:latin typeface="Noto Sans SC"/>
                <a:ea typeface="Noto Sans SC"/>
                <a:cs typeface="Noto Sans SC"/>
                <a:sym typeface="Noto Sans SC"/>
              </a:rPr>
              <a:t>支持平台与依赖</a:t>
            </a:r>
            <a:endParaRPr lang="en-US" sz="1100"/>
          </a:p>
        </p:txBody>
      </p:sp>
      <p:sp>
        <p:nvSpPr>
          <p:cNvPr id="12" name="AutoShape 12"/>
          <p:cNvSpPr/>
          <p:nvPr/>
        </p:nvSpPr>
        <p:spPr>
          <a:xfrm>
            <a:off x="3073400" y="4953000"/>
            <a:ext cx="1676400" cy="1016000"/>
          </a:xfrm>
          <a:prstGeom prst="rect">
            <a:avLst/>
          </a:prstGeom>
          <a:noFill/>
          <a:ln w="12700" cap="flat" cmpd="sng">
            <a:noFill/>
            <a:prstDash val="solid"/>
            <a:round/>
          </a:ln>
        </p:spPr>
        <p:txBody>
          <a:bodyPr vert="horz" wrap="square" lIns="0" tIns="0" rIns="0" bIns="0" rtlCol="0" anchor="ctr" anchorCtr="0"/>
          <a:lstStyle/>
          <a:p>
            <a:pPr indent="0" algn="ctr">
              <a:lnSpc>
                <a:spcPct val="108333"/>
              </a:lnSpc>
              <a:defRPr/>
            </a:pPr>
            <a:r>
              <a:rPr lang="en-US" sz="1200" b="0" i="0" u="none" strike="noStrike">
                <a:solidFill>
                  <a:srgbClr val="D1D5DB"/>
                </a:solidFill>
                <a:latin typeface="Noto Sans SC"/>
                <a:ea typeface="Noto Sans SC"/>
                <a:cs typeface="Noto Sans SC"/>
                <a:sym typeface="Noto Sans SC"/>
              </a:rPr>
              <a:t>了解Cursor的系统运行要求</a:t>
            </a:r>
            <a:br>
              <a:rPr lang="en-US" sz="1200" b="0" i="0" u="none" strike="noStrike">
                <a:solidFill>
                  <a:srgbClr val="D1D5DB"/>
                </a:solidFill>
                <a:latin typeface="Noto Sans SC"/>
                <a:ea typeface="Noto Sans SC"/>
                <a:cs typeface="Noto Sans SC"/>
                <a:sym typeface="Noto Sans SC"/>
              </a:rPr>
            </a:br>
            <a:r>
              <a:rPr lang="en-US" sz="1200" b="0" i="0" u="none" strike="noStrike">
                <a:solidFill>
                  <a:srgbClr val="D1D5DB"/>
                </a:solidFill>
                <a:latin typeface="Noto Sans SC"/>
                <a:ea typeface="Noto Sans SC"/>
                <a:cs typeface="Noto Sans SC"/>
                <a:sym typeface="Noto Sans SC"/>
              </a:rPr>
              <a:t>及必要的软件依赖配置</a:t>
            </a:r>
            <a:endParaRPr lang="en-US" sz="1100"/>
          </a:p>
        </p:txBody>
      </p:sp>
      <p:sp>
        <p:nvSpPr>
          <p:cNvPr id="13" name="AutoShape 13"/>
          <p:cNvSpPr/>
          <p:nvPr/>
        </p:nvSpPr>
        <p:spPr>
          <a:xfrm>
            <a:off x="5130800" y="2286000"/>
            <a:ext cx="1930400" cy="3683000"/>
          </a:xfrm>
          <a:prstGeom prst="roundRect">
            <a:avLst>
              <a:gd name="adj" fmla="val 7894"/>
            </a:avLst>
          </a:prstGeom>
          <a:solidFill>
            <a:srgbClr val="1E293B">
              <a:alpha val="90000"/>
            </a:srgbClr>
          </a:solidFill>
          <a:ln w="12700" cap="flat" cmpd="sng">
            <a:solidFill>
              <a:srgbClr val="22D3EE">
                <a:alpha val="5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14" name="AutoShape 14"/>
          <p:cNvSpPr/>
          <p:nvPr/>
        </p:nvSpPr>
        <p:spPr>
          <a:xfrm>
            <a:off x="5130800" y="2667000"/>
            <a:ext cx="1930400" cy="762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4400" b="1" i="0" u="none" strike="noStrike">
                <a:solidFill>
                  <a:srgbClr val="22D3EE"/>
                </a:solidFill>
                <a:latin typeface="Noto Sans SC"/>
                <a:ea typeface="Noto Sans SC"/>
                <a:cs typeface="Noto Sans SC"/>
                <a:sym typeface="Noto Sans SC"/>
              </a:rPr>
              <a:t>03</a:t>
            </a:r>
            <a:endParaRPr lang="en-US" sz="1100"/>
          </a:p>
        </p:txBody>
      </p:sp>
      <p:sp>
        <p:nvSpPr>
          <p:cNvPr id="15" name="AutoShape 15"/>
          <p:cNvSpPr/>
          <p:nvPr/>
        </p:nvSpPr>
        <p:spPr>
          <a:xfrm>
            <a:off x="5257800" y="3810000"/>
            <a:ext cx="1676400" cy="762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600" b="1" i="0" u="none" strike="noStrike">
                <a:solidFill>
                  <a:srgbClr val="FFFFFF"/>
                </a:solidFill>
                <a:latin typeface="Noto Sans SC"/>
                <a:ea typeface="Noto Sans SC"/>
                <a:cs typeface="Noto Sans SC"/>
                <a:sym typeface="Noto Sans SC"/>
              </a:rPr>
              <a:t>安装流程与</a:t>
            </a:r>
            <a:br>
              <a:rPr lang="en-US" sz="1600" b="1" i="0" u="none" strike="noStrike">
                <a:solidFill>
                  <a:srgbClr val="FFFFFF"/>
                </a:solidFill>
                <a:latin typeface="Noto Sans SC"/>
                <a:ea typeface="Noto Sans SC"/>
                <a:cs typeface="Noto Sans SC"/>
                <a:sym typeface="Noto Sans SC"/>
              </a:rPr>
            </a:br>
            <a:r>
              <a:rPr lang="en-US" sz="1600" b="1" i="0" u="none" strike="noStrike">
                <a:solidFill>
                  <a:srgbClr val="FFFFFF"/>
                </a:solidFill>
                <a:latin typeface="Noto Sans SC"/>
                <a:ea typeface="Noto Sans SC"/>
                <a:cs typeface="Noto Sans SC"/>
                <a:sym typeface="Noto Sans SC"/>
              </a:rPr>
              <a:t>启动配置</a:t>
            </a:r>
            <a:endParaRPr lang="en-US" sz="1100"/>
          </a:p>
        </p:txBody>
      </p:sp>
      <p:sp>
        <p:nvSpPr>
          <p:cNvPr id="16" name="AutoShape 16"/>
          <p:cNvSpPr/>
          <p:nvPr/>
        </p:nvSpPr>
        <p:spPr>
          <a:xfrm>
            <a:off x="5257800" y="4953000"/>
            <a:ext cx="1676400" cy="1016000"/>
          </a:xfrm>
          <a:prstGeom prst="rect">
            <a:avLst/>
          </a:prstGeom>
          <a:noFill/>
          <a:ln w="12700" cap="flat" cmpd="sng">
            <a:noFill/>
            <a:prstDash val="solid"/>
            <a:round/>
          </a:ln>
        </p:spPr>
        <p:txBody>
          <a:bodyPr vert="horz" wrap="square" lIns="0" tIns="0" rIns="0" bIns="0" rtlCol="0" anchor="ctr" anchorCtr="0"/>
          <a:lstStyle/>
          <a:p>
            <a:pPr indent="0" algn="ctr">
              <a:lnSpc>
                <a:spcPct val="108333"/>
              </a:lnSpc>
              <a:defRPr/>
            </a:pPr>
            <a:r>
              <a:rPr lang="en-US" sz="1200" b="0" i="0" u="none" strike="noStrike">
                <a:solidFill>
                  <a:srgbClr val="D1D5DB"/>
                </a:solidFill>
                <a:latin typeface="Noto Sans SC"/>
                <a:ea typeface="Noto Sans SC"/>
                <a:cs typeface="Noto Sans SC"/>
                <a:sym typeface="Noto Sans SC"/>
              </a:rPr>
              <a:t>从零开始，一步步完成</a:t>
            </a:r>
            <a:br>
              <a:rPr lang="en-US" sz="1200" b="0" i="0" u="none" strike="noStrike">
                <a:solidFill>
                  <a:srgbClr val="D1D5DB"/>
                </a:solidFill>
                <a:latin typeface="Noto Sans SC"/>
                <a:ea typeface="Noto Sans SC"/>
                <a:cs typeface="Noto Sans SC"/>
                <a:sym typeface="Noto Sans SC"/>
              </a:rPr>
            </a:br>
            <a:r>
              <a:rPr lang="en-US" sz="1200" b="0" i="0" u="none" strike="noStrike">
                <a:solidFill>
                  <a:srgbClr val="D1D5DB"/>
                </a:solidFill>
                <a:latin typeface="Noto Sans SC"/>
                <a:ea typeface="Noto Sans SC"/>
                <a:cs typeface="Noto Sans SC"/>
                <a:sym typeface="Noto Sans SC"/>
              </a:rPr>
              <a:t>软件下载、安装与首次启动</a:t>
            </a:r>
            <a:endParaRPr lang="en-US" sz="1100"/>
          </a:p>
        </p:txBody>
      </p:sp>
      <p:sp>
        <p:nvSpPr>
          <p:cNvPr id="17" name="AutoShape 17"/>
          <p:cNvSpPr/>
          <p:nvPr/>
        </p:nvSpPr>
        <p:spPr>
          <a:xfrm>
            <a:off x="7315200" y="2286000"/>
            <a:ext cx="1930400" cy="3683000"/>
          </a:xfrm>
          <a:prstGeom prst="roundRect">
            <a:avLst>
              <a:gd name="adj" fmla="val 7894"/>
            </a:avLst>
          </a:prstGeom>
          <a:solidFill>
            <a:srgbClr val="1E293B">
              <a:alpha val="90000"/>
            </a:srgbClr>
          </a:solidFill>
          <a:ln w="12700" cap="flat" cmpd="sng">
            <a:solidFill>
              <a:srgbClr val="22D3EE">
                <a:alpha val="5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18" name="AutoShape 18"/>
          <p:cNvSpPr/>
          <p:nvPr/>
        </p:nvSpPr>
        <p:spPr>
          <a:xfrm>
            <a:off x="7315200" y="2667000"/>
            <a:ext cx="1930400" cy="762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4400" b="1" i="0" u="none" strike="noStrike">
                <a:solidFill>
                  <a:srgbClr val="22D3EE"/>
                </a:solidFill>
                <a:latin typeface="Noto Sans SC"/>
                <a:ea typeface="Noto Sans SC"/>
                <a:cs typeface="Noto Sans SC"/>
                <a:sym typeface="Noto Sans SC"/>
              </a:rPr>
              <a:t>04</a:t>
            </a:r>
            <a:endParaRPr lang="en-US" sz="1100"/>
          </a:p>
        </p:txBody>
      </p:sp>
      <p:sp>
        <p:nvSpPr>
          <p:cNvPr id="19" name="AutoShape 19"/>
          <p:cNvSpPr/>
          <p:nvPr/>
        </p:nvSpPr>
        <p:spPr>
          <a:xfrm>
            <a:off x="7442200" y="3810000"/>
            <a:ext cx="1676400" cy="762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600" b="1" i="0" u="none" strike="noStrike">
                <a:solidFill>
                  <a:srgbClr val="FFFFFF"/>
                </a:solidFill>
                <a:latin typeface="Noto Sans SC"/>
                <a:ea typeface="Noto Sans SC"/>
                <a:cs typeface="Noto Sans SC"/>
                <a:sym typeface="Noto Sans SC"/>
              </a:rPr>
              <a:t>开发环境</a:t>
            </a:r>
            <a:br>
              <a:rPr lang="en-US" sz="1600" b="1" i="0" u="none" strike="noStrike">
                <a:solidFill>
                  <a:srgbClr val="FFFFFF"/>
                </a:solidFill>
                <a:latin typeface="Noto Sans SC"/>
                <a:ea typeface="Noto Sans SC"/>
                <a:cs typeface="Noto Sans SC"/>
                <a:sym typeface="Noto Sans SC"/>
              </a:rPr>
            </a:br>
            <a:r>
              <a:rPr lang="en-US" sz="1600" b="1" i="0" u="none" strike="noStrike">
                <a:solidFill>
                  <a:srgbClr val="FFFFFF"/>
                </a:solidFill>
                <a:latin typeface="Noto Sans SC"/>
                <a:ea typeface="Noto Sans SC"/>
                <a:cs typeface="Noto Sans SC"/>
                <a:sym typeface="Noto Sans SC"/>
              </a:rPr>
              <a:t>初始化</a:t>
            </a:r>
            <a:endParaRPr lang="en-US" sz="1100"/>
          </a:p>
        </p:txBody>
      </p:sp>
      <p:sp>
        <p:nvSpPr>
          <p:cNvPr id="20" name="AutoShape 20"/>
          <p:cNvSpPr/>
          <p:nvPr/>
        </p:nvSpPr>
        <p:spPr>
          <a:xfrm>
            <a:off x="7442200" y="4953000"/>
            <a:ext cx="1676400" cy="1016000"/>
          </a:xfrm>
          <a:prstGeom prst="rect">
            <a:avLst/>
          </a:prstGeom>
          <a:noFill/>
          <a:ln w="12700" cap="flat" cmpd="sng">
            <a:noFill/>
            <a:prstDash val="solid"/>
            <a:round/>
          </a:ln>
        </p:spPr>
        <p:txBody>
          <a:bodyPr vert="horz" wrap="square" lIns="0" tIns="0" rIns="0" bIns="0" rtlCol="0" anchor="ctr" anchorCtr="0"/>
          <a:lstStyle/>
          <a:p>
            <a:pPr indent="0" algn="ctr">
              <a:lnSpc>
                <a:spcPct val="108333"/>
              </a:lnSpc>
              <a:defRPr/>
            </a:pPr>
            <a:r>
              <a:rPr lang="en-US" sz="1200" b="0" i="0" u="none" strike="noStrike">
                <a:solidFill>
                  <a:srgbClr val="D1D5DB"/>
                </a:solidFill>
                <a:latin typeface="Noto Sans SC"/>
                <a:ea typeface="Noto Sans SC"/>
                <a:cs typeface="Noto Sans SC"/>
                <a:sym typeface="Noto Sans SC"/>
              </a:rPr>
              <a:t>配置主题、插件与快捷键</a:t>
            </a:r>
            <a:br>
              <a:rPr lang="en-US" sz="1200" b="0" i="0" u="none" strike="noStrike">
                <a:solidFill>
                  <a:srgbClr val="D1D5DB"/>
                </a:solidFill>
                <a:latin typeface="Noto Sans SC"/>
                <a:ea typeface="Noto Sans SC"/>
                <a:cs typeface="Noto Sans SC"/>
                <a:sym typeface="Noto Sans SC"/>
              </a:rPr>
            </a:br>
            <a:r>
              <a:rPr lang="en-US" sz="1200" b="0" i="0" u="none" strike="noStrike">
                <a:solidFill>
                  <a:srgbClr val="D1D5DB"/>
                </a:solidFill>
                <a:latin typeface="Noto Sans SC"/>
                <a:ea typeface="Noto Sans SC"/>
                <a:cs typeface="Noto Sans SC"/>
                <a:sym typeface="Noto Sans SC"/>
              </a:rPr>
              <a:t>打造专属的个性化开发环境</a:t>
            </a:r>
            <a:endParaRPr lang="en-US" sz="1100"/>
          </a:p>
        </p:txBody>
      </p:sp>
      <p:sp>
        <p:nvSpPr>
          <p:cNvPr id="21" name="AutoShape 21"/>
          <p:cNvSpPr/>
          <p:nvPr/>
        </p:nvSpPr>
        <p:spPr>
          <a:xfrm>
            <a:off x="9499600" y="2286000"/>
            <a:ext cx="1930400" cy="3683000"/>
          </a:xfrm>
          <a:prstGeom prst="roundRect">
            <a:avLst>
              <a:gd name="adj" fmla="val 7894"/>
            </a:avLst>
          </a:prstGeom>
          <a:solidFill>
            <a:srgbClr val="1E293B">
              <a:alpha val="90000"/>
            </a:srgbClr>
          </a:solidFill>
          <a:ln w="12700" cap="flat" cmpd="sng">
            <a:solidFill>
              <a:srgbClr val="22D3EE">
                <a:alpha val="5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22" name="AutoShape 22"/>
          <p:cNvSpPr/>
          <p:nvPr/>
        </p:nvSpPr>
        <p:spPr>
          <a:xfrm>
            <a:off x="9499600" y="2667000"/>
            <a:ext cx="1930400" cy="762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4400" b="1" i="0" u="none" strike="noStrike">
                <a:solidFill>
                  <a:srgbClr val="22D3EE"/>
                </a:solidFill>
                <a:latin typeface="Noto Sans SC"/>
                <a:ea typeface="Noto Sans SC"/>
                <a:cs typeface="Noto Sans SC"/>
                <a:sym typeface="Noto Sans SC"/>
              </a:rPr>
              <a:t>05</a:t>
            </a:r>
            <a:endParaRPr lang="en-US" sz="1100"/>
          </a:p>
        </p:txBody>
      </p:sp>
      <p:sp>
        <p:nvSpPr>
          <p:cNvPr id="23" name="AutoShape 23"/>
          <p:cNvSpPr/>
          <p:nvPr/>
        </p:nvSpPr>
        <p:spPr>
          <a:xfrm>
            <a:off x="9626600" y="3810000"/>
            <a:ext cx="1676400" cy="762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600" b="1" i="0" u="none" strike="noStrike">
                <a:solidFill>
                  <a:srgbClr val="FFFFFF"/>
                </a:solidFill>
                <a:latin typeface="Noto Sans SC"/>
                <a:ea typeface="Noto Sans SC"/>
                <a:cs typeface="Noto Sans SC"/>
                <a:sym typeface="Noto Sans SC"/>
              </a:rPr>
              <a:t>Cursor 2.0</a:t>
            </a:r>
            <a:br>
              <a:rPr lang="en-US" sz="1600" b="1" i="0" u="none" strike="noStrike">
                <a:solidFill>
                  <a:srgbClr val="FFFFFF"/>
                </a:solidFill>
                <a:latin typeface="Noto Sans SC"/>
                <a:ea typeface="Noto Sans SC"/>
                <a:cs typeface="Noto Sans SC"/>
                <a:sym typeface="Noto Sans SC"/>
              </a:rPr>
            </a:br>
            <a:r>
              <a:rPr lang="en-US" sz="1600" b="1" i="0" u="none" strike="noStrike">
                <a:solidFill>
                  <a:srgbClr val="FFFFFF"/>
                </a:solidFill>
                <a:latin typeface="Noto Sans SC"/>
                <a:ea typeface="Noto Sans SC"/>
                <a:cs typeface="Noto Sans SC"/>
                <a:sym typeface="Noto Sans SC"/>
              </a:rPr>
              <a:t>核心特性速览</a:t>
            </a:r>
            <a:endParaRPr lang="en-US" sz="1100"/>
          </a:p>
        </p:txBody>
      </p:sp>
      <p:sp>
        <p:nvSpPr>
          <p:cNvPr id="24" name="AutoShape 24"/>
          <p:cNvSpPr/>
          <p:nvPr/>
        </p:nvSpPr>
        <p:spPr>
          <a:xfrm>
            <a:off x="9626600" y="4953000"/>
            <a:ext cx="1676400" cy="1016000"/>
          </a:xfrm>
          <a:prstGeom prst="rect">
            <a:avLst/>
          </a:prstGeom>
          <a:noFill/>
          <a:ln w="12700" cap="flat" cmpd="sng">
            <a:noFill/>
            <a:prstDash val="solid"/>
            <a:round/>
          </a:ln>
        </p:spPr>
        <p:txBody>
          <a:bodyPr vert="horz" wrap="square" lIns="0" tIns="0" rIns="0" bIns="0" rtlCol="0" anchor="ctr" anchorCtr="0"/>
          <a:lstStyle/>
          <a:p>
            <a:pPr indent="0" algn="ctr">
              <a:lnSpc>
                <a:spcPct val="108333"/>
              </a:lnSpc>
              <a:defRPr/>
            </a:pPr>
            <a:r>
              <a:rPr lang="en-US" sz="1200" b="0" i="0" u="none" strike="noStrike">
                <a:solidFill>
                  <a:srgbClr val="D1D5DB"/>
                </a:solidFill>
                <a:latin typeface="Noto Sans SC"/>
                <a:ea typeface="Noto Sans SC"/>
                <a:cs typeface="Noto Sans SC"/>
                <a:sym typeface="Noto Sans SC"/>
              </a:rPr>
              <a:t>快速体验 Project Graph</a:t>
            </a:r>
            <a:br>
              <a:rPr lang="en-US" sz="1200" b="0" i="0" u="none" strike="noStrike">
                <a:solidFill>
                  <a:srgbClr val="D1D5DB"/>
                </a:solidFill>
                <a:latin typeface="Noto Sans SC"/>
                <a:ea typeface="Noto Sans SC"/>
                <a:cs typeface="Noto Sans SC"/>
                <a:sym typeface="Noto Sans SC"/>
              </a:rPr>
            </a:br>
            <a:r>
              <a:rPr lang="en-US" sz="1200" b="0" i="0" u="none" strike="noStrike">
                <a:solidFill>
                  <a:srgbClr val="D1D5DB"/>
                </a:solidFill>
                <a:latin typeface="Noto Sans SC"/>
                <a:ea typeface="Noto Sans SC"/>
                <a:cs typeface="Noto Sans SC"/>
                <a:sym typeface="Noto Sans SC"/>
              </a:rPr>
              <a:t>与 Agent 智能体的强大功能</a:t>
            </a:r>
            <a:endParaRPr lang="en-US" sz="110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000000">
              <a:alpha val="50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1016000" y="1143000"/>
            <a:ext cx="10160000" cy="1524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9600" b="1" i="0" u="none" strike="noStrike" dirty="0" smtClean="0">
                <a:solidFill>
                  <a:srgbClr val="22D3EE"/>
                </a:solidFill>
                <a:latin typeface="Noto Sans SC"/>
                <a:ea typeface="Noto Sans SC"/>
                <a:cs typeface="Noto Sans SC"/>
                <a:sym typeface="Noto Sans SC"/>
              </a:rPr>
              <a:t>1.1</a:t>
            </a:r>
            <a:endParaRPr lang="en-US" sz="1100" dirty="0"/>
          </a:p>
        </p:txBody>
      </p:sp>
      <p:sp>
        <p:nvSpPr>
          <p:cNvPr id="4" name="AutoShape 4"/>
          <p:cNvSpPr/>
          <p:nvPr/>
        </p:nvSpPr>
        <p:spPr>
          <a:xfrm>
            <a:off x="1016000" y="3048000"/>
            <a:ext cx="10160000" cy="889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4000" b="1" i="0" u="none" strike="noStrike">
                <a:solidFill>
                  <a:srgbClr val="FFFFFF"/>
                </a:solidFill>
                <a:latin typeface="Noto Sans SC"/>
                <a:ea typeface="Noto Sans SC"/>
                <a:cs typeface="Noto Sans SC"/>
                <a:sym typeface="Noto Sans SC"/>
              </a:rPr>
              <a:t>AI编程与Cursor核心理念</a:t>
            </a:r>
            <a:endParaRPr lang="en-US" sz="1100"/>
          </a:p>
        </p:txBody>
      </p:sp>
      <p:sp>
        <p:nvSpPr>
          <p:cNvPr id="5" name="AutoShape 5"/>
          <p:cNvSpPr/>
          <p:nvPr/>
        </p:nvSpPr>
        <p:spPr>
          <a:xfrm>
            <a:off x="1016000" y="4445000"/>
            <a:ext cx="1016000" cy="50800"/>
          </a:xfrm>
          <a:prstGeom prst="roundRect">
            <a:avLst>
              <a:gd name="adj" fmla="val 0"/>
            </a:avLst>
          </a:prstGeom>
          <a:solidFill>
            <a:srgbClr val="22D3EE">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6" name="AutoShape 6"/>
          <p:cNvSpPr/>
          <p:nvPr/>
        </p:nvSpPr>
        <p:spPr>
          <a:xfrm>
            <a:off x="1016000" y="4953000"/>
            <a:ext cx="10160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0" i="0" u="none" strike="noStrike" spc="200">
                <a:solidFill>
                  <a:srgbClr val="FFFFFF">
                    <a:alpha val="60000"/>
                  </a:srgbClr>
                </a:solidFill>
                <a:latin typeface="Noto Sans SC"/>
                <a:ea typeface="Noto Sans SC"/>
                <a:cs typeface="Noto Sans SC"/>
                <a:sym typeface="Noto Sans SC"/>
              </a:rPr>
              <a:t>CORE CONCEPTS OF AI CODING &amp; CURSOR</a:t>
            </a:r>
            <a:endParaRPr lang="en-US" sz="110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111827">
              <a:alpha val="85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508000"/>
            <a:ext cx="10668000" cy="5334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FFFFFF"/>
                </a:solidFill>
                <a:latin typeface="Noto Sans SC"/>
                <a:ea typeface="Noto Sans SC"/>
                <a:cs typeface="Noto Sans SC"/>
                <a:sym typeface="Noto Sans SC"/>
              </a:rPr>
              <a:t>编程范式的演变与AI的融合</a:t>
            </a:r>
            <a:endParaRPr lang="en-US" sz="1100"/>
          </a:p>
        </p:txBody>
      </p:sp>
      <p:sp>
        <p:nvSpPr>
          <p:cNvPr id="4" name="AutoShape 4"/>
          <p:cNvSpPr/>
          <p:nvPr/>
        </p:nvSpPr>
        <p:spPr>
          <a:xfrm>
            <a:off x="762000" y="1168400"/>
            <a:ext cx="10668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0" i="0" u="none" strike="noStrike">
                <a:solidFill>
                  <a:srgbClr val="22D3EE"/>
                </a:solidFill>
                <a:latin typeface="Noto Sans SC"/>
                <a:ea typeface="Noto Sans SC"/>
                <a:cs typeface="Noto Sans SC"/>
                <a:sym typeface="Noto Sans SC"/>
              </a:rPr>
              <a:t>从“人写机器读”到“人类意图 → AI生成”</a:t>
            </a:r>
            <a:endParaRPr lang="en-US" sz="1100"/>
          </a:p>
        </p:txBody>
      </p:sp>
      <p:sp>
        <p:nvSpPr>
          <p:cNvPr id="5" name="AutoShape 5"/>
          <p:cNvSpPr/>
          <p:nvPr/>
        </p:nvSpPr>
        <p:spPr>
          <a:xfrm>
            <a:off x="762000" y="1905000"/>
            <a:ext cx="5207000" cy="2032000"/>
          </a:xfrm>
          <a:prstGeom prst="roundRect">
            <a:avLst>
              <a:gd name="adj" fmla="val 5000"/>
            </a:avLst>
          </a:prstGeom>
          <a:solidFill>
            <a:srgbClr val="1F2937">
              <a:alpha val="90000"/>
            </a:srgbClr>
          </a:solidFill>
          <a:ln w="12700" cap="flat" cmpd="sng">
            <a:solidFill>
              <a:srgbClr val="4B5563">
                <a:alpha val="100000"/>
              </a:srgbClr>
            </a:solidFill>
            <a:prstDash val="solid"/>
            <a:round/>
          </a:ln>
        </p:spPr>
        <p:txBody>
          <a:bodyPr vert="horz" wrap="square" lIns="63500" tIns="63500" rIns="63500" bIns="63500" rtlCol="0" anchor="ctr"/>
          <a:lstStyle/>
          <a:p>
            <a:pPr algn="ctr">
              <a:defRPr/>
            </a:pPr>
            <a:endParaRPr/>
          </a:p>
        </p:txBody>
      </p:sp>
      <p:pic>
        <p:nvPicPr>
          <p:cNvPr id="6" name="Picture 6"/>
          <p:cNvPicPr>
            <a:picLocks noChangeAspect="1"/>
          </p:cNvPicPr>
          <p:nvPr/>
        </p:nvPicPr>
        <p:blipFill>
          <a:blip r:embed="rId4">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1016000" y="2159000"/>
            <a:ext cx="406400" cy="406400"/>
          </a:xfrm>
          <a:prstGeom prst="rect">
            <a:avLst/>
          </a:prstGeom>
        </p:spPr>
      </p:pic>
      <p:sp>
        <p:nvSpPr>
          <p:cNvPr id="7" name="AutoShape 7"/>
          <p:cNvSpPr/>
          <p:nvPr/>
        </p:nvSpPr>
        <p:spPr>
          <a:xfrm>
            <a:off x="1651000" y="2133600"/>
            <a:ext cx="3937000" cy="444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dirty="0" err="1">
                <a:solidFill>
                  <a:srgbClr val="FFFFFF"/>
                </a:solidFill>
                <a:latin typeface="Noto Sans SC"/>
                <a:ea typeface="Noto Sans SC"/>
                <a:cs typeface="Noto Sans SC"/>
                <a:sym typeface="Noto Sans SC"/>
              </a:rPr>
              <a:t>传统编程模式</a:t>
            </a:r>
            <a:endParaRPr lang="en-US" sz="1100" dirty="0"/>
          </a:p>
        </p:txBody>
      </p:sp>
      <p:sp>
        <p:nvSpPr>
          <p:cNvPr id="8" name="AutoShape 8"/>
          <p:cNvSpPr/>
          <p:nvPr/>
        </p:nvSpPr>
        <p:spPr>
          <a:xfrm>
            <a:off x="1016000" y="2857500"/>
            <a:ext cx="4699000" cy="889000"/>
          </a:xfrm>
          <a:prstGeom prst="rect">
            <a:avLst/>
          </a:prstGeom>
          <a:noFill/>
          <a:ln w="12700" cap="flat" cmpd="sng">
            <a:noFill/>
            <a:prstDash val="solid"/>
            <a:round/>
          </a:ln>
        </p:spPr>
        <p:txBody>
          <a:bodyPr vert="horz" wrap="square" lIns="0" tIns="0" rIns="0" bIns="0" rtlCol="0" anchor="ctr" anchorCtr="0"/>
          <a:lstStyle/>
          <a:p>
            <a:pPr indent="0" algn="l">
              <a:lnSpc>
                <a:spcPct val="116666"/>
              </a:lnSpc>
              <a:defRPr/>
            </a:pPr>
            <a:r>
              <a:rPr lang="en-US" sz="1300" b="0" i="0" u="none" strike="noStrike">
                <a:solidFill>
                  <a:srgbClr val="D1D5DB"/>
                </a:solidFill>
                <a:latin typeface="Noto Sans SC"/>
                <a:ea typeface="Noto Sans SC"/>
                <a:cs typeface="Noto Sans SC"/>
                <a:sym typeface="Noto Sans SC"/>
              </a:rPr>
              <a:t>开发者基于特定编程语言，逐行手动编写代码以构建逻辑。这是一个“人写机器读”的单向信息传递过程，高度依赖开发者对语法的精准掌握和逻辑构建能力。</a:t>
            </a:r>
            <a:endParaRPr lang="en-US" sz="1100"/>
          </a:p>
        </p:txBody>
      </p:sp>
      <p:sp>
        <p:nvSpPr>
          <p:cNvPr id="9" name="AutoShape 9"/>
          <p:cNvSpPr/>
          <p:nvPr/>
        </p:nvSpPr>
        <p:spPr>
          <a:xfrm>
            <a:off x="6223000" y="1905000"/>
            <a:ext cx="5207000" cy="2032000"/>
          </a:xfrm>
          <a:prstGeom prst="roundRect">
            <a:avLst>
              <a:gd name="adj" fmla="val 5000"/>
            </a:avLst>
          </a:prstGeom>
          <a:solidFill>
            <a:srgbClr val="111827">
              <a:alpha val="100000"/>
            </a:srgbClr>
          </a:solidFill>
          <a:ln w="12700" cap="flat" cmpd="sng">
            <a:solidFill>
              <a:srgbClr val="22D3EE">
                <a:alpha val="50000"/>
              </a:srgbClr>
            </a:solidFill>
            <a:prstDash val="solid"/>
            <a:round/>
          </a:ln>
        </p:spPr>
        <p:txBody>
          <a:bodyPr vert="horz" wrap="square" lIns="63500" tIns="63500" rIns="63500" bIns="63500" rtlCol="0" anchor="ctr"/>
          <a:lstStyle/>
          <a:p>
            <a:pPr algn="ctr">
              <a:defRPr/>
            </a:pPr>
            <a:endParaRPr/>
          </a:p>
        </p:txBody>
      </p:sp>
      <p:sp>
        <p:nvSpPr>
          <p:cNvPr id="11" name="AutoShape 11"/>
          <p:cNvSpPr/>
          <p:nvPr/>
        </p:nvSpPr>
        <p:spPr>
          <a:xfrm>
            <a:off x="762000" y="4191000"/>
            <a:ext cx="5207000" cy="2286000"/>
          </a:xfrm>
          <a:prstGeom prst="roundRect">
            <a:avLst>
              <a:gd name="adj" fmla="val 4444"/>
            </a:avLst>
          </a:prstGeom>
          <a:solidFill>
            <a:srgbClr val="1F2937">
              <a:alpha val="90000"/>
            </a:srgbClr>
          </a:solidFill>
          <a:ln w="12700" cap="flat" cmpd="sng">
            <a:solidFill>
              <a:srgbClr val="4B5563">
                <a:alpha val="100000"/>
              </a:srgbClr>
            </a:solidFill>
            <a:prstDash val="solid"/>
            <a:round/>
          </a:ln>
        </p:spPr>
        <p:txBody>
          <a:bodyPr vert="horz" wrap="square" lIns="63500" tIns="63500" rIns="63500" bIns="63500" rtlCol="0" anchor="ctr"/>
          <a:lstStyle/>
          <a:p>
            <a:pPr algn="ctr">
              <a:defRPr/>
            </a:pPr>
            <a:endParaRPr/>
          </a:p>
        </p:txBody>
      </p:sp>
      <p:pic>
        <p:nvPicPr>
          <p:cNvPr id="12" name="Picture 12"/>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1016000" y="4445000"/>
            <a:ext cx="406400" cy="406400"/>
          </a:xfrm>
          <a:prstGeom prst="rect">
            <a:avLst/>
          </a:prstGeom>
        </p:spPr>
      </p:pic>
      <p:sp>
        <p:nvSpPr>
          <p:cNvPr id="13" name="AutoShape 13"/>
          <p:cNvSpPr/>
          <p:nvPr/>
        </p:nvSpPr>
        <p:spPr>
          <a:xfrm>
            <a:off x="1651000" y="4419600"/>
            <a:ext cx="3937000" cy="444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900" b="1" i="0" u="none" strike="noStrike">
                <a:solidFill>
                  <a:srgbClr val="22D3EE"/>
                </a:solidFill>
                <a:latin typeface="Noto Sans SC"/>
                <a:ea typeface="Noto Sans SC"/>
                <a:cs typeface="Noto Sans SC"/>
                <a:sym typeface="Noto Sans SC"/>
              </a:rPr>
              <a:t>语言模型的技术赋能</a:t>
            </a:r>
            <a:endParaRPr lang="en-US" sz="1100"/>
          </a:p>
        </p:txBody>
      </p:sp>
      <p:sp>
        <p:nvSpPr>
          <p:cNvPr id="14" name="AutoShape 14"/>
          <p:cNvSpPr/>
          <p:nvPr/>
        </p:nvSpPr>
        <p:spPr>
          <a:xfrm>
            <a:off x="1016000" y="5080000"/>
            <a:ext cx="4699000" cy="1206500"/>
          </a:xfrm>
          <a:prstGeom prst="rect">
            <a:avLst/>
          </a:prstGeom>
          <a:noFill/>
          <a:ln w="12700" cap="flat" cmpd="sng">
            <a:noFill/>
            <a:prstDash val="solid"/>
            <a:round/>
          </a:ln>
        </p:spPr>
        <p:txBody>
          <a:bodyPr vert="horz" wrap="square" lIns="0" tIns="0" rIns="0" bIns="0" rtlCol="0" anchor="ctr" anchorCtr="0"/>
          <a:lstStyle/>
          <a:p>
            <a:pPr indent="0" algn="l">
              <a:lnSpc>
                <a:spcPct val="116666"/>
              </a:lnSpc>
              <a:defRPr/>
            </a:pPr>
            <a:r>
              <a:rPr lang="en-US" sz="1200" b="0" i="0" u="none" strike="noStrike">
                <a:solidFill>
                  <a:srgbClr val="E5E7EB"/>
                </a:solidFill>
                <a:latin typeface="Noto Sans SC"/>
                <a:ea typeface="Noto Sans SC"/>
                <a:cs typeface="Noto Sans SC"/>
                <a:sym typeface="Noto Sans SC"/>
              </a:rPr>
              <a:t>•</a:t>
            </a:r>
            <a:r>
              <a:rPr lang="en-US" sz="1200" b="1" i="0" u="none" strike="noStrike">
                <a:solidFill>
                  <a:srgbClr val="E5E7EB"/>
                </a:solidFill>
                <a:latin typeface="Noto Sans SC"/>
                <a:ea typeface="Noto Sans SC"/>
                <a:cs typeface="Noto Sans SC"/>
                <a:sym typeface="Noto Sans SC"/>
              </a:rPr>
              <a:t>语义理解：</a:t>
            </a:r>
            <a:r>
              <a:rPr lang="en-US" sz="1200" b="0" i="0" u="none" strike="noStrike">
                <a:solidFill>
                  <a:srgbClr val="E5E7EB"/>
                </a:solidFill>
                <a:latin typeface="Noto Sans SC"/>
                <a:ea typeface="Noto Sans SC"/>
                <a:cs typeface="Noto Sans SC"/>
                <a:sym typeface="Noto Sans SC"/>
              </a:rPr>
              <a:t>精准捕捉自然语言描述中的业务逻辑与技术需求。</a:t>
            </a:r>
            <a:br>
              <a:rPr lang="en-US" sz="1200" b="0" i="0" u="none" strike="noStrike">
                <a:solidFill>
                  <a:srgbClr val="E5E7EB"/>
                </a:solidFill>
                <a:latin typeface="Noto Sans SC"/>
                <a:ea typeface="Noto Sans SC"/>
                <a:cs typeface="Noto Sans SC"/>
                <a:sym typeface="Noto Sans SC"/>
              </a:rPr>
            </a:br>
            <a:r>
              <a:rPr lang="en-US" sz="1200" b="0" i="0" u="none" strike="noStrike">
                <a:solidFill>
                  <a:srgbClr val="E5E7EB"/>
                </a:solidFill>
                <a:latin typeface="Noto Sans SC"/>
                <a:ea typeface="Noto Sans SC"/>
                <a:cs typeface="Noto Sans SC"/>
                <a:sym typeface="Noto Sans SC"/>
              </a:rPr>
              <a:t>•</a:t>
            </a:r>
            <a:r>
              <a:rPr lang="en-US" sz="1200" b="1" i="0" u="none" strike="noStrike">
                <a:solidFill>
                  <a:srgbClr val="E5E7EB"/>
                </a:solidFill>
                <a:latin typeface="Noto Sans SC"/>
                <a:ea typeface="Noto Sans SC"/>
                <a:cs typeface="Noto Sans SC"/>
                <a:sym typeface="Noto Sans SC"/>
              </a:rPr>
              <a:t>上下文推理：</a:t>
            </a:r>
            <a:r>
              <a:rPr lang="en-US" sz="1200" b="0" i="0" u="none" strike="noStrike">
                <a:solidFill>
                  <a:srgbClr val="E5E7EB"/>
                </a:solidFill>
                <a:latin typeface="Noto Sans SC"/>
                <a:ea typeface="Noto Sans SC"/>
                <a:cs typeface="Noto Sans SC"/>
                <a:sym typeface="Noto Sans SC"/>
              </a:rPr>
              <a:t>结合项目历史代码与对话上下文动态调整生成方案。</a:t>
            </a:r>
            <a:br>
              <a:rPr lang="en-US" sz="1200" b="0" i="0" u="none" strike="noStrike">
                <a:solidFill>
                  <a:srgbClr val="E5E7EB"/>
                </a:solidFill>
                <a:latin typeface="Noto Sans SC"/>
                <a:ea typeface="Noto Sans SC"/>
                <a:cs typeface="Noto Sans SC"/>
                <a:sym typeface="Noto Sans SC"/>
              </a:rPr>
            </a:br>
            <a:r>
              <a:rPr lang="en-US" sz="1200" b="0" i="0" u="none" strike="noStrike">
                <a:solidFill>
                  <a:srgbClr val="E5E7EB"/>
                </a:solidFill>
                <a:latin typeface="Noto Sans SC"/>
                <a:ea typeface="Noto Sans SC"/>
                <a:cs typeface="Noto Sans SC"/>
                <a:sym typeface="Noto Sans SC"/>
              </a:rPr>
              <a:t>•</a:t>
            </a:r>
            <a:r>
              <a:rPr lang="en-US" sz="1200" b="1" i="0" u="none" strike="noStrike">
                <a:solidFill>
                  <a:srgbClr val="E5E7EB"/>
                </a:solidFill>
                <a:latin typeface="Noto Sans SC"/>
                <a:ea typeface="Noto Sans SC"/>
                <a:cs typeface="Noto Sans SC"/>
                <a:sym typeface="Noto Sans SC"/>
              </a:rPr>
              <a:t>核心能力：</a:t>
            </a:r>
            <a:r>
              <a:rPr lang="en-US" sz="1200" b="0" i="0" u="none" strike="noStrike">
                <a:solidFill>
                  <a:srgbClr val="E5E7EB"/>
                </a:solidFill>
                <a:latin typeface="Noto Sans SC"/>
                <a:ea typeface="Noto Sans SC"/>
                <a:cs typeface="Noto Sans SC"/>
                <a:sym typeface="Noto Sans SC"/>
              </a:rPr>
              <a:t>实现代码自动生成、实时语法纠错、代码重构建议及功能逻辑解释。</a:t>
            </a:r>
            <a:endParaRPr lang="en-US" sz="1100"/>
          </a:p>
        </p:txBody>
      </p:sp>
      <p:sp>
        <p:nvSpPr>
          <p:cNvPr id="15" name="AutoShape 15"/>
          <p:cNvSpPr/>
          <p:nvPr/>
        </p:nvSpPr>
        <p:spPr>
          <a:xfrm>
            <a:off x="6223000" y="4191000"/>
            <a:ext cx="5207000" cy="2286000"/>
          </a:xfrm>
          <a:prstGeom prst="roundRect">
            <a:avLst>
              <a:gd name="adj" fmla="val 4444"/>
            </a:avLst>
          </a:prstGeom>
          <a:solidFill>
            <a:srgbClr val="1F2937">
              <a:alpha val="90000"/>
            </a:srgbClr>
          </a:solidFill>
          <a:ln w="12700" cap="flat" cmpd="sng">
            <a:solidFill>
              <a:srgbClr val="4B5563">
                <a:alpha val="100000"/>
              </a:srgbClr>
            </a:solidFill>
            <a:prstDash val="solid"/>
            <a:round/>
          </a:ln>
        </p:spPr>
        <p:txBody>
          <a:bodyPr vert="horz" wrap="square" lIns="63500" tIns="63500" rIns="63500" bIns="63500" rtlCol="0" anchor="ctr"/>
          <a:lstStyle/>
          <a:p>
            <a:pPr algn="ctr">
              <a:defRPr/>
            </a:pPr>
            <a:endParaRPr/>
          </a:p>
        </p:txBody>
      </p:sp>
      <p:pic>
        <p:nvPicPr>
          <p:cNvPr id="16" name="Picture 16"/>
          <p:cNvPicPr>
            <a:picLocks noChangeAspect="1"/>
          </p:cNvPicPr>
          <p:nvPr/>
        </p:nvPicPr>
        <p:blipFill>
          <a:blip r:embed="rId8">
            <a:extLst>
              <a:ext uri="{28A0092B-C50C-407E-A947-70E740481C1C}">
                <a14:useLocalDpi xmlns:a14="http://schemas.microsoft.com/office/drawing/2010/main" val="0"/>
              </a:ext>
              <a:ext uri="{96DAC541-7B7A-43D3-8B79-37D633B846F1}">
                <asvg:svgBlip xmlns="" xmlns:asvg="http://schemas.microsoft.com/office/drawing/2016/SVG/main" r:embed="rId9"/>
              </a:ext>
            </a:extLst>
          </a:blip>
          <a:stretch>
            <a:fillRect/>
          </a:stretch>
        </p:blipFill>
        <p:spPr>
          <a:xfrm>
            <a:off x="6477000" y="4445000"/>
            <a:ext cx="406400" cy="406400"/>
          </a:xfrm>
          <a:prstGeom prst="rect">
            <a:avLst/>
          </a:prstGeom>
        </p:spPr>
      </p:pic>
      <p:sp>
        <p:nvSpPr>
          <p:cNvPr id="17" name="AutoShape 17"/>
          <p:cNvSpPr/>
          <p:nvPr/>
        </p:nvSpPr>
        <p:spPr>
          <a:xfrm>
            <a:off x="7112000" y="4419600"/>
            <a:ext cx="3937000" cy="444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900" b="1" i="0" u="none" strike="noStrike">
                <a:solidFill>
                  <a:srgbClr val="22D3EE"/>
                </a:solidFill>
                <a:latin typeface="Noto Sans SC"/>
                <a:ea typeface="Noto Sans SC"/>
                <a:cs typeface="Noto Sans SC"/>
                <a:sym typeface="Noto Sans SC"/>
              </a:rPr>
              <a:t>AI对开发流程的重构</a:t>
            </a:r>
            <a:endParaRPr lang="en-US" sz="1100"/>
          </a:p>
        </p:txBody>
      </p:sp>
      <p:sp>
        <p:nvSpPr>
          <p:cNvPr id="18" name="AutoShape 18"/>
          <p:cNvSpPr/>
          <p:nvPr/>
        </p:nvSpPr>
        <p:spPr>
          <a:xfrm>
            <a:off x="6477000" y="5080000"/>
            <a:ext cx="4699000" cy="1206500"/>
          </a:xfrm>
          <a:prstGeom prst="rect">
            <a:avLst/>
          </a:prstGeom>
          <a:noFill/>
          <a:ln w="12700" cap="flat" cmpd="sng">
            <a:noFill/>
            <a:prstDash val="solid"/>
            <a:round/>
          </a:ln>
        </p:spPr>
        <p:txBody>
          <a:bodyPr vert="horz" wrap="square" lIns="0" tIns="0" rIns="0" bIns="0" rtlCol="0" anchor="ctr" anchorCtr="0"/>
          <a:lstStyle/>
          <a:p>
            <a:pPr indent="0" algn="l">
              <a:lnSpc>
                <a:spcPct val="116666"/>
              </a:lnSpc>
              <a:defRPr/>
            </a:pPr>
            <a:r>
              <a:rPr lang="en-US" sz="1200" b="0" i="0" u="none" strike="noStrike">
                <a:solidFill>
                  <a:srgbClr val="E5E7EB"/>
                </a:solidFill>
                <a:latin typeface="Noto Sans SC"/>
                <a:ea typeface="Noto Sans SC"/>
                <a:cs typeface="Noto Sans SC"/>
                <a:sym typeface="Noto Sans SC"/>
              </a:rPr>
              <a:t>•</a:t>
            </a:r>
            <a:r>
              <a:rPr lang="en-US" sz="1200" b="1" i="0" u="none" strike="noStrike">
                <a:solidFill>
                  <a:srgbClr val="E5E7EB"/>
                </a:solidFill>
                <a:latin typeface="Noto Sans SC"/>
                <a:ea typeface="Noto Sans SC"/>
                <a:cs typeface="Noto Sans SC"/>
                <a:sym typeface="Noto Sans SC"/>
              </a:rPr>
              <a:t>任务自动化：</a:t>
            </a:r>
            <a:r>
              <a:rPr lang="en-US" sz="1200" b="0" i="0" u="none" strike="noStrike">
                <a:solidFill>
                  <a:srgbClr val="E5E7EB"/>
                </a:solidFill>
                <a:latin typeface="Noto Sans SC"/>
                <a:ea typeface="Noto Sans SC"/>
                <a:cs typeface="Noto Sans SC"/>
                <a:sym typeface="Noto Sans SC"/>
              </a:rPr>
              <a:t>自动生成单元测试用例、构建复杂正则、拆分冗长函数，释放精力于创造性工作。</a:t>
            </a:r>
            <a:br>
              <a:rPr lang="en-US" sz="1200" b="0" i="0" u="none" strike="noStrike">
                <a:solidFill>
                  <a:srgbClr val="E5E7EB"/>
                </a:solidFill>
                <a:latin typeface="Noto Sans SC"/>
                <a:ea typeface="Noto Sans SC"/>
                <a:cs typeface="Noto Sans SC"/>
                <a:sym typeface="Noto Sans SC"/>
              </a:rPr>
            </a:br>
            <a:r>
              <a:rPr lang="en-US" sz="1200" b="0" i="0" u="none" strike="noStrike">
                <a:solidFill>
                  <a:srgbClr val="E5E7EB"/>
                </a:solidFill>
                <a:latin typeface="Noto Sans SC"/>
                <a:ea typeface="Noto Sans SC"/>
                <a:cs typeface="Noto Sans SC"/>
                <a:sym typeface="Noto Sans SC"/>
              </a:rPr>
              <a:t>•</a:t>
            </a:r>
            <a:r>
              <a:rPr lang="en-US" sz="1200" b="1" i="0" u="none" strike="noStrike">
                <a:solidFill>
                  <a:srgbClr val="E5E7EB"/>
                </a:solidFill>
                <a:latin typeface="Noto Sans SC"/>
                <a:ea typeface="Noto Sans SC"/>
                <a:cs typeface="Noto Sans SC"/>
                <a:sym typeface="Noto Sans SC"/>
              </a:rPr>
              <a:t>质量与规范：</a:t>
            </a:r>
            <a:r>
              <a:rPr lang="en-US" sz="1200" b="0" i="0" u="none" strike="noStrike">
                <a:solidFill>
                  <a:srgbClr val="E5E7EB"/>
                </a:solidFill>
                <a:latin typeface="Noto Sans SC"/>
                <a:ea typeface="Noto Sans SC"/>
                <a:cs typeface="Noto Sans SC"/>
                <a:sym typeface="Noto Sans SC"/>
              </a:rPr>
              <a:t>提供代码质量评估、可维护性分析及风格统一建议，降低系统长期维护成本。</a:t>
            </a:r>
            <a:br>
              <a:rPr lang="en-US" sz="1200" b="0" i="0" u="none" strike="noStrike">
                <a:solidFill>
                  <a:srgbClr val="E5E7EB"/>
                </a:solidFill>
                <a:latin typeface="Noto Sans SC"/>
                <a:ea typeface="Noto Sans SC"/>
                <a:cs typeface="Noto Sans SC"/>
                <a:sym typeface="Noto Sans SC"/>
              </a:rPr>
            </a:br>
            <a:r>
              <a:rPr lang="en-US" sz="1200" b="0" i="0" u="none" strike="noStrike">
                <a:solidFill>
                  <a:srgbClr val="E5E7EB"/>
                </a:solidFill>
                <a:latin typeface="Noto Sans SC"/>
                <a:ea typeface="Noto Sans SC"/>
                <a:cs typeface="Noto Sans SC"/>
                <a:sym typeface="Noto Sans SC"/>
              </a:rPr>
              <a:t>•</a:t>
            </a:r>
            <a:r>
              <a:rPr lang="en-US" sz="1200" b="1" i="0" u="none" strike="noStrike">
                <a:solidFill>
                  <a:srgbClr val="E5E7EB"/>
                </a:solidFill>
                <a:latin typeface="Noto Sans SC"/>
                <a:ea typeface="Noto Sans SC"/>
                <a:cs typeface="Noto Sans SC"/>
                <a:sym typeface="Noto Sans SC"/>
              </a:rPr>
              <a:t>角色转变：</a:t>
            </a:r>
            <a:r>
              <a:rPr lang="en-US" sz="1200" b="0" i="0" u="none" strike="noStrike">
                <a:solidFill>
                  <a:srgbClr val="E5E7EB"/>
                </a:solidFill>
                <a:latin typeface="Noto Sans SC"/>
                <a:ea typeface="Noto Sans SC"/>
                <a:cs typeface="Noto Sans SC"/>
                <a:sym typeface="Noto Sans SC"/>
              </a:rPr>
              <a:t>开发者从“代码书写者”向“逻辑架构师”与“需求定义者”升级。</a:t>
            </a:r>
            <a:endParaRPr lang="en-US" sz="1100"/>
          </a:p>
        </p:txBody>
      </p:sp>
      <p:pic>
        <p:nvPicPr>
          <p:cNvPr id="19" name="图片 18"/>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643223" y="2003048"/>
            <a:ext cx="2554514" cy="1835903"/>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111827">
              <a:alpha val="75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FFFFFF"/>
                </a:solidFill>
                <a:latin typeface="Noto Sans SC"/>
                <a:ea typeface="Noto Sans SC"/>
                <a:cs typeface="Noto Sans SC"/>
                <a:sym typeface="Noto Sans SC"/>
              </a:rPr>
              <a:t>Cursor与传统IDE的功能差异</a:t>
            </a:r>
            <a:endParaRPr lang="en-US" sz="1100"/>
          </a:p>
        </p:txBody>
      </p:sp>
      <p:sp>
        <p:nvSpPr>
          <p:cNvPr id="4" name="AutoShape 4"/>
          <p:cNvSpPr/>
          <p:nvPr/>
        </p:nvSpPr>
        <p:spPr>
          <a:xfrm>
            <a:off x="762000" y="1524000"/>
            <a:ext cx="5207000" cy="1968500"/>
          </a:xfrm>
          <a:prstGeom prst="roundRect">
            <a:avLst>
              <a:gd name="adj" fmla="val 5161"/>
            </a:avLst>
          </a:prstGeom>
          <a:solidFill>
            <a:srgbClr val="1E293B">
              <a:alpha val="90000"/>
            </a:srgbClr>
          </a:solidFill>
          <a:ln w="12700" cap="flat" cmpd="sng">
            <a:solidFill>
              <a:srgbClr val="22D3EE">
                <a:alpha val="40000"/>
              </a:srgbClr>
            </a:solidFill>
            <a:prstDash val="solid"/>
            <a:round/>
          </a:ln>
        </p:spPr>
        <p:txBody>
          <a:bodyPr vert="horz" wrap="square" lIns="63500" tIns="63500" rIns="63500" bIns="63500" rtlCol="0" anchor="ctr"/>
          <a:lstStyle/>
          <a:p>
            <a:pPr algn="ctr">
              <a:defRPr/>
            </a:pPr>
            <a:endParaRPr/>
          </a:p>
        </p:txBody>
      </p:sp>
      <p:pic>
        <p:nvPicPr>
          <p:cNvPr id="5" name="Picture 5"/>
          <p:cNvPicPr>
            <a:picLocks noChangeAspect="1"/>
          </p:cNvPicPr>
          <p:nvPr/>
        </p:nvPicPr>
        <p:blipFill>
          <a:blip r:embed="rId4">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952500" y="1714500"/>
            <a:ext cx="304800" cy="304800"/>
          </a:xfrm>
          <a:prstGeom prst="rect">
            <a:avLst/>
          </a:prstGeom>
        </p:spPr>
      </p:pic>
      <p:sp>
        <p:nvSpPr>
          <p:cNvPr id="6" name="AutoShape 6"/>
          <p:cNvSpPr/>
          <p:nvPr/>
        </p:nvSpPr>
        <p:spPr>
          <a:xfrm>
            <a:off x="1397000" y="1676400"/>
            <a:ext cx="4318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FFFFFF"/>
                </a:solidFill>
                <a:latin typeface="Noto Sans SC"/>
                <a:ea typeface="Noto Sans SC"/>
                <a:cs typeface="Noto Sans SC"/>
                <a:sym typeface="Noto Sans SC"/>
              </a:rPr>
              <a:t>功能设计视角</a:t>
            </a:r>
            <a:endParaRPr lang="en-US" sz="1100"/>
          </a:p>
        </p:txBody>
      </p:sp>
      <p:sp>
        <p:nvSpPr>
          <p:cNvPr id="7" name="AutoShape 7"/>
          <p:cNvSpPr/>
          <p:nvPr/>
        </p:nvSpPr>
        <p:spPr>
          <a:xfrm>
            <a:off x="952500" y="2286000"/>
            <a:ext cx="2349500" cy="1079500"/>
          </a:xfrm>
          <a:prstGeom prst="rect">
            <a:avLst/>
          </a:prstGeom>
          <a:noFill/>
          <a:ln w="12700" cap="flat" cmpd="sng">
            <a:noFill/>
            <a:prstDash val="solid"/>
            <a:round/>
          </a:ln>
        </p:spPr>
        <p:txBody>
          <a:bodyPr vert="horz" wrap="square" lIns="0" tIns="0" rIns="0" bIns="0" rtlCol="0" anchor="ctr" anchorCtr="0"/>
          <a:lstStyle/>
          <a:p>
            <a:pPr indent="0" algn="l">
              <a:lnSpc>
                <a:spcPct val="108333"/>
              </a:lnSpc>
              <a:defRPr/>
            </a:pPr>
            <a:r>
              <a:rPr lang="en-US" sz="1300" b="1" i="0" u="none" strike="noStrike">
                <a:solidFill>
                  <a:srgbClr val="94A3B8"/>
                </a:solidFill>
                <a:latin typeface="Noto Sans SC"/>
                <a:ea typeface="Noto Sans SC"/>
                <a:cs typeface="Noto Sans SC"/>
                <a:sym typeface="Noto Sans SC"/>
              </a:rPr>
              <a:t>传统 IDE (VS Code等)</a:t>
            </a:r>
            <a:endParaRPr lang="en-US" sz="1100"/>
          </a:p>
          <a:p>
            <a:pPr indent="0" algn="l">
              <a:lnSpc>
                <a:spcPct val="108333"/>
              </a:lnSpc>
            </a:pPr>
            <a:r>
              <a:rPr lang="en-US" sz="1200" b="0" i="0" u="none" strike="noStrike">
                <a:solidFill>
                  <a:srgbClr val="E2E8F0"/>
                </a:solidFill>
                <a:latin typeface="Noto Sans SC"/>
                <a:ea typeface="Noto Sans SC"/>
                <a:cs typeface="Noto Sans SC"/>
                <a:sym typeface="Noto Sans SC"/>
              </a:rPr>
              <a:t>模块化导向，将编辑器、调试器、版本控制等功能组装，主要依赖静态代码分析技术。</a:t>
            </a:r>
          </a:p>
        </p:txBody>
      </p:sp>
      <p:sp>
        <p:nvSpPr>
          <p:cNvPr id="8" name="AutoShape 8"/>
          <p:cNvSpPr/>
          <p:nvPr/>
        </p:nvSpPr>
        <p:spPr>
          <a:xfrm>
            <a:off x="3429000" y="2286000"/>
            <a:ext cx="2349500" cy="1079500"/>
          </a:xfrm>
          <a:prstGeom prst="rect">
            <a:avLst/>
          </a:prstGeom>
          <a:noFill/>
          <a:ln w="12700" cap="flat" cmpd="sng">
            <a:noFill/>
            <a:prstDash val="solid"/>
            <a:round/>
          </a:ln>
        </p:spPr>
        <p:txBody>
          <a:bodyPr vert="horz" wrap="square" lIns="0" tIns="0" rIns="0" bIns="0" rtlCol="0" anchor="ctr" anchorCtr="0"/>
          <a:lstStyle/>
          <a:p>
            <a:pPr indent="0" algn="l">
              <a:lnSpc>
                <a:spcPct val="108333"/>
              </a:lnSpc>
              <a:defRPr/>
            </a:pPr>
            <a:r>
              <a:rPr lang="en-US" sz="1300" b="1" i="0" u="none" strike="noStrike">
                <a:solidFill>
                  <a:srgbClr val="22D3EE"/>
                </a:solidFill>
                <a:latin typeface="Noto Sans SC"/>
                <a:ea typeface="Noto Sans SC"/>
                <a:cs typeface="Noto Sans SC"/>
                <a:sym typeface="Noto Sans SC"/>
              </a:rPr>
              <a:t>Cursor (AI 智能 IDE)</a:t>
            </a:r>
            <a:endParaRPr lang="en-US" sz="1100"/>
          </a:p>
          <a:p>
            <a:pPr indent="0" algn="l">
              <a:lnSpc>
                <a:spcPct val="108333"/>
              </a:lnSpc>
            </a:pPr>
            <a:r>
              <a:rPr lang="en-US" sz="1200" b="0" i="0" u="none" strike="noStrike">
                <a:solidFill>
                  <a:srgbClr val="FFFFFF"/>
                </a:solidFill>
                <a:latin typeface="Noto Sans SC"/>
                <a:ea typeface="Noto Sans SC"/>
                <a:cs typeface="Noto Sans SC"/>
                <a:sym typeface="Noto Sans SC"/>
              </a:rPr>
              <a:t>构建“语义理解 + 内容生成 + 智能建议”的三位一体模型，强调基于上下文的动态辅助能力。</a:t>
            </a:r>
          </a:p>
        </p:txBody>
      </p:sp>
      <p:sp>
        <p:nvSpPr>
          <p:cNvPr id="9" name="AutoShape 9"/>
          <p:cNvSpPr/>
          <p:nvPr/>
        </p:nvSpPr>
        <p:spPr>
          <a:xfrm>
            <a:off x="6223000" y="1524000"/>
            <a:ext cx="5207000" cy="1968500"/>
          </a:xfrm>
          <a:prstGeom prst="roundRect">
            <a:avLst>
              <a:gd name="adj" fmla="val 5161"/>
            </a:avLst>
          </a:prstGeom>
          <a:solidFill>
            <a:srgbClr val="1E293B">
              <a:alpha val="90000"/>
            </a:srgbClr>
          </a:solidFill>
          <a:ln w="12700" cap="flat" cmpd="sng">
            <a:solidFill>
              <a:srgbClr val="22D3EE">
                <a:alpha val="40000"/>
              </a:srgbClr>
            </a:solidFill>
            <a:prstDash val="solid"/>
            <a:round/>
          </a:ln>
        </p:spPr>
        <p:txBody>
          <a:bodyPr vert="horz" wrap="square" lIns="63500" tIns="63500" rIns="63500" bIns="63500" rtlCol="0" anchor="ctr"/>
          <a:lstStyle/>
          <a:p>
            <a:pPr algn="ctr">
              <a:defRPr/>
            </a:pPr>
            <a:endParaRPr/>
          </a:p>
        </p:txBody>
      </p:sp>
      <p:pic>
        <p:nvPicPr>
          <p:cNvPr id="10" name="Picture 10"/>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6413500" y="1714500"/>
            <a:ext cx="304800" cy="304800"/>
          </a:xfrm>
          <a:prstGeom prst="rect">
            <a:avLst/>
          </a:prstGeom>
        </p:spPr>
      </p:pic>
      <p:sp>
        <p:nvSpPr>
          <p:cNvPr id="11" name="AutoShape 11"/>
          <p:cNvSpPr/>
          <p:nvPr/>
        </p:nvSpPr>
        <p:spPr>
          <a:xfrm>
            <a:off x="6858000" y="1676400"/>
            <a:ext cx="4318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FFFFFF"/>
                </a:solidFill>
                <a:latin typeface="Noto Sans SC"/>
                <a:ea typeface="Noto Sans SC"/>
                <a:cs typeface="Noto Sans SC"/>
                <a:sym typeface="Noto Sans SC"/>
              </a:rPr>
              <a:t>交互模式变革</a:t>
            </a:r>
            <a:endParaRPr lang="en-US" sz="1100"/>
          </a:p>
        </p:txBody>
      </p:sp>
      <p:sp>
        <p:nvSpPr>
          <p:cNvPr id="12" name="AutoShape 12"/>
          <p:cNvSpPr/>
          <p:nvPr/>
        </p:nvSpPr>
        <p:spPr>
          <a:xfrm>
            <a:off x="6413500" y="2286000"/>
            <a:ext cx="2349500" cy="1079500"/>
          </a:xfrm>
          <a:prstGeom prst="rect">
            <a:avLst/>
          </a:prstGeom>
          <a:noFill/>
          <a:ln w="12700" cap="flat" cmpd="sng">
            <a:noFill/>
            <a:prstDash val="solid"/>
            <a:round/>
          </a:ln>
        </p:spPr>
        <p:txBody>
          <a:bodyPr vert="horz" wrap="square" lIns="0" tIns="0" rIns="0" bIns="0" rtlCol="0" anchor="ctr" anchorCtr="0"/>
          <a:lstStyle/>
          <a:p>
            <a:pPr indent="0" algn="l">
              <a:lnSpc>
                <a:spcPct val="108333"/>
              </a:lnSpc>
              <a:defRPr/>
            </a:pPr>
            <a:r>
              <a:rPr lang="en-US" sz="1300" b="1" i="0" u="none" strike="noStrike">
                <a:solidFill>
                  <a:srgbClr val="94A3B8"/>
                </a:solidFill>
                <a:latin typeface="Noto Sans SC"/>
                <a:ea typeface="Noto Sans SC"/>
                <a:cs typeface="Noto Sans SC"/>
                <a:sym typeface="Noto Sans SC"/>
              </a:rPr>
              <a:t>传统 IDE</a:t>
            </a:r>
            <a:endParaRPr lang="en-US" sz="1100"/>
          </a:p>
          <a:p>
            <a:pPr indent="0" algn="l">
              <a:lnSpc>
                <a:spcPct val="108333"/>
              </a:lnSpc>
            </a:pPr>
            <a:r>
              <a:rPr lang="en-US" sz="1200" b="0" i="0" u="none" strike="noStrike">
                <a:solidFill>
                  <a:srgbClr val="E2E8F0"/>
                </a:solidFill>
                <a:latin typeface="Noto Sans SC"/>
                <a:ea typeface="Noto Sans SC"/>
                <a:cs typeface="Noto Sans SC"/>
                <a:sym typeface="Noto Sans SC"/>
              </a:rPr>
              <a:t>依赖点击菜单、快捷键和命令行，本质上是开发者向机器下达指令的“命令式”操作。</a:t>
            </a:r>
          </a:p>
        </p:txBody>
      </p:sp>
      <p:sp>
        <p:nvSpPr>
          <p:cNvPr id="13" name="AutoShape 13"/>
          <p:cNvSpPr/>
          <p:nvPr/>
        </p:nvSpPr>
        <p:spPr>
          <a:xfrm>
            <a:off x="8890000" y="2286000"/>
            <a:ext cx="2349500" cy="1079500"/>
          </a:xfrm>
          <a:prstGeom prst="rect">
            <a:avLst/>
          </a:prstGeom>
          <a:noFill/>
          <a:ln w="12700" cap="flat" cmpd="sng">
            <a:noFill/>
            <a:prstDash val="solid"/>
            <a:round/>
          </a:ln>
        </p:spPr>
        <p:txBody>
          <a:bodyPr vert="horz" wrap="square" lIns="0" tIns="0" rIns="0" bIns="0" rtlCol="0" anchor="ctr" anchorCtr="0"/>
          <a:lstStyle/>
          <a:p>
            <a:pPr indent="0" algn="l">
              <a:lnSpc>
                <a:spcPct val="108333"/>
              </a:lnSpc>
              <a:defRPr/>
            </a:pPr>
            <a:r>
              <a:rPr lang="en-US" sz="1300" b="1" i="0" u="none" strike="noStrike">
                <a:solidFill>
                  <a:srgbClr val="22D3EE"/>
                </a:solidFill>
                <a:latin typeface="Noto Sans SC"/>
                <a:ea typeface="Noto Sans SC"/>
                <a:cs typeface="Noto Sans SC"/>
                <a:sym typeface="Noto Sans SC"/>
              </a:rPr>
              <a:t>Cursor</a:t>
            </a:r>
            <a:endParaRPr lang="en-US" sz="1100"/>
          </a:p>
          <a:p>
            <a:pPr indent="0" algn="l">
              <a:lnSpc>
                <a:spcPct val="108333"/>
              </a:lnSpc>
            </a:pPr>
            <a:r>
              <a:rPr lang="en-US" sz="1200" b="0" i="0" u="none" strike="noStrike">
                <a:solidFill>
                  <a:srgbClr val="FFFFFF"/>
                </a:solidFill>
                <a:latin typeface="Noto Sans SC"/>
                <a:ea typeface="Noto Sans SC"/>
                <a:cs typeface="Noto Sans SC"/>
                <a:sym typeface="Noto Sans SC"/>
              </a:rPr>
              <a:t>交互高度语义化，通过自然语言描述需求或简短提示词驱动任务，实现人机协作的“对话式”交互。</a:t>
            </a:r>
          </a:p>
        </p:txBody>
      </p:sp>
      <p:sp>
        <p:nvSpPr>
          <p:cNvPr id="14" name="AutoShape 14"/>
          <p:cNvSpPr/>
          <p:nvPr/>
        </p:nvSpPr>
        <p:spPr>
          <a:xfrm>
            <a:off x="762000" y="3683000"/>
            <a:ext cx="5207000" cy="1968500"/>
          </a:xfrm>
          <a:prstGeom prst="roundRect">
            <a:avLst>
              <a:gd name="adj" fmla="val 5161"/>
            </a:avLst>
          </a:prstGeom>
          <a:solidFill>
            <a:srgbClr val="1E293B">
              <a:alpha val="90000"/>
            </a:srgbClr>
          </a:solidFill>
          <a:ln w="12700" cap="flat" cmpd="sng">
            <a:solidFill>
              <a:srgbClr val="22D3EE">
                <a:alpha val="40000"/>
              </a:srgbClr>
            </a:solidFill>
            <a:prstDash val="solid"/>
            <a:round/>
          </a:ln>
        </p:spPr>
        <p:txBody>
          <a:bodyPr vert="horz" wrap="square" lIns="63500" tIns="63500" rIns="63500" bIns="63500" rtlCol="0" anchor="ctr"/>
          <a:lstStyle/>
          <a:p>
            <a:pPr algn="ctr">
              <a:defRPr/>
            </a:pPr>
            <a:endParaRPr/>
          </a:p>
        </p:txBody>
      </p:sp>
      <p:pic>
        <p:nvPicPr>
          <p:cNvPr id="15" name="Picture 15"/>
          <p:cNvPicPr>
            <a:picLocks noChangeAspect="1"/>
          </p:cNvPicPr>
          <p:nvPr/>
        </p:nvPicPr>
        <p:blipFill>
          <a:blip r:embed="rId8">
            <a:extLst>
              <a:ext uri="{28A0092B-C50C-407E-A947-70E740481C1C}">
                <a14:useLocalDpi xmlns:a14="http://schemas.microsoft.com/office/drawing/2010/main" val="0"/>
              </a:ext>
              <a:ext uri="{96DAC541-7B7A-43D3-8B79-37D633B846F1}">
                <asvg:svgBlip xmlns="" xmlns:asvg="http://schemas.microsoft.com/office/drawing/2016/SVG/main" r:embed="rId9"/>
              </a:ext>
            </a:extLst>
          </a:blip>
          <a:stretch>
            <a:fillRect/>
          </a:stretch>
        </p:blipFill>
        <p:spPr>
          <a:xfrm>
            <a:off x="952500" y="3873500"/>
            <a:ext cx="304800" cy="304800"/>
          </a:xfrm>
          <a:prstGeom prst="rect">
            <a:avLst/>
          </a:prstGeom>
        </p:spPr>
      </p:pic>
      <p:sp>
        <p:nvSpPr>
          <p:cNvPr id="16" name="AutoShape 16"/>
          <p:cNvSpPr/>
          <p:nvPr/>
        </p:nvSpPr>
        <p:spPr>
          <a:xfrm>
            <a:off x="1397000" y="3835400"/>
            <a:ext cx="4318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FFFFFF"/>
                </a:solidFill>
                <a:latin typeface="Noto Sans SC"/>
                <a:ea typeface="Noto Sans SC"/>
                <a:cs typeface="Noto Sans SC"/>
                <a:sym typeface="Noto Sans SC"/>
              </a:rPr>
              <a:t>代码生成与编辑</a:t>
            </a:r>
            <a:endParaRPr lang="en-US" sz="1100"/>
          </a:p>
        </p:txBody>
      </p:sp>
      <p:sp>
        <p:nvSpPr>
          <p:cNvPr id="17" name="AutoShape 17"/>
          <p:cNvSpPr/>
          <p:nvPr/>
        </p:nvSpPr>
        <p:spPr>
          <a:xfrm>
            <a:off x="952500" y="4445000"/>
            <a:ext cx="2349500" cy="1079500"/>
          </a:xfrm>
          <a:prstGeom prst="rect">
            <a:avLst/>
          </a:prstGeom>
          <a:noFill/>
          <a:ln w="12700" cap="flat" cmpd="sng">
            <a:noFill/>
            <a:prstDash val="solid"/>
            <a:round/>
          </a:ln>
        </p:spPr>
        <p:txBody>
          <a:bodyPr vert="horz" wrap="square" lIns="0" tIns="0" rIns="0" bIns="0" rtlCol="0" anchor="ctr" anchorCtr="0"/>
          <a:lstStyle/>
          <a:p>
            <a:pPr indent="0" algn="l">
              <a:lnSpc>
                <a:spcPct val="108333"/>
              </a:lnSpc>
              <a:defRPr/>
            </a:pPr>
            <a:r>
              <a:rPr lang="en-US" sz="1300" b="1" i="0" u="none" strike="noStrike">
                <a:solidFill>
                  <a:srgbClr val="94A3B8"/>
                </a:solidFill>
                <a:latin typeface="Noto Sans SC"/>
                <a:ea typeface="Noto Sans SC"/>
                <a:cs typeface="Noto Sans SC"/>
                <a:sym typeface="Noto Sans SC"/>
              </a:rPr>
              <a:t>传统 IDE</a:t>
            </a:r>
            <a:endParaRPr lang="en-US" sz="1100"/>
          </a:p>
          <a:p>
            <a:pPr indent="0" algn="l">
              <a:lnSpc>
                <a:spcPct val="108333"/>
              </a:lnSpc>
            </a:pPr>
            <a:r>
              <a:rPr lang="en-US" sz="1200" b="0" i="0" u="none" strike="noStrike">
                <a:solidFill>
                  <a:srgbClr val="E2E8F0"/>
                </a:solidFill>
                <a:latin typeface="Noto Sans SC"/>
                <a:ea typeface="Noto Sans SC"/>
                <a:cs typeface="Noto Sans SC"/>
                <a:sym typeface="Noto Sans SC"/>
              </a:rPr>
              <a:t>以开发者手动输入为核心，仅提供基于简单规则的代码补全和语法级的静态提示。</a:t>
            </a:r>
          </a:p>
        </p:txBody>
      </p:sp>
      <p:sp>
        <p:nvSpPr>
          <p:cNvPr id="18" name="AutoShape 18"/>
          <p:cNvSpPr/>
          <p:nvPr/>
        </p:nvSpPr>
        <p:spPr>
          <a:xfrm>
            <a:off x="3429000" y="4445000"/>
            <a:ext cx="2349500" cy="1079500"/>
          </a:xfrm>
          <a:prstGeom prst="rect">
            <a:avLst/>
          </a:prstGeom>
          <a:noFill/>
          <a:ln w="12700" cap="flat" cmpd="sng">
            <a:noFill/>
            <a:prstDash val="solid"/>
            <a:round/>
          </a:ln>
        </p:spPr>
        <p:txBody>
          <a:bodyPr vert="horz" wrap="square" lIns="0" tIns="0" rIns="0" bIns="0" rtlCol="0" anchor="ctr" anchorCtr="0"/>
          <a:lstStyle/>
          <a:p>
            <a:pPr indent="0" algn="l">
              <a:lnSpc>
                <a:spcPct val="108333"/>
              </a:lnSpc>
              <a:defRPr/>
            </a:pPr>
            <a:r>
              <a:rPr lang="en-US" sz="1300" b="1" i="0" u="none" strike="noStrike">
                <a:solidFill>
                  <a:srgbClr val="22D3EE"/>
                </a:solidFill>
                <a:latin typeface="Noto Sans SC"/>
                <a:ea typeface="Noto Sans SC"/>
                <a:cs typeface="Noto Sans SC"/>
                <a:sym typeface="Noto Sans SC"/>
              </a:rPr>
              <a:t>Cursor</a:t>
            </a:r>
            <a:endParaRPr lang="en-US" sz="1100"/>
          </a:p>
          <a:p>
            <a:pPr indent="0" algn="l">
              <a:lnSpc>
                <a:spcPct val="108333"/>
              </a:lnSpc>
            </a:pPr>
            <a:r>
              <a:rPr lang="en-US" sz="1200" b="0" i="0" u="none" strike="noStrike">
                <a:solidFill>
                  <a:srgbClr val="FFFFFF"/>
                </a:solidFill>
                <a:latin typeface="Noto Sans SC"/>
                <a:ea typeface="Noto Sans SC"/>
                <a:cs typeface="Noto Sans SC"/>
                <a:sym typeface="Noto Sans SC"/>
              </a:rPr>
              <a:t>可基于上下文自动生成复杂的函数、类甚至完整逻辑块，并自动补全规范注释，大幅减少重复劳动。</a:t>
            </a:r>
          </a:p>
        </p:txBody>
      </p:sp>
      <p:sp>
        <p:nvSpPr>
          <p:cNvPr id="19" name="AutoShape 19"/>
          <p:cNvSpPr/>
          <p:nvPr/>
        </p:nvSpPr>
        <p:spPr>
          <a:xfrm>
            <a:off x="6223000" y="3683000"/>
            <a:ext cx="5207000" cy="1968500"/>
          </a:xfrm>
          <a:prstGeom prst="roundRect">
            <a:avLst>
              <a:gd name="adj" fmla="val 5161"/>
            </a:avLst>
          </a:prstGeom>
          <a:solidFill>
            <a:srgbClr val="1E293B">
              <a:alpha val="90000"/>
            </a:srgbClr>
          </a:solidFill>
          <a:ln w="12700" cap="flat" cmpd="sng">
            <a:solidFill>
              <a:srgbClr val="22D3EE">
                <a:alpha val="40000"/>
              </a:srgbClr>
            </a:solidFill>
            <a:prstDash val="solid"/>
            <a:round/>
          </a:ln>
        </p:spPr>
        <p:txBody>
          <a:bodyPr vert="horz" wrap="square" lIns="63500" tIns="63500" rIns="63500" bIns="63500" rtlCol="0" anchor="ctr"/>
          <a:lstStyle/>
          <a:p>
            <a:pPr algn="ctr">
              <a:defRPr/>
            </a:pPr>
            <a:endParaRPr/>
          </a:p>
        </p:txBody>
      </p:sp>
      <p:pic>
        <p:nvPicPr>
          <p:cNvPr id="20" name="Picture 20"/>
          <p:cNvPicPr>
            <a:picLocks noChangeAspect="1"/>
          </p:cNvPicPr>
          <p:nvPr/>
        </p:nvPicPr>
        <p:blipFill>
          <a:blip r:embed="rId10">
            <a:extLst>
              <a:ext uri="{28A0092B-C50C-407E-A947-70E740481C1C}">
                <a14:useLocalDpi xmlns:a14="http://schemas.microsoft.com/office/drawing/2010/main" val="0"/>
              </a:ext>
              <a:ext uri="{96DAC541-7B7A-43D3-8B79-37D633B846F1}">
                <asvg:svgBlip xmlns="" xmlns:asvg="http://schemas.microsoft.com/office/drawing/2016/SVG/main" r:embed="rId11"/>
              </a:ext>
            </a:extLst>
          </a:blip>
          <a:stretch>
            <a:fillRect/>
          </a:stretch>
        </p:blipFill>
        <p:spPr>
          <a:xfrm>
            <a:off x="6413500" y="3873500"/>
            <a:ext cx="304800" cy="304800"/>
          </a:xfrm>
          <a:prstGeom prst="rect">
            <a:avLst/>
          </a:prstGeom>
        </p:spPr>
      </p:pic>
      <p:sp>
        <p:nvSpPr>
          <p:cNvPr id="21" name="AutoShape 21"/>
          <p:cNvSpPr/>
          <p:nvPr/>
        </p:nvSpPr>
        <p:spPr>
          <a:xfrm>
            <a:off x="6858000" y="3835400"/>
            <a:ext cx="4318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FFFFFF"/>
                </a:solidFill>
                <a:latin typeface="Noto Sans SC"/>
                <a:ea typeface="Noto Sans SC"/>
                <a:cs typeface="Noto Sans SC"/>
                <a:sym typeface="Noto Sans SC"/>
              </a:rPr>
              <a:t>辅助开发维度</a:t>
            </a:r>
            <a:endParaRPr lang="en-US" sz="1100"/>
          </a:p>
        </p:txBody>
      </p:sp>
      <p:sp>
        <p:nvSpPr>
          <p:cNvPr id="22" name="AutoShape 22"/>
          <p:cNvSpPr/>
          <p:nvPr/>
        </p:nvSpPr>
        <p:spPr>
          <a:xfrm>
            <a:off x="6413500" y="4445000"/>
            <a:ext cx="2349500" cy="1079500"/>
          </a:xfrm>
          <a:prstGeom prst="rect">
            <a:avLst/>
          </a:prstGeom>
          <a:noFill/>
          <a:ln w="12700" cap="flat" cmpd="sng">
            <a:noFill/>
            <a:prstDash val="solid"/>
            <a:round/>
          </a:ln>
        </p:spPr>
        <p:txBody>
          <a:bodyPr vert="horz" wrap="square" lIns="0" tIns="0" rIns="0" bIns="0" rtlCol="0" anchor="ctr" anchorCtr="0"/>
          <a:lstStyle/>
          <a:p>
            <a:pPr indent="0" algn="l">
              <a:lnSpc>
                <a:spcPct val="108333"/>
              </a:lnSpc>
              <a:defRPr/>
            </a:pPr>
            <a:r>
              <a:rPr lang="en-US" sz="1300" b="1" i="0" u="none" strike="noStrike">
                <a:solidFill>
                  <a:srgbClr val="94A3B8"/>
                </a:solidFill>
                <a:latin typeface="Noto Sans SC"/>
                <a:ea typeface="Noto Sans SC"/>
                <a:cs typeface="Noto Sans SC"/>
                <a:sym typeface="Noto Sans SC"/>
              </a:rPr>
              <a:t>传统 IDE</a:t>
            </a:r>
            <a:endParaRPr lang="en-US" sz="1100"/>
          </a:p>
          <a:p>
            <a:pPr indent="0" algn="l">
              <a:lnSpc>
                <a:spcPct val="108333"/>
              </a:lnSpc>
            </a:pPr>
            <a:r>
              <a:rPr lang="en-US" sz="1200" b="0" i="0" u="none" strike="noStrike">
                <a:solidFill>
                  <a:srgbClr val="E2E8F0"/>
                </a:solidFill>
                <a:latin typeface="Noto Sans SC"/>
                <a:ea typeface="Noto Sans SC"/>
                <a:cs typeface="Noto Sans SC"/>
                <a:sym typeface="Noto Sans SC"/>
              </a:rPr>
              <a:t>辅助能力受限于预设的静态规则库，无法理解代码背后的业务逻辑与深层含义。</a:t>
            </a:r>
          </a:p>
        </p:txBody>
      </p:sp>
      <p:sp>
        <p:nvSpPr>
          <p:cNvPr id="23" name="AutoShape 23"/>
          <p:cNvSpPr/>
          <p:nvPr/>
        </p:nvSpPr>
        <p:spPr>
          <a:xfrm>
            <a:off x="8890000" y="4445000"/>
            <a:ext cx="2349500" cy="1079500"/>
          </a:xfrm>
          <a:prstGeom prst="rect">
            <a:avLst/>
          </a:prstGeom>
          <a:noFill/>
          <a:ln w="12700" cap="flat" cmpd="sng">
            <a:noFill/>
            <a:prstDash val="solid"/>
            <a:round/>
          </a:ln>
        </p:spPr>
        <p:txBody>
          <a:bodyPr vert="horz" wrap="square" lIns="0" tIns="0" rIns="0" bIns="0" rtlCol="0" anchor="ctr" anchorCtr="0"/>
          <a:lstStyle/>
          <a:p>
            <a:pPr indent="0" algn="l">
              <a:lnSpc>
                <a:spcPct val="108333"/>
              </a:lnSpc>
              <a:defRPr/>
            </a:pPr>
            <a:r>
              <a:rPr lang="en-US" sz="1300" b="1" i="0" u="none" strike="noStrike">
                <a:solidFill>
                  <a:srgbClr val="22D3EE"/>
                </a:solidFill>
                <a:latin typeface="Noto Sans SC"/>
                <a:ea typeface="Noto Sans SC"/>
                <a:cs typeface="Noto Sans SC"/>
                <a:sym typeface="Noto Sans SC"/>
              </a:rPr>
              <a:t>Cursor</a:t>
            </a:r>
            <a:endParaRPr lang="en-US" sz="1100"/>
          </a:p>
          <a:p>
            <a:pPr indent="0" algn="l">
              <a:lnSpc>
                <a:spcPct val="108333"/>
              </a:lnSpc>
            </a:pPr>
            <a:r>
              <a:rPr lang="en-US" sz="1200" b="0" i="0" u="none" strike="noStrike">
                <a:solidFill>
                  <a:srgbClr val="FFFFFF"/>
                </a:solidFill>
                <a:latin typeface="Noto Sans SC"/>
                <a:ea typeface="Noto Sans SC"/>
                <a:cs typeface="Noto Sans SC"/>
                <a:sym typeface="Noto Sans SC"/>
              </a:rPr>
              <a:t>提供代码结构优化建议、单元测试样例自动生成、异常追踪分析，覆盖全流程的开发支持。</a:t>
            </a:r>
          </a:p>
        </p:txBody>
      </p:sp>
      <p:sp>
        <p:nvSpPr>
          <p:cNvPr id="24" name="AutoShape 24"/>
          <p:cNvSpPr/>
          <p:nvPr/>
        </p:nvSpPr>
        <p:spPr>
          <a:xfrm>
            <a:off x="762000" y="5842000"/>
            <a:ext cx="10668000" cy="825500"/>
          </a:xfrm>
          <a:prstGeom prst="roundRect">
            <a:avLst>
              <a:gd name="adj" fmla="val 15384"/>
            </a:avLst>
          </a:prstGeom>
          <a:solidFill>
            <a:srgbClr val="22D3EE">
              <a:alpha val="15000"/>
            </a:srgbClr>
          </a:solidFill>
          <a:ln w="25400" cap="flat" cmpd="sng">
            <a:noFill/>
            <a:prstDash val="solid"/>
            <a:round/>
          </a:ln>
        </p:spPr>
        <p:txBody>
          <a:bodyPr vert="horz" wrap="square" lIns="63500" tIns="63500" rIns="63500" bIns="63500" rtlCol="0" anchor="ctr"/>
          <a:lstStyle/>
          <a:p>
            <a:pPr algn="ctr">
              <a:defRPr/>
            </a:pPr>
            <a:endParaRPr/>
          </a:p>
        </p:txBody>
      </p:sp>
      <p:sp>
        <p:nvSpPr>
          <p:cNvPr id="25" name="AutoShape 25"/>
          <p:cNvSpPr/>
          <p:nvPr/>
        </p:nvSpPr>
        <p:spPr>
          <a:xfrm>
            <a:off x="1016000" y="5969000"/>
            <a:ext cx="10160000" cy="571500"/>
          </a:xfrm>
          <a:prstGeom prst="rect">
            <a:avLst/>
          </a:prstGeom>
          <a:noFill/>
          <a:ln w="12700" cap="flat" cmpd="sng">
            <a:noFill/>
            <a:prstDash val="solid"/>
            <a:round/>
          </a:ln>
        </p:spPr>
        <p:txBody>
          <a:bodyPr vert="horz" wrap="square" lIns="0" tIns="0" rIns="0" bIns="0" rtlCol="0" anchor="ctr" anchorCtr="0"/>
          <a:lstStyle/>
          <a:p>
            <a:pPr indent="0" algn="ctr">
              <a:lnSpc>
                <a:spcPct val="116666"/>
              </a:lnSpc>
              <a:defRPr/>
            </a:pPr>
            <a:r>
              <a:rPr lang="en-US" sz="1600" b="1" i="0" u="none" strike="noStrike">
                <a:solidFill>
                  <a:srgbClr val="22D3EE"/>
                </a:solidFill>
                <a:latin typeface="Noto Sans SC"/>
                <a:ea typeface="Noto Sans SC"/>
                <a:cs typeface="Noto Sans SC"/>
                <a:sym typeface="Noto Sans SC"/>
              </a:rPr>
              <a:t>💡 核心差异：</a:t>
            </a:r>
            <a:r>
              <a:rPr lang="en-US" sz="1500" b="0" i="0" u="none" strike="noStrike">
                <a:solidFill>
                  <a:srgbClr val="FFFFFF">
                    <a:alpha val="94902"/>
                  </a:srgbClr>
                </a:solidFill>
                <a:latin typeface="Noto Sans SC"/>
                <a:ea typeface="Noto Sans SC"/>
                <a:cs typeface="Noto Sans SC"/>
                <a:sym typeface="Noto Sans SC"/>
              </a:rPr>
              <a:t>Cursor 将 AI 从单纯的“辅助补全工具”提升为“认知协作者”，完成了从静态支撑平台向主动交互式智能系统的关键演进。</a:t>
            </a:r>
            <a:endParaRPr lang="en-US" sz="110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111827">
              <a:alpha val="70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1016000" y="1270000"/>
            <a:ext cx="10160000" cy="1397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9600" b="1" i="0" u="none" strike="noStrike" dirty="0" smtClean="0">
                <a:solidFill>
                  <a:srgbClr val="22D3EE"/>
                </a:solidFill>
                <a:latin typeface="Noto Sans SC"/>
                <a:ea typeface="Noto Sans SC"/>
                <a:cs typeface="Noto Sans SC"/>
                <a:sym typeface="Noto Sans SC"/>
              </a:rPr>
              <a:t>1.2</a:t>
            </a:r>
            <a:endParaRPr lang="en-US" sz="1100" dirty="0"/>
          </a:p>
        </p:txBody>
      </p:sp>
      <p:sp>
        <p:nvSpPr>
          <p:cNvPr id="4" name="AutoShape 4"/>
          <p:cNvSpPr/>
          <p:nvPr/>
        </p:nvSpPr>
        <p:spPr>
          <a:xfrm>
            <a:off x="1016000" y="3048000"/>
            <a:ext cx="10160000" cy="889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4000" b="1" i="0" u="none" strike="noStrike">
                <a:solidFill>
                  <a:srgbClr val="FFFFFF"/>
                </a:solidFill>
                <a:latin typeface="Noto Sans SC"/>
                <a:ea typeface="Noto Sans SC"/>
                <a:cs typeface="Noto Sans SC"/>
                <a:sym typeface="Noto Sans SC"/>
              </a:rPr>
              <a:t>环境准备：支持平台与依赖</a:t>
            </a:r>
            <a:endParaRPr lang="en-US" sz="1100"/>
          </a:p>
        </p:txBody>
      </p:sp>
      <p:sp>
        <p:nvSpPr>
          <p:cNvPr id="5" name="AutoShape 5"/>
          <p:cNvSpPr/>
          <p:nvPr/>
        </p:nvSpPr>
        <p:spPr>
          <a:xfrm>
            <a:off x="1016000" y="4572000"/>
            <a:ext cx="10160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200" b="0" i="0" u="none" strike="noStrike">
                <a:solidFill>
                  <a:srgbClr val="E5E7EB">
                    <a:alpha val="85098"/>
                  </a:srgbClr>
                </a:solidFill>
                <a:latin typeface="Noto Sans SC"/>
                <a:ea typeface="Noto Sans SC"/>
                <a:cs typeface="Noto Sans SC"/>
                <a:sym typeface="Noto Sans SC"/>
              </a:rPr>
              <a:t>Environment Preparation: Supported Platforms &amp; Dependencies</a:t>
            </a:r>
            <a:endParaRPr lang="en-US" sz="1100"/>
          </a:p>
        </p:txBody>
      </p:sp>
      <p:sp>
        <p:nvSpPr>
          <p:cNvPr id="6" name="AutoShape 6"/>
          <p:cNvSpPr/>
          <p:nvPr/>
        </p:nvSpPr>
        <p:spPr>
          <a:xfrm>
            <a:off x="1016000" y="5715000"/>
            <a:ext cx="1016000" cy="50800"/>
          </a:xfrm>
          <a:prstGeom prst="roundRect">
            <a:avLst>
              <a:gd name="adj" fmla="val 0"/>
            </a:avLst>
          </a:prstGeom>
          <a:solidFill>
            <a:srgbClr val="22D3EE">
              <a:alpha val="100000"/>
            </a:srgbClr>
          </a:solidFill>
          <a:ln w="25400" cap="flat" cmpd="sng">
            <a:noFill/>
            <a:prstDash val="solid"/>
            <a:round/>
          </a:ln>
        </p:spPr>
        <p:txBody>
          <a:bodyPr vert="horz" wrap="square" lIns="63500" tIns="63500" rIns="63500" bIns="63500" rtlCol="0" anchor="ctr"/>
          <a:lstStyle/>
          <a:p>
            <a:pPr algn="ctr">
              <a:defRPr/>
            </a:pPr>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111827">
              <a:alpha val="75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FFFFFF"/>
                </a:solidFill>
                <a:latin typeface="Noto Sans SC"/>
                <a:ea typeface="Noto Sans SC"/>
                <a:cs typeface="Noto Sans SC"/>
                <a:sym typeface="Noto Sans SC"/>
              </a:rPr>
              <a:t>操作系统兼容性与Python版本</a:t>
            </a:r>
            <a:endParaRPr lang="en-US" sz="1100"/>
          </a:p>
        </p:txBody>
      </p:sp>
      <p:sp>
        <p:nvSpPr>
          <p:cNvPr id="4" name="AutoShape 4"/>
          <p:cNvSpPr/>
          <p:nvPr/>
        </p:nvSpPr>
        <p:spPr>
          <a:xfrm>
            <a:off x="762000" y="1397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a:solidFill>
                  <a:srgbClr val="D1D5DB"/>
                </a:solidFill>
                <a:latin typeface="Noto Sans SC"/>
                <a:ea typeface="Noto Sans SC"/>
                <a:cs typeface="Noto Sans SC"/>
                <a:sym typeface="Noto Sans SC"/>
              </a:rPr>
              <a:t>Cursor 基于 Electron 框架开发，官方完美支持</a:t>
            </a:r>
            <a:r>
              <a:rPr lang="en-US" sz="1600" b="1" i="0" u="none" strike="noStrike">
                <a:solidFill>
                  <a:srgbClr val="22D3EE"/>
                </a:solidFill>
                <a:latin typeface="Noto Sans SC"/>
                <a:ea typeface="Noto Sans SC"/>
                <a:cs typeface="Noto Sans SC"/>
                <a:sym typeface="Noto Sans SC"/>
              </a:rPr>
              <a:t>Windows、macOS</a:t>
            </a:r>
            <a:r>
              <a:rPr lang="en-US" sz="1600" b="0" i="0" u="none" strike="noStrike">
                <a:solidFill>
                  <a:srgbClr val="D1D5DB"/>
                </a:solidFill>
                <a:latin typeface="Noto Sans SC"/>
                <a:ea typeface="Noto Sans SC"/>
                <a:cs typeface="Noto Sans SC"/>
                <a:sym typeface="Noto Sans SC"/>
              </a:rPr>
              <a:t>及</a:t>
            </a:r>
            <a:r>
              <a:rPr lang="en-US" sz="1600" b="1" i="0" u="none" strike="noStrike">
                <a:solidFill>
                  <a:srgbClr val="22D3EE"/>
                </a:solidFill>
                <a:latin typeface="Noto Sans SC"/>
                <a:ea typeface="Noto Sans SC"/>
                <a:cs typeface="Noto Sans SC"/>
                <a:sym typeface="Noto Sans SC"/>
              </a:rPr>
              <a:t>主流 Linux 发行版</a:t>
            </a:r>
            <a:r>
              <a:rPr lang="en-US" sz="1600" b="0" i="0" u="none" strike="noStrike">
                <a:solidFill>
                  <a:srgbClr val="D1D5DB"/>
                </a:solidFill>
                <a:latin typeface="Noto Sans SC"/>
                <a:ea typeface="Noto Sans SC"/>
                <a:cs typeface="Noto Sans SC"/>
                <a:sym typeface="Noto Sans SC"/>
              </a:rPr>
              <a:t>，确保多端开发体验的一致性。</a:t>
            </a:r>
            <a:endParaRPr lang="en-US" sz="1100"/>
          </a:p>
        </p:txBody>
      </p:sp>
      <p:sp>
        <p:nvSpPr>
          <p:cNvPr id="5" name="AutoShape 5"/>
          <p:cNvSpPr/>
          <p:nvPr/>
        </p:nvSpPr>
        <p:spPr>
          <a:xfrm>
            <a:off x="762000" y="2286000"/>
            <a:ext cx="3302000" cy="2159000"/>
          </a:xfrm>
          <a:prstGeom prst="roundRect">
            <a:avLst>
              <a:gd name="adj" fmla="val 4705"/>
            </a:avLst>
          </a:prstGeom>
          <a:solidFill>
            <a:srgbClr val="1E293B">
              <a:alpha val="90000"/>
            </a:srgbClr>
          </a:solidFill>
          <a:ln w="12700" cap="flat" cmpd="sng">
            <a:solidFill>
              <a:srgbClr val="22D3EE">
                <a:alpha val="50000"/>
              </a:srgbClr>
            </a:solidFill>
            <a:prstDash val="solid"/>
            <a:round/>
          </a:ln>
        </p:spPr>
        <p:txBody>
          <a:bodyPr vert="horz" wrap="square" lIns="63500" tIns="63500" rIns="63500" bIns="63500" rtlCol="0" anchor="ctr"/>
          <a:lstStyle/>
          <a:p>
            <a:pPr algn="ctr">
              <a:defRPr/>
            </a:pPr>
            <a:endParaRPr/>
          </a:p>
        </p:txBody>
      </p:sp>
      <p:pic>
        <p:nvPicPr>
          <p:cNvPr id="6" name="Picture 6"/>
          <p:cNvPicPr>
            <a:picLocks noChangeAspect="1"/>
          </p:cNvPicPr>
          <p:nvPr/>
        </p:nvPicPr>
        <p:blipFill>
          <a:blip r:embed="rId4">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952500" y="2476500"/>
            <a:ext cx="304800" cy="304800"/>
          </a:xfrm>
          <a:prstGeom prst="rect">
            <a:avLst/>
          </a:prstGeom>
        </p:spPr>
      </p:pic>
      <p:sp>
        <p:nvSpPr>
          <p:cNvPr id="7" name="AutoShape 7"/>
          <p:cNvSpPr/>
          <p:nvPr/>
        </p:nvSpPr>
        <p:spPr>
          <a:xfrm>
            <a:off x="1397000" y="2438400"/>
            <a:ext cx="2413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FFFFFF"/>
                </a:solidFill>
                <a:latin typeface="Noto Sans SC"/>
                <a:ea typeface="Noto Sans SC"/>
                <a:cs typeface="Noto Sans SC"/>
                <a:sym typeface="Noto Sans SC"/>
              </a:rPr>
              <a:t>Windows 平台</a:t>
            </a:r>
            <a:endParaRPr lang="en-US" sz="1100"/>
          </a:p>
        </p:txBody>
      </p:sp>
      <p:sp>
        <p:nvSpPr>
          <p:cNvPr id="8" name="AutoShape 8"/>
          <p:cNvSpPr/>
          <p:nvPr/>
        </p:nvSpPr>
        <p:spPr>
          <a:xfrm>
            <a:off x="952500" y="3048000"/>
            <a:ext cx="2921000" cy="1143000"/>
          </a:xfrm>
          <a:prstGeom prst="rect">
            <a:avLst/>
          </a:prstGeom>
          <a:noFill/>
          <a:ln w="12700" cap="flat" cmpd="sng">
            <a:noFill/>
            <a:prstDash val="solid"/>
            <a:round/>
          </a:ln>
        </p:spPr>
        <p:txBody>
          <a:bodyPr vert="horz" wrap="square" lIns="0" tIns="0" rIns="0" bIns="0" rtlCol="0" anchor="ctr" anchorCtr="0"/>
          <a:lstStyle/>
          <a:p>
            <a:pPr indent="0" algn="l">
              <a:lnSpc>
                <a:spcPct val="116666"/>
              </a:lnSpc>
              <a:defRPr/>
            </a:pPr>
            <a:r>
              <a:rPr lang="en-US" sz="1200" b="0" i="0" u="none" strike="noStrike">
                <a:solidFill>
                  <a:srgbClr val="D1D5DB"/>
                </a:solidFill>
                <a:latin typeface="Noto Sans SC"/>
                <a:ea typeface="Noto Sans SC"/>
                <a:cs typeface="Noto Sans SC"/>
                <a:sym typeface="Noto Sans SC"/>
              </a:rPr>
              <a:t>• 安装：提供标准 .exe 安装包，一键部署</a:t>
            </a:r>
            <a:br>
              <a:rPr lang="en-US" sz="1200" b="0" i="0" u="none" strike="noStrike">
                <a:solidFill>
                  <a:srgbClr val="D1D5DB"/>
                </a:solidFill>
                <a:latin typeface="Noto Sans SC"/>
                <a:ea typeface="Noto Sans SC"/>
                <a:cs typeface="Noto Sans SC"/>
                <a:sym typeface="Noto Sans SC"/>
              </a:rPr>
            </a:br>
            <a:r>
              <a:rPr lang="en-US" sz="1200" b="0" i="0" u="none" strike="noStrike">
                <a:solidFill>
                  <a:srgbClr val="D1D5DB"/>
                </a:solidFill>
                <a:latin typeface="Noto Sans SC"/>
                <a:ea typeface="Noto Sans SC"/>
                <a:cs typeface="Noto Sans SC"/>
                <a:sym typeface="Noto Sans SC"/>
              </a:rPr>
              <a:t>• 交互：通过 PowerShell 或 CMD 进行命令行交互</a:t>
            </a:r>
            <a:br>
              <a:rPr lang="en-US" sz="1200" b="0" i="0" u="none" strike="noStrike">
                <a:solidFill>
                  <a:srgbClr val="D1D5DB"/>
                </a:solidFill>
                <a:latin typeface="Noto Sans SC"/>
                <a:ea typeface="Noto Sans SC"/>
                <a:cs typeface="Noto Sans SC"/>
                <a:sym typeface="Noto Sans SC"/>
              </a:rPr>
            </a:br>
            <a:r>
              <a:rPr lang="en-US" sz="1200" b="0" i="0" u="none" strike="noStrike">
                <a:solidFill>
                  <a:srgbClr val="D1D5DB"/>
                </a:solidFill>
                <a:latin typeface="Noto Sans SC"/>
                <a:ea typeface="Noto Sans SC"/>
                <a:cs typeface="Noto Sans SC"/>
                <a:sym typeface="Noto Sans SC"/>
              </a:rPr>
              <a:t>• 注意：请务必将 Python 路径加入系统环境变量</a:t>
            </a:r>
            <a:endParaRPr lang="en-US" sz="1100"/>
          </a:p>
        </p:txBody>
      </p:sp>
      <p:sp>
        <p:nvSpPr>
          <p:cNvPr id="9" name="AutoShape 9"/>
          <p:cNvSpPr/>
          <p:nvPr/>
        </p:nvSpPr>
        <p:spPr>
          <a:xfrm>
            <a:off x="4445000" y="2286000"/>
            <a:ext cx="3302000" cy="2159000"/>
          </a:xfrm>
          <a:prstGeom prst="roundRect">
            <a:avLst>
              <a:gd name="adj" fmla="val 4705"/>
            </a:avLst>
          </a:prstGeom>
          <a:solidFill>
            <a:srgbClr val="1E293B">
              <a:alpha val="90000"/>
            </a:srgbClr>
          </a:solidFill>
          <a:ln w="12700" cap="flat" cmpd="sng">
            <a:solidFill>
              <a:srgbClr val="22D3EE">
                <a:alpha val="50000"/>
              </a:srgbClr>
            </a:solidFill>
            <a:prstDash val="solid"/>
            <a:round/>
          </a:ln>
        </p:spPr>
        <p:txBody>
          <a:bodyPr vert="horz" wrap="square" lIns="63500" tIns="63500" rIns="63500" bIns="63500" rtlCol="0" anchor="ctr"/>
          <a:lstStyle/>
          <a:p>
            <a:pPr algn="ctr">
              <a:defRPr/>
            </a:pPr>
            <a:endParaRPr/>
          </a:p>
        </p:txBody>
      </p:sp>
      <p:pic>
        <p:nvPicPr>
          <p:cNvPr id="10" name="Picture 10"/>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4635500" y="2476500"/>
            <a:ext cx="304800" cy="304800"/>
          </a:xfrm>
          <a:prstGeom prst="rect">
            <a:avLst/>
          </a:prstGeom>
        </p:spPr>
      </p:pic>
      <p:sp>
        <p:nvSpPr>
          <p:cNvPr id="11" name="AutoShape 11"/>
          <p:cNvSpPr/>
          <p:nvPr/>
        </p:nvSpPr>
        <p:spPr>
          <a:xfrm>
            <a:off x="5080000" y="2438400"/>
            <a:ext cx="2413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FFFFFF"/>
                </a:solidFill>
                <a:latin typeface="Noto Sans SC"/>
                <a:ea typeface="Noto Sans SC"/>
                <a:cs typeface="Noto Sans SC"/>
                <a:sym typeface="Noto Sans SC"/>
              </a:rPr>
              <a:t>macOS 平台</a:t>
            </a:r>
            <a:endParaRPr lang="en-US" sz="1100"/>
          </a:p>
        </p:txBody>
      </p:sp>
      <p:sp>
        <p:nvSpPr>
          <p:cNvPr id="12" name="AutoShape 12"/>
          <p:cNvSpPr/>
          <p:nvPr/>
        </p:nvSpPr>
        <p:spPr>
          <a:xfrm>
            <a:off x="4635500" y="3048000"/>
            <a:ext cx="2921000" cy="1143000"/>
          </a:xfrm>
          <a:prstGeom prst="rect">
            <a:avLst/>
          </a:prstGeom>
          <a:noFill/>
          <a:ln w="12700" cap="flat" cmpd="sng">
            <a:noFill/>
            <a:prstDash val="solid"/>
            <a:round/>
          </a:ln>
        </p:spPr>
        <p:txBody>
          <a:bodyPr vert="horz" wrap="square" lIns="0" tIns="0" rIns="0" bIns="0" rtlCol="0" anchor="ctr" anchorCtr="0"/>
          <a:lstStyle/>
          <a:p>
            <a:pPr indent="0" algn="l">
              <a:lnSpc>
                <a:spcPct val="116666"/>
              </a:lnSpc>
              <a:defRPr/>
            </a:pPr>
            <a:r>
              <a:rPr lang="en-US" sz="1200" b="0" i="0" u="none" strike="noStrike">
                <a:solidFill>
                  <a:srgbClr val="D1D5DB"/>
                </a:solidFill>
                <a:latin typeface="Noto Sans SC"/>
                <a:ea typeface="Noto Sans SC"/>
                <a:cs typeface="Noto Sans SC"/>
                <a:sym typeface="Noto Sans SC"/>
              </a:rPr>
              <a:t>• 安装：使用原生 .dmg 镜像文件，拖放安装</a:t>
            </a:r>
            <a:br>
              <a:rPr lang="en-US" sz="1200" b="0" i="0" u="none" strike="noStrike">
                <a:solidFill>
                  <a:srgbClr val="D1D5DB"/>
                </a:solidFill>
                <a:latin typeface="Noto Sans SC"/>
                <a:ea typeface="Noto Sans SC"/>
                <a:cs typeface="Noto Sans SC"/>
                <a:sym typeface="Noto Sans SC"/>
              </a:rPr>
            </a:br>
            <a:r>
              <a:rPr lang="en-US" sz="1200" b="0" i="0" u="none" strike="noStrike">
                <a:solidFill>
                  <a:srgbClr val="D1D5DB"/>
                </a:solidFill>
                <a:latin typeface="Noto Sans SC"/>
                <a:ea typeface="Noto Sans SC"/>
                <a:cs typeface="Noto Sans SC"/>
                <a:sym typeface="Noto Sans SC"/>
              </a:rPr>
              <a:t>• 优势：基于 UNIX 内核，与开发环境兼容性极佳</a:t>
            </a:r>
            <a:br>
              <a:rPr lang="en-US" sz="1200" b="0" i="0" u="none" strike="noStrike">
                <a:solidFill>
                  <a:srgbClr val="D1D5DB"/>
                </a:solidFill>
                <a:latin typeface="Noto Sans SC"/>
                <a:ea typeface="Noto Sans SC"/>
                <a:cs typeface="Noto Sans SC"/>
                <a:sym typeface="Noto Sans SC"/>
              </a:rPr>
            </a:br>
            <a:r>
              <a:rPr lang="en-US" sz="1200" b="0" i="0" u="none" strike="noStrike">
                <a:solidFill>
                  <a:srgbClr val="D1D5DB"/>
                </a:solidFill>
                <a:latin typeface="Noto Sans SC"/>
                <a:ea typeface="Noto Sans SC"/>
                <a:cs typeface="Noto Sans SC"/>
                <a:sym typeface="Noto Sans SC"/>
              </a:rPr>
              <a:t>• 注意：首次运行需在“系统设置”中允许来自“任何来源”</a:t>
            </a:r>
            <a:endParaRPr lang="en-US" sz="1100"/>
          </a:p>
        </p:txBody>
      </p:sp>
      <p:sp>
        <p:nvSpPr>
          <p:cNvPr id="13" name="AutoShape 13"/>
          <p:cNvSpPr/>
          <p:nvPr/>
        </p:nvSpPr>
        <p:spPr>
          <a:xfrm>
            <a:off x="8128000" y="2286000"/>
            <a:ext cx="3302000" cy="2159000"/>
          </a:xfrm>
          <a:prstGeom prst="roundRect">
            <a:avLst>
              <a:gd name="adj" fmla="val 4705"/>
            </a:avLst>
          </a:prstGeom>
          <a:solidFill>
            <a:srgbClr val="1E293B">
              <a:alpha val="90000"/>
            </a:srgbClr>
          </a:solidFill>
          <a:ln w="12700" cap="flat" cmpd="sng">
            <a:solidFill>
              <a:srgbClr val="22D3EE">
                <a:alpha val="50000"/>
              </a:srgbClr>
            </a:solidFill>
            <a:prstDash val="solid"/>
            <a:round/>
          </a:ln>
        </p:spPr>
        <p:txBody>
          <a:bodyPr vert="horz" wrap="square" lIns="63500" tIns="63500" rIns="63500" bIns="63500" rtlCol="0" anchor="ctr"/>
          <a:lstStyle/>
          <a:p>
            <a:pPr algn="ctr">
              <a:defRPr/>
            </a:pPr>
            <a:endParaRPr/>
          </a:p>
        </p:txBody>
      </p:sp>
      <p:pic>
        <p:nvPicPr>
          <p:cNvPr id="14" name="Picture 14"/>
          <p:cNvPicPr>
            <a:picLocks noChangeAspect="1"/>
          </p:cNvPicPr>
          <p:nvPr/>
        </p:nvPicPr>
        <p:blipFill>
          <a:blip r:embed="rId8">
            <a:extLst>
              <a:ext uri="{28A0092B-C50C-407E-A947-70E740481C1C}">
                <a14:useLocalDpi xmlns:a14="http://schemas.microsoft.com/office/drawing/2010/main" val="0"/>
              </a:ext>
              <a:ext uri="{96DAC541-7B7A-43D3-8B79-37D633B846F1}">
                <asvg:svgBlip xmlns="" xmlns:asvg="http://schemas.microsoft.com/office/drawing/2016/SVG/main" r:embed="rId9"/>
              </a:ext>
            </a:extLst>
          </a:blip>
          <a:stretch>
            <a:fillRect/>
          </a:stretch>
        </p:blipFill>
        <p:spPr>
          <a:xfrm>
            <a:off x="8318500" y="2476500"/>
            <a:ext cx="304800" cy="304800"/>
          </a:xfrm>
          <a:prstGeom prst="rect">
            <a:avLst/>
          </a:prstGeom>
        </p:spPr>
      </p:pic>
      <p:sp>
        <p:nvSpPr>
          <p:cNvPr id="15" name="AutoShape 15"/>
          <p:cNvSpPr/>
          <p:nvPr/>
        </p:nvSpPr>
        <p:spPr>
          <a:xfrm>
            <a:off x="8763000" y="2438400"/>
            <a:ext cx="2413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FFFFFF"/>
                </a:solidFill>
                <a:latin typeface="Noto Sans SC"/>
                <a:ea typeface="Noto Sans SC"/>
                <a:cs typeface="Noto Sans SC"/>
                <a:sym typeface="Noto Sans SC"/>
              </a:rPr>
              <a:t>Linux 平台</a:t>
            </a:r>
            <a:endParaRPr lang="en-US" sz="1100"/>
          </a:p>
        </p:txBody>
      </p:sp>
      <p:sp>
        <p:nvSpPr>
          <p:cNvPr id="16" name="AutoShape 16"/>
          <p:cNvSpPr/>
          <p:nvPr/>
        </p:nvSpPr>
        <p:spPr>
          <a:xfrm>
            <a:off x="8318500" y="3048000"/>
            <a:ext cx="2921000" cy="1143000"/>
          </a:xfrm>
          <a:prstGeom prst="rect">
            <a:avLst/>
          </a:prstGeom>
          <a:noFill/>
          <a:ln w="12700" cap="flat" cmpd="sng">
            <a:noFill/>
            <a:prstDash val="solid"/>
            <a:round/>
          </a:ln>
        </p:spPr>
        <p:txBody>
          <a:bodyPr vert="horz" wrap="square" lIns="0" tIns="0" rIns="0" bIns="0" rtlCol="0" anchor="ctr" anchorCtr="0"/>
          <a:lstStyle/>
          <a:p>
            <a:pPr indent="0" algn="l">
              <a:lnSpc>
                <a:spcPct val="116666"/>
              </a:lnSpc>
              <a:defRPr/>
            </a:pPr>
            <a:r>
              <a:rPr lang="en-US" sz="1200" b="0" i="0" u="none" strike="noStrike">
                <a:solidFill>
                  <a:srgbClr val="D1D5DB"/>
                </a:solidFill>
                <a:latin typeface="Noto Sans SC"/>
                <a:ea typeface="Noto Sans SC"/>
                <a:cs typeface="Noto Sans SC"/>
                <a:sym typeface="Noto Sans SC"/>
              </a:rPr>
              <a:t>• 安装：支持 .AppImage、.deb 包或直接编译源码</a:t>
            </a:r>
            <a:br>
              <a:rPr lang="en-US" sz="1200" b="0" i="0" u="none" strike="noStrike">
                <a:solidFill>
                  <a:srgbClr val="D1D5DB"/>
                </a:solidFill>
                <a:latin typeface="Noto Sans SC"/>
                <a:ea typeface="Noto Sans SC"/>
                <a:cs typeface="Noto Sans SC"/>
                <a:sym typeface="Noto Sans SC"/>
              </a:rPr>
            </a:br>
            <a:r>
              <a:rPr lang="en-US" sz="1200" b="0" i="0" u="none" strike="noStrike">
                <a:solidFill>
                  <a:srgbClr val="D1D5DB"/>
                </a:solidFill>
                <a:latin typeface="Noto Sans SC"/>
                <a:ea typeface="Noto Sans SC"/>
                <a:cs typeface="Noto Sans SC"/>
                <a:sym typeface="Noto Sans SC"/>
              </a:rPr>
              <a:t>• 优势：高度可定制性，适配各类开发工作流</a:t>
            </a:r>
            <a:br>
              <a:rPr lang="en-US" sz="1200" b="0" i="0" u="none" strike="noStrike">
                <a:solidFill>
                  <a:srgbClr val="D1D5DB"/>
                </a:solidFill>
                <a:latin typeface="Noto Sans SC"/>
                <a:ea typeface="Noto Sans SC"/>
                <a:cs typeface="Noto Sans SC"/>
                <a:sym typeface="Noto Sans SC"/>
              </a:rPr>
            </a:br>
            <a:r>
              <a:rPr lang="en-US" sz="1200" b="0" i="0" u="none" strike="noStrike">
                <a:solidFill>
                  <a:srgbClr val="D1D5DB"/>
                </a:solidFill>
                <a:latin typeface="Noto Sans SC"/>
                <a:ea typeface="Noto Sans SC"/>
                <a:cs typeface="Noto Sans SC"/>
                <a:sym typeface="Noto Sans SC"/>
              </a:rPr>
              <a:t>• 注意：运行前请确保已安装相关的系统依赖库</a:t>
            </a:r>
            <a:endParaRPr lang="en-US" sz="1100"/>
          </a:p>
        </p:txBody>
      </p:sp>
      <p:sp>
        <p:nvSpPr>
          <p:cNvPr id="17" name="AutoShape 17"/>
          <p:cNvSpPr/>
          <p:nvPr/>
        </p:nvSpPr>
        <p:spPr>
          <a:xfrm>
            <a:off x="762000" y="4699000"/>
            <a:ext cx="5334000" cy="1778000"/>
          </a:xfrm>
          <a:prstGeom prst="roundRect">
            <a:avLst>
              <a:gd name="adj" fmla="val 5714"/>
            </a:avLst>
          </a:prstGeom>
          <a:solidFill>
            <a:srgbClr val="1E293B">
              <a:alpha val="90000"/>
            </a:srgbClr>
          </a:solidFill>
          <a:ln w="12700" cap="flat" cmpd="sng">
            <a:solidFill>
              <a:srgbClr val="22D3EE">
                <a:alpha val="50000"/>
              </a:srgbClr>
            </a:solidFill>
            <a:prstDash val="solid"/>
            <a:round/>
          </a:ln>
        </p:spPr>
        <p:txBody>
          <a:bodyPr vert="horz" wrap="square" lIns="63500" tIns="63500" rIns="63500" bIns="63500" rtlCol="0" anchor="ctr"/>
          <a:lstStyle/>
          <a:p>
            <a:pPr algn="ctr">
              <a:defRPr/>
            </a:pPr>
            <a:endParaRPr/>
          </a:p>
        </p:txBody>
      </p:sp>
      <p:pic>
        <p:nvPicPr>
          <p:cNvPr id="18" name="Picture 18"/>
          <p:cNvPicPr>
            <a:picLocks noChangeAspect="1"/>
          </p:cNvPicPr>
          <p:nvPr/>
        </p:nvPicPr>
        <p:blipFill>
          <a:blip r:embed="rId10">
            <a:extLst>
              <a:ext uri="{28A0092B-C50C-407E-A947-70E740481C1C}">
                <a14:useLocalDpi xmlns:a14="http://schemas.microsoft.com/office/drawing/2010/main" val="0"/>
              </a:ext>
              <a:ext uri="{96DAC541-7B7A-43D3-8B79-37D633B846F1}">
                <asvg:svgBlip xmlns="" xmlns:asvg="http://schemas.microsoft.com/office/drawing/2016/SVG/main" r:embed="rId11"/>
              </a:ext>
            </a:extLst>
          </a:blip>
          <a:stretch>
            <a:fillRect/>
          </a:stretch>
        </p:blipFill>
        <p:spPr>
          <a:xfrm>
            <a:off x="952500" y="4953000"/>
            <a:ext cx="406400" cy="406400"/>
          </a:xfrm>
          <a:prstGeom prst="rect">
            <a:avLst/>
          </a:prstGeom>
        </p:spPr>
      </p:pic>
      <p:sp>
        <p:nvSpPr>
          <p:cNvPr id="19" name="AutoShape 19"/>
          <p:cNvSpPr/>
          <p:nvPr/>
        </p:nvSpPr>
        <p:spPr>
          <a:xfrm>
            <a:off x="1524000" y="4927600"/>
            <a:ext cx="4318000" cy="444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FFFFFF"/>
                </a:solidFill>
                <a:latin typeface="Noto Sans SC"/>
                <a:ea typeface="Noto Sans SC"/>
                <a:cs typeface="Noto Sans SC"/>
                <a:sym typeface="Noto Sans SC"/>
              </a:rPr>
              <a:t>Python 版本推荐 (3.8 ~ 3.11)</a:t>
            </a:r>
            <a:endParaRPr lang="en-US" sz="1100"/>
          </a:p>
        </p:txBody>
      </p:sp>
      <p:sp>
        <p:nvSpPr>
          <p:cNvPr id="20" name="AutoShape 20"/>
          <p:cNvSpPr/>
          <p:nvPr/>
        </p:nvSpPr>
        <p:spPr>
          <a:xfrm>
            <a:off x="952500" y="5651500"/>
            <a:ext cx="4953000" cy="762000"/>
          </a:xfrm>
          <a:prstGeom prst="rect">
            <a:avLst/>
          </a:prstGeom>
          <a:noFill/>
          <a:ln w="12700" cap="flat" cmpd="sng">
            <a:noFill/>
            <a:prstDash val="solid"/>
            <a:round/>
          </a:ln>
        </p:spPr>
        <p:txBody>
          <a:bodyPr vert="horz" wrap="square" lIns="0" tIns="0" rIns="0" bIns="0" rtlCol="0" anchor="ctr" anchorCtr="0"/>
          <a:lstStyle/>
          <a:p>
            <a:pPr indent="0" algn="l">
              <a:lnSpc>
                <a:spcPct val="108333"/>
              </a:lnSpc>
              <a:defRPr/>
            </a:pPr>
            <a:r>
              <a:rPr lang="en-US" sz="1300" b="0" i="0" u="none" strike="noStrike">
                <a:solidFill>
                  <a:srgbClr val="D1D5DB"/>
                </a:solidFill>
                <a:latin typeface="Noto Sans SC"/>
                <a:ea typeface="Noto Sans SC"/>
                <a:cs typeface="Noto Sans SC"/>
                <a:sym typeface="Noto Sans SC"/>
              </a:rPr>
              <a:t>该版本区间集中了绝大多数语言模型底层组件及主流插件的最佳兼容性。</a:t>
            </a:r>
            <a:br>
              <a:rPr lang="en-US" sz="1300" b="0" i="0" u="none" strike="noStrike">
                <a:solidFill>
                  <a:srgbClr val="D1D5DB"/>
                </a:solidFill>
                <a:latin typeface="Noto Sans SC"/>
                <a:ea typeface="Noto Sans SC"/>
                <a:cs typeface="Noto Sans SC"/>
                <a:sym typeface="Noto Sans SC"/>
              </a:rPr>
            </a:br>
            <a:r>
              <a:rPr lang="en-US" sz="1300" b="1" i="0" u="none" strike="noStrike">
                <a:solidFill>
                  <a:srgbClr val="D1D5DB"/>
                </a:solidFill>
                <a:latin typeface="Noto Sans SC"/>
                <a:ea typeface="Noto Sans SC"/>
                <a:cs typeface="Noto Sans SC"/>
                <a:sym typeface="Noto Sans SC"/>
              </a:rPr>
              <a:t>最佳实践：优先选择 Python 3.10，兼顾新特性与稳定性。</a:t>
            </a:r>
            <a:endParaRPr lang="en-US" sz="1100"/>
          </a:p>
        </p:txBody>
      </p:sp>
      <p:pic>
        <p:nvPicPr>
          <p:cNvPr id="21" name="Picture 21"/>
          <p:cNvPicPr>
            <a:picLocks noChangeAspect="1"/>
          </p:cNvPicPr>
          <p:nvPr/>
        </p:nvPicPr>
        <p:blipFill>
          <a:blip r:embed="rId12"/>
          <a:srcRect t="845" b="845"/>
          <a:stretch>
            <a:fillRect/>
          </a:stretch>
        </p:blipFill>
        <p:spPr>
          <a:xfrm>
            <a:off x="6350000" y="4699000"/>
            <a:ext cx="5080000" cy="1778000"/>
          </a:xfrm>
          <a:prstGeom prst="rect">
            <a:avLst/>
          </a:prstGeom>
          <a:noFill/>
          <a:ln w="25400" cap="flat" cmpd="sng">
            <a:solidFill>
              <a:srgbClr val="FFFFFF">
                <a:alpha val="70000"/>
              </a:srgbClr>
            </a:solidFill>
            <a:prstDash val="solid"/>
            <a:round/>
          </a:ln>
          <a:effectLst>
            <a:outerShdw blurRad="444500" dist="190500" dir="2700000" algn="tl" rotWithShape="0">
              <a:srgbClr val="000000">
                <a:alpha val="25000"/>
              </a:srgbClr>
            </a:outerShdw>
          </a:effec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111827">
              <a:alpha val="60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1016000" y="1143000"/>
            <a:ext cx="10160000" cy="1524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9600" b="1" i="0" u="none" strike="noStrike" dirty="0" smtClean="0">
                <a:solidFill>
                  <a:srgbClr val="22D3EE"/>
                </a:solidFill>
                <a:latin typeface="Noto Sans SC"/>
                <a:ea typeface="Noto Sans SC"/>
                <a:cs typeface="Noto Sans SC"/>
                <a:sym typeface="Noto Sans SC"/>
              </a:rPr>
              <a:t>1.3</a:t>
            </a:r>
            <a:endParaRPr lang="en-US" sz="1100" dirty="0"/>
          </a:p>
        </p:txBody>
      </p:sp>
      <p:sp>
        <p:nvSpPr>
          <p:cNvPr id="4" name="AutoShape 4"/>
          <p:cNvSpPr/>
          <p:nvPr/>
        </p:nvSpPr>
        <p:spPr>
          <a:xfrm>
            <a:off x="1016000" y="3048000"/>
            <a:ext cx="10160000" cy="889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4000" b="1" i="0" u="none" strike="noStrike">
                <a:solidFill>
                  <a:srgbClr val="FFFFFF"/>
                </a:solidFill>
                <a:latin typeface="Noto Sans SC"/>
                <a:ea typeface="Noto Sans SC"/>
                <a:cs typeface="Noto Sans SC"/>
                <a:sym typeface="Noto Sans SC"/>
              </a:rPr>
              <a:t>安装流程与启动配置</a:t>
            </a:r>
            <a:endParaRPr lang="en-US" sz="1100"/>
          </a:p>
        </p:txBody>
      </p:sp>
      <p:sp>
        <p:nvSpPr>
          <p:cNvPr id="5" name="AutoShape 5"/>
          <p:cNvSpPr/>
          <p:nvPr/>
        </p:nvSpPr>
        <p:spPr>
          <a:xfrm>
            <a:off x="1016000" y="4572000"/>
            <a:ext cx="1270000" cy="76200"/>
          </a:xfrm>
          <a:prstGeom prst="roundRect">
            <a:avLst>
              <a:gd name="adj" fmla="val 0"/>
            </a:avLst>
          </a:prstGeom>
          <a:solidFill>
            <a:srgbClr val="22D3EE">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6" name="AutoShape 6"/>
          <p:cNvSpPr/>
          <p:nvPr/>
        </p:nvSpPr>
        <p:spPr>
          <a:xfrm>
            <a:off x="1016000" y="5207000"/>
            <a:ext cx="10160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0" i="0" u="none" strike="noStrike" spc="200">
                <a:solidFill>
                  <a:srgbClr val="E5E7EB">
                    <a:alpha val="80000"/>
                  </a:srgbClr>
                </a:solidFill>
                <a:latin typeface="Noto Sans SC"/>
                <a:ea typeface="Noto Sans SC"/>
                <a:cs typeface="Noto Sans SC"/>
                <a:sym typeface="Noto Sans SC"/>
              </a:rPr>
              <a:t>INSTALLATION PROCESS &amp; INITIAL CONFIGURATION</a:t>
            </a:r>
            <a:endParaRPr lang="en-US" sz="110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609600" y="8709"/>
            <a:ext cx="12192000" cy="6858000"/>
          </a:xfrm>
          <a:prstGeom prst="roundRect">
            <a:avLst>
              <a:gd name="adj" fmla="val 0"/>
            </a:avLst>
          </a:prstGeom>
          <a:solidFill>
            <a:srgbClr val="0F172A">
              <a:alpha val="75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508000"/>
            <a:ext cx="10668000" cy="571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FFFFFF"/>
                </a:solidFill>
                <a:latin typeface="Noto Sans SC"/>
                <a:ea typeface="Noto Sans SC"/>
                <a:cs typeface="Noto Sans SC"/>
                <a:sym typeface="Noto Sans SC"/>
              </a:rPr>
              <a:t>下载方式与详细安装步骤</a:t>
            </a:r>
            <a:endParaRPr lang="en-US" sz="1100"/>
          </a:p>
        </p:txBody>
      </p:sp>
      <p:sp>
        <p:nvSpPr>
          <p:cNvPr id="5" name="AutoShape 5"/>
          <p:cNvSpPr/>
          <p:nvPr/>
        </p:nvSpPr>
        <p:spPr>
          <a:xfrm>
            <a:off x="952500" y="1496423"/>
            <a:ext cx="7112000" cy="2032000"/>
          </a:xfrm>
          <a:prstGeom prst="roundRect">
            <a:avLst>
              <a:gd name="adj" fmla="val 5000"/>
            </a:avLst>
          </a:prstGeom>
          <a:solidFill>
            <a:srgbClr val="1E293B">
              <a:alpha val="90000"/>
            </a:srgbClr>
          </a:solidFill>
          <a:ln w="12700" cap="flat" cmpd="sng">
            <a:solidFill>
              <a:srgbClr val="22D3EE">
                <a:alpha val="30000"/>
              </a:srgbClr>
            </a:solidFill>
            <a:prstDash val="solid"/>
            <a:round/>
          </a:ln>
        </p:spPr>
        <p:txBody>
          <a:bodyPr vert="horz" wrap="square" lIns="63500" tIns="63500" rIns="63500" bIns="63500" rtlCol="0" anchor="ctr"/>
          <a:lstStyle/>
          <a:p>
            <a:pPr algn="ctr">
              <a:defRPr/>
            </a:pPr>
            <a:endParaRPr/>
          </a:p>
        </p:txBody>
      </p:sp>
      <p:pic>
        <p:nvPicPr>
          <p:cNvPr id="6" name="Picture 6"/>
          <p:cNvPicPr>
            <a:picLocks noChangeAspect="1"/>
          </p:cNvPicPr>
          <p:nvPr/>
        </p:nvPicPr>
        <p:blipFill>
          <a:blip r:embed="rId4">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1257300" y="1712323"/>
            <a:ext cx="355600" cy="355600"/>
          </a:xfrm>
          <a:prstGeom prst="rect">
            <a:avLst/>
          </a:prstGeom>
        </p:spPr>
      </p:pic>
      <p:sp>
        <p:nvSpPr>
          <p:cNvPr id="7" name="AutoShape 7"/>
          <p:cNvSpPr/>
          <p:nvPr/>
        </p:nvSpPr>
        <p:spPr>
          <a:xfrm>
            <a:off x="1765300" y="1686923"/>
            <a:ext cx="6096000" cy="4064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dirty="0" err="1">
                <a:solidFill>
                  <a:srgbClr val="22D3EE"/>
                </a:solidFill>
                <a:latin typeface="Noto Sans SC"/>
                <a:ea typeface="Noto Sans SC"/>
                <a:cs typeface="Noto Sans SC"/>
                <a:sym typeface="Noto Sans SC"/>
              </a:rPr>
              <a:t>官方下载渠道</a:t>
            </a:r>
            <a:endParaRPr lang="en-US" sz="1100" dirty="0"/>
          </a:p>
        </p:txBody>
      </p:sp>
      <p:sp>
        <p:nvSpPr>
          <p:cNvPr id="8" name="AutoShape 8"/>
          <p:cNvSpPr/>
          <p:nvPr/>
        </p:nvSpPr>
        <p:spPr>
          <a:xfrm>
            <a:off x="1257300" y="2347323"/>
            <a:ext cx="6604000" cy="1016000"/>
          </a:xfrm>
          <a:prstGeom prst="rect">
            <a:avLst/>
          </a:prstGeom>
          <a:noFill/>
          <a:ln w="12700" cap="flat" cmpd="sng">
            <a:noFill/>
            <a:prstDash val="solid"/>
            <a:round/>
          </a:ln>
        </p:spPr>
        <p:txBody>
          <a:bodyPr vert="horz" wrap="square" lIns="0" tIns="0" rIns="0" bIns="0" rtlCol="0" anchor="ctr" anchorCtr="0"/>
          <a:lstStyle/>
          <a:p>
            <a:pPr indent="0" algn="l">
              <a:lnSpc>
                <a:spcPct val="116666"/>
              </a:lnSpc>
              <a:defRPr/>
            </a:pPr>
            <a:r>
              <a:rPr lang="en-US" sz="1300" b="1" i="0" u="none" strike="noStrike" dirty="0" err="1">
                <a:solidFill>
                  <a:srgbClr val="E5E7EB"/>
                </a:solidFill>
                <a:latin typeface="Noto Sans SC"/>
                <a:ea typeface="Noto Sans SC"/>
                <a:cs typeface="Noto Sans SC"/>
                <a:sym typeface="Noto Sans SC"/>
              </a:rPr>
              <a:t>下载地址：</a:t>
            </a:r>
            <a:r>
              <a:rPr lang="en-US" sz="1300" b="0" i="0" u="none" strike="noStrike" dirty="0" err="1">
                <a:solidFill>
                  <a:srgbClr val="22D3EE"/>
                </a:solidFill>
                <a:latin typeface="Noto Sans SC"/>
                <a:ea typeface="Noto Sans SC"/>
                <a:cs typeface="Noto Sans SC"/>
                <a:sym typeface="Noto Sans SC"/>
              </a:rPr>
              <a:t>https</a:t>
            </a:r>
            <a:r>
              <a:rPr lang="en-US" sz="1300" b="0" i="0" u="none" strike="noStrike" dirty="0">
                <a:solidFill>
                  <a:srgbClr val="22D3EE"/>
                </a:solidFill>
                <a:latin typeface="Noto Sans SC"/>
                <a:ea typeface="Noto Sans SC"/>
                <a:cs typeface="Noto Sans SC"/>
                <a:sym typeface="Noto Sans SC"/>
              </a:rPr>
              <a:t>://cursor.com/</a:t>
            </a:r>
            <a:r>
              <a:rPr lang="en-US" sz="1300" b="0" i="0" u="none" strike="noStrike" dirty="0" err="1">
                <a:solidFill>
                  <a:srgbClr val="22D3EE"/>
                </a:solidFill>
                <a:latin typeface="Noto Sans SC"/>
                <a:ea typeface="Noto Sans SC"/>
                <a:cs typeface="Noto Sans SC"/>
                <a:sym typeface="Noto Sans SC"/>
              </a:rPr>
              <a:t>cn</a:t>
            </a:r>
            <a:r>
              <a:rPr lang="en-US" sz="1300" b="0" i="0" u="none" strike="noStrike" dirty="0">
                <a:solidFill>
                  <a:srgbClr val="E5E7EB"/>
                </a:solidFill>
                <a:latin typeface="Noto Sans SC"/>
                <a:ea typeface="Noto Sans SC"/>
                <a:cs typeface="Noto Sans SC"/>
                <a:sym typeface="Noto Sans SC"/>
              </a:rPr>
              <a:t>(</a:t>
            </a:r>
            <a:r>
              <a:rPr lang="en-US" sz="1300" b="0" i="0" u="none" strike="noStrike" dirty="0" err="1">
                <a:solidFill>
                  <a:srgbClr val="E5E7EB"/>
                </a:solidFill>
                <a:latin typeface="Noto Sans SC"/>
                <a:ea typeface="Noto Sans SC"/>
                <a:cs typeface="Noto Sans SC"/>
                <a:sym typeface="Noto Sans SC"/>
              </a:rPr>
              <a:t>建议使用浏览器打开</a:t>
            </a:r>
            <a:r>
              <a:rPr lang="en-US" sz="1300" b="0" i="0" u="none" strike="noStrike" dirty="0">
                <a:solidFill>
                  <a:srgbClr val="E5E7EB"/>
                </a:solidFill>
                <a:latin typeface="Noto Sans SC"/>
                <a:ea typeface="Noto Sans SC"/>
                <a:cs typeface="Noto Sans SC"/>
                <a:sym typeface="Noto Sans SC"/>
              </a:rPr>
              <a:t>)</a:t>
            </a:r>
            <a:endParaRPr lang="en-US" sz="1100" dirty="0"/>
          </a:p>
          <a:p>
            <a:pPr indent="0" algn="l">
              <a:lnSpc>
                <a:spcPct val="116666"/>
              </a:lnSpc>
            </a:pPr>
            <a:r>
              <a:rPr lang="en-US" sz="1300" b="1" i="0" u="none" strike="noStrike" dirty="0" err="1">
                <a:solidFill>
                  <a:srgbClr val="D1D5DB"/>
                </a:solidFill>
                <a:latin typeface="Noto Sans SC"/>
                <a:ea typeface="Noto Sans SC"/>
                <a:cs typeface="Noto Sans SC"/>
                <a:sym typeface="Noto Sans SC"/>
              </a:rPr>
              <a:t>版本选择：</a:t>
            </a:r>
            <a:r>
              <a:rPr lang="en-US" sz="1300" b="0" i="0" u="none" strike="noStrike" dirty="0" err="1">
                <a:solidFill>
                  <a:srgbClr val="D1D5DB"/>
                </a:solidFill>
                <a:latin typeface="Noto Sans SC"/>
                <a:ea typeface="Noto Sans SC"/>
                <a:cs typeface="Noto Sans SC"/>
                <a:sym typeface="Noto Sans SC"/>
              </a:rPr>
              <a:t>访问官网后，系统将自动识别你的操作系统并推荐对应安装包。请优先选择下载最新的“稳定版”以保证使用体验</a:t>
            </a:r>
            <a:r>
              <a:rPr lang="en-US" sz="1300" b="0" i="0" u="none" strike="noStrike" dirty="0">
                <a:solidFill>
                  <a:srgbClr val="D1D5DB"/>
                </a:solidFill>
                <a:latin typeface="Noto Sans SC"/>
                <a:ea typeface="Noto Sans SC"/>
                <a:cs typeface="Noto Sans SC"/>
                <a:sym typeface="Noto Sans SC"/>
              </a:rPr>
              <a:t>。</a:t>
            </a:r>
          </a:p>
        </p:txBody>
      </p:sp>
      <p:sp>
        <p:nvSpPr>
          <p:cNvPr id="9" name="AutoShape 9"/>
          <p:cNvSpPr/>
          <p:nvPr/>
        </p:nvSpPr>
        <p:spPr>
          <a:xfrm>
            <a:off x="762000" y="3937000"/>
            <a:ext cx="3302000" cy="2413000"/>
          </a:xfrm>
          <a:prstGeom prst="roundRect">
            <a:avLst>
              <a:gd name="adj" fmla="val 4210"/>
            </a:avLst>
          </a:prstGeom>
          <a:solidFill>
            <a:srgbClr val="1E293B">
              <a:alpha val="95000"/>
            </a:srgbClr>
          </a:solidFill>
          <a:ln w="12700" cap="flat" cmpd="sng">
            <a:solidFill>
              <a:srgbClr val="22D3EE">
                <a:alpha val="40000"/>
              </a:srgbClr>
            </a:solidFill>
            <a:prstDash val="solid"/>
            <a:round/>
          </a:ln>
        </p:spPr>
        <p:txBody>
          <a:bodyPr vert="horz" wrap="square" lIns="63500" tIns="63500" rIns="63500" bIns="63500" rtlCol="0" anchor="ctr"/>
          <a:lstStyle/>
          <a:p>
            <a:pPr algn="ctr">
              <a:defRPr/>
            </a:pPr>
            <a:endParaRPr/>
          </a:p>
        </p:txBody>
      </p:sp>
      <p:pic>
        <p:nvPicPr>
          <p:cNvPr id="10" name="Picture 10"/>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952500" y="4191000"/>
            <a:ext cx="304800" cy="304800"/>
          </a:xfrm>
          <a:prstGeom prst="rect">
            <a:avLst/>
          </a:prstGeom>
        </p:spPr>
      </p:pic>
      <p:sp>
        <p:nvSpPr>
          <p:cNvPr id="11" name="AutoShape 11"/>
          <p:cNvSpPr/>
          <p:nvPr/>
        </p:nvSpPr>
        <p:spPr>
          <a:xfrm>
            <a:off x="1397000" y="4165600"/>
            <a:ext cx="2413000" cy="3556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FFFFFF"/>
                </a:solidFill>
                <a:latin typeface="Noto Sans SC"/>
                <a:ea typeface="Noto Sans SC"/>
                <a:cs typeface="Noto Sans SC"/>
                <a:sym typeface="Noto Sans SC"/>
              </a:rPr>
              <a:t>Windows 安装步骤</a:t>
            </a:r>
            <a:endParaRPr lang="en-US" sz="1100"/>
          </a:p>
        </p:txBody>
      </p:sp>
      <p:sp>
        <p:nvSpPr>
          <p:cNvPr id="12" name="AutoShape 12"/>
          <p:cNvSpPr/>
          <p:nvPr/>
        </p:nvSpPr>
        <p:spPr>
          <a:xfrm>
            <a:off x="952500" y="4826000"/>
            <a:ext cx="2921000" cy="1397000"/>
          </a:xfrm>
          <a:prstGeom prst="rect">
            <a:avLst/>
          </a:prstGeom>
          <a:noFill/>
          <a:ln w="12700" cap="flat" cmpd="sng">
            <a:noFill/>
            <a:prstDash val="solid"/>
            <a:round/>
          </a:ln>
        </p:spPr>
        <p:txBody>
          <a:bodyPr vert="horz" wrap="square" lIns="0" tIns="0" rIns="0" bIns="0" rtlCol="0" anchor="ctr" anchorCtr="0"/>
          <a:lstStyle/>
          <a:p>
            <a:pPr indent="0" algn="l">
              <a:lnSpc>
                <a:spcPct val="108333"/>
              </a:lnSpc>
              <a:defRPr/>
            </a:pPr>
            <a:r>
              <a:rPr lang="en-US" sz="1200" b="0" i="0" u="none" strike="noStrike">
                <a:solidFill>
                  <a:srgbClr val="D1D5DB"/>
                </a:solidFill>
                <a:latin typeface="Noto Sans SC"/>
                <a:ea typeface="Noto Sans SC"/>
                <a:cs typeface="Noto Sans SC"/>
                <a:sym typeface="Noto Sans SC"/>
              </a:rPr>
              <a:t>1. 下载完成后，运行</a:t>
            </a:r>
            <a:r>
              <a:rPr lang="en-US" sz="1200" b="0" i="0" u="none" strike="noStrike">
                <a:solidFill>
                  <a:srgbClr val="22D3EE"/>
                </a:solidFill>
                <a:latin typeface="Noto Sans SC"/>
                <a:ea typeface="Noto Sans SC"/>
                <a:cs typeface="Noto Sans SC"/>
                <a:sym typeface="Noto Sans SC"/>
              </a:rPr>
              <a:t>.exe</a:t>
            </a:r>
            <a:r>
              <a:rPr lang="en-US" sz="1200" b="0" i="0" u="none" strike="noStrike">
                <a:solidFill>
                  <a:srgbClr val="D1D5DB"/>
                </a:solidFill>
                <a:latin typeface="Noto Sans SC"/>
                <a:ea typeface="Noto Sans SC"/>
                <a:cs typeface="Noto Sans SC"/>
                <a:sym typeface="Noto Sans SC"/>
              </a:rPr>
              <a:t>格式安装包。</a:t>
            </a:r>
            <a:r>
              <a:rPr lang="en-US" sz="1200" b="0" i="0" u="none" strike="noStrike">
                <a:solidFill>
                  <a:srgbClr val="1F2329"/>
                </a:solidFill>
                <a:latin typeface="Noto Sans SC"/>
                <a:ea typeface="Noto Sans SC"/>
                <a:cs typeface="Noto Sans SC"/>
                <a:sym typeface="Noto Sans SC"/>
              </a:rPr>
              <a:t/>
            </a:r>
            <a:br>
              <a:rPr lang="en-US" sz="1200" b="0" i="0" u="none" strike="noStrike">
                <a:solidFill>
                  <a:srgbClr val="1F2329"/>
                </a:solidFill>
                <a:latin typeface="Noto Sans SC"/>
                <a:ea typeface="Noto Sans SC"/>
                <a:cs typeface="Noto Sans SC"/>
                <a:sym typeface="Noto Sans SC"/>
              </a:rPr>
            </a:br>
            <a:r>
              <a:rPr lang="en-US" sz="1200" b="0" i="0" u="none" strike="noStrike">
                <a:solidFill>
                  <a:srgbClr val="D1D5DB"/>
                </a:solidFill>
                <a:latin typeface="Noto Sans SC"/>
                <a:ea typeface="Noto Sans SC"/>
                <a:cs typeface="Noto Sans SC"/>
                <a:sym typeface="Noto Sans SC"/>
              </a:rPr>
              <a:t>2. 按向导提示完成标准安装流程。</a:t>
            </a:r>
            <a:r>
              <a:rPr lang="en-US" sz="1200" b="0" i="0" u="none" strike="noStrike">
                <a:solidFill>
                  <a:srgbClr val="1F2329"/>
                </a:solidFill>
                <a:latin typeface="Noto Sans SC"/>
                <a:ea typeface="Noto Sans SC"/>
                <a:cs typeface="Noto Sans SC"/>
                <a:sym typeface="Noto Sans SC"/>
              </a:rPr>
              <a:t/>
            </a:r>
            <a:br>
              <a:rPr lang="en-US" sz="1200" b="0" i="0" u="none" strike="noStrike">
                <a:solidFill>
                  <a:srgbClr val="1F2329"/>
                </a:solidFill>
                <a:latin typeface="Noto Sans SC"/>
                <a:ea typeface="Noto Sans SC"/>
                <a:cs typeface="Noto Sans SC"/>
                <a:sym typeface="Noto Sans SC"/>
              </a:rPr>
            </a:br>
            <a:r>
              <a:rPr lang="en-US" sz="1200" b="0" i="0" u="none" strike="noStrike">
                <a:solidFill>
                  <a:srgbClr val="D1D5DB"/>
                </a:solidFill>
                <a:latin typeface="Noto Sans SC"/>
                <a:ea typeface="Noto Sans SC"/>
                <a:cs typeface="Noto Sans SC"/>
                <a:sym typeface="Noto Sans SC"/>
              </a:rPr>
              <a:t>3. 首次启动时，在防火墙弹窗中允许网络访问。</a:t>
            </a:r>
            <a:r>
              <a:rPr lang="en-US" sz="1200" b="0" i="0" u="none" strike="noStrike">
                <a:solidFill>
                  <a:srgbClr val="1F2329"/>
                </a:solidFill>
                <a:latin typeface="Noto Sans SC"/>
                <a:ea typeface="Noto Sans SC"/>
                <a:cs typeface="Noto Sans SC"/>
                <a:sym typeface="Noto Sans SC"/>
              </a:rPr>
              <a:t/>
            </a:r>
            <a:br>
              <a:rPr lang="en-US" sz="1200" b="0" i="0" u="none" strike="noStrike">
                <a:solidFill>
                  <a:srgbClr val="1F2329"/>
                </a:solidFill>
                <a:latin typeface="Noto Sans SC"/>
                <a:ea typeface="Noto Sans SC"/>
                <a:cs typeface="Noto Sans SC"/>
                <a:sym typeface="Noto Sans SC"/>
              </a:rPr>
            </a:br>
            <a:r>
              <a:rPr lang="en-US" sz="1200" b="0" i="0" u="none" strike="noStrike">
                <a:solidFill>
                  <a:srgbClr val="D1D5DB"/>
                </a:solidFill>
                <a:latin typeface="Noto Sans SC"/>
                <a:ea typeface="Noto Sans SC"/>
                <a:cs typeface="Noto Sans SC"/>
                <a:sym typeface="Noto Sans SC"/>
              </a:rPr>
              <a:t>4. 配置登录账号或 API 密钥，进入默认工作区即成功。</a:t>
            </a:r>
            <a:r>
              <a:rPr lang="en-US" sz="1200" b="0" i="0" u="none" strike="noStrike">
                <a:solidFill>
                  <a:srgbClr val="1F2329"/>
                </a:solidFill>
                <a:latin typeface="Noto Sans SC"/>
                <a:ea typeface="Noto Sans SC"/>
                <a:cs typeface="Noto Sans SC"/>
                <a:sym typeface="Noto Sans SC"/>
              </a:rPr>
              <a:t/>
            </a:r>
            <a:br>
              <a:rPr lang="en-US" sz="1200" b="0" i="0" u="none" strike="noStrike">
                <a:solidFill>
                  <a:srgbClr val="1F2329"/>
                </a:solidFill>
                <a:latin typeface="Noto Sans SC"/>
                <a:ea typeface="Noto Sans SC"/>
                <a:cs typeface="Noto Sans SC"/>
                <a:sym typeface="Noto Sans SC"/>
              </a:rPr>
            </a:br>
            <a:r>
              <a:rPr lang="en-US" sz="1200" b="0" i="0" u="none" strike="noStrike">
                <a:solidFill>
                  <a:srgbClr val="D1D5DB"/>
                </a:solidFill>
                <a:latin typeface="Noto Sans SC"/>
                <a:ea typeface="Noto Sans SC"/>
                <a:cs typeface="Noto Sans SC"/>
                <a:sym typeface="Noto Sans SC"/>
              </a:rPr>
              <a:t> 可选：安装后搜索“Chinese”语言包汉化。</a:t>
            </a:r>
            <a:endParaRPr lang="en-US" sz="1100"/>
          </a:p>
        </p:txBody>
      </p:sp>
      <p:sp>
        <p:nvSpPr>
          <p:cNvPr id="13" name="AutoShape 13"/>
          <p:cNvSpPr/>
          <p:nvPr/>
        </p:nvSpPr>
        <p:spPr>
          <a:xfrm>
            <a:off x="4445000" y="3937000"/>
            <a:ext cx="3302000" cy="2413000"/>
          </a:xfrm>
          <a:prstGeom prst="roundRect">
            <a:avLst>
              <a:gd name="adj" fmla="val 4210"/>
            </a:avLst>
          </a:prstGeom>
          <a:solidFill>
            <a:srgbClr val="1E293B">
              <a:alpha val="95000"/>
            </a:srgbClr>
          </a:solidFill>
          <a:ln w="12700" cap="flat" cmpd="sng">
            <a:solidFill>
              <a:srgbClr val="22D3EE">
                <a:alpha val="40000"/>
              </a:srgbClr>
            </a:solidFill>
            <a:prstDash val="solid"/>
            <a:round/>
          </a:ln>
        </p:spPr>
        <p:txBody>
          <a:bodyPr vert="horz" wrap="square" lIns="63500" tIns="63500" rIns="63500" bIns="63500" rtlCol="0" anchor="ctr"/>
          <a:lstStyle/>
          <a:p>
            <a:pPr algn="ctr">
              <a:defRPr/>
            </a:pPr>
            <a:endParaRPr/>
          </a:p>
        </p:txBody>
      </p:sp>
      <p:pic>
        <p:nvPicPr>
          <p:cNvPr id="14" name="Picture 14"/>
          <p:cNvPicPr>
            <a:picLocks noChangeAspect="1"/>
          </p:cNvPicPr>
          <p:nvPr/>
        </p:nvPicPr>
        <p:blipFill>
          <a:blip r:embed="rId8">
            <a:extLst>
              <a:ext uri="{28A0092B-C50C-407E-A947-70E740481C1C}">
                <a14:useLocalDpi xmlns:a14="http://schemas.microsoft.com/office/drawing/2010/main" val="0"/>
              </a:ext>
              <a:ext uri="{96DAC541-7B7A-43D3-8B79-37D633B846F1}">
                <asvg:svgBlip xmlns="" xmlns:asvg="http://schemas.microsoft.com/office/drawing/2016/SVG/main" r:embed="rId9"/>
              </a:ext>
            </a:extLst>
          </a:blip>
          <a:stretch>
            <a:fillRect/>
          </a:stretch>
        </p:blipFill>
        <p:spPr>
          <a:xfrm>
            <a:off x="4635500" y="4191000"/>
            <a:ext cx="304800" cy="304800"/>
          </a:xfrm>
          <a:prstGeom prst="rect">
            <a:avLst/>
          </a:prstGeom>
        </p:spPr>
      </p:pic>
      <p:sp>
        <p:nvSpPr>
          <p:cNvPr id="15" name="AutoShape 15"/>
          <p:cNvSpPr/>
          <p:nvPr/>
        </p:nvSpPr>
        <p:spPr>
          <a:xfrm>
            <a:off x="5080000" y="4165600"/>
            <a:ext cx="2413000" cy="3556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FFFFFF"/>
                </a:solidFill>
                <a:latin typeface="Noto Sans SC"/>
                <a:ea typeface="Noto Sans SC"/>
                <a:cs typeface="Noto Sans SC"/>
                <a:sym typeface="Noto Sans SC"/>
              </a:rPr>
              <a:t>macOS 安装步骤</a:t>
            </a:r>
            <a:endParaRPr lang="en-US" sz="1100"/>
          </a:p>
        </p:txBody>
      </p:sp>
      <p:sp>
        <p:nvSpPr>
          <p:cNvPr id="16" name="AutoShape 16"/>
          <p:cNvSpPr/>
          <p:nvPr/>
        </p:nvSpPr>
        <p:spPr>
          <a:xfrm>
            <a:off x="4635500" y="4826000"/>
            <a:ext cx="2921000" cy="1397000"/>
          </a:xfrm>
          <a:prstGeom prst="rect">
            <a:avLst/>
          </a:prstGeom>
          <a:noFill/>
          <a:ln w="12700" cap="flat" cmpd="sng">
            <a:noFill/>
            <a:prstDash val="solid"/>
            <a:round/>
          </a:ln>
        </p:spPr>
        <p:txBody>
          <a:bodyPr vert="horz" wrap="square" lIns="0" tIns="0" rIns="0" bIns="0" rtlCol="0" anchor="ctr" anchorCtr="0"/>
          <a:lstStyle/>
          <a:p>
            <a:pPr indent="0" algn="l">
              <a:lnSpc>
                <a:spcPct val="108333"/>
              </a:lnSpc>
              <a:defRPr/>
            </a:pPr>
            <a:r>
              <a:rPr lang="en-US" sz="1200" b="0" i="0" u="none" strike="noStrike">
                <a:solidFill>
                  <a:srgbClr val="D1D5DB"/>
                </a:solidFill>
                <a:latin typeface="Noto Sans SC"/>
                <a:ea typeface="Noto Sans SC"/>
                <a:cs typeface="Noto Sans SC"/>
                <a:sym typeface="Noto Sans SC"/>
              </a:rPr>
              <a:t>1. 下载</a:t>
            </a:r>
            <a:r>
              <a:rPr lang="en-US" sz="1200" b="0" i="0" u="none" strike="noStrike">
                <a:solidFill>
                  <a:srgbClr val="22D3EE"/>
                </a:solidFill>
                <a:latin typeface="Noto Sans SC"/>
                <a:ea typeface="Noto Sans SC"/>
                <a:cs typeface="Noto Sans SC"/>
                <a:sym typeface="Noto Sans SC"/>
              </a:rPr>
              <a:t>.dmg</a:t>
            </a:r>
            <a:r>
              <a:rPr lang="en-US" sz="1200" b="0" i="0" u="none" strike="noStrike">
                <a:solidFill>
                  <a:srgbClr val="D1D5DB"/>
                </a:solidFill>
                <a:latin typeface="Noto Sans SC"/>
                <a:ea typeface="Noto Sans SC"/>
                <a:cs typeface="Noto Sans SC"/>
                <a:sym typeface="Noto Sans SC"/>
              </a:rPr>
              <a:t>镜像文件并打开。</a:t>
            </a:r>
            <a:r>
              <a:rPr lang="en-US" sz="1200" b="0" i="0" u="none" strike="noStrike">
                <a:solidFill>
                  <a:srgbClr val="1F2329"/>
                </a:solidFill>
                <a:latin typeface="Noto Sans SC"/>
                <a:ea typeface="Noto Sans SC"/>
                <a:cs typeface="Noto Sans SC"/>
                <a:sym typeface="Noto Sans SC"/>
              </a:rPr>
              <a:t/>
            </a:r>
            <a:br>
              <a:rPr lang="en-US" sz="1200" b="0" i="0" u="none" strike="noStrike">
                <a:solidFill>
                  <a:srgbClr val="1F2329"/>
                </a:solidFill>
                <a:latin typeface="Noto Sans SC"/>
                <a:ea typeface="Noto Sans SC"/>
                <a:cs typeface="Noto Sans SC"/>
                <a:sym typeface="Noto Sans SC"/>
              </a:rPr>
            </a:br>
            <a:r>
              <a:rPr lang="en-US" sz="1200" b="0" i="0" u="none" strike="noStrike">
                <a:solidFill>
                  <a:srgbClr val="D1D5DB"/>
                </a:solidFill>
                <a:latin typeface="Noto Sans SC"/>
                <a:ea typeface="Noto Sans SC"/>
                <a:cs typeface="Noto Sans SC"/>
                <a:sym typeface="Noto Sans SC"/>
              </a:rPr>
              <a:t>2. 将“Cursor”图标拖拽至“Applications”文件夹。</a:t>
            </a:r>
            <a:r>
              <a:rPr lang="en-US" sz="1200" b="0" i="0" u="none" strike="noStrike">
                <a:solidFill>
                  <a:srgbClr val="1F2329"/>
                </a:solidFill>
                <a:latin typeface="Noto Sans SC"/>
                <a:ea typeface="Noto Sans SC"/>
                <a:cs typeface="Noto Sans SC"/>
                <a:sym typeface="Noto Sans SC"/>
              </a:rPr>
              <a:t/>
            </a:r>
            <a:br>
              <a:rPr lang="en-US" sz="1200" b="0" i="0" u="none" strike="noStrike">
                <a:solidFill>
                  <a:srgbClr val="1F2329"/>
                </a:solidFill>
                <a:latin typeface="Noto Sans SC"/>
                <a:ea typeface="Noto Sans SC"/>
                <a:cs typeface="Noto Sans SC"/>
                <a:sym typeface="Noto Sans SC"/>
              </a:rPr>
            </a:br>
            <a:r>
              <a:rPr lang="en-US" sz="1200" b="0" i="0" u="none" strike="noStrike">
                <a:solidFill>
                  <a:srgbClr val="D1D5DB"/>
                </a:solidFill>
                <a:latin typeface="Noto Sans SC"/>
                <a:ea typeface="Noto Sans SC"/>
                <a:cs typeface="Noto Sans SC"/>
                <a:sym typeface="Noto Sans SC"/>
              </a:rPr>
              <a:t>3. 在应用程序文件夹中右键点击“打开”以绕过系统安全限制。</a:t>
            </a:r>
            <a:r>
              <a:rPr lang="en-US" sz="1200" b="0" i="0" u="none" strike="noStrike">
                <a:solidFill>
                  <a:srgbClr val="1F2329"/>
                </a:solidFill>
                <a:latin typeface="Noto Sans SC"/>
                <a:ea typeface="Noto Sans SC"/>
                <a:cs typeface="Noto Sans SC"/>
                <a:sym typeface="Noto Sans SC"/>
              </a:rPr>
              <a:t/>
            </a:r>
            <a:br>
              <a:rPr lang="en-US" sz="1200" b="0" i="0" u="none" strike="noStrike">
                <a:solidFill>
                  <a:srgbClr val="1F2329"/>
                </a:solidFill>
                <a:latin typeface="Noto Sans SC"/>
                <a:ea typeface="Noto Sans SC"/>
                <a:cs typeface="Noto Sans SC"/>
                <a:sym typeface="Noto Sans SC"/>
              </a:rPr>
            </a:br>
            <a:r>
              <a:rPr lang="en-US" sz="1200" b="0" i="0" u="none" strike="noStrike">
                <a:solidFill>
                  <a:srgbClr val="D1D5DB"/>
                </a:solidFill>
                <a:latin typeface="Noto Sans SC"/>
                <a:ea typeface="Noto Sans SC"/>
                <a:cs typeface="Noto Sans SC"/>
                <a:sym typeface="Noto Sans SC"/>
              </a:rPr>
              <a:t>4. 授予应用网络权限，并按提示完成账号与 API 配置即可。</a:t>
            </a:r>
            <a:endParaRPr lang="en-US" sz="1100"/>
          </a:p>
        </p:txBody>
      </p:sp>
      <p:sp>
        <p:nvSpPr>
          <p:cNvPr id="17" name="AutoShape 17"/>
          <p:cNvSpPr/>
          <p:nvPr/>
        </p:nvSpPr>
        <p:spPr>
          <a:xfrm>
            <a:off x="8128000" y="3937000"/>
            <a:ext cx="3302000" cy="2413000"/>
          </a:xfrm>
          <a:prstGeom prst="roundRect">
            <a:avLst>
              <a:gd name="adj" fmla="val 4210"/>
            </a:avLst>
          </a:prstGeom>
          <a:solidFill>
            <a:srgbClr val="1E293B">
              <a:alpha val="95000"/>
            </a:srgbClr>
          </a:solidFill>
          <a:ln w="12700" cap="flat" cmpd="sng">
            <a:solidFill>
              <a:srgbClr val="22D3EE">
                <a:alpha val="40000"/>
              </a:srgbClr>
            </a:solidFill>
            <a:prstDash val="solid"/>
            <a:round/>
          </a:ln>
        </p:spPr>
        <p:txBody>
          <a:bodyPr vert="horz" wrap="square" lIns="63500" tIns="63500" rIns="63500" bIns="63500" rtlCol="0" anchor="ctr"/>
          <a:lstStyle/>
          <a:p>
            <a:pPr algn="ctr">
              <a:defRPr/>
            </a:pPr>
            <a:endParaRPr/>
          </a:p>
        </p:txBody>
      </p:sp>
      <p:pic>
        <p:nvPicPr>
          <p:cNvPr id="18" name="Picture 18"/>
          <p:cNvPicPr>
            <a:picLocks noChangeAspect="1"/>
          </p:cNvPicPr>
          <p:nvPr/>
        </p:nvPicPr>
        <p:blipFill>
          <a:blip r:embed="rId10">
            <a:extLst>
              <a:ext uri="{28A0092B-C50C-407E-A947-70E740481C1C}">
                <a14:useLocalDpi xmlns:a14="http://schemas.microsoft.com/office/drawing/2010/main" val="0"/>
              </a:ext>
              <a:ext uri="{96DAC541-7B7A-43D3-8B79-37D633B846F1}">
                <asvg:svgBlip xmlns="" xmlns:asvg="http://schemas.microsoft.com/office/drawing/2016/SVG/main" r:embed="rId11"/>
              </a:ext>
            </a:extLst>
          </a:blip>
          <a:stretch>
            <a:fillRect/>
          </a:stretch>
        </p:blipFill>
        <p:spPr>
          <a:xfrm>
            <a:off x="8318500" y="4191000"/>
            <a:ext cx="304800" cy="304800"/>
          </a:xfrm>
          <a:prstGeom prst="rect">
            <a:avLst/>
          </a:prstGeom>
        </p:spPr>
      </p:pic>
      <p:sp>
        <p:nvSpPr>
          <p:cNvPr id="19" name="AutoShape 19"/>
          <p:cNvSpPr/>
          <p:nvPr/>
        </p:nvSpPr>
        <p:spPr>
          <a:xfrm>
            <a:off x="8763000" y="4165600"/>
            <a:ext cx="2413000" cy="3556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FFFFFF"/>
                </a:solidFill>
                <a:latin typeface="Noto Sans SC"/>
                <a:ea typeface="Noto Sans SC"/>
                <a:cs typeface="Noto Sans SC"/>
                <a:sym typeface="Noto Sans SC"/>
              </a:rPr>
              <a:t>Linux 安装步骤</a:t>
            </a:r>
            <a:endParaRPr lang="en-US" sz="1100"/>
          </a:p>
        </p:txBody>
      </p:sp>
      <p:sp>
        <p:nvSpPr>
          <p:cNvPr id="20" name="AutoShape 20"/>
          <p:cNvSpPr/>
          <p:nvPr/>
        </p:nvSpPr>
        <p:spPr>
          <a:xfrm>
            <a:off x="8318500" y="4826000"/>
            <a:ext cx="2921000" cy="1397000"/>
          </a:xfrm>
          <a:prstGeom prst="rect">
            <a:avLst/>
          </a:prstGeom>
          <a:noFill/>
          <a:ln w="12700" cap="flat" cmpd="sng">
            <a:noFill/>
            <a:prstDash val="solid"/>
            <a:round/>
          </a:ln>
        </p:spPr>
        <p:txBody>
          <a:bodyPr vert="horz" wrap="square" lIns="0" tIns="0" rIns="0" bIns="0" rtlCol="0" anchor="ctr" anchorCtr="0"/>
          <a:lstStyle/>
          <a:p>
            <a:pPr indent="0" algn="l">
              <a:lnSpc>
                <a:spcPct val="108333"/>
              </a:lnSpc>
              <a:defRPr/>
            </a:pPr>
            <a:r>
              <a:rPr lang="en-US" sz="1200" b="0" i="0" u="none" strike="noStrike">
                <a:solidFill>
                  <a:srgbClr val="D1D5DB"/>
                </a:solidFill>
                <a:latin typeface="Noto Sans SC"/>
                <a:ea typeface="Noto Sans SC"/>
                <a:cs typeface="Noto Sans SC"/>
                <a:sym typeface="Noto Sans SC"/>
              </a:rPr>
              <a:t>1. 下载适合你 CPU 架构的</a:t>
            </a:r>
            <a:r>
              <a:rPr lang="en-US" sz="1200" b="0" i="0" u="none" strike="noStrike">
                <a:solidFill>
                  <a:srgbClr val="22D3EE"/>
                </a:solidFill>
                <a:latin typeface="Noto Sans SC"/>
                <a:ea typeface="Noto Sans SC"/>
                <a:cs typeface="Noto Sans SC"/>
                <a:sym typeface="Noto Sans SC"/>
              </a:rPr>
              <a:t>.AppImage</a:t>
            </a:r>
            <a:r>
              <a:rPr lang="en-US" sz="1200" b="0" i="0" u="none" strike="noStrike">
                <a:solidFill>
                  <a:srgbClr val="D1D5DB"/>
                </a:solidFill>
                <a:latin typeface="Noto Sans SC"/>
                <a:ea typeface="Noto Sans SC"/>
                <a:cs typeface="Noto Sans SC"/>
                <a:sym typeface="Noto Sans SC"/>
              </a:rPr>
              <a:t>格式文件。</a:t>
            </a:r>
            <a:r>
              <a:rPr lang="en-US" sz="1600" b="0" i="0" u="none" strike="noStrike">
                <a:solidFill>
                  <a:srgbClr val="1F2329"/>
                </a:solidFill>
                <a:latin typeface="Noto Sans SC"/>
                <a:ea typeface="Noto Sans SC"/>
                <a:cs typeface="Noto Sans SC"/>
                <a:sym typeface="Noto Sans SC"/>
              </a:rPr>
              <a:t/>
            </a:r>
            <a:br>
              <a:rPr lang="en-US" sz="1600" b="0" i="0" u="none" strike="noStrike">
                <a:solidFill>
                  <a:srgbClr val="1F2329"/>
                </a:solidFill>
                <a:latin typeface="Noto Sans SC"/>
                <a:ea typeface="Noto Sans SC"/>
                <a:cs typeface="Noto Sans SC"/>
                <a:sym typeface="Noto Sans SC"/>
              </a:rPr>
            </a:br>
            <a:r>
              <a:rPr lang="en-US" sz="1200" b="0" i="0" u="none" strike="noStrike">
                <a:solidFill>
                  <a:srgbClr val="D1D5DB"/>
                </a:solidFill>
                <a:latin typeface="Noto Sans SC"/>
                <a:ea typeface="Noto Sans SC"/>
                <a:cs typeface="Noto Sans SC"/>
                <a:sym typeface="Noto Sans SC"/>
              </a:rPr>
              <a:t>2. 打开终端，进入文件目录，执行：</a:t>
            </a:r>
            <a:r>
              <a:rPr lang="en-US" sz="1600" b="0" i="0" u="none" strike="noStrike">
                <a:solidFill>
                  <a:srgbClr val="1F2329"/>
                </a:solidFill>
                <a:latin typeface="Noto Sans SC"/>
                <a:ea typeface="Noto Sans SC"/>
                <a:cs typeface="Noto Sans SC"/>
                <a:sym typeface="Noto Sans SC"/>
              </a:rPr>
              <a:t/>
            </a:r>
            <a:br>
              <a:rPr lang="en-US" sz="1600" b="0" i="0" u="none" strike="noStrike">
                <a:solidFill>
                  <a:srgbClr val="1F2329"/>
                </a:solidFill>
                <a:latin typeface="Noto Sans SC"/>
                <a:ea typeface="Noto Sans SC"/>
                <a:cs typeface="Noto Sans SC"/>
                <a:sym typeface="Noto Sans SC"/>
              </a:rPr>
            </a:br>
            <a:r>
              <a:rPr lang="en-US" sz="1100" b="0" i="0" u="none" strike="noStrike">
                <a:solidFill>
                  <a:srgbClr val="A7F3D0"/>
                </a:solidFill>
                <a:latin typeface="Menlo"/>
                <a:ea typeface="Menlo"/>
                <a:cs typeface="Menlo"/>
                <a:sym typeface="Menlo"/>
              </a:rPr>
              <a:t>chmod +x Cursor-x.y.z.AppImage</a:t>
            </a:r>
            <a:r>
              <a:rPr lang="en-US" sz="1600" b="0" i="0" u="none" strike="noStrike">
                <a:solidFill>
                  <a:srgbClr val="1F2329"/>
                </a:solidFill>
                <a:latin typeface="Noto Sans SC"/>
                <a:ea typeface="Noto Sans SC"/>
                <a:cs typeface="Noto Sans SC"/>
                <a:sym typeface="Noto Sans SC"/>
              </a:rPr>
              <a:t/>
            </a:r>
            <a:br>
              <a:rPr lang="en-US" sz="1600" b="0" i="0" u="none" strike="noStrike">
                <a:solidFill>
                  <a:srgbClr val="1F2329"/>
                </a:solidFill>
                <a:latin typeface="Noto Sans SC"/>
                <a:ea typeface="Noto Sans SC"/>
                <a:cs typeface="Noto Sans SC"/>
                <a:sym typeface="Noto Sans SC"/>
              </a:rPr>
            </a:br>
            <a:r>
              <a:rPr lang="en-US" sz="1200" b="0" i="0" u="none" strike="noStrike">
                <a:solidFill>
                  <a:srgbClr val="D1D5DB"/>
                </a:solidFill>
                <a:latin typeface="Noto Sans SC"/>
                <a:ea typeface="Noto Sans SC"/>
                <a:cs typeface="Noto Sans SC"/>
                <a:sym typeface="Noto Sans SC"/>
              </a:rPr>
              <a:t>3. 直接双击该文件或在终端中运行即可启动应用。</a:t>
            </a:r>
            <a:endParaRPr lang="en-US" sz="110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TotalTime>
  <Words>1202</Words>
  <Application>Microsoft Office PowerPoint</Application>
  <PresentationFormat>宽屏</PresentationFormat>
  <Paragraphs>213</Paragraphs>
  <Slides>17</Slides>
  <Notes>17</Notes>
  <HiddenSlides>0</HiddenSlides>
  <MMClips>0</MMClips>
  <ScaleCrop>false</ScaleCrop>
  <HeadingPairs>
    <vt:vector size="6" baseType="variant">
      <vt:variant>
        <vt:lpstr>已用的字体</vt:lpstr>
      </vt:variant>
      <vt:variant>
        <vt:i4>4</vt:i4>
      </vt:variant>
      <vt:variant>
        <vt:lpstr>主题</vt:lpstr>
      </vt:variant>
      <vt:variant>
        <vt:i4>2</vt:i4>
      </vt:variant>
      <vt:variant>
        <vt:lpstr>幻灯片标题</vt:lpstr>
      </vt:variant>
      <vt:variant>
        <vt:i4>17</vt:i4>
      </vt:variant>
    </vt:vector>
  </HeadingPairs>
  <TitlesOfParts>
    <vt:vector size="23" baseType="lpstr">
      <vt:lpstr>Menlo</vt:lpstr>
      <vt:lpstr>Noto Sans SC</vt:lpstr>
      <vt:lpstr>Roboto Mono</vt:lpstr>
      <vt:lpstr>Arial</vt:lpstr>
      <vt:lpstr>Office 主题​​</vt:lpstr>
      <vt:lpstr>默认主题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Administrator</cp:lastModifiedBy>
  <cp:revision>6</cp:revision>
  <dcterms:modified xsi:type="dcterms:W3CDTF">2026-05-12T03:19:57Z</dcterms:modified>
</cp:coreProperties>
</file>