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Lst>
  <p:sldIdLst>
    <p:sldId id="256" r:id="rId2"/>
    <p:sldId id="258" r:id="rId3"/>
    <p:sldId id="259" r:id="rId4"/>
    <p:sldId id="272" r:id="rId5"/>
    <p:sldId id="273" r:id="rId6"/>
    <p:sldId id="274" r:id="rId7"/>
    <p:sldId id="270" r:id="rId8"/>
    <p:sldId id="260" r:id="rId9"/>
    <p:sldId id="271" r:id="rId10"/>
    <p:sldId id="275" r:id="rId11"/>
    <p:sldId id="261" r:id="rId12"/>
    <p:sldId id="268" r:id="rId13"/>
    <p:sldId id="269" r:id="rId14"/>
    <p:sldId id="262" r:id="rId15"/>
    <p:sldId id="266" r:id="rId16"/>
    <p:sldId id="267" r:id="rId17"/>
    <p:sldId id="263" r:id="rId18"/>
    <p:sldId id="264" r:id="rId19"/>
    <p:sldId id="265" r:id="rId20"/>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Arial Rounded MT Bold" pitchFamily="34" charset="0"/>
        <a:ea typeface="宋体" pitchFamily="2" charset="-122"/>
        <a:cs typeface="+mn-cs"/>
      </a:defRPr>
    </a:lvl1pPr>
    <a:lvl2pPr marL="457200" algn="l" rtl="0" fontAlgn="base">
      <a:spcBef>
        <a:spcPct val="0"/>
      </a:spcBef>
      <a:spcAft>
        <a:spcPct val="0"/>
      </a:spcAft>
      <a:defRPr kern="1200">
        <a:solidFill>
          <a:schemeClr val="tx1"/>
        </a:solidFill>
        <a:latin typeface="Arial Rounded MT Bold" pitchFamily="34" charset="0"/>
        <a:ea typeface="宋体" pitchFamily="2" charset="-122"/>
        <a:cs typeface="+mn-cs"/>
      </a:defRPr>
    </a:lvl2pPr>
    <a:lvl3pPr marL="914400" algn="l" rtl="0" fontAlgn="base">
      <a:spcBef>
        <a:spcPct val="0"/>
      </a:spcBef>
      <a:spcAft>
        <a:spcPct val="0"/>
      </a:spcAft>
      <a:defRPr kern="1200">
        <a:solidFill>
          <a:schemeClr val="tx1"/>
        </a:solidFill>
        <a:latin typeface="Arial Rounded MT Bold" pitchFamily="34" charset="0"/>
        <a:ea typeface="宋体" pitchFamily="2" charset="-122"/>
        <a:cs typeface="+mn-cs"/>
      </a:defRPr>
    </a:lvl3pPr>
    <a:lvl4pPr marL="1371600" algn="l" rtl="0" fontAlgn="base">
      <a:spcBef>
        <a:spcPct val="0"/>
      </a:spcBef>
      <a:spcAft>
        <a:spcPct val="0"/>
      </a:spcAft>
      <a:defRPr kern="1200">
        <a:solidFill>
          <a:schemeClr val="tx1"/>
        </a:solidFill>
        <a:latin typeface="Arial Rounded MT Bold" pitchFamily="34" charset="0"/>
        <a:ea typeface="宋体" pitchFamily="2" charset="-122"/>
        <a:cs typeface="+mn-cs"/>
      </a:defRPr>
    </a:lvl4pPr>
    <a:lvl5pPr marL="1828800" algn="l" rtl="0" fontAlgn="base">
      <a:spcBef>
        <a:spcPct val="0"/>
      </a:spcBef>
      <a:spcAft>
        <a:spcPct val="0"/>
      </a:spcAft>
      <a:defRPr kern="1200">
        <a:solidFill>
          <a:schemeClr val="tx1"/>
        </a:solidFill>
        <a:latin typeface="Arial Rounded MT Bold" pitchFamily="34" charset="0"/>
        <a:ea typeface="宋体" pitchFamily="2" charset="-122"/>
        <a:cs typeface="+mn-cs"/>
      </a:defRPr>
    </a:lvl5pPr>
    <a:lvl6pPr marL="2286000" algn="l" defTabSz="914400" rtl="0" eaLnBrk="1" latinLnBrk="0" hangingPunct="1">
      <a:defRPr kern="1200">
        <a:solidFill>
          <a:schemeClr val="tx1"/>
        </a:solidFill>
        <a:latin typeface="Arial Rounded MT Bold" pitchFamily="34" charset="0"/>
        <a:ea typeface="宋体" pitchFamily="2" charset="-122"/>
        <a:cs typeface="+mn-cs"/>
      </a:defRPr>
    </a:lvl6pPr>
    <a:lvl7pPr marL="2743200" algn="l" defTabSz="914400" rtl="0" eaLnBrk="1" latinLnBrk="0" hangingPunct="1">
      <a:defRPr kern="1200">
        <a:solidFill>
          <a:schemeClr val="tx1"/>
        </a:solidFill>
        <a:latin typeface="Arial Rounded MT Bold" pitchFamily="34" charset="0"/>
        <a:ea typeface="宋体" pitchFamily="2" charset="-122"/>
        <a:cs typeface="+mn-cs"/>
      </a:defRPr>
    </a:lvl7pPr>
    <a:lvl8pPr marL="3200400" algn="l" defTabSz="914400" rtl="0" eaLnBrk="1" latinLnBrk="0" hangingPunct="1">
      <a:defRPr kern="1200">
        <a:solidFill>
          <a:schemeClr val="tx1"/>
        </a:solidFill>
        <a:latin typeface="Arial Rounded MT Bold" pitchFamily="34" charset="0"/>
        <a:ea typeface="宋体" pitchFamily="2" charset="-122"/>
        <a:cs typeface="+mn-cs"/>
      </a:defRPr>
    </a:lvl8pPr>
    <a:lvl9pPr marL="3657600" algn="l" defTabSz="914400" rtl="0" eaLnBrk="1" latinLnBrk="0" hangingPunct="1">
      <a:defRPr kern="1200">
        <a:solidFill>
          <a:schemeClr val="tx1"/>
        </a:solidFill>
        <a:latin typeface="Arial Rounded MT Bold" pitchFamily="34" charset="0"/>
        <a:ea typeface="宋体"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2CB8"/>
    <a:srgbClr val="0032D2"/>
    <a:srgbClr val="000F3E"/>
    <a:srgbClr val="001A6C"/>
    <a:srgbClr val="993366"/>
    <a:srgbClr val="001146"/>
    <a:srgbClr val="001760"/>
    <a:srgbClr val="660066"/>
  </p:clrMru>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70" d="100"/>
          <a:sy n="70" d="100"/>
        </p:scale>
        <p:origin x="-1146" y="-96"/>
      </p:cViewPr>
      <p:guideLst>
        <p:guide orient="horz" pos="2160"/>
        <p:guide pos="2880"/>
      </p:guideLst>
    </p:cSldViewPr>
  </p:slideViewPr>
  <p:notesTextViewPr>
    <p:cViewPr>
      <p:scale>
        <a:sx n="100" d="100"/>
        <a:sy n="100" d="100"/>
      </p:scale>
      <p:origin x="0" y="0"/>
    </p:cViewPr>
  </p:notesTextViewPr>
  <p:sorterViewPr>
    <p:cViewPr>
      <p:scale>
        <a:sx n="100" d="100"/>
        <a:sy n="100"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5165" name="Text Box 45"/>
          <p:cNvSpPr txBox="1">
            <a:spLocks noChangeArrowheads="1"/>
          </p:cNvSpPr>
          <p:nvPr userDrawn="1"/>
        </p:nvSpPr>
        <p:spPr bwMode="auto">
          <a:xfrm>
            <a:off x="73025" y="0"/>
            <a:ext cx="1619250" cy="304800"/>
          </a:xfrm>
          <a:prstGeom prst="rect">
            <a:avLst/>
          </a:prstGeom>
          <a:noFill/>
          <a:ln w="9525">
            <a:noFill/>
            <a:miter lim="800000"/>
            <a:headEnd/>
            <a:tailEnd/>
          </a:ln>
          <a:effectLst/>
        </p:spPr>
        <p:txBody>
          <a:bodyPr>
            <a:spAutoFit/>
          </a:bodyPr>
          <a:lstStyle/>
          <a:p>
            <a:r>
              <a:rPr lang="en-US" altLang="zh-CN" sz="1400">
                <a:solidFill>
                  <a:schemeClr val="bg1"/>
                </a:solidFill>
              </a:rPr>
              <a:t>PAN XIAONAN</a:t>
            </a:r>
            <a:endParaRPr lang="en-US" altLang="zh-CN"/>
          </a:p>
        </p:txBody>
      </p:sp>
      <p:sp>
        <p:nvSpPr>
          <p:cNvPr id="5162" name="Rectangle 42"/>
          <p:cNvSpPr>
            <a:spLocks noChangeArrowheads="1"/>
          </p:cNvSpPr>
          <p:nvPr/>
        </p:nvSpPr>
        <p:spPr bwMode="auto">
          <a:xfrm>
            <a:off x="0" y="4149725"/>
            <a:ext cx="9144000" cy="2708275"/>
          </a:xfrm>
          <a:prstGeom prst="rect">
            <a:avLst/>
          </a:prstGeom>
          <a:gradFill rotWithShape="1">
            <a:gsLst>
              <a:gs pos="0">
                <a:srgbClr val="FFFFFF"/>
              </a:gs>
              <a:gs pos="100000">
                <a:srgbClr val="9BB3FF"/>
              </a:gs>
            </a:gsLst>
            <a:lin ang="5400000" scaled="1"/>
          </a:gradFill>
          <a:ln w="9525" algn="ctr">
            <a:noFill/>
            <a:miter lim="800000"/>
            <a:headEnd/>
            <a:tailEnd/>
          </a:ln>
          <a:effectLst/>
        </p:spPr>
        <p:txBody>
          <a:bodyPr wrap="none" anchor="ctr"/>
          <a:lstStyle/>
          <a:p>
            <a:endParaRPr lang="zh-CN" altLang="en-US"/>
          </a:p>
        </p:txBody>
      </p:sp>
      <p:sp>
        <p:nvSpPr>
          <p:cNvPr id="5122" name="Rectangle 2"/>
          <p:cNvSpPr>
            <a:spLocks noGrp="1" noChangeArrowheads="1"/>
          </p:cNvSpPr>
          <p:nvPr>
            <p:ph type="ctrTitle"/>
          </p:nvPr>
        </p:nvSpPr>
        <p:spPr>
          <a:xfrm>
            <a:off x="717550" y="1916113"/>
            <a:ext cx="7772400" cy="1470025"/>
          </a:xfrm>
        </p:spPr>
        <p:txBody>
          <a:bodyPr/>
          <a:lstStyle>
            <a:lvl1pPr>
              <a:defRPr/>
            </a:lvl1pPr>
          </a:lstStyle>
          <a:p>
            <a:endParaRPr lang="en-US"/>
          </a:p>
        </p:txBody>
      </p:sp>
      <p:sp>
        <p:nvSpPr>
          <p:cNvPr id="5123" name="Rectangle 3"/>
          <p:cNvSpPr>
            <a:spLocks noGrp="1" noChangeArrowheads="1"/>
          </p:cNvSpPr>
          <p:nvPr>
            <p:ph type="subTitle" idx="1"/>
          </p:nvPr>
        </p:nvSpPr>
        <p:spPr>
          <a:xfrm>
            <a:off x="1403350" y="3716338"/>
            <a:ext cx="6400800" cy="1752600"/>
          </a:xfrm>
        </p:spPr>
        <p:txBody>
          <a:bodyPr/>
          <a:lstStyle>
            <a:lvl1pPr marL="0" indent="0" algn="ctr">
              <a:buFontTx/>
              <a:buNone/>
              <a:defRPr/>
            </a:lvl1pPr>
          </a:lstStyle>
          <a:p>
            <a:endParaRPr lang="en-US"/>
          </a:p>
        </p:txBody>
      </p:sp>
      <p:sp>
        <p:nvSpPr>
          <p:cNvPr id="5131" name="Rectangle 11"/>
          <p:cNvSpPr>
            <a:spLocks noChangeArrowheads="1"/>
          </p:cNvSpPr>
          <p:nvPr/>
        </p:nvSpPr>
        <p:spPr bwMode="auto">
          <a:xfrm>
            <a:off x="0" y="660400"/>
            <a:ext cx="6516688" cy="31750"/>
          </a:xfrm>
          <a:prstGeom prst="rect">
            <a:avLst/>
          </a:prstGeom>
          <a:gradFill rotWithShape="1">
            <a:gsLst>
              <a:gs pos="0">
                <a:srgbClr val="577FFF"/>
              </a:gs>
              <a:gs pos="100000">
                <a:srgbClr val="577FFF">
                  <a:gamma/>
                  <a:tint val="43922"/>
                  <a:invGamma/>
                </a:srgbClr>
              </a:gs>
            </a:gsLst>
            <a:lin ang="0" scaled="1"/>
          </a:gradFill>
          <a:ln w="9525" algn="ctr">
            <a:noFill/>
            <a:miter lim="800000"/>
            <a:headEnd/>
            <a:tailEnd/>
          </a:ln>
          <a:effectLst/>
        </p:spPr>
        <p:txBody>
          <a:bodyPr wrap="none" anchor="ctr"/>
          <a:lstStyle/>
          <a:p>
            <a:endParaRPr lang="zh-CN" altLang="en-US"/>
          </a:p>
        </p:txBody>
      </p:sp>
      <p:sp>
        <p:nvSpPr>
          <p:cNvPr id="5132" name="Rectangle 12"/>
          <p:cNvSpPr>
            <a:spLocks noChangeArrowheads="1"/>
          </p:cNvSpPr>
          <p:nvPr/>
        </p:nvSpPr>
        <p:spPr bwMode="auto">
          <a:xfrm>
            <a:off x="4141788" y="517525"/>
            <a:ext cx="5038725" cy="31750"/>
          </a:xfrm>
          <a:prstGeom prst="rect">
            <a:avLst/>
          </a:prstGeom>
          <a:gradFill rotWithShape="1">
            <a:gsLst>
              <a:gs pos="0">
                <a:srgbClr val="577FFF">
                  <a:gamma/>
                  <a:tint val="43922"/>
                  <a:invGamma/>
                </a:srgbClr>
              </a:gs>
              <a:gs pos="50000">
                <a:srgbClr val="577FFF"/>
              </a:gs>
              <a:gs pos="100000">
                <a:srgbClr val="577FFF">
                  <a:gamma/>
                  <a:tint val="43922"/>
                  <a:invGamma/>
                </a:srgbClr>
              </a:gs>
            </a:gsLst>
            <a:lin ang="0" scaled="1"/>
          </a:gradFill>
          <a:ln w="9525" algn="ctr">
            <a:noFill/>
            <a:miter lim="800000"/>
            <a:headEnd/>
            <a:tailEnd/>
          </a:ln>
          <a:effectLst/>
        </p:spPr>
        <p:txBody>
          <a:bodyPr wrap="none" anchor="ctr"/>
          <a:lstStyle/>
          <a:p>
            <a:endParaRPr lang="zh-CN" altLang="en-US"/>
          </a:p>
        </p:txBody>
      </p:sp>
      <p:pic>
        <p:nvPicPr>
          <p:cNvPr id="5133" name="Picture 13" descr="logo"/>
          <p:cNvPicPr>
            <a:picLocks noChangeAspect="1" noChangeArrowheads="1"/>
          </p:cNvPicPr>
          <p:nvPr/>
        </p:nvPicPr>
        <p:blipFill>
          <a:blip r:embed="rId2">
            <a:clrChange>
              <a:clrFrom>
                <a:srgbClr val="FFFFFD"/>
              </a:clrFrom>
              <a:clrTo>
                <a:srgbClr val="FFFFFD">
                  <a:alpha val="0"/>
                </a:srgbClr>
              </a:clrTo>
            </a:clrChange>
          </a:blip>
          <a:srcRect/>
          <a:stretch>
            <a:fillRect/>
          </a:stretch>
        </p:blipFill>
        <p:spPr bwMode="auto">
          <a:xfrm>
            <a:off x="323850" y="44450"/>
            <a:ext cx="536575" cy="692150"/>
          </a:xfrm>
          <a:prstGeom prst="rect">
            <a:avLst/>
          </a:prstGeom>
          <a:noFill/>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灯片编号占位符 5"/>
          <p:cNvSpPr>
            <a:spLocks noGrp="1"/>
          </p:cNvSpPr>
          <p:nvPr>
            <p:ph type="sldNum" sz="quarter" idx="12"/>
          </p:nvPr>
        </p:nvSpPr>
        <p:spPr>
          <a:xfrm>
            <a:off x="6588125" y="6381750"/>
            <a:ext cx="2133600" cy="476250"/>
          </a:xfrm>
          <a:prstGeom prst="rect">
            <a:avLst/>
          </a:prstGeom>
        </p:spPr>
        <p:txBody>
          <a:bodyPr/>
          <a:lstStyle>
            <a:lvl1pPr>
              <a:defRPr/>
            </a:lvl1pPr>
          </a:lstStyle>
          <a:p>
            <a:fld id="{306D82DB-E2DD-4CF8-B6B5-2522B5EE7D26}" type="slidenum">
              <a:rPr lang="en-US" altLang="zh-CN"/>
              <a:pPr/>
              <a:t>‹#›</a:t>
            </a:fld>
            <a:endParaRPr lang="en-US" altLang="zh-CN"/>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theme" Target="../theme/theme1.xml"/><Relationship Id="rId7" Type="http://schemas.openxmlformats.org/officeDocument/2006/relationships/image" Target="../media/image3.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png"/><Relationship Id="rId5" Type="http://schemas.openxmlformats.org/officeDocument/2006/relationships/image" Target="../media/image1.jpeg"/><Relationship Id="rId4" Type="http://schemas.openxmlformats.org/officeDocument/2006/relationships/slide" Target="../slides/slide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4159" name="Text Box 63"/>
          <p:cNvSpPr txBox="1">
            <a:spLocks noChangeArrowheads="1"/>
          </p:cNvSpPr>
          <p:nvPr userDrawn="1"/>
        </p:nvSpPr>
        <p:spPr bwMode="auto">
          <a:xfrm>
            <a:off x="73025" y="0"/>
            <a:ext cx="1619250" cy="304800"/>
          </a:xfrm>
          <a:prstGeom prst="rect">
            <a:avLst/>
          </a:prstGeom>
          <a:noFill/>
          <a:ln w="9525">
            <a:noFill/>
            <a:miter lim="800000"/>
            <a:headEnd/>
            <a:tailEnd/>
          </a:ln>
          <a:effectLst/>
        </p:spPr>
        <p:txBody>
          <a:bodyPr>
            <a:spAutoFit/>
          </a:bodyPr>
          <a:lstStyle/>
          <a:p>
            <a:r>
              <a:rPr lang="en-US" altLang="zh-CN" sz="1400">
                <a:solidFill>
                  <a:schemeClr val="bg1"/>
                </a:solidFill>
              </a:rPr>
              <a:t>PAN XIAONAN</a:t>
            </a:r>
            <a:endParaRPr lang="en-US" altLang="zh-CN"/>
          </a:p>
        </p:txBody>
      </p:sp>
      <p:sp>
        <p:nvSpPr>
          <p:cNvPr id="4156" name="Rectangle 60"/>
          <p:cNvSpPr>
            <a:spLocks noChangeArrowheads="1"/>
          </p:cNvSpPr>
          <p:nvPr/>
        </p:nvSpPr>
        <p:spPr bwMode="auto">
          <a:xfrm>
            <a:off x="0" y="5300663"/>
            <a:ext cx="9144000" cy="1557337"/>
          </a:xfrm>
          <a:prstGeom prst="rect">
            <a:avLst/>
          </a:prstGeom>
          <a:gradFill rotWithShape="1">
            <a:gsLst>
              <a:gs pos="0">
                <a:srgbClr val="FFFFFF"/>
              </a:gs>
              <a:gs pos="100000">
                <a:srgbClr val="9BB3FF"/>
              </a:gs>
            </a:gsLst>
            <a:lin ang="5400000" scaled="1"/>
          </a:gradFill>
          <a:ln w="9525" algn="ctr">
            <a:noFill/>
            <a:miter lim="800000"/>
            <a:headEnd/>
            <a:tailEnd/>
          </a:ln>
          <a:effectLst/>
        </p:spPr>
        <p:txBody>
          <a:bodyPr wrap="none" anchor="ctr"/>
          <a:lstStyle/>
          <a:p>
            <a:endParaRPr lang="zh-CN" altLang="en-US"/>
          </a:p>
        </p:txBody>
      </p:sp>
      <p:grpSp>
        <p:nvGrpSpPr>
          <p:cNvPr id="4157" name="Group 61"/>
          <p:cNvGrpSpPr>
            <a:grpSpLocks/>
          </p:cNvGrpSpPr>
          <p:nvPr/>
        </p:nvGrpSpPr>
        <p:grpSpPr bwMode="auto">
          <a:xfrm>
            <a:off x="23813" y="6397625"/>
            <a:ext cx="9105900" cy="444500"/>
            <a:chOff x="24" y="2458"/>
            <a:chExt cx="5736" cy="280"/>
          </a:xfrm>
        </p:grpSpPr>
        <p:sp>
          <p:nvSpPr>
            <p:cNvPr id="4108" name="Rectangle 12"/>
            <p:cNvSpPr>
              <a:spLocks noChangeArrowheads="1"/>
            </p:cNvSpPr>
            <p:nvPr userDrawn="1"/>
          </p:nvSpPr>
          <p:spPr bwMode="auto">
            <a:xfrm>
              <a:off x="24" y="2458"/>
              <a:ext cx="5736" cy="18"/>
            </a:xfrm>
            <a:prstGeom prst="rect">
              <a:avLst/>
            </a:prstGeom>
            <a:gradFill rotWithShape="1">
              <a:gsLst>
                <a:gs pos="0">
                  <a:srgbClr val="C1D0FF">
                    <a:gamma/>
                    <a:tint val="30196"/>
                    <a:invGamma/>
                  </a:srgbClr>
                </a:gs>
                <a:gs pos="100000">
                  <a:srgbClr val="C1D0FF"/>
                </a:gs>
              </a:gsLst>
              <a:lin ang="5400000" scaled="1"/>
            </a:gradFill>
            <a:ln w="9525">
              <a:noFill/>
              <a:miter lim="800000"/>
              <a:headEnd/>
              <a:tailEnd/>
            </a:ln>
            <a:effectLst/>
          </p:spPr>
          <p:txBody>
            <a:bodyPr wrap="none" anchor="ctr"/>
            <a:lstStyle/>
            <a:p>
              <a:pPr algn="ctr"/>
              <a:endParaRPr lang="en-US" sz="2400">
                <a:solidFill>
                  <a:srgbClr val="001A6C"/>
                </a:solidFill>
                <a:latin typeface="Times New Roman" pitchFamily="18" charset="0"/>
              </a:endParaRPr>
            </a:p>
          </p:txBody>
        </p:sp>
        <p:sp>
          <p:nvSpPr>
            <p:cNvPr id="4117" name="Rectangle 21"/>
            <p:cNvSpPr>
              <a:spLocks noChangeArrowheads="1"/>
            </p:cNvSpPr>
            <p:nvPr userDrawn="1"/>
          </p:nvSpPr>
          <p:spPr bwMode="auto">
            <a:xfrm>
              <a:off x="24" y="2510"/>
              <a:ext cx="5736" cy="18"/>
            </a:xfrm>
            <a:prstGeom prst="rect">
              <a:avLst/>
            </a:prstGeom>
            <a:gradFill rotWithShape="1">
              <a:gsLst>
                <a:gs pos="0">
                  <a:srgbClr val="C1D0FF">
                    <a:gamma/>
                    <a:tint val="30196"/>
                    <a:invGamma/>
                  </a:srgbClr>
                </a:gs>
                <a:gs pos="100000">
                  <a:srgbClr val="C1D0FF"/>
                </a:gs>
              </a:gsLst>
              <a:lin ang="5400000" scaled="1"/>
            </a:gradFill>
            <a:ln w="9525">
              <a:noFill/>
              <a:miter lim="800000"/>
              <a:headEnd/>
              <a:tailEnd/>
            </a:ln>
            <a:effectLst/>
          </p:spPr>
          <p:txBody>
            <a:bodyPr wrap="none" anchor="ctr"/>
            <a:lstStyle/>
            <a:p>
              <a:pPr algn="ctr"/>
              <a:endParaRPr lang="en-US" sz="2400">
                <a:solidFill>
                  <a:srgbClr val="001A6C"/>
                </a:solidFill>
                <a:latin typeface="Times New Roman" pitchFamily="18" charset="0"/>
              </a:endParaRPr>
            </a:p>
          </p:txBody>
        </p:sp>
        <p:sp>
          <p:nvSpPr>
            <p:cNvPr id="4118" name="Rectangle 22"/>
            <p:cNvSpPr>
              <a:spLocks noChangeArrowheads="1"/>
            </p:cNvSpPr>
            <p:nvPr userDrawn="1"/>
          </p:nvSpPr>
          <p:spPr bwMode="auto">
            <a:xfrm>
              <a:off x="24" y="2615"/>
              <a:ext cx="5736" cy="18"/>
            </a:xfrm>
            <a:prstGeom prst="rect">
              <a:avLst/>
            </a:prstGeom>
            <a:gradFill rotWithShape="1">
              <a:gsLst>
                <a:gs pos="0">
                  <a:srgbClr val="C1D0FF">
                    <a:gamma/>
                    <a:tint val="30196"/>
                    <a:invGamma/>
                  </a:srgbClr>
                </a:gs>
                <a:gs pos="100000">
                  <a:srgbClr val="C1D0FF"/>
                </a:gs>
              </a:gsLst>
              <a:lin ang="5400000" scaled="1"/>
            </a:gradFill>
            <a:ln w="9525">
              <a:noFill/>
              <a:miter lim="800000"/>
              <a:headEnd/>
              <a:tailEnd/>
            </a:ln>
            <a:effectLst/>
          </p:spPr>
          <p:txBody>
            <a:bodyPr wrap="none" anchor="ctr"/>
            <a:lstStyle/>
            <a:p>
              <a:pPr algn="ctr"/>
              <a:endParaRPr lang="en-US" sz="2400">
                <a:solidFill>
                  <a:srgbClr val="001A6C"/>
                </a:solidFill>
                <a:latin typeface="Times New Roman" pitchFamily="18" charset="0"/>
              </a:endParaRPr>
            </a:p>
          </p:txBody>
        </p:sp>
        <p:sp>
          <p:nvSpPr>
            <p:cNvPr id="4120" name="Rectangle 24"/>
            <p:cNvSpPr>
              <a:spLocks noChangeArrowheads="1"/>
            </p:cNvSpPr>
            <p:nvPr userDrawn="1"/>
          </p:nvSpPr>
          <p:spPr bwMode="auto">
            <a:xfrm>
              <a:off x="24" y="2667"/>
              <a:ext cx="5736" cy="18"/>
            </a:xfrm>
            <a:prstGeom prst="rect">
              <a:avLst/>
            </a:prstGeom>
            <a:gradFill rotWithShape="1">
              <a:gsLst>
                <a:gs pos="0">
                  <a:srgbClr val="C1D0FF">
                    <a:gamma/>
                    <a:tint val="30196"/>
                    <a:invGamma/>
                  </a:srgbClr>
                </a:gs>
                <a:gs pos="100000">
                  <a:srgbClr val="C1D0FF"/>
                </a:gs>
              </a:gsLst>
              <a:lin ang="5400000" scaled="1"/>
            </a:gradFill>
            <a:ln w="9525">
              <a:noFill/>
              <a:miter lim="800000"/>
              <a:headEnd/>
              <a:tailEnd/>
            </a:ln>
            <a:effectLst/>
          </p:spPr>
          <p:txBody>
            <a:bodyPr wrap="none" anchor="ctr"/>
            <a:lstStyle/>
            <a:p>
              <a:pPr algn="ctr"/>
              <a:endParaRPr lang="en-US" sz="2400">
                <a:solidFill>
                  <a:srgbClr val="001A6C"/>
                </a:solidFill>
                <a:latin typeface="Times New Roman" pitchFamily="18" charset="0"/>
              </a:endParaRPr>
            </a:p>
          </p:txBody>
        </p:sp>
        <p:sp>
          <p:nvSpPr>
            <p:cNvPr id="4121" name="Rectangle 25"/>
            <p:cNvSpPr>
              <a:spLocks noChangeArrowheads="1"/>
            </p:cNvSpPr>
            <p:nvPr userDrawn="1"/>
          </p:nvSpPr>
          <p:spPr bwMode="auto">
            <a:xfrm>
              <a:off x="24" y="2562"/>
              <a:ext cx="5736" cy="18"/>
            </a:xfrm>
            <a:prstGeom prst="rect">
              <a:avLst/>
            </a:prstGeom>
            <a:gradFill rotWithShape="1">
              <a:gsLst>
                <a:gs pos="0">
                  <a:srgbClr val="C1D0FF">
                    <a:gamma/>
                    <a:tint val="30196"/>
                    <a:invGamma/>
                  </a:srgbClr>
                </a:gs>
                <a:gs pos="100000">
                  <a:srgbClr val="C1D0FF"/>
                </a:gs>
              </a:gsLst>
              <a:lin ang="5400000" scaled="1"/>
            </a:gradFill>
            <a:ln w="9525">
              <a:noFill/>
              <a:miter lim="800000"/>
              <a:headEnd/>
              <a:tailEnd/>
            </a:ln>
            <a:effectLst/>
          </p:spPr>
          <p:txBody>
            <a:bodyPr wrap="none" anchor="ctr"/>
            <a:lstStyle/>
            <a:p>
              <a:pPr algn="ctr"/>
              <a:endParaRPr lang="en-US" sz="2400">
                <a:solidFill>
                  <a:srgbClr val="001A6C"/>
                </a:solidFill>
                <a:latin typeface="Times New Roman" pitchFamily="18" charset="0"/>
              </a:endParaRPr>
            </a:p>
          </p:txBody>
        </p:sp>
        <p:sp>
          <p:nvSpPr>
            <p:cNvPr id="4122" name="Rectangle 26"/>
            <p:cNvSpPr>
              <a:spLocks noChangeArrowheads="1"/>
            </p:cNvSpPr>
            <p:nvPr userDrawn="1"/>
          </p:nvSpPr>
          <p:spPr bwMode="auto">
            <a:xfrm>
              <a:off x="24" y="2720"/>
              <a:ext cx="5736" cy="18"/>
            </a:xfrm>
            <a:prstGeom prst="rect">
              <a:avLst/>
            </a:prstGeom>
            <a:gradFill rotWithShape="1">
              <a:gsLst>
                <a:gs pos="0">
                  <a:srgbClr val="C1D0FF">
                    <a:gamma/>
                    <a:tint val="30196"/>
                    <a:invGamma/>
                  </a:srgbClr>
                </a:gs>
                <a:gs pos="100000">
                  <a:srgbClr val="C1D0FF"/>
                </a:gs>
              </a:gsLst>
              <a:lin ang="5400000" scaled="1"/>
            </a:gradFill>
            <a:ln w="9525">
              <a:noFill/>
              <a:miter lim="800000"/>
              <a:headEnd/>
              <a:tailEnd/>
            </a:ln>
            <a:effectLst/>
          </p:spPr>
          <p:txBody>
            <a:bodyPr wrap="none" anchor="ctr"/>
            <a:lstStyle/>
            <a:p>
              <a:pPr algn="ctr"/>
              <a:endParaRPr lang="en-US" sz="2400">
                <a:solidFill>
                  <a:srgbClr val="001A6C"/>
                </a:solidFill>
                <a:latin typeface="Times New Roman" pitchFamily="18" charset="0"/>
              </a:endParaRPr>
            </a:p>
          </p:txBody>
        </p:sp>
        <p:sp>
          <p:nvSpPr>
            <p:cNvPr id="4144" name="Rectangle 48"/>
            <p:cNvSpPr>
              <a:spLocks noChangeArrowheads="1"/>
            </p:cNvSpPr>
            <p:nvPr userDrawn="1"/>
          </p:nvSpPr>
          <p:spPr bwMode="auto">
            <a:xfrm>
              <a:off x="24" y="2536"/>
              <a:ext cx="5736" cy="18"/>
            </a:xfrm>
            <a:prstGeom prst="rect">
              <a:avLst/>
            </a:prstGeom>
            <a:gradFill rotWithShape="1">
              <a:gsLst>
                <a:gs pos="0">
                  <a:srgbClr val="C1D0FF">
                    <a:gamma/>
                    <a:tint val="30196"/>
                    <a:invGamma/>
                  </a:srgbClr>
                </a:gs>
                <a:gs pos="100000">
                  <a:srgbClr val="C1D0FF"/>
                </a:gs>
              </a:gsLst>
              <a:lin ang="5400000" scaled="1"/>
            </a:gradFill>
            <a:ln w="9525">
              <a:noFill/>
              <a:miter lim="800000"/>
              <a:headEnd/>
              <a:tailEnd/>
            </a:ln>
            <a:effectLst/>
          </p:spPr>
          <p:txBody>
            <a:bodyPr wrap="none" anchor="ctr"/>
            <a:lstStyle/>
            <a:p>
              <a:pPr algn="ctr"/>
              <a:endParaRPr lang="en-US" sz="2400">
                <a:solidFill>
                  <a:srgbClr val="001A6C"/>
                </a:solidFill>
                <a:latin typeface="Times New Roman" pitchFamily="18" charset="0"/>
              </a:endParaRPr>
            </a:p>
          </p:txBody>
        </p:sp>
        <p:sp>
          <p:nvSpPr>
            <p:cNvPr id="4145" name="Rectangle 49"/>
            <p:cNvSpPr>
              <a:spLocks noChangeArrowheads="1"/>
            </p:cNvSpPr>
            <p:nvPr userDrawn="1"/>
          </p:nvSpPr>
          <p:spPr bwMode="auto">
            <a:xfrm>
              <a:off x="24" y="2589"/>
              <a:ext cx="5736" cy="18"/>
            </a:xfrm>
            <a:prstGeom prst="rect">
              <a:avLst/>
            </a:prstGeom>
            <a:gradFill rotWithShape="1">
              <a:gsLst>
                <a:gs pos="0">
                  <a:srgbClr val="C1D0FF">
                    <a:gamma/>
                    <a:tint val="30196"/>
                    <a:invGamma/>
                  </a:srgbClr>
                </a:gs>
                <a:gs pos="100000">
                  <a:srgbClr val="C1D0FF"/>
                </a:gs>
              </a:gsLst>
              <a:lin ang="5400000" scaled="1"/>
            </a:gradFill>
            <a:ln w="9525">
              <a:noFill/>
              <a:miter lim="800000"/>
              <a:headEnd/>
              <a:tailEnd/>
            </a:ln>
            <a:effectLst/>
          </p:spPr>
          <p:txBody>
            <a:bodyPr wrap="none" anchor="ctr"/>
            <a:lstStyle/>
            <a:p>
              <a:pPr algn="ctr"/>
              <a:endParaRPr lang="en-US" sz="2400">
                <a:solidFill>
                  <a:srgbClr val="001A6C"/>
                </a:solidFill>
                <a:latin typeface="Times New Roman" pitchFamily="18" charset="0"/>
              </a:endParaRPr>
            </a:p>
          </p:txBody>
        </p:sp>
        <p:sp>
          <p:nvSpPr>
            <p:cNvPr id="4146" name="Rectangle 50"/>
            <p:cNvSpPr>
              <a:spLocks noChangeArrowheads="1"/>
            </p:cNvSpPr>
            <p:nvPr userDrawn="1"/>
          </p:nvSpPr>
          <p:spPr bwMode="auto">
            <a:xfrm>
              <a:off x="24" y="2693"/>
              <a:ext cx="5736" cy="18"/>
            </a:xfrm>
            <a:prstGeom prst="rect">
              <a:avLst/>
            </a:prstGeom>
            <a:gradFill rotWithShape="1">
              <a:gsLst>
                <a:gs pos="0">
                  <a:srgbClr val="C1D0FF">
                    <a:gamma/>
                    <a:tint val="30196"/>
                    <a:invGamma/>
                  </a:srgbClr>
                </a:gs>
                <a:gs pos="100000">
                  <a:srgbClr val="C1D0FF"/>
                </a:gs>
              </a:gsLst>
              <a:lin ang="5400000" scaled="1"/>
            </a:gradFill>
            <a:ln w="9525">
              <a:noFill/>
              <a:miter lim="800000"/>
              <a:headEnd/>
              <a:tailEnd/>
            </a:ln>
            <a:effectLst/>
          </p:spPr>
          <p:txBody>
            <a:bodyPr wrap="none" anchor="ctr"/>
            <a:lstStyle/>
            <a:p>
              <a:pPr algn="ctr"/>
              <a:endParaRPr lang="en-US" sz="2400">
                <a:solidFill>
                  <a:srgbClr val="001A6C"/>
                </a:solidFill>
                <a:latin typeface="Times New Roman" pitchFamily="18" charset="0"/>
              </a:endParaRPr>
            </a:p>
          </p:txBody>
        </p:sp>
        <p:sp>
          <p:nvSpPr>
            <p:cNvPr id="4147" name="Rectangle 51"/>
            <p:cNvSpPr>
              <a:spLocks noChangeArrowheads="1"/>
            </p:cNvSpPr>
            <p:nvPr userDrawn="1"/>
          </p:nvSpPr>
          <p:spPr bwMode="auto">
            <a:xfrm>
              <a:off x="24" y="2484"/>
              <a:ext cx="5736" cy="18"/>
            </a:xfrm>
            <a:prstGeom prst="rect">
              <a:avLst/>
            </a:prstGeom>
            <a:gradFill rotWithShape="1">
              <a:gsLst>
                <a:gs pos="0">
                  <a:srgbClr val="C1D0FF">
                    <a:gamma/>
                    <a:tint val="30196"/>
                    <a:invGamma/>
                  </a:srgbClr>
                </a:gs>
                <a:gs pos="100000">
                  <a:srgbClr val="C1D0FF"/>
                </a:gs>
              </a:gsLst>
              <a:lin ang="5400000" scaled="1"/>
            </a:gradFill>
            <a:ln w="9525">
              <a:noFill/>
              <a:miter lim="800000"/>
              <a:headEnd/>
              <a:tailEnd/>
            </a:ln>
            <a:effectLst/>
          </p:spPr>
          <p:txBody>
            <a:bodyPr wrap="none" anchor="ctr"/>
            <a:lstStyle/>
            <a:p>
              <a:pPr algn="ctr"/>
              <a:endParaRPr lang="en-US" sz="2400">
                <a:solidFill>
                  <a:srgbClr val="001A6C"/>
                </a:solidFill>
                <a:latin typeface="Times New Roman" pitchFamily="18" charset="0"/>
              </a:endParaRPr>
            </a:p>
          </p:txBody>
        </p:sp>
        <p:sp>
          <p:nvSpPr>
            <p:cNvPr id="4149" name="Rectangle 53"/>
            <p:cNvSpPr>
              <a:spLocks noChangeArrowheads="1"/>
            </p:cNvSpPr>
            <p:nvPr userDrawn="1"/>
          </p:nvSpPr>
          <p:spPr bwMode="auto">
            <a:xfrm>
              <a:off x="24" y="2641"/>
              <a:ext cx="5736" cy="18"/>
            </a:xfrm>
            <a:prstGeom prst="rect">
              <a:avLst/>
            </a:prstGeom>
            <a:gradFill rotWithShape="1">
              <a:gsLst>
                <a:gs pos="0">
                  <a:srgbClr val="C1D0FF">
                    <a:gamma/>
                    <a:tint val="30196"/>
                    <a:invGamma/>
                  </a:srgbClr>
                </a:gs>
                <a:gs pos="100000">
                  <a:srgbClr val="C1D0FF"/>
                </a:gs>
              </a:gsLst>
              <a:lin ang="5400000" scaled="1"/>
            </a:gradFill>
            <a:ln w="9525">
              <a:noFill/>
              <a:miter lim="800000"/>
              <a:headEnd/>
              <a:tailEnd/>
            </a:ln>
            <a:effectLst/>
          </p:spPr>
          <p:txBody>
            <a:bodyPr wrap="none" anchor="ctr"/>
            <a:lstStyle/>
            <a:p>
              <a:pPr algn="ctr"/>
              <a:endParaRPr lang="en-US" sz="2400">
                <a:solidFill>
                  <a:srgbClr val="001A6C"/>
                </a:solidFill>
                <a:latin typeface="Times New Roman" pitchFamily="18" charset="0"/>
              </a:endParaRPr>
            </a:p>
          </p:txBody>
        </p:sp>
      </p:grpSp>
      <p:sp>
        <p:nvSpPr>
          <p:cNvPr id="4098" name="Rectangle 2"/>
          <p:cNvSpPr>
            <a:spLocks noGrp="1" noChangeArrowheads="1"/>
          </p:cNvSpPr>
          <p:nvPr>
            <p:ph type="title"/>
          </p:nvPr>
        </p:nvSpPr>
        <p:spPr bwMode="auto">
          <a:xfrm>
            <a:off x="612775" y="620713"/>
            <a:ext cx="8229600" cy="72072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4099" name="Rectangle 3"/>
          <p:cNvSpPr>
            <a:spLocks noGrp="1" noChangeArrowheads="1"/>
          </p:cNvSpPr>
          <p:nvPr>
            <p:ph type="body" idx="1"/>
          </p:nvPr>
        </p:nvSpPr>
        <p:spPr bwMode="auto">
          <a:xfrm>
            <a:off x="468313" y="1484313"/>
            <a:ext cx="8229600" cy="4608512"/>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4134" name="Rectangle 38"/>
          <p:cNvSpPr>
            <a:spLocks noChangeArrowheads="1"/>
          </p:cNvSpPr>
          <p:nvPr/>
        </p:nvSpPr>
        <p:spPr bwMode="auto">
          <a:xfrm>
            <a:off x="0" y="433388"/>
            <a:ext cx="6516688" cy="31750"/>
          </a:xfrm>
          <a:prstGeom prst="rect">
            <a:avLst/>
          </a:prstGeom>
          <a:gradFill rotWithShape="1">
            <a:gsLst>
              <a:gs pos="0">
                <a:srgbClr val="577FFF"/>
              </a:gs>
              <a:gs pos="100000">
                <a:srgbClr val="577FFF">
                  <a:gamma/>
                  <a:tint val="43922"/>
                  <a:invGamma/>
                </a:srgbClr>
              </a:gs>
            </a:gsLst>
            <a:lin ang="0" scaled="1"/>
          </a:gradFill>
          <a:ln w="9525" algn="ctr">
            <a:noFill/>
            <a:miter lim="800000"/>
            <a:headEnd/>
            <a:tailEnd/>
          </a:ln>
          <a:effectLst/>
        </p:spPr>
        <p:txBody>
          <a:bodyPr wrap="none" anchor="ctr"/>
          <a:lstStyle/>
          <a:p>
            <a:endParaRPr lang="zh-CN" altLang="en-US"/>
          </a:p>
        </p:txBody>
      </p:sp>
      <p:sp>
        <p:nvSpPr>
          <p:cNvPr id="4135" name="Rectangle 39"/>
          <p:cNvSpPr>
            <a:spLocks noChangeArrowheads="1"/>
          </p:cNvSpPr>
          <p:nvPr/>
        </p:nvSpPr>
        <p:spPr bwMode="auto">
          <a:xfrm>
            <a:off x="4098925" y="333375"/>
            <a:ext cx="5038725" cy="31750"/>
          </a:xfrm>
          <a:prstGeom prst="rect">
            <a:avLst/>
          </a:prstGeom>
          <a:gradFill rotWithShape="1">
            <a:gsLst>
              <a:gs pos="0">
                <a:srgbClr val="577FFF">
                  <a:gamma/>
                  <a:tint val="43922"/>
                  <a:invGamma/>
                </a:srgbClr>
              </a:gs>
              <a:gs pos="50000">
                <a:srgbClr val="577FFF"/>
              </a:gs>
              <a:gs pos="100000">
                <a:srgbClr val="577FFF">
                  <a:gamma/>
                  <a:tint val="43922"/>
                  <a:invGamma/>
                </a:srgbClr>
              </a:gs>
            </a:gsLst>
            <a:lin ang="0" scaled="1"/>
          </a:gradFill>
          <a:ln w="9525" algn="ctr">
            <a:noFill/>
            <a:miter lim="800000"/>
            <a:headEnd/>
            <a:tailEnd/>
          </a:ln>
          <a:effectLst/>
        </p:spPr>
        <p:txBody>
          <a:bodyPr wrap="none" anchor="ctr"/>
          <a:lstStyle/>
          <a:p>
            <a:endParaRPr lang="zh-CN" altLang="en-US"/>
          </a:p>
        </p:txBody>
      </p:sp>
      <p:pic>
        <p:nvPicPr>
          <p:cNvPr id="4154" name="Picture 58" descr="logo">
            <a:hlinkClick r:id="rId4" action="ppaction://hlinksldjump"/>
          </p:cNvPr>
          <p:cNvPicPr>
            <a:picLocks noChangeAspect="1" noChangeArrowheads="1"/>
          </p:cNvPicPr>
          <p:nvPr/>
        </p:nvPicPr>
        <p:blipFill>
          <a:blip r:embed="rId5">
            <a:clrChange>
              <a:clrFrom>
                <a:srgbClr val="FFFFFD"/>
              </a:clrFrom>
              <a:clrTo>
                <a:srgbClr val="FFFFFD">
                  <a:alpha val="0"/>
                </a:srgbClr>
              </a:clrTo>
            </a:clrChange>
          </a:blip>
          <a:srcRect/>
          <a:stretch>
            <a:fillRect/>
          </a:stretch>
        </p:blipFill>
        <p:spPr bwMode="auto">
          <a:xfrm>
            <a:off x="250825" y="-14288"/>
            <a:ext cx="438150" cy="563563"/>
          </a:xfrm>
          <a:prstGeom prst="rect">
            <a:avLst/>
          </a:prstGeom>
          <a:noFill/>
        </p:spPr>
      </p:pic>
    </p:spTree>
  </p:cSld>
  <p:clrMap bg1="lt1" tx1="dk1" bg2="lt2" tx2="dk2" accent1="accent1" accent2="accent2" accent3="accent3" accent4="accent4" accent5="accent5" accent6="accent6" hlink="hlink" folHlink="folHlink"/>
  <p:sldLayoutIdLst>
    <p:sldLayoutId id="2147483650" r:id="rId1"/>
    <p:sldLayoutId id="2147483651" r:id="rId2"/>
  </p:sldLayoutIdLst>
  <p:txStyles>
    <p:titleStyle>
      <a:lvl1pPr algn="ctr" rtl="0" fontAlgn="base">
        <a:spcBef>
          <a:spcPct val="0"/>
        </a:spcBef>
        <a:spcAft>
          <a:spcPct val="0"/>
        </a:spcAft>
        <a:defRPr sz="3200" b="1">
          <a:solidFill>
            <a:srgbClr val="001146"/>
          </a:solidFill>
          <a:latin typeface="+mj-lt"/>
          <a:ea typeface="+mj-ea"/>
          <a:cs typeface="+mj-cs"/>
        </a:defRPr>
      </a:lvl1pPr>
      <a:lvl2pPr algn="ctr" rtl="0" fontAlgn="base">
        <a:spcBef>
          <a:spcPct val="0"/>
        </a:spcBef>
        <a:spcAft>
          <a:spcPct val="0"/>
        </a:spcAft>
        <a:defRPr sz="3200" b="1">
          <a:solidFill>
            <a:srgbClr val="001146"/>
          </a:solidFill>
          <a:latin typeface="Arial Rounded MT Bold" pitchFamily="34" charset="0"/>
          <a:ea typeface="宋体" pitchFamily="2" charset="-122"/>
        </a:defRPr>
      </a:lvl2pPr>
      <a:lvl3pPr algn="ctr" rtl="0" fontAlgn="base">
        <a:spcBef>
          <a:spcPct val="0"/>
        </a:spcBef>
        <a:spcAft>
          <a:spcPct val="0"/>
        </a:spcAft>
        <a:defRPr sz="3200" b="1">
          <a:solidFill>
            <a:srgbClr val="001146"/>
          </a:solidFill>
          <a:latin typeface="Arial Rounded MT Bold" pitchFamily="34" charset="0"/>
          <a:ea typeface="宋体" pitchFamily="2" charset="-122"/>
        </a:defRPr>
      </a:lvl3pPr>
      <a:lvl4pPr algn="ctr" rtl="0" fontAlgn="base">
        <a:spcBef>
          <a:spcPct val="0"/>
        </a:spcBef>
        <a:spcAft>
          <a:spcPct val="0"/>
        </a:spcAft>
        <a:defRPr sz="3200" b="1">
          <a:solidFill>
            <a:srgbClr val="001146"/>
          </a:solidFill>
          <a:latin typeface="Arial Rounded MT Bold" pitchFamily="34" charset="0"/>
          <a:ea typeface="宋体" pitchFamily="2" charset="-122"/>
        </a:defRPr>
      </a:lvl4pPr>
      <a:lvl5pPr algn="ctr" rtl="0" fontAlgn="base">
        <a:spcBef>
          <a:spcPct val="0"/>
        </a:spcBef>
        <a:spcAft>
          <a:spcPct val="0"/>
        </a:spcAft>
        <a:defRPr sz="3200" b="1">
          <a:solidFill>
            <a:srgbClr val="001146"/>
          </a:solidFill>
          <a:latin typeface="Arial Rounded MT Bold" pitchFamily="34" charset="0"/>
          <a:ea typeface="宋体" pitchFamily="2" charset="-122"/>
        </a:defRPr>
      </a:lvl5pPr>
      <a:lvl6pPr marL="457200" algn="ctr" rtl="0" fontAlgn="base">
        <a:spcBef>
          <a:spcPct val="0"/>
        </a:spcBef>
        <a:spcAft>
          <a:spcPct val="0"/>
        </a:spcAft>
        <a:defRPr sz="3200" b="1">
          <a:solidFill>
            <a:srgbClr val="001146"/>
          </a:solidFill>
          <a:latin typeface="Arial Rounded MT Bold" pitchFamily="34" charset="0"/>
          <a:ea typeface="宋体" pitchFamily="2" charset="-122"/>
        </a:defRPr>
      </a:lvl6pPr>
      <a:lvl7pPr marL="914400" algn="ctr" rtl="0" fontAlgn="base">
        <a:spcBef>
          <a:spcPct val="0"/>
        </a:spcBef>
        <a:spcAft>
          <a:spcPct val="0"/>
        </a:spcAft>
        <a:defRPr sz="3200" b="1">
          <a:solidFill>
            <a:srgbClr val="001146"/>
          </a:solidFill>
          <a:latin typeface="Arial Rounded MT Bold" pitchFamily="34" charset="0"/>
          <a:ea typeface="宋体" pitchFamily="2" charset="-122"/>
        </a:defRPr>
      </a:lvl7pPr>
      <a:lvl8pPr marL="1371600" algn="ctr" rtl="0" fontAlgn="base">
        <a:spcBef>
          <a:spcPct val="0"/>
        </a:spcBef>
        <a:spcAft>
          <a:spcPct val="0"/>
        </a:spcAft>
        <a:defRPr sz="3200" b="1">
          <a:solidFill>
            <a:srgbClr val="001146"/>
          </a:solidFill>
          <a:latin typeface="Arial Rounded MT Bold" pitchFamily="34" charset="0"/>
          <a:ea typeface="宋体" pitchFamily="2" charset="-122"/>
        </a:defRPr>
      </a:lvl8pPr>
      <a:lvl9pPr marL="1828800" algn="ctr" rtl="0" fontAlgn="base">
        <a:spcBef>
          <a:spcPct val="0"/>
        </a:spcBef>
        <a:spcAft>
          <a:spcPct val="0"/>
        </a:spcAft>
        <a:defRPr sz="3200" b="1">
          <a:solidFill>
            <a:srgbClr val="001146"/>
          </a:solidFill>
          <a:latin typeface="Arial Rounded MT Bold" pitchFamily="34" charset="0"/>
          <a:ea typeface="宋体" pitchFamily="2" charset="-122"/>
        </a:defRPr>
      </a:lvl9pPr>
    </p:titleStyle>
    <p:bodyStyle>
      <a:lvl1pPr marL="269875" indent="-269875" algn="l" rtl="0" fontAlgn="base">
        <a:spcBef>
          <a:spcPct val="20000"/>
        </a:spcBef>
        <a:spcAft>
          <a:spcPct val="0"/>
        </a:spcAft>
        <a:buSzPct val="75000"/>
        <a:buBlip>
          <a:blip r:embed="rId6"/>
        </a:buBlip>
        <a:defRPr sz="2600" b="1">
          <a:solidFill>
            <a:srgbClr val="660066"/>
          </a:solidFill>
          <a:latin typeface="+mn-lt"/>
          <a:ea typeface="+mn-ea"/>
          <a:cs typeface="+mn-cs"/>
        </a:defRPr>
      </a:lvl1pPr>
      <a:lvl2pPr marL="630238" indent="-180975" algn="l" rtl="0" fontAlgn="base">
        <a:spcBef>
          <a:spcPct val="20000"/>
        </a:spcBef>
        <a:spcAft>
          <a:spcPct val="0"/>
        </a:spcAft>
        <a:buSzPct val="75000"/>
        <a:buBlip>
          <a:blip r:embed="rId7"/>
        </a:buBlip>
        <a:defRPr sz="2400">
          <a:solidFill>
            <a:srgbClr val="001146"/>
          </a:solidFill>
          <a:latin typeface="+mn-lt"/>
          <a:ea typeface="+mn-ea"/>
        </a:defRPr>
      </a:lvl2pPr>
      <a:lvl3pPr marL="989013" indent="-179388" algn="l" rtl="0" fontAlgn="base">
        <a:spcBef>
          <a:spcPct val="20000"/>
        </a:spcBef>
        <a:spcAft>
          <a:spcPct val="0"/>
        </a:spcAft>
        <a:buSzPct val="80000"/>
        <a:buBlip>
          <a:blip r:embed="rId8"/>
        </a:buBlip>
        <a:defRPr sz="2000">
          <a:solidFill>
            <a:srgbClr val="001146"/>
          </a:solidFill>
          <a:latin typeface="+mn-lt"/>
          <a:ea typeface="+mn-ea"/>
        </a:defRPr>
      </a:lvl3pPr>
      <a:lvl4pPr marL="1670050" indent="-228600" algn="l" rtl="0" fontAlgn="base">
        <a:spcBef>
          <a:spcPct val="20000"/>
        </a:spcBef>
        <a:spcAft>
          <a:spcPct val="0"/>
        </a:spcAft>
        <a:buChar char="–"/>
        <a:defRPr sz="2000">
          <a:solidFill>
            <a:schemeClr val="tx1"/>
          </a:solidFill>
          <a:latin typeface="+mn-lt"/>
          <a:ea typeface="+mn-ea"/>
        </a:defRPr>
      </a:lvl4pPr>
      <a:lvl5pPr marL="2078038" indent="-228600" algn="l" rtl="0" fontAlgn="base">
        <a:spcBef>
          <a:spcPct val="20000"/>
        </a:spcBef>
        <a:spcAft>
          <a:spcPct val="0"/>
        </a:spcAft>
        <a:buChar char="»"/>
        <a:defRPr sz="2000">
          <a:solidFill>
            <a:schemeClr val="tx1"/>
          </a:solidFill>
          <a:latin typeface="+mn-lt"/>
          <a:ea typeface="+mn-ea"/>
        </a:defRPr>
      </a:lvl5pPr>
      <a:lvl6pPr marL="2535238" indent="-228600" algn="l" rtl="0" fontAlgn="base">
        <a:spcBef>
          <a:spcPct val="20000"/>
        </a:spcBef>
        <a:spcAft>
          <a:spcPct val="0"/>
        </a:spcAft>
        <a:buChar char="»"/>
        <a:defRPr sz="2000">
          <a:solidFill>
            <a:schemeClr val="tx1"/>
          </a:solidFill>
          <a:latin typeface="+mn-lt"/>
          <a:ea typeface="+mn-ea"/>
        </a:defRPr>
      </a:lvl6pPr>
      <a:lvl7pPr marL="2992438" indent="-228600" algn="l" rtl="0" fontAlgn="base">
        <a:spcBef>
          <a:spcPct val="20000"/>
        </a:spcBef>
        <a:spcAft>
          <a:spcPct val="0"/>
        </a:spcAft>
        <a:buChar char="»"/>
        <a:defRPr sz="2000">
          <a:solidFill>
            <a:schemeClr val="tx1"/>
          </a:solidFill>
          <a:latin typeface="+mn-lt"/>
          <a:ea typeface="+mn-ea"/>
        </a:defRPr>
      </a:lvl7pPr>
      <a:lvl8pPr marL="3449638" indent="-228600" algn="l" rtl="0" fontAlgn="base">
        <a:spcBef>
          <a:spcPct val="20000"/>
        </a:spcBef>
        <a:spcAft>
          <a:spcPct val="0"/>
        </a:spcAft>
        <a:buChar char="»"/>
        <a:defRPr sz="2000">
          <a:solidFill>
            <a:schemeClr val="tx1"/>
          </a:solidFill>
          <a:latin typeface="+mn-lt"/>
          <a:ea typeface="+mn-ea"/>
        </a:defRPr>
      </a:lvl8pPr>
      <a:lvl9pPr marL="3906838"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a:xfrm>
            <a:off x="684213" y="1844675"/>
            <a:ext cx="7772400" cy="1512888"/>
          </a:xfrm>
        </p:spPr>
        <p:txBody>
          <a:bodyPr/>
          <a:lstStyle/>
          <a:p>
            <a:r>
              <a:rPr lang="zh-CN" altLang="en-US" sz="4000" dirty="0" smtClean="0"/>
              <a:t>第</a:t>
            </a:r>
            <a:r>
              <a:rPr lang="en-US" sz="4000" dirty="0" smtClean="0"/>
              <a:t>4</a:t>
            </a:r>
            <a:r>
              <a:rPr lang="zh-CN" altLang="en-US" sz="4000" dirty="0" smtClean="0"/>
              <a:t>章</a:t>
            </a:r>
            <a:r>
              <a:rPr lang="en-US" sz="4000" dirty="0" smtClean="0"/>
              <a:t>  </a:t>
            </a:r>
            <a:r>
              <a:rPr lang="zh-CN" altLang="en-US" sz="4000" dirty="0" smtClean="0"/>
              <a:t>特种文献信息检索</a:t>
            </a:r>
          </a:p>
        </p:txBody>
      </p:sp>
      <p:sp>
        <p:nvSpPr>
          <p:cNvPr id="2051" name="Rectangle 3"/>
          <p:cNvSpPr>
            <a:spLocks noGrp="1" noChangeArrowheads="1"/>
          </p:cNvSpPr>
          <p:nvPr>
            <p:ph type="subTitle" idx="1"/>
          </p:nvPr>
        </p:nvSpPr>
        <p:spPr>
          <a:xfrm>
            <a:off x="1403350" y="3573463"/>
            <a:ext cx="6400800" cy="1033462"/>
          </a:xfrm>
        </p:spPr>
        <p:txBody>
          <a:bodyPr/>
          <a:lstStyle/>
          <a:p>
            <a:endParaRPr lang="zh-CN" altLang="en-US" sz="2400"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smtClean="0"/>
              <a:t>4</a:t>
            </a:r>
            <a:r>
              <a:rPr lang="zh-CN" altLang="en-US" dirty="0" smtClean="0"/>
              <a:t>．</a:t>
            </a:r>
            <a:r>
              <a:rPr lang="en-US" dirty="0" smtClean="0"/>
              <a:t>2</a:t>
            </a:r>
            <a:r>
              <a:rPr lang="zh-CN" altLang="en-US" dirty="0" smtClean="0"/>
              <a:t>．</a:t>
            </a:r>
            <a:r>
              <a:rPr lang="en-US" dirty="0" smtClean="0"/>
              <a:t>2  </a:t>
            </a:r>
            <a:r>
              <a:rPr lang="zh-CN" altLang="en-US" dirty="0" smtClean="0"/>
              <a:t>标准文献信息检索</a:t>
            </a:r>
            <a:endParaRPr lang="zh-CN" altLang="en-US" dirty="0"/>
          </a:p>
        </p:txBody>
      </p:sp>
      <p:sp>
        <p:nvSpPr>
          <p:cNvPr id="3" name="内容占位符 2"/>
          <p:cNvSpPr>
            <a:spLocks noGrp="1"/>
          </p:cNvSpPr>
          <p:nvPr>
            <p:ph idx="1"/>
          </p:nvPr>
        </p:nvSpPr>
        <p:spPr/>
        <p:txBody>
          <a:bodyPr/>
          <a:lstStyle/>
          <a:p>
            <a:r>
              <a:rPr lang="en-US" dirty="0" smtClean="0"/>
              <a:t>1</a:t>
            </a:r>
            <a:r>
              <a:rPr lang="zh-CN" altLang="en-US" dirty="0" smtClean="0"/>
              <a:t>．中国标准信息资源检索工具</a:t>
            </a:r>
            <a:r>
              <a:rPr lang="en-US" dirty="0" smtClean="0"/>
              <a:t>  </a:t>
            </a:r>
            <a:endParaRPr lang="zh-CN" altLang="en-US" dirty="0" smtClean="0"/>
          </a:p>
          <a:p>
            <a:r>
              <a:rPr lang="en-US" dirty="0" smtClean="0"/>
              <a:t>2</a:t>
            </a:r>
            <a:r>
              <a:rPr lang="zh-CN" altLang="en-US" dirty="0" smtClean="0"/>
              <a:t>．检索方式</a:t>
            </a:r>
          </a:p>
          <a:p>
            <a:r>
              <a:rPr lang="en-US" dirty="0" smtClean="0"/>
              <a:t>3</a:t>
            </a:r>
            <a:r>
              <a:rPr lang="zh-CN" altLang="en-US" dirty="0" smtClean="0"/>
              <a:t>．标准文献检索举例</a:t>
            </a:r>
          </a:p>
          <a:p>
            <a:r>
              <a:rPr lang="en-US" dirty="0" smtClean="0"/>
              <a:t>4</a:t>
            </a:r>
            <a:r>
              <a:rPr lang="zh-CN" altLang="en-US" dirty="0" smtClean="0"/>
              <a:t>．国外标准文献及其检索</a:t>
            </a:r>
          </a:p>
          <a:p>
            <a:endParaRPr lang="zh-CN" altLang="en-US"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p:txBody>
          <a:bodyPr/>
          <a:lstStyle/>
          <a:p>
            <a:r>
              <a:rPr lang="en-US" dirty="0" smtClean="0"/>
              <a:t>4</a:t>
            </a:r>
            <a:r>
              <a:rPr lang="zh-CN" altLang="en-US" dirty="0" smtClean="0"/>
              <a:t>．</a:t>
            </a:r>
            <a:r>
              <a:rPr lang="en-US" dirty="0" smtClean="0"/>
              <a:t>3 </a:t>
            </a:r>
            <a:r>
              <a:rPr lang="zh-CN" altLang="en-US" dirty="0" smtClean="0"/>
              <a:t>会议文献信息检索</a:t>
            </a:r>
            <a:endParaRPr lang="zh-CN" altLang="en-US" dirty="0"/>
          </a:p>
        </p:txBody>
      </p:sp>
      <p:sp>
        <p:nvSpPr>
          <p:cNvPr id="3075" name="Rectangle 3"/>
          <p:cNvSpPr>
            <a:spLocks noGrp="1" noChangeArrowheads="1"/>
          </p:cNvSpPr>
          <p:nvPr>
            <p:ph type="body" idx="1"/>
          </p:nvPr>
        </p:nvSpPr>
        <p:spPr>
          <a:xfrm>
            <a:off x="971550" y="1484313"/>
            <a:ext cx="7272338" cy="4608512"/>
          </a:xfrm>
        </p:spPr>
        <p:txBody>
          <a:bodyPr/>
          <a:lstStyle/>
          <a:p>
            <a:r>
              <a:rPr lang="en-US" sz="2800" dirty="0" smtClean="0"/>
              <a:t>4</a:t>
            </a:r>
            <a:r>
              <a:rPr lang="zh-CN" altLang="en-US" sz="2800" dirty="0" smtClean="0"/>
              <a:t>．</a:t>
            </a:r>
            <a:r>
              <a:rPr lang="en-US" sz="2800" dirty="0" smtClean="0"/>
              <a:t>3</a:t>
            </a:r>
            <a:r>
              <a:rPr lang="zh-CN" altLang="en-US" sz="2800" dirty="0" smtClean="0"/>
              <a:t>．</a:t>
            </a:r>
            <a:r>
              <a:rPr lang="en-US" sz="2800" dirty="0" smtClean="0"/>
              <a:t>1</a:t>
            </a:r>
            <a:r>
              <a:rPr lang="zh-CN" altLang="en-US" sz="2800" dirty="0" smtClean="0"/>
              <a:t>会议文献概述</a:t>
            </a:r>
          </a:p>
          <a:p>
            <a:r>
              <a:rPr lang="en-US" sz="2800" dirty="0" smtClean="0"/>
              <a:t>4</a:t>
            </a:r>
            <a:r>
              <a:rPr lang="zh-CN" altLang="en-US" sz="2800" dirty="0" smtClean="0"/>
              <a:t>．</a:t>
            </a:r>
            <a:r>
              <a:rPr lang="en-US" sz="2800" dirty="0" smtClean="0"/>
              <a:t>3</a:t>
            </a:r>
            <a:r>
              <a:rPr lang="zh-CN" altLang="en-US" sz="2800" dirty="0" smtClean="0"/>
              <a:t>．</a:t>
            </a:r>
            <a:r>
              <a:rPr lang="en-US" sz="2800" dirty="0" smtClean="0"/>
              <a:t>2</a:t>
            </a:r>
            <a:r>
              <a:rPr lang="zh-CN" altLang="en-US" sz="2800" smtClean="0"/>
              <a:t>会议文献的信息检索</a:t>
            </a:r>
            <a:endParaRPr lang="zh-CN" altLang="en-US" sz="2800" dirty="0" smtClean="0"/>
          </a:p>
          <a:p>
            <a:endParaRPr lang="zh-CN" altLang="en-US" sz="2800" dirty="0" smtClean="0"/>
          </a:p>
          <a:p>
            <a:pPr>
              <a:buFontTx/>
              <a:buNone/>
            </a:pPr>
            <a:endParaRPr lang="zh-CN" altLang="en-US" sz="2400"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smtClean="0"/>
              <a:t>4</a:t>
            </a:r>
            <a:r>
              <a:rPr lang="zh-CN" altLang="en-US" dirty="0" smtClean="0"/>
              <a:t>．</a:t>
            </a:r>
            <a:r>
              <a:rPr lang="en-US" dirty="0" smtClean="0"/>
              <a:t>3</a:t>
            </a:r>
            <a:r>
              <a:rPr lang="zh-CN" altLang="en-US" dirty="0" smtClean="0"/>
              <a:t>．</a:t>
            </a:r>
            <a:r>
              <a:rPr lang="en-US" dirty="0" smtClean="0"/>
              <a:t>1  </a:t>
            </a:r>
            <a:r>
              <a:rPr lang="zh-CN" altLang="en-US" dirty="0" smtClean="0"/>
              <a:t>会议文献概述</a:t>
            </a:r>
            <a:endParaRPr lang="zh-CN" altLang="en-US" dirty="0"/>
          </a:p>
        </p:txBody>
      </p:sp>
      <p:sp>
        <p:nvSpPr>
          <p:cNvPr id="3" name="内容占位符 2"/>
          <p:cNvSpPr>
            <a:spLocks noGrp="1"/>
          </p:cNvSpPr>
          <p:nvPr>
            <p:ph idx="1"/>
          </p:nvPr>
        </p:nvSpPr>
        <p:spPr/>
        <p:txBody>
          <a:bodyPr/>
          <a:lstStyle/>
          <a:p>
            <a:pPr>
              <a:buNone/>
            </a:pPr>
            <a:r>
              <a:rPr lang="en-US" dirty="0" smtClean="0"/>
              <a:t>1</a:t>
            </a:r>
            <a:r>
              <a:rPr lang="zh-CN" altLang="en-US" dirty="0" smtClean="0"/>
              <a:t>．会议文献</a:t>
            </a:r>
          </a:p>
          <a:p>
            <a:r>
              <a:rPr lang="zh-CN" altLang="en-US" dirty="0" smtClean="0"/>
              <a:t>会议文献是指在各种学术会议上交流、宣读或发表的论文、报告、讲演等文献，并经编辑整理后的正式出版物。会议文献一般情况下通过会议录的方式出版，有时也会刊载在期刊上。学术会议历来是人们交流研究成果的重要场所。目前全世界每年大约要召开数千个学术会议。会议种类繁多，有大会、会议、学术讨论会、研讨会、讲习会、座谈会等。由此产生了大量的会议文献，也即学术会议论文。</a:t>
            </a:r>
          </a:p>
          <a:p>
            <a:pPr>
              <a:buNone/>
            </a:pPr>
            <a:r>
              <a:rPr lang="en-US" dirty="0" smtClean="0"/>
              <a:t>2</a:t>
            </a:r>
            <a:r>
              <a:rPr lang="zh-CN" altLang="en-US" dirty="0" smtClean="0"/>
              <a:t>．会议文献的特点及类型</a:t>
            </a:r>
            <a:r>
              <a:rPr lang="en-US" dirty="0" smtClean="0"/>
              <a:t> </a:t>
            </a:r>
            <a:endParaRPr lang="zh-CN" altLang="en-US" dirty="0" smtClean="0"/>
          </a:p>
          <a:p>
            <a:endParaRPr lang="zh-CN" altLang="en-US"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smtClean="0"/>
              <a:t>4</a:t>
            </a:r>
            <a:r>
              <a:rPr lang="zh-CN" altLang="en-US" dirty="0" smtClean="0"/>
              <a:t>．</a:t>
            </a:r>
            <a:r>
              <a:rPr lang="en-US" dirty="0" smtClean="0"/>
              <a:t>3</a:t>
            </a:r>
            <a:r>
              <a:rPr lang="zh-CN" altLang="en-US" dirty="0" smtClean="0"/>
              <a:t>．</a:t>
            </a:r>
            <a:r>
              <a:rPr lang="en-US" dirty="0" smtClean="0"/>
              <a:t>2  </a:t>
            </a:r>
            <a:r>
              <a:rPr lang="zh-CN" altLang="en-US" dirty="0" smtClean="0"/>
              <a:t>会议文献概述</a:t>
            </a:r>
            <a:endParaRPr lang="zh-CN" altLang="en-US" dirty="0"/>
          </a:p>
        </p:txBody>
      </p:sp>
      <p:sp>
        <p:nvSpPr>
          <p:cNvPr id="3" name="内容占位符 2"/>
          <p:cNvSpPr>
            <a:spLocks noGrp="1"/>
          </p:cNvSpPr>
          <p:nvPr>
            <p:ph idx="1"/>
          </p:nvPr>
        </p:nvSpPr>
        <p:spPr/>
        <p:txBody>
          <a:bodyPr/>
          <a:lstStyle/>
          <a:p>
            <a:r>
              <a:rPr lang="en-US" dirty="0" smtClean="0"/>
              <a:t>1</a:t>
            </a:r>
            <a:r>
              <a:rPr lang="zh-CN" altLang="en-US" dirty="0" smtClean="0"/>
              <a:t>．会议文献的检索工具</a:t>
            </a:r>
          </a:p>
          <a:p>
            <a:r>
              <a:rPr lang="en-US" dirty="0" smtClean="0"/>
              <a:t>2</a:t>
            </a:r>
            <a:r>
              <a:rPr lang="zh-CN" altLang="en-US" dirty="0" smtClean="0"/>
              <a:t>．检索会议信息的工具</a:t>
            </a:r>
          </a:p>
          <a:p>
            <a:r>
              <a:rPr lang="en-US" dirty="0" smtClean="0"/>
              <a:t>3</a:t>
            </a:r>
            <a:r>
              <a:rPr lang="zh-CN" altLang="en-US" dirty="0" smtClean="0"/>
              <a:t>．学术会议文献数据库</a:t>
            </a:r>
          </a:p>
          <a:p>
            <a:r>
              <a:rPr lang="en-US" dirty="0" smtClean="0"/>
              <a:t>4</a:t>
            </a:r>
            <a:r>
              <a:rPr lang="zh-CN" altLang="en-US" dirty="0" smtClean="0"/>
              <a:t>．会议论文原文的获取</a:t>
            </a:r>
          </a:p>
          <a:p>
            <a:endParaRPr lang="zh-CN" altLang="en-US"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p:txBody>
          <a:bodyPr/>
          <a:lstStyle/>
          <a:p>
            <a:r>
              <a:rPr lang="en-US" dirty="0" smtClean="0"/>
              <a:t>4</a:t>
            </a:r>
            <a:r>
              <a:rPr lang="zh-CN" altLang="en-US" dirty="0" smtClean="0"/>
              <a:t>．</a:t>
            </a:r>
            <a:r>
              <a:rPr lang="en-US" dirty="0" smtClean="0"/>
              <a:t>4 </a:t>
            </a:r>
            <a:r>
              <a:rPr lang="zh-CN" altLang="en-US" dirty="0" smtClean="0"/>
              <a:t>科技报告及其检索</a:t>
            </a:r>
            <a:endParaRPr lang="zh-CN" altLang="en-US" dirty="0"/>
          </a:p>
        </p:txBody>
      </p:sp>
      <p:sp>
        <p:nvSpPr>
          <p:cNvPr id="3075" name="Rectangle 3"/>
          <p:cNvSpPr>
            <a:spLocks noGrp="1" noChangeArrowheads="1"/>
          </p:cNvSpPr>
          <p:nvPr>
            <p:ph type="body" idx="1"/>
          </p:nvPr>
        </p:nvSpPr>
        <p:spPr>
          <a:xfrm>
            <a:off x="971550" y="1484313"/>
            <a:ext cx="7272338" cy="4608512"/>
          </a:xfrm>
        </p:spPr>
        <p:txBody>
          <a:bodyPr/>
          <a:lstStyle/>
          <a:p>
            <a:r>
              <a:rPr lang="en-US" sz="2800" dirty="0" smtClean="0"/>
              <a:t>4</a:t>
            </a:r>
            <a:r>
              <a:rPr lang="zh-CN" altLang="en-US" sz="2800" dirty="0" smtClean="0"/>
              <a:t>．</a:t>
            </a:r>
            <a:r>
              <a:rPr lang="en-US" sz="2800" dirty="0" smtClean="0"/>
              <a:t>4</a:t>
            </a:r>
            <a:r>
              <a:rPr lang="zh-CN" altLang="en-US" sz="2800" dirty="0" smtClean="0"/>
              <a:t>．</a:t>
            </a:r>
            <a:r>
              <a:rPr lang="en-US" sz="2800" dirty="0" smtClean="0"/>
              <a:t>1</a:t>
            </a:r>
            <a:r>
              <a:rPr lang="zh-CN" altLang="en-US" sz="2800" dirty="0" smtClean="0"/>
              <a:t>科技报告概述</a:t>
            </a:r>
          </a:p>
          <a:p>
            <a:r>
              <a:rPr lang="en-US" sz="2800" dirty="0" smtClean="0"/>
              <a:t>4</a:t>
            </a:r>
            <a:r>
              <a:rPr lang="zh-CN" altLang="en-US" sz="2800" dirty="0" smtClean="0"/>
              <a:t>．</a:t>
            </a:r>
            <a:r>
              <a:rPr lang="en-US" sz="2800" dirty="0" smtClean="0"/>
              <a:t>4</a:t>
            </a:r>
            <a:r>
              <a:rPr lang="zh-CN" altLang="en-US" sz="2800" dirty="0" smtClean="0"/>
              <a:t>．</a:t>
            </a:r>
            <a:r>
              <a:rPr lang="en-US" sz="2800" dirty="0" smtClean="0"/>
              <a:t>2</a:t>
            </a:r>
            <a:r>
              <a:rPr lang="zh-CN" altLang="en-US" sz="2800" dirty="0" smtClean="0"/>
              <a:t>科技报告检索</a:t>
            </a:r>
          </a:p>
          <a:p>
            <a:endParaRPr lang="zh-CN" altLang="en-US" sz="2800" dirty="0" smtClean="0"/>
          </a:p>
          <a:p>
            <a:pPr>
              <a:buFontTx/>
              <a:buNone/>
            </a:pPr>
            <a:endParaRPr lang="zh-CN" altLang="en-US" sz="2400" dirty="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smtClean="0"/>
              <a:t>4</a:t>
            </a:r>
            <a:r>
              <a:rPr lang="zh-CN" altLang="en-US" dirty="0" smtClean="0"/>
              <a:t>．</a:t>
            </a:r>
            <a:r>
              <a:rPr lang="en-US" dirty="0" smtClean="0"/>
              <a:t>4</a:t>
            </a:r>
            <a:r>
              <a:rPr lang="zh-CN" altLang="en-US" dirty="0" smtClean="0"/>
              <a:t>．</a:t>
            </a:r>
            <a:r>
              <a:rPr lang="en-US" dirty="0" smtClean="0"/>
              <a:t>1  </a:t>
            </a:r>
            <a:r>
              <a:rPr lang="zh-CN" altLang="en-US" dirty="0" smtClean="0"/>
              <a:t>科技报告概述</a:t>
            </a:r>
            <a:endParaRPr lang="zh-CN" altLang="en-US" dirty="0"/>
          </a:p>
        </p:txBody>
      </p:sp>
      <p:sp>
        <p:nvSpPr>
          <p:cNvPr id="3" name="内容占位符 2"/>
          <p:cNvSpPr>
            <a:spLocks noGrp="1"/>
          </p:cNvSpPr>
          <p:nvPr>
            <p:ph idx="1"/>
          </p:nvPr>
        </p:nvSpPr>
        <p:spPr/>
        <p:txBody>
          <a:bodyPr/>
          <a:lstStyle/>
          <a:p>
            <a:r>
              <a:rPr lang="zh-CN" altLang="en-US" dirty="0" smtClean="0"/>
              <a:t>科技报告是报道研究工作和开发调查工作的成果或进展情况的一种文献类型。</a:t>
            </a:r>
            <a:endParaRPr lang="en-US" altLang="zh-CN" dirty="0" smtClean="0"/>
          </a:p>
          <a:p>
            <a:r>
              <a:rPr lang="zh-CN" altLang="en-US" dirty="0" smtClean="0"/>
              <a:t>科技报告传播研究成果的速度较快；注重详细记录科研进展的全过程。大多数科技报告都与政府的研究活动、国防及尖端科学技术领域育关。（保密度）；其撰写者或提出者，主耍是政府部门、军队系统的科研机构和一部分由军队、政府部门与之签订合同或给予津贴的私人公司、大学等，即所谓</a:t>
            </a:r>
            <a:r>
              <a:rPr lang="en-US" dirty="0" smtClean="0"/>
              <a:t>“</a:t>
            </a:r>
            <a:r>
              <a:rPr lang="zh-CN" altLang="en-US" dirty="0" smtClean="0"/>
              <a:t>合同户</a:t>
            </a:r>
            <a:r>
              <a:rPr lang="en-US" dirty="0" smtClean="0"/>
              <a:t>’</a:t>
            </a:r>
            <a:r>
              <a:rPr lang="zh-CN" altLang="en-US" dirty="0" smtClean="0"/>
              <a:t>或资助机构；科技报告所报道的内客一般必须经过有关主管部门的审直与鉴定，因此具有较好的成熟性、可靠性和新颖性，是一种非常重要的学术信息资源。</a:t>
            </a:r>
            <a:endParaRPr lang="zh-CN" altLang="en-US"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smtClean="0"/>
              <a:t>4</a:t>
            </a:r>
            <a:r>
              <a:rPr lang="zh-CN" altLang="en-US" dirty="0" smtClean="0"/>
              <a:t>．</a:t>
            </a:r>
            <a:r>
              <a:rPr lang="en-US" dirty="0" smtClean="0"/>
              <a:t>4</a:t>
            </a:r>
            <a:r>
              <a:rPr lang="zh-CN" altLang="en-US" dirty="0" smtClean="0"/>
              <a:t>．</a:t>
            </a:r>
            <a:r>
              <a:rPr lang="en-US" dirty="0" smtClean="0"/>
              <a:t>2  </a:t>
            </a:r>
            <a:r>
              <a:rPr lang="zh-CN" altLang="en-US" dirty="0" smtClean="0"/>
              <a:t>科技报告检索</a:t>
            </a:r>
            <a:endParaRPr lang="zh-CN" altLang="en-US" dirty="0"/>
          </a:p>
        </p:txBody>
      </p:sp>
      <p:sp>
        <p:nvSpPr>
          <p:cNvPr id="3" name="内容占位符 2"/>
          <p:cNvSpPr>
            <a:spLocks noGrp="1"/>
          </p:cNvSpPr>
          <p:nvPr>
            <p:ph idx="1"/>
          </p:nvPr>
        </p:nvSpPr>
        <p:spPr/>
        <p:txBody>
          <a:bodyPr/>
          <a:lstStyle/>
          <a:p>
            <a:r>
              <a:rPr lang="en-US" dirty="0" smtClean="0"/>
              <a:t>1</a:t>
            </a:r>
            <a:r>
              <a:rPr lang="zh-CN" altLang="en-US" dirty="0" smtClean="0"/>
              <a:t>．国内的科技报告检索工具</a:t>
            </a:r>
          </a:p>
          <a:p>
            <a:r>
              <a:rPr lang="en-US" dirty="0" smtClean="0"/>
              <a:t>2</a:t>
            </a:r>
            <a:r>
              <a:rPr lang="zh-CN" altLang="en-US" dirty="0" smtClean="0"/>
              <a:t>．国内科技报告数据库</a:t>
            </a:r>
          </a:p>
          <a:p>
            <a:pPr lvl="0"/>
            <a:r>
              <a:rPr lang="en-US" altLang="zh-CN" dirty="0" smtClean="0"/>
              <a:t>3</a:t>
            </a:r>
            <a:r>
              <a:rPr lang="zh-CN" altLang="en-US" dirty="0" smtClean="0"/>
              <a:t>．国外的科技报告检索工具</a:t>
            </a:r>
          </a:p>
          <a:p>
            <a:r>
              <a:rPr lang="en-US" dirty="0" smtClean="0"/>
              <a:t>4</a:t>
            </a:r>
            <a:r>
              <a:rPr lang="zh-CN" altLang="en-US" dirty="0" smtClean="0"/>
              <a:t>．国外的科技报告数据库 </a:t>
            </a:r>
          </a:p>
          <a:p>
            <a:endParaRPr lang="zh-CN" altLang="en-US"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p:txBody>
          <a:bodyPr/>
          <a:lstStyle/>
          <a:p>
            <a:r>
              <a:rPr lang="en-US" dirty="0" smtClean="0"/>
              <a:t>4</a:t>
            </a:r>
            <a:r>
              <a:rPr lang="zh-CN" altLang="en-US" dirty="0" smtClean="0"/>
              <a:t>．</a:t>
            </a:r>
            <a:r>
              <a:rPr lang="en-US" dirty="0" smtClean="0"/>
              <a:t>5 </a:t>
            </a:r>
            <a:r>
              <a:rPr lang="zh-CN" altLang="en-US" dirty="0" smtClean="0"/>
              <a:t>学位论文</a:t>
            </a:r>
            <a:endParaRPr lang="zh-CN" altLang="en-US" dirty="0"/>
          </a:p>
        </p:txBody>
      </p:sp>
      <p:sp>
        <p:nvSpPr>
          <p:cNvPr id="3075" name="Rectangle 3"/>
          <p:cNvSpPr>
            <a:spLocks noGrp="1" noChangeArrowheads="1"/>
          </p:cNvSpPr>
          <p:nvPr>
            <p:ph type="body" idx="1"/>
          </p:nvPr>
        </p:nvSpPr>
        <p:spPr>
          <a:xfrm>
            <a:off x="971550" y="1484313"/>
            <a:ext cx="7272338" cy="4608512"/>
          </a:xfrm>
        </p:spPr>
        <p:txBody>
          <a:bodyPr/>
          <a:lstStyle/>
          <a:p>
            <a:r>
              <a:rPr lang="en-US" sz="2800" dirty="0" smtClean="0"/>
              <a:t>4</a:t>
            </a:r>
            <a:r>
              <a:rPr lang="zh-CN" altLang="en-US" sz="2800" dirty="0" smtClean="0"/>
              <a:t>．</a:t>
            </a:r>
            <a:r>
              <a:rPr lang="en-US" sz="2800" dirty="0" smtClean="0"/>
              <a:t>5</a:t>
            </a:r>
            <a:r>
              <a:rPr lang="zh-CN" altLang="en-US" sz="2800" dirty="0" smtClean="0"/>
              <a:t>．</a:t>
            </a:r>
            <a:r>
              <a:rPr lang="en-US" sz="2800" dirty="0" smtClean="0"/>
              <a:t>1</a:t>
            </a:r>
            <a:r>
              <a:rPr lang="zh-CN" altLang="en-US" sz="2800" dirty="0" smtClean="0"/>
              <a:t>学位论文概述</a:t>
            </a:r>
          </a:p>
          <a:p>
            <a:r>
              <a:rPr lang="en-US" sz="2800" dirty="0" smtClean="0"/>
              <a:t>4</a:t>
            </a:r>
            <a:r>
              <a:rPr lang="zh-CN" altLang="en-US" sz="2800" dirty="0" smtClean="0"/>
              <a:t>．</a:t>
            </a:r>
            <a:r>
              <a:rPr lang="en-US" sz="2800" dirty="0" smtClean="0"/>
              <a:t>5</a:t>
            </a:r>
            <a:r>
              <a:rPr lang="zh-CN" altLang="en-US" sz="2800" dirty="0" smtClean="0"/>
              <a:t>．</a:t>
            </a:r>
            <a:r>
              <a:rPr lang="en-US" sz="2800" dirty="0" smtClean="0"/>
              <a:t>2</a:t>
            </a:r>
            <a:r>
              <a:rPr lang="zh-CN" altLang="en-US" sz="2800" dirty="0" smtClean="0"/>
              <a:t>学位论文信息检索</a:t>
            </a:r>
          </a:p>
          <a:p>
            <a:endParaRPr lang="zh-CN" altLang="en-US" sz="2800" dirty="0" smtClean="0"/>
          </a:p>
          <a:p>
            <a:pPr>
              <a:buFontTx/>
              <a:buNone/>
            </a:pPr>
            <a:endParaRPr lang="zh-CN" altLang="en-US" sz="2400" dirty="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smtClean="0"/>
              <a:t>4</a:t>
            </a:r>
            <a:r>
              <a:rPr lang="zh-CN" altLang="en-US" dirty="0" smtClean="0"/>
              <a:t>．</a:t>
            </a:r>
            <a:r>
              <a:rPr lang="en-US" dirty="0" smtClean="0"/>
              <a:t>5</a:t>
            </a:r>
            <a:r>
              <a:rPr lang="zh-CN" altLang="en-US" dirty="0" smtClean="0"/>
              <a:t>．</a:t>
            </a:r>
            <a:r>
              <a:rPr lang="en-US" dirty="0" smtClean="0"/>
              <a:t>1  </a:t>
            </a:r>
            <a:r>
              <a:rPr lang="zh-CN" altLang="en-US" dirty="0" smtClean="0"/>
              <a:t>学位论文概述</a:t>
            </a:r>
            <a:endParaRPr lang="zh-CN" altLang="en-US" dirty="0"/>
          </a:p>
        </p:txBody>
      </p:sp>
      <p:sp>
        <p:nvSpPr>
          <p:cNvPr id="3" name="内容占位符 2"/>
          <p:cNvSpPr>
            <a:spLocks noGrp="1"/>
          </p:cNvSpPr>
          <p:nvPr>
            <p:ph idx="1"/>
          </p:nvPr>
        </p:nvSpPr>
        <p:spPr/>
        <p:txBody>
          <a:bodyPr/>
          <a:lstStyle/>
          <a:p>
            <a:r>
              <a:rPr lang="en-US" altLang="zh-CN" dirty="0" smtClean="0"/>
              <a:t>《</a:t>
            </a:r>
            <a:r>
              <a:rPr lang="zh-CN" altLang="en-US" dirty="0" smtClean="0"/>
              <a:t>中国大百科全书</a:t>
            </a:r>
            <a:r>
              <a:rPr lang="en-US" dirty="0" smtClean="0"/>
              <a:t>·</a:t>
            </a:r>
            <a:r>
              <a:rPr lang="zh-CN" altLang="en-US" dirty="0" smtClean="0"/>
              <a:t>图书馆学情报学档案学</a:t>
            </a:r>
            <a:r>
              <a:rPr lang="en-US" altLang="zh-CN" dirty="0" smtClean="0"/>
              <a:t>》</a:t>
            </a:r>
            <a:r>
              <a:rPr lang="zh-CN" altLang="en-US" dirty="0" smtClean="0"/>
              <a:t>卷，给学位论文的定义是：高等学校或研究机构的学生为取得学位，在导师指导下完成的科学研究、科学试验成果的书面报告。</a:t>
            </a:r>
          </a:p>
          <a:p>
            <a:endParaRPr lang="zh-CN" altLang="en-US"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smtClean="0"/>
              <a:t>4</a:t>
            </a:r>
            <a:r>
              <a:rPr lang="zh-CN" altLang="en-US" dirty="0" smtClean="0"/>
              <a:t>．</a:t>
            </a:r>
            <a:r>
              <a:rPr lang="en-US" dirty="0" smtClean="0"/>
              <a:t>5</a:t>
            </a:r>
            <a:r>
              <a:rPr lang="zh-CN" altLang="en-US" dirty="0" smtClean="0"/>
              <a:t>．</a:t>
            </a:r>
            <a:r>
              <a:rPr lang="en-US" dirty="0" smtClean="0"/>
              <a:t>2  </a:t>
            </a:r>
            <a:r>
              <a:rPr lang="zh-CN" altLang="en-US" dirty="0" smtClean="0"/>
              <a:t>学位论文信息检索</a:t>
            </a:r>
            <a:endParaRPr lang="zh-CN" altLang="en-US" dirty="0"/>
          </a:p>
        </p:txBody>
      </p:sp>
      <p:sp>
        <p:nvSpPr>
          <p:cNvPr id="3" name="内容占位符 2"/>
          <p:cNvSpPr>
            <a:spLocks noGrp="1"/>
          </p:cNvSpPr>
          <p:nvPr>
            <p:ph idx="1"/>
          </p:nvPr>
        </p:nvSpPr>
        <p:spPr/>
        <p:txBody>
          <a:bodyPr/>
          <a:lstStyle/>
          <a:p>
            <a:r>
              <a:rPr lang="en-US" dirty="0" smtClean="0"/>
              <a:t>1</a:t>
            </a:r>
            <a:r>
              <a:rPr lang="zh-CN" altLang="en-US" dirty="0" smtClean="0"/>
              <a:t>．学位论文获取的主要途径</a:t>
            </a:r>
          </a:p>
          <a:p>
            <a:r>
              <a:rPr lang="en-US" dirty="0" smtClean="0"/>
              <a:t>2</a:t>
            </a:r>
            <a:r>
              <a:rPr lang="zh-CN" altLang="en-US" dirty="0" smtClean="0"/>
              <a:t>．检索方式</a:t>
            </a:r>
          </a:p>
          <a:p>
            <a:r>
              <a:rPr lang="en-US" dirty="0" smtClean="0"/>
              <a:t>3</a:t>
            </a:r>
            <a:r>
              <a:rPr lang="zh-CN" altLang="en-US" dirty="0" smtClean="0"/>
              <a:t>．国内学位论文检索</a:t>
            </a:r>
            <a:endParaRPr lang="en-US" altLang="zh-CN" dirty="0" smtClean="0"/>
          </a:p>
          <a:p>
            <a:pPr lvl="0"/>
            <a:r>
              <a:rPr lang="en-US" altLang="zh-CN" dirty="0" smtClean="0"/>
              <a:t>4</a:t>
            </a:r>
            <a:r>
              <a:rPr lang="zh-CN" altLang="en-US" dirty="0" smtClean="0"/>
              <a:t>．国外学位论文检索</a:t>
            </a:r>
          </a:p>
          <a:p>
            <a:endParaRPr lang="en-US" altLang="zh-CN" dirty="0" smtClean="0"/>
          </a:p>
          <a:p>
            <a:endParaRPr lang="zh-CN" altLang="en-US"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p:txBody>
          <a:bodyPr/>
          <a:lstStyle/>
          <a:p>
            <a:r>
              <a:rPr lang="zh-CN" altLang="en-US" dirty="0"/>
              <a:t>目 录</a:t>
            </a:r>
          </a:p>
        </p:txBody>
      </p:sp>
      <p:sp>
        <p:nvSpPr>
          <p:cNvPr id="3075" name="Rectangle 3"/>
          <p:cNvSpPr>
            <a:spLocks noGrp="1" noChangeArrowheads="1"/>
          </p:cNvSpPr>
          <p:nvPr>
            <p:ph type="body" idx="1"/>
          </p:nvPr>
        </p:nvSpPr>
        <p:spPr>
          <a:xfrm>
            <a:off x="971550" y="1484313"/>
            <a:ext cx="7272338" cy="4608512"/>
          </a:xfrm>
        </p:spPr>
        <p:txBody>
          <a:bodyPr/>
          <a:lstStyle/>
          <a:p>
            <a:r>
              <a:rPr lang="en-US" sz="2800" dirty="0" smtClean="0"/>
              <a:t>4</a:t>
            </a:r>
            <a:r>
              <a:rPr lang="zh-CN" altLang="en-US" sz="2800" dirty="0" smtClean="0"/>
              <a:t>．</a:t>
            </a:r>
            <a:r>
              <a:rPr lang="en-US" sz="2800" dirty="0" smtClean="0"/>
              <a:t>1 </a:t>
            </a:r>
            <a:r>
              <a:rPr lang="zh-CN" altLang="en-US" sz="2800" dirty="0" smtClean="0"/>
              <a:t>专利文献</a:t>
            </a:r>
          </a:p>
          <a:p>
            <a:r>
              <a:rPr lang="en-US" sz="2800" dirty="0" smtClean="0"/>
              <a:t>4</a:t>
            </a:r>
            <a:r>
              <a:rPr lang="zh-CN" altLang="en-US" sz="2800" dirty="0" smtClean="0"/>
              <a:t>．</a:t>
            </a:r>
            <a:r>
              <a:rPr lang="en-US" sz="2800" dirty="0" smtClean="0"/>
              <a:t>2 </a:t>
            </a:r>
            <a:r>
              <a:rPr lang="zh-CN" altLang="en-US" sz="2800" dirty="0" smtClean="0"/>
              <a:t>标准文献</a:t>
            </a:r>
          </a:p>
          <a:p>
            <a:r>
              <a:rPr lang="en-US" sz="2800" dirty="0" smtClean="0"/>
              <a:t>4</a:t>
            </a:r>
            <a:r>
              <a:rPr lang="zh-CN" altLang="en-US" sz="2800" dirty="0" smtClean="0"/>
              <a:t>．</a:t>
            </a:r>
            <a:r>
              <a:rPr lang="en-US" sz="2800" dirty="0" smtClean="0"/>
              <a:t>3 </a:t>
            </a:r>
            <a:r>
              <a:rPr lang="zh-CN" altLang="en-US" sz="2800" dirty="0" smtClean="0"/>
              <a:t>会议文献</a:t>
            </a:r>
          </a:p>
          <a:p>
            <a:r>
              <a:rPr lang="en-US" sz="2800" dirty="0" smtClean="0"/>
              <a:t>4</a:t>
            </a:r>
            <a:r>
              <a:rPr lang="zh-CN" altLang="en-US" sz="2800" dirty="0" smtClean="0"/>
              <a:t>．</a:t>
            </a:r>
            <a:r>
              <a:rPr lang="en-US" sz="2800" dirty="0" smtClean="0"/>
              <a:t>4 </a:t>
            </a:r>
            <a:r>
              <a:rPr lang="zh-CN" altLang="en-US" sz="2800" dirty="0" smtClean="0"/>
              <a:t>科技报告</a:t>
            </a:r>
          </a:p>
          <a:p>
            <a:r>
              <a:rPr lang="en-US" sz="2800" dirty="0" smtClean="0"/>
              <a:t>4</a:t>
            </a:r>
            <a:r>
              <a:rPr lang="zh-CN" altLang="en-US" sz="2800" dirty="0" smtClean="0"/>
              <a:t>．</a:t>
            </a:r>
            <a:r>
              <a:rPr lang="en-US" sz="2800" dirty="0" smtClean="0"/>
              <a:t>5 </a:t>
            </a:r>
            <a:r>
              <a:rPr lang="zh-CN" altLang="en-US" sz="2800" dirty="0" smtClean="0"/>
              <a:t>学位论文</a:t>
            </a:r>
          </a:p>
          <a:p>
            <a:endParaRPr lang="zh-CN" altLang="en-US" sz="2800" dirty="0" smtClean="0"/>
          </a:p>
          <a:p>
            <a:pPr>
              <a:buFontTx/>
              <a:buNone/>
            </a:pPr>
            <a:endParaRPr lang="zh-CN" altLang="en-US" sz="2400"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p:txBody>
          <a:bodyPr/>
          <a:lstStyle/>
          <a:p>
            <a:r>
              <a:rPr lang="en-US" dirty="0" smtClean="0"/>
              <a:t>4</a:t>
            </a:r>
            <a:r>
              <a:rPr lang="zh-CN" altLang="en-US" dirty="0" smtClean="0"/>
              <a:t>．</a:t>
            </a:r>
            <a:r>
              <a:rPr lang="en-US" dirty="0" smtClean="0"/>
              <a:t>1 </a:t>
            </a:r>
            <a:r>
              <a:rPr lang="zh-CN" altLang="en-US" dirty="0" smtClean="0"/>
              <a:t>专利文献</a:t>
            </a:r>
            <a:endParaRPr lang="zh-CN" altLang="en-US" dirty="0"/>
          </a:p>
        </p:txBody>
      </p:sp>
      <p:sp>
        <p:nvSpPr>
          <p:cNvPr id="3075" name="Rectangle 3"/>
          <p:cNvSpPr>
            <a:spLocks noGrp="1" noChangeArrowheads="1"/>
          </p:cNvSpPr>
          <p:nvPr>
            <p:ph type="body" idx="1"/>
          </p:nvPr>
        </p:nvSpPr>
        <p:spPr>
          <a:xfrm>
            <a:off x="971550" y="1484313"/>
            <a:ext cx="7272338" cy="4608512"/>
          </a:xfrm>
        </p:spPr>
        <p:txBody>
          <a:bodyPr/>
          <a:lstStyle/>
          <a:p>
            <a:r>
              <a:rPr lang="en-US" sz="2800" dirty="0" smtClean="0"/>
              <a:t>4</a:t>
            </a:r>
            <a:r>
              <a:rPr lang="zh-CN" altLang="en-US" sz="2800" dirty="0" smtClean="0"/>
              <a:t>．</a:t>
            </a:r>
            <a:r>
              <a:rPr lang="en-US" sz="2800" dirty="0" smtClean="0"/>
              <a:t>1</a:t>
            </a:r>
            <a:r>
              <a:rPr lang="zh-CN" altLang="en-US" sz="2800" dirty="0" smtClean="0"/>
              <a:t>．</a:t>
            </a:r>
            <a:r>
              <a:rPr lang="en-US" sz="2800" dirty="0" smtClean="0"/>
              <a:t>1 </a:t>
            </a:r>
            <a:r>
              <a:rPr lang="zh-CN" altLang="en-US" sz="2800" dirty="0" smtClean="0"/>
              <a:t>专利文献概述</a:t>
            </a:r>
          </a:p>
          <a:p>
            <a:r>
              <a:rPr lang="en-US" sz="2800" dirty="0" smtClean="0"/>
              <a:t>4</a:t>
            </a:r>
            <a:r>
              <a:rPr lang="zh-CN" altLang="en-US" sz="2800" dirty="0" smtClean="0"/>
              <a:t>．</a:t>
            </a:r>
            <a:r>
              <a:rPr lang="en-US" sz="2800" dirty="0" smtClean="0"/>
              <a:t>1</a:t>
            </a:r>
            <a:r>
              <a:rPr lang="zh-CN" altLang="en-US" sz="2800" dirty="0" smtClean="0"/>
              <a:t>．</a:t>
            </a:r>
            <a:r>
              <a:rPr lang="en-US" sz="2800" dirty="0" smtClean="0"/>
              <a:t>2 </a:t>
            </a:r>
            <a:r>
              <a:rPr lang="zh-CN" altLang="en-US" sz="2800" dirty="0" smtClean="0"/>
              <a:t>专利文献的信息检索</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smtClean="0"/>
              <a:t>4</a:t>
            </a:r>
            <a:r>
              <a:rPr lang="zh-CN" altLang="en-US" dirty="0" smtClean="0"/>
              <a:t>．</a:t>
            </a:r>
            <a:r>
              <a:rPr lang="en-US" dirty="0" smtClean="0"/>
              <a:t>1</a:t>
            </a:r>
            <a:r>
              <a:rPr lang="zh-CN" altLang="en-US" dirty="0" smtClean="0"/>
              <a:t>．</a:t>
            </a:r>
            <a:r>
              <a:rPr lang="en-US" dirty="0" smtClean="0"/>
              <a:t>1  </a:t>
            </a:r>
            <a:r>
              <a:rPr lang="zh-CN" altLang="en-US" dirty="0" smtClean="0"/>
              <a:t>专利文献概述</a:t>
            </a:r>
            <a:endParaRPr lang="zh-CN" altLang="en-US" dirty="0"/>
          </a:p>
        </p:txBody>
      </p:sp>
      <p:sp>
        <p:nvSpPr>
          <p:cNvPr id="3" name="内容占位符 2"/>
          <p:cNvSpPr>
            <a:spLocks noGrp="1"/>
          </p:cNvSpPr>
          <p:nvPr>
            <p:ph idx="1"/>
          </p:nvPr>
        </p:nvSpPr>
        <p:spPr/>
        <p:txBody>
          <a:bodyPr/>
          <a:lstStyle/>
          <a:p>
            <a:pPr>
              <a:buNone/>
            </a:pPr>
            <a:r>
              <a:rPr lang="en-US" dirty="0" smtClean="0"/>
              <a:t>1</a:t>
            </a:r>
            <a:r>
              <a:rPr lang="zh-CN" altLang="en-US" dirty="0" smtClean="0"/>
              <a:t>．专利文献概念</a:t>
            </a:r>
          </a:p>
          <a:p>
            <a:r>
              <a:rPr lang="zh-CN" altLang="en-US" dirty="0" smtClean="0"/>
              <a:t>专利文献（</a:t>
            </a:r>
            <a:r>
              <a:rPr lang="en-US" dirty="0" smtClean="0"/>
              <a:t>Patent</a:t>
            </a:r>
            <a:r>
              <a:rPr lang="zh-CN" altLang="en-US" dirty="0" smtClean="0"/>
              <a:t>）是一切与专利制度有关的专利文件的总称，如专利申请书和专利说明书。专利文献主要指专利说明书：它是实行专利制度的国家在受理专利申请时，发明人所提交的书面文件。</a:t>
            </a:r>
          </a:p>
          <a:p>
            <a:r>
              <a:rPr lang="zh-CN" altLang="en-US" dirty="0" smtClean="0"/>
              <a:t>专利一般分为发明专利、实用新型专利、外观设计专利三种类型。 </a:t>
            </a:r>
          </a:p>
          <a:p>
            <a:pPr>
              <a:buNone/>
            </a:pPr>
            <a:r>
              <a:rPr lang="x-none" dirty="0" smtClean="0"/>
              <a:t>2</a:t>
            </a:r>
            <a:r>
              <a:rPr lang="zh-CN" altLang="en-US" dirty="0" smtClean="0"/>
              <a:t>．专利文献类型及其特点</a:t>
            </a:r>
          </a:p>
          <a:p>
            <a:pPr>
              <a:buNone/>
            </a:pPr>
            <a:r>
              <a:rPr lang="en-US" dirty="0" smtClean="0"/>
              <a:t>3</a:t>
            </a:r>
            <a:r>
              <a:rPr lang="zh-CN" altLang="en-US" dirty="0" smtClean="0"/>
              <a:t>．专利的申请条件</a:t>
            </a:r>
          </a:p>
          <a:p>
            <a:pPr>
              <a:buNone/>
            </a:pPr>
            <a:r>
              <a:rPr lang="en-US" dirty="0" smtClean="0"/>
              <a:t>4</a:t>
            </a:r>
            <a:r>
              <a:rPr lang="zh-CN" altLang="en-US" dirty="0" smtClean="0"/>
              <a:t>．专利的审查制度</a:t>
            </a:r>
          </a:p>
          <a:p>
            <a:endParaRPr lang="zh-CN" altLang="en-US"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smtClean="0"/>
              <a:t>4</a:t>
            </a:r>
            <a:r>
              <a:rPr lang="zh-CN" altLang="en-US" dirty="0" smtClean="0"/>
              <a:t>．</a:t>
            </a:r>
            <a:r>
              <a:rPr lang="en-US" dirty="0" smtClean="0"/>
              <a:t>1</a:t>
            </a:r>
            <a:r>
              <a:rPr lang="zh-CN" altLang="en-US" dirty="0" smtClean="0"/>
              <a:t>．</a:t>
            </a:r>
            <a:r>
              <a:rPr lang="en-US" dirty="0" smtClean="0"/>
              <a:t>2  </a:t>
            </a:r>
            <a:r>
              <a:rPr lang="zh-CN" altLang="en-US" dirty="0" smtClean="0"/>
              <a:t>专利文献信息检索</a:t>
            </a:r>
            <a:endParaRPr lang="zh-CN" altLang="en-US" dirty="0"/>
          </a:p>
        </p:txBody>
      </p:sp>
      <p:sp>
        <p:nvSpPr>
          <p:cNvPr id="3" name="内容占位符 2"/>
          <p:cNvSpPr>
            <a:spLocks noGrp="1"/>
          </p:cNvSpPr>
          <p:nvPr>
            <p:ph idx="1"/>
          </p:nvPr>
        </p:nvSpPr>
        <p:spPr/>
        <p:txBody>
          <a:bodyPr/>
          <a:lstStyle/>
          <a:p>
            <a:pPr>
              <a:buNone/>
            </a:pPr>
            <a:r>
              <a:rPr lang="en-US" dirty="0" smtClean="0"/>
              <a:t>1</a:t>
            </a:r>
            <a:r>
              <a:rPr lang="zh-CN" altLang="en-US" dirty="0" smtClean="0"/>
              <a:t>．专利文献信息检索概述</a:t>
            </a:r>
          </a:p>
          <a:p>
            <a:r>
              <a:rPr lang="zh-CN" altLang="en-US" dirty="0" smtClean="0"/>
              <a:t>专利信息检索是根据需要，以所掌握的专利文献一项或多项特征为检索入口，从大量的专利文献数据库中查找符合要求的专利文献的过程。</a:t>
            </a:r>
          </a:p>
          <a:p>
            <a:endParaRPr lang="zh-CN" altLang="en-US"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2"/>
          <a:srcRect/>
          <a:stretch>
            <a:fillRect/>
          </a:stretch>
        </p:blipFill>
        <p:spPr bwMode="auto">
          <a:xfrm>
            <a:off x="1500166" y="1714488"/>
            <a:ext cx="6357962" cy="3935182"/>
          </a:xfrm>
          <a:prstGeom prst="rect">
            <a:avLst/>
          </a:prstGeom>
          <a:noFill/>
          <a:ln w="9525">
            <a:noFill/>
            <a:miter lim="800000"/>
            <a:headEnd/>
            <a:tailEnd/>
          </a:ln>
        </p:spPr>
      </p:pic>
      <p:sp>
        <p:nvSpPr>
          <p:cNvPr id="6" name="内容占位符 2"/>
          <p:cNvSpPr>
            <a:spLocks noGrp="1"/>
          </p:cNvSpPr>
          <p:nvPr>
            <p:ph idx="1"/>
          </p:nvPr>
        </p:nvSpPr>
        <p:spPr>
          <a:xfrm>
            <a:off x="468313" y="1000108"/>
            <a:ext cx="5318133" cy="515927"/>
          </a:xfrm>
        </p:spPr>
        <p:txBody>
          <a:bodyPr/>
          <a:lstStyle/>
          <a:p>
            <a:pPr>
              <a:buNone/>
            </a:pPr>
            <a:r>
              <a:rPr lang="en-US" dirty="0" smtClean="0"/>
              <a:t>2</a:t>
            </a:r>
            <a:r>
              <a:rPr lang="zh-CN" altLang="en-US" dirty="0" smtClean="0"/>
              <a:t>．国家知识产权局专利数据库</a:t>
            </a:r>
            <a:endParaRPr lang="zh-CN" altLang="en-US"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a:buNone/>
            </a:pPr>
            <a:r>
              <a:rPr lang="en-US" dirty="0" smtClean="0"/>
              <a:t>3</a:t>
            </a:r>
            <a:r>
              <a:rPr lang="zh-CN" altLang="en-US" dirty="0" smtClean="0"/>
              <a:t>．国外专利文献检索</a:t>
            </a:r>
          </a:p>
          <a:p>
            <a:r>
              <a:rPr lang="en-US" dirty="0" smtClean="0"/>
              <a:t>1</a:t>
            </a:r>
            <a:r>
              <a:rPr lang="zh-CN" altLang="en-US" dirty="0" smtClean="0"/>
              <a:t>）德温特专利检索系统</a:t>
            </a:r>
          </a:p>
          <a:p>
            <a:r>
              <a:rPr lang="en-US" dirty="0" smtClean="0"/>
              <a:t>2</a:t>
            </a:r>
            <a:r>
              <a:rPr lang="zh-CN" altLang="en-US" dirty="0" smtClean="0"/>
              <a:t>）美国专利文献检索</a:t>
            </a:r>
          </a:p>
          <a:p>
            <a:r>
              <a:rPr lang="en-US" dirty="0" smtClean="0"/>
              <a:t>3</a:t>
            </a:r>
            <a:r>
              <a:rPr lang="zh-CN" altLang="en-US" dirty="0" smtClean="0"/>
              <a:t>）</a:t>
            </a:r>
            <a:r>
              <a:rPr lang="en-US" dirty="0" smtClean="0"/>
              <a:t> </a:t>
            </a:r>
            <a:r>
              <a:rPr lang="zh-CN" altLang="en-US" dirty="0" smtClean="0"/>
              <a:t>欧洲专利文献检索</a:t>
            </a:r>
          </a:p>
          <a:p>
            <a:pPr>
              <a:buNone/>
            </a:pPr>
            <a:r>
              <a:rPr lang="en-US" dirty="0" smtClean="0"/>
              <a:t>4</a:t>
            </a:r>
            <a:r>
              <a:rPr lang="zh-CN" altLang="en-US" dirty="0" smtClean="0"/>
              <a:t>．检索举例</a:t>
            </a:r>
          </a:p>
          <a:p>
            <a:endParaRPr lang="zh-CN" altLang="en-US"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p:txBody>
          <a:bodyPr/>
          <a:lstStyle/>
          <a:p>
            <a:r>
              <a:rPr lang="en-US" dirty="0" smtClean="0"/>
              <a:t>4</a:t>
            </a:r>
            <a:r>
              <a:rPr lang="zh-CN" altLang="en-US" dirty="0" smtClean="0"/>
              <a:t>．</a:t>
            </a:r>
            <a:r>
              <a:rPr lang="en-US" dirty="0" smtClean="0"/>
              <a:t>2 </a:t>
            </a:r>
            <a:r>
              <a:rPr lang="en-US" dirty="0" smtClean="0"/>
              <a:t>  </a:t>
            </a:r>
            <a:r>
              <a:rPr lang="zh-CN" altLang="en-US" dirty="0" smtClean="0"/>
              <a:t>标准</a:t>
            </a:r>
            <a:r>
              <a:rPr lang="zh-CN" altLang="en-US" dirty="0" smtClean="0"/>
              <a:t>文献</a:t>
            </a:r>
            <a:endParaRPr lang="zh-CN" altLang="en-US" dirty="0"/>
          </a:p>
        </p:txBody>
      </p:sp>
      <p:sp>
        <p:nvSpPr>
          <p:cNvPr id="3075" name="Rectangle 3"/>
          <p:cNvSpPr>
            <a:spLocks noGrp="1" noChangeArrowheads="1"/>
          </p:cNvSpPr>
          <p:nvPr>
            <p:ph type="body" idx="1"/>
          </p:nvPr>
        </p:nvSpPr>
        <p:spPr>
          <a:xfrm>
            <a:off x="971550" y="1484313"/>
            <a:ext cx="7272338" cy="4608512"/>
          </a:xfrm>
        </p:spPr>
        <p:txBody>
          <a:bodyPr/>
          <a:lstStyle/>
          <a:p>
            <a:r>
              <a:rPr lang="en-US" sz="2800" dirty="0" smtClean="0"/>
              <a:t>4</a:t>
            </a:r>
            <a:r>
              <a:rPr lang="zh-CN" altLang="en-US" sz="2800" dirty="0" smtClean="0"/>
              <a:t>．</a:t>
            </a:r>
            <a:r>
              <a:rPr lang="en-US" sz="2800" dirty="0" smtClean="0"/>
              <a:t>2</a:t>
            </a:r>
            <a:r>
              <a:rPr lang="zh-CN" altLang="en-US" sz="2800" dirty="0" smtClean="0"/>
              <a:t>．</a:t>
            </a:r>
            <a:r>
              <a:rPr lang="en-US" sz="2800" dirty="0" smtClean="0"/>
              <a:t>1  </a:t>
            </a:r>
            <a:r>
              <a:rPr lang="zh-CN" altLang="en-US" sz="2800" dirty="0" smtClean="0"/>
              <a:t>标准</a:t>
            </a:r>
            <a:r>
              <a:rPr lang="zh-CN" altLang="en-US" sz="2800" dirty="0" smtClean="0"/>
              <a:t>文献概述</a:t>
            </a:r>
          </a:p>
          <a:p>
            <a:r>
              <a:rPr lang="en-US" sz="2800" dirty="0" smtClean="0"/>
              <a:t>4</a:t>
            </a:r>
            <a:r>
              <a:rPr lang="zh-CN" altLang="en-US" sz="2800" dirty="0" smtClean="0"/>
              <a:t>．</a:t>
            </a:r>
            <a:r>
              <a:rPr lang="en-US" sz="2800" dirty="0" smtClean="0"/>
              <a:t>2</a:t>
            </a:r>
            <a:r>
              <a:rPr lang="zh-CN" altLang="en-US" sz="2800" dirty="0" smtClean="0"/>
              <a:t>．</a:t>
            </a:r>
            <a:r>
              <a:rPr lang="en-US" sz="2800" dirty="0" smtClean="0"/>
              <a:t>2  </a:t>
            </a:r>
            <a:r>
              <a:rPr lang="zh-CN" altLang="en-US" sz="2800" dirty="0" smtClean="0"/>
              <a:t>标准</a:t>
            </a:r>
            <a:r>
              <a:rPr lang="zh-CN" altLang="en-US" sz="2800" dirty="0" smtClean="0"/>
              <a:t>文献的信息检索</a:t>
            </a: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smtClean="0"/>
              <a:t>4</a:t>
            </a:r>
            <a:r>
              <a:rPr lang="zh-CN" altLang="en-US" dirty="0" smtClean="0"/>
              <a:t>．</a:t>
            </a:r>
            <a:r>
              <a:rPr lang="en-US" dirty="0" smtClean="0"/>
              <a:t>2</a:t>
            </a:r>
            <a:r>
              <a:rPr lang="zh-CN" altLang="en-US" dirty="0" smtClean="0"/>
              <a:t>．</a:t>
            </a:r>
            <a:r>
              <a:rPr lang="en-US" dirty="0" smtClean="0"/>
              <a:t>1  </a:t>
            </a:r>
            <a:r>
              <a:rPr lang="zh-CN" altLang="en-US" dirty="0" smtClean="0"/>
              <a:t>标准文献概述</a:t>
            </a:r>
            <a:endParaRPr lang="zh-CN" altLang="en-US" dirty="0"/>
          </a:p>
        </p:txBody>
      </p:sp>
      <p:sp>
        <p:nvSpPr>
          <p:cNvPr id="3" name="内容占位符 2"/>
          <p:cNvSpPr>
            <a:spLocks noGrp="1"/>
          </p:cNvSpPr>
          <p:nvPr>
            <p:ph idx="1"/>
          </p:nvPr>
        </p:nvSpPr>
        <p:spPr/>
        <p:txBody>
          <a:bodyPr/>
          <a:lstStyle/>
          <a:p>
            <a:r>
              <a:rPr lang="en-US" dirty="0" smtClean="0"/>
              <a:t>1972</a:t>
            </a:r>
            <a:r>
              <a:rPr lang="zh-CN" altLang="en-US" dirty="0" smtClean="0"/>
              <a:t>年国际标准化组织（</a:t>
            </a:r>
            <a:r>
              <a:rPr lang="en-US" dirty="0" smtClean="0"/>
              <a:t>International Standard Organization</a:t>
            </a:r>
            <a:r>
              <a:rPr lang="zh-CN" altLang="en-US" dirty="0" smtClean="0"/>
              <a:t>，简称</a:t>
            </a:r>
            <a:r>
              <a:rPr lang="en-US" dirty="0" smtClean="0"/>
              <a:t>ISO</a:t>
            </a:r>
            <a:r>
              <a:rPr lang="zh-CN" altLang="en-US" dirty="0" smtClean="0"/>
              <a:t>）对标准的定义是：经过公认的权威当局批准的标准化工作成果。</a:t>
            </a:r>
            <a:r>
              <a:rPr lang="en-US" dirty="0" smtClean="0"/>
              <a:t>2001</a:t>
            </a:r>
            <a:r>
              <a:rPr lang="zh-CN" altLang="en-US" dirty="0" smtClean="0"/>
              <a:t>年我国国家标准对标准的定义为：在一定范围内获得的最佳秩序，对活动或其结果规定共同的和重复使用的规则、准则或特性的文件。该文件经协商一致并经公认机构的批准。标准的制定是由国家标准化组织认定。</a:t>
            </a:r>
            <a:endParaRPr lang="en-US" dirty="0" smtClean="0"/>
          </a:p>
          <a:p>
            <a:r>
              <a:rPr lang="en-US" dirty="0" smtClean="0"/>
              <a:t>1</a:t>
            </a:r>
            <a:r>
              <a:rPr lang="zh-CN" altLang="en-US" dirty="0" smtClean="0"/>
              <a:t>．标准化和标准文献</a:t>
            </a:r>
          </a:p>
          <a:p>
            <a:r>
              <a:rPr lang="en-US" dirty="0" smtClean="0"/>
              <a:t>2</a:t>
            </a:r>
            <a:r>
              <a:rPr lang="zh-CN" altLang="en-US" dirty="0" smtClean="0"/>
              <a:t>．标准的类型及编号</a:t>
            </a:r>
            <a:r>
              <a:rPr lang="en-US" dirty="0" smtClean="0"/>
              <a:t>  </a:t>
            </a:r>
            <a:endParaRPr lang="zh-CN" altLang="en-US" dirty="0" smtClean="0"/>
          </a:p>
          <a:p>
            <a:endParaRPr lang="zh-CN" altLang="en-US" dirty="0"/>
          </a:p>
        </p:txBody>
      </p:sp>
    </p:spTree>
  </p:cSld>
  <p:clrMapOvr>
    <a:masterClrMapping/>
  </p:clrMapOvr>
</p:sld>
</file>

<file path=ppt/theme/theme1.xml><?xml version="1.0" encoding="utf-8"?>
<a:theme xmlns:a="http://schemas.openxmlformats.org/drawingml/2006/main" name="计算机应用教程">
  <a:themeElements>
    <a:clrScheme name="计算机应用教程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fontScheme name="计算机应用教程">
      <a:majorFont>
        <a:latin typeface="Arial Rounded MT Bold"/>
        <a:ea typeface="宋体"/>
        <a:cs typeface=""/>
      </a:majorFont>
      <a:minorFont>
        <a:latin typeface="Arial Rounded MT Bold"/>
        <a:ea typeface="宋体"/>
        <a:cs typeface=""/>
      </a:minorFont>
    </a:fontScheme>
    <a:fmtScheme name="跋涉">
      <a:fillStyleLst>
        <a:solidFill>
          <a:schemeClr val="phClr"/>
        </a:solidFill>
        <a:gradFill rotWithShape="1">
          <a:gsLst>
            <a:gs pos="0">
              <a:schemeClr val="phClr">
                <a:tint val="30000"/>
                <a:satMod val="250000"/>
              </a:schemeClr>
            </a:gs>
            <a:gs pos="72000">
              <a:schemeClr val="phClr">
                <a:tint val="75000"/>
                <a:satMod val="210000"/>
              </a:schemeClr>
            </a:gs>
            <a:gs pos="100000">
              <a:schemeClr val="phClr">
                <a:tint val="85000"/>
                <a:satMod val="210000"/>
              </a:schemeClr>
            </a:gs>
          </a:gsLst>
          <a:lin ang="5400000" scaled="1"/>
        </a:gradFill>
        <a:gradFill rotWithShape="1">
          <a:gsLst>
            <a:gs pos="0">
              <a:schemeClr val="phClr">
                <a:tint val="75000"/>
                <a:shade val="85000"/>
                <a:satMod val="230000"/>
              </a:schemeClr>
            </a:gs>
            <a:gs pos="25000">
              <a:schemeClr val="phClr">
                <a:tint val="90000"/>
                <a:shade val="70000"/>
                <a:satMod val="220000"/>
              </a:schemeClr>
            </a:gs>
            <a:gs pos="50000">
              <a:schemeClr val="phClr">
                <a:tint val="90000"/>
                <a:shade val="58000"/>
                <a:satMod val="225000"/>
              </a:schemeClr>
            </a:gs>
            <a:gs pos="65000">
              <a:schemeClr val="phClr">
                <a:tint val="90000"/>
                <a:shade val="58000"/>
                <a:satMod val="225000"/>
              </a:schemeClr>
            </a:gs>
            <a:gs pos="80000">
              <a:schemeClr val="phClr">
                <a:tint val="90000"/>
                <a:shade val="69000"/>
                <a:satMod val="220000"/>
              </a:schemeClr>
            </a:gs>
            <a:gs pos="100000">
              <a:schemeClr val="phClr">
                <a:tint val="77000"/>
                <a:shade val="80000"/>
                <a:satMod val="230000"/>
              </a:schemeClr>
            </a:gs>
          </a:gsLst>
          <a:lin ang="5400000" scaled="1"/>
        </a:gradFill>
      </a:fillStyleLst>
      <a:lnStyleLst>
        <a:ln w="10000" cap="flat" cmpd="sng" algn="ctr">
          <a:solidFill>
            <a:schemeClr val="ph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76200" dist="50800" dir="5400000" rotWithShape="0">
              <a:srgbClr val="4E3B30">
                <a:alpha val="60000"/>
              </a:srgbClr>
            </a:outerShdw>
          </a:effectLst>
        </a:effectStyle>
        <a:effectStyle>
          <a:effectLst>
            <a:outerShdw blurRad="76200" dist="50800" dir="5400000" rotWithShape="0">
              <a:srgbClr val="4E3B30">
                <a:alpha val="60000"/>
              </a:srgbClr>
            </a:outerShdw>
          </a:effectLst>
          <a:scene3d>
            <a:camera prst="orthographicFront">
              <a:rot lat="0" lon="0" rev="0"/>
            </a:camera>
            <a:lightRig rig="threePt" dir="tl">
              <a:rot lat="0" lon="0" rev="0"/>
            </a:lightRig>
          </a:scene3d>
          <a:sp3d prstMaterial="metal">
            <a:bevelT w="10000" h="10000"/>
          </a:sp3d>
        </a:effectStyle>
        <a:effectStyle>
          <a:effectLst>
            <a:outerShdw blurRad="76200" dist="50800" dir="5400000" rotWithShape="0">
              <a:srgbClr val="4E3B30">
                <a:alpha val="60000"/>
              </a:srgbClr>
            </a:outerShdw>
          </a:effectLst>
          <a:scene3d>
            <a:camera prst="obliqueTopLeft" fov="600000">
              <a:rot lat="0" lon="0" rev="0"/>
            </a:camera>
            <a:lightRig rig="balanced" dir="t">
              <a:rot lat="0" lon="0" rev="19200000"/>
            </a:lightRig>
          </a:scene3d>
          <a:sp3d contourW="12700" prstMaterial="matte">
            <a:bevelT w="60000" h="50800"/>
            <a:contourClr>
              <a:schemeClr val="phClr">
                <a:shade val="60000"/>
                <a:satMod val="11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计算机应用教程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计算机应用教程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计算机应用教程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计算机应用教程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计算机应用教程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计算机应用教程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计算机应用教程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计算机应用教程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计算机应用教程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计算机应用教程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计算机应用教程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计算机应用教程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计算机应用教程 13">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1A6C"/>
        </a:hlink>
        <a:folHlink>
          <a:srgbClr val="99CC00"/>
        </a:folHlink>
      </a:clrScheme>
      <a:clrMap bg1="lt1" tx1="dk1" bg2="lt2" tx2="dk2" accent1="accent1" accent2="accent2" accent3="accent3" accent4="accent4" accent5="accent5" accent6="accent6" hlink="hlink" folHlink="folHlink"/>
    </a:extraClrScheme>
    <a:extraClrScheme>
      <a:clrScheme name="计算机应用教程 14">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1A6C"/>
        </a:hlink>
        <a:folHlink>
          <a:srgbClr val="3767FF"/>
        </a:folHlink>
      </a:clrScheme>
      <a:clrMap bg1="lt1" tx1="dk1" bg2="lt2" tx2="dk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emplate>计算机应用教程</Template>
  <TotalTime>1112</TotalTime>
  <Words>914</Words>
  <Application>Microsoft Office PowerPoint</Application>
  <PresentationFormat>全屏显示(4:3)</PresentationFormat>
  <Paragraphs>71</Paragraphs>
  <Slides>19</Slides>
  <Notes>0</Notes>
  <HiddenSlides>0</HiddenSlides>
  <MMClips>0</MMClips>
  <ScaleCrop>false</ScaleCrop>
  <HeadingPairs>
    <vt:vector size="4" baseType="variant">
      <vt:variant>
        <vt:lpstr>主题</vt:lpstr>
      </vt:variant>
      <vt:variant>
        <vt:i4>1</vt:i4>
      </vt:variant>
      <vt:variant>
        <vt:lpstr>幻灯片标题</vt:lpstr>
      </vt:variant>
      <vt:variant>
        <vt:i4>19</vt:i4>
      </vt:variant>
    </vt:vector>
  </HeadingPairs>
  <TitlesOfParts>
    <vt:vector size="20" baseType="lpstr">
      <vt:lpstr>计算机应用教程</vt:lpstr>
      <vt:lpstr>第4章  特种文献信息检索</vt:lpstr>
      <vt:lpstr>目 录</vt:lpstr>
      <vt:lpstr>4．1 专利文献</vt:lpstr>
      <vt:lpstr>4．1．1  专利文献概述</vt:lpstr>
      <vt:lpstr>4．1．2  专利文献信息检索</vt:lpstr>
      <vt:lpstr>幻灯片 6</vt:lpstr>
      <vt:lpstr>幻灯片 7</vt:lpstr>
      <vt:lpstr>4．2   标准文献</vt:lpstr>
      <vt:lpstr>4．2．1  标准文献概述</vt:lpstr>
      <vt:lpstr>4．2．2  标准文献信息检索</vt:lpstr>
      <vt:lpstr>4．3 会议文献信息检索</vt:lpstr>
      <vt:lpstr>4．3．1  会议文献概述</vt:lpstr>
      <vt:lpstr>4．3．2  会议文献概述</vt:lpstr>
      <vt:lpstr>4．4 科技报告及其检索</vt:lpstr>
      <vt:lpstr>4．4．1  科技报告概述</vt:lpstr>
      <vt:lpstr>4．4．2  科技报告检索</vt:lpstr>
      <vt:lpstr>4．5 学位论文</vt:lpstr>
      <vt:lpstr>4．5．1  学位论文概述</vt:lpstr>
      <vt:lpstr>4．5．2  学位论文信息检索</vt:lpstr>
    </vt:vector>
  </TitlesOfParts>
  <Company>MC SYSTEM</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第1章    计算机基础知识</dc:title>
  <dc:creator>MC SYSTEM</dc:creator>
  <cp:lastModifiedBy>雨林木风</cp:lastModifiedBy>
  <cp:revision>98</cp:revision>
  <dcterms:created xsi:type="dcterms:W3CDTF">2007-08-12T15:35:57Z</dcterms:created>
  <dcterms:modified xsi:type="dcterms:W3CDTF">2014-11-06T13:34:38Z</dcterms:modified>
</cp:coreProperties>
</file>