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3" r:id="rId5"/>
    <p:sldId id="258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6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2014/9/23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2014/9/23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2014/9/23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260649"/>
            <a:ext cx="7772400" cy="1368152"/>
          </a:xfrm>
        </p:spPr>
        <p:txBody>
          <a:bodyPr>
            <a:normAutofit/>
          </a:bodyPr>
          <a:lstStyle/>
          <a:p>
            <a:r>
              <a:rPr lang="en-US" altLang="zh-CN" sz="6000" dirty="0" smtClean="0"/>
              <a:t>ACM-CLUB</a:t>
            </a:r>
            <a:endParaRPr lang="zh-CN" altLang="en-US" sz="60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51520" y="1844824"/>
            <a:ext cx="8496944" cy="792088"/>
          </a:xfrm>
        </p:spPr>
        <p:txBody>
          <a:bodyPr>
            <a:noAutofit/>
          </a:bodyPr>
          <a:lstStyle/>
          <a:p>
            <a:r>
              <a:rPr lang="en-US" altLang="zh-CN" sz="4000" b="1" dirty="0" err="1" smtClean="0">
                <a:solidFill>
                  <a:schemeClr val="accent1"/>
                </a:solidFill>
              </a:rPr>
              <a:t>URL：</a:t>
            </a:r>
            <a:r>
              <a:rPr lang="en-US" altLang="zh-CN" sz="4000" b="1" dirty="0" err="1" smtClean="0">
                <a:solidFill>
                  <a:srgbClr val="FF0000"/>
                </a:solidFill>
              </a:rPr>
              <a:t>imut.acmclub.com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917998"/>
            <a:ext cx="5543756" cy="3651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1470025"/>
          </a:xfrm>
        </p:spPr>
        <p:txBody>
          <a:bodyPr/>
          <a:lstStyle/>
          <a:p>
            <a:r>
              <a:rPr lang="zh-CN" altLang="en-US" dirty="0" smtClean="0"/>
              <a:t>注册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1764" y="1844824"/>
            <a:ext cx="6672604" cy="4394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71600" y="260649"/>
            <a:ext cx="6984776" cy="720079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信息录入</a:t>
            </a: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016" y="1052736"/>
            <a:ext cx="8748464" cy="580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椭圆形标注 7"/>
          <p:cNvSpPr/>
          <p:nvPr/>
        </p:nvSpPr>
        <p:spPr>
          <a:xfrm>
            <a:off x="3923928" y="2420888"/>
            <a:ext cx="4752528" cy="1152128"/>
          </a:xfrm>
          <a:prstGeom prst="wedgeEllipseCallout">
            <a:avLst>
              <a:gd name="adj1" fmla="val -57451"/>
              <a:gd name="adj2" fmla="val 43684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IES:</a:t>
            </a:r>
            <a:r>
              <a:rPr lang="zh-CN" altLang="en-US" dirty="0" smtClean="0"/>
              <a:t>信息学院</a:t>
            </a:r>
            <a:endParaRPr lang="en-US" altLang="zh-CN" dirty="0" smtClean="0"/>
          </a:p>
          <a:p>
            <a:pPr algn="ctr"/>
            <a:r>
              <a:rPr lang="en-US" altLang="zh-CN" dirty="0" smtClean="0"/>
              <a:t>CP:</a:t>
            </a:r>
            <a:r>
              <a:rPr lang="zh-CN" altLang="en-US" dirty="0" smtClean="0"/>
              <a:t>计算机专业（</a:t>
            </a:r>
            <a:r>
              <a:rPr lang="en-US" altLang="zh-CN" dirty="0" smtClean="0"/>
              <a:t>NE：</a:t>
            </a:r>
            <a:r>
              <a:rPr lang="zh-CN" altLang="en-US" dirty="0" smtClean="0"/>
              <a:t>网络专业）</a:t>
            </a:r>
            <a:endParaRPr lang="en-US" altLang="zh-CN" dirty="0" smtClean="0"/>
          </a:p>
          <a:p>
            <a:pPr algn="ctr"/>
            <a:r>
              <a:rPr lang="en-US" altLang="zh-CN" dirty="0" smtClean="0"/>
              <a:t>7066:</a:t>
            </a:r>
            <a:r>
              <a:rPr lang="zh-CN" altLang="en-US" dirty="0" smtClean="0"/>
              <a:t>学号后四位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学生姓名</a:t>
            </a:r>
            <a:endParaRPr lang="zh-CN" altLang="en-US" dirty="0"/>
          </a:p>
        </p:txBody>
      </p:sp>
      <p:sp>
        <p:nvSpPr>
          <p:cNvPr id="6" name="椭圆形标注 5"/>
          <p:cNvSpPr/>
          <p:nvPr/>
        </p:nvSpPr>
        <p:spPr>
          <a:xfrm>
            <a:off x="3779912" y="3645024"/>
            <a:ext cx="4752528" cy="1080120"/>
          </a:xfrm>
          <a:prstGeom prst="wedgeEllipseCallout">
            <a:avLst>
              <a:gd name="adj1" fmla="val -55951"/>
              <a:gd name="adj2" fmla="val -15851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专业名</a:t>
            </a:r>
            <a:r>
              <a:rPr lang="en-US" altLang="zh-CN" dirty="0" smtClean="0"/>
              <a:t>+</a:t>
            </a:r>
            <a:r>
              <a:rPr lang="zh-CN" altLang="en-US" dirty="0" smtClean="0"/>
              <a:t>姓名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例：计</a:t>
            </a:r>
            <a:r>
              <a:rPr lang="en-US" altLang="zh-CN" dirty="0" smtClean="0"/>
              <a:t>14-1</a:t>
            </a:r>
            <a:r>
              <a:rPr lang="zh-CN" altLang="en-US" dirty="0" smtClean="0"/>
              <a:t>王兵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网络</a:t>
            </a:r>
            <a:r>
              <a:rPr lang="en-US" altLang="zh-CN" dirty="0" smtClean="0"/>
              <a:t>14-2</a:t>
            </a:r>
            <a:r>
              <a:rPr lang="zh-CN" altLang="en-US" dirty="0" smtClean="0"/>
              <a:t>张红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1470025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03648" y="1988840"/>
            <a:ext cx="6256784" cy="648072"/>
          </a:xfrm>
        </p:spPr>
        <p:txBody>
          <a:bodyPr/>
          <a:lstStyle/>
          <a:p>
            <a:r>
              <a:rPr lang="en-US" altLang="zh-CN" dirty="0" smtClean="0"/>
              <a:t>imut.acmclub.com</a:t>
            </a:r>
          </a:p>
          <a:p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315575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1470025"/>
          </a:xfrm>
        </p:spPr>
        <p:txBody>
          <a:bodyPr/>
          <a:lstStyle/>
          <a:p>
            <a:r>
              <a:rPr lang="en-US" altLang="zh-CN" dirty="0" smtClean="0"/>
              <a:t>LOGIN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03648" y="1988840"/>
            <a:ext cx="6256784" cy="648072"/>
          </a:xfrm>
        </p:spPr>
        <p:txBody>
          <a:bodyPr/>
          <a:lstStyle/>
          <a:p>
            <a:r>
              <a:rPr lang="zh-CN" altLang="en-US" dirty="0" smtClean="0"/>
              <a:t>登录界面</a:t>
            </a:r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6893" y="2636912"/>
            <a:ext cx="5907435" cy="3890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</TotalTime>
  <Words>46</Words>
  <Application>Microsoft Office PowerPoint</Application>
  <PresentationFormat>全屏显示(4:3)</PresentationFormat>
  <Paragraphs>14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ACM-CLUB</vt:lpstr>
      <vt:lpstr>注册</vt:lpstr>
      <vt:lpstr>信息录入</vt:lpstr>
      <vt:lpstr>幻灯片 4</vt:lpstr>
      <vt:lpstr>LOGIN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YUIKA</dc:creator>
  <cp:lastModifiedBy>lenovo</cp:lastModifiedBy>
  <cp:revision>32</cp:revision>
  <dcterms:created xsi:type="dcterms:W3CDTF">2014-05-30T08:20:27Z</dcterms:created>
  <dcterms:modified xsi:type="dcterms:W3CDTF">2014-09-23T14:00:11Z</dcterms:modified>
</cp:coreProperties>
</file>