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8"/>
  </p:notesMasterIdLst>
  <p:sldIdLst>
    <p:sldId id="378" r:id="rId4"/>
    <p:sldId id="380" r:id="rId5"/>
    <p:sldId id="381" r:id="rId6"/>
    <p:sldId id="382" r:id="rId7"/>
    <p:sldId id="383" r:id="rId9"/>
    <p:sldId id="384" r:id="rId10"/>
    <p:sldId id="385" r:id="rId11"/>
    <p:sldId id="386" r:id="rId12"/>
    <p:sldId id="387" r:id="rId13"/>
    <p:sldId id="388" r:id="rId14"/>
    <p:sldId id="389" r:id="rId15"/>
    <p:sldId id="390" r:id="rId16"/>
    <p:sldId id="391" r:id="rId17"/>
    <p:sldId id="393" r:id="rId18"/>
    <p:sldId id="394" r:id="rId19"/>
    <p:sldId id="395" r:id="rId20"/>
    <p:sldId id="396" r:id="rId21"/>
    <p:sldId id="397" r:id="rId22"/>
    <p:sldId id="398" r:id="rId23"/>
    <p:sldId id="399" r:id="rId24"/>
    <p:sldId id="400" r:id="rId25"/>
    <p:sldId id="401" r:id="rId26"/>
    <p:sldId id="402" r:id="rId27"/>
    <p:sldId id="403" r:id="rId28"/>
    <p:sldId id="404" r:id="rId29"/>
    <p:sldId id="405" r:id="rId30"/>
    <p:sldId id="406" r:id="rId31"/>
    <p:sldId id="407" r:id="rId32"/>
    <p:sldId id="408" r:id="rId33"/>
    <p:sldId id="409" r:id="rId34"/>
    <p:sldId id="410" r:id="rId35"/>
    <p:sldId id="411" r:id="rId36"/>
    <p:sldId id="412" r:id="rId37"/>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0" clrIdx="2"/>
  <p:cmAuthor id="4" name="作者" initials="A" lastIdx="0" clrIdx="3"/>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111" d="100"/>
          <a:sy n="111" d="100"/>
        </p:scale>
        <p:origin x="-1308" y="-78"/>
      </p:cViewPr>
      <p:guideLst>
        <p:guide orient="horz" pos="2160"/>
        <p:guide pos="2880"/>
      </p:guideLst>
    </p:cSldViewPr>
  </p:slideViewPr>
  <p:notesTextViewPr>
    <p:cViewPr>
      <p:scale>
        <a:sx n="100" d="100"/>
        <a:sy n="100" d="100"/>
      </p:scale>
      <p:origin x="0" y="0"/>
    </p:cViewPr>
  </p:notesTextViewPr>
  <p:gridSpacing cx="76199" cy="76199"/>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notesMaster" Target="notesMasters/notesMaster1.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1" Type="http://schemas.openxmlformats.org/officeDocument/2006/relationships/commentAuthors" Target="commentAuthors.xml"/><Relationship Id="rId40" Type="http://schemas.openxmlformats.org/officeDocument/2006/relationships/tableStyles" Target="tableStyles.xml"/><Relationship Id="rId4" Type="http://schemas.openxmlformats.org/officeDocument/2006/relationships/slide" Target="slides/slide1.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base"/>
            <a:endParaRPr lang="zh-CN" altLang="en-US" strike="noStrike" noProof="1"/>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fontAlgn="base"/>
            <a:fld id="{D2A48B96-639E-45A3-A0BA-2464DFDB1FAA}" type="datetimeFigureOut">
              <a:rPr lang="zh-CN" altLang="en-US" strike="noStrike" noProof="1" smtClean="0">
                <a:latin typeface="Arial" panose="020B0604020202020204" pitchFamily="34" charset="0"/>
                <a:ea typeface="宋体" pitchFamily="2" charset="-122"/>
                <a:cs typeface="+mn-cs"/>
              </a:rPr>
            </a:fld>
            <a:endParaRPr lang="zh-CN" altLang="en-US" strike="noStrike" noProof="1"/>
          </a:p>
        </p:txBody>
      </p:sp>
      <p:sp>
        <p:nvSpPr>
          <p:cNvPr id="3076" name="幻灯片图像占位符 3"/>
          <p:cNvSpPr>
            <a:spLocks noGrp="1" noRot="1" noChangeAspect="1"/>
          </p:cNvSpPr>
          <p:nvPr>
            <p:ph type="sldImg"/>
          </p:nvPr>
        </p:nvSpPr>
        <p:spPr>
          <a:xfrm>
            <a:off x="1371600" y="1143000"/>
            <a:ext cx="4114800" cy="3086100"/>
          </a:xfrm>
          <a:prstGeom prst="rect">
            <a:avLst/>
          </a:prstGeom>
          <a:noFill/>
          <a:ln w="12700" cap="flat" cmpd="sng">
            <a:solidFill>
              <a:srgbClr val="000000"/>
            </a:solidFill>
            <a:prstDash val="solid"/>
            <a:round/>
            <a:headEnd type="none" w="med" len="med"/>
            <a:tailEnd type="none" w="med" len="med"/>
          </a:ln>
        </p:spPr>
      </p:sp>
      <p:sp>
        <p:nvSpPr>
          <p:cNvPr id="3077" name="备注占位符 4"/>
          <p:cNvSpPr>
            <a:spLocks noGrp="1"/>
          </p:cNvSpPr>
          <p:nvPr>
            <p:ph type="body" sz="quarter"/>
          </p:nvPr>
        </p:nvSpPr>
        <p:spPr>
          <a:xfrm>
            <a:off x="685800" y="4400550"/>
            <a:ext cx="5486400" cy="3600450"/>
          </a:xfrm>
          <a:prstGeom prst="rect">
            <a:avLst/>
          </a:prstGeom>
          <a:noFill/>
          <a:ln w="9525">
            <a:noFill/>
          </a:ln>
        </p:spPr>
        <p:txBody>
          <a:bodyPr vert="horz" lIns="91440" tIns="45720" rIns="91440" bIns="45720" anchor="t" anchorCtr="0"/>
          <a:p>
            <a:pPr lvl="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fontAlgn="base"/>
            <a:endParaRPr lang="zh-CN" altLang="en-US" strike="noStrike" noProof="1"/>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fontAlgn="base"/>
            <a:fld id="{A6837353-30EB-4A48-80EB-173D804AEFBD}" type="slidenum">
              <a:rPr lang="zh-CN" altLang="en-US" strike="noStrike" noProof="1" smtClean="0">
                <a:latin typeface="Arial" panose="020B0604020202020204" pitchFamily="34" charset="0"/>
                <a:ea typeface="宋体" pitchFamily="2" charset="-122"/>
                <a:cs typeface="+mn-cs"/>
              </a:rPr>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p:cNvSpPr>
          <p:nvPr>
            <p:ph type="sldImg"/>
          </p:nvPr>
        </p:nvSpPr>
        <p:spPr/>
      </p:sp>
      <p:sp>
        <p:nvSpPr>
          <p:cNvPr id="8194" name="文本占位符 2"/>
          <p:cNvSpPr>
            <a:spLocks noGrp="1"/>
          </p:cNvSpPr>
          <p:nvPr>
            <p:ph type="body"/>
          </p:nvPr>
        </p:nvSpPr>
        <p:spPr/>
        <p:txBody>
          <a:bodyPr lIns="91440" tIns="45720" rIns="91440" bIns="45720" anchor="t" anchorCtr="0"/>
          <a:p>
            <a:pPr lvl="0"/>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幻灯片图像占位符 1"/>
          <p:cNvSpPr>
            <a:spLocks noGrp="1" noRot="1"/>
          </p:cNvSpPr>
          <p:nvPr>
            <p:ph type="sldImg"/>
          </p:nvPr>
        </p:nvSpPr>
        <p:spPr/>
      </p:sp>
      <p:sp>
        <p:nvSpPr>
          <p:cNvPr id="12290" name="文本占位符 2"/>
          <p:cNvSpPr>
            <a:spLocks noGrp="1"/>
          </p:cNvSpPr>
          <p:nvPr>
            <p:ph type="body"/>
          </p:nvPr>
        </p:nvSpPr>
        <p:spPr/>
        <p:txBody>
          <a:bodyPr lIns="91440" tIns="45720" rIns="91440" bIns="45720" anchor="t" anchorCtr="0"/>
          <a:p>
            <a:pPr lvl="0"/>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Rectangle 2"/>
          <p:cNvSpPr>
            <a:spLocks noGrp="1" noRot="1" noChangeAspect="1" noTextEdit="1"/>
          </p:cNvSpPr>
          <p:nvPr>
            <p:ph type="sldImg"/>
          </p:nvPr>
        </p:nvSpPr>
        <p:spPr>
          <a:ln>
            <a:miter/>
          </a:ln>
        </p:spPr>
      </p:sp>
      <p:sp>
        <p:nvSpPr>
          <p:cNvPr id="26626" name="Rectangle 3"/>
          <p:cNvSpPr>
            <a:spLocks noGrp="1"/>
          </p:cNvSpPr>
          <p:nvPr>
            <p:ph type="body"/>
          </p:nvPr>
        </p:nvSpPr>
        <p:spPr/>
        <p:txBody>
          <a:bodyPr wrap="square" lIns="91440" tIns="45720" rIns="91440" bIns="45720" anchor="t" anchorCtr="0"/>
          <a:p>
            <a:pPr lvl="0"/>
            <a:r>
              <a:rPr lang="en-US" altLang="zh-CN"/>
              <a:t>10-20%</a:t>
            </a:r>
            <a:r>
              <a:rPr lang="zh-CN" altLang="en-US"/>
              <a:t>成交价向卖家提取佣金，其中</a:t>
            </a:r>
            <a:r>
              <a:rPr lang="en-US" altLang="zh-CN"/>
              <a:t>4</a:t>
            </a:r>
            <a:r>
              <a:rPr lang="zh-CN" altLang="en-US"/>
              <a:t>成为利润，其余用于人力、运输、场地等。</a:t>
            </a:r>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1.jpeg"/><Relationship Id="rId2" Type="http://schemas.openxmlformats.org/officeDocument/2006/relationships/tags" Target="../tags/tag1.xml"/><Relationship Id="rId14" Type="http://schemas.openxmlformats.org/officeDocument/2006/relationships/tags" Target="../tags/tag12.xml"/><Relationship Id="rId13" Type="http://schemas.openxmlformats.org/officeDocument/2006/relationships/tags" Target="../tags/tag11.xml"/><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7" Type="http://schemas.openxmlformats.org/officeDocument/2006/relationships/tags" Target="../tags/tag23.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tags" Target="../tags/tag29.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7" Type="http://schemas.openxmlformats.org/officeDocument/2006/relationships/tags" Target="../tags/tag46.xml"/><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tags" Target="../tags/tag43.xml"/><Relationship Id="rId3" Type="http://schemas.openxmlformats.org/officeDocument/2006/relationships/image" Target="../media/image2.jpeg"/><Relationship Id="rId2" Type="http://schemas.openxmlformats.org/officeDocument/2006/relationships/tags" Target="../tags/tag42.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5" Type="http://schemas.openxmlformats.org/officeDocument/2006/relationships/tags" Target="../tags/tag61.xml"/><Relationship Id="rId4" Type="http://schemas.openxmlformats.org/officeDocument/2006/relationships/tags" Target="../tags/tag60.xml"/><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68.xml"/><Relationship Id="rId8" Type="http://schemas.openxmlformats.org/officeDocument/2006/relationships/tags" Target="../tags/tag67.xml"/><Relationship Id="rId7" Type="http://schemas.openxmlformats.org/officeDocument/2006/relationships/tags" Target="../tags/tag66.xml"/><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image" Target="../media/image2.jpeg"/><Relationship Id="rId2" Type="http://schemas.openxmlformats.org/officeDocument/2006/relationships/tags" Target="../tags/tag62.xml"/><Relationship Id="rId10" Type="http://schemas.openxmlformats.org/officeDocument/2006/relationships/tags" Target="../tags/tag69.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8" Type="http://schemas.openxmlformats.org/officeDocument/2006/relationships/tags" Target="../tags/tag79.xml"/><Relationship Id="rId7" Type="http://schemas.openxmlformats.org/officeDocument/2006/relationships/tags" Target="../tags/tag78.xml"/><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86.xml"/><Relationship Id="rId8" Type="http://schemas.openxmlformats.org/officeDocument/2006/relationships/tags" Target="../tags/tag85.xml"/><Relationship Id="rId7" Type="http://schemas.openxmlformats.org/officeDocument/2006/relationships/tags" Target="../tags/tag84.xml"/><Relationship Id="rId6" Type="http://schemas.openxmlformats.org/officeDocument/2006/relationships/tags" Target="../tags/tag83.xml"/><Relationship Id="rId5" Type="http://schemas.openxmlformats.org/officeDocument/2006/relationships/tags" Target="../tags/tag82.xml"/><Relationship Id="rId4" Type="http://schemas.openxmlformats.org/officeDocument/2006/relationships/tags" Target="../tags/tag81.xml"/><Relationship Id="rId3" Type="http://schemas.openxmlformats.org/officeDocument/2006/relationships/tags" Target="../tags/tag80.xml"/><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93.xml"/><Relationship Id="rId8" Type="http://schemas.openxmlformats.org/officeDocument/2006/relationships/tags" Target="../tags/tag92.xml"/><Relationship Id="rId7" Type="http://schemas.openxmlformats.org/officeDocument/2006/relationships/tags" Target="../tags/tag91.xml"/><Relationship Id="rId6" Type="http://schemas.openxmlformats.org/officeDocument/2006/relationships/tags" Target="../tags/tag90.xml"/><Relationship Id="rId5" Type="http://schemas.openxmlformats.org/officeDocument/2006/relationships/tags" Target="../tags/tag89.xml"/><Relationship Id="rId4" Type="http://schemas.openxmlformats.org/officeDocument/2006/relationships/tags" Target="../tags/tag88.xml"/><Relationship Id="rId3" Type="http://schemas.openxmlformats.org/officeDocument/2006/relationships/tags" Target="../tags/tag87.xml"/><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00.xml"/><Relationship Id="rId8" Type="http://schemas.openxmlformats.org/officeDocument/2006/relationships/tags" Target="../tags/tag99.xml"/><Relationship Id="rId7" Type="http://schemas.openxmlformats.org/officeDocument/2006/relationships/tags" Target="../tags/tag98.xml"/><Relationship Id="rId6" Type="http://schemas.openxmlformats.org/officeDocument/2006/relationships/tags" Target="../tags/tag97.xml"/><Relationship Id="rId5" Type="http://schemas.openxmlformats.org/officeDocument/2006/relationships/tags" Target="../tags/tag96.xml"/><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tags" Target="../tags/tag105.xml"/><Relationship Id="rId6" Type="http://schemas.openxmlformats.org/officeDocument/2006/relationships/tags" Target="../tags/tag104.xml"/><Relationship Id="rId5" Type="http://schemas.openxmlformats.org/officeDocument/2006/relationships/tags" Target="../tags/tag103.xml"/><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image" Target="../media/image3.png"/><Relationship Id="rId11" Type="http://schemas.openxmlformats.org/officeDocument/2006/relationships/tags" Target="../tags/tag109.xml"/><Relationship Id="rId10" Type="http://schemas.openxmlformats.org/officeDocument/2006/relationships/tags" Target="../tags/tag108.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8" Type="http://schemas.openxmlformats.org/officeDocument/2006/relationships/tags" Target="../tags/tag115.xml"/><Relationship Id="rId7" Type="http://schemas.openxmlformats.org/officeDocument/2006/relationships/tags" Target="../tags/tag114.xml"/><Relationship Id="rId6" Type="http://schemas.openxmlformats.org/officeDocument/2006/relationships/tags" Target="../tags/tag113.xml"/><Relationship Id="rId5" Type="http://schemas.openxmlformats.org/officeDocument/2006/relationships/tags" Target="../tags/tag112.xml"/><Relationship Id="rId4" Type="http://schemas.openxmlformats.org/officeDocument/2006/relationships/tags" Target="../tags/tag111.xml"/><Relationship Id="rId3" Type="http://schemas.openxmlformats.org/officeDocument/2006/relationships/tags" Target="../tags/tag110.xml"/><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grpSp>
        <p:nvGrpSpPr>
          <p:cNvPr id="2050" name="组合 7169"/>
          <p:cNvGrpSpPr/>
          <p:nvPr/>
        </p:nvGrpSpPr>
        <p:grpSpPr>
          <a:xfrm>
            <a:off x="0" y="0"/>
            <a:ext cx="5867400" cy="6858000"/>
            <a:chOff x="0" y="0"/>
            <a:chExt cx="3696" cy="4320"/>
          </a:xfrm>
        </p:grpSpPr>
        <p:sp>
          <p:nvSpPr>
            <p:cNvPr id="2051" name="矩形 7170"/>
            <p:cNvSpPr/>
            <p:nvPr/>
          </p:nvSpPr>
          <p:spPr>
            <a:xfrm>
              <a:off x="0" y="0"/>
              <a:ext cx="2880" cy="4320"/>
            </a:xfrm>
            <a:prstGeom prst="rect">
              <a:avLst/>
            </a:prstGeom>
            <a:solidFill>
              <a:schemeClr val="accent2"/>
            </a:solidFill>
            <a:ln w="9525">
              <a:noFill/>
            </a:ln>
          </p:spPr>
          <p:txBody>
            <a:bodyPr wrap="none" anchor="ctr" anchorCtr="0"/>
            <a:p>
              <a:pPr lvl="0" indent="0" algn="ctr"/>
              <a:endParaRPr lang="zh-CN" altLang="zh-CN" sz="2400" dirty="0">
                <a:latin typeface="Times New Roman" panose="02020603050405020304" pitchFamily="18" charset="0"/>
                <a:ea typeface="宋体" pitchFamily="2" charset="-122"/>
              </a:endParaRPr>
            </a:p>
          </p:txBody>
        </p:sp>
        <p:sp>
          <p:nvSpPr>
            <p:cNvPr id="2052" name="圆角矩形 7171"/>
            <p:cNvSpPr/>
            <p:nvPr/>
          </p:nvSpPr>
          <p:spPr>
            <a:xfrm>
              <a:off x="432" y="624"/>
              <a:ext cx="3264" cy="1200"/>
            </a:xfrm>
            <a:prstGeom prst="roundRect">
              <a:avLst>
                <a:gd name="adj" fmla="val 50000"/>
              </a:avLst>
            </a:prstGeom>
            <a:solidFill>
              <a:schemeClr val="bg1"/>
            </a:solidFill>
            <a:ln w="9525">
              <a:noFill/>
            </a:ln>
          </p:spPr>
          <p:txBody>
            <a:bodyPr wrap="none" anchor="ctr" anchorCtr="0"/>
            <a:p>
              <a:pPr lvl="0" indent="0" algn="ctr"/>
              <a:endParaRPr lang="zh-CN" altLang="zh-CN" sz="2400" dirty="0">
                <a:latin typeface="Times New Roman" panose="02020603050405020304" pitchFamily="18" charset="0"/>
                <a:ea typeface="宋体" pitchFamily="2" charset="-122"/>
              </a:endParaRPr>
            </a:p>
          </p:txBody>
        </p:sp>
      </p:grpSp>
      <p:grpSp>
        <p:nvGrpSpPr>
          <p:cNvPr id="2053" name="组合 7172"/>
          <p:cNvGrpSpPr/>
          <p:nvPr/>
        </p:nvGrpSpPr>
        <p:grpSpPr>
          <a:xfrm>
            <a:off x="3632200" y="4889500"/>
            <a:ext cx="4876800" cy="319088"/>
            <a:chOff x="2288" y="3080"/>
            <a:chExt cx="3072" cy="201"/>
          </a:xfrm>
        </p:grpSpPr>
        <p:sp>
          <p:nvSpPr>
            <p:cNvPr id="2054" name="圆角矩形 7173"/>
            <p:cNvSpPr/>
            <p:nvPr/>
          </p:nvSpPr>
          <p:spPr>
            <a:xfrm flipH="1">
              <a:off x="2288" y="3080"/>
              <a:ext cx="2914" cy="200"/>
            </a:xfrm>
            <a:prstGeom prst="roundRect">
              <a:avLst>
                <a:gd name="adj" fmla="val 0"/>
              </a:avLst>
            </a:prstGeom>
            <a:solidFill>
              <a:schemeClr val="hlink"/>
            </a:solidFill>
            <a:ln w="9525">
              <a:noFill/>
            </a:ln>
          </p:spPr>
          <p:txBody>
            <a:bodyPr anchor="t" anchorCtr="0"/>
            <a:p>
              <a:pPr lvl="0" indent="0"/>
              <a:endParaRPr lang="zh-CN" altLang="en-US">
                <a:latin typeface="Arial" panose="020B0604020202020204" pitchFamily="34" charset="0"/>
                <a:ea typeface="宋体" pitchFamily="2" charset="-122"/>
              </a:endParaRPr>
            </a:p>
          </p:txBody>
        </p:sp>
        <p:sp>
          <p:nvSpPr>
            <p:cNvPr id="2055" name="流程图: 延期 7174"/>
            <p:cNvSpPr/>
            <p:nvPr/>
          </p:nvSpPr>
          <p:spPr>
            <a:xfrm>
              <a:off x="5196" y="3080"/>
              <a:ext cx="164" cy="201"/>
            </a:xfrm>
            <a:prstGeom prst="flowChartDelay">
              <a:avLst/>
            </a:prstGeom>
            <a:solidFill>
              <a:schemeClr val="hlink"/>
            </a:solidFill>
            <a:ln w="9525">
              <a:noFill/>
            </a:ln>
          </p:spPr>
          <p:txBody>
            <a:bodyPr anchor="t" anchorCtr="0"/>
            <a:p>
              <a:pPr lvl="0" indent="0"/>
              <a:endParaRPr lang="zh-CN" altLang="en-US">
                <a:latin typeface="Arial" panose="020B0604020202020204" pitchFamily="34" charset="0"/>
                <a:ea typeface="宋体" pitchFamily="2" charset="-122"/>
              </a:endParaRPr>
            </a:p>
          </p:txBody>
        </p:sp>
      </p:grpSp>
      <p:sp>
        <p:nvSpPr>
          <p:cNvPr id="7176" name="副标题 7175"/>
          <p:cNvSpPr>
            <a:spLocks noGrp="1"/>
          </p:cNvSpPr>
          <p:nvPr>
            <p:ph type="subTitle" idx="1"/>
          </p:nvPr>
        </p:nvSpPr>
        <p:spPr>
          <a:xfrm>
            <a:off x="4673600" y="2927350"/>
            <a:ext cx="4013200" cy="1822450"/>
          </a:xfrm>
          <a:prstGeom prst="rect">
            <a:avLst/>
          </a:prstGeom>
          <a:noFill/>
          <a:ln w="9525">
            <a:noFill/>
          </a:ln>
        </p:spPr>
        <p:txBody>
          <a:bodyPr anchor="b"/>
          <a:lstStyle>
            <a:lvl1pPr marL="0" lvl="0" indent="0">
              <a:buClr>
                <a:schemeClr val="tx1"/>
              </a:buClr>
              <a:buSzPct val="75000"/>
              <a:buFont typeface="Wingdings" panose="05000000000000000000" pitchFamily="2" charset="2"/>
              <a:buNone/>
              <a:defRPr>
                <a:solidFill>
                  <a:schemeClr val="tx2"/>
                </a:solidFill>
              </a:defRPr>
            </a:lvl1pPr>
            <a:lvl2pPr marL="457200" lvl="1" indent="0" algn="ctr">
              <a:buClr>
                <a:schemeClr val="tx1"/>
              </a:buClr>
              <a:buSzPct val="75000"/>
              <a:buFontTx/>
              <a:buNone/>
              <a:defRPr>
                <a:solidFill>
                  <a:schemeClr val="tx2"/>
                </a:solidFill>
              </a:defRPr>
            </a:lvl2pPr>
            <a:lvl3pPr marL="914400" lvl="2" indent="0" algn="ctr">
              <a:buClr>
                <a:schemeClr val="tx1"/>
              </a:buClr>
              <a:buSzPct val="75000"/>
              <a:buFont typeface="Wingdings" panose="05000000000000000000" pitchFamily="2" charset="2"/>
              <a:buNone/>
              <a:defRPr>
                <a:solidFill>
                  <a:schemeClr val="tx2"/>
                </a:solidFill>
              </a:defRPr>
            </a:lvl3pPr>
            <a:lvl4pPr marL="1371600" lvl="3" indent="0" algn="ctr">
              <a:buClr>
                <a:schemeClr val="tx1"/>
              </a:buClr>
              <a:buSzPct val="80000"/>
              <a:buFontTx/>
              <a:buNone/>
              <a:defRPr>
                <a:solidFill>
                  <a:schemeClr val="tx2"/>
                </a:solidFill>
              </a:defRPr>
            </a:lvl4pPr>
            <a:lvl5pPr marL="1828800" lvl="4" indent="0" algn="ctr">
              <a:buClr>
                <a:schemeClr val="tx1"/>
              </a:buClr>
              <a:buSzPct val="65000"/>
              <a:buFont typeface="Wingdings" panose="05000000000000000000" pitchFamily="2" charset="2"/>
              <a:buNone/>
              <a:defRPr>
                <a:solidFill>
                  <a:schemeClr val="tx2"/>
                </a:solidFill>
              </a:defRPr>
            </a:lvl5pPr>
          </a:lstStyle>
          <a:p>
            <a:pPr lvl="0" fontAlgn="base"/>
            <a:r>
              <a:rPr lang="zh-CN" altLang="en-US" strike="noStrike" noProof="1" dirty="0"/>
              <a:t>单击此处编辑母版副标题样式</a:t>
            </a:r>
            <a:endParaRPr lang="zh-CN" altLang="en-US" strike="noStrike" noProof="1" dirty="0"/>
          </a:p>
        </p:txBody>
      </p:sp>
      <p:sp>
        <p:nvSpPr>
          <p:cNvPr id="7180" name="标题 7179"/>
          <p:cNvSpPr>
            <a:spLocks noGrp="1"/>
          </p:cNvSpPr>
          <p:nvPr>
            <p:ph type="ctrTitle" sz="quarter"/>
          </p:nvPr>
        </p:nvSpPr>
        <p:spPr>
          <a:xfrm>
            <a:off x="685800" y="990600"/>
            <a:ext cx="8229600" cy="1905000"/>
          </a:xfrm>
          <a:prstGeom prst="roundRect">
            <a:avLst>
              <a:gd name="adj" fmla="val 50000"/>
            </a:avLst>
          </a:prstGeom>
          <a:noFill/>
          <a:ln w="9525">
            <a:noFill/>
          </a:ln>
        </p:spPr>
        <p:txBody>
          <a:bodyPr anchor="ctr"/>
          <a:lstStyle>
            <a:lvl1pPr lvl="0" algn="ctr">
              <a:buClrTx/>
              <a:buSzTx/>
              <a:buFontTx/>
              <a:defRPr>
                <a:solidFill>
                  <a:schemeClr val="tx1"/>
                </a:solidFill>
              </a:defRPr>
            </a:lvl1pPr>
          </a:lstStyle>
          <a:p>
            <a:pPr lvl="0" fontAlgn="base"/>
            <a:r>
              <a:rPr lang="zh-CN" altLang="en-US" strike="noStrike" noProof="1" dirty="0"/>
              <a:t>单击此处编辑母版标题样式</a:t>
            </a:r>
            <a:endParaRPr lang="zh-CN" altLang="en-US" strike="noStrike" noProof="1" dirty="0"/>
          </a:p>
        </p:txBody>
      </p:sp>
      <p:sp>
        <p:nvSpPr>
          <p:cNvPr id="7177" name="日期占位符 7176"/>
          <p:cNvSpPr>
            <a:spLocks noGrp="1"/>
          </p:cNvSpPr>
          <p:nvPr>
            <p:ph type="dt" sz="quarter" idx="2"/>
          </p:nvPr>
        </p:nvSpPr>
        <p:spPr>
          <a:xfrm>
            <a:off x="2438400" y="6248400"/>
            <a:ext cx="2130425" cy="474663"/>
          </a:xfrm>
          <a:prstGeom prst="rect">
            <a:avLst/>
          </a:prstGeom>
          <a:noFill/>
          <a:ln w="9525">
            <a:noFill/>
          </a:ln>
        </p:spPr>
        <p:txBody>
          <a:bodyPr anchor="b"/>
          <a:lstStyle>
            <a:lvl1pPr algn="r">
              <a:defRPr sz="1400">
                <a:solidFill>
                  <a:schemeClr val="bg1"/>
                </a:solidFill>
              </a:defRPr>
            </a:lvl1pPr>
          </a:lstStyle>
          <a:p>
            <a:pPr fontAlgn="base"/>
            <a:fld id="{BB962C8B-B14F-4D97-AF65-F5344CB8AC3E}" type="datetime1">
              <a:rPr lang="zh-CN" altLang="en-US" strike="noStrike" noProof="1" dirty="0">
                <a:latin typeface="Arial" panose="020B0604020202020204" pitchFamily="34" charset="0"/>
                <a:ea typeface="宋体" pitchFamily="2" charset="-122"/>
                <a:cs typeface="+mn-cs"/>
              </a:rPr>
            </a:fld>
            <a:endParaRPr lang="zh-CN" altLang="en-US" strike="noStrike" noProof="1" dirty="0">
              <a:latin typeface="Arial" panose="020B0604020202020204" pitchFamily="34" charset="0"/>
            </a:endParaRPr>
          </a:p>
        </p:txBody>
      </p:sp>
      <p:sp>
        <p:nvSpPr>
          <p:cNvPr id="7178" name="页脚占位符 7177"/>
          <p:cNvSpPr>
            <a:spLocks noGrp="1"/>
          </p:cNvSpPr>
          <p:nvPr>
            <p:ph type="ftr" sz="quarter" idx="3"/>
          </p:nvPr>
        </p:nvSpPr>
        <p:spPr>
          <a:xfrm>
            <a:off x="5791200" y="6248400"/>
            <a:ext cx="2897188" cy="474663"/>
          </a:xfrm>
          <a:prstGeom prst="rect">
            <a:avLst/>
          </a:prstGeom>
          <a:noFill/>
          <a:ln w="9525">
            <a:noFill/>
          </a:ln>
        </p:spPr>
        <p:txBody>
          <a:bodyPr anchor="b"/>
          <a:lstStyle>
            <a:lvl1pPr algn="r">
              <a:defRPr sz="1400"/>
            </a:lvl1pPr>
          </a:lstStyle>
          <a:p>
            <a:pPr fontAlgn="base"/>
            <a:endParaRPr lang="zh-CN" altLang="en-US" strike="noStrike" noProof="1" dirty="0">
              <a:latin typeface="Arial" panose="020B0604020202020204" pitchFamily="34" charset="0"/>
            </a:endParaRPr>
          </a:p>
        </p:txBody>
      </p:sp>
      <p:sp>
        <p:nvSpPr>
          <p:cNvPr id="7179" name="灯片编号占位符 7178"/>
          <p:cNvSpPr>
            <a:spLocks noGrp="1"/>
          </p:cNvSpPr>
          <p:nvPr>
            <p:ph type="sldNum" sz="quarter" idx="4"/>
          </p:nvPr>
        </p:nvSpPr>
        <p:spPr>
          <a:xfrm>
            <a:off x="76200" y="6248400"/>
            <a:ext cx="587375" cy="488950"/>
          </a:xfrm>
          <a:prstGeom prst="rect">
            <a:avLst/>
          </a:prstGeom>
          <a:noFill/>
          <a:ln w="9525">
            <a:noFill/>
          </a:ln>
        </p:spPr>
        <p:txBody>
          <a:bodyPr anchor="b" anchorCtr="1"/>
          <a:lstStyle>
            <a:lvl1pPr>
              <a:defRPr sz="2600" b="1">
                <a:solidFill>
                  <a:schemeClr val="bg1"/>
                </a:solidFill>
              </a:defRPr>
            </a:lvl1pPr>
          </a:lstStyle>
          <a:p>
            <a:pPr fontAlgn="base"/>
            <a:fld id="{9A0DB2DC-4C9A-4742-B13C-FB6460FD3503}" type="slidenum">
              <a:rPr lang="zh-CN" altLang="en-US" strike="noStrike" noProof="1" dirty="0">
                <a:latin typeface="Arial" panose="020B0604020202020204" pitchFamily="34" charset="0"/>
                <a:ea typeface="宋体" pitchFamily="2" charset="-122"/>
                <a:cs typeface="+mn-cs"/>
              </a:rPr>
            </a:fld>
            <a:endParaRPr lang="zh-CN" altLang="en-US" strike="noStrike" noProof="1" dirty="0">
              <a:latin typeface="Arial" panose="020B0604020202020204" pitchFamily="34" charset="0"/>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5600" y="762000"/>
            <a:ext cx="1981200" cy="532447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762000" y="762000"/>
            <a:ext cx="5828748" cy="532447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8" name="矩形 7"/>
          <p:cNvSpPr/>
          <p:nvPr>
            <p:custDataLst>
              <p:tags r:id="rId2"/>
            </p:custDataLst>
          </p:nvPr>
        </p:nvSpPr>
        <p:spPr>
          <a:xfrm>
            <a:off x="-8709" y="1506584"/>
            <a:ext cx="9152709" cy="3581374"/>
          </a:xfrm>
          <a:prstGeom prst="rect">
            <a:avLst/>
          </a:prstGeom>
          <a:blipFill dpi="0" rotWithShape="1">
            <a:blip r:embed="rId3">
              <a:extLst>
                <a:ext uri="{28A0092B-C50C-407E-A947-70E740481C1C}">
                  <a14:useLocalDpi xmlns:a14="http://schemas.microsoft.com/office/drawing/2010/main" val="0"/>
                </a:ext>
              </a:extLst>
            </a:blip>
            <a:srcRect/>
            <a:stretch>
              <a:fillRect l="-2258" t="-20790" r="-37834" b="-10297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800">
              <a:solidFill>
                <a:schemeClr val="lt1"/>
              </a:solidFill>
            </a:endParaRPr>
          </a:p>
        </p:txBody>
      </p:sp>
      <p:sp>
        <p:nvSpPr>
          <p:cNvPr id="7" name="矩形 6"/>
          <p:cNvSpPr/>
          <p:nvPr>
            <p:custDataLst>
              <p:tags r:id="rId4"/>
            </p:custDataLst>
          </p:nvPr>
        </p:nvSpPr>
        <p:spPr>
          <a:xfrm>
            <a:off x="1254034" y="1506584"/>
            <a:ext cx="6611837" cy="3581374"/>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800">
              <a:solidFill>
                <a:schemeClr val="lt1"/>
              </a:solidFill>
            </a:endParaRPr>
          </a:p>
        </p:txBody>
      </p:sp>
      <p:sp>
        <p:nvSpPr>
          <p:cNvPr id="2" name="KSO_CT1"/>
          <p:cNvSpPr>
            <a:spLocks noGrp="1"/>
          </p:cNvSpPr>
          <p:nvPr>
            <p:ph type="ctrTitle" hasCustomPrompt="1"/>
            <p:custDataLst>
              <p:tags r:id="rId5"/>
            </p:custDataLst>
          </p:nvPr>
        </p:nvSpPr>
        <p:spPr>
          <a:xfrm>
            <a:off x="1531689" y="2413000"/>
            <a:ext cx="6044766" cy="860912"/>
          </a:xfrm>
          <a:noFill/>
        </p:spPr>
        <p:txBody>
          <a:bodyPr vert="horz" lIns="0" tIns="0" rIns="0" bIns="0" rtlCol="0" anchor="b">
            <a:normAutofit/>
          </a:bodyPr>
          <a:lstStyle>
            <a:lvl1pPr algn="ctr">
              <a:defRPr lang="en-US" sz="4000" baseline="0" dirty="0">
                <a:solidFill>
                  <a:schemeClr val="accent1"/>
                </a:solidFill>
                <a:latin typeface="Arial" panose="020B0604020202020204" pitchFamily="34" charset="0"/>
                <a:ea typeface="黑体" panose="02010609060101010101" pitchFamily="49" charset="-122"/>
              </a:defRPr>
            </a:lvl1pPr>
          </a:lstStyle>
          <a:p>
            <a:pPr lvl="0" algn="ctr"/>
            <a:r>
              <a:rPr lang="zh-CN" altLang="en-US" dirty="0"/>
              <a:t>单击此处添加标题</a:t>
            </a:r>
            <a:endParaRPr lang="en-US" dirty="0"/>
          </a:p>
        </p:txBody>
      </p:sp>
      <p:sp>
        <p:nvSpPr>
          <p:cNvPr id="3" name="KSO_CT2"/>
          <p:cNvSpPr>
            <a:spLocks noGrp="1"/>
          </p:cNvSpPr>
          <p:nvPr>
            <p:ph type="subTitle" idx="1" hasCustomPrompt="1"/>
            <p:custDataLst>
              <p:tags r:id="rId6"/>
            </p:custDataLst>
          </p:nvPr>
        </p:nvSpPr>
        <p:spPr>
          <a:xfrm>
            <a:off x="1531689" y="3339623"/>
            <a:ext cx="6044766" cy="533367"/>
          </a:xfrm>
          <a:noFill/>
        </p:spPr>
        <p:txBody>
          <a:bodyPr>
            <a:normAutofit/>
          </a:bodyPr>
          <a:lstStyle>
            <a:lvl1pPr marL="0" indent="0" algn="ctr">
              <a:buNone/>
              <a:defRPr sz="2000" baseline="0">
                <a:solidFill>
                  <a:schemeClr val="bg1">
                    <a:lumMod val="50000"/>
                  </a:schemeClr>
                </a:solidFill>
                <a:latin typeface="Arial" panose="020B0604020202020204" pitchFamily="34" charset="0"/>
                <a:ea typeface="黑体" panose="020106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单击此处添加您的副标题</a:t>
            </a:r>
            <a:endParaRPr lang="zh-CN" altLang="en-US" dirty="0"/>
          </a:p>
        </p:txBody>
      </p:sp>
      <p:grpSp>
        <p:nvGrpSpPr>
          <p:cNvPr id="10" name="组合 9"/>
          <p:cNvGrpSpPr/>
          <p:nvPr>
            <p:custDataLst>
              <p:tags r:id="rId7"/>
            </p:custDataLst>
          </p:nvPr>
        </p:nvGrpSpPr>
        <p:grpSpPr>
          <a:xfrm rot="5400000">
            <a:off x="4316895" y="4347788"/>
            <a:ext cx="447600" cy="447600"/>
            <a:chOff x="4994074" y="4052493"/>
            <a:chExt cx="546840" cy="546840"/>
          </a:xfrm>
        </p:grpSpPr>
        <p:sp>
          <p:nvSpPr>
            <p:cNvPr id="20" name="椭圆 19"/>
            <p:cNvSpPr/>
            <p:nvPr>
              <p:custDataLst>
                <p:tags r:id="rId8"/>
              </p:custDataLst>
            </p:nvPr>
          </p:nvSpPr>
          <p:spPr>
            <a:xfrm>
              <a:off x="4994074" y="4052493"/>
              <a:ext cx="546840" cy="546840"/>
            </a:xfrm>
            <a:prstGeom prst="ellipse">
              <a:avLst/>
            </a:pr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2500" lnSpcReduction="20000"/>
            </a:bodyPr>
            <a:lstStyle/>
            <a:p>
              <a:pPr algn="ctr"/>
              <a:endParaRPr lang="zh-CN" altLang="en-US" sz="1800">
                <a:solidFill>
                  <a:schemeClr val="lt1"/>
                </a:solidFill>
              </a:endParaRPr>
            </a:p>
          </p:txBody>
        </p:sp>
        <p:sp>
          <p:nvSpPr>
            <p:cNvPr id="21" name="燕尾形 20"/>
            <p:cNvSpPr/>
            <p:nvPr>
              <p:custDataLst>
                <p:tags r:id="rId9"/>
              </p:custDataLst>
            </p:nvPr>
          </p:nvSpPr>
          <p:spPr>
            <a:xfrm>
              <a:off x="5182204" y="4180625"/>
              <a:ext cx="217129" cy="290577"/>
            </a:xfrm>
            <a:prstGeom prst="chevron">
              <a:avLst>
                <a:gd name="adj" fmla="val 58098"/>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62500" lnSpcReduction="20000"/>
            </a:bodyPr>
            <a:lstStyle/>
            <a:p>
              <a:pPr algn="ctr"/>
              <a:endParaRPr lang="zh-CN" altLang="en-US" sz="1800">
                <a:solidFill>
                  <a:schemeClr val="tx1"/>
                </a:solidFill>
              </a:endParaRPr>
            </a:p>
          </p:txBody>
        </p:sp>
      </p:grpSp>
      <p:cxnSp>
        <p:nvCxnSpPr>
          <p:cNvPr id="9" name="直接连接符 8"/>
          <p:cNvCxnSpPr/>
          <p:nvPr>
            <p:custDataLst>
              <p:tags r:id="rId10"/>
            </p:custDataLst>
          </p:nvPr>
        </p:nvCxnSpPr>
        <p:spPr>
          <a:xfrm>
            <a:off x="1254034" y="971006"/>
            <a:ext cx="0" cy="4728754"/>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11"/>
            </p:custDataLst>
          </p:nvPr>
        </p:nvCxnSpPr>
        <p:spPr>
          <a:xfrm>
            <a:off x="7865871" y="971006"/>
            <a:ext cx="0" cy="4728754"/>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 name="日期占位符 3"/>
          <p:cNvSpPr>
            <a:spLocks noGrp="1"/>
          </p:cNvSpPr>
          <p:nvPr>
            <p:ph type="dt" sz="half" idx="10"/>
            <p:custDataLst>
              <p:tags r:id="rId12"/>
            </p:custDataLst>
          </p:nvPr>
        </p:nvSpPr>
        <p:spPr/>
        <p:txBody>
          <a:bodyPr>
            <a:normAutofit/>
          </a:bodyPr>
          <a:lstStyle/>
          <a:p>
            <a:fld id="{20CF2FFB-81C1-4540-948A-2CC54F6B9E6F}"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normAutofit/>
          </a:bodyPr>
          <a:lstStyle/>
          <a:p>
            <a:endParaRPr lang="zh-CN" altLang="en-US"/>
          </a:p>
        </p:txBody>
      </p:sp>
      <p:sp>
        <p:nvSpPr>
          <p:cNvPr id="6" name="灯片编号占位符 5"/>
          <p:cNvSpPr>
            <a:spLocks noGrp="1"/>
          </p:cNvSpPr>
          <p:nvPr>
            <p:ph type="sldNum" sz="quarter" idx="12"/>
            <p:custDataLst>
              <p:tags r:id="rId14"/>
            </p:custDataLst>
          </p:nvPr>
        </p:nvSpPr>
        <p:spPr/>
        <p:txBody>
          <a:bodyPr>
            <a:normAutofit/>
          </a:bodyPr>
          <a:lstStyle/>
          <a:p>
            <a:fld id="{3D1D7522-3FA2-422D-AE2B-41BCDD3506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KSO_BT1"/>
          <p:cNvSpPr>
            <a:spLocks noGrp="1"/>
          </p:cNvSpPr>
          <p:nvPr>
            <p:ph type="title"/>
            <p:custDataLst>
              <p:tags r:id="rId2"/>
            </p:custDataLst>
          </p:nvPr>
        </p:nvSpPr>
        <p:spPr>
          <a:xfrm>
            <a:off x="1494000" y="2001600"/>
            <a:ext cx="6267600" cy="699594"/>
          </a:xfrm>
        </p:spPr>
        <p:txBody>
          <a:bodyPr/>
          <a:lstStyle>
            <a:lvl1pPr>
              <a:defRPr/>
            </a:lvl1pPr>
          </a:lstStyle>
          <a:p>
            <a:r>
              <a:rPr lang="zh-CN" altLang="en-US" dirty="0"/>
              <a:t>单击此处编辑母版标题样式</a:t>
            </a:r>
            <a:endParaRPr lang="en-US" dirty="0"/>
          </a:p>
        </p:txBody>
      </p:sp>
      <p:sp>
        <p:nvSpPr>
          <p:cNvPr id="3" name="KSO_BC1"/>
          <p:cNvSpPr>
            <a:spLocks noGrp="1"/>
          </p:cNvSpPr>
          <p:nvPr>
            <p:ph idx="1"/>
            <p:custDataLst>
              <p:tags r:id="rId3"/>
            </p:custDataLst>
          </p:nvPr>
        </p:nvSpPr>
        <p:spPr>
          <a:xfrm>
            <a:off x="1130400" y="2883600"/>
            <a:ext cx="6634800" cy="1771200"/>
          </a:xfrm>
        </p:spPr>
        <p:txBody>
          <a:bodyPr>
            <a:normAutofit/>
          </a:bodyPr>
          <a:lstStyle>
            <a:lvl1pPr marL="356235" indent="-356235" algn="l">
              <a:spcBef>
                <a:spcPts val="0"/>
              </a:spcBef>
              <a:defRPr sz="2400">
                <a:solidFill>
                  <a:schemeClr val="tx1"/>
                </a:solidFill>
              </a:defRPr>
            </a:lvl1pPr>
            <a:lvl2pPr marL="719455" indent="-285750" algn="l" defTabSz="718820">
              <a:spcBef>
                <a:spcPts val="0"/>
              </a:spcBef>
              <a:buFont typeface="Arial" panose="020B0604020202020204" pitchFamily="34" charset="0"/>
              <a:buChar char="•"/>
              <a:tabLst>
                <a:tab pos="804545" algn="l"/>
              </a:tabLst>
              <a:defRPr sz="2000">
                <a:solidFill>
                  <a:schemeClr val="tx1"/>
                </a:solidFill>
              </a:defRPr>
            </a:lvl2pPr>
          </a:lstStyle>
          <a:p>
            <a:pPr lvl="0"/>
            <a:r>
              <a:rPr lang="zh-CN" altLang="zh-CN" dirty="0"/>
              <a:t>单击此处编辑母版文本样式</a:t>
            </a:r>
            <a:endParaRPr lang="zh-CN" altLang="zh-CN" dirty="0"/>
          </a:p>
          <a:p>
            <a:pPr lvl="1"/>
            <a:r>
              <a:rPr lang="zh-CN" altLang="zh-CN" dirty="0"/>
              <a:t>第二级</a:t>
            </a:r>
            <a:endParaRPr lang="zh-CN" altLang="zh-CN" dirty="0"/>
          </a:p>
          <a:p>
            <a:pPr lvl="2"/>
            <a:r>
              <a:rPr lang="zh-CN" altLang="zh-CN" dirty="0"/>
              <a:t>第三级</a:t>
            </a:r>
            <a:endParaRPr lang="zh-CN" altLang="zh-CN" dirty="0"/>
          </a:p>
          <a:p>
            <a:pPr lvl="3"/>
            <a:r>
              <a:rPr lang="zh-CN" altLang="zh-CN" dirty="0"/>
              <a:t>第四级</a:t>
            </a:r>
            <a:endParaRPr lang="zh-CN" altLang="zh-CN" dirty="0"/>
          </a:p>
          <a:p>
            <a:pPr lvl="4"/>
            <a:r>
              <a:rPr lang="zh-CN" altLang="zh-CN" dirty="0"/>
              <a:t>第五级</a:t>
            </a:r>
            <a:endParaRPr lang="zh-CN" altLang="zh-CN" dirty="0"/>
          </a:p>
        </p:txBody>
      </p:sp>
      <p:sp>
        <p:nvSpPr>
          <p:cNvPr id="4" name="日期占位符 3"/>
          <p:cNvSpPr>
            <a:spLocks noGrp="1"/>
          </p:cNvSpPr>
          <p:nvPr>
            <p:ph type="dt" sz="half" idx="10"/>
            <p:custDataLst>
              <p:tags r:id="rId4"/>
            </p:custDataLst>
          </p:nvPr>
        </p:nvSpPr>
        <p:spPr/>
        <p:txBody>
          <a:bodyPr/>
          <a:lstStyle/>
          <a:p>
            <a:fld id="{20CF2FFB-81C1-4540-948A-2CC54F6B9E6F}"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3D1D7522-3FA2-422D-AE2B-41BCDD35069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7" name="矩形 6"/>
          <p:cNvSpPr/>
          <p:nvPr>
            <p:custDataLst>
              <p:tags r:id="rId2"/>
            </p:custDataLst>
          </p:nvPr>
        </p:nvSpPr>
        <p:spPr>
          <a:xfrm>
            <a:off x="3978111" y="3054286"/>
            <a:ext cx="4600281" cy="861488"/>
          </a:xfrm>
          <a:prstGeom prst="rect">
            <a:avLst/>
          </a:prstGeom>
          <a:solidFill>
            <a:srgbClr val="D49A4C">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p>
        </p:txBody>
      </p:sp>
      <p:sp>
        <p:nvSpPr>
          <p:cNvPr id="2" name="标题 1"/>
          <p:cNvSpPr>
            <a:spLocks noGrp="1"/>
          </p:cNvSpPr>
          <p:nvPr>
            <p:ph type="title"/>
            <p:custDataLst>
              <p:tags r:id="rId3"/>
            </p:custDataLst>
          </p:nvPr>
        </p:nvSpPr>
        <p:spPr>
          <a:xfrm>
            <a:off x="4118400" y="3168000"/>
            <a:ext cx="4460400" cy="651600"/>
          </a:xfrm>
        </p:spPr>
        <p:txBody>
          <a:bodyPr anchor="ctr" anchorCtr="0">
            <a:normAutofit/>
          </a:bodyPr>
          <a:lstStyle>
            <a:lvl1pPr>
              <a:defRPr sz="2800" b="0">
                <a:solidFill>
                  <a:schemeClr val="bg1"/>
                </a:solidFill>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4"/>
            </p:custDataLst>
          </p:nvPr>
        </p:nvSpPr>
        <p:spPr>
          <a:xfrm>
            <a:off x="3480475" y="4029488"/>
            <a:ext cx="5097917" cy="969712"/>
          </a:xfrm>
        </p:spPr>
        <p:txBody>
          <a:bodyPr/>
          <a:lstStyle>
            <a:lvl1pPr marL="0" indent="0" algn="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custDataLst>
              <p:tags r:id="rId5"/>
            </p:custDataLst>
          </p:nvPr>
        </p:nvSpPr>
        <p:spPr/>
        <p:txBody>
          <a:bodyPr/>
          <a:lstStyle/>
          <a:p>
            <a:fld id="{20CF2FFB-81C1-4540-948A-2CC54F6B9E6F}"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p:txBody>
          <a:bodyPr/>
          <a:lstStyle/>
          <a:p>
            <a:endParaRPr lang="zh-CN" altLang="en-US"/>
          </a:p>
        </p:txBody>
      </p:sp>
      <p:sp>
        <p:nvSpPr>
          <p:cNvPr id="6" name="灯片编号占位符 5"/>
          <p:cNvSpPr>
            <a:spLocks noGrp="1"/>
          </p:cNvSpPr>
          <p:nvPr>
            <p:ph type="sldNum" sz="quarter" idx="12"/>
            <p:custDataLst>
              <p:tags r:id="rId7"/>
            </p:custDataLst>
          </p:nvPr>
        </p:nvSpPr>
        <p:spPr/>
        <p:txBody>
          <a:bodyPr/>
          <a:lstStyle/>
          <a:p>
            <a:fld id="{3D1D7522-3FA2-422D-AE2B-41BCDD35069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KSO_BT1"/>
          <p:cNvSpPr>
            <a:spLocks noGrp="1"/>
          </p:cNvSpPr>
          <p:nvPr>
            <p:ph type="title"/>
            <p:custDataLst>
              <p:tags r:id="rId2"/>
            </p:custDataLst>
          </p:nvPr>
        </p:nvSpPr>
        <p:spPr>
          <a:xfrm>
            <a:off x="1494000" y="462628"/>
            <a:ext cx="6267600" cy="699594"/>
          </a:xfrm>
        </p:spPr>
        <p:txBody>
          <a:bodyPr/>
          <a:lstStyle/>
          <a:p>
            <a:r>
              <a:rPr lang="zh-CN" altLang="en-US" dirty="0"/>
              <a:t>单击此处编辑母版标题样式</a:t>
            </a:r>
            <a:endParaRPr lang="en-US" dirty="0"/>
          </a:p>
        </p:txBody>
      </p:sp>
      <p:sp>
        <p:nvSpPr>
          <p:cNvPr id="3" name="KSO_BC1"/>
          <p:cNvSpPr>
            <a:spLocks noGrp="1"/>
          </p:cNvSpPr>
          <p:nvPr>
            <p:ph sz="half" idx="1"/>
            <p:custDataLst>
              <p:tags r:id="rId3"/>
            </p:custDataLst>
          </p:nvPr>
        </p:nvSpPr>
        <p:spPr>
          <a:xfrm>
            <a:off x="1130400" y="1618896"/>
            <a:ext cx="6634800" cy="1956622"/>
          </a:xfrm>
        </p:spPr>
        <p:txBody>
          <a:bodyPr>
            <a:normAutofit/>
          </a:bodyPr>
          <a:lstStyle>
            <a:lvl1pPr algn="l">
              <a:defRPr sz="2400">
                <a:solidFill>
                  <a:schemeClr val="tx1"/>
                </a:solidFill>
              </a:defRPr>
            </a:lvl1pPr>
            <a:lvl2pPr algn="l">
              <a:defRPr sz="2000">
                <a:solidFill>
                  <a:schemeClr val="tx1"/>
                </a:solidFill>
              </a:defRPr>
            </a:lvl2pPr>
          </a:lstStyle>
          <a:p>
            <a:pPr lvl="0"/>
            <a:r>
              <a:rPr lang="zh-CN" altLang="zh-CN" dirty="0"/>
              <a:t>单击此处编辑母版文本样式</a:t>
            </a:r>
            <a:endParaRPr lang="zh-CN" altLang="zh-CN" dirty="0"/>
          </a:p>
          <a:p>
            <a:pPr lvl="1"/>
            <a:r>
              <a:rPr lang="zh-CN" altLang="zh-CN" dirty="0"/>
              <a:t>第二级</a:t>
            </a:r>
            <a:endParaRPr lang="zh-CN" altLang="zh-CN" dirty="0"/>
          </a:p>
          <a:p>
            <a:pPr lvl="2"/>
            <a:r>
              <a:rPr lang="zh-CN" altLang="zh-CN" dirty="0"/>
              <a:t>第三级</a:t>
            </a:r>
            <a:endParaRPr lang="zh-CN" altLang="zh-CN" dirty="0"/>
          </a:p>
          <a:p>
            <a:pPr lvl="3"/>
            <a:r>
              <a:rPr lang="zh-CN" altLang="zh-CN" dirty="0"/>
              <a:t>第四级</a:t>
            </a:r>
            <a:endParaRPr lang="zh-CN" altLang="zh-CN" dirty="0"/>
          </a:p>
          <a:p>
            <a:pPr lvl="4"/>
            <a:r>
              <a:rPr lang="zh-CN" altLang="zh-CN" dirty="0"/>
              <a:t>第五级</a:t>
            </a:r>
            <a:endParaRPr lang="zh-CN" altLang="zh-CN" dirty="0"/>
          </a:p>
        </p:txBody>
      </p:sp>
      <p:sp>
        <p:nvSpPr>
          <p:cNvPr id="4" name="KSO_BC2"/>
          <p:cNvSpPr>
            <a:spLocks noGrp="1"/>
          </p:cNvSpPr>
          <p:nvPr>
            <p:ph sz="half" idx="2"/>
            <p:custDataLst>
              <p:tags r:id="rId4"/>
            </p:custDataLst>
          </p:nvPr>
        </p:nvSpPr>
        <p:spPr>
          <a:xfrm>
            <a:off x="1130400" y="3846770"/>
            <a:ext cx="6634800" cy="1956622"/>
          </a:xfrm>
        </p:spPr>
        <p:txBody>
          <a:bodyPr>
            <a:normAutofit/>
          </a:bodyPr>
          <a:lstStyle>
            <a:lvl1pPr algn="l">
              <a:defRPr sz="2400">
                <a:solidFill>
                  <a:schemeClr val="tx1"/>
                </a:solidFill>
              </a:defRPr>
            </a:lvl1pPr>
            <a:lvl2pPr algn="l">
              <a:defRPr sz="2000">
                <a:solidFill>
                  <a:schemeClr val="tx1"/>
                </a:solidFill>
              </a:defRPr>
            </a:lvl2pPr>
          </a:lstStyle>
          <a:p>
            <a:pPr lvl="0"/>
            <a:r>
              <a:rPr lang="zh-CN" altLang="zh-CN" dirty="0"/>
              <a:t>单击此处编辑母版文本样式</a:t>
            </a:r>
            <a:endParaRPr lang="zh-CN" altLang="zh-CN" dirty="0"/>
          </a:p>
          <a:p>
            <a:pPr lvl="1"/>
            <a:r>
              <a:rPr lang="zh-CN" altLang="zh-CN" dirty="0"/>
              <a:t>第二级</a:t>
            </a:r>
            <a:endParaRPr lang="zh-CN" altLang="zh-CN" dirty="0"/>
          </a:p>
          <a:p>
            <a:pPr lvl="2"/>
            <a:r>
              <a:rPr lang="zh-CN" altLang="zh-CN" dirty="0"/>
              <a:t>第三级</a:t>
            </a:r>
            <a:endParaRPr lang="zh-CN" altLang="zh-CN" dirty="0"/>
          </a:p>
          <a:p>
            <a:pPr lvl="3"/>
            <a:r>
              <a:rPr lang="zh-CN" altLang="zh-CN" dirty="0"/>
              <a:t>第四级</a:t>
            </a:r>
            <a:endParaRPr lang="zh-CN" altLang="zh-CN" dirty="0"/>
          </a:p>
          <a:p>
            <a:pPr lvl="4"/>
            <a:r>
              <a:rPr lang="zh-CN" altLang="zh-CN" dirty="0"/>
              <a:t>第五级</a:t>
            </a:r>
            <a:endParaRPr lang="zh-CN" altLang="zh-CN" dirty="0"/>
          </a:p>
        </p:txBody>
      </p:sp>
      <p:sp>
        <p:nvSpPr>
          <p:cNvPr id="5" name="日期占位符 4"/>
          <p:cNvSpPr>
            <a:spLocks noGrp="1"/>
          </p:cNvSpPr>
          <p:nvPr>
            <p:ph type="dt" sz="half" idx="10"/>
            <p:custDataLst>
              <p:tags r:id="rId5"/>
            </p:custDataLst>
          </p:nvPr>
        </p:nvSpPr>
        <p:spPr/>
        <p:txBody>
          <a:bodyPr/>
          <a:lstStyle/>
          <a:p>
            <a:fld id="{20CF2FFB-81C1-4540-948A-2CC54F6B9E6F}"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3D1D7522-3FA2-422D-AE2B-41BCDD35069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KSO_BT1"/>
          <p:cNvSpPr>
            <a:spLocks noGrp="1"/>
          </p:cNvSpPr>
          <p:nvPr>
            <p:ph type="title"/>
            <p:custDataLst>
              <p:tags r:id="rId2"/>
            </p:custDataLst>
          </p:nvPr>
        </p:nvSpPr>
        <p:spPr>
          <a:xfrm>
            <a:off x="1727199" y="118532"/>
            <a:ext cx="6984076" cy="717022"/>
          </a:xfrm>
        </p:spPr>
        <p:txBody>
          <a:bodyPr/>
          <a:lstStyle/>
          <a:p>
            <a:r>
              <a:rPr lang="zh-CN" altLang="en-US"/>
              <a:t>单击此处编辑母版标题样式</a:t>
            </a:r>
            <a:endParaRPr lang="en-US" dirty="0"/>
          </a:p>
        </p:txBody>
      </p:sp>
      <p:sp>
        <p:nvSpPr>
          <p:cNvPr id="3" name="Text Placeholder 2"/>
          <p:cNvSpPr>
            <a:spLocks noGrp="1"/>
          </p:cNvSpPr>
          <p:nvPr>
            <p:ph type="body" idx="1"/>
            <p:custDataLst>
              <p:tags r:id="rId3"/>
            </p:custDataLst>
          </p:nvPr>
        </p:nvSpPr>
        <p:spPr>
          <a:xfrm>
            <a:off x="824576" y="1376362"/>
            <a:ext cx="3868340"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KSO_BC1"/>
          <p:cNvSpPr>
            <a:spLocks noGrp="1"/>
          </p:cNvSpPr>
          <p:nvPr>
            <p:ph sz="half" idx="2"/>
            <p:custDataLst>
              <p:tags r:id="rId4"/>
            </p:custDataLst>
          </p:nvPr>
        </p:nvSpPr>
        <p:spPr>
          <a:xfrm>
            <a:off x="824576" y="2200274"/>
            <a:ext cx="3868340" cy="3684588"/>
          </a:xfrm>
        </p:spPr>
        <p:txBody>
          <a:bodyPr/>
          <a:lstStyle/>
          <a:p>
            <a:pPr lvl="0"/>
            <a:r>
              <a:rPr lang="zh-CN" altLang="zh-CN" dirty="0"/>
              <a:t>单击此处编辑母版文本样式</a:t>
            </a:r>
            <a:endParaRPr lang="zh-CN" altLang="zh-CN" dirty="0"/>
          </a:p>
          <a:p>
            <a:pPr lvl="1"/>
            <a:r>
              <a:rPr lang="zh-CN" altLang="zh-CN" dirty="0"/>
              <a:t>第二级</a:t>
            </a:r>
            <a:endParaRPr lang="zh-CN" altLang="zh-CN" dirty="0"/>
          </a:p>
          <a:p>
            <a:pPr lvl="2"/>
            <a:r>
              <a:rPr lang="zh-CN" altLang="zh-CN" dirty="0"/>
              <a:t>第三级</a:t>
            </a:r>
            <a:endParaRPr lang="zh-CN" altLang="zh-CN" dirty="0"/>
          </a:p>
          <a:p>
            <a:pPr lvl="3"/>
            <a:r>
              <a:rPr lang="zh-CN" altLang="zh-CN" dirty="0"/>
              <a:t>第四级</a:t>
            </a:r>
            <a:endParaRPr lang="zh-CN" altLang="zh-CN" dirty="0"/>
          </a:p>
          <a:p>
            <a:pPr lvl="4"/>
            <a:r>
              <a:rPr lang="zh-CN" altLang="zh-CN" dirty="0"/>
              <a:t>第五级</a:t>
            </a:r>
            <a:endParaRPr lang="zh-CN" altLang="zh-CN" dirty="0"/>
          </a:p>
        </p:txBody>
      </p:sp>
      <p:sp>
        <p:nvSpPr>
          <p:cNvPr id="5" name="Text Placeholder 4"/>
          <p:cNvSpPr>
            <a:spLocks noGrp="1"/>
          </p:cNvSpPr>
          <p:nvPr>
            <p:ph type="body" sz="quarter" idx="3"/>
            <p:custDataLst>
              <p:tags r:id="rId5"/>
            </p:custDataLst>
          </p:nvPr>
        </p:nvSpPr>
        <p:spPr>
          <a:xfrm>
            <a:off x="4823884" y="1376362"/>
            <a:ext cx="3887391"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KSO_BC2"/>
          <p:cNvSpPr>
            <a:spLocks noGrp="1"/>
          </p:cNvSpPr>
          <p:nvPr>
            <p:ph sz="quarter" idx="4"/>
            <p:custDataLst>
              <p:tags r:id="rId6"/>
            </p:custDataLst>
          </p:nvPr>
        </p:nvSpPr>
        <p:spPr>
          <a:xfrm>
            <a:off x="4823884" y="2200274"/>
            <a:ext cx="3887391" cy="3684588"/>
          </a:xfrm>
        </p:spPr>
        <p:txBody>
          <a:bodyPr/>
          <a:lstStyle/>
          <a:p>
            <a:pPr lvl="0"/>
            <a:r>
              <a:rPr lang="zh-CN" altLang="zh-CN" dirty="0"/>
              <a:t>单击此处编辑母版文本样式</a:t>
            </a:r>
            <a:endParaRPr lang="zh-CN" altLang="zh-CN" dirty="0"/>
          </a:p>
          <a:p>
            <a:pPr lvl="1"/>
            <a:r>
              <a:rPr lang="zh-CN" altLang="zh-CN" dirty="0"/>
              <a:t>第二级</a:t>
            </a:r>
            <a:endParaRPr lang="zh-CN" altLang="zh-CN" dirty="0"/>
          </a:p>
          <a:p>
            <a:pPr lvl="2"/>
            <a:r>
              <a:rPr lang="zh-CN" altLang="zh-CN" dirty="0"/>
              <a:t>第三级</a:t>
            </a:r>
            <a:endParaRPr lang="zh-CN" altLang="zh-CN" dirty="0"/>
          </a:p>
          <a:p>
            <a:pPr lvl="3"/>
            <a:r>
              <a:rPr lang="zh-CN" altLang="zh-CN" dirty="0"/>
              <a:t>第四级</a:t>
            </a:r>
            <a:endParaRPr lang="zh-CN" altLang="zh-CN" dirty="0"/>
          </a:p>
          <a:p>
            <a:pPr lvl="4"/>
            <a:r>
              <a:rPr lang="zh-CN" altLang="zh-CN" dirty="0"/>
              <a:t>第五级</a:t>
            </a:r>
            <a:endParaRPr lang="zh-CN" altLang="zh-CN" dirty="0"/>
          </a:p>
        </p:txBody>
      </p:sp>
      <p:sp>
        <p:nvSpPr>
          <p:cNvPr id="7" name="日期占位符 6"/>
          <p:cNvSpPr>
            <a:spLocks noGrp="1"/>
          </p:cNvSpPr>
          <p:nvPr>
            <p:ph type="dt" sz="half" idx="10"/>
            <p:custDataLst>
              <p:tags r:id="rId7"/>
            </p:custDataLst>
          </p:nvPr>
        </p:nvSpPr>
        <p:spPr/>
        <p:txBody>
          <a:bodyPr/>
          <a:lstStyle/>
          <a:p>
            <a:fld id="{20CF2FFB-81C1-4540-948A-2CC54F6B9E6F}"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3D1D7522-3FA2-422D-AE2B-41BCDD35069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5" name="矩形 4"/>
          <p:cNvSpPr/>
          <p:nvPr>
            <p:custDataLst>
              <p:tags r:id="rId2"/>
            </p:custDataLst>
          </p:nvPr>
        </p:nvSpPr>
        <p:spPr>
          <a:xfrm>
            <a:off x="-19049" y="0"/>
            <a:ext cx="9163050" cy="6858000"/>
          </a:xfrm>
          <a:prstGeom prst="rect">
            <a:avLst/>
          </a:prstGeom>
          <a:blipFill dpi="0" rotWithShape="1">
            <a:blip r:embed="rId3">
              <a:extLst>
                <a:ext uri="{28A0092B-C50C-407E-A947-70E740481C1C}">
                  <a14:useLocalDpi xmlns:a14="http://schemas.microsoft.com/office/drawing/2010/main" val="0"/>
                </a:ext>
              </a:extLst>
            </a:blip>
            <a:srcRect/>
            <a:stretch>
              <a:fillRect l="-53574" t="-20790" r="-114386" b="-10297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endParaRPr>
          </a:p>
        </p:txBody>
      </p:sp>
      <p:sp>
        <p:nvSpPr>
          <p:cNvPr id="6" name="矩形 5"/>
          <p:cNvSpPr/>
          <p:nvPr>
            <p:custDataLst>
              <p:tags r:id="rId4"/>
            </p:custDataLst>
          </p:nvPr>
        </p:nvSpPr>
        <p:spPr>
          <a:xfrm>
            <a:off x="-19049" y="0"/>
            <a:ext cx="9163049" cy="6858000"/>
          </a:xfrm>
          <a:prstGeom prst="rect">
            <a:avLst/>
          </a:prstGeom>
          <a:solidFill>
            <a:srgbClr val="FFFFFF">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endParaRPr>
          </a:p>
        </p:txBody>
      </p:sp>
      <p:sp>
        <p:nvSpPr>
          <p:cNvPr id="2" name="日期占位符 1"/>
          <p:cNvSpPr>
            <a:spLocks noGrp="1"/>
          </p:cNvSpPr>
          <p:nvPr>
            <p:ph type="dt" sz="half" idx="10"/>
            <p:custDataLst>
              <p:tags r:id="rId5"/>
            </p:custDataLst>
          </p:nvPr>
        </p:nvSpPr>
        <p:spPr/>
        <p:txBody>
          <a:bodyPr/>
          <a:lstStyle/>
          <a:p>
            <a:fld id="{20CF2FFB-81C1-4540-948A-2CC54F6B9E6F}" type="datetimeFigureOut">
              <a:rPr lang="zh-CN" altLang="en-US" smtClean="0"/>
            </a:fld>
            <a:endParaRPr lang="zh-CN" altLang="en-US"/>
          </a:p>
        </p:txBody>
      </p:sp>
      <p:sp>
        <p:nvSpPr>
          <p:cNvPr id="3" name="页脚占位符 2"/>
          <p:cNvSpPr>
            <a:spLocks noGrp="1"/>
          </p:cNvSpPr>
          <p:nvPr>
            <p:ph type="ftr" sz="quarter" idx="11"/>
            <p:custDataLst>
              <p:tags r:id="rId6"/>
            </p:custDataLst>
          </p:nvPr>
        </p:nvSpPr>
        <p:spPr/>
        <p:txBody>
          <a:bodyPr/>
          <a:lstStyle/>
          <a:p>
            <a:endParaRPr lang="zh-CN" altLang="en-US"/>
          </a:p>
        </p:txBody>
      </p:sp>
      <p:sp>
        <p:nvSpPr>
          <p:cNvPr id="4" name="灯片编号占位符 3"/>
          <p:cNvSpPr>
            <a:spLocks noGrp="1"/>
          </p:cNvSpPr>
          <p:nvPr>
            <p:ph type="sldNum" sz="quarter" idx="12"/>
            <p:custDataLst>
              <p:tags r:id="rId7"/>
            </p:custDataLst>
          </p:nvPr>
        </p:nvSpPr>
        <p:spPr/>
        <p:txBody>
          <a:bodyPr/>
          <a:lstStyle/>
          <a:p>
            <a:fld id="{3D1D7522-3FA2-422D-AE2B-41BCDD35069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3" name="KSO_BC1"/>
          <p:cNvSpPr>
            <a:spLocks noGrp="1"/>
          </p:cNvSpPr>
          <p:nvPr>
            <p:ph type="pic" idx="1"/>
            <p:custDataLst>
              <p:tags r:id="rId2"/>
            </p:custDataLst>
          </p:nvPr>
        </p:nvSpPr>
        <p:spPr>
          <a:xfrm>
            <a:off x="0" y="640800"/>
            <a:ext cx="9144000" cy="4507200"/>
          </a:xfrm>
        </p:spPr>
        <p:txBody>
          <a:bodyPr anchor="ctr" anchorCtr="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dirty="0"/>
              <a:t>单击图标添加图片</a:t>
            </a:r>
            <a:endParaRPr lang="en-US" dirty="0"/>
          </a:p>
        </p:txBody>
      </p:sp>
      <p:sp>
        <p:nvSpPr>
          <p:cNvPr id="4" name="KSO_BC2"/>
          <p:cNvSpPr>
            <a:spLocks noGrp="1"/>
          </p:cNvSpPr>
          <p:nvPr>
            <p:ph type="body" sz="half" idx="2"/>
            <p:custDataLst>
              <p:tags r:id="rId3"/>
            </p:custDataLst>
          </p:nvPr>
        </p:nvSpPr>
        <p:spPr>
          <a:xfrm>
            <a:off x="406800" y="5468400"/>
            <a:ext cx="8334000" cy="1162800"/>
          </a:xfrm>
        </p:spPr>
        <p:txBody>
          <a:bodyPr lIns="0" tIns="0" rIns="0" bIns="0">
            <a:normAutofit/>
          </a:bodyPr>
          <a:lstStyle>
            <a:lvl1pPr marL="0" indent="0" algn="l">
              <a:spcBef>
                <a:spcPts val="0"/>
              </a:spcBef>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2" name="KSO_BT1"/>
          <p:cNvSpPr>
            <a:spLocks noGrp="1"/>
          </p:cNvSpPr>
          <p:nvPr>
            <p:ph type="title"/>
            <p:custDataLst>
              <p:tags r:id="rId4"/>
            </p:custDataLst>
          </p:nvPr>
        </p:nvSpPr>
        <p:spPr>
          <a:xfrm>
            <a:off x="5554800" y="1814400"/>
            <a:ext cx="2030400" cy="2228400"/>
          </a:xfrm>
        </p:spPr>
        <p:txBody>
          <a:bodyPr lIns="0" tIns="0" rIns="0" bIns="0" anchor="ctr" anchorCtr="0"/>
          <a:lstStyle>
            <a:lvl1pPr algn="ctr">
              <a:defRPr sz="3200"/>
            </a:lvl1pPr>
          </a:lstStyle>
          <a:p>
            <a:r>
              <a:rPr lang="zh-CN" altLang="en-US" dirty="0"/>
              <a:t>单击此处编辑母版标题样式</a:t>
            </a:r>
            <a:endParaRPr lang="en-US" dirty="0"/>
          </a:p>
        </p:txBody>
      </p:sp>
      <p:sp>
        <p:nvSpPr>
          <p:cNvPr id="5" name="日期占位符 4"/>
          <p:cNvSpPr>
            <a:spLocks noGrp="1"/>
          </p:cNvSpPr>
          <p:nvPr>
            <p:ph type="dt" sz="half" idx="10"/>
            <p:custDataLst>
              <p:tags r:id="rId5"/>
            </p:custDataLst>
          </p:nvPr>
        </p:nvSpPr>
        <p:spPr/>
        <p:txBody>
          <a:bodyPr/>
          <a:lstStyle/>
          <a:p>
            <a:fld id="{20CF2FFB-81C1-4540-948A-2CC54F6B9E6F}"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3D1D7522-3FA2-422D-AE2B-41BCDD35069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KSO_BT1"/>
          <p:cNvSpPr>
            <a:spLocks noGrp="1"/>
          </p:cNvSpPr>
          <p:nvPr>
            <p:ph type="title" orient="vert"/>
            <p:custDataLst>
              <p:tags r:id="rId2"/>
            </p:custDataLst>
          </p:nvPr>
        </p:nvSpPr>
        <p:spPr>
          <a:xfrm>
            <a:off x="7628467" y="365125"/>
            <a:ext cx="886883" cy="5811838"/>
          </a:xfrm>
        </p:spPr>
        <p:txBody>
          <a:bodyPr vert="eaVert"/>
          <a:lstStyle/>
          <a:p>
            <a:r>
              <a:rPr lang="zh-CN" altLang="en-US"/>
              <a:t>单击此处编辑母版标题样式</a:t>
            </a:r>
            <a:endParaRPr lang="en-US" dirty="0"/>
          </a:p>
        </p:txBody>
      </p:sp>
      <p:sp>
        <p:nvSpPr>
          <p:cNvPr id="3" name="KSO_BC1"/>
          <p:cNvSpPr>
            <a:spLocks noGrp="1"/>
          </p:cNvSpPr>
          <p:nvPr>
            <p:ph type="body" orient="vert" idx="1"/>
            <p:custDataLst>
              <p:tags r:id="rId3"/>
            </p:custDataLst>
          </p:nvPr>
        </p:nvSpPr>
        <p:spPr>
          <a:xfrm>
            <a:off x="1585381" y="365125"/>
            <a:ext cx="5949952" cy="5811838"/>
          </a:xfrm>
        </p:spPr>
        <p:txBody>
          <a:bodyPr vert="eaVert"/>
          <a:lstStyle/>
          <a:p>
            <a:pPr lvl="0"/>
            <a:r>
              <a:rPr lang="zh-CN" altLang="zh-CN" dirty="0"/>
              <a:t>单击此处编辑母版文本样式</a:t>
            </a:r>
            <a:endParaRPr lang="zh-CN" altLang="zh-CN" dirty="0"/>
          </a:p>
          <a:p>
            <a:pPr lvl="1"/>
            <a:r>
              <a:rPr lang="zh-CN" altLang="zh-CN" dirty="0"/>
              <a:t>第二级</a:t>
            </a:r>
            <a:endParaRPr lang="zh-CN" altLang="zh-CN" dirty="0"/>
          </a:p>
          <a:p>
            <a:pPr lvl="2"/>
            <a:r>
              <a:rPr lang="zh-CN" altLang="zh-CN" dirty="0"/>
              <a:t>第三级</a:t>
            </a:r>
            <a:endParaRPr lang="zh-CN" altLang="zh-CN" dirty="0"/>
          </a:p>
          <a:p>
            <a:pPr lvl="3"/>
            <a:r>
              <a:rPr lang="zh-CN" altLang="zh-CN" dirty="0"/>
              <a:t>第四级</a:t>
            </a:r>
            <a:endParaRPr lang="zh-CN" altLang="zh-CN" dirty="0"/>
          </a:p>
          <a:p>
            <a:pPr lvl="4"/>
            <a:r>
              <a:rPr lang="zh-CN" altLang="zh-CN" dirty="0"/>
              <a:t>第五级</a:t>
            </a:r>
            <a:endParaRPr lang="zh-CN" altLang="zh-CN" dirty="0"/>
          </a:p>
        </p:txBody>
      </p:sp>
      <p:sp>
        <p:nvSpPr>
          <p:cNvPr id="4" name="日期占位符 3"/>
          <p:cNvSpPr>
            <a:spLocks noGrp="1"/>
          </p:cNvSpPr>
          <p:nvPr>
            <p:ph type="dt" sz="half" idx="10"/>
            <p:custDataLst>
              <p:tags r:id="rId4"/>
            </p:custDataLst>
          </p:nvPr>
        </p:nvSpPr>
        <p:spPr/>
        <p:txBody>
          <a:bodyPr/>
          <a:lstStyle/>
          <a:p>
            <a:fld id="{20CF2FFB-81C1-4540-948A-2CC54F6B9E6F}"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3D1D7522-3FA2-422D-AE2B-41BCDD35069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628200" y="408675"/>
            <a:ext cx="7887600" cy="5810400"/>
          </a:xfrm>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3"/>
            </p:custDataLst>
          </p:nvPr>
        </p:nvSpPr>
        <p:spPr/>
        <p:txBody>
          <a:bodyPr/>
          <a:lstStyle/>
          <a:p>
            <a:fld id="{6EF2F5ED-D19D-4097-92A9-D6092B3D6E68}" type="datetimeFigureOut">
              <a:rPr lang="zh-CN" altLang="en-US" smtClean="0"/>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A7AAEAA2-D029-4D23-B6D5-DE004B8B3ED2}"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6" name="矩形 5"/>
          <p:cNvSpPr/>
          <p:nvPr>
            <p:custDataLst>
              <p:tags r:id="rId2"/>
            </p:custDataLst>
          </p:nvPr>
        </p:nvSpPr>
        <p:spPr>
          <a:xfrm>
            <a:off x="-19049" y="0"/>
            <a:ext cx="9163050" cy="6858000"/>
          </a:xfrm>
          <a:prstGeom prst="rect">
            <a:avLst/>
          </a:prstGeom>
          <a:blipFill dpi="0" rotWithShape="1">
            <a:blip r:embed="rId3">
              <a:extLst>
                <a:ext uri="{28A0092B-C50C-407E-A947-70E740481C1C}">
                  <a14:useLocalDpi xmlns:a14="http://schemas.microsoft.com/office/drawing/2010/main" val="0"/>
                </a:ext>
              </a:extLst>
            </a:blip>
            <a:srcRect/>
            <a:stretch>
              <a:fillRect l="-53574" t="-20790" r="-114386" b="-10297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800"/>
          </a:p>
        </p:txBody>
      </p:sp>
      <p:sp>
        <p:nvSpPr>
          <p:cNvPr id="7" name="矩形 6"/>
          <p:cNvSpPr/>
          <p:nvPr>
            <p:custDataLst>
              <p:tags r:id="rId4"/>
            </p:custDataLst>
          </p:nvPr>
        </p:nvSpPr>
        <p:spPr>
          <a:xfrm>
            <a:off x="0" y="125730"/>
            <a:ext cx="9163049" cy="6858000"/>
          </a:xfrm>
          <a:prstGeom prst="rect">
            <a:avLst/>
          </a:prstGeom>
          <a:solidFill>
            <a:srgbClr val="FFFFFF">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800">
              <a:solidFill>
                <a:schemeClr val="tx1"/>
              </a:solidFill>
            </a:endParaRPr>
          </a:p>
        </p:txBody>
      </p:sp>
      <p:sp>
        <p:nvSpPr>
          <p:cNvPr id="3" name="日期占位符 2"/>
          <p:cNvSpPr>
            <a:spLocks noGrp="1"/>
          </p:cNvSpPr>
          <p:nvPr>
            <p:ph type="dt" sz="half" idx="10"/>
            <p:custDataLst>
              <p:tags r:id="rId5"/>
            </p:custDataLst>
          </p:nvPr>
        </p:nvSpPr>
        <p:spPr/>
        <p:txBody>
          <a:bodyPr>
            <a:normAutofit/>
          </a:bodyPr>
          <a:lstStyle/>
          <a:p>
            <a:fld id="{20CF2FFB-81C1-4540-948A-2CC54F6B9E6F}"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normAutofit/>
          </a:bodyPr>
          <a:lstStyle/>
          <a:p>
            <a:endParaRPr lang="zh-CN" altLang="en-US"/>
          </a:p>
        </p:txBody>
      </p:sp>
      <p:sp>
        <p:nvSpPr>
          <p:cNvPr id="5" name="灯片编号占位符 4"/>
          <p:cNvSpPr>
            <a:spLocks noGrp="1"/>
          </p:cNvSpPr>
          <p:nvPr>
            <p:ph type="sldNum" sz="quarter" idx="12"/>
            <p:custDataLst>
              <p:tags r:id="rId7"/>
            </p:custDataLst>
          </p:nvPr>
        </p:nvSpPr>
        <p:spPr/>
        <p:txBody>
          <a:bodyPr>
            <a:normAutofit/>
          </a:bodyPr>
          <a:lstStyle/>
          <a:p>
            <a:fld id="{3D1D7522-3FA2-422D-AE2B-41BCDD350694}" type="slidenum">
              <a:rPr lang="zh-CN" altLang="en-US" smtClean="0"/>
            </a:fld>
            <a:endParaRPr lang="zh-CN" altLang="en-US"/>
          </a:p>
        </p:txBody>
      </p:sp>
      <p:cxnSp>
        <p:nvCxnSpPr>
          <p:cNvPr id="8" name="直接连接符 7"/>
          <p:cNvCxnSpPr/>
          <p:nvPr>
            <p:custDataLst>
              <p:tags r:id="rId8"/>
            </p:custDataLst>
          </p:nvPr>
        </p:nvCxnSpPr>
        <p:spPr>
          <a:xfrm rot="5400000">
            <a:off x="4572000" y="996950"/>
            <a:ext cx="0" cy="6083300"/>
          </a:xfrm>
          <a:prstGeom prst="line">
            <a:avLst/>
          </a:prstGeom>
          <a:ln w="1905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9"/>
            </p:custDataLst>
          </p:nvPr>
        </p:nvCxnSpPr>
        <p:spPr>
          <a:xfrm rot="5400000">
            <a:off x="4572000" y="1687513"/>
            <a:ext cx="0" cy="6083300"/>
          </a:xfrm>
          <a:prstGeom prst="line">
            <a:avLst/>
          </a:prstGeom>
          <a:ln w="1905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1" name="文本占位符 10"/>
          <p:cNvSpPr>
            <a:spLocks noGrp="1"/>
          </p:cNvSpPr>
          <p:nvPr>
            <p:ph type="body" sz="quarter" idx="13" hasCustomPrompt="1"/>
            <p:custDataLst>
              <p:tags r:id="rId10"/>
            </p:custDataLst>
          </p:nvPr>
        </p:nvSpPr>
        <p:spPr>
          <a:xfrm>
            <a:off x="3248025" y="4156273"/>
            <a:ext cx="2647950" cy="501650"/>
          </a:xfrm>
        </p:spPr>
        <p:txBody>
          <a:bodyPr/>
          <a:lstStyle>
            <a:lvl1pPr marL="0" indent="0" algn="ctr">
              <a:buNone/>
              <a:defRPr>
                <a:solidFill>
                  <a:schemeClr val="accent1"/>
                </a:solidFill>
              </a:defRPr>
            </a:lvl1pPr>
          </a:lstStyle>
          <a:p>
            <a:pPr lvl="0"/>
            <a:r>
              <a:rPr lang="zh-CN" altLang="en-US" dirty="0"/>
              <a:t>点击此处编辑标题</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3"/>
            </p:custDataLst>
          </p:nvPr>
        </p:nvSpPr>
        <p:spPr/>
        <p:txBody>
          <a:bodyPr>
            <a:normAutofit/>
          </a:bodyPr>
          <a:lstStyle>
            <a:lvl1pPr>
              <a:defRPr sz="3600" baseline="0">
                <a:latin typeface="Arial" panose="020B0604020202020204" pitchFamily="34" charset="0"/>
                <a:ea typeface="微软雅黑"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bg>
      <p:bgPr>
        <a:blipFill rotWithShape="1">
          <a:blip r:embed="rId2"/>
          <a:stretch>
            <a:fillRect/>
          </a:stretch>
        </a:blipFill>
        <a:effectLst/>
      </p:bgPr>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219600" y="304200"/>
            <a:ext cx="87048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标题 1"/>
          <p:cNvSpPr>
            <a:spLocks noGrp="1"/>
          </p:cNvSpPr>
          <p:nvPr>
            <p:ph type="title" hasCustomPrompt="1"/>
            <p:custDataLst>
              <p:tags r:id="rId4"/>
            </p:custDataLst>
          </p:nvPr>
        </p:nvSpPr>
        <p:spPr>
          <a:xfrm>
            <a:off x="961200" y="1249200"/>
            <a:ext cx="7219800" cy="723600"/>
          </a:xfrm>
        </p:spPr>
        <p:txBody>
          <a:bodyPr anchor="ctr"/>
          <a:lstStyle>
            <a:lvl1pPr>
              <a:defRPr sz="2400" baseline="0">
                <a:solidFill>
                  <a:schemeClr val="tx1"/>
                </a:solidFill>
                <a:latin typeface="Arial" panose="020B0604020202020204" pitchFamily="34" charset="0"/>
                <a:ea typeface="微软雅黑"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5"/>
            </p:custDataLst>
          </p:nvPr>
        </p:nvSpPr>
        <p:spPr>
          <a:xfrm>
            <a:off x="960835" y="2163600"/>
            <a:ext cx="7219950" cy="3445200"/>
          </a:xfrm>
        </p:spPr>
        <p:txBody>
          <a:bodyPr>
            <a:normAutofit/>
          </a:bodyPr>
          <a:lstStyle>
            <a:lvl1pPr>
              <a:defRPr sz="2400" baseline="0">
                <a:solidFill>
                  <a:schemeClr val="tx1"/>
                </a:solidFill>
                <a:latin typeface="Arial" panose="020B0604020202020204" pitchFamily="34" charset="0"/>
                <a:ea typeface="微软雅黑" charset="-122"/>
              </a:defRPr>
            </a:lvl1pPr>
            <a:lvl2pPr>
              <a:defRPr sz="2000" baseline="0">
                <a:solidFill>
                  <a:schemeClr val="tx1"/>
                </a:solidFill>
                <a:latin typeface="Arial" panose="020B0604020202020204" pitchFamily="34" charset="0"/>
                <a:ea typeface="微软雅黑" charset="-122"/>
              </a:defRPr>
            </a:lvl2pPr>
            <a:lvl3pPr>
              <a:defRPr sz="1800" baseline="0">
                <a:solidFill>
                  <a:schemeClr val="tx1"/>
                </a:solidFill>
                <a:latin typeface="Arial" panose="020B0604020202020204" pitchFamily="34" charset="0"/>
                <a:ea typeface="微软雅黑" charset="-122"/>
              </a:defRPr>
            </a:lvl3pPr>
            <a:lvl4pPr>
              <a:defRPr sz="1600" baseline="0">
                <a:solidFill>
                  <a:schemeClr val="tx1"/>
                </a:solidFill>
                <a:latin typeface="Arial" panose="020B0604020202020204" pitchFamily="34" charset="0"/>
                <a:ea typeface="微软雅黑" charset="-122"/>
              </a:defRPr>
            </a:lvl4pPr>
            <a:lvl5pPr>
              <a:defRPr sz="1600" baseline="0">
                <a:solidFill>
                  <a:schemeClr val="tx1"/>
                </a:solidFill>
                <a:latin typeface="Arial" panose="020B0604020202020204" pitchFamily="34" charset="0"/>
                <a:ea typeface="微软雅黑"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左右">
    <p:bg>
      <p:bgPr>
        <a:blipFill rotWithShape="1">
          <a:blip r:embed="rId2"/>
          <a:stretch>
            <a:fillRect/>
          </a:stretch>
        </a:blipFill>
        <a:effectLst/>
      </p:bgPr>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2" y="7"/>
            <a:ext cx="3617595"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dirty="0">
              <a:sym typeface="+mn-ea"/>
            </a:endParaRPr>
          </a:p>
        </p:txBody>
      </p:sp>
      <p:sp>
        <p:nvSpPr>
          <p:cNvPr id="2" name="标题 1"/>
          <p:cNvSpPr>
            <a:spLocks noGrp="1"/>
          </p:cNvSpPr>
          <p:nvPr>
            <p:ph type="title" hasCustomPrompt="1"/>
            <p:custDataLst>
              <p:tags r:id="rId4"/>
            </p:custDataLst>
          </p:nvPr>
        </p:nvSpPr>
        <p:spPr>
          <a:xfrm>
            <a:off x="437400" y="770400"/>
            <a:ext cx="2970000" cy="882000"/>
          </a:xfrm>
        </p:spPr>
        <p:txBody>
          <a:bodyPr anchor="ctr"/>
          <a:lstStyle>
            <a:lvl1pPr>
              <a:defRPr sz="2700" baseline="0">
                <a:solidFill>
                  <a:schemeClr val="tx1"/>
                </a:solidFill>
                <a:latin typeface="Arial" panose="020B0604020202020204" pitchFamily="34" charset="0"/>
                <a:ea typeface="微软雅黑"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8"/>
            </p:custDataLst>
          </p:nvPr>
        </p:nvSpPr>
        <p:spPr>
          <a:xfrm>
            <a:off x="440100" y="1764000"/>
            <a:ext cx="2967300" cy="4093200"/>
          </a:xfrm>
        </p:spPr>
        <p:txBody>
          <a:bodyPr>
            <a:normAutofit/>
          </a:bodyPr>
          <a:lstStyle>
            <a:lvl1pPr>
              <a:defRPr sz="2400" baseline="0">
                <a:solidFill>
                  <a:schemeClr val="tx1"/>
                </a:solidFill>
                <a:latin typeface="Arial" panose="020B0604020202020204" pitchFamily="34" charset="0"/>
                <a:ea typeface="微软雅黑" charset="-122"/>
              </a:defRPr>
            </a:lvl1pPr>
            <a:lvl2pPr>
              <a:defRPr sz="2000" baseline="0">
                <a:solidFill>
                  <a:schemeClr val="tx1"/>
                </a:solidFill>
                <a:latin typeface="Arial" panose="020B0604020202020204" pitchFamily="34" charset="0"/>
                <a:ea typeface="微软雅黑" charset="-122"/>
              </a:defRPr>
            </a:lvl2pPr>
            <a:lvl3pPr>
              <a:defRPr sz="1800" baseline="0">
                <a:solidFill>
                  <a:schemeClr val="tx1"/>
                </a:solidFill>
                <a:latin typeface="Arial" panose="020B0604020202020204" pitchFamily="34" charset="0"/>
                <a:ea typeface="微软雅黑" charset="-122"/>
              </a:defRPr>
            </a:lvl3pPr>
            <a:lvl4pPr>
              <a:defRPr sz="1600" baseline="0">
                <a:solidFill>
                  <a:schemeClr val="tx1"/>
                </a:solidFill>
                <a:latin typeface="Arial" panose="020B0604020202020204" pitchFamily="34" charset="0"/>
                <a:ea typeface="微软雅黑" charset="-122"/>
              </a:defRPr>
            </a:lvl4pPr>
            <a:lvl5pPr>
              <a:defRPr sz="1600" baseline="0">
                <a:solidFill>
                  <a:schemeClr val="tx1"/>
                </a:solidFill>
                <a:latin typeface="Arial" panose="020B0604020202020204" pitchFamily="34" charset="0"/>
                <a:ea typeface="微软雅黑"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9"/>
            </p:custDataLst>
          </p:nvPr>
        </p:nvSpPr>
        <p:spPr>
          <a:xfrm>
            <a:off x="3825900" y="769945"/>
            <a:ext cx="4860000" cy="5087937"/>
          </a:xfrm>
        </p:spPr>
        <p:txBody>
          <a:bodyPr>
            <a:normAutofit/>
          </a:bodyPr>
          <a:lstStyle>
            <a:lvl1pPr>
              <a:defRPr sz="2400" baseline="0">
                <a:solidFill>
                  <a:schemeClr val="tx1"/>
                </a:solidFill>
                <a:latin typeface="Arial" panose="020B0604020202020204" pitchFamily="34" charset="0"/>
                <a:ea typeface="微软雅黑" charset="-122"/>
              </a:defRPr>
            </a:lvl1pPr>
            <a:lvl2pPr>
              <a:defRPr sz="2000" baseline="0">
                <a:solidFill>
                  <a:schemeClr val="tx1"/>
                </a:solidFill>
                <a:latin typeface="Arial" panose="020B0604020202020204" pitchFamily="34" charset="0"/>
                <a:ea typeface="微软雅黑" charset="-122"/>
              </a:defRPr>
            </a:lvl2pPr>
            <a:lvl3pPr>
              <a:defRPr sz="1800" baseline="0">
                <a:solidFill>
                  <a:schemeClr val="tx1"/>
                </a:solidFill>
                <a:latin typeface="Arial" panose="020B0604020202020204" pitchFamily="34" charset="0"/>
                <a:ea typeface="微软雅黑" charset="-122"/>
              </a:defRPr>
            </a:lvl3pPr>
            <a:lvl4pPr>
              <a:defRPr sz="1600" baseline="0">
                <a:solidFill>
                  <a:schemeClr val="tx1"/>
                </a:solidFill>
                <a:latin typeface="Arial" panose="020B0604020202020204" pitchFamily="34" charset="0"/>
                <a:ea typeface="微软雅黑" charset="-122"/>
              </a:defRPr>
            </a:lvl4pPr>
            <a:lvl5pPr>
              <a:defRPr sz="1600" baseline="0">
                <a:solidFill>
                  <a:schemeClr val="tx1"/>
                </a:solidFill>
                <a:latin typeface="Arial" panose="020B0604020202020204" pitchFamily="34" charset="0"/>
                <a:ea typeface="微软雅黑"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bg>
      <p:bgPr>
        <a:blipFill rotWithShape="1">
          <a:blip r:embed="rId2"/>
          <a:stretch>
            <a:fillRect/>
          </a:stretch>
        </a:blipFill>
        <a:effectLst/>
      </p:bgPr>
    </p:bg>
    <p:spTree>
      <p:nvGrpSpPr>
        <p:cNvPr id="1" name=""/>
        <p:cNvGrpSpPr/>
        <p:nvPr/>
      </p:nvGrpSpPr>
      <p:grpSpPr>
        <a:xfrm>
          <a:off x="0" y="0"/>
          <a:ext cx="0" cy="0"/>
          <a:chOff x="0" y="0"/>
          <a:chExt cx="0" cy="0"/>
        </a:xfrm>
      </p:grpSpPr>
      <p:sp>
        <p:nvSpPr>
          <p:cNvPr id="10" name="矩形 9"/>
          <p:cNvSpPr/>
          <p:nvPr userDrawn="1">
            <p:custDataLst>
              <p:tags r:id="rId3"/>
            </p:custDataLst>
          </p:nvPr>
        </p:nvSpPr>
        <p:spPr>
          <a:xfrm>
            <a:off x="0" y="0"/>
            <a:ext cx="9144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ym typeface="+mn-ea"/>
            </a:endParaRPr>
          </a:p>
        </p:txBody>
      </p:sp>
      <p:sp>
        <p:nvSpPr>
          <p:cNvPr id="2" name="标题 1"/>
          <p:cNvSpPr>
            <a:spLocks noGrp="1"/>
          </p:cNvSpPr>
          <p:nvPr>
            <p:ph type="title"/>
            <p:custDataLst>
              <p:tags r:id="rId4"/>
            </p:custDataLst>
          </p:nvPr>
        </p:nvSpPr>
        <p:spPr>
          <a:xfrm>
            <a:off x="459000" y="781200"/>
            <a:ext cx="8232300" cy="626400"/>
          </a:xfrm>
        </p:spPr>
        <p:txBody>
          <a:bodyPr anchor="ctr">
            <a:normAutofit/>
          </a:bodyPr>
          <a:lstStyle>
            <a:lvl1pPr algn="ctr">
              <a:defRPr sz="2400" baseline="0">
                <a:solidFill>
                  <a:schemeClr val="tx1"/>
                </a:solidFill>
                <a:latin typeface="Arial" panose="020B0604020202020204" pitchFamily="34" charset="0"/>
                <a:ea typeface="微软雅黑"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8"/>
            </p:custDataLst>
          </p:nvPr>
        </p:nvSpPr>
        <p:spPr>
          <a:xfrm>
            <a:off x="459000" y="1659600"/>
            <a:ext cx="8231981" cy="828000"/>
          </a:xfrm>
        </p:spPr>
        <p:txBody>
          <a:bodyPr>
            <a:normAutofit/>
          </a:bodyPr>
          <a:lstStyle>
            <a:lvl1pPr algn="ctr">
              <a:defRPr sz="2400" baseline="0">
                <a:solidFill>
                  <a:schemeClr val="tx1"/>
                </a:solidFill>
                <a:latin typeface="Arial" panose="020B0604020202020204" pitchFamily="34" charset="0"/>
                <a:ea typeface="微软雅黑"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9"/>
            </p:custDataLst>
          </p:nvPr>
        </p:nvSpPr>
        <p:spPr>
          <a:xfrm>
            <a:off x="459581" y="2808000"/>
            <a:ext cx="8224200" cy="3430800"/>
          </a:xfrm>
        </p:spPr>
        <p:txBody>
          <a:bodyPr/>
          <a:lstStyle>
            <a:lvl1pPr>
              <a:defRPr sz="2400" baseline="0">
                <a:solidFill>
                  <a:schemeClr val="tx1"/>
                </a:solidFill>
                <a:latin typeface="Arial" panose="020B0604020202020204" pitchFamily="34" charset="0"/>
                <a:ea typeface="微软雅黑" charset="-122"/>
              </a:defRPr>
            </a:lvl1pPr>
            <a:lvl2pPr>
              <a:defRPr sz="2000" baseline="0">
                <a:solidFill>
                  <a:schemeClr val="tx1"/>
                </a:solidFill>
                <a:latin typeface="Arial" panose="020B0604020202020204" pitchFamily="34" charset="0"/>
                <a:ea typeface="微软雅黑" charset="-122"/>
              </a:defRPr>
            </a:lvl2pPr>
            <a:lvl3pPr>
              <a:defRPr sz="1800" baseline="0">
                <a:solidFill>
                  <a:schemeClr val="tx1"/>
                </a:solidFill>
                <a:latin typeface="Arial" panose="020B0604020202020204" pitchFamily="34" charset="0"/>
                <a:ea typeface="微软雅黑" charset="-122"/>
              </a:defRPr>
            </a:lvl3pPr>
            <a:lvl4pPr>
              <a:defRPr sz="1600" baseline="0">
                <a:solidFill>
                  <a:schemeClr val="tx1"/>
                </a:solidFill>
                <a:latin typeface="Arial" panose="020B0604020202020204" pitchFamily="34" charset="0"/>
                <a:ea typeface="微软雅黑" charset="-122"/>
              </a:defRPr>
            </a:lvl4pPr>
            <a:lvl5pPr>
              <a:defRPr sz="1600" baseline="0">
                <a:solidFill>
                  <a:schemeClr val="tx1"/>
                </a:solidFill>
                <a:latin typeface="Arial" panose="020B0604020202020204" pitchFamily="34" charset="0"/>
                <a:ea typeface="微软雅黑"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bg>
      <p:bgPr>
        <a:blipFill rotWithShape="1">
          <a:blip r:embed="rId2"/>
          <a:stretch>
            <a:fillRect/>
          </a:stretch>
        </a:blipFill>
        <a:effectLst/>
      </p:bgPr>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5029208"/>
            <a:ext cx="9144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ym typeface="+mn-ea"/>
            </a:endParaRPr>
          </a:p>
        </p:txBody>
      </p:sp>
      <p:sp>
        <p:nvSpPr>
          <p:cNvPr id="2" name="标题 1"/>
          <p:cNvSpPr>
            <a:spLocks noGrp="1"/>
          </p:cNvSpPr>
          <p:nvPr>
            <p:ph type="title"/>
            <p:custDataLst>
              <p:tags r:id="rId4"/>
            </p:custDataLst>
          </p:nvPr>
        </p:nvSpPr>
        <p:spPr>
          <a:xfrm>
            <a:off x="453600" y="669600"/>
            <a:ext cx="8232300" cy="565200"/>
          </a:xfrm>
        </p:spPr>
        <p:txBody>
          <a:bodyPr anchor="ctr"/>
          <a:lstStyle>
            <a:lvl1pPr algn="ctr">
              <a:defRPr sz="2400" baseline="0">
                <a:solidFill>
                  <a:schemeClr val="tx1"/>
                </a:solidFill>
                <a:latin typeface="Arial" panose="020B0604020202020204" pitchFamily="34" charset="0"/>
                <a:ea typeface="微软雅黑"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8"/>
            </p:custDataLst>
          </p:nvPr>
        </p:nvSpPr>
        <p:spPr>
          <a:xfrm>
            <a:off x="453628" y="1681200"/>
            <a:ext cx="8243100" cy="3211200"/>
          </a:xfrm>
        </p:spPr>
        <p:txBody>
          <a:bodyPr/>
          <a:lstStyle>
            <a:lvl1pPr>
              <a:defRPr sz="2400" baseline="0">
                <a:solidFill>
                  <a:schemeClr val="tx1"/>
                </a:solidFill>
                <a:latin typeface="Arial" panose="020B0604020202020204" pitchFamily="34" charset="0"/>
                <a:ea typeface="微软雅黑" charset="-122"/>
              </a:defRPr>
            </a:lvl1pPr>
            <a:lvl2pPr>
              <a:defRPr sz="2000" baseline="0">
                <a:solidFill>
                  <a:schemeClr val="tx1"/>
                </a:solidFill>
                <a:latin typeface="Arial" panose="020B0604020202020204" pitchFamily="34" charset="0"/>
                <a:ea typeface="微软雅黑" charset="-122"/>
              </a:defRPr>
            </a:lvl2pPr>
            <a:lvl3pPr>
              <a:defRPr sz="1800" baseline="0">
                <a:solidFill>
                  <a:schemeClr val="tx1"/>
                </a:solidFill>
                <a:latin typeface="Arial" panose="020B0604020202020204" pitchFamily="34" charset="0"/>
                <a:ea typeface="微软雅黑" charset="-122"/>
              </a:defRPr>
            </a:lvl3pPr>
            <a:lvl4pPr>
              <a:defRPr sz="1600" baseline="0">
                <a:solidFill>
                  <a:schemeClr val="tx1"/>
                </a:solidFill>
                <a:latin typeface="Arial" panose="020B0604020202020204" pitchFamily="34" charset="0"/>
                <a:ea typeface="微软雅黑" charset="-122"/>
              </a:defRPr>
            </a:lvl4pPr>
            <a:lvl5pPr>
              <a:defRPr sz="1600" baseline="0">
                <a:solidFill>
                  <a:schemeClr val="tx1"/>
                </a:solidFill>
                <a:latin typeface="Arial" panose="020B0604020202020204" pitchFamily="34" charset="0"/>
                <a:ea typeface="微软雅黑"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9"/>
            </p:custDataLst>
          </p:nvPr>
        </p:nvSpPr>
        <p:spPr>
          <a:xfrm>
            <a:off x="445500" y="5180400"/>
            <a:ext cx="8251200" cy="1011600"/>
          </a:xfrm>
        </p:spPr>
        <p:txBody>
          <a:bodyPr>
            <a:normAutofit/>
          </a:bodyPr>
          <a:lstStyle>
            <a:lvl1pPr>
              <a:defRPr sz="2400" baseline="0">
                <a:solidFill>
                  <a:schemeClr val="tx1"/>
                </a:solidFill>
                <a:latin typeface="Arial" panose="020B0604020202020204" pitchFamily="34" charset="0"/>
                <a:ea typeface="微软雅黑"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bg>
      <p:bgPr>
        <a:blipFill rotWithShape="1">
          <a:blip r:embed="rId2"/>
          <a:stretch>
            <a:fillRect/>
          </a:stretch>
        </a:blipFill>
        <a:effectLst/>
      </p:bgPr>
    </p:bg>
    <p:spTree>
      <p:nvGrpSpPr>
        <p:cNvPr id="1" name=""/>
        <p:cNvGrpSpPr/>
        <p:nvPr/>
      </p:nvGrpSpPr>
      <p:grpSpPr>
        <a:xfrm>
          <a:off x="0" y="0"/>
          <a:ext cx="0" cy="0"/>
          <a:chOff x="0" y="0"/>
          <a:chExt cx="0" cy="0"/>
        </a:xfrm>
      </p:grpSpPr>
      <p:sp>
        <p:nvSpPr>
          <p:cNvPr id="10" name="矩形 9"/>
          <p:cNvSpPr/>
          <p:nvPr userDrawn="1">
            <p:custDataLst>
              <p:tags r:id="rId3"/>
            </p:custDataLst>
          </p:nvPr>
        </p:nvSpPr>
        <p:spPr>
          <a:xfrm>
            <a:off x="0" y="0"/>
            <a:ext cx="9144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ym typeface="+mn-ea"/>
            </a:endParaRPr>
          </a:p>
        </p:txBody>
      </p:sp>
      <p:sp>
        <p:nvSpPr>
          <p:cNvPr id="2" name="标题 1"/>
          <p:cNvSpPr>
            <a:spLocks noGrp="1"/>
          </p:cNvSpPr>
          <p:nvPr>
            <p:ph type="title"/>
            <p:custDataLst>
              <p:tags r:id="rId4"/>
            </p:custDataLst>
          </p:nvPr>
        </p:nvSpPr>
        <p:spPr>
          <a:xfrm>
            <a:off x="434700" y="237600"/>
            <a:ext cx="8278200" cy="441964"/>
          </a:xfrm>
        </p:spPr>
        <p:txBody>
          <a:bodyPr>
            <a:noAutofit/>
          </a:bodyPr>
          <a:lstStyle>
            <a:lvl1pPr>
              <a:defRPr sz="2800" baseline="0">
                <a:solidFill>
                  <a:schemeClr val="tx1"/>
                </a:solidFill>
                <a:latin typeface="Arial" panose="020B0604020202020204" pitchFamily="34" charset="0"/>
                <a:ea typeface="微软雅黑"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8"/>
            </p:custDataLst>
          </p:nvPr>
        </p:nvSpPr>
        <p:spPr>
          <a:xfrm>
            <a:off x="434700" y="1663200"/>
            <a:ext cx="4006800" cy="2894400"/>
          </a:xfrm>
        </p:spPr>
        <p:txBody>
          <a:bodyPr>
            <a:normAutofit/>
          </a:bodyPr>
          <a:lstStyle>
            <a:lvl1pPr>
              <a:defRPr sz="2400" baseline="0">
                <a:solidFill>
                  <a:schemeClr val="tx1"/>
                </a:solidFill>
                <a:latin typeface="Arial" panose="020B0604020202020204" pitchFamily="34" charset="0"/>
                <a:ea typeface="微软雅黑" charset="-122"/>
              </a:defRPr>
            </a:lvl1pPr>
            <a:lvl2pPr>
              <a:defRPr sz="2000" baseline="0">
                <a:solidFill>
                  <a:schemeClr val="tx1"/>
                </a:solidFill>
                <a:latin typeface="Arial" panose="020B0604020202020204" pitchFamily="34" charset="0"/>
                <a:ea typeface="微软雅黑" charset="-122"/>
              </a:defRPr>
            </a:lvl2pPr>
            <a:lvl3pPr>
              <a:defRPr sz="1800" baseline="0">
                <a:solidFill>
                  <a:schemeClr val="tx1"/>
                </a:solidFill>
                <a:latin typeface="Arial" panose="020B0604020202020204" pitchFamily="34" charset="0"/>
                <a:ea typeface="微软雅黑" charset="-122"/>
              </a:defRPr>
            </a:lvl3pPr>
            <a:lvl4pPr>
              <a:defRPr sz="1600" baseline="0">
                <a:solidFill>
                  <a:schemeClr val="tx1"/>
                </a:solidFill>
                <a:latin typeface="Arial" panose="020B0604020202020204" pitchFamily="34" charset="0"/>
                <a:ea typeface="微软雅黑" charset="-122"/>
              </a:defRPr>
            </a:lvl4pPr>
            <a:lvl5pPr>
              <a:defRPr sz="1600" baseline="0">
                <a:solidFill>
                  <a:schemeClr val="tx1"/>
                </a:solidFill>
                <a:latin typeface="Arial" panose="020B0604020202020204" pitchFamily="34" charset="0"/>
                <a:ea typeface="微软雅黑"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9"/>
            </p:custDataLst>
          </p:nvPr>
        </p:nvSpPr>
        <p:spPr>
          <a:xfrm>
            <a:off x="4681800" y="1663200"/>
            <a:ext cx="4025700" cy="2894400"/>
          </a:xfrm>
        </p:spPr>
        <p:txBody>
          <a:bodyPr>
            <a:normAutofit/>
          </a:bodyPr>
          <a:lstStyle>
            <a:lvl1pPr>
              <a:defRPr sz="2400" baseline="0">
                <a:solidFill>
                  <a:schemeClr val="tx1"/>
                </a:solidFill>
                <a:latin typeface="Arial" panose="020B0604020202020204" pitchFamily="34" charset="0"/>
                <a:ea typeface="微软雅黑" charset="-122"/>
              </a:defRPr>
            </a:lvl1pPr>
            <a:lvl2pPr>
              <a:defRPr sz="2000" baseline="0">
                <a:solidFill>
                  <a:schemeClr val="tx1"/>
                </a:solidFill>
                <a:latin typeface="Arial" panose="020B0604020202020204" pitchFamily="34" charset="0"/>
                <a:ea typeface="微软雅黑" charset="-122"/>
              </a:defRPr>
            </a:lvl2pPr>
            <a:lvl3pPr>
              <a:defRPr sz="1800" baseline="0">
                <a:solidFill>
                  <a:schemeClr val="tx1"/>
                </a:solidFill>
                <a:latin typeface="Arial" panose="020B0604020202020204" pitchFamily="34" charset="0"/>
                <a:ea typeface="微软雅黑" charset="-122"/>
              </a:defRPr>
            </a:lvl3pPr>
            <a:lvl4pPr>
              <a:defRPr sz="1600" baseline="0">
                <a:solidFill>
                  <a:schemeClr val="tx1"/>
                </a:solidFill>
                <a:latin typeface="Arial" panose="020B0604020202020204" pitchFamily="34" charset="0"/>
                <a:ea typeface="微软雅黑" charset="-122"/>
              </a:defRPr>
            </a:lvl4pPr>
            <a:lvl5pPr>
              <a:defRPr sz="1600" baseline="0">
                <a:solidFill>
                  <a:schemeClr val="tx1"/>
                </a:solidFill>
                <a:latin typeface="Arial" panose="020B0604020202020204" pitchFamily="34" charset="0"/>
                <a:ea typeface="微软雅黑"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0"/>
            </p:custDataLst>
          </p:nvPr>
        </p:nvSpPr>
        <p:spPr>
          <a:xfrm>
            <a:off x="429300" y="4816800"/>
            <a:ext cx="4006800" cy="781200"/>
          </a:xfrm>
        </p:spPr>
        <p:txBody>
          <a:bodyPr>
            <a:normAutofit/>
          </a:bodyPr>
          <a:lstStyle>
            <a:lvl1pPr>
              <a:defRPr sz="2400" baseline="0">
                <a:solidFill>
                  <a:schemeClr val="tx1"/>
                </a:solidFill>
                <a:latin typeface="Arial" panose="020B0604020202020204" pitchFamily="34" charset="0"/>
                <a:ea typeface="微软雅黑"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1"/>
            </p:custDataLst>
          </p:nvPr>
        </p:nvSpPr>
        <p:spPr>
          <a:xfrm>
            <a:off x="4689900" y="4813200"/>
            <a:ext cx="4025700" cy="781200"/>
          </a:xfrm>
        </p:spPr>
        <p:txBody>
          <a:bodyPr>
            <a:normAutofit/>
          </a:bodyPr>
          <a:lstStyle>
            <a:lvl1pPr>
              <a:defRPr sz="2400" baseline="0">
                <a:solidFill>
                  <a:schemeClr val="tx1"/>
                </a:solidFill>
                <a:latin typeface="Arial" panose="020B0604020202020204" pitchFamily="34" charset="0"/>
                <a:ea typeface="微软雅黑"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bg>
      <p:bgPr>
        <a:blipFill rotWithShape="1">
          <a:blip r:embed="rId2"/>
          <a:stretch>
            <a:fillRect/>
          </a:stretch>
        </a:blipFill>
        <a:effectLst/>
      </p:bgPr>
    </p:bg>
    <p:spTree>
      <p:nvGrpSpPr>
        <p:cNvPr id="1" name=""/>
        <p:cNvGrpSpPr/>
        <p:nvPr/>
      </p:nvGrpSpPr>
      <p:grpSpPr>
        <a:xfrm>
          <a:off x="0" y="0"/>
          <a:ext cx="0" cy="0"/>
          <a:chOff x="0" y="0"/>
          <a:chExt cx="0" cy="0"/>
        </a:xfrm>
      </p:grpSpPr>
      <p:sp>
        <p:nvSpPr>
          <p:cNvPr id="10" name="矩形 9"/>
          <p:cNvSpPr/>
          <p:nvPr userDrawn="1">
            <p:custDataLst>
              <p:tags r:id="rId3"/>
            </p:custDataLst>
          </p:nvPr>
        </p:nvSpPr>
        <p:spPr>
          <a:xfrm>
            <a:off x="0" y="959227"/>
            <a:ext cx="9144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ym typeface="+mn-ea"/>
            </a:endParaRPr>
          </a:p>
        </p:txBody>
      </p:sp>
      <p:sp>
        <p:nvSpPr>
          <p:cNvPr id="2" name="标题 1"/>
          <p:cNvSpPr>
            <a:spLocks noGrp="1"/>
          </p:cNvSpPr>
          <p:nvPr>
            <p:ph type="title" hasCustomPrompt="1"/>
            <p:custDataLst>
              <p:tags r:id="rId4"/>
            </p:custDataLst>
          </p:nvPr>
        </p:nvSpPr>
        <p:spPr>
          <a:xfrm>
            <a:off x="1142100" y="1339200"/>
            <a:ext cx="6858000" cy="2386800"/>
          </a:xfrm>
        </p:spPr>
        <p:txBody>
          <a:bodyPr anchor="b"/>
          <a:lstStyle>
            <a:lvl1pPr algn="ctr">
              <a:defRPr sz="4500" baseline="0">
                <a:solidFill>
                  <a:schemeClr val="tx1"/>
                </a:solidFill>
                <a:latin typeface="Arial" panose="020B0604020202020204" pitchFamily="34" charset="0"/>
                <a:ea typeface="微软雅黑"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8"/>
            </p:custDataLst>
          </p:nvPr>
        </p:nvSpPr>
        <p:spPr>
          <a:xfrm>
            <a:off x="1141810" y="3862800"/>
            <a:ext cx="6858000" cy="1656000"/>
          </a:xfrm>
        </p:spPr>
        <p:txBody>
          <a:bodyPr/>
          <a:lstStyle>
            <a:lvl1pPr algn="ctr">
              <a:defRPr baseline="0">
                <a:solidFill>
                  <a:schemeClr val="tx1"/>
                </a:solidFill>
                <a:latin typeface="Arial" panose="020B0604020202020204" pitchFamily="34" charset="0"/>
                <a:ea typeface="微软雅黑"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2362200"/>
            <a:ext cx="3769582" cy="37242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761643" y="2362200"/>
            <a:ext cx="3769582" cy="37242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8" name="页脚占位符 7"/>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9" name="灯片编号占位符 8"/>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4" name="页脚占位符 3"/>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5" name="灯片编号占位符 4"/>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3" name="页脚占位符 2"/>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4" name="灯片编号占位符 3"/>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1" Type="http://schemas.openxmlformats.org/officeDocument/2006/relationships/theme" Target="../theme/theme2.xml"/><Relationship Id="rId30" Type="http://schemas.openxmlformats.org/officeDocument/2006/relationships/tags" Target="../tags/tag126.xml"/><Relationship Id="rId3" Type="http://schemas.openxmlformats.org/officeDocument/2006/relationships/slideLayout" Target="../slideLayouts/slideLayout14.xml"/><Relationship Id="rId29" Type="http://schemas.openxmlformats.org/officeDocument/2006/relationships/tags" Target="../tags/tag125.xml"/><Relationship Id="rId28" Type="http://schemas.openxmlformats.org/officeDocument/2006/relationships/tags" Target="../tags/tag124.xml"/><Relationship Id="rId27" Type="http://schemas.openxmlformats.org/officeDocument/2006/relationships/tags" Target="../tags/tag123.xml"/><Relationship Id="rId26" Type="http://schemas.openxmlformats.org/officeDocument/2006/relationships/tags" Target="../tags/tag122.xml"/><Relationship Id="rId25" Type="http://schemas.openxmlformats.org/officeDocument/2006/relationships/tags" Target="../tags/tag121.xml"/><Relationship Id="rId24" Type="http://schemas.openxmlformats.org/officeDocument/2006/relationships/tags" Target="../tags/tag120.xml"/><Relationship Id="rId23" Type="http://schemas.openxmlformats.org/officeDocument/2006/relationships/tags" Target="../tags/tag119.xml"/><Relationship Id="rId22" Type="http://schemas.openxmlformats.org/officeDocument/2006/relationships/tags" Target="../tags/tag118.xml"/><Relationship Id="rId21" Type="http://schemas.openxmlformats.org/officeDocument/2006/relationships/image" Target="../media/image1.jpeg"/><Relationship Id="rId20" Type="http://schemas.openxmlformats.org/officeDocument/2006/relationships/tags" Target="../tags/tag117.xml"/><Relationship Id="rId2" Type="http://schemas.openxmlformats.org/officeDocument/2006/relationships/slideLayout" Target="../slideLayouts/slideLayout13.xml"/><Relationship Id="rId19" Type="http://schemas.openxmlformats.org/officeDocument/2006/relationships/tags" Target="../tags/tag116.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grpSp>
        <p:nvGrpSpPr>
          <p:cNvPr id="1026" name="组合 6145"/>
          <p:cNvGrpSpPr/>
          <p:nvPr/>
        </p:nvGrpSpPr>
        <p:grpSpPr>
          <a:xfrm>
            <a:off x="0" y="0"/>
            <a:ext cx="7620000" cy="6858000"/>
            <a:chOff x="0" y="0"/>
            <a:chExt cx="4800" cy="4320"/>
          </a:xfrm>
        </p:grpSpPr>
        <p:grpSp>
          <p:nvGrpSpPr>
            <p:cNvPr id="1027" name="组合 6146"/>
            <p:cNvGrpSpPr/>
            <p:nvPr userDrawn="1"/>
          </p:nvGrpSpPr>
          <p:grpSpPr>
            <a:xfrm>
              <a:off x="0" y="0"/>
              <a:ext cx="2016" cy="4320"/>
              <a:chOff x="0" y="0"/>
              <a:chExt cx="2016" cy="4320"/>
            </a:xfrm>
          </p:grpSpPr>
          <p:sp>
            <p:nvSpPr>
              <p:cNvPr id="1028" name="矩形 6147"/>
              <p:cNvSpPr/>
              <p:nvPr userDrawn="1"/>
            </p:nvSpPr>
            <p:spPr>
              <a:xfrm>
                <a:off x="0" y="0"/>
                <a:ext cx="480" cy="4320"/>
              </a:xfrm>
              <a:prstGeom prst="rect">
                <a:avLst/>
              </a:prstGeom>
              <a:solidFill>
                <a:schemeClr val="accent2"/>
              </a:solidFill>
              <a:ln w="9525">
                <a:noFill/>
              </a:ln>
            </p:spPr>
            <p:txBody>
              <a:bodyPr anchor="t" anchorCtr="0"/>
              <a:p>
                <a:pPr lvl="0" indent="0"/>
                <a:endParaRPr lang="zh-CN" altLang="en-US">
                  <a:latin typeface="Arial" panose="020B0604020202020204" pitchFamily="34" charset="0"/>
                  <a:ea typeface="宋体" pitchFamily="2" charset="-122"/>
                </a:endParaRPr>
              </a:p>
            </p:txBody>
          </p:sp>
          <p:sp>
            <p:nvSpPr>
              <p:cNvPr id="1029" name="任意多边形 6148"/>
              <p:cNvSpPr/>
              <p:nvPr userDrawn="1"/>
            </p:nvSpPr>
            <p:spPr>
              <a:xfrm>
                <a:off x="288" y="0"/>
                <a:ext cx="1728" cy="735"/>
              </a:xfrm>
              <a:custGeom>
                <a:avLst/>
                <a:gdLst/>
                <a:ahLst/>
                <a:cxnLst/>
                <a:pathLst>
                  <a:path w="1728" h="735">
                    <a:moveTo>
                      <a:pt x="1728" y="0"/>
                    </a:moveTo>
                    <a:lnTo>
                      <a:pt x="1728" y="480"/>
                    </a:lnTo>
                    <a:lnTo>
                      <a:pt x="380" y="482"/>
                    </a:lnTo>
                    <a:lnTo>
                      <a:pt x="354" y="480"/>
                    </a:lnTo>
                    <a:lnTo>
                      <a:pt x="308" y="489"/>
                    </a:lnTo>
                    <a:cubicBezTo>
                      <a:pt x="290" y="498"/>
                      <a:pt x="263" y="513"/>
                      <a:pt x="246" y="531"/>
                    </a:cubicBezTo>
                    <a:cubicBezTo>
                      <a:pt x="229" y="549"/>
                      <a:pt x="215" y="574"/>
                      <a:pt x="206" y="597"/>
                    </a:cubicBezTo>
                    <a:cubicBezTo>
                      <a:pt x="197" y="620"/>
                      <a:pt x="194" y="643"/>
                      <a:pt x="192" y="666"/>
                    </a:cubicBezTo>
                    <a:lnTo>
                      <a:pt x="192" y="735"/>
                    </a:lnTo>
                    <a:lnTo>
                      <a:pt x="0" y="735"/>
                    </a:lnTo>
                    <a:lnTo>
                      <a:pt x="0" y="480"/>
                    </a:lnTo>
                    <a:lnTo>
                      <a:pt x="0" y="0"/>
                    </a:lnTo>
                    <a:lnTo>
                      <a:pt x="1728" y="0"/>
                    </a:lnTo>
                    <a:close/>
                  </a:path>
                </a:pathLst>
              </a:custGeom>
              <a:solidFill>
                <a:schemeClr val="accent2"/>
              </a:solidFill>
              <a:ln w="9525">
                <a:noFill/>
              </a:ln>
            </p:spPr>
            <p:txBody>
              <a:bodyPr/>
              <a:p>
                <a:endParaRPr lang="zh-CN" altLang="en-US"/>
              </a:p>
            </p:txBody>
          </p:sp>
        </p:grpSp>
        <p:grpSp>
          <p:nvGrpSpPr>
            <p:cNvPr id="1030" name="组合 6149"/>
            <p:cNvGrpSpPr/>
            <p:nvPr/>
          </p:nvGrpSpPr>
          <p:grpSpPr>
            <a:xfrm>
              <a:off x="144" y="1248"/>
              <a:ext cx="4656" cy="201"/>
              <a:chOff x="144" y="1248"/>
              <a:chExt cx="4656" cy="201"/>
            </a:xfrm>
          </p:grpSpPr>
          <p:sp>
            <p:nvSpPr>
              <p:cNvPr id="1031" name="圆角矩形 6150"/>
              <p:cNvSpPr/>
              <p:nvPr/>
            </p:nvSpPr>
            <p:spPr>
              <a:xfrm>
                <a:off x="384" y="1248"/>
                <a:ext cx="4416" cy="200"/>
              </a:xfrm>
              <a:prstGeom prst="roundRect">
                <a:avLst>
                  <a:gd name="adj" fmla="val 0"/>
                </a:avLst>
              </a:prstGeom>
              <a:solidFill>
                <a:schemeClr val="hlink"/>
              </a:solidFill>
              <a:ln w="9525">
                <a:noFill/>
              </a:ln>
            </p:spPr>
            <p:txBody>
              <a:bodyPr anchor="t" anchorCtr="0"/>
              <a:p>
                <a:pPr lvl="0" indent="0"/>
                <a:endParaRPr lang="zh-CN" altLang="en-US">
                  <a:latin typeface="Arial" panose="020B0604020202020204" pitchFamily="34" charset="0"/>
                  <a:ea typeface="宋体" pitchFamily="2" charset="-122"/>
                </a:endParaRPr>
              </a:p>
            </p:txBody>
          </p:sp>
          <p:sp>
            <p:nvSpPr>
              <p:cNvPr id="1032" name="流程图: 延期 6151"/>
              <p:cNvSpPr/>
              <p:nvPr/>
            </p:nvSpPr>
            <p:spPr>
              <a:xfrm flipH="1">
                <a:off x="144" y="1248"/>
                <a:ext cx="248" cy="201"/>
              </a:xfrm>
              <a:prstGeom prst="flowChartDelay">
                <a:avLst/>
              </a:prstGeom>
              <a:solidFill>
                <a:schemeClr val="hlink"/>
              </a:solidFill>
              <a:ln w="9525">
                <a:noFill/>
              </a:ln>
            </p:spPr>
            <p:txBody>
              <a:bodyPr anchor="t" anchorCtr="0"/>
              <a:p>
                <a:pPr lvl="0" indent="0"/>
                <a:endParaRPr lang="zh-CN" altLang="en-US">
                  <a:latin typeface="Arial" panose="020B0604020202020204" pitchFamily="34" charset="0"/>
                  <a:ea typeface="宋体" pitchFamily="2" charset="-122"/>
                </a:endParaRPr>
              </a:p>
            </p:txBody>
          </p:sp>
        </p:grpSp>
      </p:grpSp>
      <p:sp>
        <p:nvSpPr>
          <p:cNvPr id="6153" name="标题 6152"/>
          <p:cNvSpPr>
            <a:spLocks noGrp="1"/>
          </p:cNvSpPr>
          <p:nvPr>
            <p:ph type="title"/>
          </p:nvPr>
        </p:nvSpPr>
        <p:spPr>
          <a:xfrm>
            <a:off x="762000" y="762000"/>
            <a:ext cx="7924800" cy="1143000"/>
          </a:xfrm>
          <a:prstGeom prst="roundRect">
            <a:avLst>
              <a:gd name="adj" fmla="val 21667"/>
            </a:avLst>
          </a:prstGeom>
          <a:noFill/>
          <a:ln w="9525">
            <a:noFill/>
          </a:ln>
        </p:spPr>
        <p:txBody>
          <a:bodyPr anchor="b"/>
          <a:p>
            <a:pPr lvl="0" fontAlgn="base"/>
            <a:r>
              <a:rPr lang="zh-CN" altLang="en-US" strike="noStrike" noProof="1" dirty="0"/>
              <a:t>单击此处编辑母版标题样式</a:t>
            </a:r>
            <a:endParaRPr lang="zh-CN" altLang="en-US" strike="noStrike" noProof="1" dirty="0"/>
          </a:p>
        </p:txBody>
      </p:sp>
      <p:sp>
        <p:nvSpPr>
          <p:cNvPr id="1034" name="文本占位符 6153"/>
          <p:cNvSpPr>
            <a:spLocks noGrp="1"/>
          </p:cNvSpPr>
          <p:nvPr>
            <p:ph type="body"/>
          </p:nvPr>
        </p:nvSpPr>
        <p:spPr>
          <a:xfrm>
            <a:off x="838200" y="2362200"/>
            <a:ext cx="7693025" cy="3724275"/>
          </a:xfrm>
          <a:prstGeom prst="rect">
            <a:avLst/>
          </a:prstGeom>
          <a:noFill/>
          <a:ln w="9525">
            <a:noFill/>
          </a:ln>
        </p:spPr>
        <p:txBody>
          <a:bodyPr anchor="t" anchorCtr="0"/>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6155" name="日期占位符 6154"/>
          <p:cNvSpPr>
            <a:spLocks noGrp="1"/>
          </p:cNvSpPr>
          <p:nvPr>
            <p:ph type="dt" sz="half" idx="2"/>
          </p:nvPr>
        </p:nvSpPr>
        <p:spPr>
          <a:xfrm>
            <a:off x="2438400" y="6248400"/>
            <a:ext cx="2130425" cy="474663"/>
          </a:xfrm>
          <a:prstGeom prst="rect">
            <a:avLst/>
          </a:prstGeom>
          <a:noFill/>
          <a:ln w="9525">
            <a:noFill/>
          </a:ln>
        </p:spPr>
        <p:txBody>
          <a:bodyPr anchor="b"/>
          <a:lstStyle>
            <a:lvl1pPr algn="r">
              <a:defRPr sz="1400"/>
            </a:lvl1pPr>
          </a:lstStyle>
          <a:p>
            <a:pPr lvl="0" fontAlgn="base"/>
            <a:endParaRPr lang="zh-CN" altLang="en-US" strike="noStrike" noProof="1" dirty="0">
              <a:latin typeface="Arial" panose="020B0604020202020204" pitchFamily="34" charset="0"/>
            </a:endParaRPr>
          </a:p>
        </p:txBody>
      </p:sp>
      <p:sp>
        <p:nvSpPr>
          <p:cNvPr id="6156" name="页脚占位符 6155"/>
          <p:cNvSpPr>
            <a:spLocks noGrp="1"/>
          </p:cNvSpPr>
          <p:nvPr>
            <p:ph type="ftr" sz="quarter" idx="3"/>
          </p:nvPr>
        </p:nvSpPr>
        <p:spPr>
          <a:xfrm>
            <a:off x="5791200" y="6248400"/>
            <a:ext cx="2897188" cy="474663"/>
          </a:xfrm>
          <a:prstGeom prst="rect">
            <a:avLst/>
          </a:prstGeom>
          <a:noFill/>
          <a:ln w="9525">
            <a:noFill/>
          </a:ln>
        </p:spPr>
        <p:txBody>
          <a:bodyPr anchor="b"/>
          <a:lstStyle>
            <a:lvl1pPr algn="ctr">
              <a:defRPr sz="1400"/>
            </a:lvl1pPr>
          </a:lstStyle>
          <a:p>
            <a:pPr lvl="0" fontAlgn="base"/>
            <a:endParaRPr lang="zh-CN" altLang="en-US" strike="noStrike" noProof="1" dirty="0">
              <a:latin typeface="Arial" panose="020B0604020202020204" pitchFamily="34" charset="0"/>
            </a:endParaRPr>
          </a:p>
        </p:txBody>
      </p:sp>
      <p:sp>
        <p:nvSpPr>
          <p:cNvPr id="6157" name="灯片编号占位符 6156"/>
          <p:cNvSpPr>
            <a:spLocks noGrp="1"/>
          </p:cNvSpPr>
          <p:nvPr>
            <p:ph type="sldNum" sz="quarter" idx="4"/>
          </p:nvPr>
        </p:nvSpPr>
        <p:spPr>
          <a:xfrm>
            <a:off x="84138" y="6242050"/>
            <a:ext cx="587375" cy="488950"/>
          </a:xfrm>
          <a:prstGeom prst="rect">
            <a:avLst/>
          </a:prstGeom>
          <a:noFill/>
          <a:ln w="9525">
            <a:noFill/>
          </a:ln>
        </p:spPr>
        <p:txBody>
          <a:bodyPr anchor="b" anchorCtr="1"/>
          <a:lstStyle>
            <a:lvl1pPr>
              <a:defRPr sz="2600" b="1">
                <a:solidFill>
                  <a:schemeClr val="bg1"/>
                </a:solidFill>
              </a:defRPr>
            </a:lvl1pPr>
          </a:lstStyle>
          <a:p>
            <a:pPr lvl="0" fontAlgn="base"/>
            <a:fld id="{9A0DB2DC-4C9A-4742-B13C-FB6460FD3503}" type="slidenum">
              <a:rPr lang="zh-CN" altLang="en-US" strike="noStrike" noProof="1" dirty="0">
                <a:latin typeface="Arial" panose="020B0604020202020204" pitchFamily="34" charset="0"/>
                <a:ea typeface="宋体" pitchFamily="2" charset="-122"/>
                <a:cs typeface="+mn-cs"/>
              </a:rPr>
            </a:fld>
            <a:endParaRPr lang="zh-CN" altLang="en-US" strike="noStrike" noProof="1"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l" defTabSz="914400" rtl="0" eaLnBrk="1" fontAlgn="base" latinLnBrk="0" hangingPunct="1">
        <a:lnSpc>
          <a:spcPct val="90000"/>
        </a:lnSpc>
        <a:spcBef>
          <a:spcPct val="0"/>
        </a:spcBef>
        <a:spcAft>
          <a:spcPct val="0"/>
        </a:spcAft>
        <a:buNone/>
        <a:defRPr sz="3600" b="1"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8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tx1"/>
        </a:buClr>
        <a:buSzPct val="75000"/>
        <a:buFontTx/>
        <a:buChar char="–"/>
        <a:defRPr sz="24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0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tx1"/>
        </a:buClr>
        <a:buSzPct val="80000"/>
        <a:buFontTx/>
        <a:buChar char="–"/>
        <a:defRPr sz="18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矩形 10"/>
          <p:cNvSpPr/>
          <p:nvPr>
            <p:custDataLst>
              <p:tags r:id="rId19"/>
            </p:custDataLst>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800">
              <a:solidFill>
                <a:schemeClr val="lt1"/>
              </a:solidFill>
            </a:endParaRPr>
          </a:p>
        </p:txBody>
      </p:sp>
      <p:sp>
        <p:nvSpPr>
          <p:cNvPr id="17" name="矩形 16"/>
          <p:cNvSpPr/>
          <p:nvPr>
            <p:custDataLst>
              <p:tags r:id="rId20"/>
            </p:custDataLst>
          </p:nvPr>
        </p:nvSpPr>
        <p:spPr>
          <a:xfrm>
            <a:off x="-8709" y="1506584"/>
            <a:ext cx="9152709" cy="3581374"/>
          </a:xfrm>
          <a:prstGeom prst="rect">
            <a:avLst/>
          </a:prstGeom>
          <a:blipFill dpi="0" rotWithShape="1">
            <a:blip r:embed="rId21">
              <a:extLst>
                <a:ext uri="{28A0092B-C50C-407E-A947-70E740481C1C}">
                  <a14:useLocalDpi xmlns:a14="http://schemas.microsoft.com/office/drawing/2010/main" val="0"/>
                </a:ext>
              </a:extLst>
            </a:blip>
            <a:srcRect/>
            <a:stretch>
              <a:fillRect l="-2258" t="-20790" r="-37834" b="-10297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800">
              <a:solidFill>
                <a:schemeClr val="lt1"/>
              </a:solidFill>
            </a:endParaRPr>
          </a:p>
        </p:txBody>
      </p:sp>
      <p:sp>
        <p:nvSpPr>
          <p:cNvPr id="20" name="矩形 19"/>
          <p:cNvSpPr/>
          <p:nvPr>
            <p:custDataLst>
              <p:tags r:id="rId22"/>
            </p:custDataLst>
          </p:nvPr>
        </p:nvSpPr>
        <p:spPr>
          <a:xfrm>
            <a:off x="517434" y="1506584"/>
            <a:ext cx="8063949" cy="3581374"/>
          </a:xfrm>
          <a:prstGeom prst="rect">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800">
              <a:solidFill>
                <a:schemeClr val="lt1"/>
              </a:solidFill>
            </a:endParaRPr>
          </a:p>
        </p:txBody>
      </p:sp>
      <p:cxnSp>
        <p:nvCxnSpPr>
          <p:cNvPr id="21" name="直接连接符 20"/>
          <p:cNvCxnSpPr/>
          <p:nvPr>
            <p:custDataLst>
              <p:tags r:id="rId23"/>
            </p:custDataLst>
          </p:nvPr>
        </p:nvCxnSpPr>
        <p:spPr>
          <a:xfrm>
            <a:off x="517434" y="419101"/>
            <a:ext cx="0" cy="603250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24"/>
            </p:custDataLst>
          </p:nvPr>
        </p:nvCxnSpPr>
        <p:spPr>
          <a:xfrm>
            <a:off x="8589771" y="419101"/>
            <a:ext cx="0" cy="603250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 name="KSO_BT1"/>
          <p:cNvSpPr>
            <a:spLocks noGrp="1"/>
          </p:cNvSpPr>
          <p:nvPr>
            <p:ph type="title"/>
            <p:custDataLst>
              <p:tags r:id="rId25"/>
            </p:custDataLst>
          </p:nvPr>
        </p:nvSpPr>
        <p:spPr>
          <a:xfrm>
            <a:off x="644802" y="256444"/>
            <a:ext cx="7817864" cy="699594"/>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
        <p:nvSpPr>
          <p:cNvPr id="3" name="KSO_BC1"/>
          <p:cNvSpPr>
            <a:spLocks noGrp="1"/>
          </p:cNvSpPr>
          <p:nvPr>
            <p:ph type="body" idx="1"/>
            <p:custDataLst>
              <p:tags r:id="rId26"/>
            </p:custDataLst>
          </p:nvPr>
        </p:nvSpPr>
        <p:spPr>
          <a:xfrm>
            <a:off x="644431" y="1100500"/>
            <a:ext cx="7809956" cy="5193212"/>
          </a:xfrm>
          <a:prstGeom prst="rect">
            <a:avLst/>
          </a:prstGeom>
        </p:spPr>
        <p:txBody>
          <a:bodyPr vert="horz" lIns="91440" tIns="45720" rIns="91440" bIns="45720" rtlCol="0">
            <a:normAutofit/>
          </a:bodyPr>
          <a:lstStyle/>
          <a:p>
            <a:pPr lvl="0"/>
            <a:r>
              <a:rPr lang="zh-CN" altLang="zh-CN" dirty="0"/>
              <a:t>单击此处编辑母版文本样式</a:t>
            </a:r>
            <a:endParaRPr lang="zh-CN" altLang="zh-CN" dirty="0"/>
          </a:p>
          <a:p>
            <a:pPr lvl="1"/>
            <a:r>
              <a:rPr lang="zh-CN" altLang="zh-CN" dirty="0"/>
              <a:t>第二级</a:t>
            </a:r>
            <a:endParaRPr lang="zh-CN" altLang="zh-CN" dirty="0"/>
          </a:p>
          <a:p>
            <a:pPr lvl="2"/>
            <a:r>
              <a:rPr lang="zh-CN" altLang="zh-CN" dirty="0"/>
              <a:t>第三级</a:t>
            </a:r>
            <a:endParaRPr lang="zh-CN" altLang="zh-CN" dirty="0"/>
          </a:p>
          <a:p>
            <a:pPr lvl="3"/>
            <a:r>
              <a:rPr lang="zh-CN" altLang="zh-CN" dirty="0"/>
              <a:t>第四级</a:t>
            </a:r>
            <a:endParaRPr lang="zh-CN" altLang="zh-CN" dirty="0"/>
          </a:p>
          <a:p>
            <a:pPr lvl="4"/>
            <a:r>
              <a:rPr lang="zh-CN" altLang="zh-CN" dirty="0"/>
              <a:t>第五级</a:t>
            </a:r>
            <a:endParaRPr lang="zh-CN" altLang="zh-CN" dirty="0"/>
          </a:p>
        </p:txBody>
      </p:sp>
      <p:sp>
        <p:nvSpPr>
          <p:cNvPr id="4" name="日期占位符 3"/>
          <p:cNvSpPr>
            <a:spLocks noGrp="1"/>
          </p:cNvSpPr>
          <p:nvPr>
            <p:ph type="dt" sz="half" idx="2"/>
            <p:custDataLst>
              <p:tags r:id="rId27"/>
            </p:custDataLst>
          </p:nvPr>
        </p:nvSpPr>
        <p:spPr>
          <a:xfrm>
            <a:off x="628650" y="6356350"/>
            <a:ext cx="20574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20CF2FFB-81C1-4540-948A-2CC54F6B9E6F}" type="datetimeFigureOut">
              <a:rPr lang="zh-CN" altLang="en-US" smtClean="0"/>
            </a:fld>
            <a:endParaRPr lang="zh-CN" altLang="en-US"/>
          </a:p>
        </p:txBody>
      </p:sp>
      <p:sp>
        <p:nvSpPr>
          <p:cNvPr id="5" name="页脚占位符 4"/>
          <p:cNvSpPr>
            <a:spLocks noGrp="1"/>
          </p:cNvSpPr>
          <p:nvPr>
            <p:ph type="ftr" sz="quarter" idx="3"/>
            <p:custDataLst>
              <p:tags r:id="rId28"/>
            </p:custDataLst>
          </p:nvPr>
        </p:nvSpPr>
        <p:spPr>
          <a:xfrm>
            <a:off x="3028950" y="6356350"/>
            <a:ext cx="30861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9"/>
            </p:custDataLst>
          </p:nvPr>
        </p:nvSpPr>
        <p:spPr>
          <a:xfrm>
            <a:off x="6457950" y="6356350"/>
            <a:ext cx="20574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3D1D7522-3FA2-422D-AE2B-41BCDD350694}" type="slidenum">
              <a:rPr lang="zh-CN" altLang="en-US" smtClean="0"/>
            </a:fld>
            <a:endParaRPr lang="zh-CN" altLang="en-US"/>
          </a:p>
        </p:txBody>
      </p:sp>
      <p:sp>
        <p:nvSpPr>
          <p:cNvPr id="7" name="KSO_TEMPLATE" hidden="1"/>
          <p:cNvSpPr/>
          <p:nvPr userDrawn="1">
            <p:custDataLst>
              <p:tags r:id="rId30"/>
            </p:custDataLst>
          </p:nvPr>
        </p:nvSpPr>
        <p:spPr>
          <a:xfrm>
            <a:off x="0" y="0"/>
            <a:ext cx="0" cy="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latinLnBrk="0" hangingPunct="1">
        <a:lnSpc>
          <a:spcPct val="90000"/>
        </a:lnSpc>
        <a:spcBef>
          <a:spcPct val="0"/>
        </a:spcBef>
        <a:buNone/>
        <a:defRPr sz="3200" b="1" i="0" kern="1200" baseline="0">
          <a:solidFill>
            <a:schemeClr val="accent1"/>
          </a:solidFill>
          <a:latin typeface="Arial" panose="020B0604020202020204" pitchFamily="34" charset="0"/>
          <a:ea typeface="黑体" panose="02010609060101010101" pitchFamily="49"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lumMod val="50000"/>
          </a:schemeClr>
        </a:buClr>
        <a:buSzPct val="60000"/>
        <a:buFont typeface="Wingdings" panose="05000000000000000000" pitchFamily="2" charset="2"/>
        <a:buChar char="u"/>
        <a:defRPr sz="2400" kern="1200" baseline="0">
          <a:solidFill>
            <a:schemeClr val="tx1"/>
          </a:solidFill>
          <a:latin typeface="Arial" panose="020B0604020202020204" pitchFamily="34" charset="0"/>
          <a:ea typeface="黑体" panose="02010609060101010101" pitchFamily="49" charset="-122"/>
          <a:cs typeface="+mn-cs"/>
        </a:defRPr>
      </a:lvl1pPr>
      <a:lvl2pPr marL="719455" indent="-342900" algn="just" defTabSz="914400" rtl="0" eaLnBrk="1" latinLnBrk="0" hangingPunct="1">
        <a:spcBef>
          <a:spcPts val="0"/>
        </a:spcBef>
        <a:spcAft>
          <a:spcPts val="0"/>
        </a:spcAft>
        <a:buClr>
          <a:schemeClr val="tx1"/>
        </a:buClr>
        <a:buFont typeface="Arial" panose="020B0604020202020204" pitchFamily="34" charset="0"/>
        <a:buChar char="•"/>
        <a:defRPr sz="2000" kern="1200" baseline="0">
          <a:solidFill>
            <a:schemeClr val="tx1"/>
          </a:solidFill>
          <a:latin typeface="Arial" panose="020B0604020202020204" pitchFamily="34" charset="0"/>
          <a:ea typeface="黑体" panose="020106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28.xml"/><Relationship Id="rId1" Type="http://schemas.openxmlformats.org/officeDocument/2006/relationships/tags" Target="../tags/tag127.xml"/></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147.xml"/><Relationship Id="rId3" Type="http://schemas.openxmlformats.org/officeDocument/2006/relationships/tags" Target="../tags/tag146.xml"/><Relationship Id="rId2" Type="http://schemas.openxmlformats.org/officeDocument/2006/relationships/tags" Target="../tags/tag145.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148.xml"/><Relationship Id="rId2" Type="http://schemas.openxmlformats.org/officeDocument/2006/relationships/image" Target="../media/image8.png"/><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150.xml"/><Relationship Id="rId2" Type="http://schemas.openxmlformats.org/officeDocument/2006/relationships/tags" Target="../tags/tag149.xml"/><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152.xml"/><Relationship Id="rId2" Type="http://schemas.openxmlformats.org/officeDocument/2006/relationships/tags" Target="../tags/tag151.xml"/><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154.xml"/><Relationship Id="rId2" Type="http://schemas.openxmlformats.org/officeDocument/2006/relationships/tags" Target="../tags/tag153.xml"/><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156.xml"/><Relationship Id="rId2" Type="http://schemas.openxmlformats.org/officeDocument/2006/relationships/tags" Target="../tags/tag155.xml"/><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158.xml"/><Relationship Id="rId3" Type="http://schemas.openxmlformats.org/officeDocument/2006/relationships/image" Target="../media/image9.png"/><Relationship Id="rId2" Type="http://schemas.openxmlformats.org/officeDocument/2006/relationships/tags" Target="../tags/tag157.xml"/><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160.xml"/><Relationship Id="rId2" Type="http://schemas.openxmlformats.org/officeDocument/2006/relationships/tags" Target="../tags/tag159.xml"/><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162.xml"/><Relationship Id="rId2" Type="http://schemas.openxmlformats.org/officeDocument/2006/relationships/tags" Target="../tags/tag161.xml"/><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15.xml"/><Relationship Id="rId5" Type="http://schemas.openxmlformats.org/officeDocument/2006/relationships/tags" Target="../tags/tag164.xml"/><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tags" Target="../tags/tag163.xml"/><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131.xml"/><Relationship Id="rId3" Type="http://schemas.openxmlformats.org/officeDocument/2006/relationships/tags" Target="../tags/tag130.xml"/><Relationship Id="rId2" Type="http://schemas.openxmlformats.org/officeDocument/2006/relationships/tags" Target="../tags/tag129.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168.xml"/><Relationship Id="rId6" Type="http://schemas.openxmlformats.org/officeDocument/2006/relationships/tags" Target="../tags/tag167.xml"/><Relationship Id="rId5" Type="http://schemas.openxmlformats.org/officeDocument/2006/relationships/tags" Target="../tags/tag166.xml"/><Relationship Id="rId4" Type="http://schemas.openxmlformats.org/officeDocument/2006/relationships/image" Target="../media/image12.jpeg"/><Relationship Id="rId3" Type="http://schemas.openxmlformats.org/officeDocument/2006/relationships/image" Target="../media/image10.png"/><Relationship Id="rId2" Type="http://schemas.openxmlformats.org/officeDocument/2006/relationships/tags" Target="../tags/tag165.xml"/><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170.xml"/><Relationship Id="rId2" Type="http://schemas.openxmlformats.org/officeDocument/2006/relationships/tags" Target="../tags/tag169.xml"/><Relationship Id="rId1" Type="http://schemas.openxmlformats.org/officeDocument/2006/relationships/image" Target="../media/image3.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172.xml"/><Relationship Id="rId2" Type="http://schemas.openxmlformats.org/officeDocument/2006/relationships/tags" Target="../tags/tag171.xml"/><Relationship Id="rId1" Type="http://schemas.openxmlformats.org/officeDocument/2006/relationships/image" Target="../media/image3.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174.xml"/><Relationship Id="rId2" Type="http://schemas.openxmlformats.org/officeDocument/2006/relationships/tags" Target="../tags/tag173.xml"/><Relationship Id="rId1" Type="http://schemas.openxmlformats.org/officeDocument/2006/relationships/image" Target="../media/image3.pn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176.xml"/><Relationship Id="rId2" Type="http://schemas.openxmlformats.org/officeDocument/2006/relationships/tags" Target="../tags/tag175.xml"/><Relationship Id="rId1" Type="http://schemas.openxmlformats.org/officeDocument/2006/relationships/image" Target="../media/image3.pn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178.xml"/><Relationship Id="rId2" Type="http://schemas.openxmlformats.org/officeDocument/2006/relationships/tags" Target="../tags/tag177.xml"/><Relationship Id="rId1" Type="http://schemas.openxmlformats.org/officeDocument/2006/relationships/image" Target="../media/image3.pn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180.xml"/><Relationship Id="rId2" Type="http://schemas.openxmlformats.org/officeDocument/2006/relationships/tags" Target="../tags/tag179.xml"/><Relationship Id="rId1" Type="http://schemas.openxmlformats.org/officeDocument/2006/relationships/image" Target="../media/image3.png"/></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183.xml"/><Relationship Id="rId3" Type="http://schemas.openxmlformats.org/officeDocument/2006/relationships/tags" Target="../tags/tag182.xml"/><Relationship Id="rId2" Type="http://schemas.openxmlformats.org/officeDocument/2006/relationships/tags" Target="../tags/tag181.xml"/><Relationship Id="rId1" Type="http://schemas.openxmlformats.org/officeDocument/2006/relationships/image" Target="../media/image3.png"/></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185.xml"/><Relationship Id="rId2" Type="http://schemas.openxmlformats.org/officeDocument/2006/relationships/tags" Target="../tags/tag184.xml"/><Relationship Id="rId1" Type="http://schemas.openxmlformats.org/officeDocument/2006/relationships/image" Target="../media/image3.png"/></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187.xml"/><Relationship Id="rId2" Type="http://schemas.openxmlformats.org/officeDocument/2006/relationships/tags" Target="../tags/tag186.xm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133.xml"/><Relationship Id="rId2" Type="http://schemas.openxmlformats.org/officeDocument/2006/relationships/tags" Target="../tags/tag132.xml"/><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189.xml"/><Relationship Id="rId2" Type="http://schemas.openxmlformats.org/officeDocument/2006/relationships/tags" Target="../tags/tag188.xml"/><Relationship Id="rId1" Type="http://schemas.openxmlformats.org/officeDocument/2006/relationships/image" Target="../media/image3.png"/></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191.xml"/><Relationship Id="rId2" Type="http://schemas.openxmlformats.org/officeDocument/2006/relationships/tags" Target="../tags/tag190.xml"/><Relationship Id="rId1" Type="http://schemas.openxmlformats.org/officeDocument/2006/relationships/image" Target="../media/image3.png"/></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193.xml"/><Relationship Id="rId2" Type="http://schemas.openxmlformats.org/officeDocument/2006/relationships/tags" Target="../tags/tag192.xml"/><Relationship Id="rId1" Type="http://schemas.openxmlformats.org/officeDocument/2006/relationships/image" Target="../media/image3.png"/></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195.xml"/><Relationship Id="rId2" Type="http://schemas.openxmlformats.org/officeDocument/2006/relationships/tags" Target="../tags/tag194.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3.xml"/><Relationship Id="rId3" Type="http://schemas.openxmlformats.org/officeDocument/2006/relationships/tags" Target="../tags/tag134.xml"/><Relationship Id="rId2" Type="http://schemas.openxmlformats.org/officeDocument/2006/relationships/image" Target="../media/image4.pn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136.xml"/><Relationship Id="rId3" Type="http://schemas.openxmlformats.org/officeDocument/2006/relationships/image" Target="../media/image5.jpeg"/><Relationship Id="rId2" Type="http://schemas.openxmlformats.org/officeDocument/2006/relationships/tags" Target="../tags/tag135.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137.xml"/><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3.xml"/><Relationship Id="rId3" Type="http://schemas.openxmlformats.org/officeDocument/2006/relationships/tags" Target="../tags/tag139.xml"/><Relationship Id="rId2" Type="http://schemas.openxmlformats.org/officeDocument/2006/relationships/tags" Target="../tags/tag138.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141.xml"/><Relationship Id="rId2" Type="http://schemas.openxmlformats.org/officeDocument/2006/relationships/tags" Target="../tags/tag140.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144.xml"/><Relationship Id="rId3" Type="http://schemas.openxmlformats.org/officeDocument/2006/relationships/tags" Target="../tags/tag143.xml"/><Relationship Id="rId2" Type="http://schemas.openxmlformats.org/officeDocument/2006/relationships/tags" Target="../tags/tag142.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标题 7"/>
          <p:cNvSpPr>
            <a:spLocks noGrp="1"/>
          </p:cNvSpPr>
          <p:nvPr>
            <p:ph type="ctrTitle"/>
            <p:custDataLst>
              <p:tags r:id="rId1"/>
            </p:custDataLst>
          </p:nvPr>
        </p:nvSpPr>
        <p:spPr/>
        <p:txBody>
          <a:bodyPr>
            <a:normAutofit/>
          </a:bodyPr>
          <a:p>
            <a:pPr marL="0" indent="0" algn="ctr">
              <a:lnSpc>
                <a:spcPct val="90000"/>
              </a:lnSpc>
              <a:spcBef>
                <a:spcPts val="0"/>
              </a:spcBef>
              <a:spcAft>
                <a:spcPts val="0"/>
              </a:spcAft>
              <a:buSzPct val="100000"/>
              <a:buNone/>
            </a:pPr>
            <a:r>
              <a:rPr lang="zh-CN" altLang="en-US" sz="4000" u="none" strike="noStrike" baseline="0" dirty="0">
                <a:solidFill>
                  <a:schemeClr val="accent1"/>
                </a:solidFill>
                <a:latin typeface="+mj-lt"/>
                <a:ea typeface="+mj-ea"/>
              </a:rPr>
              <a:t>第九章 文化企业管理</a:t>
            </a:r>
            <a:endParaRPr lang="zh-CN" altLang="en-US" sz="4000" u="none" strike="noStrike" baseline="0" dirty="0">
              <a:solidFill>
                <a:schemeClr val="accent1"/>
              </a:solidFill>
              <a:latin typeface="+mj-lt"/>
              <a:ea typeface="+mj-ea"/>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2290" name="标题 12289"/>
          <p:cNvSpPr>
            <a:spLocks noGrp="1"/>
          </p:cNvSpPr>
          <p:nvPr>
            <p:ph type="title" idx="4294967295"/>
            <p:custDataLst>
              <p:tags r:id="rId2"/>
            </p:custDataLst>
          </p:nvPr>
        </p:nvSpPr>
        <p:spPr>
          <a:xfrm>
            <a:off x="762000" y="762000"/>
            <a:ext cx="7924800" cy="1143000"/>
          </a:xfrm>
          <a:noFill/>
          <a:ln w="9525">
            <a:noFill/>
          </a:ln>
        </p:spPr>
        <p:txBody>
          <a:bodyPr anchor="b">
            <a:noAutofit/>
          </a:bodyPr>
          <a:lstStyle>
            <a:lvl1pPr marL="0" lvl="0" indent="0" algn="l" defTabSz="914400" rtl="0" eaLnBrk="1" fontAlgn="base" latinLnBrk="0" hangingPunct="1">
              <a:lnSpc>
                <a:spcPct val="90000"/>
              </a:lnSpc>
              <a:spcBef>
                <a:spcPct val="0"/>
              </a:spcBef>
              <a:spcAft>
                <a:spcPct val="0"/>
              </a:spcAft>
              <a:buNone/>
              <a:defRPr sz="3600" b="1" i="0" u="none" kern="1200" baseline="0">
                <a:solidFill>
                  <a:schemeClr val="tx2"/>
                </a:solidFill>
                <a:latin typeface="+mj-lt"/>
                <a:ea typeface="+mj-ea"/>
                <a:cs typeface="+mj-cs"/>
              </a:defRPr>
            </a:lvl1pPr>
          </a:lstStyle>
          <a:p>
            <a:pPr lvl="0" algn="l">
              <a:buClrTx/>
              <a:buSzTx/>
              <a:buFontTx/>
            </a:pPr>
            <a:r>
              <a:rPr lang="zh-CN" altLang="en-US" dirty="0">
                <a:solidFill>
                  <a:schemeClr val="dk2">
                    <a:lumMod val="25000"/>
                  </a:schemeClr>
                </a:solidFill>
                <a:latin typeface="黑体" charset="0"/>
                <a:ea typeface="黑体" charset="0"/>
                <a:sym typeface="+mn-ea"/>
              </a:rPr>
              <a:t>（二）文化企业的组织设计</a:t>
            </a:r>
            <a:endParaRPr lang="zh-CN" altLang="en-US" dirty="0">
              <a:solidFill>
                <a:schemeClr val="dk2">
                  <a:lumMod val="25000"/>
                </a:schemeClr>
              </a:solidFill>
              <a:latin typeface="黑体" charset="0"/>
              <a:ea typeface="黑体" charset="0"/>
              <a:sym typeface="+mn-ea"/>
            </a:endParaRPr>
          </a:p>
        </p:txBody>
      </p:sp>
      <p:sp>
        <p:nvSpPr>
          <p:cNvPr id="15362" name="文本占位符 12290"/>
          <p:cNvSpPr>
            <a:spLocks noGrp="1"/>
          </p:cNvSpPr>
          <p:nvPr>
            <p:ph idx="4294967295"/>
            <p:custDataLst>
              <p:tags r:id="rId3"/>
            </p:custDataLst>
          </p:nvPr>
        </p:nvSpPr>
        <p:spPr>
          <a:xfrm>
            <a:off x="838200" y="2362200"/>
            <a:ext cx="7693025" cy="3724275"/>
          </a:xfrm>
          <a:noFill/>
          <a:ln w="9525">
            <a:noFill/>
          </a:ln>
        </p:spPr>
        <p:txBody>
          <a:bodyPr anchor="t" anchorCtr="0">
            <a:noAutofit/>
          </a:bodyPr>
          <a:lstStyle>
            <a:lvl1pPr marL="342900" lvl="0" indent="-3429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8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tx1"/>
              </a:buClr>
              <a:buSzPct val="75000"/>
              <a:buFontTx/>
              <a:buChar char="–"/>
              <a:defRPr sz="24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0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tx1"/>
              </a:buClr>
              <a:buSzPct val="80000"/>
              <a:buFontTx/>
              <a:buChar char="–"/>
              <a:defRPr sz="18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9pPr>
          </a:lstStyle>
          <a:p>
            <a:pPr lvl="0" algn="l"/>
            <a:r>
              <a:rPr lang="zh-CN" altLang="en-US" dirty="0">
                <a:solidFill>
                  <a:schemeClr val="dk1"/>
                </a:solidFill>
                <a:latin typeface="黑体" charset="0"/>
                <a:ea typeface="黑体" charset="0"/>
                <a:cs typeface="黑体" charset="0"/>
                <a:sym typeface="+mn-ea"/>
              </a:rPr>
              <a:t>通常企业组织设计两个层面：横向职能分工和纵向的决策权力分配。</a:t>
            </a:r>
            <a:endParaRPr lang="zh-CN" altLang="en-US" dirty="0">
              <a:solidFill>
                <a:schemeClr val="dk1"/>
              </a:solidFill>
              <a:latin typeface="黑体" charset="0"/>
              <a:ea typeface="黑体" charset="0"/>
              <a:cs typeface="黑体" charset="0"/>
              <a:sym typeface="+mn-ea"/>
            </a:endParaRPr>
          </a:p>
          <a:p>
            <a:pPr lvl="0" algn="l"/>
            <a:r>
              <a:rPr lang="zh-CN" altLang="en-US" dirty="0">
                <a:solidFill>
                  <a:schemeClr val="dk1"/>
                </a:solidFill>
                <a:latin typeface="黑体" charset="0"/>
                <a:ea typeface="黑体" charset="0"/>
                <a:cs typeface="黑体" charset="0"/>
                <a:sym typeface="+mn-ea"/>
              </a:rPr>
              <a:t>文化企业的组织设计：评估和确认公司的关键资源</a:t>
            </a:r>
            <a:r>
              <a:rPr lang="zh-CN" altLang="en-US" dirty="0">
                <a:solidFill>
                  <a:schemeClr val="dk1"/>
                </a:solidFill>
                <a:latin typeface="黑体" charset="0"/>
                <a:ea typeface="黑体" charset="0"/>
                <a:cs typeface="黑体" charset="0"/>
                <a:sym typeface="+mn-ea"/>
              </a:rPr>
              <a:t>---</a:t>
            </a:r>
            <a:r>
              <a:rPr lang="zh-CN" altLang="en-US" dirty="0">
                <a:solidFill>
                  <a:schemeClr val="dk1"/>
                </a:solidFill>
                <a:latin typeface="黑体" charset="0"/>
                <a:ea typeface="黑体" charset="0"/>
                <a:cs typeface="黑体" charset="0"/>
                <a:sym typeface="+mn-ea"/>
              </a:rPr>
              <a:t>进一步识别与关键资源相关的生产活动链条</a:t>
            </a:r>
            <a:r>
              <a:rPr lang="zh-CN" altLang="en-US" dirty="0">
                <a:solidFill>
                  <a:schemeClr val="dk1"/>
                </a:solidFill>
                <a:latin typeface="黑体" charset="0"/>
                <a:ea typeface="黑体" charset="0"/>
                <a:cs typeface="黑体" charset="0"/>
                <a:sym typeface="+mn-ea"/>
              </a:rPr>
              <a:t>---</a:t>
            </a:r>
            <a:r>
              <a:rPr lang="zh-CN" altLang="en-US" dirty="0">
                <a:solidFill>
                  <a:schemeClr val="dk1"/>
                </a:solidFill>
                <a:latin typeface="黑体" charset="0"/>
                <a:ea typeface="黑体" charset="0"/>
                <a:cs typeface="黑体" charset="0"/>
                <a:sym typeface="+mn-ea"/>
              </a:rPr>
              <a:t>形成公司内外分工关系及公司内部各个岗位职责</a:t>
            </a:r>
            <a:r>
              <a:rPr lang="zh-CN" altLang="en-US" dirty="0">
                <a:solidFill>
                  <a:schemeClr val="dk1"/>
                </a:solidFill>
                <a:latin typeface="黑体" charset="0"/>
                <a:ea typeface="黑体" charset="0"/>
                <a:cs typeface="黑体" charset="0"/>
                <a:sym typeface="+mn-ea"/>
              </a:rPr>
              <a:t>---</a:t>
            </a:r>
            <a:r>
              <a:rPr lang="zh-CN" altLang="en-US" dirty="0">
                <a:solidFill>
                  <a:schemeClr val="dk1"/>
                </a:solidFill>
                <a:latin typeface="黑体" charset="0"/>
                <a:ea typeface="黑体" charset="0"/>
                <a:cs typeface="黑体" charset="0"/>
                <a:sym typeface="+mn-ea"/>
              </a:rPr>
              <a:t>同时注意公司广泛的外部关系。</a:t>
            </a:r>
            <a:endParaRPr lang="zh-CN" altLang="en-US" dirty="0">
              <a:solidFill>
                <a:schemeClr val="dk1"/>
              </a:solidFill>
              <a:latin typeface="黑体" charset="0"/>
              <a:ea typeface="黑体" charset="0"/>
              <a:cs typeface="黑体" charset="0"/>
              <a:sym typeface="+mn-ea"/>
            </a:endParaRPr>
          </a:p>
        </p:txBody>
      </p:sp>
    </p:spTree>
    <p:custDataLst>
      <p:tags r:id="rId4"/>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16385" name="图片 3"/>
          <p:cNvPicPr>
            <a:picLocks noChangeAspect="1"/>
          </p:cNvPicPr>
          <p:nvPr/>
        </p:nvPicPr>
        <p:blipFill>
          <a:blip r:embed="rId2"/>
          <a:stretch>
            <a:fillRect/>
          </a:stretch>
        </p:blipFill>
        <p:spPr>
          <a:xfrm>
            <a:off x="147638" y="519113"/>
            <a:ext cx="8742362" cy="5819775"/>
          </a:xfrm>
          <a:prstGeom prst="rect">
            <a:avLst/>
          </a:prstGeom>
          <a:noFill/>
          <a:ln w="9525">
            <a:noFill/>
          </a:ln>
        </p:spPr>
      </p:pic>
    </p:spTree>
    <p:custDataLst>
      <p:tags r:id="rId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3314" name="标题 13313"/>
          <p:cNvSpPr>
            <a:spLocks noGrp="1"/>
          </p:cNvSpPr>
          <p:nvPr>
            <p:ph type="title" idx="4294967295"/>
          </p:nvPr>
        </p:nvSpPr>
        <p:spPr>
          <a:xfrm>
            <a:off x="762000" y="762000"/>
            <a:ext cx="7924800" cy="1143000"/>
          </a:xfrm>
          <a:noFill/>
          <a:ln w="9525">
            <a:noFill/>
          </a:ln>
        </p:spPr>
        <p:txBody>
          <a:bodyPr anchor="b">
            <a:noAutofit/>
          </a:bodyPr>
          <a:lstStyle>
            <a:lvl1pPr marL="0" lvl="0" indent="0" algn="l" defTabSz="914400" rtl="0" eaLnBrk="1" fontAlgn="base" latinLnBrk="0" hangingPunct="1">
              <a:lnSpc>
                <a:spcPct val="90000"/>
              </a:lnSpc>
              <a:spcBef>
                <a:spcPct val="0"/>
              </a:spcBef>
              <a:spcAft>
                <a:spcPct val="0"/>
              </a:spcAft>
              <a:buNone/>
              <a:defRPr sz="3600" b="1" i="0" u="none" kern="1200" baseline="0">
                <a:solidFill>
                  <a:schemeClr val="tx2"/>
                </a:solidFill>
                <a:latin typeface="+mj-lt"/>
                <a:ea typeface="+mj-ea"/>
                <a:cs typeface="+mj-cs"/>
              </a:defRPr>
            </a:lvl1pPr>
          </a:lstStyle>
          <a:p>
            <a:pPr lvl="0" algn="l">
              <a:buClrTx/>
              <a:buSzTx/>
              <a:buFontTx/>
            </a:pPr>
            <a:r>
              <a:rPr lang="zh-CN" altLang="en-US" dirty="0">
                <a:solidFill>
                  <a:schemeClr val="accent1">
                    <a:lumMod val="75000"/>
                  </a:schemeClr>
                </a:solidFill>
                <a:latin typeface="黑体" charset="0"/>
                <a:ea typeface="黑体" charset="0"/>
                <a:sym typeface="+mn-ea"/>
              </a:rPr>
              <a:t>（三）文化企业的主要组织结构</a:t>
            </a:r>
            <a:endParaRPr lang="zh-CN" altLang="en-US" dirty="0">
              <a:solidFill>
                <a:schemeClr val="accent1">
                  <a:lumMod val="75000"/>
                </a:schemeClr>
              </a:solidFill>
              <a:latin typeface="黑体" charset="0"/>
              <a:ea typeface="黑体" charset="0"/>
              <a:sym typeface="+mn-ea"/>
            </a:endParaRPr>
          </a:p>
        </p:txBody>
      </p:sp>
      <p:sp>
        <p:nvSpPr>
          <p:cNvPr id="17410" name="文本占位符 13314"/>
          <p:cNvSpPr>
            <a:spLocks noGrp="1"/>
          </p:cNvSpPr>
          <p:nvPr>
            <p:ph idx="4294967295"/>
            <p:custDataLst>
              <p:tags r:id="rId2"/>
            </p:custDataLst>
          </p:nvPr>
        </p:nvSpPr>
        <p:spPr>
          <a:xfrm>
            <a:off x="838200" y="2362200"/>
            <a:ext cx="7590790" cy="3724275"/>
          </a:xfrm>
          <a:noFill/>
          <a:ln w="9525">
            <a:noFill/>
          </a:ln>
        </p:spPr>
        <p:txBody>
          <a:bodyPr anchor="t" anchorCtr="0">
            <a:noAutofit/>
          </a:bodyPr>
          <a:lstStyle>
            <a:lvl1pPr marL="342900" lvl="0" indent="-3429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8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tx1"/>
              </a:buClr>
              <a:buSzPct val="75000"/>
              <a:buFontTx/>
              <a:buChar char="–"/>
              <a:defRPr sz="24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0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tx1"/>
              </a:buClr>
              <a:buSzPct val="80000"/>
              <a:buFontTx/>
              <a:buChar char="–"/>
              <a:defRPr sz="18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9pPr>
          </a:lstStyle>
          <a:p>
            <a:pPr lvl="0" algn="l">
              <a:buNone/>
            </a:pPr>
            <a:r>
              <a:rPr lang="en-US" altLang="zh-CN" dirty="0">
                <a:solidFill>
                  <a:schemeClr val="dk1"/>
                </a:solidFill>
                <a:latin typeface="黑体" charset="0"/>
                <a:ea typeface="黑体" charset="0"/>
                <a:cs typeface="黑体" charset="0"/>
                <a:sym typeface="+mn-ea"/>
              </a:rPr>
              <a:t>1</a:t>
            </a:r>
            <a:r>
              <a:rPr lang="en-US" altLang="zh-CN" dirty="0">
                <a:solidFill>
                  <a:schemeClr val="dk1"/>
                </a:solidFill>
                <a:latin typeface="黑体" charset="0"/>
                <a:ea typeface="黑体" charset="0"/>
                <a:cs typeface="黑体" charset="0"/>
                <a:sym typeface="+mn-ea"/>
              </a:rPr>
              <a:t>、组织层次的扁平化</a:t>
            </a:r>
            <a:endParaRPr lang="en-US" altLang="zh-CN" dirty="0">
              <a:solidFill>
                <a:schemeClr val="dk1"/>
              </a:solidFill>
              <a:latin typeface="黑体" charset="0"/>
              <a:ea typeface="黑体" charset="0"/>
              <a:cs typeface="黑体" charset="0"/>
              <a:sym typeface="+mn-ea"/>
            </a:endParaRPr>
          </a:p>
          <a:p>
            <a:pPr lvl="0" algn="l">
              <a:buNone/>
            </a:pPr>
            <a:r>
              <a:rPr lang="en-US" altLang="zh-CN" dirty="0">
                <a:solidFill>
                  <a:schemeClr val="dk1"/>
                </a:solidFill>
                <a:latin typeface="黑体" charset="0"/>
                <a:ea typeface="黑体" charset="0"/>
                <a:cs typeface="黑体" charset="0"/>
                <a:sym typeface="+mn-ea"/>
              </a:rPr>
              <a:t>2</a:t>
            </a:r>
            <a:r>
              <a:rPr lang="en-US" altLang="zh-CN" dirty="0">
                <a:solidFill>
                  <a:schemeClr val="dk1"/>
                </a:solidFill>
                <a:latin typeface="黑体" charset="0"/>
                <a:ea typeface="黑体" charset="0"/>
                <a:cs typeface="黑体" charset="0"/>
                <a:sym typeface="+mn-ea"/>
              </a:rPr>
              <a:t>、虚拟组织和网络组织</a:t>
            </a:r>
            <a:endParaRPr lang="en-US" altLang="zh-CN" dirty="0">
              <a:solidFill>
                <a:schemeClr val="dk1"/>
              </a:solidFill>
              <a:latin typeface="黑体" charset="0"/>
              <a:ea typeface="黑体" charset="0"/>
              <a:cs typeface="黑体" charset="0"/>
              <a:sym typeface="+mn-ea"/>
            </a:endParaRPr>
          </a:p>
          <a:p>
            <a:pPr lvl="0" algn="l">
              <a:buNone/>
            </a:pPr>
            <a:r>
              <a:rPr lang="en-US" altLang="zh-CN" dirty="0">
                <a:solidFill>
                  <a:schemeClr val="dk1"/>
                </a:solidFill>
                <a:latin typeface="黑体" charset="0"/>
                <a:ea typeface="黑体" charset="0"/>
                <a:cs typeface="黑体" charset="0"/>
                <a:sym typeface="+mn-ea"/>
              </a:rPr>
              <a:t>3</a:t>
            </a:r>
            <a:r>
              <a:rPr lang="en-US" altLang="zh-CN" dirty="0">
                <a:solidFill>
                  <a:schemeClr val="dk1"/>
                </a:solidFill>
                <a:latin typeface="黑体" charset="0"/>
                <a:ea typeface="黑体" charset="0"/>
                <a:cs typeface="黑体" charset="0"/>
                <a:sym typeface="+mn-ea"/>
              </a:rPr>
              <a:t>、模块化</a:t>
            </a:r>
            <a:endParaRPr lang="en-US" altLang="zh-CN" dirty="0">
              <a:solidFill>
                <a:schemeClr val="dk1"/>
              </a:solidFill>
              <a:latin typeface="黑体" charset="0"/>
              <a:ea typeface="黑体" charset="0"/>
              <a:cs typeface="黑体" charset="0"/>
              <a:sym typeface="+mn-ea"/>
            </a:endParaRPr>
          </a:p>
          <a:p>
            <a:pPr lvl="0" algn="l">
              <a:buNone/>
            </a:pPr>
            <a:r>
              <a:rPr lang="en-US" altLang="zh-CN" dirty="0">
                <a:solidFill>
                  <a:schemeClr val="dk1"/>
                </a:solidFill>
                <a:latin typeface="黑体" charset="0"/>
                <a:ea typeface="黑体" charset="0"/>
                <a:cs typeface="黑体" charset="0"/>
                <a:sym typeface="+mn-ea"/>
              </a:rPr>
              <a:t>4</a:t>
            </a:r>
            <a:r>
              <a:rPr lang="en-US" altLang="zh-CN" dirty="0">
                <a:solidFill>
                  <a:schemeClr val="dk1"/>
                </a:solidFill>
                <a:latin typeface="黑体" charset="0"/>
                <a:ea typeface="黑体" charset="0"/>
                <a:cs typeface="黑体" charset="0"/>
                <a:sym typeface="+mn-ea"/>
              </a:rPr>
              <a:t>、文化企业集团的组织设计（</a:t>
            </a:r>
            <a:r>
              <a:rPr lang="en-US" altLang="zh-CN" dirty="0">
                <a:solidFill>
                  <a:schemeClr val="dk1"/>
                </a:solidFill>
                <a:latin typeface="黑体" charset="0"/>
                <a:ea typeface="黑体" charset="0"/>
                <a:cs typeface="黑体" charset="0"/>
                <a:sym typeface="+mn-ea"/>
              </a:rPr>
              <a:t>P210 </a:t>
            </a:r>
            <a:r>
              <a:rPr lang="en-US" altLang="zh-CN" dirty="0">
                <a:solidFill>
                  <a:schemeClr val="dk1"/>
                </a:solidFill>
                <a:latin typeface="黑体" charset="0"/>
                <a:ea typeface="黑体" charset="0"/>
                <a:cs typeface="黑体" charset="0"/>
                <a:sym typeface="+mn-ea"/>
              </a:rPr>
              <a:t>：</a:t>
            </a:r>
            <a:r>
              <a:rPr lang="en-US" altLang="zh-CN" dirty="0">
                <a:solidFill>
                  <a:schemeClr val="dk1"/>
                </a:solidFill>
                <a:latin typeface="黑体" charset="0"/>
                <a:ea typeface="黑体" charset="0"/>
                <a:cs typeface="黑体" charset="0"/>
                <a:sym typeface="+mn-ea"/>
              </a:rPr>
              <a:t>U</a:t>
            </a:r>
            <a:r>
              <a:rPr lang="en-US" altLang="zh-CN" dirty="0">
                <a:solidFill>
                  <a:schemeClr val="dk1"/>
                </a:solidFill>
                <a:latin typeface="黑体" charset="0"/>
                <a:ea typeface="黑体" charset="0"/>
                <a:cs typeface="黑体" charset="0"/>
                <a:sym typeface="+mn-ea"/>
              </a:rPr>
              <a:t>型、</a:t>
            </a:r>
            <a:r>
              <a:rPr lang="en-US" altLang="zh-CN" dirty="0">
                <a:solidFill>
                  <a:schemeClr val="dk1"/>
                </a:solidFill>
                <a:latin typeface="黑体" charset="0"/>
                <a:ea typeface="黑体" charset="0"/>
                <a:cs typeface="黑体" charset="0"/>
                <a:sym typeface="+mn-ea"/>
              </a:rPr>
              <a:t>H</a:t>
            </a:r>
            <a:r>
              <a:rPr lang="en-US" altLang="zh-CN" dirty="0">
                <a:solidFill>
                  <a:schemeClr val="dk1"/>
                </a:solidFill>
                <a:latin typeface="黑体" charset="0"/>
                <a:ea typeface="黑体" charset="0"/>
                <a:cs typeface="黑体" charset="0"/>
                <a:sym typeface="+mn-ea"/>
              </a:rPr>
              <a:t>型、</a:t>
            </a:r>
            <a:r>
              <a:rPr lang="en-US" altLang="zh-CN" dirty="0">
                <a:solidFill>
                  <a:schemeClr val="dk1"/>
                </a:solidFill>
                <a:latin typeface="黑体" charset="0"/>
                <a:ea typeface="黑体" charset="0"/>
                <a:cs typeface="黑体" charset="0"/>
                <a:sym typeface="+mn-ea"/>
              </a:rPr>
              <a:t>M</a:t>
            </a:r>
            <a:r>
              <a:rPr lang="en-US" altLang="zh-CN" dirty="0">
                <a:solidFill>
                  <a:schemeClr val="dk1"/>
                </a:solidFill>
                <a:latin typeface="黑体" charset="0"/>
                <a:ea typeface="黑体" charset="0"/>
                <a:cs typeface="黑体" charset="0"/>
                <a:sym typeface="+mn-ea"/>
              </a:rPr>
              <a:t>型）</a:t>
            </a:r>
            <a:endParaRPr lang="en-US" altLang="zh-CN" dirty="0">
              <a:solidFill>
                <a:schemeClr val="dk1"/>
              </a:solidFill>
              <a:latin typeface="黑体" charset="0"/>
              <a:ea typeface="黑体" charset="0"/>
              <a:cs typeface="黑体" charset="0"/>
              <a:sym typeface="+mn-ea"/>
            </a:endParaRPr>
          </a:p>
          <a:p>
            <a:pPr lvl="0" algn="l">
              <a:buNone/>
            </a:pPr>
            <a:endParaRPr lang="en-US" altLang="zh-CN" dirty="0">
              <a:solidFill>
                <a:schemeClr val="dk1"/>
              </a:solidFill>
              <a:latin typeface="黑体" charset="0"/>
              <a:ea typeface="黑体" charset="0"/>
              <a:cs typeface="黑体" charset="0"/>
              <a:sym typeface="+mn-ea"/>
            </a:endParaRPr>
          </a:p>
          <a:p>
            <a:pPr lvl="0" algn="l">
              <a:buNone/>
            </a:pPr>
            <a:endParaRPr lang="en-US" altLang="zh-CN" dirty="0">
              <a:solidFill>
                <a:schemeClr val="dk1"/>
              </a:solidFill>
              <a:latin typeface="黑体" charset="0"/>
              <a:ea typeface="黑体" charset="0"/>
              <a:cs typeface="黑体" charset="0"/>
              <a:sym typeface="+mn-ea"/>
            </a:endParaRPr>
          </a:p>
        </p:txBody>
      </p:sp>
    </p:spTree>
    <p:custDataLst>
      <p:tags r:id="rId3"/>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4338" name="标题 14337"/>
          <p:cNvSpPr>
            <a:spLocks noGrp="1"/>
          </p:cNvSpPr>
          <p:nvPr>
            <p:ph type="title" idx="4294967295"/>
          </p:nvPr>
        </p:nvSpPr>
        <p:spPr>
          <a:xfrm>
            <a:off x="762000" y="762000"/>
            <a:ext cx="7924800" cy="1143000"/>
          </a:xfrm>
          <a:noFill/>
          <a:ln w="9525">
            <a:noFill/>
          </a:ln>
        </p:spPr>
        <p:txBody>
          <a:bodyPr anchor="b">
            <a:noAutofit/>
          </a:bodyPr>
          <a:lstStyle>
            <a:lvl1pPr marL="0" lvl="0" indent="0" algn="l" defTabSz="914400" rtl="0" eaLnBrk="1" fontAlgn="base" latinLnBrk="0" hangingPunct="1">
              <a:lnSpc>
                <a:spcPct val="90000"/>
              </a:lnSpc>
              <a:spcBef>
                <a:spcPct val="0"/>
              </a:spcBef>
              <a:spcAft>
                <a:spcPct val="0"/>
              </a:spcAft>
              <a:buNone/>
              <a:defRPr sz="3600" b="1" i="0" u="none" kern="1200" baseline="0">
                <a:solidFill>
                  <a:schemeClr val="tx2"/>
                </a:solidFill>
                <a:latin typeface="+mj-lt"/>
                <a:ea typeface="+mj-ea"/>
                <a:cs typeface="+mj-cs"/>
              </a:defRPr>
            </a:lvl1pPr>
          </a:lstStyle>
          <a:p>
            <a:pPr lvl="0" algn="l">
              <a:buClrTx/>
              <a:buSzTx/>
              <a:buFontTx/>
            </a:pPr>
            <a:r>
              <a:rPr lang="zh-CN" altLang="en-US" dirty="0">
                <a:solidFill>
                  <a:schemeClr val="accent1">
                    <a:lumMod val="75000"/>
                  </a:schemeClr>
                </a:solidFill>
                <a:latin typeface="黑体" charset="0"/>
                <a:ea typeface="黑体" charset="0"/>
                <a:sym typeface="+mn-ea"/>
              </a:rPr>
              <a:t>三、文化企业的领导</a:t>
            </a:r>
            <a:endParaRPr lang="zh-CN" altLang="en-US" dirty="0">
              <a:solidFill>
                <a:schemeClr val="accent1">
                  <a:lumMod val="75000"/>
                </a:schemeClr>
              </a:solidFill>
              <a:latin typeface="黑体" charset="0"/>
              <a:ea typeface="黑体" charset="0"/>
              <a:sym typeface="+mn-ea"/>
            </a:endParaRPr>
          </a:p>
        </p:txBody>
      </p:sp>
      <p:sp>
        <p:nvSpPr>
          <p:cNvPr id="18434" name="文本占位符 14338"/>
          <p:cNvSpPr>
            <a:spLocks noGrp="1"/>
          </p:cNvSpPr>
          <p:nvPr>
            <p:ph idx="4294967295"/>
            <p:custDataLst>
              <p:tags r:id="rId2"/>
            </p:custDataLst>
          </p:nvPr>
        </p:nvSpPr>
        <p:spPr>
          <a:xfrm>
            <a:off x="838200" y="2362200"/>
            <a:ext cx="7693025" cy="3724275"/>
          </a:xfrm>
          <a:noFill/>
          <a:ln w="9525">
            <a:noFill/>
          </a:ln>
        </p:spPr>
        <p:txBody>
          <a:bodyPr anchor="t" anchorCtr="0">
            <a:noAutofit/>
          </a:bodyPr>
          <a:lstStyle>
            <a:lvl1pPr marL="342900" lvl="0" indent="-3429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8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tx1"/>
              </a:buClr>
              <a:buSzPct val="75000"/>
              <a:buFontTx/>
              <a:buChar char="–"/>
              <a:defRPr sz="24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0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tx1"/>
              </a:buClr>
              <a:buSzPct val="80000"/>
              <a:buFontTx/>
              <a:buChar char="–"/>
              <a:defRPr sz="18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9pPr>
          </a:lstStyle>
          <a:p>
            <a:pPr lvl="0" algn="l">
              <a:buNone/>
            </a:pPr>
            <a:r>
              <a:rPr lang="zh-CN" altLang="en-US" dirty="0">
                <a:solidFill>
                  <a:schemeClr val="dk1"/>
                </a:solidFill>
                <a:latin typeface="黑体" charset="0"/>
                <a:ea typeface="黑体" charset="0"/>
                <a:sym typeface="+mn-ea"/>
              </a:rPr>
              <a:t>（一）建立共同远景目标</a:t>
            </a:r>
            <a:endParaRPr lang="zh-CN" altLang="en-US" dirty="0">
              <a:solidFill>
                <a:schemeClr val="dk1"/>
              </a:solidFill>
              <a:latin typeface="黑体" charset="0"/>
              <a:ea typeface="黑体" charset="0"/>
              <a:sym typeface="+mn-ea"/>
            </a:endParaRPr>
          </a:p>
          <a:p>
            <a:pPr lvl="0" algn="l">
              <a:buNone/>
            </a:pPr>
            <a:r>
              <a:rPr lang="zh-CN" altLang="en-US" dirty="0">
                <a:solidFill>
                  <a:schemeClr val="dk1"/>
                </a:solidFill>
                <a:latin typeface="黑体" charset="0"/>
                <a:ea typeface="黑体" charset="0"/>
                <a:sym typeface="+mn-ea"/>
              </a:rPr>
              <a:t>（二）打造团队、设计组织</a:t>
            </a:r>
            <a:endParaRPr lang="zh-CN" altLang="en-US" dirty="0">
              <a:solidFill>
                <a:schemeClr val="dk1"/>
              </a:solidFill>
              <a:latin typeface="黑体" charset="0"/>
              <a:ea typeface="黑体" charset="0"/>
              <a:sym typeface="+mn-ea"/>
            </a:endParaRPr>
          </a:p>
          <a:p>
            <a:pPr lvl="0" algn="l">
              <a:buNone/>
            </a:pPr>
            <a:r>
              <a:rPr lang="zh-CN" altLang="en-US" dirty="0">
                <a:solidFill>
                  <a:schemeClr val="dk1"/>
                </a:solidFill>
                <a:latin typeface="黑体" charset="0"/>
                <a:ea typeface="黑体" charset="0"/>
                <a:sym typeface="+mn-ea"/>
              </a:rPr>
              <a:t>（三）沟通教育、权变领导</a:t>
            </a:r>
            <a:endParaRPr lang="zh-CN" altLang="en-US" dirty="0">
              <a:solidFill>
                <a:schemeClr val="dk1"/>
              </a:solidFill>
              <a:latin typeface="黑体" charset="0"/>
              <a:ea typeface="黑体" charset="0"/>
              <a:sym typeface="+mn-ea"/>
            </a:endParaRPr>
          </a:p>
          <a:p>
            <a:pPr lvl="0" algn="l">
              <a:buNone/>
            </a:pPr>
            <a:endParaRPr lang="zh-CN" altLang="en-US" dirty="0">
              <a:solidFill>
                <a:schemeClr val="dk1"/>
              </a:solidFill>
              <a:latin typeface="黑体" charset="0"/>
              <a:ea typeface="黑体" charset="0"/>
              <a:sym typeface="+mn-ea"/>
            </a:endParaRPr>
          </a:p>
        </p:txBody>
      </p:sp>
    </p:spTree>
    <p:custDataLst>
      <p:tags r:id="rId3"/>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5362" name="标题 15361"/>
          <p:cNvSpPr>
            <a:spLocks noGrp="1"/>
          </p:cNvSpPr>
          <p:nvPr>
            <p:ph type="title" idx="4294967295"/>
          </p:nvPr>
        </p:nvSpPr>
        <p:spPr>
          <a:xfrm>
            <a:off x="762000" y="762000"/>
            <a:ext cx="7924800" cy="1143000"/>
          </a:xfrm>
          <a:noFill/>
          <a:ln w="9525">
            <a:noFill/>
          </a:ln>
        </p:spPr>
        <p:txBody>
          <a:bodyPr anchor="b">
            <a:noAutofit/>
          </a:bodyPr>
          <a:lstStyle>
            <a:lvl1pPr marL="0" lvl="0" indent="0" algn="l" defTabSz="914400" rtl="0" eaLnBrk="1" fontAlgn="base" latinLnBrk="0" hangingPunct="1">
              <a:lnSpc>
                <a:spcPct val="90000"/>
              </a:lnSpc>
              <a:spcBef>
                <a:spcPct val="0"/>
              </a:spcBef>
              <a:spcAft>
                <a:spcPct val="0"/>
              </a:spcAft>
              <a:buNone/>
              <a:defRPr sz="3600" b="1" i="0" u="none" kern="1200" baseline="0">
                <a:solidFill>
                  <a:schemeClr val="tx2"/>
                </a:solidFill>
                <a:latin typeface="+mj-lt"/>
                <a:ea typeface="+mj-ea"/>
                <a:cs typeface="+mj-cs"/>
              </a:defRPr>
            </a:lvl1pPr>
          </a:lstStyle>
          <a:p>
            <a:pPr lvl="0" algn="l">
              <a:buClrTx/>
              <a:buSzTx/>
              <a:buFontTx/>
            </a:pPr>
            <a:r>
              <a:rPr lang="zh-CN" altLang="en-US" dirty="0">
                <a:solidFill>
                  <a:schemeClr val="accent1">
                    <a:lumMod val="75000"/>
                  </a:schemeClr>
                </a:solidFill>
                <a:latin typeface="黑体" charset="0"/>
                <a:ea typeface="黑体" charset="0"/>
                <a:sym typeface="+mn-ea"/>
              </a:rPr>
              <a:t>四、文化企业的控制</a:t>
            </a:r>
            <a:endParaRPr lang="zh-CN" altLang="en-US" dirty="0">
              <a:solidFill>
                <a:schemeClr val="accent1">
                  <a:lumMod val="75000"/>
                </a:schemeClr>
              </a:solidFill>
              <a:latin typeface="黑体" charset="0"/>
              <a:ea typeface="黑体" charset="0"/>
              <a:sym typeface="+mn-ea"/>
            </a:endParaRPr>
          </a:p>
        </p:txBody>
      </p:sp>
      <p:sp>
        <p:nvSpPr>
          <p:cNvPr id="20482" name="文本占位符 15362"/>
          <p:cNvSpPr>
            <a:spLocks noGrp="1"/>
          </p:cNvSpPr>
          <p:nvPr>
            <p:ph idx="4294967295"/>
            <p:custDataLst>
              <p:tags r:id="rId2"/>
            </p:custDataLst>
          </p:nvPr>
        </p:nvSpPr>
        <p:spPr>
          <a:xfrm>
            <a:off x="838200" y="2362200"/>
            <a:ext cx="7693025" cy="3724275"/>
          </a:xfrm>
          <a:noFill/>
          <a:ln w="9525">
            <a:noFill/>
          </a:ln>
        </p:spPr>
        <p:txBody>
          <a:bodyPr anchor="t" anchorCtr="0">
            <a:noAutofit/>
          </a:bodyPr>
          <a:lstStyle>
            <a:lvl1pPr marL="342900" lvl="0" indent="-3429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8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tx1"/>
              </a:buClr>
              <a:buSzPct val="75000"/>
              <a:buFontTx/>
              <a:buChar char="–"/>
              <a:defRPr sz="24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0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tx1"/>
              </a:buClr>
              <a:buSzPct val="80000"/>
              <a:buFontTx/>
              <a:buChar char="–"/>
              <a:defRPr sz="18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9pPr>
          </a:lstStyle>
          <a:p>
            <a:pPr lvl="0" algn="l"/>
            <a:r>
              <a:rPr lang="zh-CN" altLang="en-US" dirty="0">
                <a:solidFill>
                  <a:schemeClr val="dk1"/>
                </a:solidFill>
                <a:latin typeface="黑体" charset="0"/>
                <a:ea typeface="黑体" charset="0"/>
                <a:sym typeface="+mn-ea"/>
              </a:rPr>
              <a:t>文化企业的控制是实时性的控制。主要由于文化企业所面临复杂的市场环境和产品的复杂性需要企业进行及时的调整和控制。</a:t>
            </a:r>
            <a:endParaRPr lang="zh-CN" altLang="en-US" dirty="0">
              <a:solidFill>
                <a:schemeClr val="dk1"/>
              </a:solidFill>
              <a:latin typeface="黑体" charset="0"/>
              <a:ea typeface="黑体" charset="0"/>
              <a:sym typeface="+mn-ea"/>
            </a:endParaRPr>
          </a:p>
        </p:txBody>
      </p:sp>
    </p:spTree>
    <p:custDataLst>
      <p:tags r:id="rId3"/>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6386" name="标题 16385"/>
          <p:cNvSpPr>
            <a:spLocks noGrp="1"/>
          </p:cNvSpPr>
          <p:nvPr>
            <p:ph type="title" idx="4294967295"/>
          </p:nvPr>
        </p:nvSpPr>
        <p:spPr>
          <a:xfrm>
            <a:off x="762000" y="762000"/>
            <a:ext cx="7924800" cy="1143000"/>
          </a:xfrm>
          <a:noFill/>
          <a:ln w="9525">
            <a:noFill/>
          </a:ln>
        </p:spPr>
        <p:txBody>
          <a:bodyPr anchor="b">
            <a:noAutofit/>
          </a:bodyPr>
          <a:lstStyle>
            <a:lvl1pPr marL="0" lvl="0" indent="0" algn="l" defTabSz="914400" rtl="0" eaLnBrk="1" fontAlgn="base" latinLnBrk="0" hangingPunct="1">
              <a:lnSpc>
                <a:spcPct val="90000"/>
              </a:lnSpc>
              <a:spcBef>
                <a:spcPct val="0"/>
              </a:spcBef>
              <a:spcAft>
                <a:spcPct val="0"/>
              </a:spcAft>
              <a:buNone/>
              <a:defRPr sz="3600" b="1" i="0" u="none" kern="1200" baseline="0">
                <a:solidFill>
                  <a:schemeClr val="tx2"/>
                </a:solidFill>
                <a:latin typeface="+mj-lt"/>
                <a:ea typeface="+mj-ea"/>
                <a:cs typeface="+mj-cs"/>
              </a:defRPr>
            </a:lvl1pPr>
          </a:lstStyle>
          <a:p>
            <a:pPr lvl="0" algn="l">
              <a:buClrTx/>
              <a:buSzTx/>
              <a:buFontTx/>
            </a:pPr>
            <a:r>
              <a:rPr lang="zh-CN" altLang="en-US" dirty="0">
                <a:solidFill>
                  <a:schemeClr val="accent1">
                    <a:lumMod val="75000"/>
                  </a:schemeClr>
                </a:solidFill>
                <a:latin typeface="黑体" charset="0"/>
                <a:ea typeface="黑体" charset="0"/>
                <a:cs typeface="黑体" charset="0"/>
                <a:sym typeface="+mn-ea"/>
              </a:rPr>
              <a:t>第二节 文化企业的战略管理</a:t>
            </a:r>
            <a:endParaRPr lang="zh-CN" altLang="en-US" dirty="0">
              <a:solidFill>
                <a:schemeClr val="accent1">
                  <a:lumMod val="75000"/>
                </a:schemeClr>
              </a:solidFill>
              <a:latin typeface="黑体" charset="0"/>
              <a:ea typeface="黑体" charset="0"/>
              <a:cs typeface="黑体" charset="0"/>
              <a:sym typeface="+mn-ea"/>
            </a:endParaRPr>
          </a:p>
        </p:txBody>
      </p:sp>
      <p:sp>
        <p:nvSpPr>
          <p:cNvPr id="21506" name="文本占位符 16386"/>
          <p:cNvSpPr>
            <a:spLocks noGrp="1"/>
          </p:cNvSpPr>
          <p:nvPr>
            <p:ph idx="4294967295"/>
            <p:custDataLst>
              <p:tags r:id="rId2"/>
            </p:custDataLst>
          </p:nvPr>
        </p:nvSpPr>
        <p:spPr>
          <a:xfrm>
            <a:off x="838200" y="2362200"/>
            <a:ext cx="6806565" cy="3724275"/>
          </a:xfrm>
          <a:noFill/>
          <a:ln w="9525">
            <a:noFill/>
          </a:ln>
        </p:spPr>
        <p:txBody>
          <a:bodyPr anchor="t" anchorCtr="0">
            <a:noAutofit/>
          </a:bodyPr>
          <a:lstStyle>
            <a:lvl1pPr marL="342900" lvl="0" indent="-3429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8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tx1"/>
              </a:buClr>
              <a:buSzPct val="75000"/>
              <a:buFontTx/>
              <a:buChar char="–"/>
              <a:defRPr sz="24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0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tx1"/>
              </a:buClr>
              <a:buSzPct val="80000"/>
              <a:buFontTx/>
              <a:buChar char="–"/>
              <a:defRPr sz="18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9pPr>
          </a:lstStyle>
          <a:p>
            <a:pPr lvl="0" algn="l">
              <a:buNone/>
            </a:pPr>
            <a:r>
              <a:rPr lang="en-US" altLang="zh-CN" dirty="0">
                <a:solidFill>
                  <a:schemeClr val="dk1"/>
                </a:solidFill>
                <a:latin typeface="黑体" charset="0"/>
                <a:ea typeface="黑体" charset="0"/>
                <a:cs typeface="黑体" charset="0"/>
                <a:sym typeface="+mn-ea"/>
              </a:rPr>
              <a:t>   </a:t>
            </a:r>
            <a:r>
              <a:rPr lang="en-US" altLang="zh-CN" dirty="0">
                <a:solidFill>
                  <a:schemeClr val="dk1"/>
                </a:solidFill>
                <a:latin typeface="黑体" charset="0"/>
                <a:ea typeface="黑体" charset="0"/>
                <a:cs typeface="黑体" charset="0"/>
                <a:sym typeface="+mn-ea"/>
              </a:rPr>
              <a:t>企业在宏观层次通过分析、预测、规划、控制等手段，实现充分利用该企业的人、财、物等资源，以达到优化管理、提高经济效益的目的。</a:t>
            </a:r>
            <a:endParaRPr lang="en-US" altLang="zh-CN" dirty="0">
              <a:solidFill>
                <a:schemeClr val="dk1"/>
              </a:solidFill>
              <a:latin typeface="黑体" charset="0"/>
              <a:ea typeface="黑体" charset="0"/>
              <a:cs typeface="黑体" charset="0"/>
              <a:sym typeface="+mn-ea"/>
            </a:endParaRPr>
          </a:p>
        </p:txBody>
      </p:sp>
    </p:spTree>
    <p:custDataLst>
      <p:tags r:id="rId3"/>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7410" name="标题 17409"/>
          <p:cNvSpPr>
            <a:spLocks noGrp="1"/>
          </p:cNvSpPr>
          <p:nvPr>
            <p:ph type="title" idx="4294967295"/>
          </p:nvPr>
        </p:nvSpPr>
        <p:spPr>
          <a:xfrm>
            <a:off x="762000" y="762000"/>
            <a:ext cx="7924800" cy="1143000"/>
          </a:xfrm>
          <a:noFill/>
          <a:ln w="9525">
            <a:noFill/>
          </a:ln>
        </p:spPr>
        <p:txBody>
          <a:bodyPr anchor="b">
            <a:noAutofit/>
          </a:bodyPr>
          <a:lstStyle>
            <a:lvl1pPr marL="0" lvl="0" indent="0" algn="l" defTabSz="914400" rtl="0" eaLnBrk="1" fontAlgn="base" latinLnBrk="0" hangingPunct="1">
              <a:lnSpc>
                <a:spcPct val="90000"/>
              </a:lnSpc>
              <a:spcBef>
                <a:spcPct val="0"/>
              </a:spcBef>
              <a:spcAft>
                <a:spcPct val="0"/>
              </a:spcAft>
              <a:buNone/>
              <a:defRPr sz="3600" b="1" i="0" u="none" kern="1200" baseline="0">
                <a:solidFill>
                  <a:schemeClr val="tx2"/>
                </a:solidFill>
                <a:latin typeface="+mj-lt"/>
                <a:ea typeface="+mj-ea"/>
                <a:cs typeface="+mj-cs"/>
              </a:defRPr>
            </a:lvl1pPr>
          </a:lstStyle>
          <a:p>
            <a:pPr lvl="0" algn="l">
              <a:buClrTx/>
              <a:buSzTx/>
              <a:buFontTx/>
            </a:pPr>
            <a:r>
              <a:rPr lang="zh-CN" altLang="en-US" dirty="0">
                <a:solidFill>
                  <a:schemeClr val="accent1">
                    <a:lumMod val="75000"/>
                  </a:schemeClr>
                </a:solidFill>
                <a:latin typeface="黑体" charset="0"/>
                <a:ea typeface="黑体" charset="0"/>
                <a:sym typeface="+mn-ea"/>
              </a:rPr>
              <a:t>一、文化企业的环境分析</a:t>
            </a:r>
            <a:endParaRPr lang="zh-CN" altLang="en-US" dirty="0">
              <a:solidFill>
                <a:schemeClr val="accent1">
                  <a:lumMod val="75000"/>
                </a:schemeClr>
              </a:solidFill>
              <a:latin typeface="黑体" charset="0"/>
              <a:ea typeface="黑体" charset="0"/>
              <a:sym typeface="+mn-ea"/>
            </a:endParaRPr>
          </a:p>
        </p:txBody>
      </p:sp>
      <p:sp>
        <p:nvSpPr>
          <p:cNvPr id="22530" name="文本占位符 17410"/>
          <p:cNvSpPr>
            <a:spLocks noGrp="1"/>
          </p:cNvSpPr>
          <p:nvPr>
            <p:ph idx="4294967295"/>
            <p:custDataLst>
              <p:tags r:id="rId2"/>
            </p:custDataLst>
          </p:nvPr>
        </p:nvSpPr>
        <p:spPr>
          <a:xfrm>
            <a:off x="609600" y="2286000"/>
            <a:ext cx="5048885" cy="3724275"/>
          </a:xfrm>
          <a:noFill/>
          <a:ln w="9525">
            <a:noFill/>
          </a:ln>
        </p:spPr>
        <p:txBody>
          <a:bodyPr anchor="t" anchorCtr="0">
            <a:noAutofit/>
          </a:bodyPr>
          <a:lstStyle>
            <a:lvl1pPr marL="342900" lvl="0" indent="-3429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8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tx1"/>
              </a:buClr>
              <a:buSzPct val="75000"/>
              <a:buFontTx/>
              <a:buChar char="–"/>
              <a:defRPr sz="24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0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tx1"/>
              </a:buClr>
              <a:buSzPct val="80000"/>
              <a:buFontTx/>
              <a:buChar char="–"/>
              <a:defRPr sz="18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9pPr>
          </a:lstStyle>
          <a:p>
            <a:pPr lvl="0" algn="l">
              <a:buNone/>
            </a:pPr>
            <a:r>
              <a:rPr lang="zh-CN" altLang="en-US" sz="2400" dirty="0">
                <a:solidFill>
                  <a:schemeClr val="dk1"/>
                </a:solidFill>
                <a:latin typeface="黑体" charset="0"/>
                <a:ea typeface="黑体" charset="0"/>
                <a:cs typeface="黑体" charset="0"/>
                <a:sym typeface="+mn-ea"/>
              </a:rPr>
              <a:t>（一）宏观环境因素 </a:t>
            </a:r>
            <a:r>
              <a:rPr lang="zh-CN" altLang="en-US" sz="2400" dirty="0">
                <a:solidFill>
                  <a:schemeClr val="dk1"/>
                </a:solidFill>
                <a:latin typeface="黑体" charset="0"/>
                <a:ea typeface="黑体" charset="0"/>
                <a:cs typeface="黑体" charset="0"/>
                <a:sym typeface="+mn-ea"/>
              </a:rPr>
              <a:t>(pest分析</a:t>
            </a:r>
            <a:r>
              <a:rPr lang="zh-CN" altLang="en-US" sz="2400" dirty="0">
                <a:solidFill>
                  <a:schemeClr val="dk1"/>
                </a:solidFill>
                <a:latin typeface="黑体" charset="0"/>
                <a:ea typeface="黑体" charset="0"/>
                <a:cs typeface="黑体" charset="0"/>
                <a:sym typeface="+mn-ea"/>
              </a:rPr>
              <a:t>)</a:t>
            </a:r>
            <a:endParaRPr lang="zh-CN" altLang="en-US" sz="2400" dirty="0">
              <a:solidFill>
                <a:schemeClr val="dk1"/>
              </a:solidFill>
              <a:latin typeface="黑体" charset="0"/>
              <a:ea typeface="黑体" charset="0"/>
              <a:cs typeface="黑体" charset="0"/>
              <a:sym typeface="+mn-ea"/>
            </a:endParaRPr>
          </a:p>
          <a:p>
            <a:pPr lvl="0" algn="l">
              <a:buNone/>
            </a:pPr>
            <a:r>
              <a:rPr lang="zh-CN" altLang="en-US" sz="2400" dirty="0">
                <a:solidFill>
                  <a:schemeClr val="dk1"/>
                </a:solidFill>
                <a:latin typeface="黑体" charset="0"/>
                <a:ea typeface="黑体" charset="0"/>
                <a:cs typeface="黑体" charset="0"/>
                <a:sym typeface="+mn-ea"/>
              </a:rPr>
              <a:t>1</a:t>
            </a:r>
            <a:r>
              <a:rPr lang="zh-CN" altLang="en-US" sz="2400" dirty="0">
                <a:solidFill>
                  <a:schemeClr val="dk1"/>
                </a:solidFill>
                <a:latin typeface="黑体" charset="0"/>
                <a:ea typeface="黑体" charset="0"/>
                <a:cs typeface="黑体" charset="0"/>
                <a:sym typeface="+mn-ea"/>
              </a:rPr>
              <a:t>、政治因素（文化管理、文化准入）</a:t>
            </a:r>
            <a:endParaRPr lang="zh-CN" altLang="en-US" sz="2400" dirty="0">
              <a:solidFill>
                <a:schemeClr val="dk1"/>
              </a:solidFill>
              <a:latin typeface="黑体" charset="0"/>
              <a:ea typeface="黑体" charset="0"/>
              <a:cs typeface="黑体" charset="0"/>
              <a:sym typeface="+mn-ea"/>
            </a:endParaRPr>
          </a:p>
          <a:p>
            <a:pPr lvl="0" algn="l">
              <a:buNone/>
            </a:pPr>
            <a:r>
              <a:rPr lang="zh-CN" altLang="en-US" sz="2400" dirty="0">
                <a:solidFill>
                  <a:schemeClr val="dk1"/>
                </a:solidFill>
                <a:latin typeface="黑体" charset="0"/>
                <a:ea typeface="黑体" charset="0"/>
                <a:cs typeface="黑体" charset="0"/>
                <a:sym typeface="+mn-ea"/>
              </a:rPr>
              <a:t>2</a:t>
            </a:r>
            <a:r>
              <a:rPr lang="zh-CN" altLang="en-US" sz="2400" dirty="0">
                <a:solidFill>
                  <a:schemeClr val="dk1"/>
                </a:solidFill>
                <a:latin typeface="黑体" charset="0"/>
                <a:ea typeface="黑体" charset="0"/>
                <a:cs typeface="黑体" charset="0"/>
                <a:sym typeface="+mn-ea"/>
              </a:rPr>
              <a:t>、社会文化因素（核心文化、亚文化）</a:t>
            </a:r>
            <a:endParaRPr lang="zh-CN" altLang="en-US" sz="2400" dirty="0">
              <a:solidFill>
                <a:schemeClr val="dk1"/>
              </a:solidFill>
              <a:latin typeface="黑体" charset="0"/>
              <a:ea typeface="黑体" charset="0"/>
              <a:cs typeface="黑体" charset="0"/>
              <a:sym typeface="+mn-ea"/>
            </a:endParaRPr>
          </a:p>
          <a:p>
            <a:pPr lvl="0" algn="l">
              <a:buNone/>
            </a:pPr>
            <a:r>
              <a:rPr lang="zh-CN" altLang="en-US" sz="2400" dirty="0">
                <a:solidFill>
                  <a:schemeClr val="dk1"/>
                </a:solidFill>
                <a:latin typeface="黑体" charset="0"/>
                <a:ea typeface="黑体" charset="0"/>
                <a:cs typeface="黑体" charset="0"/>
                <a:sym typeface="+mn-ea"/>
              </a:rPr>
              <a:t>3</a:t>
            </a:r>
            <a:r>
              <a:rPr lang="zh-CN" altLang="en-US" sz="2400" dirty="0">
                <a:solidFill>
                  <a:schemeClr val="dk1"/>
                </a:solidFill>
                <a:latin typeface="黑体" charset="0"/>
                <a:ea typeface="黑体" charset="0"/>
                <a:cs typeface="黑体" charset="0"/>
                <a:sym typeface="+mn-ea"/>
              </a:rPr>
              <a:t>、技术环境分析</a:t>
            </a:r>
            <a:endParaRPr lang="zh-CN" altLang="en-US" sz="2400" dirty="0">
              <a:solidFill>
                <a:schemeClr val="dk1"/>
              </a:solidFill>
              <a:latin typeface="黑体" charset="0"/>
              <a:ea typeface="黑体" charset="0"/>
              <a:cs typeface="黑体" charset="0"/>
              <a:sym typeface="+mn-ea"/>
            </a:endParaRPr>
          </a:p>
          <a:p>
            <a:pPr lvl="0" algn="l">
              <a:buNone/>
            </a:pPr>
            <a:r>
              <a:rPr lang="zh-CN" altLang="en-US" sz="2400" dirty="0">
                <a:solidFill>
                  <a:schemeClr val="dk1"/>
                </a:solidFill>
                <a:latin typeface="黑体" charset="0"/>
                <a:ea typeface="黑体" charset="0"/>
                <a:cs typeface="黑体" charset="0"/>
                <a:sym typeface="+mn-ea"/>
              </a:rPr>
              <a:t>4</a:t>
            </a:r>
            <a:r>
              <a:rPr lang="zh-CN" altLang="en-US" sz="2400" dirty="0">
                <a:solidFill>
                  <a:schemeClr val="dk1"/>
                </a:solidFill>
                <a:latin typeface="黑体" charset="0"/>
                <a:ea typeface="黑体" charset="0"/>
                <a:cs typeface="黑体" charset="0"/>
                <a:sym typeface="+mn-ea"/>
              </a:rPr>
              <a:t>、经济环境</a:t>
            </a:r>
            <a:endParaRPr lang="zh-CN" altLang="en-US" sz="2400" dirty="0">
              <a:solidFill>
                <a:schemeClr val="dk1"/>
              </a:solidFill>
              <a:latin typeface="黑体" charset="0"/>
              <a:ea typeface="黑体" charset="0"/>
              <a:cs typeface="黑体" charset="0"/>
              <a:sym typeface="+mn-ea"/>
            </a:endParaRPr>
          </a:p>
          <a:p>
            <a:pPr lvl="0" algn="l">
              <a:buNone/>
            </a:pPr>
            <a:endParaRPr lang="zh-CN" altLang="en-US" sz="2400" dirty="0">
              <a:solidFill>
                <a:schemeClr val="dk1"/>
              </a:solidFill>
              <a:latin typeface="黑体" charset="0"/>
              <a:ea typeface="黑体" charset="0"/>
              <a:cs typeface="黑体" charset="0"/>
              <a:sym typeface="+mn-ea"/>
            </a:endParaRPr>
          </a:p>
        </p:txBody>
      </p:sp>
      <p:pic>
        <p:nvPicPr>
          <p:cNvPr id="22531" name="图片 1"/>
          <p:cNvPicPr>
            <a:picLocks noChangeAspect="1"/>
          </p:cNvPicPr>
          <p:nvPr/>
        </p:nvPicPr>
        <p:blipFill>
          <a:blip r:embed="rId3"/>
          <a:stretch>
            <a:fillRect/>
          </a:stretch>
        </p:blipFill>
        <p:spPr>
          <a:xfrm>
            <a:off x="6248400" y="1524000"/>
            <a:ext cx="2638425" cy="3597275"/>
          </a:xfrm>
          <a:prstGeom prst="rect">
            <a:avLst/>
          </a:prstGeom>
          <a:noFill/>
          <a:ln w="9525">
            <a:noFill/>
          </a:ln>
        </p:spPr>
      </p:pic>
    </p:spTree>
    <p:custDataLst>
      <p:tags r:id="rId4"/>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8434" name="标题 18433"/>
          <p:cNvSpPr>
            <a:spLocks noGrp="1"/>
          </p:cNvSpPr>
          <p:nvPr>
            <p:ph type="title" idx="4294967295"/>
          </p:nvPr>
        </p:nvSpPr>
        <p:spPr>
          <a:xfrm>
            <a:off x="762000" y="762000"/>
            <a:ext cx="7924800" cy="1143000"/>
          </a:xfrm>
          <a:noFill/>
          <a:ln w="9525">
            <a:noFill/>
          </a:ln>
        </p:spPr>
        <p:txBody>
          <a:bodyPr anchor="b">
            <a:noAutofit/>
          </a:bodyPr>
          <a:lstStyle>
            <a:lvl1pPr marL="0" lvl="0" indent="0" algn="l" defTabSz="914400" rtl="0" eaLnBrk="1" fontAlgn="base" latinLnBrk="0" hangingPunct="1">
              <a:lnSpc>
                <a:spcPct val="90000"/>
              </a:lnSpc>
              <a:spcBef>
                <a:spcPct val="0"/>
              </a:spcBef>
              <a:spcAft>
                <a:spcPct val="0"/>
              </a:spcAft>
              <a:buNone/>
              <a:defRPr sz="3600" b="1" i="0" u="none" kern="1200" baseline="0">
                <a:solidFill>
                  <a:schemeClr val="tx2"/>
                </a:solidFill>
                <a:latin typeface="+mj-lt"/>
                <a:ea typeface="+mj-ea"/>
                <a:cs typeface="+mj-cs"/>
              </a:defRPr>
            </a:lvl1pPr>
          </a:lstStyle>
          <a:p>
            <a:pPr lvl="0" algn="l">
              <a:buClrTx/>
              <a:buSzTx/>
              <a:buFontTx/>
            </a:pPr>
            <a:r>
              <a:rPr lang="zh-CN" altLang="en-US" dirty="0">
                <a:solidFill>
                  <a:schemeClr val="accent1">
                    <a:lumMod val="75000"/>
                  </a:schemeClr>
                </a:solidFill>
                <a:latin typeface="黑体" charset="0"/>
                <a:ea typeface="黑体" charset="0"/>
                <a:sym typeface="+mn-ea"/>
              </a:rPr>
              <a:t>（二）产业竞争环境</a:t>
            </a:r>
            <a:endParaRPr lang="zh-CN" altLang="en-US" dirty="0">
              <a:solidFill>
                <a:schemeClr val="accent1">
                  <a:lumMod val="75000"/>
                </a:schemeClr>
              </a:solidFill>
              <a:latin typeface="黑体" charset="0"/>
              <a:ea typeface="黑体" charset="0"/>
              <a:sym typeface="+mn-ea"/>
            </a:endParaRPr>
          </a:p>
        </p:txBody>
      </p:sp>
      <p:sp>
        <p:nvSpPr>
          <p:cNvPr id="23554" name="文本占位符 18434"/>
          <p:cNvSpPr>
            <a:spLocks noGrp="1"/>
          </p:cNvSpPr>
          <p:nvPr>
            <p:ph idx="4294967295"/>
            <p:custDataLst>
              <p:tags r:id="rId2"/>
            </p:custDataLst>
          </p:nvPr>
        </p:nvSpPr>
        <p:spPr>
          <a:xfrm>
            <a:off x="838200" y="2362200"/>
            <a:ext cx="7693025" cy="3724275"/>
          </a:xfrm>
          <a:noFill/>
          <a:ln w="9525">
            <a:noFill/>
          </a:ln>
        </p:spPr>
        <p:txBody>
          <a:bodyPr anchor="t" anchorCtr="0">
            <a:noAutofit/>
          </a:bodyPr>
          <a:lstStyle>
            <a:lvl1pPr marL="342900" lvl="0" indent="-3429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8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tx1"/>
              </a:buClr>
              <a:buSzPct val="75000"/>
              <a:buFontTx/>
              <a:buChar char="–"/>
              <a:defRPr sz="24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0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tx1"/>
              </a:buClr>
              <a:buSzPct val="80000"/>
              <a:buFontTx/>
              <a:buChar char="–"/>
              <a:defRPr sz="18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9pPr>
          </a:lstStyle>
          <a:p>
            <a:pPr marL="533400" lvl="0" indent="-533400" algn="l">
              <a:lnSpc>
                <a:spcPct val="90000"/>
              </a:lnSpc>
            </a:pPr>
            <a:r>
              <a:rPr lang="zh-CN" altLang="en-US" dirty="0">
                <a:solidFill>
                  <a:schemeClr val="dk1"/>
                </a:solidFill>
                <a:latin typeface="黑体" charset="0"/>
                <a:ea typeface="黑体" charset="0"/>
                <a:sym typeface="+mn-ea"/>
              </a:rPr>
              <a:t>任何产业都存在五种基本竞争力量。</a:t>
            </a:r>
            <a:endParaRPr lang="zh-CN" altLang="en-US" dirty="0">
              <a:solidFill>
                <a:schemeClr val="dk1"/>
              </a:solidFill>
              <a:latin typeface="黑体" charset="0"/>
              <a:ea typeface="黑体" charset="0"/>
              <a:sym typeface="+mn-ea"/>
            </a:endParaRPr>
          </a:p>
          <a:p>
            <a:pPr marL="533400" lvl="0" indent="-533400" algn="l">
              <a:lnSpc>
                <a:spcPct val="90000"/>
              </a:lnSpc>
            </a:pPr>
            <a:r>
              <a:rPr lang="zh-CN" altLang="en-US" dirty="0">
                <a:solidFill>
                  <a:schemeClr val="dk1"/>
                </a:solidFill>
                <a:latin typeface="黑体" charset="0"/>
                <a:ea typeface="黑体" charset="0"/>
                <a:sym typeface="+mn-ea"/>
              </a:rPr>
              <a:t>现有企业之间的竞争</a:t>
            </a:r>
            <a:endParaRPr lang="zh-CN" altLang="en-US" dirty="0">
              <a:solidFill>
                <a:schemeClr val="dk1"/>
              </a:solidFill>
              <a:latin typeface="黑体" charset="0"/>
              <a:ea typeface="黑体" charset="0"/>
              <a:sym typeface="+mn-ea"/>
            </a:endParaRPr>
          </a:p>
          <a:p>
            <a:pPr marL="533400" lvl="0" indent="-533400" algn="l">
              <a:lnSpc>
                <a:spcPct val="90000"/>
              </a:lnSpc>
            </a:pPr>
            <a:r>
              <a:rPr lang="zh-CN" altLang="en-US" dirty="0">
                <a:solidFill>
                  <a:schemeClr val="dk1"/>
                </a:solidFill>
                <a:latin typeface="黑体" charset="0"/>
                <a:ea typeface="黑体" charset="0"/>
                <a:sym typeface="+mn-ea"/>
              </a:rPr>
              <a:t>进入障碍（规模经济、资本需求、学习曲线效应、专有技术、转移成本、政府政策、独特的资源垄断）</a:t>
            </a:r>
            <a:endParaRPr lang="zh-CN" altLang="en-US" dirty="0">
              <a:solidFill>
                <a:schemeClr val="dk1"/>
              </a:solidFill>
              <a:latin typeface="黑体" charset="0"/>
              <a:ea typeface="黑体" charset="0"/>
              <a:sym typeface="+mn-ea"/>
            </a:endParaRPr>
          </a:p>
          <a:p>
            <a:pPr marL="533400" lvl="0" indent="-533400" algn="l">
              <a:lnSpc>
                <a:spcPct val="90000"/>
              </a:lnSpc>
            </a:pPr>
            <a:r>
              <a:rPr lang="zh-CN" altLang="en-US" dirty="0">
                <a:solidFill>
                  <a:schemeClr val="dk1"/>
                </a:solidFill>
                <a:latin typeface="黑体" charset="0"/>
                <a:ea typeface="黑体" charset="0"/>
                <a:sym typeface="+mn-ea"/>
              </a:rPr>
              <a:t>替代威胁</a:t>
            </a:r>
            <a:endParaRPr lang="zh-CN" altLang="en-US" dirty="0">
              <a:solidFill>
                <a:schemeClr val="dk1"/>
              </a:solidFill>
              <a:latin typeface="黑体" charset="0"/>
              <a:ea typeface="黑体" charset="0"/>
              <a:sym typeface="+mn-ea"/>
            </a:endParaRPr>
          </a:p>
          <a:p>
            <a:pPr marL="533400" lvl="0" indent="-533400" algn="l">
              <a:lnSpc>
                <a:spcPct val="90000"/>
              </a:lnSpc>
            </a:pPr>
            <a:r>
              <a:rPr lang="zh-CN" altLang="en-US" dirty="0">
                <a:solidFill>
                  <a:schemeClr val="dk1"/>
                </a:solidFill>
                <a:latin typeface="黑体" charset="0"/>
                <a:ea typeface="黑体" charset="0"/>
                <a:sym typeface="+mn-ea"/>
              </a:rPr>
              <a:t>购买者的议价能力</a:t>
            </a:r>
            <a:endParaRPr lang="zh-CN" altLang="en-US" dirty="0">
              <a:solidFill>
                <a:schemeClr val="dk1"/>
              </a:solidFill>
              <a:latin typeface="黑体" charset="0"/>
              <a:ea typeface="黑体" charset="0"/>
              <a:sym typeface="+mn-ea"/>
            </a:endParaRPr>
          </a:p>
          <a:p>
            <a:pPr marL="533400" lvl="0" indent="-533400" algn="l">
              <a:lnSpc>
                <a:spcPct val="90000"/>
              </a:lnSpc>
            </a:pPr>
            <a:r>
              <a:rPr lang="zh-CN" altLang="en-US" dirty="0">
                <a:solidFill>
                  <a:schemeClr val="dk1"/>
                </a:solidFill>
                <a:latin typeface="黑体" charset="0"/>
                <a:ea typeface="黑体" charset="0"/>
                <a:sym typeface="+mn-ea"/>
              </a:rPr>
              <a:t>供应商的议价能力</a:t>
            </a:r>
            <a:endParaRPr lang="zh-CN" altLang="en-US" dirty="0">
              <a:solidFill>
                <a:schemeClr val="dk1"/>
              </a:solidFill>
              <a:latin typeface="黑体" charset="0"/>
              <a:ea typeface="黑体" charset="0"/>
              <a:sym typeface="+mn-ea"/>
            </a:endParaRPr>
          </a:p>
          <a:p>
            <a:pPr marL="533400" lvl="0" indent="-533400" algn="l">
              <a:lnSpc>
                <a:spcPct val="90000"/>
              </a:lnSpc>
            </a:pPr>
            <a:endParaRPr lang="zh-CN" altLang="en-US" dirty="0">
              <a:solidFill>
                <a:schemeClr val="dk1"/>
              </a:solidFill>
              <a:latin typeface="黑体" charset="0"/>
              <a:ea typeface="黑体" charset="0"/>
              <a:sym typeface="+mn-ea"/>
            </a:endParaRPr>
          </a:p>
        </p:txBody>
      </p:sp>
    </p:spTree>
    <p:custDataLst>
      <p:tags r:id="rId3"/>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9458" name="标题 19457"/>
          <p:cNvSpPr>
            <a:spLocks noGrp="1"/>
          </p:cNvSpPr>
          <p:nvPr>
            <p:ph type="title" idx="4294967295"/>
          </p:nvPr>
        </p:nvSpPr>
        <p:spPr>
          <a:xfrm>
            <a:off x="762000" y="762000"/>
            <a:ext cx="7924800" cy="1143000"/>
          </a:xfrm>
          <a:noFill/>
          <a:ln w="9525">
            <a:noFill/>
          </a:ln>
        </p:spPr>
        <p:txBody>
          <a:bodyPr anchor="b">
            <a:noAutofit/>
          </a:bodyPr>
          <a:lstStyle>
            <a:lvl1pPr marL="0" lvl="0" indent="0" algn="l" defTabSz="914400" rtl="0" eaLnBrk="1" fontAlgn="base" latinLnBrk="0" hangingPunct="1">
              <a:lnSpc>
                <a:spcPct val="90000"/>
              </a:lnSpc>
              <a:spcBef>
                <a:spcPct val="0"/>
              </a:spcBef>
              <a:spcAft>
                <a:spcPct val="0"/>
              </a:spcAft>
              <a:buNone/>
              <a:defRPr sz="3600" b="1" i="0" u="none" kern="1200" baseline="0">
                <a:solidFill>
                  <a:schemeClr val="tx2"/>
                </a:solidFill>
                <a:latin typeface="+mj-lt"/>
                <a:ea typeface="+mj-ea"/>
                <a:cs typeface="+mj-cs"/>
              </a:defRPr>
            </a:lvl1pPr>
          </a:lstStyle>
          <a:p>
            <a:pPr lvl="0" algn="l">
              <a:buClrTx/>
              <a:buSzTx/>
              <a:buFontTx/>
            </a:pPr>
            <a:r>
              <a:rPr lang="zh-CN" altLang="en-US" dirty="0">
                <a:solidFill>
                  <a:schemeClr val="accent1">
                    <a:lumMod val="75000"/>
                  </a:schemeClr>
                </a:solidFill>
                <a:latin typeface="黑体" charset="0"/>
                <a:ea typeface="黑体" charset="0"/>
                <a:sym typeface="+mn-ea"/>
              </a:rPr>
              <a:t>（三）企业内部环境分析</a:t>
            </a:r>
            <a:endParaRPr lang="zh-CN" altLang="en-US" dirty="0">
              <a:solidFill>
                <a:schemeClr val="accent1">
                  <a:lumMod val="75000"/>
                </a:schemeClr>
              </a:solidFill>
              <a:latin typeface="黑体" charset="0"/>
              <a:ea typeface="黑体" charset="0"/>
              <a:sym typeface="+mn-ea"/>
            </a:endParaRPr>
          </a:p>
        </p:txBody>
      </p:sp>
      <p:sp>
        <p:nvSpPr>
          <p:cNvPr id="24578" name="文本占位符 19458"/>
          <p:cNvSpPr>
            <a:spLocks noGrp="1"/>
          </p:cNvSpPr>
          <p:nvPr>
            <p:ph idx="4294967295"/>
            <p:custDataLst>
              <p:tags r:id="rId2"/>
            </p:custDataLst>
          </p:nvPr>
        </p:nvSpPr>
        <p:spPr>
          <a:xfrm>
            <a:off x="838200" y="2362200"/>
            <a:ext cx="7693025" cy="3724275"/>
          </a:xfrm>
          <a:noFill/>
          <a:ln w="9525">
            <a:noFill/>
          </a:ln>
        </p:spPr>
        <p:txBody>
          <a:bodyPr anchor="t" anchorCtr="0">
            <a:noAutofit/>
          </a:bodyPr>
          <a:lstStyle>
            <a:lvl1pPr marL="342900" lvl="0" indent="-3429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8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tx1"/>
              </a:buClr>
              <a:buSzPct val="75000"/>
              <a:buFontTx/>
              <a:buChar char="–"/>
              <a:defRPr sz="24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0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tx1"/>
              </a:buClr>
              <a:buSzPct val="80000"/>
              <a:buFontTx/>
              <a:buChar char="–"/>
              <a:defRPr sz="18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9pPr>
          </a:lstStyle>
          <a:p>
            <a:pPr lvl="0" algn="l">
              <a:buNone/>
            </a:pPr>
            <a:r>
              <a:rPr lang="en-US" altLang="zh-CN" dirty="0">
                <a:solidFill>
                  <a:schemeClr val="dk1"/>
                </a:solidFill>
                <a:latin typeface="黑体" charset="0"/>
                <a:ea typeface="黑体" charset="0"/>
                <a:cs typeface="黑体" charset="0"/>
                <a:sym typeface="+mn-ea"/>
              </a:rPr>
              <a:t>1</a:t>
            </a:r>
            <a:r>
              <a:rPr lang="en-US" altLang="zh-CN" dirty="0">
                <a:solidFill>
                  <a:schemeClr val="dk1"/>
                </a:solidFill>
                <a:latin typeface="黑体" charset="0"/>
                <a:ea typeface="黑体" charset="0"/>
                <a:cs typeface="黑体" charset="0"/>
                <a:sym typeface="+mn-ea"/>
              </a:rPr>
              <a:t>、资源的稀缺性</a:t>
            </a:r>
            <a:endParaRPr lang="en-US" altLang="zh-CN" dirty="0">
              <a:solidFill>
                <a:schemeClr val="dk1"/>
              </a:solidFill>
              <a:latin typeface="黑体" charset="0"/>
              <a:ea typeface="黑体" charset="0"/>
              <a:cs typeface="黑体" charset="0"/>
              <a:sym typeface="+mn-ea"/>
            </a:endParaRPr>
          </a:p>
          <a:p>
            <a:pPr lvl="0" algn="l">
              <a:buNone/>
            </a:pPr>
            <a:r>
              <a:rPr lang="en-US" altLang="zh-CN" dirty="0">
                <a:solidFill>
                  <a:schemeClr val="dk1"/>
                </a:solidFill>
                <a:latin typeface="黑体" charset="0"/>
                <a:ea typeface="黑体" charset="0"/>
                <a:cs typeface="黑体" charset="0"/>
                <a:sym typeface="+mn-ea"/>
              </a:rPr>
              <a:t>2</a:t>
            </a:r>
            <a:r>
              <a:rPr lang="en-US" altLang="zh-CN" dirty="0">
                <a:solidFill>
                  <a:schemeClr val="dk1"/>
                </a:solidFill>
                <a:latin typeface="黑体" charset="0"/>
                <a:ea typeface="黑体" charset="0"/>
                <a:cs typeface="黑体" charset="0"/>
                <a:sym typeface="+mn-ea"/>
              </a:rPr>
              <a:t>、资源的不可完全模仿性</a:t>
            </a:r>
            <a:endParaRPr lang="en-US" altLang="zh-CN" dirty="0">
              <a:solidFill>
                <a:schemeClr val="dk1"/>
              </a:solidFill>
              <a:latin typeface="黑体" charset="0"/>
              <a:ea typeface="黑体" charset="0"/>
              <a:cs typeface="黑体" charset="0"/>
              <a:sym typeface="+mn-ea"/>
            </a:endParaRPr>
          </a:p>
          <a:p>
            <a:pPr lvl="0" algn="l">
              <a:buNone/>
            </a:pPr>
            <a:r>
              <a:rPr lang="en-US" altLang="zh-CN" dirty="0">
                <a:solidFill>
                  <a:schemeClr val="dk1"/>
                </a:solidFill>
                <a:latin typeface="黑体" charset="0"/>
                <a:ea typeface="黑体" charset="0"/>
                <a:cs typeface="黑体" charset="0"/>
                <a:sym typeface="+mn-ea"/>
              </a:rPr>
              <a:t>3</a:t>
            </a:r>
            <a:r>
              <a:rPr lang="en-US" altLang="zh-CN" dirty="0">
                <a:solidFill>
                  <a:schemeClr val="dk1"/>
                </a:solidFill>
                <a:latin typeface="黑体" charset="0"/>
                <a:ea typeface="黑体" charset="0"/>
                <a:cs typeface="黑体" charset="0"/>
                <a:sym typeface="+mn-ea"/>
              </a:rPr>
              <a:t>、资源的不可完全替代性</a:t>
            </a:r>
            <a:endParaRPr lang="en-US" altLang="zh-CN" dirty="0">
              <a:solidFill>
                <a:schemeClr val="dk1"/>
              </a:solidFill>
              <a:latin typeface="黑体" charset="0"/>
              <a:ea typeface="黑体" charset="0"/>
              <a:cs typeface="黑体" charset="0"/>
              <a:sym typeface="+mn-ea"/>
            </a:endParaRPr>
          </a:p>
        </p:txBody>
      </p:sp>
    </p:spTree>
    <p:custDataLst>
      <p:tags r:id="rId3"/>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0481" name="Rectangle 2"/>
          <p:cNvSpPr>
            <a:spLocks noGrp="1"/>
          </p:cNvSpPr>
          <p:nvPr>
            <p:ph type="title" idx="4294967295"/>
          </p:nvPr>
        </p:nvSpPr>
        <p:spPr>
          <a:xfrm>
            <a:off x="762000" y="762000"/>
            <a:ext cx="7924800" cy="1143000"/>
          </a:xfrm>
          <a:noFill/>
          <a:ln w="9525">
            <a:noFill/>
          </a:ln>
        </p:spPr>
        <p:txBody>
          <a:bodyPr anchor="b">
            <a:noAutofit/>
          </a:bodyPr>
          <a:lstStyle>
            <a:lvl1pPr marL="0" lvl="0" indent="0" algn="l" defTabSz="914400" rtl="0" eaLnBrk="1" fontAlgn="base" latinLnBrk="0" hangingPunct="1">
              <a:lnSpc>
                <a:spcPct val="90000"/>
              </a:lnSpc>
              <a:spcBef>
                <a:spcPct val="0"/>
              </a:spcBef>
              <a:spcAft>
                <a:spcPct val="0"/>
              </a:spcAft>
              <a:buNone/>
              <a:defRPr sz="3600" b="1" i="0" u="none" kern="1200" baseline="0">
                <a:solidFill>
                  <a:schemeClr val="tx2"/>
                </a:solidFill>
                <a:latin typeface="+mj-lt"/>
                <a:ea typeface="+mj-ea"/>
                <a:cs typeface="+mj-cs"/>
              </a:defRPr>
            </a:lvl1pPr>
          </a:lstStyle>
          <a:p>
            <a:pPr lvl="0" algn="l">
              <a:buClrTx/>
              <a:buSzTx/>
              <a:buFontTx/>
            </a:pPr>
            <a:r>
              <a:rPr lang="zh-CN" altLang="en-US" smtClean="0">
                <a:solidFill>
                  <a:schemeClr val="accent1">
                    <a:lumMod val="75000"/>
                  </a:schemeClr>
                </a:solidFill>
                <a:latin typeface="黑体" charset="0"/>
                <a:ea typeface="黑体" charset="0"/>
                <a:sym typeface="+mn-ea"/>
              </a:rPr>
              <a:t>案例：</a:t>
            </a:r>
            <a:endParaRPr lang="zh-CN" altLang="en-US" smtClean="0">
              <a:solidFill>
                <a:schemeClr val="accent1">
                  <a:lumMod val="75000"/>
                </a:schemeClr>
              </a:solidFill>
              <a:latin typeface="黑体" charset="0"/>
              <a:ea typeface="黑体" charset="0"/>
              <a:sym typeface="+mn-ea"/>
            </a:endParaRPr>
          </a:p>
        </p:txBody>
      </p:sp>
      <p:sp>
        <p:nvSpPr>
          <p:cNvPr id="25602" name="Rectangle 12"/>
          <p:cNvSpPr>
            <a:spLocks noGrp="1"/>
          </p:cNvSpPr>
          <p:nvPr>
            <p:ph sz="half" idx="4294967295"/>
            <p:custDataLst>
              <p:tags r:id="rId2"/>
            </p:custDataLst>
          </p:nvPr>
        </p:nvSpPr>
        <p:spPr>
          <a:xfrm>
            <a:off x="762000" y="2578100"/>
            <a:ext cx="3260725" cy="3867150"/>
          </a:xfrm>
          <a:noFill/>
          <a:ln w="9525">
            <a:noFill/>
          </a:ln>
        </p:spPr>
        <p:txBody>
          <a:bodyPr anchor="t" anchorCtr="0">
            <a:noAutofit/>
          </a:bodyPr>
          <a:lstStyle>
            <a:lvl1pPr marL="342900" lvl="0" indent="-3429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8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tx1"/>
              </a:buClr>
              <a:buSzPct val="75000"/>
              <a:buFontTx/>
              <a:buChar char="–"/>
              <a:defRPr sz="24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0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tx1"/>
              </a:buClr>
              <a:buSzPct val="80000"/>
              <a:buFontTx/>
              <a:buChar char="–"/>
              <a:defRPr sz="18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9pPr>
          </a:lstStyle>
          <a:p>
            <a:pPr lvl="0" algn="l"/>
            <a:r>
              <a:rPr lang="en-US" altLang="zh-CN" sz="2400">
                <a:solidFill>
                  <a:schemeClr val="dk1"/>
                </a:solidFill>
                <a:latin typeface="黑体" charset="0"/>
                <a:ea typeface="黑体" charset="0"/>
                <a:cs typeface="黑体" charset="0"/>
                <a:sym typeface="+mn-ea"/>
              </a:rPr>
              <a:t>2005</a:t>
            </a:r>
            <a:r>
              <a:rPr lang="en-US" altLang="zh-CN" sz="2400">
                <a:solidFill>
                  <a:schemeClr val="dk1"/>
                </a:solidFill>
                <a:latin typeface="黑体" charset="0"/>
                <a:ea typeface="黑体" charset="0"/>
                <a:cs typeface="黑体" charset="0"/>
                <a:sym typeface="+mn-ea"/>
              </a:rPr>
              <a:t>年成立，迅速成为与嘉德、瀚海、荣宝、华辰 相抗衡的中国艺术品拍卖公司巨头。</a:t>
            </a:r>
            <a:endParaRPr lang="en-US" altLang="zh-CN" sz="2400">
              <a:solidFill>
                <a:schemeClr val="dk1"/>
              </a:solidFill>
              <a:latin typeface="黑体" charset="0"/>
              <a:ea typeface="黑体" charset="0"/>
              <a:cs typeface="黑体" charset="0"/>
              <a:sym typeface="+mn-ea"/>
            </a:endParaRPr>
          </a:p>
        </p:txBody>
      </p:sp>
      <p:pic>
        <p:nvPicPr>
          <p:cNvPr id="25603" name="Picture 11"/>
          <p:cNvPicPr>
            <a:picLocks noChangeAspect="1"/>
          </p:cNvPicPr>
          <p:nvPr/>
        </p:nvPicPr>
        <p:blipFill>
          <a:blip r:embed="rId3"/>
          <a:stretch>
            <a:fillRect/>
          </a:stretch>
        </p:blipFill>
        <p:spPr>
          <a:xfrm>
            <a:off x="2173288" y="1123950"/>
            <a:ext cx="4230687" cy="638175"/>
          </a:xfrm>
          <a:prstGeom prst="rect">
            <a:avLst/>
          </a:prstGeom>
          <a:noFill/>
          <a:ln w="9525">
            <a:noFill/>
          </a:ln>
        </p:spPr>
      </p:pic>
      <p:pic>
        <p:nvPicPr>
          <p:cNvPr id="25604" name="Picture 18"/>
          <p:cNvPicPr>
            <a:picLocks noChangeAspect="1"/>
          </p:cNvPicPr>
          <p:nvPr/>
        </p:nvPicPr>
        <p:blipFill>
          <a:blip r:embed="rId4"/>
          <a:stretch>
            <a:fillRect/>
          </a:stretch>
        </p:blipFill>
        <p:spPr>
          <a:xfrm>
            <a:off x="5741988" y="2306638"/>
            <a:ext cx="1885950" cy="4410075"/>
          </a:xfrm>
          <a:prstGeom prst="rect">
            <a:avLst/>
          </a:prstGeom>
          <a:noFill/>
          <a:ln w="9525">
            <a:noFill/>
          </a:ln>
        </p:spPr>
      </p:pic>
    </p:spTree>
    <p:custDataLst>
      <p:tags r:id="rId5"/>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9218" name="标题 9217"/>
          <p:cNvSpPr>
            <a:spLocks noGrp="1"/>
          </p:cNvSpPr>
          <p:nvPr>
            <p:ph type="title" idx="4294967295"/>
            <p:custDataLst>
              <p:tags r:id="rId2"/>
            </p:custDataLst>
          </p:nvPr>
        </p:nvSpPr>
        <p:spPr>
          <a:xfrm>
            <a:off x="762000" y="762000"/>
            <a:ext cx="7924800" cy="1143000"/>
          </a:xfrm>
          <a:noFill/>
          <a:ln w="9525">
            <a:noFill/>
          </a:ln>
        </p:spPr>
        <p:txBody>
          <a:bodyPr anchor="b">
            <a:noAutofit/>
          </a:bodyPr>
          <a:lstStyle>
            <a:lvl1pPr marL="0" lvl="0" indent="0" algn="l" defTabSz="914400" rtl="0" eaLnBrk="1" fontAlgn="base" latinLnBrk="0" hangingPunct="1">
              <a:lnSpc>
                <a:spcPct val="90000"/>
              </a:lnSpc>
              <a:spcBef>
                <a:spcPct val="0"/>
              </a:spcBef>
              <a:spcAft>
                <a:spcPct val="0"/>
              </a:spcAft>
              <a:buNone/>
              <a:defRPr sz="3600" b="1" i="0" u="none" kern="1200" baseline="0">
                <a:solidFill>
                  <a:schemeClr val="tx2"/>
                </a:solidFill>
                <a:latin typeface="+mj-lt"/>
                <a:ea typeface="+mj-ea"/>
                <a:cs typeface="+mj-cs"/>
              </a:defRPr>
            </a:lvl1pPr>
          </a:lstStyle>
          <a:p>
            <a:pPr lvl="0" algn="l">
              <a:buClrTx/>
              <a:buSzTx/>
              <a:buFontTx/>
            </a:pPr>
            <a:r>
              <a:rPr lang="zh-CN" altLang="en-US" dirty="0">
                <a:solidFill>
                  <a:schemeClr val="dk2">
                    <a:lumMod val="25000"/>
                  </a:schemeClr>
                </a:solidFill>
                <a:latin typeface="黑体" charset="0"/>
                <a:ea typeface="黑体" charset="0"/>
                <a:cs typeface="黑体" charset="0"/>
                <a:sym typeface="+mn-ea"/>
              </a:rPr>
              <a:t>第一节 文化企业管理的基本内容</a:t>
            </a:r>
            <a:endParaRPr lang="zh-CN" altLang="en-US" dirty="0">
              <a:solidFill>
                <a:schemeClr val="dk2">
                  <a:lumMod val="25000"/>
                </a:schemeClr>
              </a:solidFill>
              <a:latin typeface="黑体" charset="0"/>
              <a:ea typeface="黑体" charset="0"/>
              <a:cs typeface="黑体" charset="0"/>
              <a:sym typeface="+mn-ea"/>
            </a:endParaRPr>
          </a:p>
        </p:txBody>
      </p:sp>
      <p:sp>
        <p:nvSpPr>
          <p:cNvPr id="5122" name="文本占位符 9218"/>
          <p:cNvSpPr>
            <a:spLocks noGrp="1"/>
          </p:cNvSpPr>
          <p:nvPr>
            <p:ph idx="4294967295"/>
            <p:custDataLst>
              <p:tags r:id="rId3"/>
            </p:custDataLst>
          </p:nvPr>
        </p:nvSpPr>
        <p:spPr>
          <a:xfrm>
            <a:off x="838200" y="2362200"/>
            <a:ext cx="7693025" cy="3724275"/>
          </a:xfrm>
          <a:noFill/>
          <a:ln w="9525">
            <a:noFill/>
          </a:ln>
        </p:spPr>
        <p:txBody>
          <a:bodyPr anchor="t" anchorCtr="0">
            <a:noAutofit/>
          </a:bodyPr>
          <a:lstStyle>
            <a:lvl1pPr marL="342900" lvl="0" indent="-3429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8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tx1"/>
              </a:buClr>
              <a:buSzPct val="75000"/>
              <a:buFontTx/>
              <a:buChar char="–"/>
              <a:defRPr sz="24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0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tx1"/>
              </a:buClr>
              <a:buSzPct val="80000"/>
              <a:buFontTx/>
              <a:buChar char="–"/>
              <a:defRPr sz="18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9pPr>
          </a:lstStyle>
          <a:p>
            <a:pPr lvl="0" algn="l"/>
            <a:r>
              <a:rPr lang="zh-CN" altLang="en-US" dirty="0">
                <a:solidFill>
                  <a:schemeClr val="dk1"/>
                </a:solidFill>
                <a:latin typeface="黑体" charset="0"/>
                <a:ea typeface="黑体" charset="0"/>
                <a:sym typeface="+mn-ea"/>
              </a:rPr>
              <a:t>既包含了计划组织领导控制等企业管理的一般性规律，同时在企业的治理结构、企业组织设计、战略管理、营销管理、投资管理和财务管理等方面具有特点。</a:t>
            </a:r>
            <a:endParaRPr lang="zh-CN" altLang="en-US" dirty="0">
              <a:solidFill>
                <a:schemeClr val="dk1"/>
              </a:solidFill>
              <a:latin typeface="黑体" charset="0"/>
              <a:ea typeface="黑体" charset="0"/>
              <a:sym typeface="+mn-ea"/>
            </a:endParaRPr>
          </a:p>
        </p:txBody>
      </p:sp>
    </p:spTree>
    <p:custDataLst>
      <p:tags r:id="rId4"/>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73731" name="Rectangle 3"/>
          <p:cNvSpPr>
            <a:spLocks noGrp="1"/>
          </p:cNvSpPr>
          <p:nvPr>
            <p:ph type="body" idx="4294967295"/>
            <p:custDataLst>
              <p:tags r:id="rId2"/>
            </p:custDataLst>
          </p:nvPr>
        </p:nvSpPr>
        <p:spPr>
          <a:xfrm>
            <a:off x="457200" y="2443163"/>
            <a:ext cx="8229600" cy="2611437"/>
          </a:xfrm>
          <a:noFill/>
          <a:ln w="9525">
            <a:noFill/>
          </a:ln>
        </p:spPr>
        <p:txBody>
          <a:bodyPr anchor="t" anchorCtr="0">
            <a:noAutofit/>
          </a:bodyPr>
          <a:lstStyle>
            <a:lvl1pPr marL="342900" lvl="0" indent="-3429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8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tx1"/>
              </a:buClr>
              <a:buSzPct val="75000"/>
              <a:buFontTx/>
              <a:buChar char="–"/>
              <a:defRPr sz="24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0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tx1"/>
              </a:buClr>
              <a:buSzPct val="80000"/>
              <a:buFontTx/>
              <a:buChar char="–"/>
              <a:defRPr sz="18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9pPr>
          </a:lstStyle>
          <a:p>
            <a:pPr lvl="0" algn="l"/>
            <a:r>
              <a:rPr lang="zh-CN" altLang="en-US">
                <a:solidFill>
                  <a:schemeClr val="dk1"/>
                </a:solidFill>
                <a:latin typeface="黑体" charset="0"/>
                <a:ea typeface="黑体" charset="0"/>
                <a:cs typeface="黑体" charset="0"/>
                <a:sym typeface="+mn-ea"/>
              </a:rPr>
              <a:t>保利点睛之笔</a:t>
            </a:r>
            <a:endParaRPr lang="zh-CN" altLang="en-US">
              <a:solidFill>
                <a:schemeClr val="dk1"/>
              </a:solidFill>
              <a:latin typeface="黑体" charset="0"/>
              <a:ea typeface="黑体" charset="0"/>
              <a:cs typeface="黑体" charset="0"/>
              <a:sym typeface="+mn-ea"/>
            </a:endParaRPr>
          </a:p>
          <a:p>
            <a:pPr lvl="0" algn="l"/>
            <a:r>
              <a:rPr lang="zh-CN" altLang="en-US">
                <a:solidFill>
                  <a:schemeClr val="dk1"/>
                </a:solidFill>
                <a:latin typeface="黑体" charset="0"/>
                <a:ea typeface="黑体" charset="0"/>
                <a:cs typeface="黑体" charset="0"/>
                <a:sym typeface="+mn-ea"/>
              </a:rPr>
              <a:t>	当代艺术专场拍卖 </a:t>
            </a:r>
            <a:endParaRPr lang="zh-CN" altLang="en-US">
              <a:solidFill>
                <a:schemeClr val="dk1"/>
              </a:solidFill>
              <a:latin typeface="黑体" charset="0"/>
              <a:ea typeface="黑体" charset="0"/>
              <a:cs typeface="黑体" charset="0"/>
              <a:sym typeface="+mn-ea"/>
            </a:endParaRPr>
          </a:p>
          <a:p>
            <a:pPr lvl="0" algn="l"/>
            <a:r>
              <a:rPr lang="zh-CN" altLang="en-US">
                <a:solidFill>
                  <a:schemeClr val="dk1"/>
                </a:solidFill>
                <a:latin typeface="黑体" charset="0"/>
                <a:ea typeface="黑体" charset="0"/>
                <a:cs typeface="黑体" charset="0"/>
                <a:sym typeface="+mn-ea"/>
              </a:rPr>
              <a:t>	海外艺术精品征集</a:t>
            </a:r>
            <a:endParaRPr lang="zh-CN" altLang="en-US">
              <a:solidFill>
                <a:schemeClr val="dk1"/>
              </a:solidFill>
              <a:latin typeface="黑体" charset="0"/>
              <a:ea typeface="黑体" charset="0"/>
              <a:cs typeface="黑体" charset="0"/>
              <a:sym typeface="+mn-ea"/>
            </a:endParaRPr>
          </a:p>
          <a:p>
            <a:pPr lvl="0" algn="l"/>
            <a:r>
              <a:rPr lang="zh-CN" altLang="en-US">
                <a:solidFill>
                  <a:schemeClr val="dk1"/>
                </a:solidFill>
                <a:latin typeface="黑体" charset="0"/>
                <a:ea typeface="黑体" charset="0"/>
                <a:cs typeface="黑体" charset="0"/>
                <a:sym typeface="+mn-ea"/>
              </a:rPr>
              <a:t>	国内首次拍卖“夜场”</a:t>
            </a:r>
            <a:endParaRPr lang="zh-CN" altLang="en-US">
              <a:solidFill>
                <a:schemeClr val="dk1"/>
              </a:solidFill>
              <a:latin typeface="黑体" charset="0"/>
              <a:ea typeface="黑体" charset="0"/>
              <a:cs typeface="黑体" charset="0"/>
              <a:sym typeface="+mn-ea"/>
            </a:endParaRPr>
          </a:p>
          <a:p>
            <a:pPr lvl="0" algn="l"/>
            <a:endParaRPr lang="zh-CN" altLang="en-US">
              <a:solidFill>
                <a:schemeClr val="dk1"/>
              </a:solidFill>
              <a:latin typeface="黑体" charset="0"/>
              <a:ea typeface="黑体" charset="0"/>
              <a:cs typeface="黑体" charset="0"/>
              <a:sym typeface="+mn-ea"/>
            </a:endParaRPr>
          </a:p>
        </p:txBody>
      </p:sp>
      <p:pic>
        <p:nvPicPr>
          <p:cNvPr id="27650" name="Picture 9"/>
          <p:cNvPicPr>
            <a:picLocks noChangeAspect="1"/>
          </p:cNvPicPr>
          <p:nvPr/>
        </p:nvPicPr>
        <p:blipFill>
          <a:blip r:embed="rId3"/>
          <a:stretch>
            <a:fillRect/>
          </a:stretch>
        </p:blipFill>
        <p:spPr>
          <a:xfrm>
            <a:off x="696913" y="1182688"/>
            <a:ext cx="4860925" cy="819150"/>
          </a:xfrm>
          <a:prstGeom prst="rect">
            <a:avLst/>
          </a:prstGeom>
          <a:noFill/>
          <a:ln w="9525">
            <a:noFill/>
          </a:ln>
        </p:spPr>
      </p:pic>
      <p:pic>
        <p:nvPicPr>
          <p:cNvPr id="27651" name="Picture 11" descr="750x224"/>
          <p:cNvPicPr>
            <a:picLocks noChangeAspect="1"/>
          </p:cNvPicPr>
          <p:nvPr/>
        </p:nvPicPr>
        <p:blipFill>
          <a:blip r:embed="rId4"/>
          <a:stretch>
            <a:fillRect/>
          </a:stretch>
        </p:blipFill>
        <p:spPr>
          <a:xfrm>
            <a:off x="837883" y="4567238"/>
            <a:ext cx="7143750" cy="1895475"/>
          </a:xfrm>
          <a:prstGeom prst="rect">
            <a:avLst/>
          </a:prstGeom>
          <a:noFill/>
          <a:ln w="9525">
            <a:noFill/>
          </a:ln>
        </p:spPr>
      </p:pic>
      <p:sp>
        <p:nvSpPr>
          <p:cNvPr id="27652" name="Text Box 12"/>
          <p:cNvSpPr txBox="1"/>
          <p:nvPr>
            <p:custDataLst>
              <p:tags r:id="rId5"/>
            </p:custDataLst>
          </p:nvPr>
        </p:nvSpPr>
        <p:spPr>
          <a:xfrm>
            <a:off x="1332230" y="6463030"/>
            <a:ext cx="6299835" cy="368300"/>
          </a:xfrm>
          <a:prstGeom prst="rect">
            <a:avLst/>
          </a:prstGeom>
          <a:noFill/>
          <a:ln w="9525">
            <a:noFill/>
          </a:ln>
        </p:spPr>
        <p:txBody>
          <a:bodyPr wrap="square" anchor="t" anchorCtr="0">
            <a:spAutoFit/>
          </a:bodyPr>
          <a:p>
            <a:pPr indent="0">
              <a:spcBef>
                <a:spcPct val="50000"/>
              </a:spcBef>
            </a:pPr>
            <a:r>
              <a:rPr lang="zh-CN" altLang="en-US" sz="1800">
                <a:solidFill>
                  <a:schemeClr val="dk1"/>
                </a:solidFill>
                <a:latin typeface="黑体" charset="0"/>
                <a:ea typeface="黑体" charset="0"/>
                <a:cs typeface="黑体" charset="0"/>
              </a:rPr>
              <a:t>刘小东  </a:t>
            </a:r>
            <a:r>
              <a:rPr lang="en-US" altLang="zh-CN" sz="1800">
                <a:solidFill>
                  <a:schemeClr val="dk1"/>
                </a:solidFill>
                <a:latin typeface="黑体" charset="0"/>
                <a:ea typeface="黑体" charset="0"/>
                <a:cs typeface="黑体" charset="0"/>
              </a:rPr>
              <a:t>《</a:t>
            </a:r>
            <a:r>
              <a:rPr lang="zh-CN" altLang="en-US" sz="1800">
                <a:solidFill>
                  <a:schemeClr val="dk1"/>
                </a:solidFill>
                <a:latin typeface="黑体" charset="0"/>
                <a:ea typeface="黑体" charset="0"/>
                <a:cs typeface="黑体" charset="0"/>
              </a:rPr>
              <a:t>三峡新移民</a:t>
            </a:r>
            <a:r>
              <a:rPr lang="en-US" altLang="zh-CN" sz="1800">
                <a:solidFill>
                  <a:schemeClr val="dk1"/>
                </a:solidFill>
                <a:latin typeface="黑体" charset="0"/>
                <a:ea typeface="黑体" charset="0"/>
                <a:cs typeface="黑体" charset="0"/>
              </a:rPr>
              <a:t>》</a:t>
            </a:r>
            <a:r>
              <a:rPr lang="zh-CN" altLang="en-US" sz="1800">
                <a:solidFill>
                  <a:schemeClr val="dk1"/>
                </a:solidFill>
                <a:latin typeface="黑体" charset="0"/>
                <a:ea typeface="黑体" charset="0"/>
                <a:cs typeface="黑体" charset="0"/>
              </a:rPr>
              <a:t>，</a:t>
            </a:r>
            <a:r>
              <a:rPr lang="en-US" altLang="zh-CN" sz="1800">
                <a:solidFill>
                  <a:schemeClr val="dk1"/>
                </a:solidFill>
                <a:latin typeface="黑体" charset="0"/>
                <a:ea typeface="黑体" charset="0"/>
                <a:cs typeface="黑体" charset="0"/>
              </a:rPr>
              <a:t>2006</a:t>
            </a:r>
            <a:r>
              <a:rPr lang="zh-CN" altLang="en-US" sz="1800">
                <a:solidFill>
                  <a:schemeClr val="dk1"/>
                </a:solidFill>
                <a:latin typeface="黑体" charset="0"/>
                <a:ea typeface="黑体" charset="0"/>
                <a:cs typeface="黑体" charset="0"/>
              </a:rPr>
              <a:t>年保利拍卖</a:t>
            </a:r>
            <a:r>
              <a:rPr lang="en-US" altLang="zh-CN" sz="1800">
                <a:solidFill>
                  <a:schemeClr val="dk1"/>
                </a:solidFill>
                <a:latin typeface="黑体" charset="0"/>
                <a:ea typeface="黑体" charset="0"/>
                <a:cs typeface="黑体" charset="0"/>
              </a:rPr>
              <a:t>2200</a:t>
            </a:r>
            <a:r>
              <a:rPr lang="zh-CN" altLang="en-US" sz="1800">
                <a:solidFill>
                  <a:schemeClr val="dk1"/>
                </a:solidFill>
                <a:latin typeface="黑体" charset="0"/>
                <a:ea typeface="黑体" charset="0"/>
                <a:cs typeface="黑体" charset="0"/>
              </a:rPr>
              <a:t>万成交</a:t>
            </a:r>
            <a:endParaRPr lang="zh-CN" altLang="en-US" sz="1800">
              <a:solidFill>
                <a:schemeClr val="dk1"/>
              </a:solidFill>
              <a:latin typeface="黑体" charset="0"/>
              <a:ea typeface="黑体" charset="0"/>
              <a:cs typeface="黑体" charset="0"/>
            </a:endParaRPr>
          </a:p>
        </p:txBody>
      </p:sp>
      <p:sp>
        <p:nvSpPr>
          <p:cNvPr id="27653" name="文本框 3"/>
          <p:cNvSpPr txBox="1"/>
          <p:nvPr>
            <p:custDataLst>
              <p:tags r:id="rId6"/>
            </p:custDataLst>
          </p:nvPr>
        </p:nvSpPr>
        <p:spPr>
          <a:xfrm>
            <a:off x="5557838" y="1270000"/>
            <a:ext cx="2540000" cy="645160"/>
          </a:xfrm>
          <a:prstGeom prst="rect">
            <a:avLst/>
          </a:prstGeom>
          <a:noFill/>
          <a:ln w="9525">
            <a:noFill/>
          </a:ln>
        </p:spPr>
        <p:txBody>
          <a:bodyPr wrap="square" anchor="t" anchorCtr="0">
            <a:spAutoFit/>
          </a:bodyPr>
          <a:p>
            <a:pPr indent="0"/>
            <a:r>
              <a:rPr lang="zh-CN" altLang="en-US" sz="1800">
                <a:solidFill>
                  <a:schemeClr val="dk1"/>
                </a:solidFill>
                <a:latin typeface="黑体" charset="0"/>
                <a:ea typeface="黑体" charset="0"/>
              </a:rPr>
              <a:t>https://v.q.com/x/page/w0155bubi0r.html</a:t>
            </a:r>
            <a:endParaRPr lang="zh-CN" altLang="en-US" sz="1800">
              <a:solidFill>
                <a:schemeClr val="dk1"/>
              </a:solidFill>
              <a:latin typeface="黑体" charset="0"/>
              <a:ea typeface="黑体" charset="0"/>
            </a:endParaRPr>
          </a:p>
        </p:txBody>
      </p:sp>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3731">
                                            <p:txEl>
                                              <p:charRg st="0" end="7"/>
                                            </p:txEl>
                                          </p:spTgt>
                                        </p:tgtEl>
                                        <p:attrNameLst>
                                          <p:attrName>style.visibility</p:attrName>
                                        </p:attrNameLst>
                                      </p:cBhvr>
                                      <p:to>
                                        <p:strVal val="visible"/>
                                      </p:to>
                                    </p:set>
                                    <p:animEffect transition="in" filter="blinds(horizontal)">
                                      <p:cBhvr>
                                        <p:cTn id="7" dur="500"/>
                                        <p:tgtEl>
                                          <p:spTgt spid="73731">
                                            <p:txEl>
                                              <p:charRg st="0" end="7"/>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3731">
                                            <p:txEl>
                                              <p:charRg st="7" end="18"/>
                                            </p:txEl>
                                          </p:spTgt>
                                        </p:tgtEl>
                                        <p:attrNameLst>
                                          <p:attrName>style.visibility</p:attrName>
                                        </p:attrNameLst>
                                      </p:cBhvr>
                                      <p:to>
                                        <p:strVal val="visible"/>
                                      </p:to>
                                    </p:set>
                                    <p:animEffect transition="in" filter="blinds(horizontal)">
                                      <p:cBhvr>
                                        <p:cTn id="12" dur="500"/>
                                        <p:tgtEl>
                                          <p:spTgt spid="73731">
                                            <p:txEl>
                                              <p:charRg st="7" end="1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3731">
                                            <p:txEl>
                                              <p:charRg st="18" end="28"/>
                                            </p:txEl>
                                          </p:spTgt>
                                        </p:tgtEl>
                                        <p:attrNameLst>
                                          <p:attrName>style.visibility</p:attrName>
                                        </p:attrNameLst>
                                      </p:cBhvr>
                                      <p:to>
                                        <p:strVal val="visible"/>
                                      </p:to>
                                    </p:set>
                                    <p:animEffect transition="in" filter="blinds(horizontal)">
                                      <p:cBhvr>
                                        <p:cTn id="17" dur="500"/>
                                        <p:tgtEl>
                                          <p:spTgt spid="73731">
                                            <p:txEl>
                                              <p:charRg st="18" end="28"/>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3731">
                                            <p:txEl>
                                              <p:charRg st="28" end="40"/>
                                            </p:txEl>
                                          </p:spTgt>
                                        </p:tgtEl>
                                        <p:attrNameLst>
                                          <p:attrName>style.visibility</p:attrName>
                                        </p:attrNameLst>
                                      </p:cBhvr>
                                      <p:to>
                                        <p:strVal val="visible"/>
                                      </p:to>
                                    </p:set>
                                    <p:animEffect transition="in" filter="blinds(horizontal)">
                                      <p:cBhvr>
                                        <p:cTn id="22" dur="500"/>
                                        <p:tgtEl>
                                          <p:spTgt spid="73731">
                                            <p:txEl>
                                              <p:charRg st="28" end="4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0482" name="标题 20481"/>
          <p:cNvSpPr>
            <a:spLocks noGrp="1"/>
          </p:cNvSpPr>
          <p:nvPr>
            <p:ph type="title" idx="4294967295"/>
          </p:nvPr>
        </p:nvSpPr>
        <p:spPr>
          <a:xfrm>
            <a:off x="762000" y="762000"/>
            <a:ext cx="7924800" cy="1143000"/>
          </a:xfrm>
          <a:noFill/>
          <a:ln w="9525">
            <a:noFill/>
          </a:ln>
        </p:spPr>
        <p:txBody>
          <a:bodyPr anchor="b">
            <a:noAutofit/>
          </a:bodyPr>
          <a:lstStyle>
            <a:lvl1pPr marL="0" lvl="0" indent="0" algn="l" defTabSz="914400" rtl="0" eaLnBrk="1" fontAlgn="base" latinLnBrk="0" hangingPunct="1">
              <a:lnSpc>
                <a:spcPct val="90000"/>
              </a:lnSpc>
              <a:spcBef>
                <a:spcPct val="0"/>
              </a:spcBef>
              <a:spcAft>
                <a:spcPct val="0"/>
              </a:spcAft>
              <a:buNone/>
              <a:defRPr sz="3600" b="1" i="0" u="none" kern="1200" baseline="0">
                <a:solidFill>
                  <a:schemeClr val="tx2"/>
                </a:solidFill>
                <a:latin typeface="+mj-lt"/>
                <a:ea typeface="+mj-ea"/>
                <a:cs typeface="+mj-cs"/>
              </a:defRPr>
            </a:lvl1pPr>
          </a:lstStyle>
          <a:p>
            <a:pPr lvl="0" algn="l">
              <a:buClrTx/>
              <a:buSzTx/>
              <a:buFontTx/>
            </a:pPr>
            <a:r>
              <a:rPr lang="zh-CN" altLang="en-US" dirty="0">
                <a:solidFill>
                  <a:schemeClr val="accent1">
                    <a:lumMod val="75000"/>
                  </a:schemeClr>
                </a:solidFill>
                <a:latin typeface="黑体" charset="0"/>
                <a:ea typeface="黑体" charset="0"/>
                <a:sym typeface="+mn-ea"/>
              </a:rPr>
              <a:t>二、文化企业战略管理的基本内容</a:t>
            </a:r>
            <a:endParaRPr lang="zh-CN" altLang="en-US" dirty="0">
              <a:solidFill>
                <a:schemeClr val="accent1">
                  <a:lumMod val="75000"/>
                </a:schemeClr>
              </a:solidFill>
              <a:latin typeface="黑体" charset="0"/>
              <a:ea typeface="黑体" charset="0"/>
              <a:sym typeface="+mn-ea"/>
            </a:endParaRPr>
          </a:p>
        </p:txBody>
      </p:sp>
      <p:sp>
        <p:nvSpPr>
          <p:cNvPr id="28674" name="文本占位符 20482"/>
          <p:cNvSpPr>
            <a:spLocks noGrp="1"/>
          </p:cNvSpPr>
          <p:nvPr>
            <p:ph idx="4294967295"/>
            <p:custDataLst>
              <p:tags r:id="rId2"/>
            </p:custDataLst>
          </p:nvPr>
        </p:nvSpPr>
        <p:spPr>
          <a:xfrm>
            <a:off x="637540" y="2057400"/>
            <a:ext cx="8098155" cy="3724275"/>
          </a:xfrm>
          <a:noFill/>
          <a:ln w="9525">
            <a:noFill/>
          </a:ln>
        </p:spPr>
        <p:txBody>
          <a:bodyPr anchor="t" anchorCtr="0">
            <a:noAutofit/>
          </a:bodyPr>
          <a:lstStyle>
            <a:lvl1pPr marL="342900" lvl="0" indent="-3429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8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tx1"/>
              </a:buClr>
              <a:buSzPct val="75000"/>
              <a:buFontTx/>
              <a:buChar char="–"/>
              <a:defRPr sz="24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0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tx1"/>
              </a:buClr>
              <a:buSzPct val="80000"/>
              <a:buFontTx/>
              <a:buChar char="–"/>
              <a:defRPr sz="18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9pPr>
          </a:lstStyle>
          <a:p>
            <a:pPr lvl="0" algn="l">
              <a:buNone/>
            </a:pPr>
            <a:r>
              <a:rPr lang="zh-CN" altLang="en-US" dirty="0">
                <a:solidFill>
                  <a:schemeClr val="dk1"/>
                </a:solidFill>
                <a:latin typeface="黑体" charset="0"/>
                <a:ea typeface="黑体" charset="0"/>
                <a:sym typeface="+mn-ea"/>
              </a:rPr>
              <a:t>（一）业务范畴</a:t>
            </a:r>
            <a:endParaRPr lang="zh-CN" altLang="en-US" dirty="0">
              <a:solidFill>
                <a:schemeClr val="dk1"/>
              </a:solidFill>
              <a:latin typeface="黑体" charset="0"/>
              <a:ea typeface="黑体" charset="0"/>
              <a:sym typeface="+mn-ea"/>
            </a:endParaRPr>
          </a:p>
          <a:p>
            <a:pPr lvl="0" algn="l">
              <a:buNone/>
            </a:pPr>
            <a:r>
              <a:rPr lang="zh-CN" altLang="en-US" dirty="0">
                <a:solidFill>
                  <a:schemeClr val="dk1"/>
                </a:solidFill>
                <a:latin typeface="黑体" charset="0"/>
                <a:ea typeface="黑体" charset="0"/>
                <a:sym typeface="+mn-ea"/>
              </a:rPr>
              <a:t>（二）独有优势</a:t>
            </a:r>
            <a:endParaRPr lang="zh-CN" altLang="en-US" dirty="0">
              <a:solidFill>
                <a:schemeClr val="dk1"/>
              </a:solidFill>
              <a:latin typeface="黑体" charset="0"/>
              <a:ea typeface="黑体" charset="0"/>
              <a:sym typeface="+mn-ea"/>
            </a:endParaRPr>
          </a:p>
          <a:p>
            <a:pPr lvl="0" algn="l">
              <a:buNone/>
            </a:pPr>
            <a:r>
              <a:rPr lang="zh-CN" altLang="en-US" dirty="0">
                <a:solidFill>
                  <a:schemeClr val="dk1"/>
                </a:solidFill>
                <a:latin typeface="黑体" charset="0"/>
                <a:ea typeface="黑体" charset="0"/>
                <a:sym typeface="+mn-ea"/>
              </a:rPr>
              <a:t>（三）资源配置（市场渗透、新产品开发、新市场开发、多种经营）</a:t>
            </a:r>
            <a:endParaRPr lang="zh-CN" altLang="en-US" dirty="0">
              <a:solidFill>
                <a:schemeClr val="dk1"/>
              </a:solidFill>
              <a:latin typeface="黑体" charset="0"/>
              <a:ea typeface="黑体" charset="0"/>
              <a:sym typeface="+mn-ea"/>
            </a:endParaRPr>
          </a:p>
          <a:p>
            <a:pPr lvl="0" algn="l">
              <a:buNone/>
            </a:pPr>
            <a:r>
              <a:rPr lang="zh-CN" altLang="en-US" dirty="0">
                <a:solidFill>
                  <a:schemeClr val="dk1"/>
                </a:solidFill>
                <a:latin typeface="黑体" charset="0"/>
                <a:ea typeface="黑体" charset="0"/>
                <a:sym typeface="+mn-ea"/>
              </a:rPr>
              <a:t>（四）协同作用（销售协同、运行协同、管理协同）</a:t>
            </a:r>
            <a:endParaRPr lang="zh-CN" altLang="en-US" dirty="0">
              <a:solidFill>
                <a:schemeClr val="dk1"/>
              </a:solidFill>
              <a:latin typeface="黑体" charset="0"/>
              <a:ea typeface="黑体" charset="0"/>
              <a:sym typeface="+mn-ea"/>
            </a:endParaRPr>
          </a:p>
        </p:txBody>
      </p:sp>
    </p:spTree>
    <p:custDataLst>
      <p:tags r:id="rId3"/>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1506" name="标题 21505"/>
          <p:cNvSpPr>
            <a:spLocks noGrp="1"/>
          </p:cNvSpPr>
          <p:nvPr>
            <p:ph type="title" idx="4294967295"/>
          </p:nvPr>
        </p:nvSpPr>
        <p:spPr>
          <a:xfrm>
            <a:off x="762000" y="762000"/>
            <a:ext cx="7924800" cy="1143000"/>
          </a:xfrm>
          <a:noFill/>
          <a:ln w="9525">
            <a:noFill/>
          </a:ln>
        </p:spPr>
        <p:txBody>
          <a:bodyPr anchor="b">
            <a:noAutofit/>
          </a:bodyPr>
          <a:lstStyle>
            <a:lvl1pPr marL="0" lvl="0" indent="0" algn="l" defTabSz="914400" rtl="0" eaLnBrk="1" fontAlgn="base" latinLnBrk="0" hangingPunct="1">
              <a:lnSpc>
                <a:spcPct val="90000"/>
              </a:lnSpc>
              <a:spcBef>
                <a:spcPct val="0"/>
              </a:spcBef>
              <a:spcAft>
                <a:spcPct val="0"/>
              </a:spcAft>
              <a:buNone/>
              <a:defRPr sz="3600" b="1" i="0" u="none" kern="1200" baseline="0">
                <a:solidFill>
                  <a:schemeClr val="tx2"/>
                </a:solidFill>
                <a:latin typeface="+mj-lt"/>
                <a:ea typeface="+mj-ea"/>
                <a:cs typeface="+mj-cs"/>
              </a:defRPr>
            </a:lvl1pPr>
          </a:lstStyle>
          <a:p>
            <a:pPr lvl="0" algn="l">
              <a:buClrTx/>
              <a:buSzTx/>
              <a:buFontTx/>
            </a:pPr>
            <a:r>
              <a:rPr lang="zh-CN" altLang="en-US" dirty="0">
                <a:solidFill>
                  <a:schemeClr val="accent1">
                    <a:lumMod val="75000"/>
                  </a:schemeClr>
                </a:solidFill>
                <a:latin typeface="黑体" charset="0"/>
                <a:ea typeface="黑体" charset="0"/>
                <a:sym typeface="+mn-ea"/>
              </a:rPr>
              <a:t>三、战略层次</a:t>
            </a:r>
            <a:endParaRPr lang="zh-CN" altLang="en-US" dirty="0">
              <a:solidFill>
                <a:schemeClr val="accent1">
                  <a:lumMod val="75000"/>
                </a:schemeClr>
              </a:solidFill>
              <a:latin typeface="黑体" charset="0"/>
              <a:ea typeface="黑体" charset="0"/>
              <a:sym typeface="+mn-ea"/>
            </a:endParaRPr>
          </a:p>
        </p:txBody>
      </p:sp>
      <p:sp>
        <p:nvSpPr>
          <p:cNvPr id="29698" name="文本占位符 21506"/>
          <p:cNvSpPr>
            <a:spLocks noGrp="1"/>
          </p:cNvSpPr>
          <p:nvPr>
            <p:ph idx="4294967295"/>
            <p:custDataLst>
              <p:tags r:id="rId2"/>
            </p:custDataLst>
          </p:nvPr>
        </p:nvSpPr>
        <p:spPr>
          <a:xfrm>
            <a:off x="838200" y="2362200"/>
            <a:ext cx="7693025" cy="3724275"/>
          </a:xfrm>
          <a:noFill/>
          <a:ln w="9525">
            <a:noFill/>
          </a:ln>
        </p:spPr>
        <p:txBody>
          <a:bodyPr anchor="t" anchorCtr="0">
            <a:noAutofit/>
          </a:bodyPr>
          <a:lstStyle>
            <a:lvl1pPr marL="342900" lvl="0" indent="-3429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8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tx1"/>
              </a:buClr>
              <a:buSzPct val="75000"/>
              <a:buFontTx/>
              <a:buChar char="–"/>
              <a:defRPr sz="24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0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tx1"/>
              </a:buClr>
              <a:buSzPct val="80000"/>
              <a:buFontTx/>
              <a:buChar char="–"/>
              <a:defRPr sz="18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9pPr>
          </a:lstStyle>
          <a:p>
            <a:pPr lvl="0" algn="l">
              <a:buNone/>
            </a:pPr>
            <a:r>
              <a:rPr lang="zh-CN" altLang="en-US" dirty="0">
                <a:solidFill>
                  <a:schemeClr val="dk1"/>
                </a:solidFill>
                <a:latin typeface="黑体" charset="0"/>
                <a:ea typeface="黑体" charset="0"/>
                <a:sym typeface="+mn-ea"/>
              </a:rPr>
              <a:t>（一）公司层战略</a:t>
            </a:r>
            <a:endParaRPr lang="zh-CN" altLang="en-US" dirty="0">
              <a:solidFill>
                <a:schemeClr val="dk1"/>
              </a:solidFill>
              <a:latin typeface="黑体" charset="0"/>
              <a:ea typeface="黑体" charset="0"/>
              <a:sym typeface="+mn-ea"/>
            </a:endParaRPr>
          </a:p>
          <a:p>
            <a:pPr lvl="0" algn="l">
              <a:buNone/>
            </a:pPr>
            <a:r>
              <a:rPr lang="zh-CN" altLang="en-US" dirty="0">
                <a:solidFill>
                  <a:schemeClr val="dk1"/>
                </a:solidFill>
                <a:latin typeface="黑体" charset="0"/>
                <a:ea typeface="黑体" charset="0"/>
                <a:sym typeface="+mn-ea"/>
              </a:rPr>
              <a:t>（二）事业层战略</a:t>
            </a:r>
            <a:endParaRPr lang="zh-CN" altLang="en-US" dirty="0">
              <a:solidFill>
                <a:schemeClr val="dk1"/>
              </a:solidFill>
              <a:latin typeface="黑体" charset="0"/>
              <a:ea typeface="黑体" charset="0"/>
              <a:sym typeface="+mn-ea"/>
            </a:endParaRPr>
          </a:p>
          <a:p>
            <a:pPr lvl="0" algn="l">
              <a:buNone/>
            </a:pPr>
            <a:r>
              <a:rPr lang="zh-CN" altLang="en-US" dirty="0">
                <a:solidFill>
                  <a:schemeClr val="dk1"/>
                </a:solidFill>
                <a:latin typeface="黑体" charset="0"/>
                <a:ea typeface="黑体" charset="0"/>
                <a:sym typeface="+mn-ea"/>
              </a:rPr>
              <a:t>（三）职能层战略</a:t>
            </a:r>
            <a:endParaRPr lang="zh-CN" altLang="en-US" dirty="0">
              <a:solidFill>
                <a:schemeClr val="dk1"/>
              </a:solidFill>
              <a:latin typeface="黑体" charset="0"/>
              <a:ea typeface="黑体" charset="0"/>
              <a:sym typeface="+mn-ea"/>
            </a:endParaRPr>
          </a:p>
        </p:txBody>
      </p:sp>
    </p:spTree>
    <p:custDataLst>
      <p:tags r:id="rId3"/>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2530" name="标题 22529"/>
          <p:cNvSpPr>
            <a:spLocks noGrp="1"/>
          </p:cNvSpPr>
          <p:nvPr>
            <p:ph type="title" idx="4294967295"/>
          </p:nvPr>
        </p:nvSpPr>
        <p:spPr>
          <a:xfrm>
            <a:off x="762000" y="762000"/>
            <a:ext cx="7924800" cy="1143000"/>
          </a:xfrm>
          <a:noFill/>
          <a:ln w="9525">
            <a:noFill/>
          </a:ln>
        </p:spPr>
        <p:txBody>
          <a:bodyPr anchor="b">
            <a:noAutofit/>
          </a:bodyPr>
          <a:lstStyle>
            <a:lvl1pPr marL="0" lvl="0" indent="0" algn="l" defTabSz="914400" rtl="0" eaLnBrk="1" fontAlgn="base" latinLnBrk="0" hangingPunct="1">
              <a:lnSpc>
                <a:spcPct val="90000"/>
              </a:lnSpc>
              <a:spcBef>
                <a:spcPct val="0"/>
              </a:spcBef>
              <a:spcAft>
                <a:spcPct val="0"/>
              </a:spcAft>
              <a:buNone/>
              <a:defRPr sz="3600" b="1" i="0" u="none" kern="1200" baseline="0">
                <a:solidFill>
                  <a:schemeClr val="tx2"/>
                </a:solidFill>
                <a:latin typeface="+mj-lt"/>
                <a:ea typeface="+mj-ea"/>
                <a:cs typeface="+mj-cs"/>
              </a:defRPr>
            </a:lvl1pPr>
          </a:lstStyle>
          <a:p>
            <a:pPr lvl="0" algn="l">
              <a:buClrTx/>
              <a:buSzTx/>
              <a:buFontTx/>
            </a:pPr>
            <a:r>
              <a:rPr lang="zh-CN" altLang="en-US" dirty="0">
                <a:solidFill>
                  <a:schemeClr val="accent1">
                    <a:lumMod val="75000"/>
                  </a:schemeClr>
                </a:solidFill>
                <a:latin typeface="黑体" charset="0"/>
                <a:ea typeface="黑体" charset="0"/>
                <a:sym typeface="+mn-ea"/>
              </a:rPr>
              <a:t>四、战略联盟</a:t>
            </a:r>
            <a:endParaRPr lang="zh-CN" altLang="en-US" dirty="0">
              <a:solidFill>
                <a:schemeClr val="accent1">
                  <a:lumMod val="75000"/>
                </a:schemeClr>
              </a:solidFill>
              <a:latin typeface="黑体" charset="0"/>
              <a:ea typeface="黑体" charset="0"/>
              <a:sym typeface="+mn-ea"/>
            </a:endParaRPr>
          </a:p>
        </p:txBody>
      </p:sp>
      <p:sp>
        <p:nvSpPr>
          <p:cNvPr id="30722" name="文本占位符 22530"/>
          <p:cNvSpPr>
            <a:spLocks noGrp="1"/>
          </p:cNvSpPr>
          <p:nvPr>
            <p:ph idx="4294967295"/>
            <p:custDataLst>
              <p:tags r:id="rId2"/>
            </p:custDataLst>
          </p:nvPr>
        </p:nvSpPr>
        <p:spPr>
          <a:xfrm>
            <a:off x="838200" y="2362200"/>
            <a:ext cx="7693025" cy="3724275"/>
          </a:xfrm>
          <a:noFill/>
          <a:ln w="9525">
            <a:noFill/>
          </a:ln>
        </p:spPr>
        <p:txBody>
          <a:bodyPr anchor="t" anchorCtr="0">
            <a:noAutofit/>
          </a:bodyPr>
          <a:lstStyle>
            <a:lvl1pPr marL="342900" lvl="0" indent="-3429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8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tx1"/>
              </a:buClr>
              <a:buSzPct val="75000"/>
              <a:buFontTx/>
              <a:buChar char="–"/>
              <a:defRPr sz="24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0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tx1"/>
              </a:buClr>
              <a:buSzPct val="80000"/>
              <a:buFontTx/>
              <a:buChar char="–"/>
              <a:defRPr sz="18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9pPr>
          </a:lstStyle>
          <a:p>
            <a:pPr lvl="0" algn="l"/>
            <a:r>
              <a:rPr lang="zh-CN" altLang="en-US" dirty="0">
                <a:solidFill>
                  <a:schemeClr val="dk1"/>
                </a:solidFill>
                <a:latin typeface="黑体" charset="0"/>
                <a:ea typeface="黑体" charset="0"/>
                <a:sym typeface="+mn-ea"/>
              </a:rPr>
              <a:t>两个或两个以上的企业为了一定的目的，通过一定的方式组成的联合体。</a:t>
            </a:r>
            <a:endParaRPr lang="zh-CN" altLang="en-US" dirty="0">
              <a:solidFill>
                <a:schemeClr val="dk1"/>
              </a:solidFill>
              <a:latin typeface="黑体" charset="0"/>
              <a:ea typeface="黑体" charset="0"/>
              <a:sym typeface="+mn-ea"/>
            </a:endParaRPr>
          </a:p>
          <a:p>
            <a:pPr lvl="0" algn="l"/>
            <a:r>
              <a:rPr lang="zh-CN" altLang="en-US" dirty="0">
                <a:solidFill>
                  <a:schemeClr val="dk1"/>
                </a:solidFill>
                <a:latin typeface="黑体" charset="0"/>
                <a:ea typeface="黑体" charset="0"/>
                <a:sym typeface="+mn-ea"/>
              </a:rPr>
              <a:t>组建动因：资源互补、扩大市场份额、迅速获取新的技术、降低风险。</a:t>
            </a:r>
            <a:endParaRPr lang="zh-CN" altLang="en-US" dirty="0">
              <a:solidFill>
                <a:schemeClr val="dk1"/>
              </a:solidFill>
              <a:latin typeface="黑体" charset="0"/>
              <a:ea typeface="黑体" charset="0"/>
              <a:sym typeface="+mn-ea"/>
            </a:endParaRPr>
          </a:p>
          <a:p>
            <a:pPr lvl="0" algn="l"/>
            <a:r>
              <a:rPr lang="zh-CN" altLang="en-US" dirty="0">
                <a:solidFill>
                  <a:schemeClr val="dk1"/>
                </a:solidFill>
                <a:latin typeface="黑体" charset="0"/>
                <a:ea typeface="黑体" charset="0"/>
                <a:sym typeface="+mn-ea"/>
              </a:rPr>
              <a:t>组建方式：合资、研究与开发协议、定牌生产、特许经营、相互持股。</a:t>
            </a:r>
            <a:endParaRPr lang="zh-CN" altLang="en-US" dirty="0">
              <a:solidFill>
                <a:schemeClr val="dk1"/>
              </a:solidFill>
              <a:latin typeface="黑体" charset="0"/>
              <a:ea typeface="黑体" charset="0"/>
              <a:sym typeface="+mn-ea"/>
            </a:endParaRPr>
          </a:p>
        </p:txBody>
      </p:sp>
    </p:spTree>
    <p:custDataLst>
      <p:tags r:id="rId3"/>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3554" name="标题 23553"/>
          <p:cNvSpPr>
            <a:spLocks noGrp="1"/>
          </p:cNvSpPr>
          <p:nvPr>
            <p:ph type="title" idx="4294967295"/>
          </p:nvPr>
        </p:nvSpPr>
        <p:spPr>
          <a:xfrm>
            <a:off x="762000" y="762000"/>
            <a:ext cx="7924800" cy="1143000"/>
          </a:xfrm>
          <a:noFill/>
          <a:ln w="9525">
            <a:noFill/>
          </a:ln>
        </p:spPr>
        <p:txBody>
          <a:bodyPr anchor="b">
            <a:noAutofit/>
          </a:bodyPr>
          <a:lstStyle>
            <a:lvl1pPr marL="0" lvl="0" indent="0" algn="l" defTabSz="914400" rtl="0" eaLnBrk="1" fontAlgn="base" latinLnBrk="0" hangingPunct="1">
              <a:lnSpc>
                <a:spcPct val="90000"/>
              </a:lnSpc>
              <a:spcBef>
                <a:spcPct val="0"/>
              </a:spcBef>
              <a:spcAft>
                <a:spcPct val="0"/>
              </a:spcAft>
              <a:buNone/>
              <a:defRPr sz="3600" b="1" i="0" u="none" kern="1200" baseline="0">
                <a:solidFill>
                  <a:schemeClr val="tx2"/>
                </a:solidFill>
                <a:latin typeface="+mj-lt"/>
                <a:ea typeface="+mj-ea"/>
                <a:cs typeface="+mj-cs"/>
              </a:defRPr>
            </a:lvl1pPr>
          </a:lstStyle>
          <a:p>
            <a:pPr lvl="0" algn="l">
              <a:buClrTx/>
              <a:buSzTx/>
              <a:buFontTx/>
            </a:pPr>
            <a:r>
              <a:rPr lang="zh-CN" altLang="en-US" dirty="0">
                <a:solidFill>
                  <a:schemeClr val="accent1">
                    <a:lumMod val="75000"/>
                  </a:schemeClr>
                </a:solidFill>
                <a:latin typeface="黑体" charset="0"/>
                <a:ea typeface="黑体" charset="0"/>
                <a:cs typeface="黑体" charset="0"/>
                <a:sym typeface="+mn-ea"/>
              </a:rPr>
              <a:t>第三节 文化企业的人力资源管理</a:t>
            </a:r>
            <a:endParaRPr lang="zh-CN" altLang="en-US" dirty="0">
              <a:solidFill>
                <a:schemeClr val="accent1">
                  <a:lumMod val="75000"/>
                </a:schemeClr>
              </a:solidFill>
              <a:latin typeface="黑体" charset="0"/>
              <a:ea typeface="黑体" charset="0"/>
              <a:cs typeface="黑体" charset="0"/>
              <a:sym typeface="+mn-ea"/>
            </a:endParaRPr>
          </a:p>
        </p:txBody>
      </p:sp>
      <p:sp>
        <p:nvSpPr>
          <p:cNvPr id="31746" name="文本占位符 23554"/>
          <p:cNvSpPr>
            <a:spLocks noGrp="1"/>
          </p:cNvSpPr>
          <p:nvPr>
            <p:ph idx="4294967295"/>
            <p:custDataLst>
              <p:tags r:id="rId2"/>
            </p:custDataLst>
          </p:nvPr>
        </p:nvSpPr>
        <p:spPr>
          <a:xfrm>
            <a:off x="838200" y="2362200"/>
            <a:ext cx="7693025" cy="3724275"/>
          </a:xfrm>
          <a:noFill/>
          <a:ln w="9525">
            <a:noFill/>
          </a:ln>
        </p:spPr>
        <p:txBody>
          <a:bodyPr anchor="t" anchorCtr="0">
            <a:noAutofit/>
          </a:bodyPr>
          <a:lstStyle>
            <a:lvl1pPr marL="342900" lvl="0" indent="-3429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8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tx1"/>
              </a:buClr>
              <a:buSzPct val="75000"/>
              <a:buFontTx/>
              <a:buChar char="–"/>
              <a:defRPr sz="24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0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tx1"/>
              </a:buClr>
              <a:buSzPct val="80000"/>
              <a:buFontTx/>
              <a:buChar char="–"/>
              <a:defRPr sz="18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9pPr>
          </a:lstStyle>
          <a:p>
            <a:pPr lvl="0" algn="l">
              <a:buNone/>
            </a:pPr>
            <a:r>
              <a:rPr lang="zh-CN" altLang="en-US" dirty="0">
                <a:solidFill>
                  <a:schemeClr val="dk1"/>
                </a:solidFill>
                <a:latin typeface="黑体" charset="0"/>
                <a:ea typeface="黑体" charset="0"/>
                <a:sym typeface="+mn-ea"/>
              </a:rPr>
              <a:t>一、人力资源是文化企业核心资源</a:t>
            </a:r>
            <a:endParaRPr lang="zh-CN" altLang="en-US" dirty="0">
              <a:solidFill>
                <a:schemeClr val="dk1"/>
              </a:solidFill>
              <a:latin typeface="黑体" charset="0"/>
              <a:ea typeface="黑体" charset="0"/>
              <a:sym typeface="+mn-ea"/>
            </a:endParaRPr>
          </a:p>
          <a:p>
            <a:pPr lvl="0" algn="l">
              <a:buNone/>
            </a:pPr>
            <a:r>
              <a:rPr lang="zh-CN" altLang="en-US" dirty="0">
                <a:solidFill>
                  <a:schemeClr val="dk1"/>
                </a:solidFill>
                <a:latin typeface="黑体" charset="0"/>
                <a:ea typeface="黑体" charset="0"/>
                <a:sym typeface="+mn-ea"/>
              </a:rPr>
              <a:t>人才结构：管理人才、文化专业人才、技术人才</a:t>
            </a:r>
            <a:endParaRPr lang="zh-CN" altLang="en-US" dirty="0">
              <a:solidFill>
                <a:schemeClr val="dk1"/>
              </a:solidFill>
              <a:latin typeface="黑体" charset="0"/>
              <a:ea typeface="黑体" charset="0"/>
              <a:sym typeface="+mn-ea"/>
            </a:endParaRPr>
          </a:p>
        </p:txBody>
      </p:sp>
    </p:spTree>
    <p:custDataLst>
      <p:tags r:id="rId3"/>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4578" name="标题 24577"/>
          <p:cNvSpPr>
            <a:spLocks noGrp="1"/>
          </p:cNvSpPr>
          <p:nvPr>
            <p:ph type="title" idx="4294967295"/>
          </p:nvPr>
        </p:nvSpPr>
        <p:spPr>
          <a:xfrm>
            <a:off x="762000" y="762000"/>
            <a:ext cx="7924800" cy="1143000"/>
          </a:xfrm>
          <a:noFill/>
          <a:ln w="9525">
            <a:noFill/>
          </a:ln>
        </p:spPr>
        <p:txBody>
          <a:bodyPr anchor="b">
            <a:noAutofit/>
          </a:bodyPr>
          <a:lstStyle>
            <a:lvl1pPr marL="0" lvl="0" indent="0" algn="l" defTabSz="914400" rtl="0" eaLnBrk="1" fontAlgn="base" latinLnBrk="0" hangingPunct="1">
              <a:lnSpc>
                <a:spcPct val="90000"/>
              </a:lnSpc>
              <a:spcBef>
                <a:spcPct val="0"/>
              </a:spcBef>
              <a:spcAft>
                <a:spcPct val="0"/>
              </a:spcAft>
              <a:buNone/>
              <a:defRPr sz="3600" b="1" i="0" u="none" kern="1200" baseline="0">
                <a:solidFill>
                  <a:schemeClr val="tx2"/>
                </a:solidFill>
                <a:latin typeface="+mj-lt"/>
                <a:ea typeface="+mj-ea"/>
                <a:cs typeface="+mj-cs"/>
              </a:defRPr>
            </a:lvl1pPr>
          </a:lstStyle>
          <a:p>
            <a:pPr lvl="0" algn="l">
              <a:buClrTx/>
              <a:buSzTx/>
              <a:buFontTx/>
            </a:pPr>
            <a:r>
              <a:rPr lang="zh-CN" altLang="en-US" dirty="0">
                <a:solidFill>
                  <a:schemeClr val="accent1">
                    <a:lumMod val="75000"/>
                  </a:schemeClr>
                </a:solidFill>
                <a:latin typeface="黑体" charset="0"/>
                <a:ea typeface="黑体" charset="0"/>
                <a:cs typeface="黑体" charset="0"/>
                <a:sym typeface="+mn-ea"/>
              </a:rPr>
              <a:t>二、文化企业“知识型人才”的特点</a:t>
            </a:r>
            <a:endParaRPr lang="zh-CN" altLang="en-US" dirty="0">
              <a:solidFill>
                <a:schemeClr val="accent1">
                  <a:lumMod val="75000"/>
                </a:schemeClr>
              </a:solidFill>
              <a:latin typeface="黑体" charset="0"/>
              <a:ea typeface="黑体" charset="0"/>
              <a:cs typeface="黑体" charset="0"/>
              <a:sym typeface="+mn-ea"/>
            </a:endParaRPr>
          </a:p>
        </p:txBody>
      </p:sp>
      <p:sp>
        <p:nvSpPr>
          <p:cNvPr id="32770" name="文本占位符 24578"/>
          <p:cNvSpPr>
            <a:spLocks noGrp="1"/>
          </p:cNvSpPr>
          <p:nvPr>
            <p:ph idx="4294967295"/>
            <p:custDataLst>
              <p:tags r:id="rId2"/>
            </p:custDataLst>
          </p:nvPr>
        </p:nvSpPr>
        <p:spPr>
          <a:xfrm>
            <a:off x="838200" y="2362200"/>
            <a:ext cx="7693025" cy="3724275"/>
          </a:xfrm>
          <a:noFill/>
          <a:ln w="9525">
            <a:noFill/>
          </a:ln>
        </p:spPr>
        <p:txBody>
          <a:bodyPr anchor="t" anchorCtr="0">
            <a:noAutofit/>
          </a:bodyPr>
          <a:lstStyle>
            <a:lvl1pPr marL="342900" lvl="0" indent="-3429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8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tx1"/>
              </a:buClr>
              <a:buSzPct val="75000"/>
              <a:buFontTx/>
              <a:buChar char="–"/>
              <a:defRPr sz="24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0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tx1"/>
              </a:buClr>
              <a:buSzPct val="80000"/>
              <a:buFontTx/>
              <a:buChar char="–"/>
              <a:defRPr sz="18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9pPr>
          </a:lstStyle>
          <a:p>
            <a:pPr lvl="0" algn="l">
              <a:buNone/>
            </a:pPr>
            <a:r>
              <a:rPr lang="zh-CN" altLang="en-US" dirty="0">
                <a:solidFill>
                  <a:schemeClr val="dk1"/>
                </a:solidFill>
                <a:latin typeface="黑体" charset="0"/>
                <a:ea typeface="黑体" charset="0"/>
                <a:sym typeface="+mn-ea"/>
              </a:rPr>
              <a:t>（一）知识型员工更追求个人发展的可持续性</a:t>
            </a:r>
            <a:endParaRPr lang="zh-CN" altLang="en-US" dirty="0">
              <a:solidFill>
                <a:schemeClr val="dk1"/>
              </a:solidFill>
              <a:latin typeface="黑体" charset="0"/>
              <a:ea typeface="黑体" charset="0"/>
              <a:sym typeface="+mn-ea"/>
            </a:endParaRPr>
          </a:p>
          <a:p>
            <a:pPr lvl="0" algn="l">
              <a:buNone/>
            </a:pPr>
            <a:r>
              <a:rPr lang="zh-CN" altLang="en-US" dirty="0">
                <a:solidFill>
                  <a:schemeClr val="dk1"/>
                </a:solidFill>
                <a:latin typeface="黑体" charset="0"/>
                <a:ea typeface="黑体" charset="0"/>
                <a:sym typeface="+mn-ea"/>
              </a:rPr>
              <a:t>（二）知识型员工更强调职场工作的自主空间</a:t>
            </a:r>
            <a:endParaRPr lang="zh-CN" altLang="en-US" dirty="0">
              <a:solidFill>
                <a:schemeClr val="dk1"/>
              </a:solidFill>
              <a:latin typeface="黑体" charset="0"/>
              <a:ea typeface="黑体" charset="0"/>
              <a:sym typeface="+mn-ea"/>
            </a:endParaRPr>
          </a:p>
          <a:p>
            <a:pPr lvl="0" algn="l">
              <a:buNone/>
            </a:pPr>
            <a:r>
              <a:rPr lang="zh-CN" altLang="en-US" dirty="0">
                <a:solidFill>
                  <a:schemeClr val="dk1"/>
                </a:solidFill>
                <a:latin typeface="黑体" charset="0"/>
                <a:ea typeface="黑体" charset="0"/>
                <a:sym typeface="+mn-ea"/>
              </a:rPr>
              <a:t>（三）知识型员工更加看重事业成就的外在评价</a:t>
            </a:r>
            <a:endParaRPr lang="zh-CN" altLang="en-US" dirty="0">
              <a:solidFill>
                <a:schemeClr val="dk1"/>
              </a:solidFill>
              <a:latin typeface="黑体" charset="0"/>
              <a:ea typeface="黑体" charset="0"/>
              <a:sym typeface="+mn-ea"/>
            </a:endParaRPr>
          </a:p>
          <a:p>
            <a:pPr lvl="0" algn="l">
              <a:buNone/>
            </a:pPr>
            <a:r>
              <a:rPr lang="zh-CN" altLang="en-US" dirty="0">
                <a:solidFill>
                  <a:schemeClr val="dk1"/>
                </a:solidFill>
                <a:latin typeface="黑体" charset="0"/>
                <a:ea typeface="黑体" charset="0"/>
                <a:sym typeface="+mn-ea"/>
              </a:rPr>
              <a:t>（四）知识型员工更加关注知识成果的经济报偿</a:t>
            </a:r>
            <a:endParaRPr lang="zh-CN" altLang="en-US" dirty="0">
              <a:solidFill>
                <a:schemeClr val="dk1"/>
              </a:solidFill>
              <a:latin typeface="黑体" charset="0"/>
              <a:ea typeface="黑体" charset="0"/>
              <a:sym typeface="+mn-ea"/>
            </a:endParaRPr>
          </a:p>
        </p:txBody>
      </p:sp>
    </p:spTree>
    <p:custDataLst>
      <p:tags r:id="rId3"/>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5602" name="标题 25601"/>
          <p:cNvSpPr>
            <a:spLocks noGrp="1"/>
          </p:cNvSpPr>
          <p:nvPr>
            <p:ph type="title" idx="4294967295"/>
          </p:nvPr>
        </p:nvSpPr>
        <p:spPr>
          <a:xfrm>
            <a:off x="762000" y="762000"/>
            <a:ext cx="7924800" cy="1143000"/>
          </a:xfrm>
          <a:noFill/>
          <a:ln w="9525">
            <a:noFill/>
          </a:ln>
        </p:spPr>
        <p:txBody>
          <a:bodyPr anchor="b">
            <a:noAutofit/>
          </a:bodyPr>
          <a:lstStyle>
            <a:lvl1pPr marL="0" lvl="0" indent="0" algn="l" defTabSz="914400" rtl="0" eaLnBrk="1" fontAlgn="base" latinLnBrk="0" hangingPunct="1">
              <a:lnSpc>
                <a:spcPct val="90000"/>
              </a:lnSpc>
              <a:spcBef>
                <a:spcPct val="0"/>
              </a:spcBef>
              <a:spcAft>
                <a:spcPct val="0"/>
              </a:spcAft>
              <a:buNone/>
              <a:defRPr sz="3600" b="1" i="0" u="none" kern="1200" baseline="0">
                <a:solidFill>
                  <a:schemeClr val="tx2"/>
                </a:solidFill>
                <a:latin typeface="+mj-lt"/>
                <a:ea typeface="+mj-ea"/>
                <a:cs typeface="+mj-cs"/>
              </a:defRPr>
            </a:lvl1pPr>
          </a:lstStyle>
          <a:p>
            <a:pPr lvl="0" algn="l">
              <a:buClrTx/>
              <a:buSzTx/>
              <a:buFontTx/>
            </a:pPr>
            <a:r>
              <a:rPr lang="zh-CN" altLang="en-US" sz="3200" dirty="0">
                <a:solidFill>
                  <a:schemeClr val="accent1">
                    <a:lumMod val="75000"/>
                  </a:schemeClr>
                </a:solidFill>
                <a:latin typeface="黑体" charset="0"/>
                <a:ea typeface="黑体" charset="0"/>
                <a:sym typeface="+mn-ea"/>
              </a:rPr>
              <a:t>三、文化企业人力资源管理的基本内容</a:t>
            </a:r>
            <a:endParaRPr lang="zh-CN" altLang="en-US" sz="3200" dirty="0">
              <a:solidFill>
                <a:schemeClr val="accent1">
                  <a:lumMod val="75000"/>
                </a:schemeClr>
              </a:solidFill>
              <a:latin typeface="黑体" charset="0"/>
              <a:ea typeface="黑体" charset="0"/>
              <a:sym typeface="+mn-ea"/>
            </a:endParaRPr>
          </a:p>
        </p:txBody>
      </p:sp>
      <p:sp>
        <p:nvSpPr>
          <p:cNvPr id="33794" name="文本占位符 25602"/>
          <p:cNvSpPr>
            <a:spLocks noGrp="1"/>
          </p:cNvSpPr>
          <p:nvPr>
            <p:ph idx="4294967295"/>
            <p:custDataLst>
              <p:tags r:id="rId2"/>
            </p:custDataLst>
          </p:nvPr>
        </p:nvSpPr>
        <p:spPr>
          <a:xfrm>
            <a:off x="838200" y="2362200"/>
            <a:ext cx="7693025" cy="3724275"/>
          </a:xfrm>
          <a:noFill/>
          <a:ln w="9525">
            <a:noFill/>
          </a:ln>
        </p:spPr>
        <p:txBody>
          <a:bodyPr anchor="t" anchorCtr="0">
            <a:noAutofit/>
          </a:bodyPr>
          <a:lstStyle>
            <a:lvl1pPr marL="342900" lvl="0" indent="-3429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8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tx1"/>
              </a:buClr>
              <a:buSzPct val="75000"/>
              <a:buFontTx/>
              <a:buChar char="–"/>
              <a:defRPr sz="24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0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tx1"/>
              </a:buClr>
              <a:buSzPct val="80000"/>
              <a:buFontTx/>
              <a:buChar char="–"/>
              <a:defRPr sz="18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9pPr>
          </a:lstStyle>
          <a:p>
            <a:pPr lvl="0" algn="l">
              <a:buNone/>
            </a:pPr>
            <a:r>
              <a:rPr lang="zh-CN" altLang="en-US" dirty="0">
                <a:solidFill>
                  <a:schemeClr val="dk1"/>
                </a:solidFill>
                <a:latin typeface="黑体" charset="0"/>
                <a:ea typeface="黑体" charset="0"/>
                <a:sym typeface="+mn-ea"/>
              </a:rPr>
              <a:t>（一）文化企业人力资源选聘</a:t>
            </a:r>
            <a:endParaRPr lang="zh-CN" altLang="en-US" dirty="0">
              <a:solidFill>
                <a:schemeClr val="dk1"/>
              </a:solidFill>
              <a:latin typeface="黑体" charset="0"/>
              <a:ea typeface="黑体" charset="0"/>
              <a:sym typeface="+mn-ea"/>
            </a:endParaRPr>
          </a:p>
          <a:p>
            <a:pPr lvl="0" algn="l">
              <a:buNone/>
            </a:pPr>
            <a:r>
              <a:rPr lang="zh-CN" altLang="en-US" dirty="0">
                <a:solidFill>
                  <a:schemeClr val="dk1"/>
                </a:solidFill>
                <a:latin typeface="黑体" charset="0"/>
                <a:ea typeface="黑体" charset="0"/>
                <a:sym typeface="+mn-ea"/>
              </a:rPr>
              <a:t>（二）文化企业的薪酬制度</a:t>
            </a:r>
            <a:endParaRPr lang="zh-CN" altLang="en-US" dirty="0">
              <a:solidFill>
                <a:schemeClr val="dk1"/>
              </a:solidFill>
              <a:latin typeface="黑体" charset="0"/>
              <a:ea typeface="黑体" charset="0"/>
              <a:sym typeface="+mn-ea"/>
            </a:endParaRPr>
          </a:p>
          <a:p>
            <a:pPr lvl="0" algn="l">
              <a:buNone/>
            </a:pPr>
            <a:endParaRPr lang="zh-CN" altLang="en-US" dirty="0">
              <a:solidFill>
                <a:schemeClr val="dk1"/>
              </a:solidFill>
              <a:latin typeface="黑体" charset="0"/>
              <a:ea typeface="黑体" charset="0"/>
              <a:sym typeface="+mn-ea"/>
            </a:endParaRPr>
          </a:p>
        </p:txBody>
      </p:sp>
    </p:spTree>
    <p:custDataLst>
      <p:tags r:id="rId3"/>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6626" name="标题 26625"/>
          <p:cNvSpPr>
            <a:spLocks noGrp="1"/>
          </p:cNvSpPr>
          <p:nvPr>
            <p:ph type="title" idx="4294967295"/>
            <p:custDataLst>
              <p:tags r:id="rId2"/>
            </p:custDataLst>
          </p:nvPr>
        </p:nvSpPr>
        <p:spPr>
          <a:xfrm>
            <a:off x="762000" y="762000"/>
            <a:ext cx="7924800" cy="1143000"/>
          </a:xfrm>
          <a:noFill/>
          <a:ln w="9525">
            <a:noFill/>
          </a:ln>
        </p:spPr>
        <p:txBody>
          <a:bodyPr anchor="b">
            <a:noAutofit/>
          </a:bodyPr>
          <a:lstStyle>
            <a:lvl1pPr marL="0" lvl="0" indent="0" algn="l" defTabSz="914400" rtl="0" eaLnBrk="1" fontAlgn="base" latinLnBrk="0" hangingPunct="1">
              <a:lnSpc>
                <a:spcPct val="90000"/>
              </a:lnSpc>
              <a:spcBef>
                <a:spcPct val="0"/>
              </a:spcBef>
              <a:spcAft>
                <a:spcPct val="0"/>
              </a:spcAft>
              <a:buNone/>
              <a:defRPr sz="3600" b="1" i="0" u="none" kern="1200" baseline="0">
                <a:solidFill>
                  <a:schemeClr val="tx2"/>
                </a:solidFill>
                <a:latin typeface="+mj-lt"/>
                <a:ea typeface="+mj-ea"/>
                <a:cs typeface="+mj-cs"/>
              </a:defRPr>
            </a:lvl1pPr>
          </a:lstStyle>
          <a:p>
            <a:pPr lvl="0" algn="l">
              <a:buClrTx/>
              <a:buSzTx/>
              <a:buFontTx/>
            </a:pPr>
            <a:r>
              <a:rPr lang="zh-CN" altLang="en-US" dirty="0">
                <a:solidFill>
                  <a:schemeClr val="dk2">
                    <a:lumMod val="25000"/>
                  </a:schemeClr>
                </a:solidFill>
                <a:latin typeface="黑体" charset="0"/>
                <a:ea typeface="黑体" charset="0"/>
                <a:cs typeface="黑体" charset="0"/>
                <a:sym typeface="+mn-ea"/>
              </a:rPr>
              <a:t>第四节 文化企业的投资管理</a:t>
            </a:r>
            <a:endParaRPr lang="zh-CN" altLang="en-US" dirty="0">
              <a:solidFill>
                <a:schemeClr val="dk2">
                  <a:lumMod val="25000"/>
                </a:schemeClr>
              </a:solidFill>
              <a:latin typeface="黑体" charset="0"/>
              <a:ea typeface="黑体" charset="0"/>
              <a:cs typeface="黑体" charset="0"/>
              <a:sym typeface="+mn-ea"/>
            </a:endParaRPr>
          </a:p>
        </p:txBody>
      </p:sp>
      <p:sp>
        <p:nvSpPr>
          <p:cNvPr id="34818" name="文本占位符 26626"/>
          <p:cNvSpPr>
            <a:spLocks noGrp="1"/>
          </p:cNvSpPr>
          <p:nvPr>
            <p:ph idx="4294967295"/>
            <p:custDataLst>
              <p:tags r:id="rId3"/>
            </p:custDataLst>
          </p:nvPr>
        </p:nvSpPr>
        <p:spPr>
          <a:xfrm>
            <a:off x="838200" y="2362200"/>
            <a:ext cx="7693025" cy="3724275"/>
          </a:xfrm>
          <a:noFill/>
          <a:ln w="9525">
            <a:noFill/>
          </a:ln>
        </p:spPr>
        <p:txBody>
          <a:bodyPr anchor="t" anchorCtr="0">
            <a:noAutofit/>
          </a:bodyPr>
          <a:lstStyle>
            <a:lvl1pPr marL="342900" lvl="0" indent="-3429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8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tx1"/>
              </a:buClr>
              <a:buSzPct val="75000"/>
              <a:buFontTx/>
              <a:buChar char="–"/>
              <a:defRPr sz="24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0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tx1"/>
              </a:buClr>
              <a:buSzPct val="80000"/>
              <a:buFontTx/>
              <a:buChar char="–"/>
              <a:defRPr sz="18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9pPr>
          </a:lstStyle>
          <a:p>
            <a:pPr lvl="0" algn="l">
              <a:buNone/>
            </a:pPr>
            <a:r>
              <a:rPr lang="zh-CN" altLang="en-US" dirty="0">
                <a:solidFill>
                  <a:schemeClr val="dk1"/>
                </a:solidFill>
                <a:latin typeface="黑体" charset="0"/>
                <a:ea typeface="黑体" charset="0"/>
                <a:cs typeface="黑体" charset="0"/>
                <a:sym typeface="+mn-ea"/>
              </a:rPr>
              <a:t>一、投资决策机构的组织形式</a:t>
            </a:r>
            <a:endParaRPr lang="zh-CN" altLang="en-US" dirty="0">
              <a:solidFill>
                <a:schemeClr val="dk1"/>
              </a:solidFill>
              <a:latin typeface="黑体" charset="0"/>
              <a:ea typeface="黑体" charset="0"/>
              <a:cs typeface="黑体" charset="0"/>
              <a:sym typeface="+mn-ea"/>
            </a:endParaRPr>
          </a:p>
          <a:p>
            <a:pPr lvl="0" algn="l">
              <a:buNone/>
            </a:pPr>
            <a:r>
              <a:rPr lang="zh-CN" altLang="en-US" dirty="0">
                <a:solidFill>
                  <a:schemeClr val="dk1"/>
                </a:solidFill>
                <a:latin typeface="黑体" charset="0"/>
                <a:ea typeface="黑体" charset="0"/>
                <a:cs typeface="黑体" charset="0"/>
                <a:sym typeface="+mn-ea"/>
              </a:rPr>
              <a:t>	在公司组织结构中设立投资部或项目部，可将职能项目合并为一个部门。大型企业或集团中，重大项目的投资决策通常采用矩阵的方式。</a:t>
            </a:r>
            <a:endParaRPr lang="zh-CN" altLang="en-US" dirty="0">
              <a:solidFill>
                <a:schemeClr val="dk1"/>
              </a:solidFill>
              <a:latin typeface="黑体" charset="0"/>
              <a:ea typeface="黑体" charset="0"/>
              <a:cs typeface="黑体" charset="0"/>
              <a:sym typeface="+mn-ea"/>
            </a:endParaRPr>
          </a:p>
        </p:txBody>
      </p:sp>
    </p:spTree>
    <p:custDataLst>
      <p:tags r:id="rId4"/>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7650" name="标题 27649"/>
          <p:cNvSpPr>
            <a:spLocks noGrp="1"/>
          </p:cNvSpPr>
          <p:nvPr>
            <p:ph type="title" idx="4294967295"/>
          </p:nvPr>
        </p:nvSpPr>
        <p:spPr>
          <a:xfrm>
            <a:off x="762000" y="762000"/>
            <a:ext cx="7924800" cy="1143000"/>
          </a:xfrm>
          <a:noFill/>
          <a:ln w="9525">
            <a:noFill/>
          </a:ln>
        </p:spPr>
        <p:txBody>
          <a:bodyPr anchor="b">
            <a:noAutofit/>
          </a:bodyPr>
          <a:lstStyle>
            <a:lvl1pPr marL="0" lvl="0" indent="0" algn="l" defTabSz="914400" rtl="0" eaLnBrk="1" fontAlgn="base" latinLnBrk="0" hangingPunct="1">
              <a:lnSpc>
                <a:spcPct val="90000"/>
              </a:lnSpc>
              <a:spcBef>
                <a:spcPct val="0"/>
              </a:spcBef>
              <a:spcAft>
                <a:spcPct val="0"/>
              </a:spcAft>
              <a:buNone/>
              <a:defRPr sz="3600" b="1" i="0" u="none" kern="1200" baseline="0">
                <a:solidFill>
                  <a:schemeClr val="tx2"/>
                </a:solidFill>
                <a:latin typeface="+mj-lt"/>
                <a:ea typeface="+mj-ea"/>
                <a:cs typeface="+mj-cs"/>
              </a:defRPr>
            </a:lvl1pPr>
          </a:lstStyle>
          <a:p>
            <a:pPr lvl="0" algn="l">
              <a:buClrTx/>
              <a:buSzTx/>
              <a:buFontTx/>
            </a:pPr>
            <a:r>
              <a:rPr lang="zh-CN" altLang="en-US" dirty="0">
                <a:solidFill>
                  <a:schemeClr val="accent1">
                    <a:lumMod val="75000"/>
                  </a:schemeClr>
                </a:solidFill>
                <a:latin typeface="黑体" charset="0"/>
                <a:ea typeface="黑体" charset="0"/>
                <a:sym typeface="+mn-ea"/>
              </a:rPr>
              <a:t>二、项目投资评价</a:t>
            </a:r>
            <a:endParaRPr lang="zh-CN" altLang="en-US" dirty="0">
              <a:solidFill>
                <a:schemeClr val="accent1">
                  <a:lumMod val="75000"/>
                </a:schemeClr>
              </a:solidFill>
              <a:latin typeface="黑体" charset="0"/>
              <a:ea typeface="黑体" charset="0"/>
              <a:sym typeface="+mn-ea"/>
            </a:endParaRPr>
          </a:p>
        </p:txBody>
      </p:sp>
      <p:sp>
        <p:nvSpPr>
          <p:cNvPr id="35842" name="文本占位符 27650"/>
          <p:cNvSpPr>
            <a:spLocks noGrp="1"/>
          </p:cNvSpPr>
          <p:nvPr>
            <p:ph idx="4294967295"/>
            <p:custDataLst>
              <p:tags r:id="rId2"/>
            </p:custDataLst>
          </p:nvPr>
        </p:nvSpPr>
        <p:spPr>
          <a:xfrm>
            <a:off x="838200" y="2362200"/>
            <a:ext cx="7693025" cy="3724275"/>
          </a:xfrm>
          <a:noFill/>
          <a:ln w="9525">
            <a:noFill/>
          </a:ln>
        </p:spPr>
        <p:txBody>
          <a:bodyPr anchor="t" anchorCtr="0">
            <a:noAutofit/>
          </a:bodyPr>
          <a:lstStyle>
            <a:lvl1pPr marL="342900" lvl="0" indent="-3429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8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tx1"/>
              </a:buClr>
              <a:buSzPct val="75000"/>
              <a:buFontTx/>
              <a:buChar char="–"/>
              <a:defRPr sz="24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0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tx1"/>
              </a:buClr>
              <a:buSzPct val="80000"/>
              <a:buFontTx/>
              <a:buChar char="–"/>
              <a:defRPr sz="18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9pPr>
          </a:lstStyle>
          <a:p>
            <a:pPr lvl="0" algn="l"/>
            <a:r>
              <a:rPr lang="zh-CN" altLang="en-US" dirty="0">
                <a:solidFill>
                  <a:schemeClr val="dk1"/>
                </a:solidFill>
                <a:latin typeface="黑体" charset="0"/>
                <a:ea typeface="黑体" charset="0"/>
                <a:cs typeface="黑体" charset="0"/>
                <a:sym typeface="+mn-ea"/>
              </a:rPr>
              <a:t>文化企业投资的两种类型：对文化项目的投资；对其他文化企业股权投资。</a:t>
            </a:r>
            <a:endParaRPr lang="zh-CN" altLang="en-US" dirty="0">
              <a:solidFill>
                <a:schemeClr val="dk1"/>
              </a:solidFill>
              <a:latin typeface="黑体" charset="0"/>
              <a:ea typeface="黑体" charset="0"/>
              <a:cs typeface="黑体" charset="0"/>
              <a:sym typeface="+mn-ea"/>
            </a:endParaRPr>
          </a:p>
          <a:p>
            <a:pPr lvl="0" algn="l"/>
            <a:r>
              <a:rPr lang="zh-CN" altLang="en-US" dirty="0">
                <a:solidFill>
                  <a:schemeClr val="dk1"/>
                </a:solidFill>
                <a:latin typeface="黑体" charset="0"/>
                <a:ea typeface="黑体" charset="0"/>
                <a:cs typeface="黑体" charset="0"/>
                <a:sym typeface="+mn-ea"/>
              </a:rPr>
              <a:t>项目投资的基础为可行性分析</a:t>
            </a:r>
            <a:endParaRPr lang="zh-CN" altLang="en-US" dirty="0">
              <a:solidFill>
                <a:schemeClr val="dk1"/>
              </a:solidFill>
              <a:latin typeface="黑体" charset="0"/>
              <a:ea typeface="黑体" charset="0"/>
              <a:cs typeface="黑体" charset="0"/>
              <a:sym typeface="+mn-ea"/>
            </a:endParaRPr>
          </a:p>
          <a:p>
            <a:pPr lvl="0" algn="l"/>
            <a:r>
              <a:rPr lang="zh-CN" altLang="en-US" dirty="0">
                <a:solidFill>
                  <a:schemeClr val="dk1"/>
                </a:solidFill>
                <a:latin typeface="黑体" charset="0"/>
                <a:ea typeface="黑体" charset="0"/>
                <a:cs typeface="黑体" charset="0"/>
                <a:sym typeface="+mn-ea"/>
              </a:rPr>
              <a:t>股权投资的核心在于用合适的价格购买股权实现可预期的远期更大收益。对无形资产评估的方式灵活。</a:t>
            </a:r>
            <a:endParaRPr lang="zh-CN" altLang="en-US" dirty="0">
              <a:solidFill>
                <a:schemeClr val="dk1"/>
              </a:solidFill>
              <a:latin typeface="黑体" charset="0"/>
              <a:ea typeface="黑体" charset="0"/>
              <a:cs typeface="黑体" charset="0"/>
              <a:sym typeface="+mn-ea"/>
            </a:endParaRPr>
          </a:p>
        </p:txBody>
      </p:sp>
    </p:spTree>
    <p:custDataLst>
      <p:tags r:id="rId3"/>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8674" name="标题 28673"/>
          <p:cNvSpPr>
            <a:spLocks noGrp="1"/>
          </p:cNvSpPr>
          <p:nvPr>
            <p:ph type="title" idx="4294967295"/>
          </p:nvPr>
        </p:nvSpPr>
        <p:spPr>
          <a:xfrm>
            <a:off x="762000" y="762000"/>
            <a:ext cx="7924800" cy="1143000"/>
          </a:xfrm>
          <a:noFill/>
          <a:ln w="9525">
            <a:noFill/>
          </a:ln>
        </p:spPr>
        <p:txBody>
          <a:bodyPr anchor="b">
            <a:noAutofit/>
          </a:bodyPr>
          <a:lstStyle>
            <a:lvl1pPr marL="0" lvl="0" indent="0" algn="l" defTabSz="914400" rtl="0" eaLnBrk="1" fontAlgn="base" latinLnBrk="0" hangingPunct="1">
              <a:lnSpc>
                <a:spcPct val="90000"/>
              </a:lnSpc>
              <a:spcBef>
                <a:spcPct val="0"/>
              </a:spcBef>
              <a:spcAft>
                <a:spcPct val="0"/>
              </a:spcAft>
              <a:buNone/>
              <a:defRPr sz="3600" b="1" i="0" u="none" kern="1200" baseline="0">
                <a:solidFill>
                  <a:schemeClr val="tx2"/>
                </a:solidFill>
                <a:latin typeface="+mj-lt"/>
                <a:ea typeface="+mj-ea"/>
                <a:cs typeface="+mj-cs"/>
              </a:defRPr>
            </a:lvl1pPr>
          </a:lstStyle>
          <a:p>
            <a:pPr lvl="0" algn="l">
              <a:buClrTx/>
              <a:buSzTx/>
              <a:buFontTx/>
            </a:pPr>
            <a:r>
              <a:rPr lang="zh-CN" altLang="en-US" dirty="0">
                <a:solidFill>
                  <a:schemeClr val="accent1">
                    <a:lumMod val="75000"/>
                  </a:schemeClr>
                </a:solidFill>
                <a:latin typeface="黑体" charset="0"/>
                <a:ea typeface="黑体" charset="0"/>
                <a:sym typeface="+mn-ea"/>
              </a:rPr>
              <a:t>三、文化企业投资的分类</a:t>
            </a:r>
            <a:endParaRPr lang="zh-CN" altLang="en-US" dirty="0">
              <a:solidFill>
                <a:schemeClr val="accent1">
                  <a:lumMod val="75000"/>
                </a:schemeClr>
              </a:solidFill>
              <a:latin typeface="黑体" charset="0"/>
              <a:ea typeface="黑体" charset="0"/>
              <a:sym typeface="+mn-ea"/>
            </a:endParaRPr>
          </a:p>
        </p:txBody>
      </p:sp>
      <p:sp>
        <p:nvSpPr>
          <p:cNvPr id="36866" name="文本占位符 28674"/>
          <p:cNvSpPr>
            <a:spLocks noGrp="1"/>
          </p:cNvSpPr>
          <p:nvPr>
            <p:ph idx="4294967295"/>
            <p:custDataLst>
              <p:tags r:id="rId2"/>
            </p:custDataLst>
          </p:nvPr>
        </p:nvSpPr>
        <p:spPr>
          <a:xfrm>
            <a:off x="838200" y="2362200"/>
            <a:ext cx="7693025" cy="3724275"/>
          </a:xfrm>
          <a:noFill/>
          <a:ln w="9525">
            <a:noFill/>
          </a:ln>
        </p:spPr>
        <p:txBody>
          <a:bodyPr anchor="t" anchorCtr="0">
            <a:noAutofit/>
          </a:bodyPr>
          <a:lstStyle>
            <a:lvl1pPr marL="342900" lvl="0" indent="-3429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8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tx1"/>
              </a:buClr>
              <a:buSzPct val="75000"/>
              <a:buFontTx/>
              <a:buChar char="–"/>
              <a:defRPr sz="24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0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tx1"/>
              </a:buClr>
              <a:buSzPct val="80000"/>
              <a:buFontTx/>
              <a:buChar char="–"/>
              <a:defRPr sz="18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9pPr>
          </a:lstStyle>
          <a:p>
            <a:pPr lvl="0" algn="l">
              <a:buNone/>
            </a:pPr>
            <a:r>
              <a:rPr lang="zh-CN" altLang="en-US" dirty="0">
                <a:solidFill>
                  <a:schemeClr val="dk1"/>
                </a:solidFill>
                <a:latin typeface="黑体" charset="0"/>
                <a:ea typeface="黑体" charset="0"/>
                <a:cs typeface="黑体" charset="0"/>
                <a:sym typeface="+mn-ea"/>
              </a:rPr>
              <a:t>（一）按投资回收期限分类：短、长期。</a:t>
            </a:r>
            <a:endParaRPr lang="zh-CN" altLang="en-US" dirty="0">
              <a:solidFill>
                <a:schemeClr val="dk1"/>
              </a:solidFill>
              <a:latin typeface="黑体" charset="0"/>
              <a:ea typeface="黑体" charset="0"/>
              <a:cs typeface="黑体" charset="0"/>
              <a:sym typeface="+mn-ea"/>
            </a:endParaRPr>
          </a:p>
          <a:p>
            <a:pPr lvl="0" algn="l">
              <a:buNone/>
            </a:pPr>
            <a:r>
              <a:rPr lang="zh-CN" altLang="en-US" dirty="0">
                <a:solidFill>
                  <a:schemeClr val="dk1"/>
                </a:solidFill>
                <a:latin typeface="黑体" charset="0"/>
                <a:ea typeface="黑体" charset="0"/>
                <a:cs typeface="黑体" charset="0"/>
                <a:sym typeface="+mn-ea"/>
              </a:rPr>
              <a:t>（二）按投资行为的介入程度分类：直接、间接。</a:t>
            </a:r>
            <a:endParaRPr lang="zh-CN" altLang="en-US" dirty="0">
              <a:solidFill>
                <a:schemeClr val="dk1"/>
              </a:solidFill>
              <a:latin typeface="黑体" charset="0"/>
              <a:ea typeface="黑体" charset="0"/>
              <a:cs typeface="黑体" charset="0"/>
              <a:sym typeface="+mn-ea"/>
            </a:endParaRPr>
          </a:p>
          <a:p>
            <a:pPr lvl="0" algn="l">
              <a:buNone/>
            </a:pPr>
            <a:r>
              <a:rPr lang="zh-CN" altLang="en-US" dirty="0">
                <a:solidFill>
                  <a:schemeClr val="dk1"/>
                </a:solidFill>
                <a:latin typeface="黑体" charset="0"/>
                <a:ea typeface="黑体" charset="0"/>
                <a:cs typeface="黑体" charset="0"/>
                <a:sym typeface="+mn-ea"/>
              </a:rPr>
              <a:t>（三）按投资的方向不同分类。</a:t>
            </a:r>
            <a:endParaRPr lang="zh-CN" altLang="en-US" dirty="0">
              <a:solidFill>
                <a:schemeClr val="dk1"/>
              </a:solidFill>
              <a:latin typeface="黑体" charset="0"/>
              <a:ea typeface="黑体" charset="0"/>
              <a:cs typeface="黑体" charset="0"/>
              <a:sym typeface="+mn-ea"/>
            </a:endParaRPr>
          </a:p>
        </p:txBody>
      </p:sp>
    </p:spTree>
    <p:custDataLst>
      <p:tags r:id="rId3"/>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0242" name="标题 10241"/>
          <p:cNvSpPr>
            <a:spLocks noGrp="1"/>
          </p:cNvSpPr>
          <p:nvPr>
            <p:ph type="title" idx="4294967295"/>
          </p:nvPr>
        </p:nvSpPr>
        <p:spPr>
          <a:xfrm>
            <a:off x="762000" y="762000"/>
            <a:ext cx="7924800" cy="1143000"/>
          </a:xfrm>
          <a:noFill/>
          <a:ln w="9525">
            <a:noFill/>
          </a:ln>
        </p:spPr>
        <p:txBody>
          <a:bodyPr anchor="b">
            <a:noAutofit/>
          </a:bodyPr>
          <a:lstStyle>
            <a:lvl1pPr marL="0" lvl="0" indent="0" algn="l" defTabSz="914400" rtl="0" eaLnBrk="1" fontAlgn="base" latinLnBrk="0" hangingPunct="1">
              <a:lnSpc>
                <a:spcPct val="90000"/>
              </a:lnSpc>
              <a:spcBef>
                <a:spcPct val="0"/>
              </a:spcBef>
              <a:spcAft>
                <a:spcPct val="0"/>
              </a:spcAft>
              <a:buNone/>
              <a:defRPr sz="3600" b="1" i="0" u="none" kern="1200" baseline="0">
                <a:solidFill>
                  <a:schemeClr val="tx2"/>
                </a:solidFill>
                <a:latin typeface="+mj-lt"/>
                <a:ea typeface="+mj-ea"/>
                <a:cs typeface="+mj-cs"/>
              </a:defRPr>
            </a:lvl1pPr>
          </a:lstStyle>
          <a:p>
            <a:pPr lvl="0" algn="l">
              <a:buClrTx/>
              <a:buSzTx/>
              <a:buFontTx/>
            </a:pPr>
            <a:r>
              <a:rPr lang="zh-CN" altLang="en-US" dirty="0">
                <a:solidFill>
                  <a:schemeClr val="accent1">
                    <a:lumMod val="75000"/>
                  </a:schemeClr>
                </a:solidFill>
                <a:latin typeface="黑体" charset="0"/>
                <a:ea typeface="黑体" charset="0"/>
                <a:sym typeface="+mn-ea"/>
              </a:rPr>
              <a:t>一、文化企业的计划管理</a:t>
            </a:r>
            <a:endParaRPr lang="zh-CN" altLang="en-US" dirty="0">
              <a:solidFill>
                <a:schemeClr val="accent1">
                  <a:lumMod val="75000"/>
                </a:schemeClr>
              </a:solidFill>
              <a:latin typeface="黑体" charset="0"/>
              <a:ea typeface="黑体" charset="0"/>
              <a:sym typeface="+mn-ea"/>
            </a:endParaRPr>
          </a:p>
        </p:txBody>
      </p:sp>
      <p:sp>
        <p:nvSpPr>
          <p:cNvPr id="6146" name="文本占位符 10242"/>
          <p:cNvSpPr>
            <a:spLocks noGrp="1"/>
          </p:cNvSpPr>
          <p:nvPr>
            <p:ph idx="4294967295"/>
            <p:custDataLst>
              <p:tags r:id="rId2"/>
            </p:custDataLst>
          </p:nvPr>
        </p:nvSpPr>
        <p:spPr>
          <a:xfrm>
            <a:off x="838200" y="2362200"/>
            <a:ext cx="7693025" cy="3724275"/>
          </a:xfrm>
          <a:noFill/>
          <a:ln w="9525">
            <a:noFill/>
          </a:ln>
        </p:spPr>
        <p:txBody>
          <a:bodyPr anchor="t" anchorCtr="0">
            <a:noAutofit/>
          </a:bodyPr>
          <a:lstStyle>
            <a:lvl1pPr marL="342900" lvl="0" indent="-3429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8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tx1"/>
              </a:buClr>
              <a:buSzPct val="75000"/>
              <a:buFontTx/>
              <a:buChar char="–"/>
              <a:defRPr sz="24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0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tx1"/>
              </a:buClr>
              <a:buSzPct val="80000"/>
              <a:buFontTx/>
              <a:buChar char="–"/>
              <a:defRPr sz="18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9pPr>
          </a:lstStyle>
          <a:p>
            <a:pPr lvl="0" algn="l"/>
            <a:r>
              <a:rPr lang="zh-CN" altLang="en-US" sz="2400" dirty="0">
                <a:solidFill>
                  <a:schemeClr val="dk1"/>
                </a:solidFill>
                <a:latin typeface="黑体" charset="0"/>
                <a:ea typeface="黑体" charset="0"/>
                <a:cs typeface="黑体" charset="0"/>
                <a:sym typeface="+mn-ea"/>
              </a:rPr>
              <a:t>不可预见性和不确定性增强</a:t>
            </a:r>
            <a:endParaRPr lang="zh-CN" altLang="en-US" sz="2400" dirty="0">
              <a:solidFill>
                <a:schemeClr val="dk1"/>
              </a:solidFill>
              <a:latin typeface="黑体" charset="0"/>
              <a:ea typeface="黑体" charset="0"/>
              <a:cs typeface="黑体" charset="0"/>
              <a:sym typeface="+mn-ea"/>
            </a:endParaRPr>
          </a:p>
          <a:p>
            <a:pPr lvl="0" algn="l"/>
            <a:r>
              <a:rPr lang="zh-CN" altLang="en-US" sz="2400" dirty="0">
                <a:solidFill>
                  <a:schemeClr val="dk1"/>
                </a:solidFill>
                <a:latin typeface="黑体" charset="0"/>
                <a:ea typeface="黑体" charset="0"/>
                <a:cs typeface="黑体" charset="0"/>
                <a:sym typeface="+mn-ea"/>
              </a:rPr>
              <a:t>（一）计划的层次性</a:t>
            </a:r>
            <a:endParaRPr lang="zh-CN" altLang="en-US" sz="2400" dirty="0">
              <a:solidFill>
                <a:schemeClr val="dk1"/>
              </a:solidFill>
              <a:latin typeface="黑体" charset="0"/>
              <a:ea typeface="黑体" charset="0"/>
              <a:cs typeface="黑体" charset="0"/>
              <a:sym typeface="+mn-ea"/>
            </a:endParaRPr>
          </a:p>
          <a:p>
            <a:pPr lvl="0" algn="l"/>
            <a:r>
              <a:rPr lang="zh-CN" altLang="en-US" sz="2400" dirty="0">
                <a:solidFill>
                  <a:schemeClr val="dk1"/>
                </a:solidFill>
                <a:latin typeface="黑体" charset="0"/>
                <a:ea typeface="黑体" charset="0"/>
                <a:cs typeface="黑体" charset="0"/>
                <a:sym typeface="+mn-ea"/>
              </a:rPr>
              <a:t>（二）计划的基本类型</a:t>
            </a:r>
            <a:endParaRPr lang="zh-CN" altLang="en-US" sz="2400" dirty="0">
              <a:solidFill>
                <a:schemeClr val="dk1"/>
              </a:solidFill>
              <a:latin typeface="黑体" charset="0"/>
              <a:ea typeface="黑体" charset="0"/>
              <a:cs typeface="黑体" charset="0"/>
              <a:sym typeface="+mn-ea"/>
            </a:endParaRPr>
          </a:p>
          <a:p>
            <a:pPr lvl="0" algn="l"/>
            <a:r>
              <a:rPr lang="zh-CN" altLang="en-US" sz="2400" dirty="0">
                <a:solidFill>
                  <a:schemeClr val="dk1"/>
                </a:solidFill>
                <a:latin typeface="黑体" charset="0"/>
                <a:ea typeface="黑体" charset="0"/>
                <a:cs typeface="黑体" charset="0"/>
                <a:sym typeface="+mn-ea"/>
              </a:rPr>
              <a:t>1</a:t>
            </a:r>
            <a:r>
              <a:rPr lang="zh-CN" altLang="en-US" sz="2400" dirty="0">
                <a:solidFill>
                  <a:schemeClr val="dk1"/>
                </a:solidFill>
                <a:latin typeface="黑体" charset="0"/>
                <a:ea typeface="黑体" charset="0"/>
                <a:cs typeface="黑体" charset="0"/>
                <a:sym typeface="+mn-ea"/>
              </a:rPr>
              <a:t>、宗旨和使命</a:t>
            </a:r>
            <a:endParaRPr lang="zh-CN" altLang="en-US" sz="2400" dirty="0">
              <a:solidFill>
                <a:schemeClr val="dk1"/>
              </a:solidFill>
              <a:latin typeface="黑体" charset="0"/>
              <a:ea typeface="黑体" charset="0"/>
              <a:cs typeface="黑体" charset="0"/>
              <a:sym typeface="+mn-ea"/>
            </a:endParaRPr>
          </a:p>
          <a:p>
            <a:pPr lvl="0" algn="l"/>
            <a:r>
              <a:rPr lang="zh-CN" altLang="en-US" sz="2400" dirty="0">
                <a:solidFill>
                  <a:schemeClr val="dk1"/>
                </a:solidFill>
                <a:latin typeface="黑体" charset="0"/>
                <a:ea typeface="黑体" charset="0"/>
                <a:cs typeface="黑体" charset="0"/>
                <a:sym typeface="+mn-ea"/>
              </a:rPr>
              <a:t>2</a:t>
            </a:r>
            <a:r>
              <a:rPr lang="zh-CN" altLang="en-US" sz="2400" dirty="0">
                <a:solidFill>
                  <a:schemeClr val="dk1"/>
                </a:solidFill>
                <a:latin typeface="黑体" charset="0"/>
                <a:ea typeface="黑体" charset="0"/>
                <a:cs typeface="黑体" charset="0"/>
                <a:sym typeface="+mn-ea"/>
              </a:rPr>
              <a:t>、目标</a:t>
            </a:r>
            <a:endParaRPr lang="zh-CN" altLang="en-US" sz="2400" dirty="0">
              <a:solidFill>
                <a:schemeClr val="dk1"/>
              </a:solidFill>
              <a:latin typeface="黑体" charset="0"/>
              <a:ea typeface="黑体" charset="0"/>
              <a:cs typeface="黑体" charset="0"/>
              <a:sym typeface="+mn-ea"/>
            </a:endParaRPr>
          </a:p>
          <a:p>
            <a:pPr lvl="0" algn="l"/>
            <a:r>
              <a:rPr lang="zh-CN" altLang="en-US" sz="2400" dirty="0">
                <a:solidFill>
                  <a:schemeClr val="dk1"/>
                </a:solidFill>
                <a:latin typeface="黑体" charset="0"/>
                <a:ea typeface="黑体" charset="0"/>
                <a:cs typeface="黑体" charset="0"/>
                <a:sym typeface="+mn-ea"/>
              </a:rPr>
              <a:t>3</a:t>
            </a:r>
            <a:r>
              <a:rPr lang="zh-CN" altLang="en-US" sz="2400" dirty="0">
                <a:solidFill>
                  <a:schemeClr val="dk1"/>
                </a:solidFill>
                <a:latin typeface="黑体" charset="0"/>
                <a:ea typeface="黑体" charset="0"/>
                <a:cs typeface="黑体" charset="0"/>
                <a:sym typeface="+mn-ea"/>
              </a:rPr>
              <a:t>、战略</a:t>
            </a:r>
            <a:endParaRPr lang="zh-CN" altLang="en-US" sz="2400" dirty="0">
              <a:solidFill>
                <a:schemeClr val="dk1"/>
              </a:solidFill>
              <a:latin typeface="黑体" charset="0"/>
              <a:ea typeface="黑体" charset="0"/>
              <a:cs typeface="黑体" charset="0"/>
              <a:sym typeface="+mn-ea"/>
            </a:endParaRPr>
          </a:p>
          <a:p>
            <a:pPr lvl="0" algn="l"/>
            <a:r>
              <a:rPr lang="zh-CN" altLang="en-US" sz="2400" dirty="0">
                <a:solidFill>
                  <a:schemeClr val="dk1"/>
                </a:solidFill>
                <a:latin typeface="黑体" charset="0"/>
                <a:ea typeface="黑体" charset="0"/>
                <a:cs typeface="黑体" charset="0"/>
                <a:sym typeface="+mn-ea"/>
              </a:rPr>
              <a:t>4</a:t>
            </a:r>
            <a:r>
              <a:rPr lang="zh-CN" altLang="en-US" sz="2400" dirty="0">
                <a:solidFill>
                  <a:schemeClr val="dk1"/>
                </a:solidFill>
                <a:latin typeface="黑体" charset="0"/>
                <a:ea typeface="黑体" charset="0"/>
                <a:cs typeface="黑体" charset="0"/>
                <a:sym typeface="+mn-ea"/>
              </a:rPr>
              <a:t>、规定、程序和规则</a:t>
            </a:r>
            <a:endParaRPr lang="zh-CN" altLang="en-US" sz="2400" dirty="0">
              <a:solidFill>
                <a:schemeClr val="dk1"/>
              </a:solidFill>
              <a:latin typeface="黑体" charset="0"/>
              <a:ea typeface="黑体" charset="0"/>
              <a:cs typeface="黑体" charset="0"/>
              <a:sym typeface="+mn-ea"/>
            </a:endParaRPr>
          </a:p>
          <a:p>
            <a:pPr lvl="0" algn="l"/>
            <a:r>
              <a:rPr lang="zh-CN" altLang="en-US" sz="2400" dirty="0">
                <a:solidFill>
                  <a:schemeClr val="dk1"/>
                </a:solidFill>
                <a:latin typeface="黑体" charset="0"/>
                <a:ea typeface="黑体" charset="0"/>
                <a:cs typeface="黑体" charset="0"/>
                <a:sym typeface="+mn-ea"/>
              </a:rPr>
              <a:t>5</a:t>
            </a:r>
            <a:r>
              <a:rPr lang="zh-CN" altLang="en-US" sz="2400" dirty="0">
                <a:solidFill>
                  <a:schemeClr val="dk1"/>
                </a:solidFill>
                <a:latin typeface="黑体" charset="0"/>
                <a:ea typeface="黑体" charset="0"/>
                <a:cs typeface="黑体" charset="0"/>
                <a:sym typeface="+mn-ea"/>
              </a:rPr>
              <a:t>、预算</a:t>
            </a:r>
            <a:endParaRPr lang="zh-CN" altLang="en-US" sz="2400" dirty="0">
              <a:solidFill>
                <a:schemeClr val="dk1"/>
              </a:solidFill>
              <a:latin typeface="黑体" charset="0"/>
              <a:ea typeface="黑体" charset="0"/>
              <a:cs typeface="黑体" charset="0"/>
              <a:sym typeface="+mn-ea"/>
            </a:endParaRPr>
          </a:p>
          <a:p>
            <a:pPr lvl="0" algn="l"/>
            <a:endParaRPr lang="zh-CN" altLang="en-US" sz="2400" dirty="0">
              <a:solidFill>
                <a:schemeClr val="dk1"/>
              </a:solidFill>
              <a:latin typeface="黑体" charset="0"/>
              <a:ea typeface="黑体" charset="0"/>
              <a:cs typeface="黑体" charset="0"/>
              <a:sym typeface="+mn-ea"/>
            </a:endParaRPr>
          </a:p>
        </p:txBody>
      </p:sp>
    </p:spTree>
    <p:custDataLst>
      <p:tags r:id="rId3"/>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9698" name="标题 29697"/>
          <p:cNvSpPr>
            <a:spLocks noGrp="1"/>
          </p:cNvSpPr>
          <p:nvPr>
            <p:ph type="title" idx="4294967295"/>
          </p:nvPr>
        </p:nvSpPr>
        <p:spPr>
          <a:xfrm>
            <a:off x="762000" y="762000"/>
            <a:ext cx="7924800" cy="1143000"/>
          </a:xfrm>
          <a:noFill/>
          <a:ln w="9525">
            <a:noFill/>
          </a:ln>
        </p:spPr>
        <p:txBody>
          <a:bodyPr anchor="b">
            <a:noAutofit/>
          </a:bodyPr>
          <a:lstStyle>
            <a:lvl1pPr marL="0" lvl="0" indent="0" algn="l" defTabSz="914400" rtl="0" eaLnBrk="1" fontAlgn="base" latinLnBrk="0" hangingPunct="1">
              <a:lnSpc>
                <a:spcPct val="90000"/>
              </a:lnSpc>
              <a:spcBef>
                <a:spcPct val="0"/>
              </a:spcBef>
              <a:spcAft>
                <a:spcPct val="0"/>
              </a:spcAft>
              <a:buNone/>
              <a:defRPr sz="3600" b="1" i="0" u="none" kern="1200" baseline="0">
                <a:solidFill>
                  <a:schemeClr val="tx2"/>
                </a:solidFill>
                <a:latin typeface="+mj-lt"/>
                <a:ea typeface="+mj-ea"/>
                <a:cs typeface="+mj-cs"/>
              </a:defRPr>
            </a:lvl1pPr>
          </a:lstStyle>
          <a:p>
            <a:pPr lvl="0" algn="l">
              <a:buClrTx/>
              <a:buSzTx/>
              <a:buFontTx/>
            </a:pPr>
            <a:r>
              <a:rPr lang="zh-CN" altLang="en-US" dirty="0">
                <a:solidFill>
                  <a:schemeClr val="accent1">
                    <a:lumMod val="75000"/>
                  </a:schemeClr>
                </a:solidFill>
                <a:latin typeface="黑体" charset="0"/>
                <a:ea typeface="黑体" charset="0"/>
                <a:sym typeface="+mn-ea"/>
              </a:rPr>
              <a:t>四、企业投资的资金融通</a:t>
            </a:r>
            <a:endParaRPr lang="zh-CN" altLang="en-US" dirty="0">
              <a:solidFill>
                <a:schemeClr val="accent1">
                  <a:lumMod val="75000"/>
                </a:schemeClr>
              </a:solidFill>
              <a:latin typeface="黑体" charset="0"/>
              <a:ea typeface="黑体" charset="0"/>
              <a:sym typeface="+mn-ea"/>
            </a:endParaRPr>
          </a:p>
        </p:txBody>
      </p:sp>
      <p:sp>
        <p:nvSpPr>
          <p:cNvPr id="37890" name="文本占位符 29698"/>
          <p:cNvSpPr>
            <a:spLocks noGrp="1"/>
          </p:cNvSpPr>
          <p:nvPr>
            <p:ph idx="4294967295"/>
            <p:custDataLst>
              <p:tags r:id="rId2"/>
            </p:custDataLst>
          </p:nvPr>
        </p:nvSpPr>
        <p:spPr>
          <a:xfrm>
            <a:off x="838200" y="2362200"/>
            <a:ext cx="7693025" cy="3724275"/>
          </a:xfrm>
          <a:noFill/>
          <a:ln w="9525">
            <a:noFill/>
          </a:ln>
        </p:spPr>
        <p:txBody>
          <a:bodyPr anchor="t" anchorCtr="0">
            <a:noAutofit/>
          </a:bodyPr>
          <a:lstStyle>
            <a:lvl1pPr marL="342900" lvl="0" indent="-3429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8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tx1"/>
              </a:buClr>
              <a:buSzPct val="75000"/>
              <a:buFontTx/>
              <a:buChar char="–"/>
              <a:defRPr sz="24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0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tx1"/>
              </a:buClr>
              <a:buSzPct val="80000"/>
              <a:buFontTx/>
              <a:buChar char="–"/>
              <a:defRPr sz="18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9pPr>
          </a:lstStyle>
          <a:p>
            <a:pPr lvl="0" algn="l"/>
            <a:r>
              <a:rPr lang="zh-CN" altLang="en-US" dirty="0">
                <a:solidFill>
                  <a:schemeClr val="dk1"/>
                </a:solidFill>
                <a:latin typeface="黑体" charset="0"/>
                <a:ea typeface="黑体" charset="0"/>
                <a:cs typeface="黑体" charset="0"/>
                <a:sym typeface="+mn-ea"/>
              </a:rPr>
              <a:t>企业投资的资金来源：自有资金、外部资金</a:t>
            </a:r>
            <a:endParaRPr lang="zh-CN" altLang="en-US" dirty="0">
              <a:solidFill>
                <a:schemeClr val="dk1"/>
              </a:solidFill>
              <a:latin typeface="黑体" charset="0"/>
              <a:ea typeface="黑体" charset="0"/>
              <a:cs typeface="黑体" charset="0"/>
              <a:sym typeface="+mn-ea"/>
            </a:endParaRPr>
          </a:p>
          <a:p>
            <a:pPr lvl="0" algn="l"/>
            <a:r>
              <a:rPr lang="zh-CN" altLang="en-US" dirty="0">
                <a:solidFill>
                  <a:schemeClr val="dk1"/>
                </a:solidFill>
                <a:latin typeface="黑体" charset="0"/>
                <a:ea typeface="黑体" charset="0"/>
                <a:cs typeface="黑体" charset="0"/>
                <a:sym typeface="+mn-ea"/>
              </a:rPr>
              <a:t>外部资金：股权和债券</a:t>
            </a:r>
            <a:endParaRPr lang="zh-CN" altLang="en-US" dirty="0">
              <a:solidFill>
                <a:schemeClr val="dk1"/>
              </a:solidFill>
              <a:latin typeface="黑体" charset="0"/>
              <a:ea typeface="黑体" charset="0"/>
              <a:cs typeface="黑体" charset="0"/>
              <a:sym typeface="+mn-ea"/>
            </a:endParaRPr>
          </a:p>
          <a:p>
            <a:pPr lvl="0" algn="l"/>
            <a:r>
              <a:rPr lang="zh-CN" altLang="en-US" dirty="0">
                <a:solidFill>
                  <a:schemeClr val="dk1"/>
                </a:solidFill>
                <a:latin typeface="黑体" charset="0"/>
                <a:ea typeface="黑体" charset="0"/>
                <a:cs typeface="黑体" charset="0"/>
                <a:sym typeface="+mn-ea"/>
              </a:rPr>
              <a:t>国际文化项目的投资中，常见的有</a:t>
            </a:r>
            <a:r>
              <a:rPr lang="zh-CN" altLang="en-US" dirty="0">
                <a:solidFill>
                  <a:schemeClr val="dk1"/>
                </a:solidFill>
                <a:latin typeface="黑体" charset="0"/>
                <a:ea typeface="黑体" charset="0"/>
                <a:cs typeface="黑体" charset="0"/>
                <a:sym typeface="+mn-ea"/>
              </a:rPr>
              <a:t>BOT</a:t>
            </a:r>
            <a:r>
              <a:rPr lang="zh-CN" altLang="en-US" dirty="0">
                <a:solidFill>
                  <a:schemeClr val="dk1"/>
                </a:solidFill>
                <a:latin typeface="黑体" charset="0"/>
                <a:ea typeface="黑体" charset="0"/>
                <a:cs typeface="黑体" charset="0"/>
                <a:sym typeface="+mn-ea"/>
              </a:rPr>
              <a:t>模式。 </a:t>
            </a:r>
            <a:r>
              <a:rPr lang="zh-CN" altLang="en-US" dirty="0">
                <a:solidFill>
                  <a:schemeClr val="dk1"/>
                </a:solidFill>
                <a:latin typeface="黑体" charset="0"/>
                <a:ea typeface="黑体" charset="0"/>
                <a:cs typeface="黑体" charset="0"/>
                <a:sym typeface="+mn-ea"/>
              </a:rPr>
              <a:t>Build-Operate-Transfer </a:t>
            </a:r>
            <a:endParaRPr lang="zh-CN" altLang="en-US" dirty="0">
              <a:solidFill>
                <a:schemeClr val="dk1"/>
              </a:solidFill>
              <a:latin typeface="黑体" charset="0"/>
              <a:ea typeface="黑体" charset="0"/>
              <a:cs typeface="黑体" charset="0"/>
              <a:sym typeface="+mn-ea"/>
            </a:endParaRPr>
          </a:p>
          <a:p>
            <a:pPr lvl="0" algn="l"/>
            <a:r>
              <a:rPr lang="zh-CN" altLang="en-US" dirty="0">
                <a:solidFill>
                  <a:schemeClr val="dk1"/>
                </a:solidFill>
                <a:latin typeface="黑体" charset="0"/>
                <a:ea typeface="黑体" charset="0"/>
                <a:cs typeface="黑体" charset="0"/>
                <a:sym typeface="+mn-ea"/>
              </a:rPr>
              <a:t>无形资产证券化  例：“鲍伊债券”</a:t>
            </a:r>
            <a:endParaRPr lang="zh-CN" altLang="en-US" dirty="0">
              <a:solidFill>
                <a:schemeClr val="dk1"/>
              </a:solidFill>
              <a:latin typeface="黑体" charset="0"/>
              <a:ea typeface="黑体" charset="0"/>
              <a:cs typeface="黑体" charset="0"/>
              <a:sym typeface="+mn-ea"/>
            </a:endParaRPr>
          </a:p>
        </p:txBody>
      </p:sp>
    </p:spTree>
    <p:custDataLst>
      <p:tags r:id="rId3"/>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0722" name="标题 30721"/>
          <p:cNvSpPr>
            <a:spLocks noGrp="1"/>
          </p:cNvSpPr>
          <p:nvPr>
            <p:ph type="title" idx="4294967295"/>
          </p:nvPr>
        </p:nvSpPr>
        <p:spPr>
          <a:xfrm>
            <a:off x="762000" y="762000"/>
            <a:ext cx="7924800" cy="1143000"/>
          </a:xfrm>
          <a:noFill/>
          <a:ln w="9525">
            <a:noFill/>
          </a:ln>
        </p:spPr>
        <p:txBody>
          <a:bodyPr anchor="b">
            <a:noAutofit/>
          </a:bodyPr>
          <a:lstStyle>
            <a:lvl1pPr marL="0" lvl="0" indent="0" algn="l" defTabSz="914400" rtl="0" eaLnBrk="1" fontAlgn="base" latinLnBrk="0" hangingPunct="1">
              <a:lnSpc>
                <a:spcPct val="90000"/>
              </a:lnSpc>
              <a:spcBef>
                <a:spcPct val="0"/>
              </a:spcBef>
              <a:spcAft>
                <a:spcPct val="0"/>
              </a:spcAft>
              <a:buNone/>
              <a:defRPr sz="3600" b="1" i="0" u="none" kern="1200" baseline="0">
                <a:solidFill>
                  <a:schemeClr val="tx2"/>
                </a:solidFill>
                <a:latin typeface="+mj-lt"/>
                <a:ea typeface="+mj-ea"/>
                <a:cs typeface="+mj-cs"/>
              </a:defRPr>
            </a:lvl1pPr>
          </a:lstStyle>
          <a:p>
            <a:pPr lvl="0" algn="l">
              <a:buClrTx/>
              <a:buSzTx/>
              <a:buFontTx/>
            </a:pPr>
            <a:r>
              <a:rPr lang="zh-CN" altLang="en-US" dirty="0">
                <a:solidFill>
                  <a:schemeClr val="accent1">
                    <a:lumMod val="75000"/>
                  </a:schemeClr>
                </a:solidFill>
                <a:latin typeface="黑体" charset="0"/>
                <a:ea typeface="黑体" charset="0"/>
                <a:cs typeface="黑体" charset="0"/>
                <a:sym typeface="+mn-ea"/>
              </a:rPr>
              <a:t>第五节  文化企业营销管理</a:t>
            </a:r>
            <a:endParaRPr lang="zh-CN" altLang="en-US" dirty="0">
              <a:solidFill>
                <a:schemeClr val="accent1">
                  <a:lumMod val="75000"/>
                </a:schemeClr>
              </a:solidFill>
              <a:latin typeface="黑体" charset="0"/>
              <a:ea typeface="黑体" charset="0"/>
              <a:cs typeface="黑体" charset="0"/>
              <a:sym typeface="+mn-ea"/>
            </a:endParaRPr>
          </a:p>
        </p:txBody>
      </p:sp>
      <p:sp>
        <p:nvSpPr>
          <p:cNvPr id="38914" name="文本占位符 30722"/>
          <p:cNvSpPr>
            <a:spLocks noGrp="1"/>
          </p:cNvSpPr>
          <p:nvPr>
            <p:ph idx="4294967295"/>
            <p:custDataLst>
              <p:tags r:id="rId2"/>
            </p:custDataLst>
          </p:nvPr>
        </p:nvSpPr>
        <p:spPr>
          <a:xfrm>
            <a:off x="838200" y="2362200"/>
            <a:ext cx="7630795" cy="3724275"/>
          </a:xfrm>
          <a:noFill/>
          <a:ln w="9525">
            <a:noFill/>
          </a:ln>
        </p:spPr>
        <p:txBody>
          <a:bodyPr anchor="t" anchorCtr="0">
            <a:noAutofit/>
          </a:bodyPr>
          <a:lstStyle>
            <a:lvl1pPr marL="342900" lvl="0" indent="-3429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8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tx1"/>
              </a:buClr>
              <a:buSzPct val="75000"/>
              <a:buFontTx/>
              <a:buChar char="–"/>
              <a:defRPr sz="24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0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tx1"/>
              </a:buClr>
              <a:buSzPct val="80000"/>
              <a:buFontTx/>
              <a:buChar char="–"/>
              <a:defRPr sz="18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9pPr>
          </a:lstStyle>
          <a:p>
            <a:pPr lvl="0" algn="l">
              <a:buNone/>
            </a:pPr>
            <a:r>
              <a:rPr lang="zh-CN" altLang="en-US" dirty="0">
                <a:solidFill>
                  <a:schemeClr val="dk1"/>
                </a:solidFill>
                <a:latin typeface="黑体" charset="0"/>
                <a:ea typeface="黑体" charset="0"/>
                <a:cs typeface="黑体" charset="0"/>
                <a:sym typeface="+mn-ea"/>
              </a:rPr>
              <a:t>一、产品策略</a:t>
            </a:r>
            <a:r>
              <a:rPr lang="zh-CN" altLang="en-US" dirty="0">
                <a:solidFill>
                  <a:schemeClr val="dk1"/>
                </a:solidFill>
                <a:latin typeface="黑体" charset="0"/>
                <a:ea typeface="黑体" charset="0"/>
                <a:cs typeface="黑体" charset="0"/>
                <a:sym typeface="+mn-ea"/>
              </a:rPr>
              <a:t>(</a:t>
            </a:r>
            <a:r>
              <a:rPr lang="zh-CN" altLang="en-US" dirty="0">
                <a:solidFill>
                  <a:schemeClr val="dk1"/>
                </a:solidFill>
                <a:latin typeface="黑体" charset="0"/>
                <a:ea typeface="黑体" charset="0"/>
                <a:cs typeface="黑体" charset="0"/>
                <a:sym typeface="+mn-ea"/>
              </a:rPr>
              <a:t>案例：今日头条视频</a:t>
            </a:r>
            <a:r>
              <a:rPr lang="zh-CN" altLang="en-US" dirty="0">
                <a:solidFill>
                  <a:schemeClr val="dk1"/>
                </a:solidFill>
                <a:latin typeface="黑体" charset="0"/>
                <a:ea typeface="黑体" charset="0"/>
                <a:cs typeface="黑体" charset="0"/>
                <a:sym typeface="+mn-ea"/>
              </a:rPr>
              <a:t>)</a:t>
            </a:r>
            <a:endParaRPr lang="zh-CN" altLang="en-US" dirty="0">
              <a:solidFill>
                <a:schemeClr val="dk1"/>
              </a:solidFill>
              <a:latin typeface="黑体" charset="0"/>
              <a:ea typeface="黑体" charset="0"/>
              <a:cs typeface="黑体" charset="0"/>
              <a:sym typeface="+mn-ea"/>
            </a:endParaRPr>
          </a:p>
          <a:p>
            <a:pPr lvl="0" algn="l">
              <a:buNone/>
            </a:pPr>
            <a:r>
              <a:rPr lang="zh-CN" altLang="en-US" dirty="0">
                <a:solidFill>
                  <a:schemeClr val="dk1"/>
                </a:solidFill>
                <a:latin typeface="黑体" charset="0"/>
                <a:ea typeface="黑体" charset="0"/>
                <a:cs typeface="黑体" charset="0"/>
                <a:sym typeface="+mn-ea"/>
              </a:rPr>
              <a:t>二、文化企业产品营销渠道</a:t>
            </a:r>
            <a:endParaRPr lang="zh-CN" altLang="en-US" dirty="0">
              <a:solidFill>
                <a:schemeClr val="dk1"/>
              </a:solidFill>
              <a:latin typeface="黑体" charset="0"/>
              <a:ea typeface="黑体" charset="0"/>
              <a:cs typeface="黑体" charset="0"/>
              <a:sym typeface="+mn-ea"/>
            </a:endParaRPr>
          </a:p>
          <a:p>
            <a:pPr lvl="0" algn="l">
              <a:buNone/>
            </a:pPr>
            <a:r>
              <a:rPr lang="zh-CN" altLang="en-US" dirty="0">
                <a:solidFill>
                  <a:schemeClr val="dk1"/>
                </a:solidFill>
                <a:latin typeface="黑体" charset="0"/>
                <a:ea typeface="黑体" charset="0"/>
                <a:cs typeface="黑体" charset="0"/>
                <a:sym typeface="+mn-ea"/>
              </a:rPr>
              <a:t>三、文化产品的定价策略</a:t>
            </a:r>
            <a:endParaRPr lang="zh-CN" altLang="en-US" dirty="0">
              <a:solidFill>
                <a:schemeClr val="dk1"/>
              </a:solidFill>
              <a:latin typeface="黑体" charset="0"/>
              <a:ea typeface="黑体" charset="0"/>
              <a:cs typeface="黑体" charset="0"/>
              <a:sym typeface="+mn-ea"/>
            </a:endParaRPr>
          </a:p>
          <a:p>
            <a:pPr lvl="0" algn="l">
              <a:buNone/>
            </a:pPr>
            <a:r>
              <a:rPr lang="zh-CN" altLang="en-US" dirty="0">
                <a:solidFill>
                  <a:schemeClr val="dk1"/>
                </a:solidFill>
                <a:latin typeface="黑体" charset="0"/>
                <a:ea typeface="黑体" charset="0"/>
                <a:cs typeface="黑体" charset="0"/>
                <a:sym typeface="+mn-ea"/>
              </a:rPr>
              <a:t>四、文化企业体验营销（以消费者为中心，通过对事件、情景的安排以及特定体验过程的设计，让消费者在体验中产生美妙而深刻的印象，并获得最大程度上的精神满足过程。）</a:t>
            </a:r>
            <a:endParaRPr lang="zh-CN" altLang="en-US" dirty="0">
              <a:solidFill>
                <a:schemeClr val="dk1"/>
              </a:solidFill>
              <a:latin typeface="黑体" charset="0"/>
              <a:ea typeface="黑体" charset="0"/>
              <a:cs typeface="黑体" charset="0"/>
              <a:sym typeface="+mn-ea"/>
            </a:endParaRPr>
          </a:p>
        </p:txBody>
      </p:sp>
    </p:spTree>
    <p:custDataLst>
      <p:tags r:id="rId3"/>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1746" name="标题 31745"/>
          <p:cNvSpPr>
            <a:spLocks noGrp="1"/>
          </p:cNvSpPr>
          <p:nvPr>
            <p:ph type="title" idx="4294967295"/>
          </p:nvPr>
        </p:nvSpPr>
        <p:spPr>
          <a:xfrm>
            <a:off x="762000" y="762000"/>
            <a:ext cx="7924800" cy="1143000"/>
          </a:xfrm>
          <a:noFill/>
          <a:ln w="9525">
            <a:noFill/>
          </a:ln>
        </p:spPr>
        <p:txBody>
          <a:bodyPr anchor="b">
            <a:noAutofit/>
          </a:bodyPr>
          <a:lstStyle>
            <a:lvl1pPr marL="0" lvl="0" indent="0" algn="l" defTabSz="914400" rtl="0" eaLnBrk="1" fontAlgn="base" latinLnBrk="0" hangingPunct="1">
              <a:lnSpc>
                <a:spcPct val="90000"/>
              </a:lnSpc>
              <a:spcBef>
                <a:spcPct val="0"/>
              </a:spcBef>
              <a:spcAft>
                <a:spcPct val="0"/>
              </a:spcAft>
              <a:buNone/>
              <a:defRPr sz="3600" b="1" i="0" u="none" kern="1200" baseline="0">
                <a:solidFill>
                  <a:schemeClr val="tx2"/>
                </a:solidFill>
                <a:latin typeface="+mj-lt"/>
                <a:ea typeface="+mj-ea"/>
                <a:cs typeface="+mj-cs"/>
              </a:defRPr>
            </a:lvl1pPr>
          </a:lstStyle>
          <a:p>
            <a:pPr lvl="0" algn="l">
              <a:buClrTx/>
              <a:buSzTx/>
              <a:buFontTx/>
            </a:pPr>
            <a:r>
              <a:rPr lang="zh-CN" altLang="en-US" dirty="0">
                <a:solidFill>
                  <a:schemeClr val="accent1">
                    <a:lumMod val="75000"/>
                  </a:schemeClr>
                </a:solidFill>
                <a:latin typeface="黑体" charset="0"/>
                <a:ea typeface="黑体" charset="0"/>
                <a:cs typeface="黑体" charset="0"/>
                <a:sym typeface="+mn-ea"/>
              </a:rPr>
              <a:t>第六节  文化企业的财务管理</a:t>
            </a:r>
            <a:endParaRPr lang="zh-CN" altLang="en-US" dirty="0">
              <a:solidFill>
                <a:schemeClr val="accent1">
                  <a:lumMod val="75000"/>
                </a:schemeClr>
              </a:solidFill>
              <a:latin typeface="黑体" charset="0"/>
              <a:ea typeface="黑体" charset="0"/>
              <a:cs typeface="黑体" charset="0"/>
              <a:sym typeface="+mn-ea"/>
            </a:endParaRPr>
          </a:p>
        </p:txBody>
      </p:sp>
      <p:sp>
        <p:nvSpPr>
          <p:cNvPr id="39938" name="文本占位符 31746"/>
          <p:cNvSpPr>
            <a:spLocks noGrp="1"/>
          </p:cNvSpPr>
          <p:nvPr>
            <p:ph idx="4294967295"/>
            <p:custDataLst>
              <p:tags r:id="rId2"/>
            </p:custDataLst>
          </p:nvPr>
        </p:nvSpPr>
        <p:spPr>
          <a:xfrm>
            <a:off x="533400" y="2362200"/>
            <a:ext cx="8113395" cy="3724275"/>
          </a:xfrm>
          <a:noFill/>
          <a:ln w="9525">
            <a:noFill/>
          </a:ln>
        </p:spPr>
        <p:txBody>
          <a:bodyPr anchor="t" anchorCtr="0">
            <a:noAutofit/>
          </a:bodyPr>
          <a:lstStyle>
            <a:lvl1pPr marL="342900" lvl="0" indent="-3429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8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tx1"/>
              </a:buClr>
              <a:buSzPct val="75000"/>
              <a:buFontTx/>
              <a:buChar char="–"/>
              <a:defRPr sz="24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0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tx1"/>
              </a:buClr>
              <a:buSzPct val="80000"/>
              <a:buFontTx/>
              <a:buChar char="–"/>
              <a:defRPr sz="18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9pPr>
          </a:lstStyle>
          <a:p>
            <a:pPr lvl="0" algn="l">
              <a:lnSpc>
                <a:spcPct val="150000"/>
              </a:lnSpc>
              <a:buNone/>
            </a:pPr>
            <a:r>
              <a:rPr lang="zh-CN" altLang="en-US" dirty="0">
                <a:solidFill>
                  <a:schemeClr val="dk1"/>
                </a:solidFill>
                <a:latin typeface="黑体" charset="0"/>
                <a:ea typeface="黑体" charset="0"/>
                <a:sym typeface="+mn-ea"/>
              </a:rPr>
              <a:t>一、文化企业财务管理的特点</a:t>
            </a:r>
            <a:endParaRPr lang="zh-CN" altLang="en-US" dirty="0">
              <a:solidFill>
                <a:schemeClr val="dk1"/>
              </a:solidFill>
              <a:latin typeface="黑体" charset="0"/>
              <a:ea typeface="黑体" charset="0"/>
              <a:sym typeface="+mn-ea"/>
            </a:endParaRPr>
          </a:p>
          <a:p>
            <a:pPr lvl="0" algn="l">
              <a:lnSpc>
                <a:spcPct val="150000"/>
              </a:lnSpc>
              <a:buNone/>
            </a:pPr>
            <a:r>
              <a:rPr lang="zh-CN" altLang="en-US" dirty="0">
                <a:solidFill>
                  <a:schemeClr val="dk1"/>
                </a:solidFill>
                <a:latin typeface="黑体" charset="0"/>
                <a:ea typeface="黑体" charset="0"/>
                <a:sym typeface="+mn-ea"/>
              </a:rPr>
              <a:t>（一）业务过程和业务事件的发生重点与顺序不同</a:t>
            </a:r>
            <a:endParaRPr lang="zh-CN" altLang="en-US" dirty="0">
              <a:solidFill>
                <a:schemeClr val="dk1"/>
              </a:solidFill>
              <a:latin typeface="黑体" charset="0"/>
              <a:ea typeface="黑体" charset="0"/>
              <a:sym typeface="+mn-ea"/>
            </a:endParaRPr>
          </a:p>
          <a:p>
            <a:pPr lvl="0" algn="l">
              <a:lnSpc>
                <a:spcPct val="150000"/>
              </a:lnSpc>
              <a:buNone/>
            </a:pPr>
            <a:r>
              <a:rPr lang="zh-CN" altLang="en-US" dirty="0">
                <a:solidFill>
                  <a:schemeClr val="dk1"/>
                </a:solidFill>
                <a:latin typeface="黑体" charset="0"/>
                <a:ea typeface="黑体" charset="0"/>
                <a:sym typeface="+mn-ea"/>
              </a:rPr>
              <a:t>（二）文化企业的关键资源是无形资产</a:t>
            </a:r>
            <a:endParaRPr lang="zh-CN" altLang="en-US" dirty="0">
              <a:solidFill>
                <a:schemeClr val="dk1"/>
              </a:solidFill>
              <a:latin typeface="黑体" charset="0"/>
              <a:ea typeface="黑体" charset="0"/>
              <a:sym typeface="+mn-ea"/>
            </a:endParaRPr>
          </a:p>
          <a:p>
            <a:pPr lvl="0" algn="l">
              <a:buNone/>
            </a:pPr>
            <a:endParaRPr lang="zh-CN" altLang="en-US" dirty="0">
              <a:solidFill>
                <a:schemeClr val="dk1"/>
              </a:solidFill>
              <a:latin typeface="黑体" charset="0"/>
              <a:ea typeface="黑体" charset="0"/>
              <a:sym typeface="+mn-ea"/>
            </a:endParaRPr>
          </a:p>
        </p:txBody>
      </p:sp>
    </p:spTree>
    <p:custDataLst>
      <p:tags r:id="rId3"/>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2770" name="标题 32769"/>
          <p:cNvSpPr>
            <a:spLocks noGrp="1"/>
          </p:cNvSpPr>
          <p:nvPr>
            <p:ph type="title" idx="4294967295"/>
          </p:nvPr>
        </p:nvSpPr>
        <p:spPr>
          <a:xfrm>
            <a:off x="762000" y="762000"/>
            <a:ext cx="7924800" cy="1143000"/>
          </a:xfrm>
          <a:noFill/>
          <a:ln w="9525">
            <a:noFill/>
          </a:ln>
        </p:spPr>
        <p:txBody>
          <a:bodyPr anchor="b">
            <a:noAutofit/>
          </a:bodyPr>
          <a:lstStyle>
            <a:lvl1pPr marL="0" lvl="0" indent="0" algn="l" defTabSz="914400" rtl="0" eaLnBrk="1" fontAlgn="base" latinLnBrk="0" hangingPunct="1">
              <a:lnSpc>
                <a:spcPct val="90000"/>
              </a:lnSpc>
              <a:spcBef>
                <a:spcPct val="0"/>
              </a:spcBef>
              <a:spcAft>
                <a:spcPct val="0"/>
              </a:spcAft>
              <a:buNone/>
              <a:defRPr sz="3600" b="1" i="0" u="none" kern="1200" baseline="0">
                <a:solidFill>
                  <a:schemeClr val="tx2"/>
                </a:solidFill>
                <a:latin typeface="+mj-lt"/>
                <a:ea typeface="+mj-ea"/>
                <a:cs typeface="+mj-cs"/>
              </a:defRPr>
            </a:lvl1pPr>
          </a:lstStyle>
          <a:p>
            <a:pPr lvl="0" algn="l">
              <a:buClrTx/>
              <a:buSzTx/>
              <a:buFontTx/>
            </a:pPr>
            <a:r>
              <a:rPr lang="zh-CN" altLang="en-US" dirty="0">
                <a:solidFill>
                  <a:schemeClr val="accent1">
                    <a:lumMod val="75000"/>
                  </a:schemeClr>
                </a:solidFill>
                <a:latin typeface="黑体" charset="0"/>
                <a:ea typeface="黑体" charset="0"/>
                <a:cs typeface="黑体" charset="0"/>
                <a:sym typeface="+mn-ea"/>
              </a:rPr>
              <a:t>第六节  文化企业的财务管理</a:t>
            </a:r>
            <a:endParaRPr lang="zh-CN" altLang="en-US" dirty="0">
              <a:solidFill>
                <a:schemeClr val="accent1">
                  <a:lumMod val="75000"/>
                </a:schemeClr>
              </a:solidFill>
              <a:latin typeface="黑体" charset="0"/>
              <a:ea typeface="黑体" charset="0"/>
              <a:cs typeface="黑体" charset="0"/>
              <a:sym typeface="+mn-ea"/>
            </a:endParaRPr>
          </a:p>
        </p:txBody>
      </p:sp>
      <p:sp>
        <p:nvSpPr>
          <p:cNvPr id="40962" name="文本占位符 32770"/>
          <p:cNvSpPr>
            <a:spLocks noGrp="1"/>
          </p:cNvSpPr>
          <p:nvPr>
            <p:ph idx="4294967295"/>
            <p:custDataLst>
              <p:tags r:id="rId2"/>
            </p:custDataLst>
          </p:nvPr>
        </p:nvSpPr>
        <p:spPr>
          <a:xfrm>
            <a:off x="838200" y="2362200"/>
            <a:ext cx="7693025" cy="3724275"/>
          </a:xfrm>
          <a:noFill/>
          <a:ln w="9525">
            <a:noFill/>
          </a:ln>
        </p:spPr>
        <p:txBody>
          <a:bodyPr anchor="t" anchorCtr="0">
            <a:noAutofit/>
          </a:bodyPr>
          <a:lstStyle>
            <a:lvl1pPr marL="342900" lvl="0" indent="-3429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8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tx1"/>
              </a:buClr>
              <a:buSzPct val="75000"/>
              <a:buFontTx/>
              <a:buChar char="–"/>
              <a:defRPr sz="24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0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tx1"/>
              </a:buClr>
              <a:buSzPct val="80000"/>
              <a:buFontTx/>
              <a:buChar char="–"/>
              <a:defRPr sz="18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9pPr>
          </a:lstStyle>
          <a:p>
            <a:pPr lvl="0" algn="l"/>
            <a:r>
              <a:rPr lang="zh-CN" altLang="en-US" dirty="0">
                <a:solidFill>
                  <a:schemeClr val="dk1"/>
                </a:solidFill>
                <a:latin typeface="黑体" charset="0"/>
                <a:ea typeface="黑体" charset="0"/>
                <a:cs typeface="黑体" charset="0"/>
                <a:sym typeface="+mn-ea"/>
              </a:rPr>
              <a:t>二、 文化企业资产管理</a:t>
            </a:r>
            <a:endParaRPr lang="zh-CN" altLang="en-US" dirty="0">
              <a:solidFill>
                <a:schemeClr val="dk1"/>
              </a:solidFill>
              <a:latin typeface="黑体" charset="0"/>
              <a:ea typeface="黑体" charset="0"/>
              <a:cs typeface="黑体" charset="0"/>
              <a:sym typeface="+mn-ea"/>
            </a:endParaRPr>
          </a:p>
          <a:p>
            <a:pPr lvl="0" algn="l"/>
            <a:r>
              <a:rPr lang="zh-CN" altLang="en-US" dirty="0">
                <a:solidFill>
                  <a:schemeClr val="dk1"/>
                </a:solidFill>
                <a:latin typeface="黑体" charset="0"/>
                <a:ea typeface="黑体" charset="0"/>
                <a:cs typeface="黑体" charset="0"/>
                <a:sym typeface="+mn-ea"/>
              </a:rPr>
              <a:t>三、文化企业损益管理</a:t>
            </a:r>
            <a:endParaRPr lang="zh-CN" altLang="en-US" dirty="0">
              <a:solidFill>
                <a:schemeClr val="dk1"/>
              </a:solidFill>
              <a:latin typeface="黑体" charset="0"/>
              <a:ea typeface="黑体" charset="0"/>
              <a:cs typeface="黑体" charset="0"/>
              <a:sym typeface="+mn-ea"/>
            </a:endParaRPr>
          </a:p>
          <a:p>
            <a:pPr lvl="0" algn="l"/>
            <a:r>
              <a:rPr lang="zh-CN" altLang="en-US" dirty="0">
                <a:solidFill>
                  <a:schemeClr val="dk1"/>
                </a:solidFill>
                <a:latin typeface="黑体" charset="0"/>
                <a:ea typeface="黑体" charset="0"/>
                <a:cs typeface="黑体" charset="0"/>
                <a:sym typeface="+mn-ea"/>
              </a:rPr>
              <a:t>四、文化企业税收规划</a:t>
            </a:r>
            <a:endParaRPr lang="zh-CN" altLang="en-US" dirty="0">
              <a:solidFill>
                <a:schemeClr val="dk1"/>
              </a:solidFill>
              <a:latin typeface="黑体" charset="0"/>
              <a:ea typeface="黑体" charset="0"/>
              <a:cs typeface="黑体" charset="0"/>
              <a:sym typeface="+mn-ea"/>
            </a:endParaRPr>
          </a:p>
          <a:p>
            <a:pPr lvl="0" algn="l"/>
            <a:r>
              <a:rPr lang="zh-CN" altLang="en-US" dirty="0">
                <a:solidFill>
                  <a:schemeClr val="dk1"/>
                </a:solidFill>
                <a:latin typeface="黑体" charset="0"/>
                <a:ea typeface="黑体" charset="0"/>
                <a:cs typeface="黑体" charset="0"/>
                <a:sym typeface="+mn-ea"/>
              </a:rPr>
              <a:t>五、文化企业财务评价</a:t>
            </a:r>
            <a:endParaRPr lang="zh-CN" altLang="en-US" dirty="0">
              <a:solidFill>
                <a:schemeClr val="dk1"/>
              </a:solidFill>
              <a:latin typeface="黑体" charset="0"/>
              <a:ea typeface="黑体" charset="0"/>
              <a:cs typeface="黑体" charset="0"/>
              <a:sym typeface="+mn-ea"/>
            </a:endParaRPr>
          </a:p>
        </p:txBody>
      </p:sp>
    </p:spTree>
    <p:custDataLst>
      <p:tags r:id="rId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7169" name="图片 3" descr="屏幕快照 2020-12-07 下午1.21.01"/>
          <p:cNvPicPr>
            <a:picLocks noChangeAspect="1"/>
          </p:cNvPicPr>
          <p:nvPr/>
        </p:nvPicPr>
        <p:blipFill>
          <a:blip r:embed="rId2"/>
          <a:stretch>
            <a:fillRect/>
          </a:stretch>
        </p:blipFill>
        <p:spPr>
          <a:xfrm>
            <a:off x="38100" y="1414463"/>
            <a:ext cx="9134475" cy="4435475"/>
          </a:xfrm>
          <a:prstGeom prst="rect">
            <a:avLst/>
          </a:prstGeom>
          <a:noFill/>
          <a:ln w="9525">
            <a:noFill/>
          </a:ln>
        </p:spPr>
      </p:pic>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标题 1"/>
          <p:cNvSpPr>
            <a:spLocks noGrp="1"/>
          </p:cNvSpPr>
          <p:nvPr>
            <p:ph type="title" idx="4294967295"/>
          </p:nvPr>
        </p:nvSpPr>
        <p:spPr>
          <a:xfrm>
            <a:off x="762000" y="909638"/>
            <a:ext cx="7924800" cy="1143000"/>
          </a:xfrm>
          <a:noFill/>
          <a:ln w="9525">
            <a:noFill/>
          </a:ln>
        </p:spPr>
        <p:txBody>
          <a:bodyPr anchor="b">
            <a:noAutofit/>
          </a:bodyPr>
          <a:lstStyle>
            <a:lvl1pPr marL="0" lvl="0" indent="0" algn="l" defTabSz="914400" rtl="0" eaLnBrk="1" fontAlgn="base" latinLnBrk="0" hangingPunct="1">
              <a:lnSpc>
                <a:spcPct val="90000"/>
              </a:lnSpc>
              <a:spcBef>
                <a:spcPct val="0"/>
              </a:spcBef>
              <a:spcAft>
                <a:spcPct val="0"/>
              </a:spcAft>
              <a:buNone/>
              <a:defRPr sz="3600" b="1" i="0" u="none" kern="1200" baseline="0">
                <a:solidFill>
                  <a:schemeClr val="tx2"/>
                </a:solidFill>
                <a:latin typeface="+mj-lt"/>
                <a:ea typeface="+mj-ea"/>
                <a:cs typeface="+mj-cs"/>
              </a:defRPr>
            </a:lvl1pPr>
          </a:lstStyle>
          <a:p>
            <a:pPr lvl="0" algn="l">
              <a:buClrTx/>
              <a:buSzTx/>
              <a:buFontTx/>
            </a:pPr>
            <a:r>
              <a:rPr lang="zh-CN" altLang="en-US" sz="2800">
                <a:solidFill>
                  <a:schemeClr val="accent1">
                    <a:lumMod val="75000"/>
                  </a:schemeClr>
                </a:solidFill>
                <a:latin typeface="黑体" charset="0"/>
                <a:ea typeface="黑体" charset="0"/>
                <a:cs typeface="黑体" charset="0"/>
                <a:sym typeface="+mn-ea"/>
              </a:rPr>
              <a:t>例：</a:t>
            </a:r>
            <a:r>
              <a:rPr lang="zh-CN" altLang="en-US" sz="2800">
                <a:solidFill>
                  <a:schemeClr val="accent1">
                    <a:lumMod val="75000"/>
                  </a:schemeClr>
                </a:solidFill>
                <a:latin typeface="黑体" charset="0"/>
                <a:ea typeface="黑体" charset="0"/>
                <a:cs typeface="黑体" charset="0"/>
                <a:sym typeface="+mn-ea"/>
              </a:rPr>
              <a:t>https://www.bytedance.com/zh/news</a:t>
            </a:r>
            <a:endParaRPr lang="zh-CN" altLang="en-US" sz="2800">
              <a:solidFill>
                <a:schemeClr val="accent1">
                  <a:lumMod val="75000"/>
                </a:schemeClr>
              </a:solidFill>
              <a:latin typeface="黑体" charset="0"/>
              <a:ea typeface="黑体" charset="0"/>
              <a:cs typeface="黑体" charset="0"/>
              <a:sym typeface="+mn-ea"/>
            </a:endParaRPr>
          </a:p>
        </p:txBody>
      </p:sp>
      <p:sp>
        <p:nvSpPr>
          <p:cNvPr id="9218" name="内容占位符 2"/>
          <p:cNvSpPr>
            <a:spLocks noGrp="1"/>
          </p:cNvSpPr>
          <p:nvPr>
            <p:ph idx="4294967295"/>
            <p:custDataLst>
              <p:tags r:id="rId2"/>
            </p:custDataLst>
          </p:nvPr>
        </p:nvSpPr>
        <p:spPr>
          <a:xfrm>
            <a:off x="838200" y="2286000"/>
            <a:ext cx="7562850" cy="3724275"/>
          </a:xfrm>
          <a:noFill/>
          <a:ln w="9525">
            <a:noFill/>
          </a:ln>
        </p:spPr>
        <p:txBody>
          <a:bodyPr anchor="t" anchorCtr="0">
            <a:noAutofit/>
          </a:bodyPr>
          <a:lstStyle>
            <a:lvl1pPr marL="342900" lvl="0" indent="-3429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8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tx1"/>
              </a:buClr>
              <a:buSzPct val="75000"/>
              <a:buFontTx/>
              <a:buChar char="–"/>
              <a:defRPr sz="24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0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tx1"/>
              </a:buClr>
              <a:buSzPct val="80000"/>
              <a:buFontTx/>
              <a:buChar char="–"/>
              <a:defRPr sz="18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9pPr>
          </a:lstStyle>
          <a:p>
            <a:pPr lvl="0" algn="l">
              <a:lnSpc>
                <a:spcPct val="150000"/>
              </a:lnSpc>
            </a:pPr>
            <a:r>
              <a:rPr lang="zh-CN" altLang="en-US" sz="2000">
                <a:solidFill>
                  <a:schemeClr val="dk1"/>
                </a:solidFill>
                <a:latin typeface="黑体" charset="0"/>
                <a:ea typeface="黑体" charset="0"/>
                <a:cs typeface="黑体" charset="0"/>
                <a:sym typeface="+mn-ea"/>
              </a:rPr>
              <a:t>《中国独角兽企业发展白皮书》的研究数据表明，字节跳动集团的估值已达750亿美元，远超老牌互联网巨头百度和京东集团。字节跳动一直都不拒绝全球化，除了不断在全球各地设立分公司、吸纳人才，集团还在努力将在中国运营产品的成功经验改良复制，这也是头条系产品能够迅速占领更多国家的重要原因。据公开信息显示，截至2019年底，字节跳动旗下产品全球月活跃用户数已超过15亿，覆盖150个国家和地区、75个语种。</a:t>
            </a:r>
            <a:endParaRPr lang="zh-CN" altLang="en-US" sz="2000">
              <a:solidFill>
                <a:schemeClr val="dk1"/>
              </a:solidFill>
              <a:latin typeface="黑体" charset="0"/>
              <a:ea typeface="黑体" charset="0"/>
              <a:cs typeface="黑体" charset="0"/>
              <a:sym typeface="+mn-ea"/>
            </a:endParaRPr>
          </a:p>
        </p:txBody>
      </p:sp>
      <p:pic>
        <p:nvPicPr>
          <p:cNvPr id="9219" name="图片 3"/>
          <p:cNvPicPr>
            <a:picLocks noChangeAspect="1"/>
          </p:cNvPicPr>
          <p:nvPr/>
        </p:nvPicPr>
        <p:blipFill>
          <a:blip r:embed="rId3"/>
          <a:stretch>
            <a:fillRect/>
          </a:stretch>
        </p:blipFill>
        <p:spPr>
          <a:xfrm>
            <a:off x="838200" y="533083"/>
            <a:ext cx="2438400" cy="847725"/>
          </a:xfrm>
          <a:prstGeom prst="rect">
            <a:avLst/>
          </a:prstGeom>
          <a:noFill/>
          <a:ln w="9525">
            <a:noFill/>
          </a:ln>
        </p:spPr>
      </p:pic>
    </p:spTree>
    <p:custDataLst>
      <p:tags r:id="rId4"/>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10241" name="图片 3" descr="屏幕快照 2020-12-07 下午1.23.30"/>
          <p:cNvPicPr>
            <a:picLocks noChangeAspect="1"/>
          </p:cNvPicPr>
          <p:nvPr/>
        </p:nvPicPr>
        <p:blipFill>
          <a:blip r:embed="rId2"/>
          <a:stretch>
            <a:fillRect/>
          </a:stretch>
        </p:blipFill>
        <p:spPr>
          <a:xfrm>
            <a:off x="38100" y="-4762"/>
            <a:ext cx="9124950" cy="3382962"/>
          </a:xfrm>
          <a:prstGeom prst="rect">
            <a:avLst/>
          </a:prstGeom>
          <a:noFill/>
          <a:ln w="9525">
            <a:noFill/>
          </a:ln>
        </p:spPr>
      </p:pic>
      <p:pic>
        <p:nvPicPr>
          <p:cNvPr id="10242" name="图片 4" descr="屏幕快照 2020-12-07 下午1.24.05"/>
          <p:cNvPicPr>
            <a:picLocks noChangeAspect="1"/>
          </p:cNvPicPr>
          <p:nvPr/>
        </p:nvPicPr>
        <p:blipFill>
          <a:blip r:embed="rId3"/>
          <a:stretch>
            <a:fillRect/>
          </a:stretch>
        </p:blipFill>
        <p:spPr>
          <a:xfrm>
            <a:off x="9525" y="3260725"/>
            <a:ext cx="9182100" cy="3538538"/>
          </a:xfrm>
          <a:prstGeom prst="rect">
            <a:avLst/>
          </a:prstGeom>
          <a:noFill/>
          <a:ln w="9525">
            <a:noFill/>
          </a:ln>
        </p:spPr>
      </p:pic>
    </p:spTree>
    <p:custDataLst>
      <p:tags r:id="rId4"/>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标题 1"/>
          <p:cNvSpPr>
            <a:spLocks noGrp="1"/>
          </p:cNvSpPr>
          <p:nvPr>
            <p:ph type="title" idx="4294967295"/>
          </p:nvPr>
        </p:nvSpPr>
        <p:spPr>
          <a:xfrm>
            <a:off x="762000" y="762000"/>
            <a:ext cx="7924800" cy="1143000"/>
          </a:xfrm>
          <a:noFill/>
          <a:ln w="9525">
            <a:noFill/>
          </a:ln>
        </p:spPr>
        <p:txBody>
          <a:bodyPr anchor="b">
            <a:noAutofit/>
          </a:bodyPr>
          <a:lstStyle>
            <a:lvl1pPr marL="0" lvl="0" indent="0" algn="l" defTabSz="914400" rtl="0" eaLnBrk="1" fontAlgn="base" latinLnBrk="0" hangingPunct="1">
              <a:lnSpc>
                <a:spcPct val="90000"/>
              </a:lnSpc>
              <a:spcBef>
                <a:spcPct val="0"/>
              </a:spcBef>
              <a:spcAft>
                <a:spcPct val="0"/>
              </a:spcAft>
              <a:buNone/>
              <a:defRPr sz="3600" b="1" i="0" u="none" kern="1200" baseline="0">
                <a:solidFill>
                  <a:schemeClr val="tx2"/>
                </a:solidFill>
                <a:latin typeface="+mj-lt"/>
                <a:ea typeface="+mj-ea"/>
                <a:cs typeface="+mj-cs"/>
              </a:defRPr>
            </a:lvl1pPr>
          </a:lstStyle>
          <a:p>
            <a:pPr lvl="0" algn="l">
              <a:buClrTx/>
              <a:buSzTx/>
              <a:buFontTx/>
            </a:pPr>
            <a:r>
              <a:rPr lang="zh-CN" altLang="en-US">
                <a:solidFill>
                  <a:schemeClr val="accent1">
                    <a:lumMod val="75000"/>
                  </a:schemeClr>
                </a:solidFill>
                <a:latin typeface="黑体" charset="0"/>
                <a:ea typeface="黑体" charset="0"/>
                <a:sym typeface="+mn-ea"/>
              </a:rPr>
              <a:t>案例：字节跳动</a:t>
            </a:r>
            <a:endParaRPr lang="zh-CN" altLang="en-US">
              <a:solidFill>
                <a:schemeClr val="accent1">
                  <a:lumMod val="75000"/>
                </a:schemeClr>
              </a:solidFill>
              <a:latin typeface="黑体" charset="0"/>
              <a:ea typeface="黑体" charset="0"/>
              <a:sym typeface="+mn-ea"/>
            </a:endParaRPr>
          </a:p>
        </p:txBody>
      </p:sp>
      <p:sp>
        <p:nvSpPr>
          <p:cNvPr id="11266" name="内容占位符 2"/>
          <p:cNvSpPr>
            <a:spLocks noGrp="1"/>
          </p:cNvSpPr>
          <p:nvPr>
            <p:ph idx="4294967295"/>
            <p:custDataLst>
              <p:tags r:id="rId2"/>
            </p:custDataLst>
          </p:nvPr>
        </p:nvSpPr>
        <p:spPr>
          <a:xfrm>
            <a:off x="838200" y="2362200"/>
            <a:ext cx="7693025" cy="3724275"/>
          </a:xfrm>
          <a:noFill/>
          <a:ln w="9525">
            <a:noFill/>
          </a:ln>
        </p:spPr>
        <p:txBody>
          <a:bodyPr anchor="t" anchorCtr="0">
            <a:noAutofit/>
          </a:bodyPr>
          <a:lstStyle>
            <a:lvl1pPr marL="342900" lvl="0" indent="-3429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8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tx1"/>
              </a:buClr>
              <a:buSzPct val="75000"/>
              <a:buFontTx/>
              <a:buChar char="–"/>
              <a:defRPr sz="24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0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tx1"/>
              </a:buClr>
              <a:buSzPct val="80000"/>
              <a:buFontTx/>
              <a:buChar char="–"/>
              <a:defRPr sz="18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9pPr>
          </a:lstStyle>
          <a:p>
            <a:pPr lvl="0" algn="l"/>
            <a:r>
              <a:rPr lang="zh-CN" altLang="en-US" sz="2000">
                <a:solidFill>
                  <a:schemeClr val="dk1"/>
                </a:solidFill>
                <a:latin typeface="黑体" charset="0"/>
                <a:ea typeface="黑体" charset="0"/>
                <a:cs typeface="黑体" charset="0"/>
                <a:sym typeface="+mn-ea"/>
              </a:rPr>
              <a:t>路透社报道，知情人士称，旗下拥有今日头条、抖音、TikTok等应用的字节跳动公司2020年有望在中国创造1800亿元人民币（约272亿美元）的广告总收入。这将巩固其在中国数字广告市场上排名第二的位置。</a:t>
            </a:r>
            <a:endParaRPr lang="zh-CN" altLang="en-US" sz="2000">
              <a:solidFill>
                <a:schemeClr val="dk1"/>
              </a:solidFill>
              <a:latin typeface="黑体" charset="0"/>
              <a:ea typeface="黑体" charset="0"/>
              <a:cs typeface="黑体" charset="0"/>
              <a:sym typeface="+mn-ea"/>
            </a:endParaRPr>
          </a:p>
          <a:p>
            <a:pPr lvl="0" algn="l"/>
            <a:endParaRPr lang="zh-CN" altLang="en-US" sz="2000">
              <a:solidFill>
                <a:schemeClr val="dk1"/>
              </a:solidFill>
              <a:latin typeface="黑体" charset="0"/>
              <a:ea typeface="黑体" charset="0"/>
              <a:cs typeface="黑体" charset="0"/>
              <a:sym typeface="+mn-ea"/>
            </a:endParaRPr>
          </a:p>
          <a:p>
            <a:pPr lvl="0" algn="l"/>
            <a:r>
              <a:rPr lang="zh-CN" altLang="en-US" sz="2000">
                <a:solidFill>
                  <a:schemeClr val="dk1"/>
                </a:solidFill>
                <a:latin typeface="黑体" charset="0"/>
                <a:ea typeface="黑体" charset="0"/>
                <a:cs typeface="黑体" charset="0"/>
                <a:sym typeface="+mn-ea"/>
              </a:rPr>
              <a:t>据悉，抖音为字节跳动贡献近60%的广告总收入，位列第二是今日头条，占总收入的20%，长视频平台西瓜视频则占比不足3%。另外，海外短视频平台TikTok目前仅占字节跳动广告收入的一小部分。</a:t>
            </a:r>
            <a:endParaRPr lang="zh-CN" altLang="en-US" sz="2000">
              <a:solidFill>
                <a:schemeClr val="dk1"/>
              </a:solidFill>
              <a:latin typeface="黑体" charset="0"/>
              <a:ea typeface="黑体" charset="0"/>
              <a:cs typeface="黑体" charset="0"/>
              <a:sym typeface="+mn-ea"/>
            </a:endParaRPr>
          </a:p>
          <a:p>
            <a:pPr lvl="0" algn="l"/>
            <a:endParaRPr lang="zh-CN" altLang="en-US" sz="2000">
              <a:solidFill>
                <a:schemeClr val="dk1"/>
              </a:solidFill>
              <a:latin typeface="黑体" charset="0"/>
              <a:ea typeface="黑体" charset="0"/>
              <a:cs typeface="黑体" charset="0"/>
              <a:sym typeface="+mn-ea"/>
            </a:endParaRPr>
          </a:p>
          <a:p>
            <a:pPr lvl="0" algn="l"/>
            <a:r>
              <a:rPr lang="zh-CN" altLang="en-US" sz="2000">
                <a:solidFill>
                  <a:schemeClr val="dk1"/>
                </a:solidFill>
                <a:latin typeface="黑体" charset="0"/>
                <a:ea typeface="黑体" charset="0"/>
                <a:cs typeface="黑体" charset="0"/>
                <a:sym typeface="+mn-ea"/>
              </a:rPr>
              <a:t>此前有媒体报道称，字节跳动2020年的整体营收目标为300亿美元左右。现在的新消息意味着字节跳动在中国市场的广告营收符合其自身计划，广告收入占字节跳动总营收的绝大部分。</a:t>
            </a:r>
            <a:endParaRPr lang="zh-CN" altLang="en-US" sz="2000">
              <a:solidFill>
                <a:schemeClr val="dk1"/>
              </a:solidFill>
              <a:latin typeface="黑体" charset="0"/>
              <a:ea typeface="黑体" charset="0"/>
              <a:cs typeface="黑体" charset="0"/>
              <a:sym typeface="+mn-ea"/>
            </a:endParaRPr>
          </a:p>
          <a:p>
            <a:pPr lvl="0" algn="l"/>
            <a:endParaRPr lang="zh-CN" altLang="en-US" sz="2000">
              <a:solidFill>
                <a:schemeClr val="dk1"/>
              </a:solidFill>
              <a:latin typeface="黑体" charset="0"/>
              <a:ea typeface="黑体" charset="0"/>
              <a:cs typeface="黑体" charset="0"/>
              <a:sym typeface="+mn-ea"/>
            </a:endParaRPr>
          </a:p>
        </p:txBody>
      </p:sp>
    </p:spTree>
    <p:custDataLst>
      <p:tags r:id="rId3"/>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标题 1"/>
          <p:cNvSpPr>
            <a:spLocks noGrp="1"/>
          </p:cNvSpPr>
          <p:nvPr>
            <p:ph type="title" idx="4294967295"/>
          </p:nvPr>
        </p:nvSpPr>
        <p:spPr>
          <a:xfrm>
            <a:off x="762000" y="762000"/>
            <a:ext cx="7924800" cy="1143000"/>
          </a:xfrm>
          <a:noFill/>
          <a:ln w="9525">
            <a:noFill/>
          </a:ln>
        </p:spPr>
        <p:txBody>
          <a:bodyPr anchor="b">
            <a:noAutofit/>
          </a:bodyPr>
          <a:lstStyle>
            <a:lvl1pPr marL="0" lvl="0" indent="0" algn="l" defTabSz="914400" rtl="0" eaLnBrk="1" fontAlgn="base" latinLnBrk="0" hangingPunct="1">
              <a:lnSpc>
                <a:spcPct val="90000"/>
              </a:lnSpc>
              <a:spcBef>
                <a:spcPct val="0"/>
              </a:spcBef>
              <a:spcAft>
                <a:spcPct val="0"/>
              </a:spcAft>
              <a:buNone/>
              <a:defRPr sz="3600" b="1" i="0" u="none" kern="1200" baseline="0">
                <a:solidFill>
                  <a:schemeClr val="tx2"/>
                </a:solidFill>
                <a:latin typeface="+mj-lt"/>
                <a:ea typeface="+mj-ea"/>
                <a:cs typeface="+mj-cs"/>
              </a:defRPr>
            </a:lvl1pPr>
          </a:lstStyle>
          <a:p>
            <a:pPr lvl="0" algn="l">
              <a:buClrTx/>
              <a:buSzTx/>
              <a:buFontTx/>
            </a:pPr>
            <a:r>
              <a:rPr lang="zh-CN" altLang="en-US">
                <a:solidFill>
                  <a:schemeClr val="accent1">
                    <a:lumMod val="75000"/>
                  </a:schemeClr>
                </a:solidFill>
                <a:latin typeface="黑体" charset="0"/>
                <a:ea typeface="黑体" charset="0"/>
                <a:sym typeface="+mn-ea"/>
              </a:rPr>
              <a:t>案例：字节跳动</a:t>
            </a:r>
            <a:endParaRPr lang="zh-CN" altLang="en-US">
              <a:solidFill>
                <a:schemeClr val="accent1">
                  <a:lumMod val="75000"/>
                </a:schemeClr>
              </a:solidFill>
              <a:latin typeface="黑体" charset="0"/>
              <a:ea typeface="黑体" charset="0"/>
              <a:sym typeface="+mn-ea"/>
            </a:endParaRPr>
          </a:p>
        </p:txBody>
      </p:sp>
      <p:sp>
        <p:nvSpPr>
          <p:cNvPr id="3" name="内容占位符 2"/>
          <p:cNvSpPr>
            <a:spLocks noGrp="1"/>
          </p:cNvSpPr>
          <p:nvPr>
            <p:ph idx="4294967295"/>
            <p:custDataLst>
              <p:tags r:id="rId2"/>
            </p:custDataLst>
          </p:nvPr>
        </p:nvSpPr>
        <p:spPr>
          <a:xfrm>
            <a:off x="838200" y="2362200"/>
            <a:ext cx="7693025" cy="3724275"/>
          </a:xfrm>
          <a:noFill/>
          <a:ln w="9525">
            <a:noFill/>
          </a:ln>
        </p:spPr>
        <p:txBody>
          <a:bodyPr anchor="t" anchorCtr="0">
            <a:noAutofit/>
          </a:bodyPr>
          <a:lstStyle>
            <a:lvl1pPr marL="342900" lvl="0" indent="-3429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8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tx1"/>
              </a:buClr>
              <a:buSzPct val="75000"/>
              <a:buFontTx/>
              <a:buChar char="–"/>
              <a:defRPr sz="24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0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tx1"/>
              </a:buClr>
              <a:buSzPct val="80000"/>
              <a:buFontTx/>
              <a:buChar char="–"/>
              <a:defRPr sz="18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9pPr>
          </a:lstStyle>
          <a:p>
            <a:pPr lvl="0" algn="l"/>
            <a:r>
              <a:rPr lang="zh-CN" altLang="en-US" sz="2400">
                <a:solidFill>
                  <a:schemeClr val="dk1"/>
                </a:solidFill>
                <a:latin typeface="黑体" charset="0"/>
                <a:ea typeface="黑体" charset="0"/>
                <a:cs typeface="黑体" charset="0"/>
                <a:sym typeface="+mn-ea"/>
              </a:rPr>
              <a:t>字节跳动专家会资料显示，字节跳动预计今年巨量引擎媒体广告会达到1500-1550亿流水收入，其中：抖音预期1000-1050亿 ，今日头条在350亿上下，西瓜在50亿左右，懂车帝会实现约30亿以上收入。今年抖音和懂车帝是广告收入增长最快的产品。</a:t>
            </a:r>
            <a:endParaRPr lang="zh-CN" altLang="en-US" sz="2400">
              <a:solidFill>
                <a:schemeClr val="dk1"/>
              </a:solidFill>
              <a:latin typeface="黑体" charset="0"/>
              <a:ea typeface="黑体" charset="0"/>
              <a:cs typeface="黑体" charset="0"/>
              <a:sym typeface="+mn-ea"/>
            </a:endParaRPr>
          </a:p>
          <a:p>
            <a:pPr lvl="0" algn="l"/>
            <a:endParaRPr lang="zh-CN" altLang="en-US" sz="2400">
              <a:solidFill>
                <a:schemeClr val="dk1"/>
              </a:solidFill>
              <a:latin typeface="黑体" charset="0"/>
              <a:ea typeface="黑体" charset="0"/>
              <a:cs typeface="黑体" charset="0"/>
              <a:sym typeface="+mn-ea"/>
            </a:endParaRPr>
          </a:p>
          <a:p>
            <a:pPr lvl="0" algn="l"/>
            <a:r>
              <a:rPr lang="zh-CN" altLang="en-US" sz="2400">
                <a:solidFill>
                  <a:schemeClr val="dk1"/>
                </a:solidFill>
                <a:latin typeface="黑体" charset="0"/>
                <a:ea typeface="黑体" charset="0"/>
                <a:cs typeface="黑体" charset="0"/>
                <a:sym typeface="+mn-ea"/>
              </a:rPr>
              <a:t>今日头条和抖音上线搜索广告；电商业务加速构建闭环；大力布局K12和启蒙教育等业务。</a:t>
            </a:r>
            <a:endParaRPr lang="zh-CN" altLang="en-US" sz="2400">
              <a:solidFill>
                <a:schemeClr val="dk1"/>
              </a:solidFill>
              <a:latin typeface="黑体" charset="0"/>
              <a:ea typeface="黑体" charset="0"/>
              <a:cs typeface="黑体" charset="0"/>
              <a:sym typeface="+mn-ea"/>
            </a:endParaRPr>
          </a:p>
          <a:p>
            <a:pPr lvl="0" algn="l"/>
            <a:endParaRPr lang="zh-CN" altLang="en-US" sz="2400">
              <a:solidFill>
                <a:schemeClr val="dk1"/>
              </a:solidFill>
              <a:latin typeface="黑体" charset="0"/>
              <a:ea typeface="黑体" charset="0"/>
              <a:cs typeface="黑体" charset="0"/>
              <a:sym typeface="+mn-ea"/>
            </a:endParaRPr>
          </a:p>
          <a:p>
            <a:pPr lvl="0" algn="l"/>
            <a:r>
              <a:rPr lang="zh-CN" altLang="en-US" sz="2400">
                <a:solidFill>
                  <a:schemeClr val="dk1"/>
                </a:solidFill>
                <a:latin typeface="黑体" charset="0"/>
                <a:ea typeface="黑体" charset="0"/>
                <a:cs typeface="黑体" charset="0"/>
                <a:sym typeface="+mn-ea"/>
              </a:rPr>
              <a:t>字节跳动2016-2018年的营收分别为60亿元、160亿元和500亿元。</a:t>
            </a:r>
            <a:endParaRPr lang="zh-CN" altLang="en-US" sz="2400">
              <a:solidFill>
                <a:schemeClr val="dk1"/>
              </a:solidFill>
              <a:latin typeface="黑体" charset="0"/>
              <a:ea typeface="黑体" charset="0"/>
              <a:cs typeface="黑体" charset="0"/>
              <a:sym typeface="+mn-ea"/>
            </a:endParaRPr>
          </a:p>
        </p:txBody>
      </p:sp>
    </p:spTree>
    <p:custDataLst>
      <p:tags r:id="rId3"/>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1266" name="标题 11265"/>
          <p:cNvSpPr>
            <a:spLocks noGrp="1"/>
          </p:cNvSpPr>
          <p:nvPr>
            <p:ph type="title" idx="4294967295"/>
            <p:custDataLst>
              <p:tags r:id="rId2"/>
            </p:custDataLst>
          </p:nvPr>
        </p:nvSpPr>
        <p:spPr>
          <a:xfrm>
            <a:off x="762000" y="762000"/>
            <a:ext cx="7924800" cy="1143000"/>
          </a:xfrm>
          <a:noFill/>
          <a:ln w="9525">
            <a:noFill/>
          </a:ln>
        </p:spPr>
        <p:txBody>
          <a:bodyPr anchor="b">
            <a:noAutofit/>
          </a:bodyPr>
          <a:lstStyle>
            <a:lvl1pPr marL="0" lvl="0" indent="0" algn="l" defTabSz="914400" rtl="0" eaLnBrk="1" fontAlgn="base" latinLnBrk="0" hangingPunct="1">
              <a:lnSpc>
                <a:spcPct val="90000"/>
              </a:lnSpc>
              <a:spcBef>
                <a:spcPct val="0"/>
              </a:spcBef>
              <a:spcAft>
                <a:spcPct val="0"/>
              </a:spcAft>
              <a:buNone/>
              <a:defRPr sz="3600" b="1" i="0" u="none" kern="1200" baseline="0">
                <a:solidFill>
                  <a:schemeClr val="tx2"/>
                </a:solidFill>
                <a:latin typeface="+mj-lt"/>
                <a:ea typeface="+mj-ea"/>
                <a:cs typeface="+mj-cs"/>
              </a:defRPr>
            </a:lvl1pPr>
          </a:lstStyle>
          <a:p>
            <a:pPr lvl="0" algn="l">
              <a:buClrTx/>
              <a:buSzTx/>
              <a:buFontTx/>
            </a:pPr>
            <a:r>
              <a:rPr lang="zh-CN" altLang="en-US" dirty="0">
                <a:solidFill>
                  <a:schemeClr val="dk2">
                    <a:lumMod val="25000"/>
                  </a:schemeClr>
                </a:solidFill>
                <a:latin typeface="黑体" charset="0"/>
                <a:ea typeface="黑体" charset="0"/>
                <a:sym typeface="+mn-ea"/>
              </a:rPr>
              <a:t>二、文化企业的治理与组织管理</a:t>
            </a:r>
            <a:endParaRPr lang="zh-CN" altLang="en-US" dirty="0">
              <a:solidFill>
                <a:schemeClr val="dk2">
                  <a:lumMod val="25000"/>
                </a:schemeClr>
              </a:solidFill>
              <a:latin typeface="黑体" charset="0"/>
              <a:ea typeface="黑体" charset="0"/>
              <a:sym typeface="+mn-ea"/>
            </a:endParaRPr>
          </a:p>
        </p:txBody>
      </p:sp>
      <p:sp>
        <p:nvSpPr>
          <p:cNvPr id="14338" name="文本占位符 11266"/>
          <p:cNvSpPr>
            <a:spLocks noGrp="1"/>
          </p:cNvSpPr>
          <p:nvPr>
            <p:ph idx="4294967295"/>
            <p:custDataLst>
              <p:tags r:id="rId3"/>
            </p:custDataLst>
          </p:nvPr>
        </p:nvSpPr>
        <p:spPr>
          <a:xfrm>
            <a:off x="838200" y="2362200"/>
            <a:ext cx="7693025" cy="3724275"/>
          </a:xfrm>
          <a:noFill/>
          <a:ln w="9525">
            <a:noFill/>
          </a:ln>
        </p:spPr>
        <p:txBody>
          <a:bodyPr anchor="t" anchorCtr="0">
            <a:noAutofit/>
          </a:bodyPr>
          <a:lstStyle>
            <a:lvl1pPr marL="342900" lvl="0" indent="-3429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8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tx1"/>
              </a:buClr>
              <a:buSzPct val="75000"/>
              <a:buFontTx/>
              <a:buChar char="–"/>
              <a:defRPr sz="24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0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tx1"/>
              </a:buClr>
              <a:buSzPct val="80000"/>
              <a:buFontTx/>
              <a:buChar char="–"/>
              <a:defRPr sz="18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l"/>
              <a:defRPr sz="1800" b="0" i="0" u="none" kern="1200" baseline="0">
                <a:solidFill>
                  <a:schemeClr val="tx1"/>
                </a:solidFill>
                <a:latin typeface="+mn-lt"/>
                <a:ea typeface="+mn-ea"/>
                <a:cs typeface="+mn-cs"/>
              </a:defRPr>
            </a:lvl9pPr>
          </a:lstStyle>
          <a:p>
            <a:pPr lvl="0" algn="l">
              <a:buNone/>
            </a:pPr>
            <a:r>
              <a:rPr lang="zh-CN" altLang="en-US" dirty="0">
                <a:solidFill>
                  <a:schemeClr val="dk1"/>
                </a:solidFill>
                <a:latin typeface="黑体" charset="0"/>
                <a:ea typeface="黑体" charset="0"/>
                <a:cs typeface="黑体" charset="0"/>
                <a:sym typeface="+mn-ea"/>
              </a:rPr>
              <a:t>（一）文化企业的公司治理</a:t>
            </a:r>
            <a:endParaRPr lang="zh-CN" altLang="en-US" dirty="0">
              <a:solidFill>
                <a:schemeClr val="dk1"/>
              </a:solidFill>
              <a:latin typeface="黑体" charset="0"/>
              <a:ea typeface="黑体" charset="0"/>
              <a:cs typeface="黑体" charset="0"/>
              <a:sym typeface="+mn-ea"/>
            </a:endParaRPr>
          </a:p>
          <a:p>
            <a:pPr lvl="0" algn="l">
              <a:buNone/>
            </a:pPr>
            <a:r>
              <a:rPr lang="zh-CN" altLang="en-US" dirty="0">
                <a:solidFill>
                  <a:schemeClr val="dk1"/>
                </a:solidFill>
                <a:latin typeface="黑体" charset="0"/>
                <a:ea typeface="黑体" charset="0"/>
                <a:cs typeface="黑体" charset="0"/>
                <a:sym typeface="+mn-ea"/>
              </a:rPr>
              <a:t>   文化企业的治理问题，要比我们所熟知的公司治理困难得多。由于文化企业的关键资源为创意、人力资本、知识产权等无形资源，这些无形资产与拥有它们的个人和团队紧密相关，不能用管理物质资源的方式来管理。</a:t>
            </a:r>
            <a:endParaRPr lang="zh-CN" altLang="en-US" dirty="0">
              <a:solidFill>
                <a:schemeClr val="dk1"/>
              </a:solidFill>
              <a:latin typeface="黑体" charset="0"/>
              <a:ea typeface="黑体" charset="0"/>
              <a:cs typeface="黑体" charset="0"/>
              <a:sym typeface="+mn-ea"/>
            </a:endParaRPr>
          </a:p>
        </p:txBody>
      </p:sp>
    </p:spTree>
    <p:custDataLst>
      <p:tags r:id="rId4"/>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0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SUBTYPE" val="h"/>
  <p:tag name="KSO_WM_UNIT_TYPE" val="i"/>
  <p:tag name="KSO_WM_UNIT_INDEX" val="1"/>
  <p:tag name="KSO_WM_UNIT_BK_DARK_LIGHT" val="2"/>
</p:tagLst>
</file>

<file path=ppt/tags/tag102.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0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04.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05.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0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07.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0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09.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SUBTYPE" val="h"/>
  <p:tag name="KSO_WM_UNIT_TYPE" val="i"/>
  <p:tag name="KSO_WM_UNIT_INDEX" val="1"/>
  <p:tag name="KSO_WM_UNIT_BK_DARK_LIGHT" val="2"/>
</p:tagLst>
</file>

<file path=ppt/tags/tag111.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1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13.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14.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15.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13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13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6.xml><?xml version="1.0" encoding="utf-8"?>
<p:tagLst xmlns:p="http://schemas.openxmlformats.org/presentationml/2006/main">
  <p:tag name="KSO_WM_TEMPLATE_THUMBS_INDEX" val="1、9、12、14、17、21、27、30、32"/>
  <p:tag name="KSO_WM_TEMPLATE_CATEGORY" val="custom"/>
  <p:tag name="KSO_WM_TEMPLATE_INDEX" val="132"/>
  <p:tag name="KSO_WM_TAG_VERSION" val="1.0"/>
  <p:tag name="KSO_WM_BEAUTIFY_FLAG" val="#wm#"/>
  <p:tag name="KSO_WM_TEMPLATE_SUBCATEGORY" val="0"/>
  <p:tag name="KSO_WM_TEMPLATE_MASTER_TYPE" val="1"/>
  <p:tag name="KSO_WM_TEMPLATE_COLOR_TYPE" val="0"/>
</p:tagLst>
</file>

<file path=ppt/tags/tag127.xml><?xml version="1.0" encoding="utf-8"?>
<p:tagLst xmlns:p="http://schemas.openxmlformats.org/presentationml/2006/main">
  <p:tag name="KSO_WM_TAG_VERSION" val="1.0"/>
  <p:tag name="KSO_WM_BEAUTIFY_FLAG" val="#wm#"/>
  <p:tag name="KSO_WM_TEMPLATE_CATEGORY" val="custom"/>
  <p:tag name="KSO_WM_TEMPLATE_INDEX" val="132"/>
  <p:tag name="KSO_WM_UNIT_TYPE" val="a"/>
  <p:tag name="KSO_WM_UNIT_INDEX" val="1"/>
  <p:tag name="KSO_WM_UNIT_ID" val="custom132_2*a*1"/>
  <p:tag name="KSO_WM_UNIT_LAYERLEVEL" val="1"/>
  <p:tag name="KSO_WM_UNIT_VALUE" val="13"/>
  <p:tag name="KSO_WM_UNIT_ISCONTENTSTITLE" val="0"/>
  <p:tag name="KSO_WM_UNIT_HIGHLIGHT" val="0"/>
  <p:tag name="KSO_WM_UNIT_COMPATIBLE" val="0"/>
  <p:tag name="KSO_WM_UNIT_PRESET_TEXT_INDEX" val="3"/>
  <p:tag name="KSO_WM_UNIT_PRESET_TEXT_LEN" val="17"/>
  <p:tag name="KSO_WM_UNIT_ISNUMDGMTITLE" val="0"/>
  <p:tag name="KSO_WM_UNIT_NOCLEAR" val="0"/>
  <p:tag name="KSO_WM_UNIT_DIAGRAM_ISNUMVISUAL" val="0"/>
  <p:tag name="KSO_WM_UNIT_DIAGRAM_ISREFERUNIT" val="0"/>
</p:tagLst>
</file>

<file path=ppt/tags/tag128.xml><?xml version="1.0" encoding="utf-8"?>
<p:tagLst xmlns:p="http://schemas.openxmlformats.org/presentationml/2006/main">
  <p:tag name="KSO_WM_TEMPLATE_THUMBS_INDEX" val="1、9、12、14、17、21、27、30、32"/>
  <p:tag name="KSO_WM_TEMPLATE_CATEGORY" val="custom"/>
  <p:tag name="KSO_WM_TEMPLATE_INDEX" val="132"/>
  <p:tag name="KSO_WM_TAG_VERSION" val="1.0"/>
  <p:tag name="KSO_WM_SLIDE_ID" val="custom132_2"/>
  <p:tag name="KSO_WM_SLIDE_INDEX" val="1"/>
  <p:tag name="KSO_WM_SLIDE_ITEM_CNT" val="0"/>
  <p:tag name="KSO_WM_SLIDE_LAYOUT" val="a_b"/>
  <p:tag name="KSO_WM_SLIDE_LAYOUT_CNT" val="1_1"/>
  <p:tag name="KSO_WM_SLIDE_TYPE" val="title"/>
  <p:tag name="KSO_WM_BEAUTIFY_FLAG" val="#wm#"/>
  <p:tag name="KSO_WM_TEMPLATE_SUBCATEGORY" val="0"/>
  <p:tag name="KSO_WM_TEMPLATE_MASTER_TYPE" val="1"/>
  <p:tag name="KSO_WM_TEMPLATE_COLOR_TYPE" val="0"/>
</p:tagLst>
</file>

<file path=ppt/tags/tag129.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1.xml><?xml version="1.0" encoding="utf-8"?>
<p:tagLst xmlns:p="http://schemas.openxmlformats.org/presentationml/2006/main">
  <p:tag name="KSO_WM_SLIDE_BK_DARK_LIGHT" val="2"/>
  <p:tag name="KSO_WM_SLIDE_BACKGROUND_TYPE" val="general"/>
</p:tagLst>
</file>

<file path=ppt/tags/tag1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3.xml><?xml version="1.0" encoding="utf-8"?>
<p:tagLst xmlns:p="http://schemas.openxmlformats.org/presentationml/2006/main">
  <p:tag name="KSO_WM_SLIDE_BK_DARK_LIGHT" val="2"/>
  <p:tag name="KSO_WM_SLIDE_BACKGROUND_TYPE" val="general"/>
</p:tagLst>
</file>

<file path=ppt/tags/tag134.xml><?xml version="1.0" encoding="utf-8"?>
<p:tagLst xmlns:p="http://schemas.openxmlformats.org/presentationml/2006/main">
  <p:tag name="KSO_WM_SLIDE_BK_DARK_LIGHT" val="2"/>
  <p:tag name="KSO_WM_SLIDE_BACKGROUND_TYPE" val="general"/>
</p:tagLst>
</file>

<file path=ppt/tags/tag1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6.xml><?xml version="1.0" encoding="utf-8"?>
<p:tagLst xmlns:p="http://schemas.openxmlformats.org/presentationml/2006/main">
  <p:tag name="KSO_WM_SLIDE_BK_DARK_LIGHT" val="2"/>
  <p:tag name="KSO_WM_SLIDE_BACKGROUND_TYPE" val="general"/>
</p:tagLst>
</file>

<file path=ppt/tags/tag137.xml><?xml version="1.0" encoding="utf-8"?>
<p:tagLst xmlns:p="http://schemas.openxmlformats.org/presentationml/2006/main">
  <p:tag name="KSO_WM_SLIDE_BK_DARK_LIGHT" val="2"/>
  <p:tag name="KSO_WM_SLIDE_BACKGROUND_TYPE" val="general"/>
</p:tagLst>
</file>

<file path=ppt/tags/tag1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9.xml><?xml version="1.0" encoding="utf-8"?>
<p:tagLst xmlns:p="http://schemas.openxmlformats.org/presentationml/2006/main">
  <p:tag name="KSO_WM_SLIDE_BK_DARK_LIGHT" val="2"/>
  <p:tag name="KSO_WM_SLIDE_BACKGROUND_TYPE" val="general"/>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1.xml><?xml version="1.0" encoding="utf-8"?>
<p:tagLst xmlns:p="http://schemas.openxmlformats.org/presentationml/2006/main">
  <p:tag name="KSO_WM_SLIDE_BK_DARK_LIGHT" val="2"/>
  <p:tag name="KSO_WM_SLIDE_BACKGROUND_TYPE" val="general"/>
</p:tagLst>
</file>

<file path=ppt/tags/tag142.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4.xml><?xml version="1.0" encoding="utf-8"?>
<p:tagLst xmlns:p="http://schemas.openxmlformats.org/presentationml/2006/main">
  <p:tag name="KSO_WM_SLIDE_BK_DARK_LIGHT" val="2"/>
  <p:tag name="KSO_WM_SLIDE_BACKGROUND_TYPE" val="general"/>
</p:tagLst>
</file>

<file path=ppt/tags/tag145.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7.xml><?xml version="1.0" encoding="utf-8"?>
<p:tagLst xmlns:p="http://schemas.openxmlformats.org/presentationml/2006/main">
  <p:tag name="KSO_WM_SLIDE_BK_DARK_LIGHT" val="2"/>
  <p:tag name="KSO_WM_SLIDE_BACKGROUND_TYPE" val="general"/>
</p:tagLst>
</file>

<file path=ppt/tags/tag148.xml><?xml version="1.0" encoding="utf-8"?>
<p:tagLst xmlns:p="http://schemas.openxmlformats.org/presentationml/2006/main">
  <p:tag name="KSO_WM_SLIDE_BK_DARK_LIGHT" val="2"/>
  <p:tag name="KSO_WM_SLIDE_BACKGROUND_TYPE" val="general"/>
</p:tagLst>
</file>

<file path=ppt/tags/tag1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SLIDE_BK_DARK_LIGHT" val="2"/>
  <p:tag name="KSO_WM_SLIDE_BACKGROUND_TYPE" val="general"/>
</p:tagLst>
</file>

<file path=ppt/tags/tag1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2.xml><?xml version="1.0" encoding="utf-8"?>
<p:tagLst xmlns:p="http://schemas.openxmlformats.org/presentationml/2006/main">
  <p:tag name="KSO_WM_SLIDE_BK_DARK_LIGHT" val="2"/>
  <p:tag name="KSO_WM_SLIDE_BACKGROUND_TYPE" val="general"/>
</p:tagLst>
</file>

<file path=ppt/tags/tag1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4.xml><?xml version="1.0" encoding="utf-8"?>
<p:tagLst xmlns:p="http://schemas.openxmlformats.org/presentationml/2006/main">
  <p:tag name="KSO_WM_SLIDE_BK_DARK_LIGHT" val="2"/>
  <p:tag name="KSO_WM_SLIDE_BACKGROUND_TYPE" val="general"/>
</p:tagLst>
</file>

<file path=ppt/tags/tag1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6.xml><?xml version="1.0" encoding="utf-8"?>
<p:tagLst xmlns:p="http://schemas.openxmlformats.org/presentationml/2006/main">
  <p:tag name="KSO_WM_SLIDE_BK_DARK_LIGHT" val="2"/>
  <p:tag name="KSO_WM_SLIDE_BACKGROUND_TYPE" val="general"/>
</p:tagLst>
</file>

<file path=ppt/tags/tag1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8.xml><?xml version="1.0" encoding="utf-8"?>
<p:tagLst xmlns:p="http://schemas.openxmlformats.org/presentationml/2006/main">
  <p:tag name="KSO_WM_SLIDE_BK_DARK_LIGHT" val="2"/>
  <p:tag name="KSO_WM_SLIDE_BACKGROUND_TYPE" val="general"/>
</p:tagLst>
</file>

<file path=ppt/tags/tag1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p="http://schemas.openxmlformats.org/presentationml/2006/main">
  <p:tag name="KSO_WM_SLIDE_BK_DARK_LIGHT" val="2"/>
  <p:tag name="KSO_WM_SLIDE_BACKGROUND_TYPE" val="general"/>
</p:tagLst>
</file>

<file path=ppt/tags/tag1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2.xml><?xml version="1.0" encoding="utf-8"?>
<p:tagLst xmlns:p="http://schemas.openxmlformats.org/presentationml/2006/main">
  <p:tag name="KSO_WM_SLIDE_BK_DARK_LIGHT" val="2"/>
  <p:tag name="KSO_WM_SLIDE_BACKGROUND_TYPE" val="general"/>
</p:tagLst>
</file>

<file path=ppt/tags/tag1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4.xml><?xml version="1.0" encoding="utf-8"?>
<p:tagLst xmlns:p="http://schemas.openxmlformats.org/presentationml/2006/main">
  <p:tag name="KSO_WM_SLIDE_BK_DARK_LIGHT" val="2"/>
  <p:tag name="KSO_WM_SLIDE_BACKGROUND_TYPE" val="general"/>
</p:tagLst>
</file>

<file path=ppt/tags/tag1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8.xml><?xml version="1.0" encoding="utf-8"?>
<p:tagLst xmlns:p="http://schemas.openxmlformats.org/presentationml/2006/main">
  <p:tag name="KSO_WM_SLIDE_BK_DARK_LIGHT" val="2"/>
  <p:tag name="KSO_WM_SLIDE_BACKGROUND_TYPE" val="general"/>
</p:tagLst>
</file>

<file path=ppt/tags/tag1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p="http://schemas.openxmlformats.org/presentationml/2006/main">
  <p:tag name="KSO_WM_SLIDE_BK_DARK_LIGHT" val="2"/>
  <p:tag name="KSO_WM_SLIDE_BACKGROUND_TYPE" val="general"/>
</p:tagLst>
</file>

<file path=ppt/tags/tag1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2.xml><?xml version="1.0" encoding="utf-8"?>
<p:tagLst xmlns:p="http://schemas.openxmlformats.org/presentationml/2006/main">
  <p:tag name="KSO_WM_SLIDE_BK_DARK_LIGHT" val="2"/>
  <p:tag name="KSO_WM_SLIDE_BACKGROUND_TYPE" val="general"/>
</p:tagLst>
</file>

<file path=ppt/tags/tag1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4.xml><?xml version="1.0" encoding="utf-8"?>
<p:tagLst xmlns:p="http://schemas.openxmlformats.org/presentationml/2006/main">
  <p:tag name="KSO_WM_SLIDE_BK_DARK_LIGHT" val="2"/>
  <p:tag name="KSO_WM_SLIDE_BACKGROUND_TYPE" val="general"/>
</p:tagLst>
</file>

<file path=ppt/tags/tag1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6.xml><?xml version="1.0" encoding="utf-8"?>
<p:tagLst xmlns:p="http://schemas.openxmlformats.org/presentationml/2006/main">
  <p:tag name="KSO_WM_SLIDE_BK_DARK_LIGHT" val="2"/>
  <p:tag name="KSO_WM_SLIDE_BACKGROUND_TYPE" val="general"/>
</p:tagLst>
</file>

<file path=ppt/tags/tag1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8.xml><?xml version="1.0" encoding="utf-8"?>
<p:tagLst xmlns:p="http://schemas.openxmlformats.org/presentationml/2006/main">
  <p:tag name="KSO_WM_SLIDE_BK_DARK_LIGHT" val="2"/>
  <p:tag name="KSO_WM_SLIDE_BACKGROUND_TYPE" val="general"/>
</p:tagLst>
</file>

<file path=ppt/tags/tag1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SLIDE_BK_DARK_LIGHT" val="2"/>
  <p:tag name="KSO_WM_SLIDE_BACKGROUND_TYPE" val="general"/>
</p:tagLst>
</file>

<file path=ppt/tags/tag181.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3.xml><?xml version="1.0" encoding="utf-8"?>
<p:tagLst xmlns:p="http://schemas.openxmlformats.org/presentationml/2006/main">
  <p:tag name="KSO_WM_SLIDE_BK_DARK_LIGHT" val="2"/>
  <p:tag name="KSO_WM_SLIDE_BACKGROUND_TYPE" val="general"/>
</p:tagLst>
</file>

<file path=ppt/tags/tag1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5.xml><?xml version="1.0" encoding="utf-8"?>
<p:tagLst xmlns:p="http://schemas.openxmlformats.org/presentationml/2006/main">
  <p:tag name="KSO_WM_SLIDE_BK_DARK_LIGHT" val="2"/>
  <p:tag name="KSO_WM_SLIDE_BACKGROUND_TYPE" val="general"/>
</p:tagLst>
</file>

<file path=ppt/tags/tag1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7.xml><?xml version="1.0" encoding="utf-8"?>
<p:tagLst xmlns:p="http://schemas.openxmlformats.org/presentationml/2006/main">
  <p:tag name="KSO_WM_SLIDE_BK_DARK_LIGHT" val="2"/>
  <p:tag name="KSO_WM_SLIDE_BACKGROUND_TYPE" val="general"/>
</p:tagLst>
</file>

<file path=ppt/tags/tag18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9.xml><?xml version="1.0" encoding="utf-8"?>
<p:tagLst xmlns:p="http://schemas.openxmlformats.org/presentationml/2006/main">
  <p:tag name="KSO_WM_SLIDE_BK_DARK_LIGHT" val="2"/>
  <p:tag name="KSO_WM_SLIDE_BACKGROUND_TYPE" val="general"/>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1.xml><?xml version="1.0" encoding="utf-8"?>
<p:tagLst xmlns:p="http://schemas.openxmlformats.org/presentationml/2006/main">
  <p:tag name="KSO_WM_SLIDE_BK_DARK_LIGHT" val="2"/>
  <p:tag name="KSO_WM_SLIDE_BACKGROUND_TYPE" val="general"/>
</p:tagLst>
</file>

<file path=ppt/tags/tag1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3.xml><?xml version="1.0" encoding="utf-8"?>
<p:tagLst xmlns:p="http://schemas.openxmlformats.org/presentationml/2006/main">
  <p:tag name="KSO_WM_SLIDE_BK_DARK_LIGHT" val="2"/>
  <p:tag name="KSO_WM_SLIDE_BACKGROUND_TYPE" val="general"/>
</p:tagLst>
</file>

<file path=ppt/tags/tag1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5.xml><?xml version="1.0" encoding="utf-8"?>
<p:tagLst xmlns:p="http://schemas.openxmlformats.org/presentationml/2006/main">
  <p:tag name="KSO_WM_SLIDE_BK_DARK_LIGHT" val="2"/>
  <p:tag name="KSO_WM_SLIDE_BACKGROUND_TYPE" val="general"/>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xml><?xml version="1.0" encoding="utf-8"?>
<p:tagLst xmlns:p="http://schemas.openxmlformats.org/presentationml/2006/main">
  <p:tag name="KSO_WM_TAG_VERSION" val="1.0"/>
  <p:tag name="KSO_WM_BEAUTIFY_FLAG" val="#wm#"/>
  <p:tag name="KSO_WM_UNIT_TYPE" val="i"/>
  <p:tag name="KSO_WM_UNIT_ID" val="_11*i*0"/>
  <p:tag name="KSO_WM_UNIT_HIGHLIGHT" val="0"/>
  <p:tag name="KSO_WM_UNIT_COMPATIBLE" val="0"/>
  <p:tag name="KSO_WM_UNIT_DIAGRAM_ISNUMVISUAL" val="0"/>
  <p:tag name="KSO_WM_UNIT_DIAGRAM_ISREFERUNIT" val="0"/>
  <p:tag name="KSO_WM_UNIT_INDEX" val="0"/>
  <p:tag name="KSO_WM_UNIT_LAYERLEVEL" val="1"/>
</p:tagLst>
</file>

<file path=ppt/tags/tag68.xml><?xml version="1.0" encoding="utf-8"?>
<p:tagLst xmlns:p="http://schemas.openxmlformats.org/presentationml/2006/main">
  <p:tag name="KSO_WM_TAG_VERSION" val="1.0"/>
  <p:tag name="KSO_WM_BEAUTIFY_FLAG" val="#wm#"/>
  <p:tag name="KSO_WM_UNIT_TYPE" val="i"/>
  <p:tag name="KSO_WM_UNIT_ID" val="_11*i*0"/>
  <p:tag name="KSO_WM_UNIT_HIGHLIGHT" val="0"/>
  <p:tag name="KSO_WM_UNIT_COMPATIBLE" val="0"/>
  <p:tag name="KSO_WM_UNIT_DIAGRAM_ISNUMVISUAL" val="0"/>
  <p:tag name="KSO_WM_UNIT_DIAGRAM_ISREFERUNIT" val="0"/>
  <p:tag name="KSO_WM_UNIT_INDEX" val="0"/>
  <p:tag name="KSO_WM_UNIT_LAYERLEVEL"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4.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i*1"/>
  <p:tag name="KSO_WM_UNIT_LAYERLEVEL" val="1"/>
  <p:tag name="KSO_WM_TAG_VERSION" val="1.0"/>
  <p:tag name="KSO_WM_BEAUTIFY_FLAG" val="#wm#"/>
  <p:tag name="KSO_WM_UNIT_BK_DARK_LIGHT" val="2"/>
  <p:tag name="KSO_WM_UNIT_SUBTYPE" val="h"/>
  <p:tag name="KSO_WM_UNIT_TYPE" val="i"/>
  <p:tag name="KSO_WM_UNIT_INDEX" val="1"/>
</p:tagLst>
</file>

<file path=ppt/tags/tag7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76.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77.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78.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79.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SUBTYPE" val="h"/>
  <p:tag name="KSO_WM_UNIT_TYPE" val="i"/>
  <p:tag name="KSO_WM_UNIT_INDEX" val="1"/>
  <p:tag name="KSO_WM_UNIT_BK_DARK_LIGHT" val="2"/>
</p:tagLst>
</file>

<file path=ppt/tags/tag81.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2.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3.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5.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6.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7.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SUBTYPE" val="h"/>
  <p:tag name="KSO_WM_UNIT_TYPE" val="i"/>
  <p:tag name="KSO_WM_UNIT_INDEX" val="1"/>
  <p:tag name="KSO_WM_UNIT_BK_DARK_LIGHT" val="2"/>
</p:tagLst>
</file>

<file path=ppt/tags/tag8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8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1.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4.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SUBTYPE" val="h"/>
  <p:tag name="KSO_WM_UNIT_TYPE" val="i"/>
  <p:tag name="KSO_WM_UNIT_INDEX" val="1"/>
  <p:tag name="KSO_WM_UNIT_BK_DARK_LIGHT" val="2"/>
</p:tagLst>
</file>

<file path=ppt/tags/tag95.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6.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9.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heme/theme1.xml><?xml version="1.0" encoding="utf-8"?>
<a:theme xmlns:a="http://schemas.openxmlformats.org/drawingml/2006/main" name="Capsules">
  <a:themeElements>
    <a:clrScheme name="">
      <a:dk1>
        <a:srgbClr val="003366"/>
      </a:dk1>
      <a:lt1>
        <a:srgbClr val="FFFFFF"/>
      </a:lt1>
      <a:dk2>
        <a:srgbClr val="006666"/>
      </a:dk2>
      <a:lt2>
        <a:srgbClr val="666699"/>
      </a:lt2>
      <a:accent1>
        <a:srgbClr val="33CCCC"/>
      </a:accent1>
      <a:accent2>
        <a:srgbClr val="99CC99"/>
      </a:accent2>
      <a:accent3>
        <a:srgbClr val="FFFFFF"/>
      </a:accent3>
      <a:accent4>
        <a:srgbClr val="002A57"/>
      </a:accent4>
      <a:accent5>
        <a:srgbClr val="ADE2E2"/>
      </a:accent5>
      <a:accent6>
        <a:srgbClr val="89B789"/>
      </a:accent6>
      <a:hlink>
        <a:srgbClr val="003366"/>
      </a:hlink>
      <a:folHlink>
        <a:srgbClr val="CC99FF"/>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3366"/>
        </a:dk1>
        <a:lt1>
          <a:srgbClr val="FFFFFF"/>
        </a:lt1>
        <a:dk2>
          <a:srgbClr val="006666"/>
        </a:dk2>
        <a:lt2>
          <a:srgbClr val="666699"/>
        </a:lt2>
        <a:accent1>
          <a:srgbClr val="33CCCC"/>
        </a:accent1>
        <a:accent2>
          <a:srgbClr val="99CC99"/>
        </a:accent2>
        <a:accent3>
          <a:srgbClr val="FFFFFF"/>
        </a:accent3>
        <a:accent4>
          <a:srgbClr val="002A57"/>
        </a:accent4>
        <a:accent5>
          <a:srgbClr val="ADE2E2"/>
        </a:accent5>
        <a:accent6>
          <a:srgbClr val="89B789"/>
        </a:accent6>
        <a:hlink>
          <a:srgbClr val="003366"/>
        </a:hlink>
        <a:folHlink>
          <a:srgbClr val="CC99FF"/>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00"/>
        </a:lt2>
        <a:accent1>
          <a:srgbClr val="FFCC99"/>
        </a:accent1>
        <a:accent2>
          <a:srgbClr val="99CC00"/>
        </a:accent2>
        <a:accent3>
          <a:srgbClr val="FFFFFF"/>
        </a:accent3>
        <a:accent4>
          <a:srgbClr val="000000"/>
        </a:accent4>
        <a:accent5>
          <a:srgbClr val="FFE2CA"/>
        </a:accent5>
        <a:accent6>
          <a:srgbClr val="89B700"/>
        </a:accent6>
        <a:hlink>
          <a:srgbClr val="336600"/>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6699FF"/>
        </a:lt1>
        <a:dk2>
          <a:srgbClr val="FFFFFF"/>
        </a:dk2>
        <a:lt2>
          <a:srgbClr val="006699"/>
        </a:lt2>
        <a:accent1>
          <a:srgbClr val="33CCCC"/>
        </a:accent1>
        <a:accent2>
          <a:srgbClr val="006699"/>
        </a:accent2>
        <a:accent3>
          <a:srgbClr val="B9CAFF"/>
        </a:accent3>
        <a:accent4>
          <a:srgbClr val="DCDCDC"/>
        </a:accent4>
        <a:accent5>
          <a:srgbClr val="ADE2E2"/>
        </a:accent5>
        <a:accent6>
          <a:srgbClr val="005B89"/>
        </a:accent6>
        <a:hlink>
          <a:srgbClr val="99CC00"/>
        </a:hlink>
        <a:folHlink>
          <a:srgbClr val="FFFFCC"/>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CC"/>
        </a:dk2>
        <a:lt2>
          <a:srgbClr val="006600"/>
        </a:lt2>
        <a:accent1>
          <a:srgbClr val="33CC33"/>
        </a:accent1>
        <a:accent2>
          <a:srgbClr val="FFCC66"/>
        </a:accent2>
        <a:accent3>
          <a:srgbClr val="FFFFFF"/>
        </a:accent3>
        <a:accent4>
          <a:srgbClr val="000000"/>
        </a:accent4>
        <a:accent5>
          <a:srgbClr val="ADE2AD"/>
        </a:accent5>
        <a:accent6>
          <a:srgbClr val="E5B75B"/>
        </a:accent6>
        <a:hlink>
          <a:srgbClr val="0033CC"/>
        </a:hlink>
        <a:folHlink>
          <a:srgbClr val="CC0066"/>
        </a:folHlink>
      </a:clrScheme>
      <a:clrMap bg1="lt1" tx1="dk1" bg2="lt2" tx2="dk2" accent1="accent1" accent2="accent2" accent3="accent3" accent4="accent4" accent5="accent5" accent6="accent6" hlink="hlink" folHlink="folHlink"/>
    </a:extraClrScheme>
    <a:extraClrScheme>
      <a:clrScheme name="">
        <a:dk1>
          <a:srgbClr val="FFFFFF"/>
        </a:dk1>
        <a:lt1>
          <a:srgbClr val="336699"/>
        </a:lt1>
        <a:dk2>
          <a:srgbClr val="FFFFEB"/>
        </a:dk2>
        <a:lt2>
          <a:srgbClr val="000066"/>
        </a:lt2>
        <a:accent1>
          <a:srgbClr val="99CCFF"/>
        </a:accent1>
        <a:accent2>
          <a:srgbClr val="9999FF"/>
        </a:accent2>
        <a:accent3>
          <a:srgbClr val="ADB9CA"/>
        </a:accent3>
        <a:accent4>
          <a:srgbClr val="DCDCDC"/>
        </a:accent4>
        <a:accent5>
          <a:srgbClr val="CAE2FF"/>
        </a:accent5>
        <a:accent6>
          <a:srgbClr val="8989E5"/>
        </a:accent6>
        <a:hlink>
          <a:srgbClr val="CCCCFF"/>
        </a:hlink>
        <a:folHlink>
          <a:srgbClr val="C68DFF"/>
        </a:folHlink>
      </a:clrScheme>
      <a:clrMap bg1="lt1" tx1="dk1" bg2="lt2" tx2="dk2" accent1="accent1" accent2="accent2" accent3="accent3" accent4="accent4" accent5="accent5" accent6="accent6" hlink="hlink" folHlink="folHlink"/>
    </a:extraClrScheme>
    <a:extraClrScheme>
      <a:clrScheme name="">
        <a:dk1>
          <a:srgbClr val="FFFFFF"/>
        </a:dk1>
        <a:lt1>
          <a:srgbClr val="006666"/>
        </a:lt1>
        <a:dk2>
          <a:srgbClr val="FFFFFF"/>
        </a:dk2>
        <a:lt2>
          <a:srgbClr val="808000"/>
        </a:lt2>
        <a:accent1>
          <a:srgbClr val="FFCC66"/>
        </a:accent1>
        <a:accent2>
          <a:srgbClr val="00ACA8"/>
        </a:accent2>
        <a:accent3>
          <a:srgbClr val="AAB9B9"/>
        </a:accent3>
        <a:accent4>
          <a:srgbClr val="DCDCDC"/>
        </a:accent4>
        <a:accent5>
          <a:srgbClr val="FFE2B9"/>
        </a:accent5>
        <a:accent6>
          <a:srgbClr val="009A96"/>
        </a:accent6>
        <a:hlink>
          <a:srgbClr val="CCCC00"/>
        </a:hlink>
        <a:folHlink>
          <a:srgbClr val="33CCCC"/>
        </a:folHlink>
      </a:clrScheme>
      <a:clrMap bg1="lt1" tx1="dk1" bg2="lt2" tx2="dk2" accent1="accent1" accent2="accent2" accent3="accent3" accent4="accent4" accent5="accent5" accent6="accent6" hlink="hlink" folHlink="folHlink"/>
    </a:extraClrScheme>
    <a:extraClrScheme>
      <a:clrScheme name="">
        <a:dk1>
          <a:srgbClr val="FFFFFF"/>
        </a:dk1>
        <a:lt1>
          <a:srgbClr val="660033"/>
        </a:lt1>
        <a:dk2>
          <a:srgbClr val="FFFFFF"/>
        </a:dk2>
        <a:lt2>
          <a:srgbClr val="FFFFCC"/>
        </a:lt2>
        <a:accent1>
          <a:srgbClr val="FF9900"/>
        </a:accent1>
        <a:accent2>
          <a:srgbClr val="CC3300"/>
        </a:accent2>
        <a:accent3>
          <a:srgbClr val="B9AAAD"/>
        </a:accent3>
        <a:accent4>
          <a:srgbClr val="DCDCDC"/>
        </a:accent4>
        <a:accent5>
          <a:srgbClr val="FFCAAA"/>
        </a:accent5>
        <a:accent6>
          <a:srgbClr val="B72D00"/>
        </a:accent6>
        <a:hlink>
          <a:srgbClr val="FFCC00"/>
        </a:hlink>
        <a:folHlink>
          <a:srgbClr val="FFCC99"/>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FFFFFF"/>
        </a:dk2>
        <a:lt2>
          <a:srgbClr val="FF0000"/>
        </a:lt2>
        <a:accent1>
          <a:srgbClr val="FFCC00"/>
        </a:accent1>
        <a:accent2>
          <a:srgbClr val="CC3300"/>
        </a:accent2>
        <a:accent3>
          <a:srgbClr val="AAAAAA"/>
        </a:accent3>
        <a:accent4>
          <a:srgbClr val="DCDCDC"/>
        </a:accent4>
        <a:accent5>
          <a:srgbClr val="FFE2AA"/>
        </a:accent5>
        <a:accent6>
          <a:srgbClr val="B72D00"/>
        </a:accent6>
        <a:hlink>
          <a:srgbClr val="FF6600"/>
        </a:hlink>
        <a:folHlink>
          <a:srgbClr val="FF7C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132">
      <a:dk1>
        <a:srgbClr val="000000"/>
      </a:dk1>
      <a:lt1>
        <a:srgbClr val="FFFFFF"/>
      </a:lt1>
      <a:dk2>
        <a:srgbClr val="F5E7D4"/>
      </a:dk2>
      <a:lt2>
        <a:srgbClr val="FFFFFF"/>
      </a:lt2>
      <a:accent1>
        <a:srgbClr val="D49A4C"/>
      </a:accent1>
      <a:accent2>
        <a:srgbClr val="CCA04D"/>
      </a:accent2>
      <a:accent3>
        <a:srgbClr val="C3A64D"/>
      </a:accent3>
      <a:accent4>
        <a:srgbClr val="BBAD4E"/>
      </a:accent4>
      <a:accent5>
        <a:srgbClr val="B2B34E"/>
      </a:accent5>
      <a:accent6>
        <a:srgbClr val="AAB94F"/>
      </a:accent6>
      <a:hlink>
        <a:srgbClr val="00B0F0"/>
      </a:hlink>
      <a:folHlink>
        <a:srgbClr val="AFB2B4"/>
      </a:folHlink>
    </a:clrScheme>
    <a:fontScheme name="自定义 39">
      <a:majorFont>
        <a:latin typeface="Arial"/>
        <a:ea typeface="黑体"/>
        <a:cs typeface=""/>
      </a:majorFont>
      <a:minorFont>
        <a:latin typeface="Arial"/>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Capsules</Template>
  <TotalTime>0</TotalTime>
  <Words>2769</Words>
  <Application>WPS 表格</Application>
  <PresentationFormat>在屏幕上显示</PresentationFormat>
  <Paragraphs>194</Paragraphs>
  <Slides>33</Slides>
  <Notes>0</Notes>
  <HiddenSlides>0</HiddenSlides>
  <MMClips>0</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33</vt:i4>
      </vt:variant>
    </vt:vector>
  </HeadingPairs>
  <TitlesOfParts>
    <vt:vector size="54" baseType="lpstr">
      <vt:lpstr>Arial</vt:lpstr>
      <vt:lpstr>宋体</vt:lpstr>
      <vt:lpstr>Wingdings</vt:lpstr>
      <vt:lpstr>汉仪书宋二KW</vt:lpstr>
      <vt:lpstr>Times New Roman</vt:lpstr>
      <vt:lpstr>Open Sans</vt:lpstr>
      <vt:lpstr>微软雅黑</vt:lpstr>
      <vt:lpstr>汉仪旗黑</vt:lpstr>
      <vt:lpstr>宋体</vt:lpstr>
      <vt:lpstr>Arial Unicode MS</vt:lpstr>
      <vt:lpstr>Calibri</vt:lpstr>
      <vt:lpstr>Helvetica Neue</vt:lpstr>
      <vt:lpstr>微软雅黑</vt:lpstr>
      <vt:lpstr>WPS-Bullets</vt:lpstr>
      <vt:lpstr>苹方-简</vt:lpstr>
      <vt:lpstr>黑体</vt:lpstr>
      <vt:lpstr>汉仪中黑KW</vt:lpstr>
      <vt:lpstr>Wingdings</vt:lpstr>
      <vt:lpstr>黑体</vt:lpstr>
      <vt:lpstr>Capsules</vt:lpstr>
      <vt:lpstr>1_Office 主题</vt:lpstr>
      <vt:lpstr>第九章 文化企业管理</vt:lpstr>
      <vt:lpstr>第一节 文化企业管理的基本内容</vt:lpstr>
      <vt:lpstr>一、文化企业的计划管理</vt:lpstr>
      <vt:lpstr>PowerPoint 演示文稿</vt:lpstr>
      <vt:lpstr>例：https://www.bytedance.com/zh/news</vt:lpstr>
      <vt:lpstr>PowerPoint 演示文稿</vt:lpstr>
      <vt:lpstr>案例：字节跳动</vt:lpstr>
      <vt:lpstr>案例：字节跳动</vt:lpstr>
      <vt:lpstr>二、文化企业的治理与组织管理</vt:lpstr>
      <vt:lpstr>（二）文化企业的组织设计</vt:lpstr>
      <vt:lpstr>PowerPoint 演示文稿</vt:lpstr>
      <vt:lpstr>（三）文化企业的主要组织结构</vt:lpstr>
      <vt:lpstr>三、文化企业的领导</vt:lpstr>
      <vt:lpstr>四、文化企业的控制</vt:lpstr>
      <vt:lpstr>第二节 文化企业的战略管理</vt:lpstr>
      <vt:lpstr>一、文化企业的环境分析</vt:lpstr>
      <vt:lpstr>（二）产业竞争环境</vt:lpstr>
      <vt:lpstr>（三）企业内部环境分析</vt:lpstr>
      <vt:lpstr>案例：</vt:lpstr>
      <vt:lpstr>PowerPoint 演示文稿</vt:lpstr>
      <vt:lpstr>二、文化企业战略管理的基本内容</vt:lpstr>
      <vt:lpstr>三、战略层次</vt:lpstr>
      <vt:lpstr>四、战略联盟</vt:lpstr>
      <vt:lpstr>第三节 文化企业的人力资源管理</vt:lpstr>
      <vt:lpstr>二、文化企业“知识型人才”的特点</vt:lpstr>
      <vt:lpstr>三、文化企业人力资源管理的基本内容</vt:lpstr>
      <vt:lpstr>第四节 文化企业的投资管理</vt:lpstr>
      <vt:lpstr>二、项目投资评价</vt:lpstr>
      <vt:lpstr>三、文化企业投资的分类</vt:lpstr>
      <vt:lpstr>四、企业投资的资金融通</vt:lpstr>
      <vt:lpstr>第五节  文化企业营销管理</vt:lpstr>
      <vt:lpstr>第六节  文化企业的财务管理</vt:lpstr>
      <vt:lpstr>第六节  文化企业的财务管理</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dell</dc:creator>
  <cp:lastModifiedBy>Aimiee</cp:lastModifiedBy>
  <cp:revision>10</cp:revision>
  <dcterms:created xsi:type="dcterms:W3CDTF">2023-02-17T07:43:40Z</dcterms:created>
  <dcterms:modified xsi:type="dcterms:W3CDTF">2023-02-17T07:43:40Z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1</vt:r8>
  </property>
  <property fmtid="{D5CDD505-2E9C-101B-9397-08002B2CF9AE}" pid="3" name="KSOProductBuildVer">
    <vt:lpwstr>2052-5.1.1.7676</vt:lpwstr>
  </property>
  <property fmtid="{D5CDD505-2E9C-101B-9397-08002B2CF9AE}" pid="4" name="ICV">
    <vt:lpwstr>1C3C15A6B411DCB97AF18E6356B5B4C1</vt:lpwstr>
  </property>
</Properties>
</file>