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3"/>
  </p:sldMasterIdLst>
  <p:notesMasterIdLst>
    <p:notesMasterId r:id="rId25"/>
  </p:notesMasterIdLst>
  <p:sldIdLst>
    <p:sldId id="321" r:id="rId4"/>
    <p:sldId id="257" r:id="rId5"/>
    <p:sldId id="258" r:id="rId6"/>
    <p:sldId id="259" r:id="rId7"/>
    <p:sldId id="260" r:id="rId8"/>
    <p:sldId id="261" r:id="rId9"/>
    <p:sldId id="262" r:id="rId10"/>
    <p:sldId id="299" r:id="rId11"/>
    <p:sldId id="300" r:id="rId12"/>
    <p:sldId id="277" r:id="rId13"/>
    <p:sldId id="278" r:id="rId14"/>
    <p:sldId id="279" r:id="rId15"/>
    <p:sldId id="280" r:id="rId16"/>
    <p:sldId id="281" r:id="rId17"/>
    <p:sldId id="301" r:id="rId18"/>
    <p:sldId id="309" r:id="rId19"/>
    <p:sldId id="283" r:id="rId20"/>
    <p:sldId id="284" r:id="rId21"/>
    <p:sldId id="285" r:id="rId22"/>
    <p:sldId id="286" r:id="rId23"/>
    <p:sldId id="287" r:id="rId2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11" d="100"/>
          <a:sy n="111" d="100"/>
        </p:scale>
        <p:origin x="-954" y="-78"/>
      </p:cViewPr>
      <p:guideLst>
        <p:guide orient="horz" pos="2146"/>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0964"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0965"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3.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1" Type="http://schemas.openxmlformats.org/officeDocument/2006/relationships/tags" Target="../tags/tag274.xml"/><Relationship Id="rId70" Type="http://schemas.openxmlformats.org/officeDocument/2006/relationships/tags" Target="../tags/tag273.xml"/><Relationship Id="rId7" Type="http://schemas.openxmlformats.org/officeDocument/2006/relationships/tags" Target="../tags/tag210.xml"/><Relationship Id="rId69" Type="http://schemas.openxmlformats.org/officeDocument/2006/relationships/tags" Target="../tags/tag272.xml"/><Relationship Id="rId68" Type="http://schemas.openxmlformats.org/officeDocument/2006/relationships/tags" Target="../tags/tag271.xml"/><Relationship Id="rId67" Type="http://schemas.openxmlformats.org/officeDocument/2006/relationships/tags" Target="../tags/tag270.xml"/><Relationship Id="rId66" Type="http://schemas.openxmlformats.org/officeDocument/2006/relationships/tags" Target="../tags/tag269.xml"/><Relationship Id="rId65" Type="http://schemas.openxmlformats.org/officeDocument/2006/relationships/tags" Target="../tags/tag268.xml"/><Relationship Id="rId64" Type="http://schemas.openxmlformats.org/officeDocument/2006/relationships/tags" Target="../tags/tag267.xml"/><Relationship Id="rId63" Type="http://schemas.openxmlformats.org/officeDocument/2006/relationships/tags" Target="../tags/tag266.xml"/><Relationship Id="rId62" Type="http://schemas.openxmlformats.org/officeDocument/2006/relationships/tags" Target="../tags/tag265.xml"/><Relationship Id="rId61" Type="http://schemas.openxmlformats.org/officeDocument/2006/relationships/tags" Target="../tags/tag264.xml"/><Relationship Id="rId60" Type="http://schemas.openxmlformats.org/officeDocument/2006/relationships/tags" Target="../tags/tag263.xml"/><Relationship Id="rId6" Type="http://schemas.openxmlformats.org/officeDocument/2006/relationships/tags" Target="../tags/tag209.xml"/><Relationship Id="rId59" Type="http://schemas.openxmlformats.org/officeDocument/2006/relationships/tags" Target="../tags/tag262.xml"/><Relationship Id="rId58" Type="http://schemas.openxmlformats.org/officeDocument/2006/relationships/tags" Target="../tags/tag261.xml"/><Relationship Id="rId57" Type="http://schemas.openxmlformats.org/officeDocument/2006/relationships/tags" Target="../tags/tag260.xml"/><Relationship Id="rId56" Type="http://schemas.openxmlformats.org/officeDocument/2006/relationships/tags" Target="../tags/tag259.xml"/><Relationship Id="rId55" Type="http://schemas.openxmlformats.org/officeDocument/2006/relationships/tags" Target="../tags/tag258.xml"/><Relationship Id="rId54" Type="http://schemas.openxmlformats.org/officeDocument/2006/relationships/tags" Target="../tags/tag257.xml"/><Relationship Id="rId53" Type="http://schemas.openxmlformats.org/officeDocument/2006/relationships/tags" Target="../tags/tag256.xml"/><Relationship Id="rId52" Type="http://schemas.openxmlformats.org/officeDocument/2006/relationships/tags" Target="../tags/tag255.xml"/><Relationship Id="rId51" Type="http://schemas.openxmlformats.org/officeDocument/2006/relationships/tags" Target="../tags/tag254.xml"/><Relationship Id="rId50" Type="http://schemas.openxmlformats.org/officeDocument/2006/relationships/tags" Target="../tags/tag253.xml"/><Relationship Id="rId5" Type="http://schemas.openxmlformats.org/officeDocument/2006/relationships/tags" Target="../tags/tag208.xml"/><Relationship Id="rId49" Type="http://schemas.openxmlformats.org/officeDocument/2006/relationships/tags" Target="../tags/tag252.xml"/><Relationship Id="rId48" Type="http://schemas.openxmlformats.org/officeDocument/2006/relationships/tags" Target="../tags/tag251.xml"/><Relationship Id="rId47" Type="http://schemas.openxmlformats.org/officeDocument/2006/relationships/tags" Target="../tags/tag250.xml"/><Relationship Id="rId46" Type="http://schemas.openxmlformats.org/officeDocument/2006/relationships/tags" Target="../tags/tag249.xml"/><Relationship Id="rId45" Type="http://schemas.openxmlformats.org/officeDocument/2006/relationships/tags" Target="../tags/tag248.xml"/><Relationship Id="rId44" Type="http://schemas.openxmlformats.org/officeDocument/2006/relationships/tags" Target="../tags/tag247.xml"/><Relationship Id="rId43" Type="http://schemas.openxmlformats.org/officeDocument/2006/relationships/tags" Target="../tags/tag246.xml"/><Relationship Id="rId42" Type="http://schemas.openxmlformats.org/officeDocument/2006/relationships/tags" Target="../tags/tag245.xml"/><Relationship Id="rId41" Type="http://schemas.openxmlformats.org/officeDocument/2006/relationships/tags" Target="../tags/tag244.xml"/><Relationship Id="rId40" Type="http://schemas.openxmlformats.org/officeDocument/2006/relationships/tags" Target="../tags/tag243.xml"/><Relationship Id="rId4" Type="http://schemas.openxmlformats.org/officeDocument/2006/relationships/tags" Target="../tags/tag207.xml"/><Relationship Id="rId39" Type="http://schemas.openxmlformats.org/officeDocument/2006/relationships/tags" Target="../tags/tag242.xml"/><Relationship Id="rId38" Type="http://schemas.openxmlformats.org/officeDocument/2006/relationships/tags" Target="../tags/tag241.xml"/><Relationship Id="rId37" Type="http://schemas.openxmlformats.org/officeDocument/2006/relationships/tags" Target="../tags/tag240.xml"/><Relationship Id="rId36" Type="http://schemas.openxmlformats.org/officeDocument/2006/relationships/tags" Target="../tags/tag239.xml"/><Relationship Id="rId35" Type="http://schemas.openxmlformats.org/officeDocument/2006/relationships/tags" Target="../tags/tag238.xml"/><Relationship Id="rId34" Type="http://schemas.openxmlformats.org/officeDocument/2006/relationships/tags" Target="../tags/tag237.xml"/><Relationship Id="rId33" Type="http://schemas.openxmlformats.org/officeDocument/2006/relationships/tags" Target="../tags/tag236.xml"/><Relationship Id="rId32" Type="http://schemas.openxmlformats.org/officeDocument/2006/relationships/tags" Target="../tags/tag235.xml"/><Relationship Id="rId31" Type="http://schemas.openxmlformats.org/officeDocument/2006/relationships/tags" Target="../tags/tag234.xml"/><Relationship Id="rId30" Type="http://schemas.openxmlformats.org/officeDocument/2006/relationships/tags" Target="../tags/tag233.xml"/><Relationship Id="rId3" Type="http://schemas.openxmlformats.org/officeDocument/2006/relationships/tags" Target="../tags/tag206.xml"/><Relationship Id="rId29" Type="http://schemas.openxmlformats.org/officeDocument/2006/relationships/tags" Target="../tags/tag232.xml"/><Relationship Id="rId28" Type="http://schemas.openxmlformats.org/officeDocument/2006/relationships/tags" Target="../tags/tag231.xml"/><Relationship Id="rId27" Type="http://schemas.openxmlformats.org/officeDocument/2006/relationships/tags" Target="../tags/tag230.xml"/><Relationship Id="rId26" Type="http://schemas.openxmlformats.org/officeDocument/2006/relationships/tags" Target="../tags/tag229.xml"/><Relationship Id="rId25" Type="http://schemas.openxmlformats.org/officeDocument/2006/relationships/tags" Target="../tags/tag228.xml"/><Relationship Id="rId24" Type="http://schemas.openxmlformats.org/officeDocument/2006/relationships/tags" Target="../tags/tag227.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6" Type="http://schemas.openxmlformats.org/officeDocument/2006/relationships/tags" Target="../tags/tag353.xml"/><Relationship Id="rId15" Type="http://schemas.openxmlformats.org/officeDocument/2006/relationships/tags" Target="../tags/tag352.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7" Type="http://schemas.openxmlformats.org/officeDocument/2006/relationships/tags" Target="../tags/tag379.xml"/><Relationship Id="rId26" Type="http://schemas.openxmlformats.org/officeDocument/2006/relationships/tags" Target="../tags/tag378.xml"/><Relationship Id="rId25" Type="http://schemas.openxmlformats.org/officeDocument/2006/relationships/tags" Target="../tags/tag377.xml"/><Relationship Id="rId24" Type="http://schemas.openxmlformats.org/officeDocument/2006/relationships/tags" Target="../tags/tag376.xml"/><Relationship Id="rId23" Type="http://schemas.openxmlformats.org/officeDocument/2006/relationships/tags" Target="../tags/tag375.xml"/><Relationship Id="rId22" Type="http://schemas.openxmlformats.org/officeDocument/2006/relationships/tags" Target="../tags/tag374.xml"/><Relationship Id="rId21" Type="http://schemas.openxmlformats.org/officeDocument/2006/relationships/tags" Target="../tags/tag373.xml"/><Relationship Id="rId20" Type="http://schemas.openxmlformats.org/officeDocument/2006/relationships/tags" Target="../tags/tag372.xml"/><Relationship Id="rId2" Type="http://schemas.openxmlformats.org/officeDocument/2006/relationships/tags" Target="../tags/tag354.xml"/><Relationship Id="rId19" Type="http://schemas.openxmlformats.org/officeDocument/2006/relationships/tags" Target="../tags/tag371.xml"/><Relationship Id="rId18" Type="http://schemas.openxmlformats.org/officeDocument/2006/relationships/tags" Target="../tags/tag370.xml"/><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2" Type="http://schemas.openxmlformats.org/officeDocument/2006/relationships/tags" Target="../tags/tag426.xml"/><Relationship Id="rId41" Type="http://schemas.openxmlformats.org/officeDocument/2006/relationships/tags" Target="../tags/tag425.xml"/><Relationship Id="rId40" Type="http://schemas.openxmlformats.org/officeDocument/2006/relationships/tags" Target="../tags/tag424.xml"/><Relationship Id="rId4" Type="http://schemas.openxmlformats.org/officeDocument/2006/relationships/tags" Target="../tags/tag388.xml"/><Relationship Id="rId39" Type="http://schemas.openxmlformats.org/officeDocument/2006/relationships/tags" Target="../tags/tag423.xml"/><Relationship Id="rId38" Type="http://schemas.openxmlformats.org/officeDocument/2006/relationships/tags" Target="../tags/tag422.xml"/><Relationship Id="rId37" Type="http://schemas.openxmlformats.org/officeDocument/2006/relationships/tags" Target="../tags/tag421.xml"/><Relationship Id="rId36" Type="http://schemas.openxmlformats.org/officeDocument/2006/relationships/tags" Target="../tags/tag420.xml"/><Relationship Id="rId35" Type="http://schemas.openxmlformats.org/officeDocument/2006/relationships/tags" Target="../tags/tag419.xml"/><Relationship Id="rId34" Type="http://schemas.openxmlformats.org/officeDocument/2006/relationships/tags" Target="../tags/tag418.xml"/><Relationship Id="rId33" Type="http://schemas.openxmlformats.org/officeDocument/2006/relationships/tags" Target="../tags/tag417.xml"/><Relationship Id="rId32" Type="http://schemas.openxmlformats.org/officeDocument/2006/relationships/tags" Target="../tags/tag416.xml"/><Relationship Id="rId31" Type="http://schemas.openxmlformats.org/officeDocument/2006/relationships/tags" Target="../tags/tag415.xml"/><Relationship Id="rId30" Type="http://schemas.openxmlformats.org/officeDocument/2006/relationships/tags" Target="../tags/tag414.xml"/><Relationship Id="rId3" Type="http://schemas.openxmlformats.org/officeDocument/2006/relationships/tags" Target="../tags/tag387.xml"/><Relationship Id="rId29" Type="http://schemas.openxmlformats.org/officeDocument/2006/relationships/tags" Target="../tags/tag413.xml"/><Relationship Id="rId28" Type="http://schemas.openxmlformats.org/officeDocument/2006/relationships/tags" Target="../tags/tag412.xml"/><Relationship Id="rId27" Type="http://schemas.openxmlformats.org/officeDocument/2006/relationships/tags" Target="../tags/tag411.xml"/><Relationship Id="rId26" Type="http://schemas.openxmlformats.org/officeDocument/2006/relationships/tags" Target="../tags/tag410.xml"/><Relationship Id="rId25" Type="http://schemas.openxmlformats.org/officeDocument/2006/relationships/tags" Target="../tags/tag409.xml"/><Relationship Id="rId24" Type="http://schemas.openxmlformats.org/officeDocument/2006/relationships/tags" Target="../tags/tag408.xml"/><Relationship Id="rId23" Type="http://schemas.openxmlformats.org/officeDocument/2006/relationships/tags" Target="../tags/tag407.xml"/><Relationship Id="rId22" Type="http://schemas.openxmlformats.org/officeDocument/2006/relationships/tags" Target="../tags/tag406.xml"/><Relationship Id="rId21" Type="http://schemas.openxmlformats.org/officeDocument/2006/relationships/tags" Target="../tags/tag405.xml"/><Relationship Id="rId20" Type="http://schemas.openxmlformats.org/officeDocument/2006/relationships/tags" Target="../tags/tag404.xml"/><Relationship Id="rId2" Type="http://schemas.openxmlformats.org/officeDocument/2006/relationships/tags" Target="../tags/tag386.xml"/><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1" Type="http://schemas.openxmlformats.org/officeDocument/2006/relationships/tags" Target="../tags/tag504.xml"/><Relationship Id="rId70" Type="http://schemas.openxmlformats.org/officeDocument/2006/relationships/tags" Target="../tags/tag503.xml"/><Relationship Id="rId7" Type="http://schemas.openxmlformats.org/officeDocument/2006/relationships/tags" Target="../tags/tag440.xml"/><Relationship Id="rId69" Type="http://schemas.openxmlformats.org/officeDocument/2006/relationships/tags" Target="../tags/tag502.xml"/><Relationship Id="rId68" Type="http://schemas.openxmlformats.org/officeDocument/2006/relationships/tags" Target="../tags/tag501.xml"/><Relationship Id="rId67" Type="http://schemas.openxmlformats.org/officeDocument/2006/relationships/tags" Target="../tags/tag500.xml"/><Relationship Id="rId66" Type="http://schemas.openxmlformats.org/officeDocument/2006/relationships/tags" Target="../tags/tag499.xml"/><Relationship Id="rId65" Type="http://schemas.openxmlformats.org/officeDocument/2006/relationships/tags" Target="../tags/tag498.xml"/><Relationship Id="rId64" Type="http://schemas.openxmlformats.org/officeDocument/2006/relationships/tags" Target="../tags/tag497.xml"/><Relationship Id="rId63" Type="http://schemas.openxmlformats.org/officeDocument/2006/relationships/tags" Target="../tags/tag496.xml"/><Relationship Id="rId62" Type="http://schemas.openxmlformats.org/officeDocument/2006/relationships/tags" Target="../tags/tag495.xml"/><Relationship Id="rId61" Type="http://schemas.openxmlformats.org/officeDocument/2006/relationships/tags" Target="../tags/tag494.xml"/><Relationship Id="rId60" Type="http://schemas.openxmlformats.org/officeDocument/2006/relationships/tags" Target="../tags/tag493.xml"/><Relationship Id="rId6" Type="http://schemas.openxmlformats.org/officeDocument/2006/relationships/tags" Target="../tags/tag439.xml"/><Relationship Id="rId59" Type="http://schemas.openxmlformats.org/officeDocument/2006/relationships/tags" Target="../tags/tag492.xml"/><Relationship Id="rId58" Type="http://schemas.openxmlformats.org/officeDocument/2006/relationships/tags" Target="../tags/tag491.xml"/><Relationship Id="rId57" Type="http://schemas.openxmlformats.org/officeDocument/2006/relationships/tags" Target="../tags/tag490.xml"/><Relationship Id="rId56" Type="http://schemas.openxmlformats.org/officeDocument/2006/relationships/tags" Target="../tags/tag489.xml"/><Relationship Id="rId55" Type="http://schemas.openxmlformats.org/officeDocument/2006/relationships/tags" Target="../tags/tag488.xml"/><Relationship Id="rId54" Type="http://schemas.openxmlformats.org/officeDocument/2006/relationships/tags" Target="../tags/tag487.xml"/><Relationship Id="rId53" Type="http://schemas.openxmlformats.org/officeDocument/2006/relationships/tags" Target="../tags/tag486.xml"/><Relationship Id="rId52" Type="http://schemas.openxmlformats.org/officeDocument/2006/relationships/tags" Target="../tags/tag485.xml"/><Relationship Id="rId51" Type="http://schemas.openxmlformats.org/officeDocument/2006/relationships/tags" Target="../tags/tag484.xml"/><Relationship Id="rId50" Type="http://schemas.openxmlformats.org/officeDocument/2006/relationships/tags" Target="../tags/tag483.xml"/><Relationship Id="rId5" Type="http://schemas.openxmlformats.org/officeDocument/2006/relationships/tags" Target="../tags/tag438.xml"/><Relationship Id="rId49" Type="http://schemas.openxmlformats.org/officeDocument/2006/relationships/tags" Target="../tags/tag482.xml"/><Relationship Id="rId48" Type="http://schemas.openxmlformats.org/officeDocument/2006/relationships/tags" Target="../tags/tag481.xml"/><Relationship Id="rId47" Type="http://schemas.openxmlformats.org/officeDocument/2006/relationships/tags" Target="../tags/tag480.xml"/><Relationship Id="rId46" Type="http://schemas.openxmlformats.org/officeDocument/2006/relationships/tags" Target="../tags/tag479.xml"/><Relationship Id="rId45" Type="http://schemas.openxmlformats.org/officeDocument/2006/relationships/tags" Target="../tags/tag478.xml"/><Relationship Id="rId44" Type="http://schemas.openxmlformats.org/officeDocument/2006/relationships/tags" Target="../tags/tag477.xml"/><Relationship Id="rId43" Type="http://schemas.openxmlformats.org/officeDocument/2006/relationships/tags" Target="../tags/tag476.xml"/><Relationship Id="rId42" Type="http://schemas.openxmlformats.org/officeDocument/2006/relationships/tags" Target="../tags/tag475.xml"/><Relationship Id="rId41" Type="http://schemas.openxmlformats.org/officeDocument/2006/relationships/tags" Target="../tags/tag474.xml"/><Relationship Id="rId40" Type="http://schemas.openxmlformats.org/officeDocument/2006/relationships/tags" Target="../tags/tag473.xml"/><Relationship Id="rId4" Type="http://schemas.openxmlformats.org/officeDocument/2006/relationships/tags" Target="../tags/tag437.xml"/><Relationship Id="rId39" Type="http://schemas.openxmlformats.org/officeDocument/2006/relationships/tags" Target="../tags/tag472.xml"/><Relationship Id="rId38" Type="http://schemas.openxmlformats.org/officeDocument/2006/relationships/tags" Target="../tags/tag471.xml"/><Relationship Id="rId37" Type="http://schemas.openxmlformats.org/officeDocument/2006/relationships/tags" Target="../tags/tag470.xml"/><Relationship Id="rId36" Type="http://schemas.openxmlformats.org/officeDocument/2006/relationships/tags" Target="../tags/tag469.xml"/><Relationship Id="rId35" Type="http://schemas.openxmlformats.org/officeDocument/2006/relationships/tags" Target="../tags/tag468.xml"/><Relationship Id="rId34" Type="http://schemas.openxmlformats.org/officeDocument/2006/relationships/tags" Target="../tags/tag467.xml"/><Relationship Id="rId33" Type="http://schemas.openxmlformats.org/officeDocument/2006/relationships/tags" Target="../tags/tag466.xml"/><Relationship Id="rId32" Type="http://schemas.openxmlformats.org/officeDocument/2006/relationships/tags" Target="../tags/tag465.xml"/><Relationship Id="rId31" Type="http://schemas.openxmlformats.org/officeDocument/2006/relationships/tags" Target="../tags/tag464.xml"/><Relationship Id="rId30" Type="http://schemas.openxmlformats.org/officeDocument/2006/relationships/tags" Target="../tags/tag463.xml"/><Relationship Id="rId3" Type="http://schemas.openxmlformats.org/officeDocument/2006/relationships/tags" Target="../tags/tag436.xml"/><Relationship Id="rId29" Type="http://schemas.openxmlformats.org/officeDocument/2006/relationships/tags" Target="../tags/tag462.xml"/><Relationship Id="rId28" Type="http://schemas.openxmlformats.org/officeDocument/2006/relationships/tags" Target="../tags/tag461.xml"/><Relationship Id="rId27" Type="http://schemas.openxmlformats.org/officeDocument/2006/relationships/tags" Target="../tags/tag460.xml"/><Relationship Id="rId26" Type="http://schemas.openxmlformats.org/officeDocument/2006/relationships/tags" Target="../tags/tag459.xml"/><Relationship Id="rId25" Type="http://schemas.openxmlformats.org/officeDocument/2006/relationships/tags" Target="../tags/tag458.xml"/><Relationship Id="rId24" Type="http://schemas.openxmlformats.org/officeDocument/2006/relationships/tags" Target="../tags/tag457.xml"/><Relationship Id="rId23" Type="http://schemas.openxmlformats.org/officeDocument/2006/relationships/tags" Target="../tags/tag456.xml"/><Relationship Id="rId22" Type="http://schemas.openxmlformats.org/officeDocument/2006/relationships/tags" Target="../tags/tag455.xml"/><Relationship Id="rId21" Type="http://schemas.openxmlformats.org/officeDocument/2006/relationships/tags" Target="../tags/tag454.xml"/><Relationship Id="rId20" Type="http://schemas.openxmlformats.org/officeDocument/2006/relationships/tags" Target="../tags/tag453.xml"/><Relationship Id="rId2" Type="http://schemas.openxmlformats.org/officeDocument/2006/relationships/tags" Target="../tags/tag435.xml"/><Relationship Id="rId19" Type="http://schemas.openxmlformats.org/officeDocument/2006/relationships/tags" Target="../tags/tag452.xml"/><Relationship Id="rId18" Type="http://schemas.openxmlformats.org/officeDocument/2006/relationships/tags" Target="../tags/tag451.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3" Type="http://schemas.openxmlformats.org/officeDocument/2006/relationships/tags" Target="../tags/tag562.xml"/><Relationship Id="rId42" Type="http://schemas.openxmlformats.org/officeDocument/2006/relationships/tags" Target="../tags/tag561.xml"/><Relationship Id="rId41" Type="http://schemas.openxmlformats.org/officeDocument/2006/relationships/tags" Target="../tags/tag560.xml"/><Relationship Id="rId40" Type="http://schemas.openxmlformats.org/officeDocument/2006/relationships/tags" Target="../tags/tag559.xml"/><Relationship Id="rId4" Type="http://schemas.openxmlformats.org/officeDocument/2006/relationships/tags" Target="../tags/tag523.xml"/><Relationship Id="rId39" Type="http://schemas.openxmlformats.org/officeDocument/2006/relationships/tags" Target="../tags/tag558.xml"/><Relationship Id="rId38" Type="http://schemas.openxmlformats.org/officeDocument/2006/relationships/tags" Target="../tags/tag557.xml"/><Relationship Id="rId37" Type="http://schemas.openxmlformats.org/officeDocument/2006/relationships/tags" Target="../tags/tag556.xml"/><Relationship Id="rId36" Type="http://schemas.openxmlformats.org/officeDocument/2006/relationships/tags" Target="../tags/tag555.xml"/><Relationship Id="rId35" Type="http://schemas.openxmlformats.org/officeDocument/2006/relationships/tags" Target="../tags/tag554.xml"/><Relationship Id="rId34" Type="http://schemas.openxmlformats.org/officeDocument/2006/relationships/tags" Target="../tags/tag553.xml"/><Relationship Id="rId33" Type="http://schemas.openxmlformats.org/officeDocument/2006/relationships/tags" Target="../tags/tag552.xml"/><Relationship Id="rId32" Type="http://schemas.openxmlformats.org/officeDocument/2006/relationships/tags" Target="../tags/tag551.xml"/><Relationship Id="rId31" Type="http://schemas.openxmlformats.org/officeDocument/2006/relationships/tags" Target="../tags/tag550.xml"/><Relationship Id="rId30" Type="http://schemas.openxmlformats.org/officeDocument/2006/relationships/tags" Target="../tags/tag549.xml"/><Relationship Id="rId3" Type="http://schemas.openxmlformats.org/officeDocument/2006/relationships/tags" Target="../tags/tag522.xml"/><Relationship Id="rId29" Type="http://schemas.openxmlformats.org/officeDocument/2006/relationships/tags" Target="../tags/tag548.xml"/><Relationship Id="rId28" Type="http://schemas.openxmlformats.org/officeDocument/2006/relationships/tags" Target="../tags/tag547.xml"/><Relationship Id="rId27" Type="http://schemas.openxmlformats.org/officeDocument/2006/relationships/tags" Target="../tags/tag546.xml"/><Relationship Id="rId26" Type="http://schemas.openxmlformats.org/officeDocument/2006/relationships/tags" Target="../tags/tag545.xml"/><Relationship Id="rId25" Type="http://schemas.openxmlformats.org/officeDocument/2006/relationships/tags" Target="../tags/tag544.xml"/><Relationship Id="rId24" Type="http://schemas.openxmlformats.org/officeDocument/2006/relationships/tags" Target="../tags/tag543.xml"/><Relationship Id="rId23" Type="http://schemas.openxmlformats.org/officeDocument/2006/relationships/tags" Target="../tags/tag542.xml"/><Relationship Id="rId22" Type="http://schemas.openxmlformats.org/officeDocument/2006/relationships/tags" Target="../tags/tag541.xml"/><Relationship Id="rId21" Type="http://schemas.openxmlformats.org/officeDocument/2006/relationships/tags" Target="../tags/tag540.xml"/><Relationship Id="rId20" Type="http://schemas.openxmlformats.org/officeDocument/2006/relationships/tags" Target="../tags/tag539.xml"/><Relationship Id="rId2" Type="http://schemas.openxmlformats.org/officeDocument/2006/relationships/tags" Target="../tags/tag521.xml"/><Relationship Id="rId19" Type="http://schemas.openxmlformats.org/officeDocument/2006/relationships/tags" Target="../tags/tag538.xml"/><Relationship Id="rId18" Type="http://schemas.openxmlformats.org/officeDocument/2006/relationships/tags" Target="../tags/tag537.xml"/><Relationship Id="rId17" Type="http://schemas.openxmlformats.org/officeDocument/2006/relationships/tags" Target="../tags/tag536.xml"/><Relationship Id="rId16" Type="http://schemas.openxmlformats.org/officeDocument/2006/relationships/tags" Target="../tags/tag535.xml"/><Relationship Id="rId15" Type="http://schemas.openxmlformats.org/officeDocument/2006/relationships/tags" Target="../tags/tag534.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1" Type="http://schemas.openxmlformats.org/officeDocument/2006/relationships/tags" Target="../tags/tag119.xml"/><Relationship Id="rId70" Type="http://schemas.openxmlformats.org/officeDocument/2006/relationships/tags" Target="../tags/tag118.xml"/><Relationship Id="rId7" Type="http://schemas.openxmlformats.org/officeDocument/2006/relationships/tags" Target="../tags/tag55.xml"/><Relationship Id="rId69" Type="http://schemas.openxmlformats.org/officeDocument/2006/relationships/tags" Target="../tags/tag117.xml"/><Relationship Id="rId68" Type="http://schemas.openxmlformats.org/officeDocument/2006/relationships/tags" Target="../tags/tag116.xml"/><Relationship Id="rId67" Type="http://schemas.openxmlformats.org/officeDocument/2006/relationships/tags" Target="../tags/tag115.xml"/><Relationship Id="rId66" Type="http://schemas.openxmlformats.org/officeDocument/2006/relationships/tags" Target="../tags/tag114.xml"/><Relationship Id="rId65" Type="http://schemas.openxmlformats.org/officeDocument/2006/relationships/tags" Target="../tags/tag113.xml"/><Relationship Id="rId64" Type="http://schemas.openxmlformats.org/officeDocument/2006/relationships/tags" Target="../tags/tag112.xml"/><Relationship Id="rId63" Type="http://schemas.openxmlformats.org/officeDocument/2006/relationships/tags" Target="../tags/tag111.xml"/><Relationship Id="rId62" Type="http://schemas.openxmlformats.org/officeDocument/2006/relationships/tags" Target="../tags/tag110.xml"/><Relationship Id="rId61" Type="http://schemas.openxmlformats.org/officeDocument/2006/relationships/tags" Target="../tags/tag109.xml"/><Relationship Id="rId60" Type="http://schemas.openxmlformats.org/officeDocument/2006/relationships/tags" Target="../tags/tag108.xml"/><Relationship Id="rId6" Type="http://schemas.openxmlformats.org/officeDocument/2006/relationships/tags" Target="../tags/tag54.xml"/><Relationship Id="rId59" Type="http://schemas.openxmlformats.org/officeDocument/2006/relationships/tags" Target="../tags/tag107.xml"/><Relationship Id="rId58" Type="http://schemas.openxmlformats.org/officeDocument/2006/relationships/tags" Target="../tags/tag106.xml"/><Relationship Id="rId57" Type="http://schemas.openxmlformats.org/officeDocument/2006/relationships/tags" Target="../tags/tag105.xml"/><Relationship Id="rId56" Type="http://schemas.openxmlformats.org/officeDocument/2006/relationships/tags" Target="../tags/tag104.xml"/><Relationship Id="rId55" Type="http://schemas.openxmlformats.org/officeDocument/2006/relationships/tags" Target="../tags/tag103.xml"/><Relationship Id="rId54" Type="http://schemas.openxmlformats.org/officeDocument/2006/relationships/tags" Target="../tags/tag102.xml"/><Relationship Id="rId53" Type="http://schemas.openxmlformats.org/officeDocument/2006/relationships/tags" Target="../tags/tag101.xml"/><Relationship Id="rId52" Type="http://schemas.openxmlformats.org/officeDocument/2006/relationships/tags" Target="../tags/tag100.xml"/><Relationship Id="rId51" Type="http://schemas.openxmlformats.org/officeDocument/2006/relationships/tags" Target="../tags/tag99.xml"/><Relationship Id="rId50" Type="http://schemas.openxmlformats.org/officeDocument/2006/relationships/tags" Target="../tags/tag98.xml"/><Relationship Id="rId5" Type="http://schemas.openxmlformats.org/officeDocument/2006/relationships/tags" Target="../tags/tag53.xml"/><Relationship Id="rId49" Type="http://schemas.openxmlformats.org/officeDocument/2006/relationships/tags" Target="../tags/tag97.xml"/><Relationship Id="rId48" Type="http://schemas.openxmlformats.org/officeDocument/2006/relationships/tags" Target="../tags/tag96.xml"/><Relationship Id="rId47" Type="http://schemas.openxmlformats.org/officeDocument/2006/relationships/tags" Target="../tags/tag95.xml"/><Relationship Id="rId46" Type="http://schemas.openxmlformats.org/officeDocument/2006/relationships/tags" Target="../tags/tag94.xml"/><Relationship Id="rId45" Type="http://schemas.openxmlformats.org/officeDocument/2006/relationships/tags" Target="../tags/tag93.xml"/><Relationship Id="rId44" Type="http://schemas.openxmlformats.org/officeDocument/2006/relationships/tags" Target="../tags/tag92.xml"/><Relationship Id="rId43" Type="http://schemas.openxmlformats.org/officeDocument/2006/relationships/tags" Target="../tags/tag91.xml"/><Relationship Id="rId42" Type="http://schemas.openxmlformats.org/officeDocument/2006/relationships/tags" Target="../tags/tag90.xml"/><Relationship Id="rId41" Type="http://schemas.openxmlformats.org/officeDocument/2006/relationships/tags" Target="../tags/tag89.xml"/><Relationship Id="rId40" Type="http://schemas.openxmlformats.org/officeDocument/2006/relationships/tags" Target="../tags/tag88.xml"/><Relationship Id="rId4" Type="http://schemas.openxmlformats.org/officeDocument/2006/relationships/tags" Target="../tags/tag52.xml"/><Relationship Id="rId39" Type="http://schemas.openxmlformats.org/officeDocument/2006/relationships/tags" Target="../tags/tag87.xml"/><Relationship Id="rId38" Type="http://schemas.openxmlformats.org/officeDocument/2006/relationships/tags" Target="../tags/tag86.xml"/><Relationship Id="rId37" Type="http://schemas.openxmlformats.org/officeDocument/2006/relationships/tags" Target="../tags/tag85.xml"/><Relationship Id="rId36" Type="http://schemas.openxmlformats.org/officeDocument/2006/relationships/tags" Target="../tags/tag84.xml"/><Relationship Id="rId35" Type="http://schemas.openxmlformats.org/officeDocument/2006/relationships/tags" Target="../tags/tag83.xml"/><Relationship Id="rId34" Type="http://schemas.openxmlformats.org/officeDocument/2006/relationships/tags" Target="../tags/tag82.xml"/><Relationship Id="rId33" Type="http://schemas.openxmlformats.org/officeDocument/2006/relationships/tags" Target="../tags/tag81.xml"/><Relationship Id="rId32" Type="http://schemas.openxmlformats.org/officeDocument/2006/relationships/tags" Target="../tags/tag80.xml"/><Relationship Id="rId31" Type="http://schemas.openxmlformats.org/officeDocument/2006/relationships/tags" Target="../tags/tag79.xml"/><Relationship Id="rId30" Type="http://schemas.openxmlformats.org/officeDocument/2006/relationships/tags" Target="../tags/tag78.xml"/><Relationship Id="rId3" Type="http://schemas.openxmlformats.org/officeDocument/2006/relationships/tags" Target="../tags/tag51.xml"/><Relationship Id="rId29" Type="http://schemas.openxmlformats.org/officeDocument/2006/relationships/tags" Target="../tags/tag77.xml"/><Relationship Id="rId28" Type="http://schemas.openxmlformats.org/officeDocument/2006/relationships/tags" Target="../tags/tag76.xml"/><Relationship Id="rId27" Type="http://schemas.openxmlformats.org/officeDocument/2006/relationships/tags" Target="../tags/tag75.xml"/><Relationship Id="rId26" Type="http://schemas.openxmlformats.org/officeDocument/2006/relationships/tags" Target="../tags/tag74.xml"/><Relationship Id="rId25" Type="http://schemas.openxmlformats.org/officeDocument/2006/relationships/tags" Target="../tags/tag73.xml"/><Relationship Id="rId24" Type="http://schemas.openxmlformats.org/officeDocument/2006/relationships/tags" Target="../tags/tag72.xml"/><Relationship Id="rId23" Type="http://schemas.openxmlformats.org/officeDocument/2006/relationships/tags" Target="../tags/tag71.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0.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597.xml"/><Relationship Id="rId8" Type="http://schemas.openxmlformats.org/officeDocument/2006/relationships/tags" Target="../tags/tag596.xml"/><Relationship Id="rId71" Type="http://schemas.openxmlformats.org/officeDocument/2006/relationships/tags" Target="../tags/tag659.xml"/><Relationship Id="rId70" Type="http://schemas.openxmlformats.org/officeDocument/2006/relationships/tags" Target="../tags/tag658.xml"/><Relationship Id="rId7" Type="http://schemas.openxmlformats.org/officeDocument/2006/relationships/tags" Target="../tags/tag595.xml"/><Relationship Id="rId69" Type="http://schemas.openxmlformats.org/officeDocument/2006/relationships/tags" Target="../tags/tag657.xml"/><Relationship Id="rId68" Type="http://schemas.openxmlformats.org/officeDocument/2006/relationships/tags" Target="../tags/tag656.xml"/><Relationship Id="rId67" Type="http://schemas.openxmlformats.org/officeDocument/2006/relationships/tags" Target="../tags/tag655.xml"/><Relationship Id="rId66" Type="http://schemas.openxmlformats.org/officeDocument/2006/relationships/tags" Target="../tags/tag654.xml"/><Relationship Id="rId65" Type="http://schemas.openxmlformats.org/officeDocument/2006/relationships/tags" Target="../tags/tag653.xml"/><Relationship Id="rId64" Type="http://schemas.openxmlformats.org/officeDocument/2006/relationships/tags" Target="../tags/tag652.xml"/><Relationship Id="rId63" Type="http://schemas.openxmlformats.org/officeDocument/2006/relationships/tags" Target="../tags/tag651.xml"/><Relationship Id="rId62" Type="http://schemas.openxmlformats.org/officeDocument/2006/relationships/tags" Target="../tags/tag650.xml"/><Relationship Id="rId61" Type="http://schemas.openxmlformats.org/officeDocument/2006/relationships/tags" Target="../tags/tag649.xml"/><Relationship Id="rId60" Type="http://schemas.openxmlformats.org/officeDocument/2006/relationships/tags" Target="../tags/tag648.xml"/><Relationship Id="rId6" Type="http://schemas.openxmlformats.org/officeDocument/2006/relationships/tags" Target="../tags/tag594.xml"/><Relationship Id="rId59" Type="http://schemas.openxmlformats.org/officeDocument/2006/relationships/tags" Target="../tags/tag647.xml"/><Relationship Id="rId58" Type="http://schemas.openxmlformats.org/officeDocument/2006/relationships/tags" Target="../tags/tag646.xml"/><Relationship Id="rId57" Type="http://schemas.openxmlformats.org/officeDocument/2006/relationships/tags" Target="../tags/tag645.xml"/><Relationship Id="rId56" Type="http://schemas.openxmlformats.org/officeDocument/2006/relationships/tags" Target="../tags/tag644.xml"/><Relationship Id="rId55" Type="http://schemas.openxmlformats.org/officeDocument/2006/relationships/tags" Target="../tags/tag643.xml"/><Relationship Id="rId54" Type="http://schemas.openxmlformats.org/officeDocument/2006/relationships/tags" Target="../tags/tag642.xml"/><Relationship Id="rId53" Type="http://schemas.openxmlformats.org/officeDocument/2006/relationships/tags" Target="../tags/tag641.xml"/><Relationship Id="rId52" Type="http://schemas.openxmlformats.org/officeDocument/2006/relationships/tags" Target="../tags/tag640.xml"/><Relationship Id="rId51" Type="http://schemas.openxmlformats.org/officeDocument/2006/relationships/tags" Target="../tags/tag639.xml"/><Relationship Id="rId50" Type="http://schemas.openxmlformats.org/officeDocument/2006/relationships/tags" Target="../tags/tag638.xml"/><Relationship Id="rId5" Type="http://schemas.openxmlformats.org/officeDocument/2006/relationships/tags" Target="../tags/tag593.xml"/><Relationship Id="rId49" Type="http://schemas.openxmlformats.org/officeDocument/2006/relationships/tags" Target="../tags/tag637.xml"/><Relationship Id="rId48" Type="http://schemas.openxmlformats.org/officeDocument/2006/relationships/tags" Target="../tags/tag636.xml"/><Relationship Id="rId47" Type="http://schemas.openxmlformats.org/officeDocument/2006/relationships/tags" Target="../tags/tag635.xml"/><Relationship Id="rId46" Type="http://schemas.openxmlformats.org/officeDocument/2006/relationships/tags" Target="../tags/tag634.xml"/><Relationship Id="rId45" Type="http://schemas.openxmlformats.org/officeDocument/2006/relationships/tags" Target="../tags/tag633.xml"/><Relationship Id="rId44" Type="http://schemas.openxmlformats.org/officeDocument/2006/relationships/tags" Target="../tags/tag632.xml"/><Relationship Id="rId43" Type="http://schemas.openxmlformats.org/officeDocument/2006/relationships/tags" Target="../tags/tag631.xml"/><Relationship Id="rId42" Type="http://schemas.openxmlformats.org/officeDocument/2006/relationships/tags" Target="../tags/tag630.xml"/><Relationship Id="rId41" Type="http://schemas.openxmlformats.org/officeDocument/2006/relationships/tags" Target="../tags/tag629.xml"/><Relationship Id="rId40" Type="http://schemas.openxmlformats.org/officeDocument/2006/relationships/tags" Target="../tags/tag628.xml"/><Relationship Id="rId4" Type="http://schemas.openxmlformats.org/officeDocument/2006/relationships/tags" Target="../tags/tag592.xml"/><Relationship Id="rId39" Type="http://schemas.openxmlformats.org/officeDocument/2006/relationships/tags" Target="../tags/tag627.xml"/><Relationship Id="rId38" Type="http://schemas.openxmlformats.org/officeDocument/2006/relationships/tags" Target="../tags/tag626.xml"/><Relationship Id="rId37" Type="http://schemas.openxmlformats.org/officeDocument/2006/relationships/tags" Target="../tags/tag625.xml"/><Relationship Id="rId36" Type="http://schemas.openxmlformats.org/officeDocument/2006/relationships/tags" Target="../tags/tag624.xml"/><Relationship Id="rId35" Type="http://schemas.openxmlformats.org/officeDocument/2006/relationships/tags" Target="../tags/tag623.xml"/><Relationship Id="rId34" Type="http://schemas.openxmlformats.org/officeDocument/2006/relationships/tags" Target="../tags/tag622.xml"/><Relationship Id="rId33" Type="http://schemas.openxmlformats.org/officeDocument/2006/relationships/tags" Target="../tags/tag621.xml"/><Relationship Id="rId32" Type="http://schemas.openxmlformats.org/officeDocument/2006/relationships/tags" Target="../tags/tag620.xml"/><Relationship Id="rId31" Type="http://schemas.openxmlformats.org/officeDocument/2006/relationships/tags" Target="../tags/tag619.xml"/><Relationship Id="rId30" Type="http://schemas.openxmlformats.org/officeDocument/2006/relationships/tags" Target="../tags/tag618.xml"/><Relationship Id="rId3" Type="http://schemas.openxmlformats.org/officeDocument/2006/relationships/tags" Target="../tags/tag591.xml"/><Relationship Id="rId29" Type="http://schemas.openxmlformats.org/officeDocument/2006/relationships/tags" Target="../tags/tag617.xml"/><Relationship Id="rId28" Type="http://schemas.openxmlformats.org/officeDocument/2006/relationships/tags" Target="../tags/tag616.xml"/><Relationship Id="rId27" Type="http://schemas.openxmlformats.org/officeDocument/2006/relationships/tags" Target="../tags/tag615.xml"/><Relationship Id="rId26" Type="http://schemas.openxmlformats.org/officeDocument/2006/relationships/tags" Target="../tags/tag614.xml"/><Relationship Id="rId25" Type="http://schemas.openxmlformats.org/officeDocument/2006/relationships/tags" Target="../tags/tag613.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tags" Target="../tags/tag590.xml"/><Relationship Id="rId19" Type="http://schemas.openxmlformats.org/officeDocument/2006/relationships/tags" Target="../tags/tag607.xml"/><Relationship Id="rId18" Type="http://schemas.openxmlformats.org/officeDocument/2006/relationships/tags" Target="../tags/tag606.xml"/><Relationship Id="rId17" Type="http://schemas.openxmlformats.org/officeDocument/2006/relationships/tags" Target="../tags/tag605.xml"/><Relationship Id="rId16" Type="http://schemas.openxmlformats.org/officeDocument/2006/relationships/tags" Target="../tags/tag604.xml"/><Relationship Id="rId15" Type="http://schemas.openxmlformats.org/officeDocument/2006/relationships/tags" Target="../tags/tag603.xml"/><Relationship Id="rId14" Type="http://schemas.openxmlformats.org/officeDocument/2006/relationships/tags" Target="../tags/tag602.xml"/><Relationship Id="rId13" Type="http://schemas.openxmlformats.org/officeDocument/2006/relationships/tags" Target="../tags/tag601.xml"/><Relationship Id="rId12" Type="http://schemas.openxmlformats.org/officeDocument/2006/relationships/tags" Target="../tags/tag600.xml"/><Relationship Id="rId11" Type="http://schemas.openxmlformats.org/officeDocument/2006/relationships/tags" Target="../tags/tag599.xml"/><Relationship Id="rId10" Type="http://schemas.openxmlformats.org/officeDocument/2006/relationships/tags" Target="../tags/tag59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2" Type="http://schemas.openxmlformats.org/officeDocument/2006/relationships/tags" Target="../tags/tag678.xml"/><Relationship Id="rId11" Type="http://schemas.openxmlformats.org/officeDocument/2006/relationships/tags" Target="../tags/tag677.xml"/><Relationship Id="rId10" Type="http://schemas.openxmlformats.org/officeDocument/2006/relationships/tags" Target="../tags/tag676.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tags" Target="../tags/tag681.xml"/><Relationship Id="rId3" Type="http://schemas.openxmlformats.org/officeDocument/2006/relationships/tags" Target="../tags/tag680.xml"/><Relationship Id="rId2" Type="http://schemas.openxmlformats.org/officeDocument/2006/relationships/tags" Target="../tags/tag679.xml"/><Relationship Id="rId16" Type="http://schemas.openxmlformats.org/officeDocument/2006/relationships/tags" Target="../tags/tag693.xml"/><Relationship Id="rId15" Type="http://schemas.openxmlformats.org/officeDocument/2006/relationships/tags" Target="../tags/tag692.xml"/><Relationship Id="rId14" Type="http://schemas.openxmlformats.org/officeDocument/2006/relationships/tags" Target="../tags/tag691.xml"/><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tags" Target="../tags/tag700.xml"/><Relationship Id="rId7" Type="http://schemas.openxmlformats.org/officeDocument/2006/relationships/tags" Target="../tags/tag699.xml"/><Relationship Id="rId6" Type="http://schemas.openxmlformats.org/officeDocument/2006/relationships/tags" Target="../tags/tag698.xml"/><Relationship Id="rId5" Type="http://schemas.openxmlformats.org/officeDocument/2006/relationships/tags" Target="../tags/tag697.xml"/><Relationship Id="rId4" Type="http://schemas.openxmlformats.org/officeDocument/2006/relationships/tags" Target="../tags/tag696.xml"/><Relationship Id="rId3" Type="http://schemas.openxmlformats.org/officeDocument/2006/relationships/tags" Target="../tags/tag695.xml"/><Relationship Id="rId2" Type="http://schemas.openxmlformats.org/officeDocument/2006/relationships/tags" Target="../tags/tag694.xml"/><Relationship Id="rId16" Type="http://schemas.openxmlformats.org/officeDocument/2006/relationships/tags" Target="../tags/tag708.xml"/><Relationship Id="rId15" Type="http://schemas.openxmlformats.org/officeDocument/2006/relationships/tags" Target="../tags/tag707.xml"/><Relationship Id="rId14" Type="http://schemas.openxmlformats.org/officeDocument/2006/relationships/tags" Target="../tags/tag706.xml"/><Relationship Id="rId13" Type="http://schemas.openxmlformats.org/officeDocument/2006/relationships/tags" Target="../tags/tag705.xml"/><Relationship Id="rId12" Type="http://schemas.openxmlformats.org/officeDocument/2006/relationships/tags" Target="../tags/tag704.xml"/><Relationship Id="rId11" Type="http://schemas.openxmlformats.org/officeDocument/2006/relationships/tags" Target="../tags/tag703.xml"/><Relationship Id="rId10" Type="http://schemas.openxmlformats.org/officeDocument/2006/relationships/tags" Target="../tags/tag702.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716.xml"/><Relationship Id="rId8" Type="http://schemas.openxmlformats.org/officeDocument/2006/relationships/tags" Target="../tags/tag715.xml"/><Relationship Id="rId7" Type="http://schemas.openxmlformats.org/officeDocument/2006/relationships/tags" Target="../tags/tag714.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 Type="http://schemas.openxmlformats.org/officeDocument/2006/relationships/tags" Target="../tags/tag709.xml"/><Relationship Id="rId16" Type="http://schemas.openxmlformats.org/officeDocument/2006/relationships/tags" Target="../tags/tag723.xml"/><Relationship Id="rId15" Type="http://schemas.openxmlformats.org/officeDocument/2006/relationships/tags" Target="../tags/tag722.xml"/><Relationship Id="rId14" Type="http://schemas.openxmlformats.org/officeDocument/2006/relationships/tags" Target="../tags/tag721.xml"/><Relationship Id="rId13" Type="http://schemas.openxmlformats.org/officeDocument/2006/relationships/tags" Target="../tags/tag720.xml"/><Relationship Id="rId12" Type="http://schemas.openxmlformats.org/officeDocument/2006/relationships/tags" Target="../tags/tag719.xml"/><Relationship Id="rId11" Type="http://schemas.openxmlformats.org/officeDocument/2006/relationships/tags" Target="../tags/tag718.xml"/><Relationship Id="rId10" Type="http://schemas.openxmlformats.org/officeDocument/2006/relationships/tags" Target="../tags/tag717.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731.xml"/><Relationship Id="rId8" Type="http://schemas.openxmlformats.org/officeDocument/2006/relationships/tags" Target="../tags/tag730.xml"/><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6" Type="http://schemas.openxmlformats.org/officeDocument/2006/relationships/tags" Target="../tags/tag738.xml"/><Relationship Id="rId15" Type="http://schemas.openxmlformats.org/officeDocument/2006/relationships/tags" Target="../tags/tag737.xml"/><Relationship Id="rId14" Type="http://schemas.openxmlformats.org/officeDocument/2006/relationships/tags" Target="../tags/tag736.xml"/><Relationship Id="rId13" Type="http://schemas.openxmlformats.org/officeDocument/2006/relationships/tags" Target="../tags/tag735.xml"/><Relationship Id="rId12" Type="http://schemas.openxmlformats.org/officeDocument/2006/relationships/tags" Target="../tags/tag734.xml"/><Relationship Id="rId11" Type="http://schemas.openxmlformats.org/officeDocument/2006/relationships/tags" Target="../tags/tag733.xml"/><Relationship Id="rId10" Type="http://schemas.openxmlformats.org/officeDocument/2006/relationships/tags" Target="../tags/tag732.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tags" Target="../tags/tag745.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3" Type="http://schemas.openxmlformats.org/officeDocument/2006/relationships/tags" Target="../tags/tag740.xml"/><Relationship Id="rId27" Type="http://schemas.openxmlformats.org/officeDocument/2006/relationships/tags" Target="../tags/tag764.xml"/><Relationship Id="rId26" Type="http://schemas.openxmlformats.org/officeDocument/2006/relationships/tags" Target="../tags/tag763.xml"/><Relationship Id="rId25" Type="http://schemas.openxmlformats.org/officeDocument/2006/relationships/tags" Target="../tags/tag762.xml"/><Relationship Id="rId24" Type="http://schemas.openxmlformats.org/officeDocument/2006/relationships/tags" Target="../tags/tag761.xml"/><Relationship Id="rId23" Type="http://schemas.openxmlformats.org/officeDocument/2006/relationships/tags" Target="../tags/tag760.xml"/><Relationship Id="rId22" Type="http://schemas.openxmlformats.org/officeDocument/2006/relationships/tags" Target="../tags/tag759.xml"/><Relationship Id="rId21" Type="http://schemas.openxmlformats.org/officeDocument/2006/relationships/tags" Target="../tags/tag758.xml"/><Relationship Id="rId20" Type="http://schemas.openxmlformats.org/officeDocument/2006/relationships/tags" Target="../tags/tag757.xml"/><Relationship Id="rId2" Type="http://schemas.openxmlformats.org/officeDocument/2006/relationships/tags" Target="../tags/tag739.xml"/><Relationship Id="rId19" Type="http://schemas.openxmlformats.org/officeDocument/2006/relationships/tags" Target="../tags/tag756.xml"/><Relationship Id="rId18" Type="http://schemas.openxmlformats.org/officeDocument/2006/relationships/tags" Target="../tags/tag755.xml"/><Relationship Id="rId17" Type="http://schemas.openxmlformats.org/officeDocument/2006/relationships/tags" Target="../tags/tag754.xml"/><Relationship Id="rId16" Type="http://schemas.openxmlformats.org/officeDocument/2006/relationships/tags" Target="../tags/tag753.xml"/><Relationship Id="rId15" Type="http://schemas.openxmlformats.org/officeDocument/2006/relationships/tags" Target="../tags/tag752.xml"/><Relationship Id="rId14" Type="http://schemas.openxmlformats.org/officeDocument/2006/relationships/tags" Target="../tags/tag751.xml"/><Relationship Id="rId13" Type="http://schemas.openxmlformats.org/officeDocument/2006/relationships/tags" Target="../tags/tag750.xml"/><Relationship Id="rId12" Type="http://schemas.openxmlformats.org/officeDocument/2006/relationships/tags" Target="../tags/tag749.xml"/><Relationship Id="rId11" Type="http://schemas.openxmlformats.org/officeDocument/2006/relationships/tags" Target="../tags/tag748.xml"/><Relationship Id="rId10" Type="http://schemas.openxmlformats.org/officeDocument/2006/relationships/tags" Target="../tags/tag747.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3" Type="http://schemas.openxmlformats.org/officeDocument/2006/relationships/tags" Target="../tags/tag177.xml"/><Relationship Id="rId42" Type="http://schemas.openxmlformats.org/officeDocument/2006/relationships/tags" Target="../tags/tag176.xml"/><Relationship Id="rId41" Type="http://schemas.openxmlformats.org/officeDocument/2006/relationships/tags" Target="../tags/tag175.xml"/><Relationship Id="rId40" Type="http://schemas.openxmlformats.org/officeDocument/2006/relationships/tags" Target="../tags/tag174.xml"/><Relationship Id="rId4" Type="http://schemas.openxmlformats.org/officeDocument/2006/relationships/tags" Target="../tags/tag138.xml"/><Relationship Id="rId39" Type="http://schemas.openxmlformats.org/officeDocument/2006/relationships/tags" Target="../tags/tag173.xml"/><Relationship Id="rId38" Type="http://schemas.openxmlformats.org/officeDocument/2006/relationships/tags" Target="../tags/tag172.xml"/><Relationship Id="rId37" Type="http://schemas.openxmlformats.org/officeDocument/2006/relationships/tags" Target="../tags/tag171.xml"/><Relationship Id="rId36" Type="http://schemas.openxmlformats.org/officeDocument/2006/relationships/tags" Target="../tags/tag170.xml"/><Relationship Id="rId35" Type="http://schemas.openxmlformats.org/officeDocument/2006/relationships/tags" Target="../tags/tag169.xml"/><Relationship Id="rId34" Type="http://schemas.openxmlformats.org/officeDocument/2006/relationships/tags" Target="../tags/tag168.xml"/><Relationship Id="rId33" Type="http://schemas.openxmlformats.org/officeDocument/2006/relationships/tags" Target="../tags/tag167.xml"/><Relationship Id="rId32" Type="http://schemas.openxmlformats.org/officeDocument/2006/relationships/tags" Target="../tags/tag166.xml"/><Relationship Id="rId31" Type="http://schemas.openxmlformats.org/officeDocument/2006/relationships/tags" Target="../tags/tag165.xml"/><Relationship Id="rId30" Type="http://schemas.openxmlformats.org/officeDocument/2006/relationships/tags" Target="../tags/tag164.xml"/><Relationship Id="rId3" Type="http://schemas.openxmlformats.org/officeDocument/2006/relationships/tags" Target="../tags/tag137.xml"/><Relationship Id="rId29" Type="http://schemas.openxmlformats.org/officeDocument/2006/relationships/tags" Target="../tags/tag163.xml"/><Relationship Id="rId28" Type="http://schemas.openxmlformats.org/officeDocument/2006/relationships/tags" Target="../tags/tag162.xml"/><Relationship Id="rId27" Type="http://schemas.openxmlformats.org/officeDocument/2006/relationships/tags" Target="../tags/tag161.xml"/><Relationship Id="rId26" Type="http://schemas.openxmlformats.org/officeDocument/2006/relationships/tags" Target="../tags/tag160.xml"/><Relationship Id="rId25" Type="http://schemas.openxmlformats.org/officeDocument/2006/relationships/tags" Target="../tags/tag159.xml"/><Relationship Id="rId24" Type="http://schemas.openxmlformats.org/officeDocument/2006/relationships/tags" Target="../tags/tag158.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3075" name="组合 5"/>
          <p:cNvGrpSpPr/>
          <p:nvPr/>
        </p:nvGrpSpPr>
        <p:grpSpPr>
          <a:xfrm>
            <a:off x="0" y="3308350"/>
            <a:ext cx="8985250" cy="3559175"/>
            <a:chOff x="-327" y="3308985"/>
            <a:chExt cx="11980236" cy="3558432"/>
          </a:xfrm>
        </p:grpSpPr>
        <p:sp>
          <p:nvSpPr>
            <p:cNvPr id="47" name="矩形 2"/>
            <p:cNvSpPr/>
            <p:nvPr>
              <p:custDataLst>
                <p:tags r:id="rId2"/>
              </p:custDataLst>
            </p:nvPr>
          </p:nvSpPr>
          <p:spPr>
            <a:xfrm>
              <a:off x="4141279" y="4996026"/>
              <a:ext cx="4954776" cy="1729989"/>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48" name="矩形 2"/>
            <p:cNvSpPr/>
            <p:nvPr>
              <p:custDataLst>
                <p:tags r:id="rId3"/>
              </p:custDataLst>
            </p:nvPr>
          </p:nvSpPr>
          <p:spPr>
            <a:xfrm>
              <a:off x="2110217" y="5733350"/>
              <a:ext cx="2843039" cy="99266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49" name="矩形 2"/>
            <p:cNvSpPr/>
            <p:nvPr>
              <p:custDataLst>
                <p:tags r:id="rId4"/>
              </p:custDataLst>
            </p:nvPr>
          </p:nvSpPr>
          <p:spPr>
            <a:xfrm>
              <a:off x="3379042" y="5183284"/>
              <a:ext cx="1702459" cy="59442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0" name="矩形 2"/>
            <p:cNvSpPr/>
            <p:nvPr>
              <p:custDataLst>
                <p:tags r:id="rId5"/>
              </p:custDataLst>
            </p:nvPr>
          </p:nvSpPr>
          <p:spPr>
            <a:xfrm>
              <a:off x="620731" y="4816453"/>
              <a:ext cx="2758311" cy="961256"/>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1" name="矩形 2"/>
            <p:cNvSpPr/>
            <p:nvPr>
              <p:custDataLst>
                <p:tags r:id="rId6"/>
              </p:custDataLst>
            </p:nvPr>
          </p:nvSpPr>
          <p:spPr>
            <a:xfrm>
              <a:off x="423027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2" name="矩形 2"/>
            <p:cNvSpPr/>
            <p:nvPr>
              <p:custDataLst>
                <p:tags r:id="rId7"/>
              </p:custDataLst>
            </p:nvPr>
          </p:nvSpPr>
          <p:spPr>
            <a:xfrm>
              <a:off x="534835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3" name="矩形 2"/>
            <p:cNvSpPr/>
            <p:nvPr>
              <p:custDataLst>
                <p:tags r:id="rId8"/>
              </p:custDataLst>
            </p:nvPr>
          </p:nvSpPr>
          <p:spPr>
            <a:xfrm>
              <a:off x="5076268" y="5183284"/>
              <a:ext cx="1702459" cy="594423"/>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4" name="矩形 2"/>
            <p:cNvSpPr/>
            <p:nvPr>
              <p:custDataLst>
                <p:tags r:id="rId9"/>
              </p:custDataLst>
            </p:nvPr>
          </p:nvSpPr>
          <p:spPr>
            <a:xfrm>
              <a:off x="6771534" y="4970392"/>
              <a:ext cx="2316580" cy="80731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5" name="矩形 2"/>
            <p:cNvSpPr/>
            <p:nvPr>
              <p:custDataLst>
                <p:tags r:id="rId10"/>
              </p:custDataLst>
            </p:nvPr>
          </p:nvSpPr>
          <p:spPr>
            <a:xfrm>
              <a:off x="9123590" y="5320692"/>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6" name="矩形 2"/>
            <p:cNvSpPr/>
            <p:nvPr>
              <p:custDataLst>
                <p:tags r:id="rId11"/>
              </p:custDataLst>
            </p:nvPr>
          </p:nvSpPr>
          <p:spPr>
            <a:xfrm>
              <a:off x="9136870" y="5865870"/>
              <a:ext cx="2843039" cy="992663"/>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7" name="矩形 2"/>
            <p:cNvSpPr/>
            <p:nvPr>
              <p:custDataLst>
                <p:tags r:id="rId12"/>
              </p:custDataLst>
            </p:nvPr>
          </p:nvSpPr>
          <p:spPr>
            <a:xfrm>
              <a:off x="10521921" y="5320692"/>
              <a:ext cx="1311398" cy="457016"/>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8" name="矩形 2"/>
            <p:cNvSpPr/>
            <p:nvPr>
              <p:custDataLst>
                <p:tags r:id="rId13"/>
              </p:custDataLst>
            </p:nvPr>
          </p:nvSpPr>
          <p:spPr>
            <a:xfrm>
              <a:off x="9866221" y="4863677"/>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9" name="矩形 2"/>
            <p:cNvSpPr/>
            <p:nvPr>
              <p:custDataLst>
                <p:tags r:id="rId14"/>
              </p:custDataLst>
            </p:nvPr>
          </p:nvSpPr>
          <p:spPr>
            <a:xfrm>
              <a:off x="9228028" y="4412762"/>
              <a:ext cx="1293894" cy="45091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0" name="矩形 2"/>
            <p:cNvSpPr/>
            <p:nvPr>
              <p:custDataLst>
                <p:tags r:id="rId15"/>
              </p:custDataLst>
            </p:nvPr>
          </p:nvSpPr>
          <p:spPr>
            <a:xfrm>
              <a:off x="7916627" y="4406661"/>
              <a:ext cx="1311398" cy="457016"/>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1" name="矩形 2"/>
            <p:cNvSpPr/>
            <p:nvPr>
              <p:custDataLst>
                <p:tags r:id="rId16"/>
              </p:custDataLst>
            </p:nvPr>
          </p:nvSpPr>
          <p:spPr>
            <a:xfrm>
              <a:off x="6580543" y="6034861"/>
              <a:ext cx="1979502" cy="6911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6" name="任意多边形: 形状 85"/>
            <p:cNvSpPr/>
            <p:nvPr>
              <p:custDataLst>
                <p:tags r:id="rId17"/>
              </p:custDataLst>
            </p:nvPr>
          </p:nvSpPr>
          <p:spPr>
            <a:xfrm>
              <a:off x="-327" y="5400554"/>
              <a:ext cx="3609454" cy="1351964"/>
            </a:xfrm>
            <a:custGeom>
              <a:avLst/>
              <a:gdLst>
                <a:gd name="connsiteX0" fmla="*/ 1673409 w 3609454"/>
                <a:gd name="connsiteY0" fmla="*/ 0 h 1351964"/>
                <a:gd name="connsiteX1" fmla="*/ 3609454 w 3609454"/>
                <a:gd name="connsiteY1" fmla="*/ 1351964 h 1351964"/>
                <a:gd name="connsiteX2" fmla="*/ 0 w 3609454"/>
                <a:gd name="connsiteY2" fmla="*/ 1351964 h 1351964"/>
                <a:gd name="connsiteX3" fmla="*/ 0 w 3609454"/>
                <a:gd name="connsiteY3" fmla="*/ 1168556 h 1351964"/>
              </a:gdLst>
              <a:ahLst/>
              <a:cxnLst>
                <a:cxn ang="0">
                  <a:pos x="connsiteX0" y="connsiteY0"/>
                </a:cxn>
                <a:cxn ang="0">
                  <a:pos x="connsiteX1" y="connsiteY1"/>
                </a:cxn>
                <a:cxn ang="0">
                  <a:pos x="connsiteX2" y="connsiteY2"/>
                </a:cxn>
                <a:cxn ang="0">
                  <a:pos x="connsiteX3" y="connsiteY3"/>
                </a:cxn>
              </a:cxnLst>
              <a:rect l="l" t="t" r="r" b="b"/>
              <a:pathLst>
                <a:path w="3609454" h="1351964">
                  <a:moveTo>
                    <a:pt x="1673409" y="0"/>
                  </a:moveTo>
                  <a:lnTo>
                    <a:pt x="3609454" y="1351964"/>
                  </a:lnTo>
                  <a:lnTo>
                    <a:pt x="0" y="1351964"/>
                  </a:lnTo>
                  <a:lnTo>
                    <a:pt x="0" y="116855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3" name="矩形 2"/>
            <p:cNvSpPr/>
            <p:nvPr>
              <p:custDataLst>
                <p:tags r:id="rId18"/>
              </p:custDataLst>
            </p:nvPr>
          </p:nvSpPr>
          <p:spPr>
            <a:xfrm>
              <a:off x="3312660"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4" name="矩形 2"/>
            <p:cNvSpPr/>
            <p:nvPr>
              <p:custDataLst>
                <p:tags r:id="rId19"/>
              </p:custDataLst>
            </p:nvPr>
          </p:nvSpPr>
          <p:spPr>
            <a:xfrm>
              <a:off x="5473577"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5" name="矩形 2"/>
            <p:cNvSpPr/>
            <p:nvPr>
              <p:custDataLst>
                <p:tags r:id="rId20"/>
              </p:custDataLst>
            </p:nvPr>
          </p:nvSpPr>
          <p:spPr>
            <a:xfrm>
              <a:off x="8110554" y="5777010"/>
              <a:ext cx="2026072" cy="70607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6" name="矩形 2"/>
            <p:cNvSpPr/>
            <p:nvPr>
              <p:custDataLst>
                <p:tags r:id="rId21"/>
              </p:custDataLst>
            </p:nvPr>
          </p:nvSpPr>
          <p:spPr>
            <a:xfrm>
              <a:off x="3379043" y="4395731"/>
              <a:ext cx="762240" cy="265637"/>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7" name="矩形 2"/>
            <p:cNvSpPr/>
            <p:nvPr>
              <p:custDataLst>
                <p:tags r:id="rId22"/>
              </p:custDataLst>
            </p:nvPr>
          </p:nvSpPr>
          <p:spPr>
            <a:xfrm>
              <a:off x="1342032" y="4965515"/>
              <a:ext cx="5443487" cy="1897025"/>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8" name="矩形 2"/>
            <p:cNvSpPr/>
            <p:nvPr>
              <p:custDataLst>
                <p:tags r:id="rId23"/>
              </p:custDataLst>
            </p:nvPr>
          </p:nvSpPr>
          <p:spPr>
            <a:xfrm>
              <a:off x="5865007" y="5830716"/>
              <a:ext cx="2961402" cy="103203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9" name="矩形 2"/>
            <p:cNvSpPr/>
            <p:nvPr>
              <p:custDataLst>
                <p:tags r:id="rId24"/>
              </p:custDataLst>
            </p:nvPr>
          </p:nvSpPr>
          <p:spPr>
            <a:xfrm>
              <a:off x="8369164" y="4981457"/>
              <a:ext cx="2313517"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0" name="矩形 2"/>
            <p:cNvSpPr/>
            <p:nvPr>
              <p:custDataLst>
                <p:tags r:id="rId25"/>
              </p:custDataLst>
            </p:nvPr>
          </p:nvSpPr>
          <p:spPr>
            <a:xfrm>
              <a:off x="6630343" y="4232048"/>
              <a:ext cx="1156753" cy="403123"/>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1" name="矩形 2"/>
            <p:cNvSpPr/>
            <p:nvPr>
              <p:custDataLst>
                <p:tags r:id="rId26"/>
              </p:custDataLst>
            </p:nvPr>
          </p:nvSpPr>
          <p:spPr>
            <a:xfrm>
              <a:off x="5286631" y="3609248"/>
              <a:ext cx="640865" cy="22333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2" name="矩形 2"/>
            <p:cNvSpPr/>
            <p:nvPr>
              <p:custDataLst>
                <p:tags r:id="rId27"/>
              </p:custDataLst>
            </p:nvPr>
          </p:nvSpPr>
          <p:spPr>
            <a:xfrm>
              <a:off x="6237546" y="3832588"/>
              <a:ext cx="762240" cy="26563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3" name="矩形 2"/>
            <p:cNvSpPr/>
            <p:nvPr>
              <p:custDataLst>
                <p:tags r:id="rId28"/>
              </p:custDataLst>
            </p:nvPr>
          </p:nvSpPr>
          <p:spPr>
            <a:xfrm>
              <a:off x="9883725" y="4218145"/>
              <a:ext cx="551264" cy="19211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fontAlgn="base"/>
              <a:endParaRPr lang="zh-CN" altLang="en-US" sz="100" strike="noStrike" noProof="1" dirty="0">
                <a:latin typeface="微软雅黑" charset="-122"/>
                <a:ea typeface="微软雅黑" charset="-122"/>
              </a:endParaRPr>
            </a:p>
          </p:txBody>
        </p:sp>
        <p:sp>
          <p:nvSpPr>
            <p:cNvPr id="74" name="矩形 2"/>
            <p:cNvSpPr/>
            <p:nvPr>
              <p:custDataLst>
                <p:tags r:id="rId29"/>
              </p:custDataLst>
            </p:nvPr>
          </p:nvSpPr>
          <p:spPr>
            <a:xfrm>
              <a:off x="10888538" y="4528550"/>
              <a:ext cx="908073"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5" name="矩形 2"/>
            <p:cNvSpPr/>
            <p:nvPr>
              <p:custDataLst>
                <p:tags r:id="rId30"/>
              </p:custDataLst>
            </p:nvPr>
          </p:nvSpPr>
          <p:spPr>
            <a:xfrm>
              <a:off x="4840475" y="5334302"/>
              <a:ext cx="3985933" cy="1391712"/>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6" name="矩形 2"/>
            <p:cNvSpPr/>
            <p:nvPr>
              <p:custDataLst>
                <p:tags r:id="rId31"/>
              </p:custDataLst>
            </p:nvPr>
          </p:nvSpPr>
          <p:spPr>
            <a:xfrm>
              <a:off x="9529226" y="5448654"/>
              <a:ext cx="1880864" cy="65671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7" name="矩形 2"/>
            <p:cNvSpPr/>
            <p:nvPr>
              <p:custDataLst>
                <p:tags r:id="rId32"/>
              </p:custDataLst>
            </p:nvPr>
          </p:nvSpPr>
          <p:spPr>
            <a:xfrm>
              <a:off x="453285" y="6192717"/>
              <a:ext cx="1880864" cy="65671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8" name="矩形 2"/>
            <p:cNvSpPr/>
            <p:nvPr>
              <p:custDataLst>
                <p:tags r:id="rId33"/>
              </p:custDataLst>
            </p:nvPr>
          </p:nvSpPr>
          <p:spPr>
            <a:xfrm>
              <a:off x="4809419" y="4389244"/>
              <a:ext cx="1118082" cy="39038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9" name="矩形 2"/>
            <p:cNvSpPr/>
            <p:nvPr>
              <p:custDataLst>
                <p:tags r:id="rId34"/>
              </p:custDataLst>
            </p:nvPr>
          </p:nvSpPr>
          <p:spPr>
            <a:xfrm>
              <a:off x="1448623" y="4624339"/>
              <a:ext cx="551264" cy="19211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fontAlgn="base"/>
              <a:endParaRPr lang="zh-CN" altLang="en-US" sz="100" strike="noStrike" noProof="1" dirty="0">
                <a:latin typeface="微软雅黑" charset="-122"/>
                <a:ea typeface="微软雅黑" charset="-122"/>
              </a:endParaRPr>
            </a:p>
          </p:txBody>
        </p:sp>
        <p:sp>
          <p:nvSpPr>
            <p:cNvPr id="80" name="矩形 2"/>
            <p:cNvSpPr/>
            <p:nvPr>
              <p:custDataLst>
                <p:tags r:id="rId35"/>
              </p:custDataLst>
            </p:nvPr>
          </p:nvSpPr>
          <p:spPr>
            <a:xfrm>
              <a:off x="9410108" y="3308985"/>
              <a:ext cx="473616" cy="1650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fontAlgn="base"/>
              <a:endParaRPr lang="zh-CN" altLang="en-US" sz="100" strike="noStrike" noProof="1" dirty="0">
                <a:latin typeface="微软雅黑" charset="-122"/>
                <a:ea typeface="微软雅黑" charset="-122"/>
              </a:endParaRPr>
            </a:p>
          </p:txBody>
        </p:sp>
        <p:sp>
          <p:nvSpPr>
            <p:cNvPr id="85" name="任意多边形: 形状 84"/>
            <p:cNvSpPr/>
            <p:nvPr userDrawn="1">
              <p:custDataLst>
                <p:tags r:id="rId36"/>
              </p:custDataLst>
            </p:nvPr>
          </p:nvSpPr>
          <p:spPr>
            <a:xfrm rot="21600000">
              <a:off x="682840" y="5807059"/>
              <a:ext cx="3068231" cy="1060358"/>
            </a:xfrm>
            <a:custGeom>
              <a:avLst/>
              <a:gdLst>
                <a:gd name="connsiteX0" fmla="*/ 1534119 w 3068231"/>
                <a:gd name="connsiteY0" fmla="*/ 0 h 1060358"/>
                <a:gd name="connsiteX1" fmla="*/ 3068231 w 3068231"/>
                <a:gd name="connsiteY1" fmla="*/ 1060358 h 1060358"/>
                <a:gd name="connsiteX2" fmla="*/ 0 w 3068231"/>
                <a:gd name="connsiteY2" fmla="*/ 1060358 h 1060358"/>
              </a:gdLst>
              <a:ahLst/>
              <a:cxnLst>
                <a:cxn ang="0">
                  <a:pos x="connsiteX0" y="connsiteY0"/>
                </a:cxn>
                <a:cxn ang="0">
                  <a:pos x="connsiteX1" y="connsiteY1"/>
                </a:cxn>
                <a:cxn ang="0">
                  <a:pos x="connsiteX2" y="connsiteY2"/>
                </a:cxn>
              </a:cxnLst>
              <a:rect l="l" t="t" r="r" b="b"/>
              <a:pathLst>
                <a:path w="3068231" h="1060358">
                  <a:moveTo>
                    <a:pt x="1534119" y="0"/>
                  </a:moveTo>
                  <a:lnTo>
                    <a:pt x="3068231" y="1060358"/>
                  </a:lnTo>
                  <a:lnTo>
                    <a:pt x="0" y="106035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2" name="矩形 2"/>
            <p:cNvSpPr/>
            <p:nvPr userDrawn="1">
              <p:custDataLst>
                <p:tags r:id="rId37"/>
              </p:custDataLst>
            </p:nvPr>
          </p:nvSpPr>
          <p:spPr>
            <a:xfrm rot="21600000">
              <a:off x="2119266" y="4858049"/>
              <a:ext cx="1170233"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3" name="矩形 2"/>
            <p:cNvSpPr/>
            <p:nvPr userDrawn="1">
              <p:custDataLst>
                <p:tags r:id="rId38"/>
              </p:custDataLst>
            </p:nvPr>
          </p:nvSpPr>
          <p:spPr>
            <a:xfrm rot="21600000">
              <a:off x="2533435" y="5261809"/>
              <a:ext cx="2337371"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4" name="矩形 2"/>
            <p:cNvSpPr/>
            <p:nvPr userDrawn="1">
              <p:custDataLst>
                <p:tags r:id="rId39"/>
              </p:custDataLst>
            </p:nvPr>
          </p:nvSpPr>
          <p:spPr>
            <a:xfrm rot="21600000">
              <a:off x="203255" y="5556297"/>
              <a:ext cx="917435"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ctrTitle" hasCustomPrompt="1"/>
          </p:nvPr>
        </p:nvSpPr>
        <p:spPr>
          <a:xfrm>
            <a:off x="1582579" y="2051685"/>
            <a:ext cx="6159818" cy="1247140"/>
          </a:xfrm>
        </p:spPr>
        <p:txBody>
          <a:bodyPr wrap="square" lIns="90000" tIns="46800" rIns="90000" bIns="46800" anchor="b" anchorCtr="0">
            <a:normAutofit/>
          </a:bodyPr>
          <a:lstStyle>
            <a:lvl1pPr algn="ctr">
              <a:defRPr sz="4500" spc="600" baseline="0">
                <a:solidFill>
                  <a:schemeClr val="accent1"/>
                </a:solidFill>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582579" y="3308350"/>
            <a:ext cx="6159818" cy="565150"/>
          </a:xfrm>
        </p:spPr>
        <p:txBody>
          <a:bodyPr wrap="square" lIns="90000" tIns="46800" rIns="90000" bIns="46800">
            <a:normAutofit/>
          </a:bodyPr>
          <a:lstStyle>
            <a:lvl1pPr marL="0" indent="0" algn="ctr" eaLnBrk="1" fontAlgn="auto" latinLnBrk="0" hangingPunct="1">
              <a:lnSpc>
                <a:spcPct val="100000"/>
              </a:lnSpc>
              <a:buNone/>
              <a:defRPr sz="2100" u="none" strike="noStrike" kern="1200" cap="none" spc="0" normalizeH="0" baseline="0">
                <a:solidFill>
                  <a:schemeClr val="tx1">
                    <a:lumMod val="50000"/>
                    <a:lumOff val="50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91" name="文本占位符 90"/>
          <p:cNvSpPr>
            <a:spLocks noGrp="1"/>
          </p:cNvSpPr>
          <p:nvPr>
            <p:ph type="body" sz="quarter" idx="13" hasCustomPrompt="1"/>
          </p:nvPr>
        </p:nvSpPr>
        <p:spPr>
          <a:xfrm>
            <a:off x="2940844" y="3921970"/>
            <a:ext cx="1727835" cy="467271"/>
          </a:xfrm>
        </p:spPr>
        <p:txBody>
          <a:bodyPr wrap="square" lIns="90000" tIns="46800" rIns="90000" bIns="46800">
            <a:normAutofit/>
          </a:bodyPr>
          <a:lstStyle>
            <a:lvl1pPr marL="0" indent="0" algn="r">
              <a:buNone/>
              <a:defRPr>
                <a:solidFill>
                  <a:schemeClr val="accent1"/>
                </a:solidFill>
              </a:defRPr>
            </a:lvl1pPr>
          </a:lstStyle>
          <a:p>
            <a:pPr lvl="0" fontAlgn="auto"/>
            <a:r>
              <a:rPr lang="zh-CN" altLang="en-US" strike="noStrike" noProof="1" dirty="0"/>
              <a:t>汇报人姓名</a:t>
            </a:r>
            <a:endParaRPr lang="zh-CN" altLang="en-US" strike="noStrike" noProof="1" dirty="0"/>
          </a:p>
        </p:txBody>
      </p:sp>
      <p:sp>
        <p:nvSpPr>
          <p:cNvPr id="5" name="文本占位符 4"/>
          <p:cNvSpPr>
            <a:spLocks noGrp="1"/>
          </p:cNvSpPr>
          <p:nvPr>
            <p:ph type="body" sz="quarter" idx="14" hasCustomPrompt="1"/>
          </p:nvPr>
        </p:nvSpPr>
        <p:spPr>
          <a:xfrm>
            <a:off x="4705673" y="3924300"/>
            <a:ext cx="1728000" cy="460800"/>
          </a:xfrm>
        </p:spPr>
        <p:txBody>
          <a:bodyPr wrap="square">
            <a:normAutofit/>
          </a:bodyPr>
          <a:lstStyle>
            <a:lvl1pPr marL="0" indent="0" algn="l">
              <a:lnSpc>
                <a:spcPct val="150000"/>
              </a:lnSpc>
              <a:buNone/>
              <a:defRPr>
                <a:solidFill>
                  <a:schemeClr val="accent1"/>
                </a:solidFill>
              </a:defRPr>
            </a:lvl1pPr>
          </a:lstStyle>
          <a:p>
            <a:pPr lvl="0" fontAlgn="auto"/>
            <a:r>
              <a:rPr lang="zh-CN" altLang="en-US" strike="noStrike" noProof="1" dirty="0"/>
              <a:t>汇报日期</a:t>
            </a:r>
            <a:endParaRPr lang="zh-CN" altLang="en-US" strike="noStrike" noProof="1" dirty="0"/>
          </a:p>
        </p:txBody>
      </p:sp>
      <p:sp>
        <p:nvSpPr>
          <p:cNvPr id="16" name="日期占位符 15"/>
          <p:cNvSpPr>
            <a:spLocks noGrp="1"/>
          </p:cNvSpPr>
          <p:nvPr>
            <p:ph type="dt" sz="half" idx="10"/>
            <p:custDataLst>
              <p:tags r:id="rId40"/>
            </p:custDataLst>
          </p:nvPr>
        </p:nvSpPr>
        <p:spPr>
          <a:xfrm>
            <a:off x="660400" y="6350000"/>
            <a:ext cx="2024063" cy="315913"/>
          </a:xfrm>
          <a:prstGeom prst="rect">
            <a:avLst/>
          </a:prstGeom>
        </p:spPr>
        <p:txBody>
          <a:bodyPr vert="horz" wrap="square"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17" name="页脚占位符 16"/>
          <p:cNvSpPr>
            <a:spLocks noGrp="1"/>
          </p:cNvSpPr>
          <p:nvPr>
            <p:ph type="ftr" sz="quarter" idx="11"/>
            <p:custDataLst>
              <p:tags r:id="rId41"/>
            </p:custDataLst>
          </p:nvPr>
        </p:nvSpPr>
        <p:spPr>
          <a:xfrm>
            <a:off x="3087688" y="6350000"/>
            <a:ext cx="2968625" cy="315913"/>
          </a:xfrm>
          <a:prstGeom prst="rect">
            <a:avLst/>
          </a:prstGeom>
        </p:spPr>
        <p:txBody>
          <a:bodyPr vert="horz" wrap="square"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42"/>
            </p:custDataLst>
          </p:nvPr>
        </p:nvSpPr>
        <p:spPr>
          <a:xfrm>
            <a:off x="6457950" y="6350000"/>
            <a:ext cx="2025650" cy="315913"/>
          </a:xfrm>
          <a:prstGeom prst="rect">
            <a:avLst/>
          </a:prstGeom>
        </p:spPr>
        <p:txBody>
          <a:bodyPr vert="horz" wrap="square"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12291" name="组合 9"/>
          <p:cNvGrpSpPr/>
          <p:nvPr/>
        </p:nvGrpSpPr>
        <p:grpSpPr>
          <a:xfrm>
            <a:off x="7305675" y="5808663"/>
            <a:ext cx="1838325" cy="1047750"/>
            <a:chOff x="8387715" y="5596255"/>
            <a:chExt cx="3832225" cy="1250950"/>
          </a:xfrm>
        </p:grpSpPr>
        <p:grpSp>
          <p:nvGrpSpPr>
            <p:cNvPr id="12292"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7" name="内容占位符 6"/>
          <p:cNvSpPr>
            <a:spLocks noGrp="1"/>
          </p:cNvSpPr>
          <p:nvPr>
            <p:ph sz="quarter" idx="13"/>
          </p:nvPr>
        </p:nvSpPr>
        <p:spPr>
          <a:xfrm>
            <a:off x="502448" y="952508"/>
            <a:ext cx="8139178" cy="5388907"/>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3315" name="组合 5"/>
          <p:cNvGrpSpPr/>
          <p:nvPr/>
        </p:nvGrpSpPr>
        <p:grpSpPr>
          <a:xfrm>
            <a:off x="-1587" y="-4762"/>
            <a:ext cx="9155112" cy="6877050"/>
            <a:chOff x="-3113" y="-4319"/>
            <a:chExt cx="12207609" cy="6877151"/>
          </a:xfrm>
        </p:grpSpPr>
        <p:grpSp>
          <p:nvGrpSpPr>
            <p:cNvPr id="13316" name="组合 6"/>
            <p:cNvGrpSpPr/>
            <p:nvPr userDrawn="1"/>
          </p:nvGrpSpPr>
          <p:grpSpPr>
            <a:xfrm rot="-5400000">
              <a:off x="4355939" y="-954004"/>
              <a:ext cx="3487329" cy="12166337"/>
              <a:chOff x="-47557" y="-574659"/>
              <a:chExt cx="2359071" cy="5688544"/>
            </a:xfrm>
          </p:grpSpPr>
          <p:sp>
            <p:nvSpPr>
              <p:cNvPr id="42" name="矩形 2"/>
              <p:cNvSpPr/>
              <p:nvPr>
                <p:custDataLst>
                  <p:tags r:id="rId2"/>
                </p:custDataLst>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p:custDataLst>
                  <p:tags r:id="rId3"/>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p:custDataLst>
                  <p:tags r:id="rId4"/>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5" name="矩形 2"/>
              <p:cNvSpPr/>
              <p:nvPr>
                <p:custDataLst>
                  <p:tags r:id="rId5"/>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p:custDataLst>
                  <p:tags r:id="rId6"/>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p:custDataLst>
                  <p:tags r:id="rId7"/>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8" name="矩形 2"/>
              <p:cNvSpPr/>
              <p:nvPr>
                <p:custDataLst>
                  <p:tags r:id="rId8"/>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9" name="矩形 2"/>
              <p:cNvSpPr/>
              <p:nvPr>
                <p:custDataLst>
                  <p:tags r:id="rId9"/>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0" name="矩形 2"/>
              <p:cNvSpPr/>
              <p:nvPr>
                <p:custDataLst>
                  <p:tags r:id="rId10"/>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1" name="矩形 2"/>
              <p:cNvSpPr/>
              <p:nvPr>
                <p:custDataLst>
                  <p:tags r:id="rId11"/>
                </p:custDataLst>
              </p:nvPr>
            </p:nvSpPr>
            <p:spPr>
              <a:xfrm rot="5400000">
                <a:off x="-380104" y="4106626"/>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2" name="矩形 2"/>
              <p:cNvSpPr/>
              <p:nvPr>
                <p:custDataLst>
                  <p:tags r:id="rId12"/>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3" name="矩形 2"/>
              <p:cNvSpPr/>
              <p:nvPr>
                <p:custDataLst>
                  <p:tags r:id="rId13"/>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4" name="矩形 2"/>
              <p:cNvSpPr/>
              <p:nvPr>
                <p:custDataLst>
                  <p:tags r:id="rId14"/>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5" name="矩形 2"/>
              <p:cNvSpPr/>
              <p:nvPr>
                <p:custDataLst>
                  <p:tags r:id="rId15"/>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6" name="矩形 2"/>
              <p:cNvSpPr/>
              <p:nvPr>
                <p:custDataLst>
                  <p:tags r:id="rId16"/>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p:custDataLst>
                  <p:tags r:id="rId17"/>
                </p:custDataLst>
              </p:nvPr>
            </p:nvSpPr>
            <p:spPr>
              <a:xfrm rot="5400000">
                <a:off x="-503679" y="-117379"/>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p:custDataLst>
                  <p:tags r:id="rId18"/>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9" name="矩形 2"/>
              <p:cNvSpPr/>
              <p:nvPr>
                <p:custDataLst>
                  <p:tags r:id="rId19"/>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0" name="矩形 2"/>
              <p:cNvSpPr/>
              <p:nvPr>
                <p:custDataLst>
                  <p:tags r:id="rId20"/>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1" name="矩形 2"/>
              <p:cNvSpPr/>
              <p:nvPr>
                <p:custDataLst>
                  <p:tags r:id="rId21"/>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2" name="矩形 2"/>
              <p:cNvSpPr/>
              <p:nvPr>
                <p:custDataLst>
                  <p:tags r:id="rId22"/>
                </p:custDataLst>
              </p:nvPr>
            </p:nvSpPr>
            <p:spPr>
              <a:xfrm rot="5400000">
                <a:off x="-682379" y="790128"/>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3" name="矩形 2"/>
              <p:cNvSpPr/>
              <p:nvPr>
                <p:custDataLst>
                  <p:tags r:id="rId23"/>
                </p:custDataLst>
              </p:nvPr>
            </p:nvSpPr>
            <p:spPr>
              <a:xfrm rot="5400000">
                <a:off x="-397949" y="2613977"/>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4" name="矩形 2"/>
              <p:cNvSpPr/>
              <p:nvPr>
                <p:custDataLst>
                  <p:tags r:id="rId24"/>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5" name="矩形 2"/>
              <p:cNvSpPr/>
              <p:nvPr>
                <p:custDataLst>
                  <p:tags r:id="rId25"/>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6" name="矩形 2"/>
              <p:cNvSpPr/>
              <p:nvPr>
                <p:custDataLst>
                  <p:tags r:id="rId26"/>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7" name="矩形 2"/>
              <p:cNvSpPr/>
              <p:nvPr>
                <p:custDataLst>
                  <p:tags r:id="rId27"/>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8" name="矩形 2"/>
              <p:cNvSpPr/>
              <p:nvPr>
                <p:custDataLst>
                  <p:tags r:id="rId28"/>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9" name="矩形 2"/>
              <p:cNvSpPr/>
              <p:nvPr>
                <p:custDataLst>
                  <p:tags r:id="rId29"/>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0" name="矩形 2"/>
              <p:cNvSpPr/>
              <p:nvPr>
                <p:custDataLst>
                  <p:tags r:id="rId30"/>
                </p:custDataLst>
              </p:nvPr>
            </p:nvSpPr>
            <p:spPr>
              <a:xfrm rot="5400000">
                <a:off x="-470723" y="2255400"/>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1" name="矩形 2"/>
              <p:cNvSpPr/>
              <p:nvPr>
                <p:custDataLst>
                  <p:tags r:id="rId31"/>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2" name="矩形 2"/>
              <p:cNvSpPr/>
              <p:nvPr>
                <p:custDataLst>
                  <p:tags r:id="rId32"/>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3" name="矩形 2"/>
              <p:cNvSpPr/>
              <p:nvPr>
                <p:custDataLst>
                  <p:tags r:id="rId33"/>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4" name="矩形 2"/>
              <p:cNvSpPr/>
              <p:nvPr>
                <p:custDataLst>
                  <p:tags r:id="rId34"/>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nvGrpSpPr>
            <p:cNvPr id="13350" name="组合 7"/>
            <p:cNvGrpSpPr/>
            <p:nvPr userDrawn="1"/>
          </p:nvGrpSpPr>
          <p:grpSpPr>
            <a:xfrm rot="5400000">
              <a:off x="4376571" y="-4384003"/>
              <a:ext cx="3448241" cy="12207609"/>
              <a:chOff x="-21115" y="-576311"/>
              <a:chExt cx="2332629" cy="5707841"/>
            </a:xfrm>
          </p:grpSpPr>
          <p:sp>
            <p:nvSpPr>
              <p:cNvPr id="9" name="矩形 2"/>
              <p:cNvSpPr/>
              <p:nvPr>
                <p:custDataLst>
                  <p:tags r:id="rId35"/>
                </p:custDataLst>
              </p:nvPr>
            </p:nvSpPr>
            <p:spPr>
              <a:xfrm rot="5400000">
                <a:off x="-594199" y="2071882"/>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 name="矩形 2"/>
              <p:cNvSpPr/>
              <p:nvPr>
                <p:custDataLst>
                  <p:tags r:id="rId36"/>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p:custDataLst>
                  <p:tags r:id="rId37"/>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2" name="矩形 2"/>
              <p:cNvSpPr/>
              <p:nvPr>
                <p:custDataLst>
                  <p:tags r:id="rId38"/>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p:custDataLst>
                  <p:tags r:id="rId39"/>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p:custDataLst>
                  <p:tags r:id="rId40"/>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p:custDataLst>
                  <p:tags r:id="rId41"/>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p:custDataLst>
                  <p:tags r:id="rId42"/>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p:custDataLst>
                  <p:tags r:id="rId43"/>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p:custDataLst>
                  <p:tags r:id="rId44"/>
                </p:custDataLst>
              </p:nvPr>
            </p:nvSpPr>
            <p:spPr>
              <a:xfrm rot="5400000">
                <a:off x="-354178" y="4124271"/>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p:custDataLst>
                  <p:tags r:id="rId45"/>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p:custDataLst>
                  <p:tags r:id="rId46"/>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p:custDataLst>
                  <p:tags r:id="rId47"/>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2" name="矩形 2"/>
              <p:cNvSpPr/>
              <p:nvPr>
                <p:custDataLst>
                  <p:tags r:id="rId48"/>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3" name="矩形 2"/>
              <p:cNvSpPr/>
              <p:nvPr>
                <p:custDataLst>
                  <p:tags r:id="rId49"/>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4" name="矩形 2"/>
              <p:cNvSpPr/>
              <p:nvPr>
                <p:custDataLst>
                  <p:tags r:id="rId50"/>
                </p:custDataLst>
              </p:nvPr>
            </p:nvSpPr>
            <p:spPr>
              <a:xfrm rot="5400000">
                <a:off x="-475384" y="-119031"/>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5" name="矩形 2"/>
              <p:cNvSpPr/>
              <p:nvPr>
                <p:custDataLst>
                  <p:tags r:id="rId51"/>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6" name="矩形 2"/>
              <p:cNvSpPr/>
              <p:nvPr>
                <p:custDataLst>
                  <p:tags r:id="rId52"/>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7" name="矩形 2"/>
              <p:cNvSpPr/>
              <p:nvPr>
                <p:custDataLst>
                  <p:tags r:id="rId53"/>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8" name="矩形 2"/>
              <p:cNvSpPr/>
              <p:nvPr>
                <p:custDataLst>
                  <p:tags r:id="rId54"/>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9" name="矩形 2"/>
              <p:cNvSpPr/>
              <p:nvPr>
                <p:custDataLst>
                  <p:tags r:id="rId55"/>
                </p:custDataLst>
              </p:nvPr>
            </p:nvSpPr>
            <p:spPr>
              <a:xfrm rot="5400000">
                <a:off x="-663622" y="782536"/>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0" name="矩形 2"/>
              <p:cNvSpPr/>
              <p:nvPr>
                <p:custDataLst>
                  <p:tags r:id="rId56"/>
                </p:custDataLst>
              </p:nvPr>
            </p:nvSpPr>
            <p:spPr>
              <a:xfrm rot="5400000">
                <a:off x="-371507" y="2638325"/>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1" name="矩形 2"/>
              <p:cNvSpPr/>
              <p:nvPr>
                <p:custDataLst>
                  <p:tags r:id="rId57"/>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2" name="矩形 2"/>
              <p:cNvSpPr/>
              <p:nvPr>
                <p:custDataLst>
                  <p:tags r:id="rId58"/>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3" name="矩形 2"/>
              <p:cNvSpPr/>
              <p:nvPr>
                <p:custDataLst>
                  <p:tags r:id="rId59"/>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4" name="矩形 2"/>
              <p:cNvSpPr/>
              <p:nvPr>
                <p:custDataLst>
                  <p:tags r:id="rId60"/>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5" name="矩形 2"/>
              <p:cNvSpPr/>
              <p:nvPr>
                <p:custDataLst>
                  <p:tags r:id="rId61"/>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6" name="矩形 2"/>
              <p:cNvSpPr/>
              <p:nvPr>
                <p:custDataLst>
                  <p:tags r:id="rId62"/>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7" name="矩形 2"/>
              <p:cNvSpPr/>
              <p:nvPr>
                <p:custDataLst>
                  <p:tags r:id="rId63"/>
                </p:custDataLst>
              </p:nvPr>
            </p:nvSpPr>
            <p:spPr>
              <a:xfrm rot="5400000">
                <a:off x="-478085" y="2268382"/>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8" name="矩形 2"/>
              <p:cNvSpPr/>
              <p:nvPr>
                <p:custDataLst>
                  <p:tags r:id="rId64"/>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9" name="矩形 2"/>
              <p:cNvSpPr/>
              <p:nvPr>
                <p:custDataLst>
                  <p:tags r:id="rId65"/>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0" name="矩形 2"/>
              <p:cNvSpPr/>
              <p:nvPr>
                <p:custDataLst>
                  <p:tags r:id="rId66"/>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1" name="矩形 2"/>
              <p:cNvSpPr/>
              <p:nvPr>
                <p:custDataLst>
                  <p:tags r:id="rId67"/>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76" name="矩形 75"/>
          <p:cNvSpPr/>
          <p:nvPr>
            <p:custDataLst>
              <p:tags r:id="rId68"/>
            </p:custDataLst>
          </p:nvPr>
        </p:nvSpPr>
        <p:spPr>
          <a:xfrm>
            <a:off x="0" y="-19050"/>
            <a:ext cx="9140825" cy="6873875"/>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hasCustomPrompt="1"/>
          </p:nvPr>
        </p:nvSpPr>
        <p:spPr>
          <a:xfrm>
            <a:off x="1353026" y="2473325"/>
            <a:ext cx="6265069" cy="1743075"/>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lvl="0" fontAlgn="auto"/>
            <a:r>
              <a:rPr strike="noStrike" noProof="1" dirty="0">
                <a:sym typeface="+mn-ea"/>
              </a:rPr>
              <a:t>单击此处编辑标题</a:t>
            </a:r>
            <a:endParaRPr strike="noStrike" noProof="1" dirty="0">
              <a:sym typeface="+mn-ea"/>
            </a:endParaRPr>
          </a:p>
        </p:txBody>
      </p:sp>
      <p:sp>
        <p:nvSpPr>
          <p:cNvPr id="3" name="日期占位符 2"/>
          <p:cNvSpPr>
            <a:spLocks noGrp="1"/>
          </p:cNvSpPr>
          <p:nvPr>
            <p:ph type="dt" sz="half" idx="10"/>
            <p:custDataLst>
              <p:tags r:id="rId69"/>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70"/>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1"/>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4339" name="组合 9"/>
          <p:cNvGrpSpPr/>
          <p:nvPr/>
        </p:nvGrpSpPr>
        <p:grpSpPr>
          <a:xfrm>
            <a:off x="7305675" y="5808663"/>
            <a:ext cx="1838325" cy="1047750"/>
            <a:chOff x="8387715" y="5596255"/>
            <a:chExt cx="3832225" cy="1250950"/>
          </a:xfrm>
        </p:grpSpPr>
        <p:grpSp>
          <p:nvGrpSpPr>
            <p:cNvPr id="14340"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p:txBody>
          <a:bodyPr lIns="90000" tIns="46800" rIns="90000" bIns="46800">
            <a:normAutofit/>
          </a:body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p:custDataLst>
              <p:tags r:id="rId2"/>
            </p:custDataLst>
          </p:nvPr>
        </p:nvSpPr>
        <p:spPr>
          <a:xfrm>
            <a:off x="276225" y="400050"/>
            <a:ext cx="8572500" cy="594995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dirty="0">
              <a:sym typeface="+mn-ea"/>
            </a:endParaRPr>
          </a:p>
        </p:txBody>
      </p:sp>
      <p:grpSp>
        <p:nvGrpSpPr>
          <p:cNvPr id="15364" name="组合 11"/>
          <p:cNvGrpSpPr/>
          <p:nvPr/>
        </p:nvGrpSpPr>
        <p:grpSpPr>
          <a:xfrm>
            <a:off x="276225" y="396875"/>
            <a:ext cx="8867775" cy="6459538"/>
            <a:chOff x="581" y="626"/>
            <a:chExt cx="18620" cy="10171"/>
          </a:xfrm>
        </p:grpSpPr>
        <p:grpSp>
          <p:nvGrpSpPr>
            <p:cNvPr id="15365" name="组合 10"/>
            <p:cNvGrpSpPr/>
            <p:nvPr userDrawn="1"/>
          </p:nvGrpSpPr>
          <p:grpSpPr>
            <a:xfrm>
              <a:off x="581" y="626"/>
              <a:ext cx="1021" cy="626"/>
              <a:chOff x="581" y="626"/>
              <a:chExt cx="1021" cy="626"/>
            </a:xfrm>
          </p:grpSpPr>
          <p:sp>
            <p:nvSpPr>
              <p:cNvPr id="9" name="等腰三角形 8"/>
              <p:cNvSpPr/>
              <p:nvPr userDrawn="1">
                <p:custDataLst>
                  <p:tags r:id="rId3"/>
                </p:custDataLst>
              </p:nvPr>
            </p:nvSpPr>
            <p:spPr>
              <a:xfrm rot="10800000">
                <a:off x="581" y="626"/>
                <a:ext cx="577" cy="390"/>
              </a:xfrm>
              <a:prstGeom prst="triangle">
                <a:avLst/>
              </a:prstGeom>
              <a:solidFill>
                <a:srgbClr val="FBE5D6"/>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00" strike="noStrike" noProof="1"/>
              </a:p>
            </p:txBody>
          </p:sp>
          <p:sp>
            <p:nvSpPr>
              <p:cNvPr id="14" name="等腰三角形 13"/>
              <p:cNvSpPr/>
              <p:nvPr userDrawn="1">
                <p:custDataLst>
                  <p:tags r:id="rId4"/>
                </p:custDataLst>
              </p:nvPr>
            </p:nvSpPr>
            <p:spPr>
              <a:xfrm rot="10800000">
                <a:off x="1158" y="1016"/>
                <a:ext cx="444" cy="237"/>
              </a:xfrm>
              <a:prstGeom prst="triangle">
                <a:avLst/>
              </a:prstGeom>
              <a:solidFill>
                <a:srgbClr val="4472C4">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00" strike="noStrike" noProof="1"/>
              </a:p>
            </p:txBody>
          </p:sp>
        </p:grpSp>
        <p:grpSp>
          <p:nvGrpSpPr>
            <p:cNvPr id="15368" name="组合 9"/>
            <p:cNvGrpSpPr/>
            <p:nvPr userDrawn="1"/>
          </p:nvGrpSpPr>
          <p:grpSpPr>
            <a:xfrm>
              <a:off x="15341" y="9147"/>
              <a:ext cx="3860" cy="1650"/>
              <a:chOff x="8387715" y="5596255"/>
              <a:chExt cx="3832225" cy="1250950"/>
            </a:xfrm>
          </p:grpSpPr>
          <p:grpSp>
            <p:nvGrpSpPr>
              <p:cNvPr id="15369" name="组合 7"/>
              <p:cNvGrpSpPr/>
              <p:nvPr userDrawn="1"/>
            </p:nvGrpSpPr>
            <p:grpSpPr>
              <a:xfrm>
                <a:off x="8387715" y="5596255"/>
                <a:ext cx="3832225" cy="1250950"/>
                <a:chOff x="8387715" y="5596255"/>
                <a:chExt cx="3832225" cy="1250950"/>
              </a:xfrm>
            </p:grpSpPr>
            <p:sp>
              <p:nvSpPr>
                <p:cNvPr id="44" name="矩形 2"/>
                <p:cNvSpPr/>
                <p:nvPr userDrawn="1">
                  <p:custDataLst>
                    <p:tags r:id="rId5"/>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6"/>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7"/>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8"/>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9"/>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2" name="标题 1"/>
          <p:cNvSpPr>
            <a:spLocks noGrp="1"/>
          </p:cNvSpPr>
          <p:nvPr>
            <p:ph type="title" hasCustomPrompt="1"/>
          </p:nvPr>
        </p:nvSpPr>
        <p:spPr>
          <a:xfrm>
            <a:off x="961200" y="1249200"/>
            <a:ext cx="7219800" cy="723600"/>
          </a:xfrm>
        </p:spPr>
        <p:txBody>
          <a:bodyPr lIns="90000" tIns="46800" rIns="90000" bIns="46800" anchor="ctr">
            <a:normAutofit/>
          </a:bodyPr>
          <a:lstStyle>
            <a:lvl1pPr>
              <a:defRPr sz="24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2163600"/>
            <a:ext cx="721995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3" name="日期占位符 2"/>
          <p:cNvSpPr>
            <a:spLocks noGrp="1"/>
          </p:cNvSpPr>
          <p:nvPr>
            <p:ph type="dt" sz="half" idx="10"/>
            <p:custDataLst>
              <p:tags r:id="rId11"/>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2"/>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16387" name="组合 11"/>
          <p:cNvGrpSpPr/>
          <p:nvPr/>
        </p:nvGrpSpPr>
        <p:grpSpPr>
          <a:xfrm>
            <a:off x="8205788" y="4510088"/>
            <a:ext cx="863600" cy="2249487"/>
            <a:chOff x="16538" y="5689"/>
            <a:chExt cx="2539" cy="4957"/>
          </a:xfrm>
        </p:grpSpPr>
        <p:sp>
          <p:nvSpPr>
            <p:cNvPr id="41"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5"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6"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7"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6" name="矩形 5"/>
          <p:cNvSpPr/>
          <p:nvPr>
            <p:custDataLst>
              <p:tags r:id="rId13"/>
            </p:custDataLst>
          </p:nvPr>
        </p:nvSpPr>
        <p:spPr>
          <a:xfrm>
            <a:off x="-11112" y="-3175"/>
            <a:ext cx="3643313" cy="6858000"/>
          </a:xfrm>
          <a:prstGeom prst="rect">
            <a:avLst/>
          </a:prstGeom>
          <a:solidFill>
            <a:schemeClr val="tx2"/>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00" strike="noStrike" noProof="1"/>
          </a:p>
        </p:txBody>
      </p:sp>
      <p:sp>
        <p:nvSpPr>
          <p:cNvPr id="2" name="标题 1"/>
          <p:cNvSpPr>
            <a:spLocks noGrp="1"/>
          </p:cNvSpPr>
          <p:nvPr>
            <p:ph type="title" hasCustomPrompt="1"/>
          </p:nvPr>
        </p:nvSpPr>
        <p:spPr>
          <a:xfrm>
            <a:off x="437400" y="770400"/>
            <a:ext cx="2970000" cy="882000"/>
          </a:xfrm>
        </p:spPr>
        <p:txBody>
          <a:bodyPr lIns="90000" tIns="46800" rIns="90000" bIns="46800" anchor="ctr">
            <a:normAutofit/>
          </a:bodyPr>
          <a:lstStyle>
            <a:lvl1pPr>
              <a:defRPr sz="27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1764000"/>
            <a:ext cx="29673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3825900" y="769938"/>
            <a:ext cx="486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17411" name="组合 5"/>
          <p:cNvGrpSpPr/>
          <p:nvPr/>
        </p:nvGrpSpPr>
        <p:grpSpPr>
          <a:xfrm>
            <a:off x="8205788" y="4510088"/>
            <a:ext cx="863600" cy="2249487"/>
            <a:chOff x="16538" y="5689"/>
            <a:chExt cx="2539" cy="4957"/>
          </a:xfrm>
        </p:grpSpPr>
        <p:sp>
          <p:nvSpPr>
            <p:cNvPr id="8"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 name="矩形 9"/>
          <p:cNvSpPr/>
          <p:nvPr>
            <p:custDataLst>
              <p:tags r:id="rId13"/>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sp>
        <p:nvSpPr>
          <p:cNvPr id="2" name="标题 1"/>
          <p:cNvSpPr>
            <a:spLocks noGrp="1"/>
          </p:cNvSpPr>
          <p:nvPr>
            <p:ph type="title"/>
          </p:nvPr>
        </p:nvSpPr>
        <p:spPr>
          <a:xfrm>
            <a:off x="459000" y="656655"/>
            <a:ext cx="8232300" cy="750945"/>
          </a:xfrm>
        </p:spPr>
        <p:txBody>
          <a:bodyPr lIns="90000" tIns="46800" rIns="90000" bIns="46800" anchor="ctr">
            <a:normAutofit/>
          </a:bodyPr>
          <a:lstStyle>
            <a:lvl1pPr algn="ctr">
              <a:defRPr sz="27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文本占位符 6"/>
          <p:cNvSpPr>
            <a:spLocks noGrp="1"/>
          </p:cNvSpPr>
          <p:nvPr>
            <p:ph type="body" sz="quarter" idx="13"/>
          </p:nvPr>
        </p:nvSpPr>
        <p:spPr>
          <a:xfrm>
            <a:off x="459000" y="1659600"/>
            <a:ext cx="8231981"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808000"/>
            <a:ext cx="82242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8435" name="组合 5"/>
          <p:cNvGrpSpPr/>
          <p:nvPr/>
        </p:nvGrpSpPr>
        <p:grpSpPr>
          <a:xfrm>
            <a:off x="39688" y="15875"/>
            <a:ext cx="2198687" cy="1076325"/>
            <a:chOff x="84" y="24"/>
            <a:chExt cx="4617" cy="1695"/>
          </a:xfrm>
        </p:grpSpPr>
        <p:sp>
          <p:nvSpPr>
            <p:cNvPr id="41" name="矩形 2"/>
            <p:cNvSpPr/>
            <p:nvPr userDrawn="1">
              <p:custDataLst>
                <p:tags r:id="rId2"/>
              </p:custDataLst>
            </p:nvPr>
          </p:nvSpPr>
          <p:spPr>
            <a:xfrm rot="10800000">
              <a:off x="952" y="24"/>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userDrawn="1">
              <p:custDataLst>
                <p:tags r:id="rId3"/>
              </p:custDataLst>
            </p:nvPr>
          </p:nvSpPr>
          <p:spPr>
            <a:xfrm rot="10800000">
              <a:off x="2379" y="618"/>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userDrawn="1">
              <p:custDataLst>
                <p:tags r:id="rId4"/>
              </p:custDataLst>
            </p:nvPr>
          </p:nvSpPr>
          <p:spPr>
            <a:xfrm rot="10800000">
              <a:off x="1589" y="618"/>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userDrawn="1">
              <p:custDataLst>
                <p:tags r:id="rId5"/>
              </p:custDataLst>
            </p:nvPr>
          </p:nvSpPr>
          <p:spPr>
            <a:xfrm rot="10800000">
              <a:off x="2020" y="236"/>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userDrawn="1">
              <p:custDataLst>
                <p:tags r:id="rId6"/>
              </p:custDataLst>
            </p:nvPr>
          </p:nvSpPr>
          <p:spPr>
            <a:xfrm rot="10800000">
              <a:off x="2866" y="410"/>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7"/>
              </p:custDataLst>
            </p:nvPr>
          </p:nvSpPr>
          <p:spPr>
            <a:xfrm rot="10800000">
              <a:off x="191" y="497"/>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userDrawn="1">
              <p:custDataLst>
                <p:tags r:id="rId8"/>
              </p:custDataLst>
            </p:nvPr>
          </p:nvSpPr>
          <p:spPr>
            <a:xfrm rot="10800000">
              <a:off x="2558" y="24"/>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5" name="矩形 2"/>
            <p:cNvSpPr/>
            <p:nvPr userDrawn="1">
              <p:custDataLst>
                <p:tags r:id="rId9"/>
              </p:custDataLst>
            </p:nvPr>
          </p:nvSpPr>
          <p:spPr>
            <a:xfrm rot="10800000">
              <a:off x="3877" y="378"/>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6" name="矩形 2"/>
            <p:cNvSpPr/>
            <p:nvPr userDrawn="1">
              <p:custDataLst>
                <p:tags r:id="rId10"/>
              </p:custDataLst>
            </p:nvPr>
          </p:nvSpPr>
          <p:spPr>
            <a:xfrm rot="10800000">
              <a:off x="84" y="24"/>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7" name="矩形 2"/>
            <p:cNvSpPr/>
            <p:nvPr userDrawn="1">
              <p:custDataLst>
                <p:tags r:id="rId11"/>
              </p:custDataLst>
            </p:nvPr>
          </p:nvSpPr>
          <p:spPr>
            <a:xfrm rot="10800000">
              <a:off x="3301" y="41"/>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12"/>
              </p:custDataLst>
            </p:nvPr>
          </p:nvSpPr>
          <p:spPr>
            <a:xfrm rot="10800000">
              <a:off x="4493" y="236"/>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8" name="矩形 7"/>
          <p:cNvSpPr/>
          <p:nvPr>
            <p:custDataLst>
              <p:tags r:id="rId13"/>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sp>
        <p:nvSpPr>
          <p:cNvPr id="2" name="标题 1"/>
          <p:cNvSpPr>
            <a:spLocks noGrp="1"/>
          </p:cNvSpPr>
          <p:nvPr>
            <p:ph type="title"/>
          </p:nvPr>
        </p:nvSpPr>
        <p:spPr>
          <a:xfrm>
            <a:off x="453600" y="524511"/>
            <a:ext cx="8232300" cy="710289"/>
          </a:xfrm>
        </p:spPr>
        <p:txBody>
          <a:bodyPr lIns="90000" tIns="46800" rIns="90000" bIns="46800" anchor="ctr">
            <a:normAutofit/>
          </a:bodyPr>
          <a:lstStyle>
            <a:lvl1pPr algn="ctr">
              <a:defRPr sz="24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1681200"/>
            <a:ext cx="82431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5180400"/>
            <a:ext cx="82512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9459" name="组合 11"/>
          <p:cNvGrpSpPr/>
          <p:nvPr/>
        </p:nvGrpSpPr>
        <p:grpSpPr>
          <a:xfrm>
            <a:off x="8205788" y="4510088"/>
            <a:ext cx="863600" cy="2249487"/>
            <a:chOff x="16538" y="5689"/>
            <a:chExt cx="2539" cy="4957"/>
          </a:xfrm>
        </p:grpSpPr>
        <p:sp>
          <p:nvSpPr>
            <p:cNvPr id="8"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2"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3"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 name="矩形 9"/>
          <p:cNvSpPr/>
          <p:nvPr>
            <p:custDataLst>
              <p:tags r:id="rId13"/>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sp>
        <p:nvSpPr>
          <p:cNvPr id="2" name="标题 1"/>
          <p:cNvSpPr>
            <a:spLocks noGrp="1"/>
          </p:cNvSpPr>
          <p:nvPr>
            <p:ph type="title"/>
          </p:nvPr>
        </p:nvSpPr>
        <p:spPr>
          <a:xfrm>
            <a:off x="434700" y="237600"/>
            <a:ext cx="8278200" cy="4863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1663200"/>
            <a:ext cx="40068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4681800" y="1663200"/>
            <a:ext cx="40257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4816800"/>
            <a:ext cx="40068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4813200"/>
            <a:ext cx="40257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grpSp>
        <p:nvGrpSpPr>
          <p:cNvPr id="20484" name="组合 20"/>
          <p:cNvGrpSpPr/>
          <p:nvPr/>
        </p:nvGrpSpPr>
        <p:grpSpPr>
          <a:xfrm>
            <a:off x="39688" y="15875"/>
            <a:ext cx="9045575" cy="6743700"/>
            <a:chOff x="53340" y="15240"/>
            <a:chExt cx="12060555" cy="6744970"/>
          </a:xfrm>
        </p:grpSpPr>
        <p:grpSp>
          <p:nvGrpSpPr>
            <p:cNvPr id="20485" name="组合 11"/>
            <p:cNvGrpSpPr/>
            <p:nvPr userDrawn="1"/>
          </p:nvGrpSpPr>
          <p:grpSpPr>
            <a:xfrm>
              <a:off x="10501630" y="3612515"/>
              <a:ext cx="1612265" cy="3147695"/>
              <a:chOff x="16538" y="5689"/>
              <a:chExt cx="2539" cy="4957"/>
            </a:xfrm>
          </p:grpSpPr>
          <p:sp>
            <p:nvSpPr>
              <p:cNvPr id="8" name="矩形 2"/>
              <p:cNvSpPr/>
              <p:nvPr userDrawn="1">
                <p:custDataLst>
                  <p:tags r:id="rId3"/>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 name="矩形 2"/>
              <p:cNvSpPr/>
              <p:nvPr userDrawn="1">
                <p:custDataLst>
                  <p:tags r:id="rId4"/>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userDrawn="1">
                <p:custDataLst>
                  <p:tags r:id="rId5"/>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userDrawn="1">
                <p:custDataLst>
                  <p:tags r:id="rId6"/>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userDrawn="1">
                <p:custDataLst>
                  <p:tags r:id="rId7"/>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userDrawn="1">
                <p:custDataLst>
                  <p:tags r:id="rId8"/>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userDrawn="1">
                <p:custDataLst>
                  <p:tags r:id="rId9"/>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userDrawn="1">
                <p:custDataLst>
                  <p:tags r:id="rId10"/>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userDrawn="1">
                <p:custDataLst>
                  <p:tags r:id="rId11"/>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userDrawn="1">
                <p:custDataLst>
                  <p:tags r:id="rId12"/>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userDrawn="1">
                <p:custDataLst>
                  <p:tags r:id="rId13"/>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nvGrpSpPr>
            <p:cNvPr id="20497" name="组合 5"/>
            <p:cNvGrpSpPr/>
            <p:nvPr userDrawn="1"/>
          </p:nvGrpSpPr>
          <p:grpSpPr>
            <a:xfrm>
              <a:off x="53340" y="15240"/>
              <a:ext cx="2931795" cy="944245"/>
              <a:chOff x="84" y="24"/>
              <a:chExt cx="4617" cy="1487"/>
            </a:xfrm>
          </p:grpSpPr>
          <p:sp>
            <p:nvSpPr>
              <p:cNvPr id="41" name="矩形 2"/>
              <p:cNvSpPr/>
              <p:nvPr userDrawn="1">
                <p:custDataLst>
                  <p:tags r:id="rId14"/>
                </p:custDataLst>
              </p:nvPr>
            </p:nvSpPr>
            <p:spPr>
              <a:xfrm rot="10800000">
                <a:off x="952" y="24"/>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userDrawn="1">
                <p:custDataLst>
                  <p:tags r:id="rId15"/>
                </p:custDataLst>
              </p:nvPr>
            </p:nvSpPr>
            <p:spPr>
              <a:xfrm rot="10800000">
                <a:off x="2379" y="618"/>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userDrawn="1">
                <p:custDataLst>
                  <p:tags r:id="rId16"/>
                </p:custDataLst>
              </p:nvPr>
            </p:nvSpPr>
            <p:spPr>
              <a:xfrm rot="10800000">
                <a:off x="1589" y="618"/>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userDrawn="1">
                <p:custDataLst>
                  <p:tags r:id="rId17"/>
                </p:custDataLst>
              </p:nvPr>
            </p:nvSpPr>
            <p:spPr>
              <a:xfrm rot="10800000">
                <a:off x="2020" y="236"/>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userDrawn="1">
                <p:custDataLst>
                  <p:tags r:id="rId18"/>
                </p:custDataLst>
              </p:nvPr>
            </p:nvSpPr>
            <p:spPr>
              <a:xfrm rot="10800000">
                <a:off x="2866" y="410"/>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19"/>
                </p:custDataLst>
              </p:nvPr>
            </p:nvSpPr>
            <p:spPr>
              <a:xfrm rot="10800000">
                <a:off x="191" y="497"/>
                <a:ext cx="1455" cy="1014"/>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userDrawn="1">
                <p:custDataLst>
                  <p:tags r:id="rId20"/>
                </p:custDataLst>
              </p:nvPr>
            </p:nvSpPr>
            <p:spPr>
              <a:xfrm rot="10800000">
                <a:off x="2558" y="24"/>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5" name="矩形 2"/>
              <p:cNvSpPr/>
              <p:nvPr userDrawn="1">
                <p:custDataLst>
                  <p:tags r:id="rId21"/>
                </p:custDataLst>
              </p:nvPr>
            </p:nvSpPr>
            <p:spPr>
              <a:xfrm rot="10800000">
                <a:off x="3877" y="378"/>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6" name="矩形 2"/>
              <p:cNvSpPr/>
              <p:nvPr userDrawn="1">
                <p:custDataLst>
                  <p:tags r:id="rId22"/>
                </p:custDataLst>
              </p:nvPr>
            </p:nvSpPr>
            <p:spPr>
              <a:xfrm rot="10800000">
                <a:off x="84" y="24"/>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7" name="矩形 2"/>
              <p:cNvSpPr/>
              <p:nvPr userDrawn="1">
                <p:custDataLst>
                  <p:tags r:id="rId23"/>
                </p:custDataLst>
              </p:nvPr>
            </p:nvSpPr>
            <p:spPr>
              <a:xfrm rot="10800000">
                <a:off x="3301" y="41"/>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24"/>
                </p:custDataLst>
              </p:nvPr>
            </p:nvSpPr>
            <p:spPr>
              <a:xfrm rot="10800000">
                <a:off x="4493" y="236"/>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2" name="标题 1"/>
          <p:cNvSpPr>
            <a:spLocks noGrp="1"/>
          </p:cNvSpPr>
          <p:nvPr>
            <p:ph type="title" hasCustomPrompt="1"/>
          </p:nvPr>
        </p:nvSpPr>
        <p:spPr>
          <a:xfrm>
            <a:off x="1142100" y="1339200"/>
            <a:ext cx="6858000" cy="2386800"/>
          </a:xfrm>
        </p:spPr>
        <p:txBody>
          <a:bodyPr lIns="90000" tIns="46800" rIns="90000" bIns="46800" anchor="b">
            <a:normAutofit/>
          </a:bodyPr>
          <a:lstStyle>
            <a:lvl1pPr algn="ctr">
              <a:defRPr sz="45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3862800"/>
            <a:ext cx="6858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2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2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2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showMasterPhAnim="0" showMasterSp="0">
  <p:cSld name="1_标题幻灯片">
    <p:bg>
      <p:bgPr>
        <a:solidFill>
          <a:schemeClr val="bg1"/>
        </a:solidFill>
        <a:effectLst/>
      </p:bgPr>
    </p:bg>
    <p:spTree>
      <p:nvGrpSpPr>
        <p:cNvPr id="1" name=""/>
        <p:cNvGrpSpPr/>
        <p:nvPr/>
      </p:nvGrpSpPr>
      <p:grpSpPr/>
      <p:sp>
        <p:nvSpPr>
          <p:cNvPr id="7176" name="副标题 7175"/>
          <p:cNvSpPr>
            <a:spLocks noGrp="1"/>
          </p:cNvSpPr>
          <p:nvPr>
            <p:ph type="subTitle" idx="1"/>
          </p:nvPr>
        </p:nvSpPr>
        <p:spPr>
          <a:xfrm>
            <a:off x="4673600" y="2927350"/>
            <a:ext cx="4013200" cy="1822450"/>
          </a:xfrm>
          <a:prstGeom prst="rect">
            <a:avLst/>
          </a:prstGeom>
          <a:noFill/>
          <a:ln w="9525">
            <a:noFill/>
          </a:ln>
        </p:spPr>
        <p:txBody>
          <a:bodyPr anchor="b"/>
          <a:lstStyle>
            <a:lvl1pPr marL="0" lvl="0" indent="0">
              <a:buNone/>
              <a:defRPr>
                <a:solidFill>
                  <a:schemeClr val="tx2"/>
                </a:solidFill>
              </a:defRPr>
            </a:lvl1pPr>
            <a:lvl2pPr marL="457200" lvl="1" indent="0" algn="ctr">
              <a:buNone/>
              <a:defRPr>
                <a:solidFill>
                  <a:schemeClr val="tx2"/>
                </a:solidFill>
              </a:defRPr>
            </a:lvl2pPr>
            <a:lvl3pPr marL="914400" lvl="2" indent="0" algn="ctr">
              <a:buNone/>
              <a:defRPr>
                <a:solidFill>
                  <a:schemeClr val="tx2"/>
                </a:solidFill>
              </a:defRPr>
            </a:lvl3pPr>
            <a:lvl4pPr marL="1371600" lvl="3" indent="0" algn="ctr">
              <a:buNone/>
              <a:defRPr>
                <a:solidFill>
                  <a:schemeClr val="tx2"/>
                </a:solidFill>
              </a:defRPr>
            </a:lvl4pPr>
            <a:lvl5pPr marL="1828800" lvl="4" indent="0" algn="ctr">
              <a:buNone/>
              <a:defRPr>
                <a:solidFill>
                  <a:schemeClr val="tx2"/>
                </a:solidFill>
              </a:defRPr>
            </a:lvl5pPr>
          </a:lstStyle>
          <a:p>
            <a:pPr lvl="0" fontAlgn="auto"/>
            <a:r>
              <a:rPr lang="zh-CN" altLang="en-US" strike="noStrike" noProof="1" dirty="0"/>
              <a:t>单击此处编辑母版副标题样式</a:t>
            </a:r>
            <a:endParaRPr lang="zh-CN" altLang="en-US" strike="noStrike" noProof="1" dirty="0"/>
          </a:p>
        </p:txBody>
      </p:sp>
      <p:sp>
        <p:nvSpPr>
          <p:cNvPr id="7180" name="标题 7179"/>
          <p:cNvSpPr>
            <a:spLocks noGrp="1"/>
          </p:cNvSpPr>
          <p:nvPr>
            <p:ph type="ctrTitle" sz="quarter"/>
          </p:nvPr>
        </p:nvSpPr>
        <p:spPr>
          <a:xfrm>
            <a:off x="685800" y="990600"/>
            <a:ext cx="8229600" cy="1905000"/>
          </a:xfrm>
          <a:prstGeom prst="roundRect">
            <a:avLst>
              <a:gd name="adj" fmla="val 50000"/>
            </a:avLst>
          </a:prstGeom>
          <a:noFill/>
          <a:ln w="9525">
            <a:noFill/>
          </a:ln>
        </p:spPr>
        <p:txBody>
          <a:bodyPr anchor="ctr"/>
          <a:lstStyle>
            <a:lvl1pPr lvl="0" algn="ctr">
              <a:defRPr>
                <a:solidFill>
                  <a:schemeClr val="tx1"/>
                </a:solidFill>
              </a:defRPr>
            </a:lvl1pPr>
          </a:lstStyle>
          <a:p>
            <a:pPr lvl="0" fontAlgn="auto"/>
            <a:r>
              <a:rPr lang="zh-CN" altLang="en-US" strike="noStrike" noProof="1" dirty="0"/>
              <a:t>单击此处编辑母版标题样式</a:t>
            </a:r>
            <a:endParaRPr lang="zh-CN" altLang="en-US" strike="noStrike" noProof="1" dirty="0"/>
          </a:p>
        </p:txBody>
      </p:sp>
      <p:sp>
        <p:nvSpPr>
          <p:cNvPr id="7177" name="日期占位符 7176"/>
          <p:cNvSpPr>
            <a:spLocks noGrp="1"/>
          </p:cNvSpPr>
          <p:nvPr>
            <p:ph type="dt" sz="quarter" idx="2"/>
          </p:nvPr>
        </p:nvSpPr>
        <p:spPr>
          <a:xfrm>
            <a:off x="2438400" y="6248400"/>
            <a:ext cx="2130425" cy="474663"/>
          </a:xfrm>
          <a:prstGeom prst="rect">
            <a:avLst/>
          </a:prstGeom>
          <a:noFill/>
          <a:ln w="9525">
            <a:noFill/>
          </a:ln>
        </p:spPr>
        <p:txBody>
          <a:bodyPr vert="horz" lIns="91440" tIns="45720" rIns="91440" bIns="45720" rtlCol="0" anchor="b">
            <a:normAutofit/>
          </a:bodyPr>
          <a:lstStyle>
            <a:lvl1pPr algn="r">
              <a:defRPr sz="1400">
                <a:solidFill>
                  <a:schemeClr val="bg1"/>
                </a:solidFill>
              </a:defRPr>
            </a:lvl1pPr>
          </a:lstStyle>
          <a:p>
            <a:pPr fontAlgn="base">
              <a:buClr>
                <a:schemeClr val="bg1"/>
              </a:buClr>
            </a:pPr>
            <a:endParaRPr lang="zh-CN" altLang="en-US" strike="noStrike" noProof="1" dirty="0">
              <a:latin typeface="Arial" panose="020B0604020202020204" pitchFamily="34" charset="0"/>
            </a:endParaRPr>
          </a:p>
        </p:txBody>
      </p:sp>
      <p:sp>
        <p:nvSpPr>
          <p:cNvPr id="7178" name="页脚占位符 7177"/>
          <p:cNvSpPr>
            <a:spLocks noGrp="1"/>
          </p:cNvSpPr>
          <p:nvPr>
            <p:ph type="ftr" sz="quarter" idx="3"/>
          </p:nvPr>
        </p:nvSpPr>
        <p:spPr>
          <a:xfrm>
            <a:off x="5791200" y="6248400"/>
            <a:ext cx="2897188" cy="474663"/>
          </a:xfrm>
          <a:prstGeom prst="rect">
            <a:avLst/>
          </a:prstGeom>
          <a:noFill/>
          <a:ln w="9525">
            <a:noFill/>
          </a:ln>
        </p:spPr>
        <p:txBody>
          <a:bodyPr vert="horz" lIns="91440" tIns="45720" rIns="91440" bIns="45720" rtlCol="0" anchor="b">
            <a:normAutofit/>
          </a:bodyPr>
          <a:lstStyle>
            <a:lvl1pPr algn="r">
              <a:defRPr sz="1400"/>
            </a:lvl1pPr>
          </a:lstStyle>
          <a:p>
            <a:pPr fontAlgn="base">
              <a:buClr>
                <a:schemeClr val="bg1"/>
              </a:buClr>
            </a:pPr>
            <a:endParaRPr lang="zh-CN" altLang="en-US" strike="noStrike" noProof="1" dirty="0">
              <a:latin typeface="Arial" panose="020B0604020202020204" pitchFamily="34" charset="0"/>
            </a:endParaRPr>
          </a:p>
        </p:txBody>
      </p:sp>
      <p:sp>
        <p:nvSpPr>
          <p:cNvPr id="7179" name="灯片编号占位符 7178"/>
          <p:cNvSpPr>
            <a:spLocks noGrp="1"/>
          </p:cNvSpPr>
          <p:nvPr>
            <p:ph type="sldNum" sz="quarter" idx="4"/>
          </p:nvPr>
        </p:nvSpPr>
        <p:spPr>
          <a:xfrm>
            <a:off x="76200" y="6248400"/>
            <a:ext cx="587375" cy="488950"/>
          </a:xfrm>
          <a:prstGeom prst="rect">
            <a:avLst/>
          </a:prstGeom>
          <a:noFill/>
          <a:ln w="9525">
            <a:noFill/>
          </a:ln>
        </p:spPr>
        <p:txBody>
          <a:bodyPr vert="horz" lIns="91440" tIns="45720" rIns="91440" bIns="45720" rtlCol="0" anchor="b">
            <a:normAutofit/>
          </a:bodyPr>
          <a:lstStyle>
            <a:lvl1pPr>
              <a:defRPr sz="2600" b="1">
                <a:solidFill>
                  <a:schemeClr val="bg1"/>
                </a:solidFill>
              </a:defRPr>
            </a:lvl1pPr>
          </a:lstStyle>
          <a:p>
            <a:pPr fontAlgn="base">
              <a:buClr>
                <a:schemeClr val="bg1"/>
              </a:buClr>
            </a:pPr>
            <a:fld id="{9A0DB2DC-4C9A-4742-B13C-FB6460FD3503}" type="slidenum">
              <a:rPr lang="zh-CN" altLang="en-US" strike="noStrike" noProof="1" dirty="0">
                <a:latin typeface="Arial" panose="020B0604020202020204" pitchFamily="34" charset="0"/>
                <a:ea typeface="宋体"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4099" name="组合 9"/>
          <p:cNvGrpSpPr/>
          <p:nvPr/>
        </p:nvGrpSpPr>
        <p:grpSpPr>
          <a:xfrm>
            <a:off x="7305675" y="5808663"/>
            <a:ext cx="1838325" cy="1047750"/>
            <a:chOff x="8387715" y="5596255"/>
            <a:chExt cx="3832225" cy="1250950"/>
          </a:xfrm>
        </p:grpSpPr>
        <p:grpSp>
          <p:nvGrpSpPr>
            <p:cNvPr id="4100"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952508"/>
            <a:ext cx="8139178" cy="5388907"/>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33" name="Shape 33"/>
          <p:cNvSpPr/>
          <p:nvPr>
            <p:ph type="title" hasCustomPrompt="1"/>
          </p:nvPr>
        </p:nvSpPr>
        <p:spPr>
          <a:prstGeom prst="rect">
            <a:avLst/>
          </a:prstGeom>
        </p:spPr>
        <p:txBody>
          <a:bodyPr/>
          <a:lstStyle/>
          <a:p>
            <a:pPr fontAlgn="auto"/>
            <a:r>
              <a:t>Click to add title</a:t>
            </a:r>
          </a:p>
        </p:txBody>
      </p:sp>
      <p:sp>
        <p:nvSpPr>
          <p:cNvPr id="34" name="Shape 34"/>
          <p:cNvSpPr/>
          <p:nvPr>
            <p:ph type="body" idx="1" hasCustomPrompt="1"/>
          </p:nvPr>
        </p:nvSpPr>
        <p:spPr>
          <a:prstGeom prst="rect">
            <a:avLst/>
          </a:prstGeom>
        </p:spPr>
        <p:txBody>
          <a:bodyPr/>
          <a:lstStyle/>
          <a:p>
            <a:pPr fontAlgn="auto"/>
            <a:r>
              <a:t>Click to add text</a:t>
            </a:r>
          </a:p>
        </p:txBody>
      </p:sp>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dirty="0"/>
          </a:p>
        </p:txBody>
      </p:sp>
      <p:sp>
        <p:nvSpPr>
          <p:cNvPr id="4" name="灯片编号占位符 3"/>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2531" name="组合 5"/>
          <p:cNvGrpSpPr/>
          <p:nvPr userDrawn="1"/>
        </p:nvGrpSpPr>
        <p:grpSpPr>
          <a:xfrm>
            <a:off x="0" y="3308350"/>
            <a:ext cx="8985250" cy="3559175"/>
            <a:chOff x="-327" y="3308985"/>
            <a:chExt cx="11980236" cy="3558432"/>
          </a:xfrm>
        </p:grpSpPr>
        <p:sp>
          <p:nvSpPr>
            <p:cNvPr id="47" name="矩形 2"/>
            <p:cNvSpPr/>
            <p:nvPr>
              <p:custDataLst>
                <p:tags r:id="rId2"/>
              </p:custDataLst>
            </p:nvPr>
          </p:nvSpPr>
          <p:spPr>
            <a:xfrm>
              <a:off x="4141279" y="4996026"/>
              <a:ext cx="4954776" cy="1729989"/>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48" name="矩形 2"/>
            <p:cNvSpPr/>
            <p:nvPr>
              <p:custDataLst>
                <p:tags r:id="rId3"/>
              </p:custDataLst>
            </p:nvPr>
          </p:nvSpPr>
          <p:spPr>
            <a:xfrm>
              <a:off x="2110217" y="5733350"/>
              <a:ext cx="2843039" cy="99266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49" name="矩形 2"/>
            <p:cNvSpPr/>
            <p:nvPr>
              <p:custDataLst>
                <p:tags r:id="rId4"/>
              </p:custDataLst>
            </p:nvPr>
          </p:nvSpPr>
          <p:spPr>
            <a:xfrm>
              <a:off x="3379042" y="5183284"/>
              <a:ext cx="1702459" cy="59442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0" name="矩形 2"/>
            <p:cNvSpPr/>
            <p:nvPr>
              <p:custDataLst>
                <p:tags r:id="rId5"/>
              </p:custDataLst>
            </p:nvPr>
          </p:nvSpPr>
          <p:spPr>
            <a:xfrm>
              <a:off x="620731" y="4816453"/>
              <a:ext cx="2758311" cy="961256"/>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1" name="矩形 2"/>
            <p:cNvSpPr/>
            <p:nvPr>
              <p:custDataLst>
                <p:tags r:id="rId6"/>
              </p:custDataLst>
            </p:nvPr>
          </p:nvSpPr>
          <p:spPr>
            <a:xfrm>
              <a:off x="423027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2" name="矩形 2"/>
            <p:cNvSpPr/>
            <p:nvPr>
              <p:custDataLst>
                <p:tags r:id="rId7"/>
              </p:custDataLst>
            </p:nvPr>
          </p:nvSpPr>
          <p:spPr>
            <a:xfrm>
              <a:off x="534835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3" name="矩形 2"/>
            <p:cNvSpPr/>
            <p:nvPr>
              <p:custDataLst>
                <p:tags r:id="rId8"/>
              </p:custDataLst>
            </p:nvPr>
          </p:nvSpPr>
          <p:spPr>
            <a:xfrm>
              <a:off x="5076268" y="5183284"/>
              <a:ext cx="1702459" cy="594423"/>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4" name="矩形 2"/>
            <p:cNvSpPr/>
            <p:nvPr>
              <p:custDataLst>
                <p:tags r:id="rId9"/>
              </p:custDataLst>
            </p:nvPr>
          </p:nvSpPr>
          <p:spPr>
            <a:xfrm>
              <a:off x="6771534" y="4970392"/>
              <a:ext cx="2316580" cy="80731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5" name="矩形 2"/>
            <p:cNvSpPr/>
            <p:nvPr>
              <p:custDataLst>
                <p:tags r:id="rId10"/>
              </p:custDataLst>
            </p:nvPr>
          </p:nvSpPr>
          <p:spPr>
            <a:xfrm>
              <a:off x="9123590" y="5320692"/>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6" name="矩形 2"/>
            <p:cNvSpPr/>
            <p:nvPr>
              <p:custDataLst>
                <p:tags r:id="rId11"/>
              </p:custDataLst>
            </p:nvPr>
          </p:nvSpPr>
          <p:spPr>
            <a:xfrm>
              <a:off x="9136870" y="5865870"/>
              <a:ext cx="2843039" cy="992663"/>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7" name="矩形 2"/>
            <p:cNvSpPr/>
            <p:nvPr>
              <p:custDataLst>
                <p:tags r:id="rId12"/>
              </p:custDataLst>
            </p:nvPr>
          </p:nvSpPr>
          <p:spPr>
            <a:xfrm>
              <a:off x="10521921" y="5320692"/>
              <a:ext cx="1311398" cy="457016"/>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8" name="矩形 2"/>
            <p:cNvSpPr/>
            <p:nvPr>
              <p:custDataLst>
                <p:tags r:id="rId13"/>
              </p:custDataLst>
            </p:nvPr>
          </p:nvSpPr>
          <p:spPr>
            <a:xfrm>
              <a:off x="9866221" y="4863677"/>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59" name="矩形 2"/>
            <p:cNvSpPr/>
            <p:nvPr>
              <p:custDataLst>
                <p:tags r:id="rId14"/>
              </p:custDataLst>
            </p:nvPr>
          </p:nvSpPr>
          <p:spPr>
            <a:xfrm>
              <a:off x="9228028" y="4412762"/>
              <a:ext cx="1293894" cy="45091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0" name="矩形 2"/>
            <p:cNvSpPr/>
            <p:nvPr>
              <p:custDataLst>
                <p:tags r:id="rId15"/>
              </p:custDataLst>
            </p:nvPr>
          </p:nvSpPr>
          <p:spPr>
            <a:xfrm>
              <a:off x="7916627" y="4406661"/>
              <a:ext cx="1311398" cy="457016"/>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1" name="矩形 2"/>
            <p:cNvSpPr/>
            <p:nvPr>
              <p:custDataLst>
                <p:tags r:id="rId16"/>
              </p:custDataLst>
            </p:nvPr>
          </p:nvSpPr>
          <p:spPr>
            <a:xfrm>
              <a:off x="6580543" y="6034861"/>
              <a:ext cx="1979502" cy="6911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86" name="任意多边形: 形状 85"/>
            <p:cNvSpPr/>
            <p:nvPr>
              <p:custDataLst>
                <p:tags r:id="rId17"/>
              </p:custDataLst>
            </p:nvPr>
          </p:nvSpPr>
          <p:spPr>
            <a:xfrm>
              <a:off x="-327" y="5400554"/>
              <a:ext cx="3609454" cy="1351964"/>
            </a:xfrm>
            <a:custGeom>
              <a:avLst/>
              <a:gdLst>
                <a:gd name="connsiteX0" fmla="*/ 1673409 w 3609454"/>
                <a:gd name="connsiteY0" fmla="*/ 0 h 1351964"/>
                <a:gd name="connsiteX1" fmla="*/ 3609454 w 3609454"/>
                <a:gd name="connsiteY1" fmla="*/ 1351964 h 1351964"/>
                <a:gd name="connsiteX2" fmla="*/ 0 w 3609454"/>
                <a:gd name="connsiteY2" fmla="*/ 1351964 h 1351964"/>
                <a:gd name="connsiteX3" fmla="*/ 0 w 3609454"/>
                <a:gd name="connsiteY3" fmla="*/ 1168556 h 1351964"/>
              </a:gdLst>
              <a:ahLst/>
              <a:cxnLst>
                <a:cxn ang="0">
                  <a:pos x="connsiteX0" y="connsiteY0"/>
                </a:cxn>
                <a:cxn ang="0">
                  <a:pos x="connsiteX1" y="connsiteY1"/>
                </a:cxn>
                <a:cxn ang="0">
                  <a:pos x="connsiteX2" y="connsiteY2"/>
                </a:cxn>
                <a:cxn ang="0">
                  <a:pos x="connsiteX3" y="connsiteY3"/>
                </a:cxn>
              </a:cxnLst>
              <a:rect l="l" t="t" r="r" b="b"/>
              <a:pathLst>
                <a:path w="3609454" h="1351964">
                  <a:moveTo>
                    <a:pt x="1673409" y="0"/>
                  </a:moveTo>
                  <a:lnTo>
                    <a:pt x="3609454" y="1351964"/>
                  </a:lnTo>
                  <a:lnTo>
                    <a:pt x="0" y="1351964"/>
                  </a:lnTo>
                  <a:lnTo>
                    <a:pt x="0" y="116855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3" name="矩形 2"/>
            <p:cNvSpPr/>
            <p:nvPr>
              <p:custDataLst>
                <p:tags r:id="rId18"/>
              </p:custDataLst>
            </p:nvPr>
          </p:nvSpPr>
          <p:spPr>
            <a:xfrm>
              <a:off x="3312660"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4" name="矩形 2"/>
            <p:cNvSpPr/>
            <p:nvPr>
              <p:custDataLst>
                <p:tags r:id="rId19"/>
              </p:custDataLst>
            </p:nvPr>
          </p:nvSpPr>
          <p:spPr>
            <a:xfrm>
              <a:off x="5473577"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5" name="矩形 2"/>
            <p:cNvSpPr/>
            <p:nvPr>
              <p:custDataLst>
                <p:tags r:id="rId20"/>
              </p:custDataLst>
            </p:nvPr>
          </p:nvSpPr>
          <p:spPr>
            <a:xfrm>
              <a:off x="8110554" y="5777010"/>
              <a:ext cx="2026072" cy="70607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6" name="矩形 2"/>
            <p:cNvSpPr/>
            <p:nvPr>
              <p:custDataLst>
                <p:tags r:id="rId21"/>
              </p:custDataLst>
            </p:nvPr>
          </p:nvSpPr>
          <p:spPr>
            <a:xfrm>
              <a:off x="3379043" y="4395731"/>
              <a:ext cx="762240" cy="265637"/>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fontAlgn="base"/>
              <a:endParaRPr lang="zh-CN" altLang="en-US" sz="1350" strike="noStrike" noProof="1" dirty="0">
                <a:latin typeface="微软雅黑" charset="-122"/>
                <a:ea typeface="微软雅黑" charset="-122"/>
              </a:endParaRPr>
            </a:p>
          </p:txBody>
        </p:sp>
        <p:sp>
          <p:nvSpPr>
            <p:cNvPr id="67" name="矩形 2"/>
            <p:cNvSpPr/>
            <p:nvPr>
              <p:custDataLst>
                <p:tags r:id="rId22"/>
              </p:custDataLst>
            </p:nvPr>
          </p:nvSpPr>
          <p:spPr>
            <a:xfrm>
              <a:off x="1342032" y="4965515"/>
              <a:ext cx="5443487" cy="1897025"/>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8" name="矩形 2"/>
            <p:cNvSpPr/>
            <p:nvPr>
              <p:custDataLst>
                <p:tags r:id="rId23"/>
              </p:custDataLst>
            </p:nvPr>
          </p:nvSpPr>
          <p:spPr>
            <a:xfrm>
              <a:off x="5865007" y="5830716"/>
              <a:ext cx="2961402" cy="103203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69" name="矩形 2"/>
            <p:cNvSpPr/>
            <p:nvPr>
              <p:custDataLst>
                <p:tags r:id="rId24"/>
              </p:custDataLst>
            </p:nvPr>
          </p:nvSpPr>
          <p:spPr>
            <a:xfrm>
              <a:off x="8369164" y="4981457"/>
              <a:ext cx="2313517"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0" name="矩形 2"/>
            <p:cNvSpPr/>
            <p:nvPr>
              <p:custDataLst>
                <p:tags r:id="rId25"/>
              </p:custDataLst>
            </p:nvPr>
          </p:nvSpPr>
          <p:spPr>
            <a:xfrm>
              <a:off x="6630343" y="4232048"/>
              <a:ext cx="1156753" cy="403123"/>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1" name="矩形 2"/>
            <p:cNvSpPr/>
            <p:nvPr>
              <p:custDataLst>
                <p:tags r:id="rId26"/>
              </p:custDataLst>
            </p:nvPr>
          </p:nvSpPr>
          <p:spPr>
            <a:xfrm>
              <a:off x="5286631" y="3609248"/>
              <a:ext cx="640865" cy="22333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lstStyle/>
            <a:p>
              <a:pPr algn="ctr" fontAlgn="base"/>
              <a:endParaRPr lang="zh-CN" altLang="en-US" sz="1350" strike="noStrike" noProof="1" dirty="0">
                <a:latin typeface="微软雅黑" charset="-122"/>
                <a:ea typeface="微软雅黑" charset="-122"/>
              </a:endParaRPr>
            </a:p>
          </p:txBody>
        </p:sp>
        <p:sp>
          <p:nvSpPr>
            <p:cNvPr id="72" name="矩形 2"/>
            <p:cNvSpPr/>
            <p:nvPr>
              <p:custDataLst>
                <p:tags r:id="rId27"/>
              </p:custDataLst>
            </p:nvPr>
          </p:nvSpPr>
          <p:spPr>
            <a:xfrm>
              <a:off x="6237546" y="3832588"/>
              <a:ext cx="762240" cy="26563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fontAlgn="base"/>
              <a:endParaRPr lang="zh-CN" altLang="en-US" sz="1350" strike="noStrike" noProof="1" dirty="0">
                <a:latin typeface="微软雅黑" charset="-122"/>
                <a:ea typeface="微软雅黑" charset="-122"/>
              </a:endParaRPr>
            </a:p>
          </p:txBody>
        </p:sp>
        <p:sp>
          <p:nvSpPr>
            <p:cNvPr id="73" name="矩形 2"/>
            <p:cNvSpPr/>
            <p:nvPr>
              <p:custDataLst>
                <p:tags r:id="rId28"/>
              </p:custDataLst>
            </p:nvPr>
          </p:nvSpPr>
          <p:spPr>
            <a:xfrm>
              <a:off x="9883725" y="4218145"/>
              <a:ext cx="551264" cy="19211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0000" lnSpcReduction="20000"/>
            </a:bodyPr>
            <a:lstStyle/>
            <a:p>
              <a:pPr algn="ctr" fontAlgn="base"/>
              <a:endParaRPr lang="zh-CN" altLang="en-US" sz="1350" strike="noStrike" noProof="1" dirty="0">
                <a:latin typeface="微软雅黑" charset="-122"/>
                <a:ea typeface="微软雅黑" charset="-122"/>
              </a:endParaRPr>
            </a:p>
          </p:txBody>
        </p:sp>
        <p:sp>
          <p:nvSpPr>
            <p:cNvPr id="74" name="矩形 2"/>
            <p:cNvSpPr/>
            <p:nvPr>
              <p:custDataLst>
                <p:tags r:id="rId29"/>
              </p:custDataLst>
            </p:nvPr>
          </p:nvSpPr>
          <p:spPr>
            <a:xfrm>
              <a:off x="10888538" y="4528550"/>
              <a:ext cx="908073"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5" name="矩形 2"/>
            <p:cNvSpPr/>
            <p:nvPr>
              <p:custDataLst>
                <p:tags r:id="rId30"/>
              </p:custDataLst>
            </p:nvPr>
          </p:nvSpPr>
          <p:spPr>
            <a:xfrm>
              <a:off x="4840475" y="5334302"/>
              <a:ext cx="3985933" cy="1391712"/>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6" name="矩形 2"/>
            <p:cNvSpPr/>
            <p:nvPr>
              <p:custDataLst>
                <p:tags r:id="rId31"/>
              </p:custDataLst>
            </p:nvPr>
          </p:nvSpPr>
          <p:spPr>
            <a:xfrm>
              <a:off x="9529226" y="5448654"/>
              <a:ext cx="1880864" cy="65671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7" name="矩形 2"/>
            <p:cNvSpPr/>
            <p:nvPr>
              <p:custDataLst>
                <p:tags r:id="rId32"/>
              </p:custDataLst>
            </p:nvPr>
          </p:nvSpPr>
          <p:spPr>
            <a:xfrm>
              <a:off x="453285" y="6192717"/>
              <a:ext cx="1880864" cy="65671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8" name="矩形 2"/>
            <p:cNvSpPr/>
            <p:nvPr>
              <p:custDataLst>
                <p:tags r:id="rId33"/>
              </p:custDataLst>
            </p:nvPr>
          </p:nvSpPr>
          <p:spPr>
            <a:xfrm>
              <a:off x="4809419" y="4389244"/>
              <a:ext cx="1118082" cy="39038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79" name="矩形 2"/>
            <p:cNvSpPr/>
            <p:nvPr>
              <p:custDataLst>
                <p:tags r:id="rId34"/>
              </p:custDataLst>
            </p:nvPr>
          </p:nvSpPr>
          <p:spPr>
            <a:xfrm>
              <a:off x="1448623" y="4624339"/>
              <a:ext cx="551264" cy="19211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0000" lnSpcReduction="20000"/>
            </a:bodyPr>
            <a:lstStyle/>
            <a:p>
              <a:pPr algn="ctr" fontAlgn="base"/>
              <a:endParaRPr lang="zh-CN" altLang="en-US" sz="1350" strike="noStrike" noProof="1" dirty="0">
                <a:latin typeface="微软雅黑" charset="-122"/>
                <a:ea typeface="微软雅黑" charset="-122"/>
              </a:endParaRPr>
            </a:p>
          </p:txBody>
        </p:sp>
        <p:sp>
          <p:nvSpPr>
            <p:cNvPr id="80" name="矩形 2"/>
            <p:cNvSpPr/>
            <p:nvPr>
              <p:custDataLst>
                <p:tags r:id="rId35"/>
              </p:custDataLst>
            </p:nvPr>
          </p:nvSpPr>
          <p:spPr>
            <a:xfrm>
              <a:off x="9410108" y="3308985"/>
              <a:ext cx="473616" cy="1650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32500" lnSpcReduction="20000"/>
            </a:bodyPr>
            <a:lstStyle/>
            <a:p>
              <a:pPr algn="ctr" fontAlgn="base"/>
              <a:endParaRPr lang="zh-CN" altLang="en-US" sz="1350" strike="noStrike" noProof="1" dirty="0">
                <a:latin typeface="微软雅黑" charset="-122"/>
                <a:ea typeface="微软雅黑" charset="-122"/>
              </a:endParaRPr>
            </a:p>
          </p:txBody>
        </p:sp>
        <p:sp>
          <p:nvSpPr>
            <p:cNvPr id="85" name="任意多边形: 形状 84"/>
            <p:cNvSpPr/>
            <p:nvPr userDrawn="1">
              <p:custDataLst>
                <p:tags r:id="rId36"/>
              </p:custDataLst>
            </p:nvPr>
          </p:nvSpPr>
          <p:spPr>
            <a:xfrm rot="21600000">
              <a:off x="682840" y="5807059"/>
              <a:ext cx="3068231" cy="1060358"/>
            </a:xfrm>
            <a:custGeom>
              <a:avLst/>
              <a:gdLst>
                <a:gd name="connsiteX0" fmla="*/ 1534119 w 3068231"/>
                <a:gd name="connsiteY0" fmla="*/ 0 h 1060358"/>
                <a:gd name="connsiteX1" fmla="*/ 3068231 w 3068231"/>
                <a:gd name="connsiteY1" fmla="*/ 1060358 h 1060358"/>
                <a:gd name="connsiteX2" fmla="*/ 0 w 3068231"/>
                <a:gd name="connsiteY2" fmla="*/ 1060358 h 1060358"/>
              </a:gdLst>
              <a:ahLst/>
              <a:cxnLst>
                <a:cxn ang="0">
                  <a:pos x="connsiteX0" y="connsiteY0"/>
                </a:cxn>
                <a:cxn ang="0">
                  <a:pos x="connsiteX1" y="connsiteY1"/>
                </a:cxn>
                <a:cxn ang="0">
                  <a:pos x="connsiteX2" y="connsiteY2"/>
                </a:cxn>
              </a:cxnLst>
              <a:rect l="l" t="t" r="r" b="b"/>
              <a:pathLst>
                <a:path w="3068231" h="1060358">
                  <a:moveTo>
                    <a:pt x="1534119" y="0"/>
                  </a:moveTo>
                  <a:lnTo>
                    <a:pt x="3068231" y="1060358"/>
                  </a:lnTo>
                  <a:lnTo>
                    <a:pt x="0" y="106035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82" name="矩形 2"/>
            <p:cNvSpPr/>
            <p:nvPr userDrawn="1">
              <p:custDataLst>
                <p:tags r:id="rId37"/>
              </p:custDataLst>
            </p:nvPr>
          </p:nvSpPr>
          <p:spPr>
            <a:xfrm rot="21600000">
              <a:off x="2119266" y="4858049"/>
              <a:ext cx="1170233"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83" name="矩形 2"/>
            <p:cNvSpPr/>
            <p:nvPr userDrawn="1">
              <p:custDataLst>
                <p:tags r:id="rId38"/>
              </p:custDataLst>
            </p:nvPr>
          </p:nvSpPr>
          <p:spPr>
            <a:xfrm rot="21600000">
              <a:off x="2533435" y="5261809"/>
              <a:ext cx="2337371"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sp>
          <p:nvSpPr>
            <p:cNvPr id="84" name="矩形 2"/>
            <p:cNvSpPr/>
            <p:nvPr userDrawn="1">
              <p:custDataLst>
                <p:tags r:id="rId39"/>
              </p:custDataLst>
            </p:nvPr>
          </p:nvSpPr>
          <p:spPr>
            <a:xfrm rot="21600000">
              <a:off x="203255" y="5556297"/>
              <a:ext cx="917435"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350" strike="noStrike" noProof="1" dirty="0">
                <a:latin typeface="微软雅黑" charset="-122"/>
                <a:ea typeface="微软雅黑" charset="-122"/>
              </a:endParaRPr>
            </a:p>
          </p:txBody>
        </p:sp>
      </p:grpSp>
      <p:sp>
        <p:nvSpPr>
          <p:cNvPr id="2" name="标题 1"/>
          <p:cNvSpPr>
            <a:spLocks noGrp="1"/>
          </p:cNvSpPr>
          <p:nvPr>
            <p:ph type="ctrTitle" hasCustomPrompt="1"/>
          </p:nvPr>
        </p:nvSpPr>
        <p:spPr>
          <a:xfrm>
            <a:off x="1582579" y="2051685"/>
            <a:ext cx="6159818" cy="1247140"/>
          </a:xfrm>
        </p:spPr>
        <p:txBody>
          <a:bodyPr wrap="square" lIns="90000" tIns="46800" rIns="90000" bIns="46800" anchor="b" anchorCtr="0">
            <a:normAutofit/>
          </a:bodyPr>
          <a:lstStyle>
            <a:lvl1pPr algn="ctr">
              <a:defRPr sz="6000" spc="600" baseline="0">
                <a:solidFill>
                  <a:schemeClr val="accent1"/>
                </a:solidFill>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582579" y="3308350"/>
            <a:ext cx="6159818" cy="565150"/>
          </a:xfrm>
        </p:spPr>
        <p:txBody>
          <a:bodyPr wrap="square" lIns="90000" tIns="46800" rIns="90000" bIns="46800">
            <a:normAutofit/>
          </a:bodyPr>
          <a:lstStyle>
            <a:lvl1pPr marL="0" indent="0" algn="ctr" eaLnBrk="1" fontAlgn="auto" latinLnBrk="0" hangingPunct="1">
              <a:lnSpc>
                <a:spcPct val="100000"/>
              </a:lnSpc>
              <a:buNone/>
              <a:defRPr sz="2800" u="none" strike="noStrike" kern="1200" cap="none" spc="0" normalizeH="0" baseline="0">
                <a:solidFill>
                  <a:schemeClr val="tx1">
                    <a:lumMod val="50000"/>
                    <a:lumOff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91" name="文本占位符 90"/>
          <p:cNvSpPr>
            <a:spLocks noGrp="1"/>
          </p:cNvSpPr>
          <p:nvPr>
            <p:ph type="body" sz="quarter" idx="13" hasCustomPrompt="1"/>
          </p:nvPr>
        </p:nvSpPr>
        <p:spPr>
          <a:xfrm>
            <a:off x="2940844" y="3921970"/>
            <a:ext cx="1727835" cy="467271"/>
          </a:xfrm>
        </p:spPr>
        <p:txBody>
          <a:bodyPr wrap="square" lIns="90000" tIns="46800" rIns="90000" bIns="46800">
            <a:normAutofit/>
          </a:bodyPr>
          <a:lstStyle>
            <a:lvl1pPr marL="0" indent="0" algn="r">
              <a:buNone/>
              <a:defRPr>
                <a:solidFill>
                  <a:schemeClr val="accent1"/>
                </a:solidFill>
              </a:defRPr>
            </a:lvl1pPr>
          </a:lstStyle>
          <a:p>
            <a:pPr lvl="0" fontAlgn="auto"/>
            <a:r>
              <a:rPr lang="zh-CN" altLang="en-US" strike="noStrike" noProof="1" dirty="0"/>
              <a:t>汇报人姓名</a:t>
            </a:r>
            <a:endParaRPr lang="zh-CN" altLang="en-US" strike="noStrike" noProof="1" dirty="0"/>
          </a:p>
        </p:txBody>
      </p:sp>
      <p:sp>
        <p:nvSpPr>
          <p:cNvPr id="5" name="文本占位符 4"/>
          <p:cNvSpPr>
            <a:spLocks noGrp="1"/>
          </p:cNvSpPr>
          <p:nvPr>
            <p:ph type="body" sz="quarter" idx="14" hasCustomPrompt="1"/>
          </p:nvPr>
        </p:nvSpPr>
        <p:spPr>
          <a:xfrm>
            <a:off x="4705673" y="3924300"/>
            <a:ext cx="1728000" cy="460800"/>
          </a:xfrm>
        </p:spPr>
        <p:txBody>
          <a:bodyPr wrap="square">
            <a:normAutofit/>
          </a:bodyPr>
          <a:lstStyle>
            <a:lvl1pPr marL="0" indent="0" algn="l">
              <a:lnSpc>
                <a:spcPct val="150000"/>
              </a:lnSpc>
              <a:buNone/>
              <a:defRPr>
                <a:solidFill>
                  <a:schemeClr val="accent1"/>
                </a:solidFill>
              </a:defRPr>
            </a:lvl1pPr>
          </a:lstStyle>
          <a:p>
            <a:pPr lvl="0" fontAlgn="auto"/>
            <a:r>
              <a:rPr lang="zh-CN" altLang="en-US" strike="noStrike" noProof="1" dirty="0"/>
              <a:t>汇报日期</a:t>
            </a:r>
            <a:endParaRPr lang="zh-CN" altLang="en-US" strike="noStrike" noProof="1" dirty="0"/>
          </a:p>
        </p:txBody>
      </p:sp>
      <p:sp>
        <p:nvSpPr>
          <p:cNvPr id="16" name="日期占位符 15"/>
          <p:cNvSpPr>
            <a:spLocks noGrp="1"/>
          </p:cNvSpPr>
          <p:nvPr>
            <p:ph type="dt" sz="half" idx="10"/>
            <p:custDataLst>
              <p:tags r:id="rId40"/>
            </p:custDataLst>
          </p:nvPr>
        </p:nvSpPr>
        <p:spPr>
          <a:xfrm>
            <a:off x="660400" y="6350000"/>
            <a:ext cx="2024063" cy="315913"/>
          </a:xfrm>
          <a:prstGeom prst="rect">
            <a:avLst/>
          </a:prstGeom>
        </p:spPr>
        <p:txBody>
          <a:bodyPr vert="horz" wrap="square"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17" name="页脚占位符 16"/>
          <p:cNvSpPr>
            <a:spLocks noGrp="1"/>
          </p:cNvSpPr>
          <p:nvPr>
            <p:ph type="ftr" sz="quarter" idx="11"/>
            <p:custDataLst>
              <p:tags r:id="rId41"/>
            </p:custDataLst>
          </p:nvPr>
        </p:nvSpPr>
        <p:spPr>
          <a:xfrm>
            <a:off x="3087688" y="6350000"/>
            <a:ext cx="2968625" cy="315913"/>
          </a:xfrm>
          <a:prstGeom prst="rect">
            <a:avLst/>
          </a:prstGeom>
        </p:spPr>
        <p:txBody>
          <a:bodyPr vert="horz" wrap="square"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42"/>
            </p:custDataLst>
          </p:nvPr>
        </p:nvSpPr>
        <p:spPr>
          <a:xfrm>
            <a:off x="6457950" y="6350000"/>
            <a:ext cx="2025650" cy="315913"/>
          </a:xfrm>
          <a:prstGeom prst="rect">
            <a:avLst/>
          </a:prstGeom>
        </p:spPr>
        <p:txBody>
          <a:bodyPr vert="horz" wrap="square"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23555" name="组合 9"/>
          <p:cNvGrpSpPr/>
          <p:nvPr userDrawn="1"/>
        </p:nvGrpSpPr>
        <p:grpSpPr>
          <a:xfrm>
            <a:off x="7305675" y="5808663"/>
            <a:ext cx="1838325" cy="1047750"/>
            <a:chOff x="8387715" y="5596255"/>
            <a:chExt cx="3832225" cy="1250950"/>
          </a:xfrm>
        </p:grpSpPr>
        <p:grpSp>
          <p:nvGrpSpPr>
            <p:cNvPr id="23556"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952508"/>
            <a:ext cx="8139178"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24579" name="组合 74"/>
          <p:cNvGrpSpPr/>
          <p:nvPr userDrawn="1"/>
        </p:nvGrpSpPr>
        <p:grpSpPr>
          <a:xfrm>
            <a:off x="-1587" y="-4762"/>
            <a:ext cx="9155112" cy="6877050"/>
            <a:chOff x="-3113" y="-4319"/>
            <a:chExt cx="12207609" cy="6877151"/>
          </a:xfrm>
        </p:grpSpPr>
        <p:grpSp>
          <p:nvGrpSpPr>
            <p:cNvPr id="24580" name="组合 6"/>
            <p:cNvGrpSpPr/>
            <p:nvPr userDrawn="1"/>
          </p:nvGrpSpPr>
          <p:grpSpPr>
            <a:xfrm rot="-5400000">
              <a:off x="4355939" y="-954004"/>
              <a:ext cx="3487329" cy="12166337"/>
              <a:chOff x="-47557" y="-574659"/>
              <a:chExt cx="2359071" cy="5688544"/>
            </a:xfrm>
          </p:grpSpPr>
          <p:sp>
            <p:nvSpPr>
              <p:cNvPr id="8" name="矩形 2"/>
              <p:cNvSpPr/>
              <p:nvPr>
                <p:custDataLst>
                  <p:tags r:id="rId2"/>
                </p:custDataLst>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 name="矩形 2"/>
              <p:cNvSpPr/>
              <p:nvPr>
                <p:custDataLst>
                  <p:tags r:id="rId3"/>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 name="矩形 2"/>
              <p:cNvSpPr/>
              <p:nvPr>
                <p:custDataLst>
                  <p:tags r:id="rId4"/>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1" name="矩形 2"/>
              <p:cNvSpPr/>
              <p:nvPr>
                <p:custDataLst>
                  <p:tags r:id="rId5"/>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2" name="矩形 2"/>
              <p:cNvSpPr/>
              <p:nvPr>
                <p:custDataLst>
                  <p:tags r:id="rId6"/>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 name="矩形 2"/>
              <p:cNvSpPr/>
              <p:nvPr>
                <p:custDataLst>
                  <p:tags r:id="rId7"/>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 name="矩形 2"/>
              <p:cNvSpPr/>
              <p:nvPr>
                <p:custDataLst>
                  <p:tags r:id="rId8"/>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 name="矩形 2"/>
              <p:cNvSpPr/>
              <p:nvPr>
                <p:custDataLst>
                  <p:tags r:id="rId9"/>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 name="矩形 2"/>
              <p:cNvSpPr/>
              <p:nvPr>
                <p:custDataLst>
                  <p:tags r:id="rId10"/>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 name="矩形 2"/>
              <p:cNvSpPr/>
              <p:nvPr>
                <p:custDataLst>
                  <p:tags r:id="rId11"/>
                </p:custDataLst>
              </p:nvPr>
            </p:nvSpPr>
            <p:spPr>
              <a:xfrm rot="5400000">
                <a:off x="-380104" y="4106626"/>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8" name="矩形 2"/>
              <p:cNvSpPr/>
              <p:nvPr>
                <p:custDataLst>
                  <p:tags r:id="rId12"/>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9" name="矩形 2"/>
              <p:cNvSpPr/>
              <p:nvPr>
                <p:custDataLst>
                  <p:tags r:id="rId13"/>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0" name="矩形 2"/>
              <p:cNvSpPr/>
              <p:nvPr>
                <p:custDataLst>
                  <p:tags r:id="rId14"/>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1" name="矩形 2"/>
              <p:cNvSpPr/>
              <p:nvPr>
                <p:custDataLst>
                  <p:tags r:id="rId15"/>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2" name="矩形 2"/>
              <p:cNvSpPr/>
              <p:nvPr>
                <p:custDataLst>
                  <p:tags r:id="rId16"/>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3" name="矩形 2"/>
              <p:cNvSpPr/>
              <p:nvPr>
                <p:custDataLst>
                  <p:tags r:id="rId17"/>
                </p:custDataLst>
              </p:nvPr>
            </p:nvSpPr>
            <p:spPr>
              <a:xfrm rot="5400000">
                <a:off x="-494714" y="-117379"/>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4" name="矩形 2"/>
              <p:cNvSpPr/>
              <p:nvPr>
                <p:custDataLst>
                  <p:tags r:id="rId18"/>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5" name="矩形 2"/>
              <p:cNvSpPr/>
              <p:nvPr>
                <p:custDataLst>
                  <p:tags r:id="rId19"/>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6" name="矩形 2"/>
              <p:cNvSpPr/>
              <p:nvPr>
                <p:custDataLst>
                  <p:tags r:id="rId20"/>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7" name="矩形 2"/>
              <p:cNvSpPr/>
              <p:nvPr>
                <p:custDataLst>
                  <p:tags r:id="rId21"/>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8" name="矩形 2"/>
              <p:cNvSpPr/>
              <p:nvPr>
                <p:custDataLst>
                  <p:tags r:id="rId22"/>
                </p:custDataLst>
              </p:nvPr>
            </p:nvSpPr>
            <p:spPr>
              <a:xfrm rot="5400000">
                <a:off x="-682379" y="790128"/>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9" name="矩形 2"/>
              <p:cNvSpPr/>
              <p:nvPr>
                <p:custDataLst>
                  <p:tags r:id="rId23"/>
                </p:custDataLst>
              </p:nvPr>
            </p:nvSpPr>
            <p:spPr>
              <a:xfrm rot="5400000">
                <a:off x="-397949" y="2613977"/>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0" name="矩形 2"/>
              <p:cNvSpPr/>
              <p:nvPr>
                <p:custDataLst>
                  <p:tags r:id="rId24"/>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1" name="矩形 2"/>
              <p:cNvSpPr/>
              <p:nvPr>
                <p:custDataLst>
                  <p:tags r:id="rId25"/>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2" name="矩形 2"/>
              <p:cNvSpPr/>
              <p:nvPr>
                <p:custDataLst>
                  <p:tags r:id="rId26"/>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3" name="矩形 2"/>
              <p:cNvSpPr/>
              <p:nvPr>
                <p:custDataLst>
                  <p:tags r:id="rId27"/>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4" name="矩形 2"/>
              <p:cNvSpPr/>
              <p:nvPr>
                <p:custDataLst>
                  <p:tags r:id="rId28"/>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5" name="矩形 2"/>
              <p:cNvSpPr/>
              <p:nvPr>
                <p:custDataLst>
                  <p:tags r:id="rId29"/>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6" name="矩形 2"/>
              <p:cNvSpPr/>
              <p:nvPr>
                <p:custDataLst>
                  <p:tags r:id="rId30"/>
                </p:custDataLst>
              </p:nvPr>
            </p:nvSpPr>
            <p:spPr>
              <a:xfrm rot="5400000">
                <a:off x="-470723" y="2255400"/>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7" name="矩形 2"/>
              <p:cNvSpPr/>
              <p:nvPr>
                <p:custDataLst>
                  <p:tags r:id="rId31"/>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8" name="矩形 2"/>
              <p:cNvSpPr/>
              <p:nvPr>
                <p:custDataLst>
                  <p:tags r:id="rId32"/>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9" name="矩形 2"/>
              <p:cNvSpPr/>
              <p:nvPr>
                <p:custDataLst>
                  <p:tags r:id="rId33"/>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0" name="矩形 2"/>
              <p:cNvSpPr/>
              <p:nvPr>
                <p:custDataLst>
                  <p:tags r:id="rId34"/>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nvGrpSpPr>
            <p:cNvPr id="24614" name="组合 40"/>
            <p:cNvGrpSpPr/>
            <p:nvPr userDrawn="1"/>
          </p:nvGrpSpPr>
          <p:grpSpPr>
            <a:xfrm rot="5400000">
              <a:off x="4376571" y="-4384003"/>
              <a:ext cx="3448241" cy="12207609"/>
              <a:chOff x="-21115" y="-576311"/>
              <a:chExt cx="2332629" cy="5707841"/>
            </a:xfrm>
          </p:grpSpPr>
          <p:sp>
            <p:nvSpPr>
              <p:cNvPr id="42" name="矩形 2"/>
              <p:cNvSpPr/>
              <p:nvPr>
                <p:custDataLst>
                  <p:tags r:id="rId35"/>
                </p:custDataLst>
              </p:nvPr>
            </p:nvSpPr>
            <p:spPr>
              <a:xfrm rot="5400000">
                <a:off x="-594199" y="2071882"/>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3" name="矩形 2"/>
              <p:cNvSpPr/>
              <p:nvPr>
                <p:custDataLst>
                  <p:tags r:id="rId36"/>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4" name="矩形 2"/>
              <p:cNvSpPr/>
              <p:nvPr>
                <p:custDataLst>
                  <p:tags r:id="rId37"/>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5" name="矩形 2"/>
              <p:cNvSpPr/>
              <p:nvPr>
                <p:custDataLst>
                  <p:tags r:id="rId38"/>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6" name="矩形 2"/>
              <p:cNvSpPr/>
              <p:nvPr>
                <p:custDataLst>
                  <p:tags r:id="rId39"/>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7" name="矩形 2"/>
              <p:cNvSpPr/>
              <p:nvPr>
                <p:custDataLst>
                  <p:tags r:id="rId40"/>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8" name="矩形 2"/>
              <p:cNvSpPr/>
              <p:nvPr>
                <p:custDataLst>
                  <p:tags r:id="rId41"/>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9" name="矩形 2"/>
              <p:cNvSpPr/>
              <p:nvPr>
                <p:custDataLst>
                  <p:tags r:id="rId42"/>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0" name="矩形 2"/>
              <p:cNvSpPr/>
              <p:nvPr>
                <p:custDataLst>
                  <p:tags r:id="rId43"/>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1" name="矩形 2"/>
              <p:cNvSpPr/>
              <p:nvPr>
                <p:custDataLst>
                  <p:tags r:id="rId44"/>
                </p:custDataLst>
              </p:nvPr>
            </p:nvSpPr>
            <p:spPr>
              <a:xfrm rot="5400000">
                <a:off x="-345213" y="4124271"/>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2" name="矩形 2"/>
              <p:cNvSpPr/>
              <p:nvPr>
                <p:custDataLst>
                  <p:tags r:id="rId45"/>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3" name="矩形 2"/>
              <p:cNvSpPr/>
              <p:nvPr>
                <p:custDataLst>
                  <p:tags r:id="rId46"/>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4" name="矩形 2"/>
              <p:cNvSpPr/>
              <p:nvPr>
                <p:custDataLst>
                  <p:tags r:id="rId47"/>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5" name="矩形 2"/>
              <p:cNvSpPr/>
              <p:nvPr>
                <p:custDataLst>
                  <p:tags r:id="rId48"/>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6" name="矩形 2"/>
              <p:cNvSpPr/>
              <p:nvPr>
                <p:custDataLst>
                  <p:tags r:id="rId49"/>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p:custDataLst>
                  <p:tags r:id="rId50"/>
                </p:custDataLst>
              </p:nvPr>
            </p:nvSpPr>
            <p:spPr>
              <a:xfrm rot="5400000">
                <a:off x="-475384" y="-119031"/>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8" name="矩形 2"/>
              <p:cNvSpPr/>
              <p:nvPr>
                <p:custDataLst>
                  <p:tags r:id="rId51"/>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9" name="矩形 2"/>
              <p:cNvSpPr/>
              <p:nvPr>
                <p:custDataLst>
                  <p:tags r:id="rId52"/>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0" name="矩形 2"/>
              <p:cNvSpPr/>
              <p:nvPr>
                <p:custDataLst>
                  <p:tags r:id="rId53"/>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1" name="矩形 2"/>
              <p:cNvSpPr/>
              <p:nvPr>
                <p:custDataLst>
                  <p:tags r:id="rId54"/>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2" name="矩形 2"/>
              <p:cNvSpPr/>
              <p:nvPr>
                <p:custDataLst>
                  <p:tags r:id="rId55"/>
                </p:custDataLst>
              </p:nvPr>
            </p:nvSpPr>
            <p:spPr>
              <a:xfrm rot="5400000">
                <a:off x="-663511" y="782422"/>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3" name="矩形 2"/>
              <p:cNvSpPr/>
              <p:nvPr>
                <p:custDataLst>
                  <p:tags r:id="rId56"/>
                </p:custDataLst>
              </p:nvPr>
            </p:nvSpPr>
            <p:spPr>
              <a:xfrm rot="5400000">
                <a:off x="-371507" y="2638325"/>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4" name="矩形 2"/>
              <p:cNvSpPr/>
              <p:nvPr>
                <p:custDataLst>
                  <p:tags r:id="rId57"/>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5" name="矩形 2"/>
              <p:cNvSpPr/>
              <p:nvPr>
                <p:custDataLst>
                  <p:tags r:id="rId58"/>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6" name="矩形 2"/>
              <p:cNvSpPr/>
              <p:nvPr>
                <p:custDataLst>
                  <p:tags r:id="rId59"/>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7" name="矩形 2"/>
              <p:cNvSpPr/>
              <p:nvPr>
                <p:custDataLst>
                  <p:tags r:id="rId60"/>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8" name="矩形 2"/>
              <p:cNvSpPr/>
              <p:nvPr>
                <p:custDataLst>
                  <p:tags r:id="rId61"/>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9" name="矩形 2"/>
              <p:cNvSpPr/>
              <p:nvPr>
                <p:custDataLst>
                  <p:tags r:id="rId62"/>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0" name="矩形 2"/>
              <p:cNvSpPr/>
              <p:nvPr>
                <p:custDataLst>
                  <p:tags r:id="rId63"/>
                </p:custDataLst>
              </p:nvPr>
            </p:nvSpPr>
            <p:spPr>
              <a:xfrm rot="5400000">
                <a:off x="-470723" y="2255400"/>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1" name="矩形 2"/>
              <p:cNvSpPr/>
              <p:nvPr>
                <p:custDataLst>
                  <p:tags r:id="rId64"/>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2" name="矩形 2"/>
              <p:cNvSpPr/>
              <p:nvPr>
                <p:custDataLst>
                  <p:tags r:id="rId65"/>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3" name="矩形 2"/>
              <p:cNvSpPr/>
              <p:nvPr>
                <p:custDataLst>
                  <p:tags r:id="rId66"/>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4" name="矩形 2"/>
              <p:cNvSpPr/>
              <p:nvPr>
                <p:custDataLst>
                  <p:tags r:id="rId67"/>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sp>
        <p:nvSpPr>
          <p:cNvPr id="76" name="矩形 75"/>
          <p:cNvSpPr/>
          <p:nvPr userDrawn="1">
            <p:custDataLst>
              <p:tags r:id="rId68"/>
            </p:custDataLst>
          </p:nvPr>
        </p:nvSpPr>
        <p:spPr>
          <a:xfrm>
            <a:off x="0" y="-19050"/>
            <a:ext cx="9140825" cy="6873875"/>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标题 1"/>
          <p:cNvSpPr>
            <a:spLocks noGrp="1"/>
          </p:cNvSpPr>
          <p:nvPr>
            <p:ph type="title" hasCustomPrompt="1"/>
          </p:nvPr>
        </p:nvSpPr>
        <p:spPr>
          <a:xfrm>
            <a:off x="2022915" y="2796079"/>
            <a:ext cx="5098869" cy="774150"/>
          </a:xfrm>
        </p:spPr>
        <p:txBody>
          <a:bodyPr lIns="90000" tIns="46800" rIns="90000" bIns="46800" anchor="b" anchorCtr="0">
            <a:normAutofit/>
          </a:bodyPr>
          <a:lstStyle>
            <a:lvl1pPr algn="ctr">
              <a:defRPr sz="4400" u="none" strike="noStrike" kern="1200" cap="none" spc="300" normalizeH="0" baseline="0">
                <a:solidFill>
                  <a:schemeClr val="accent1"/>
                </a:solidFill>
                <a:uFillTx/>
                <a:latin typeface="Arial" panose="020B0604020202020204" pitchFamily="34" charset="0"/>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2022565" y="3641680"/>
            <a:ext cx="5098870" cy="1411950"/>
          </a:xfrm>
        </p:spPr>
        <p:txBody>
          <a:bodyPr lIns="90000" tIns="4680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50000"/>
                    <a:lumOff val="50000"/>
                  </a:schemeClr>
                </a:solidFill>
                <a:uFillTx/>
                <a:latin typeface="Arial" panose="020B0604020202020204" pitchFamily="34" charset="0"/>
                <a:ea typeface="微软雅黑"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69"/>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70"/>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1"/>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25603" name="组合 9"/>
          <p:cNvGrpSpPr/>
          <p:nvPr userDrawn="1"/>
        </p:nvGrpSpPr>
        <p:grpSpPr>
          <a:xfrm>
            <a:off x="7305675" y="5808663"/>
            <a:ext cx="1838325" cy="1047750"/>
            <a:chOff x="8387715" y="5596255"/>
            <a:chExt cx="3832225" cy="1250950"/>
          </a:xfrm>
        </p:grpSpPr>
        <p:grpSp>
          <p:nvGrpSpPr>
            <p:cNvPr id="25604"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502448" y="952508"/>
            <a:ext cx="396243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952508"/>
            <a:ext cx="3962432" cy="5388907"/>
          </a:xfrm>
        </p:spPr>
        <p:txBody>
          <a:bodyPr>
            <a:noAutofit/>
          </a:bodyPr>
          <a:lstStyle>
            <a:lvl1pPr>
              <a:defRPr sz="1600">
                <a:latin typeface="微软雅黑" charset="-122"/>
                <a:ea typeface="微软雅黑" charset="-122"/>
              </a:defRPr>
            </a:lvl1pPr>
            <a:lvl2pPr>
              <a:defRPr sz="1600">
                <a:latin typeface="微软雅黑" charset="-122"/>
                <a:ea typeface="微软雅黑" charset="-122"/>
              </a:defRPr>
            </a:lvl2pPr>
            <a:lvl3pPr>
              <a:defRPr sz="1600">
                <a:latin typeface="微软雅黑" charset="-122"/>
                <a:ea typeface="微软雅黑" charset="-122"/>
              </a:defRPr>
            </a:lvl3pPr>
            <a:lvl4pPr>
              <a:defRPr sz="1600">
                <a:latin typeface="微软雅黑" charset="-122"/>
                <a:ea typeface="微软雅黑" charset="-122"/>
              </a:defRPr>
            </a:lvl4pPr>
            <a:lvl5pPr>
              <a:defRPr sz="1600">
                <a:latin typeface="微软雅黑" charset="-122"/>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26627" name="组合 9"/>
          <p:cNvGrpSpPr/>
          <p:nvPr userDrawn="1"/>
        </p:nvGrpSpPr>
        <p:grpSpPr>
          <a:xfrm>
            <a:off x="7305675" y="5808663"/>
            <a:ext cx="1838325" cy="1047750"/>
            <a:chOff x="8387715" y="5596255"/>
            <a:chExt cx="3832225" cy="1250950"/>
          </a:xfrm>
        </p:grpSpPr>
        <p:grpSp>
          <p:nvGrpSpPr>
            <p:cNvPr id="26628" name="组合 10"/>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952508"/>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charset="-122"/>
                <a:ea typeface="微软雅黑"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406525"/>
            <a:ext cx="39624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952508"/>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charset="-122"/>
                <a:ea typeface="微软雅黑"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406525"/>
            <a:ext cx="396243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27651" name="组合 133"/>
          <p:cNvGrpSpPr/>
          <p:nvPr userDrawn="1"/>
        </p:nvGrpSpPr>
        <p:grpSpPr>
          <a:xfrm>
            <a:off x="0" y="3311525"/>
            <a:ext cx="9155113" cy="3559175"/>
            <a:chOff x="-327" y="3308985"/>
            <a:chExt cx="11980236" cy="3558432"/>
          </a:xfrm>
        </p:grpSpPr>
        <p:sp>
          <p:nvSpPr>
            <p:cNvPr id="135" name="矩形 2"/>
            <p:cNvSpPr/>
            <p:nvPr>
              <p:custDataLst>
                <p:tags r:id="rId2"/>
              </p:custDataLst>
            </p:nvPr>
          </p:nvSpPr>
          <p:spPr>
            <a:xfrm>
              <a:off x="4141279" y="4996026"/>
              <a:ext cx="4954776" cy="1729989"/>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6" name="矩形 2"/>
            <p:cNvSpPr/>
            <p:nvPr>
              <p:custDataLst>
                <p:tags r:id="rId3"/>
              </p:custDataLst>
            </p:nvPr>
          </p:nvSpPr>
          <p:spPr>
            <a:xfrm>
              <a:off x="2110217" y="5733350"/>
              <a:ext cx="2843039" cy="99266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7" name="矩形 2"/>
            <p:cNvSpPr/>
            <p:nvPr>
              <p:custDataLst>
                <p:tags r:id="rId4"/>
              </p:custDataLst>
            </p:nvPr>
          </p:nvSpPr>
          <p:spPr>
            <a:xfrm>
              <a:off x="3379042" y="5183284"/>
              <a:ext cx="1702459" cy="59442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8" name="矩形 2"/>
            <p:cNvSpPr/>
            <p:nvPr>
              <p:custDataLst>
                <p:tags r:id="rId5"/>
              </p:custDataLst>
            </p:nvPr>
          </p:nvSpPr>
          <p:spPr>
            <a:xfrm>
              <a:off x="620731" y="4816453"/>
              <a:ext cx="2758311" cy="961256"/>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9" name="矩形 2"/>
            <p:cNvSpPr/>
            <p:nvPr>
              <p:custDataLst>
                <p:tags r:id="rId6"/>
              </p:custDataLst>
            </p:nvPr>
          </p:nvSpPr>
          <p:spPr>
            <a:xfrm>
              <a:off x="423027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0" name="矩形 2"/>
            <p:cNvSpPr/>
            <p:nvPr>
              <p:custDataLst>
                <p:tags r:id="rId7"/>
              </p:custDataLst>
            </p:nvPr>
          </p:nvSpPr>
          <p:spPr>
            <a:xfrm>
              <a:off x="534835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1" name="矩形 2"/>
            <p:cNvSpPr/>
            <p:nvPr>
              <p:custDataLst>
                <p:tags r:id="rId8"/>
              </p:custDataLst>
            </p:nvPr>
          </p:nvSpPr>
          <p:spPr>
            <a:xfrm>
              <a:off x="5076268" y="5183284"/>
              <a:ext cx="1702459" cy="594423"/>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2" name="矩形 2"/>
            <p:cNvSpPr/>
            <p:nvPr>
              <p:custDataLst>
                <p:tags r:id="rId9"/>
              </p:custDataLst>
            </p:nvPr>
          </p:nvSpPr>
          <p:spPr>
            <a:xfrm>
              <a:off x="6771534" y="4970392"/>
              <a:ext cx="2316580" cy="80731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3" name="矩形 2"/>
            <p:cNvSpPr/>
            <p:nvPr>
              <p:custDataLst>
                <p:tags r:id="rId10"/>
              </p:custDataLst>
            </p:nvPr>
          </p:nvSpPr>
          <p:spPr>
            <a:xfrm>
              <a:off x="9123590" y="5320692"/>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4" name="矩形 2"/>
            <p:cNvSpPr/>
            <p:nvPr>
              <p:custDataLst>
                <p:tags r:id="rId11"/>
              </p:custDataLst>
            </p:nvPr>
          </p:nvSpPr>
          <p:spPr>
            <a:xfrm>
              <a:off x="9136870" y="5865870"/>
              <a:ext cx="2843039" cy="992663"/>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5" name="矩形 2"/>
            <p:cNvSpPr/>
            <p:nvPr>
              <p:custDataLst>
                <p:tags r:id="rId12"/>
              </p:custDataLst>
            </p:nvPr>
          </p:nvSpPr>
          <p:spPr>
            <a:xfrm>
              <a:off x="10521921" y="5320692"/>
              <a:ext cx="1311398" cy="457016"/>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6" name="矩形 2"/>
            <p:cNvSpPr/>
            <p:nvPr>
              <p:custDataLst>
                <p:tags r:id="rId13"/>
              </p:custDataLst>
            </p:nvPr>
          </p:nvSpPr>
          <p:spPr>
            <a:xfrm>
              <a:off x="9866221" y="4863677"/>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7" name="矩形 2"/>
            <p:cNvSpPr/>
            <p:nvPr>
              <p:custDataLst>
                <p:tags r:id="rId14"/>
              </p:custDataLst>
            </p:nvPr>
          </p:nvSpPr>
          <p:spPr>
            <a:xfrm>
              <a:off x="9228028" y="4412762"/>
              <a:ext cx="1293894" cy="45091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8" name="矩形 2"/>
            <p:cNvSpPr/>
            <p:nvPr>
              <p:custDataLst>
                <p:tags r:id="rId15"/>
              </p:custDataLst>
            </p:nvPr>
          </p:nvSpPr>
          <p:spPr>
            <a:xfrm>
              <a:off x="7916627" y="4406661"/>
              <a:ext cx="1311398" cy="457016"/>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9" name="矩形 2"/>
            <p:cNvSpPr/>
            <p:nvPr>
              <p:custDataLst>
                <p:tags r:id="rId16"/>
              </p:custDataLst>
            </p:nvPr>
          </p:nvSpPr>
          <p:spPr>
            <a:xfrm>
              <a:off x="6580543" y="6034861"/>
              <a:ext cx="1979502" cy="6911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0" name="任意多边形: 形状 149"/>
            <p:cNvSpPr/>
            <p:nvPr>
              <p:custDataLst>
                <p:tags r:id="rId17"/>
              </p:custDataLst>
            </p:nvPr>
          </p:nvSpPr>
          <p:spPr>
            <a:xfrm>
              <a:off x="-327" y="5400554"/>
              <a:ext cx="3609454" cy="1351964"/>
            </a:xfrm>
            <a:custGeom>
              <a:avLst/>
              <a:gdLst>
                <a:gd name="connsiteX0" fmla="*/ 1673409 w 3609454"/>
                <a:gd name="connsiteY0" fmla="*/ 0 h 1351964"/>
                <a:gd name="connsiteX1" fmla="*/ 3609454 w 3609454"/>
                <a:gd name="connsiteY1" fmla="*/ 1351964 h 1351964"/>
                <a:gd name="connsiteX2" fmla="*/ 0 w 3609454"/>
                <a:gd name="connsiteY2" fmla="*/ 1351964 h 1351964"/>
                <a:gd name="connsiteX3" fmla="*/ 0 w 3609454"/>
                <a:gd name="connsiteY3" fmla="*/ 1168556 h 1351964"/>
              </a:gdLst>
              <a:ahLst/>
              <a:cxnLst>
                <a:cxn ang="0">
                  <a:pos x="connsiteX0" y="connsiteY0"/>
                </a:cxn>
                <a:cxn ang="0">
                  <a:pos x="connsiteX1" y="connsiteY1"/>
                </a:cxn>
                <a:cxn ang="0">
                  <a:pos x="connsiteX2" y="connsiteY2"/>
                </a:cxn>
                <a:cxn ang="0">
                  <a:pos x="connsiteX3" y="connsiteY3"/>
                </a:cxn>
              </a:cxnLst>
              <a:rect l="l" t="t" r="r" b="b"/>
              <a:pathLst>
                <a:path w="3609454" h="1351964">
                  <a:moveTo>
                    <a:pt x="1673409" y="0"/>
                  </a:moveTo>
                  <a:lnTo>
                    <a:pt x="3609454" y="1351964"/>
                  </a:lnTo>
                  <a:lnTo>
                    <a:pt x="0" y="1351964"/>
                  </a:lnTo>
                  <a:lnTo>
                    <a:pt x="0" y="116855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350" strike="noStrike" noProof="1" dirty="0">
                <a:latin typeface="微软雅黑" charset="-122"/>
                <a:ea typeface="微软雅黑" charset="-122"/>
              </a:endParaRPr>
            </a:p>
          </p:txBody>
        </p:sp>
        <p:sp>
          <p:nvSpPr>
            <p:cNvPr id="151" name="矩形 2"/>
            <p:cNvSpPr/>
            <p:nvPr>
              <p:custDataLst>
                <p:tags r:id="rId18"/>
              </p:custDataLst>
            </p:nvPr>
          </p:nvSpPr>
          <p:spPr>
            <a:xfrm>
              <a:off x="3312660"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2" name="矩形 2"/>
            <p:cNvSpPr/>
            <p:nvPr>
              <p:custDataLst>
                <p:tags r:id="rId19"/>
              </p:custDataLst>
            </p:nvPr>
          </p:nvSpPr>
          <p:spPr>
            <a:xfrm>
              <a:off x="5473577"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3" name="矩形 2"/>
            <p:cNvSpPr/>
            <p:nvPr>
              <p:custDataLst>
                <p:tags r:id="rId20"/>
              </p:custDataLst>
            </p:nvPr>
          </p:nvSpPr>
          <p:spPr>
            <a:xfrm>
              <a:off x="8110554" y="5777010"/>
              <a:ext cx="2026072" cy="70607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4" name="矩形 2"/>
            <p:cNvSpPr/>
            <p:nvPr>
              <p:custDataLst>
                <p:tags r:id="rId21"/>
              </p:custDataLst>
            </p:nvPr>
          </p:nvSpPr>
          <p:spPr>
            <a:xfrm>
              <a:off x="3379043" y="4395731"/>
              <a:ext cx="762240" cy="265637"/>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5" name="矩形 2"/>
            <p:cNvSpPr/>
            <p:nvPr>
              <p:custDataLst>
                <p:tags r:id="rId22"/>
              </p:custDataLst>
            </p:nvPr>
          </p:nvSpPr>
          <p:spPr>
            <a:xfrm>
              <a:off x="1342032" y="4965515"/>
              <a:ext cx="5443487" cy="1897025"/>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6" name="矩形 2"/>
            <p:cNvSpPr/>
            <p:nvPr>
              <p:custDataLst>
                <p:tags r:id="rId23"/>
              </p:custDataLst>
            </p:nvPr>
          </p:nvSpPr>
          <p:spPr>
            <a:xfrm>
              <a:off x="5865007" y="5830716"/>
              <a:ext cx="2961402" cy="103203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7" name="矩形 2"/>
            <p:cNvSpPr/>
            <p:nvPr>
              <p:custDataLst>
                <p:tags r:id="rId24"/>
              </p:custDataLst>
            </p:nvPr>
          </p:nvSpPr>
          <p:spPr>
            <a:xfrm>
              <a:off x="8369164" y="4981457"/>
              <a:ext cx="2313517"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8" name="矩形 2"/>
            <p:cNvSpPr/>
            <p:nvPr>
              <p:custDataLst>
                <p:tags r:id="rId25"/>
              </p:custDataLst>
            </p:nvPr>
          </p:nvSpPr>
          <p:spPr>
            <a:xfrm>
              <a:off x="6630343" y="4232048"/>
              <a:ext cx="1156753" cy="403123"/>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9" name="矩形 2"/>
            <p:cNvSpPr/>
            <p:nvPr>
              <p:custDataLst>
                <p:tags r:id="rId26"/>
              </p:custDataLst>
            </p:nvPr>
          </p:nvSpPr>
          <p:spPr>
            <a:xfrm>
              <a:off x="5286631" y="3609248"/>
              <a:ext cx="640865" cy="22333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0" name="矩形 2"/>
            <p:cNvSpPr/>
            <p:nvPr>
              <p:custDataLst>
                <p:tags r:id="rId27"/>
              </p:custDataLst>
            </p:nvPr>
          </p:nvSpPr>
          <p:spPr>
            <a:xfrm>
              <a:off x="6237546" y="3832588"/>
              <a:ext cx="762240" cy="26563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1" name="矩形 2"/>
            <p:cNvSpPr/>
            <p:nvPr>
              <p:custDataLst>
                <p:tags r:id="rId28"/>
              </p:custDataLst>
            </p:nvPr>
          </p:nvSpPr>
          <p:spPr>
            <a:xfrm>
              <a:off x="9883725" y="4218145"/>
              <a:ext cx="551264" cy="19211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2" name="矩形 2"/>
            <p:cNvSpPr/>
            <p:nvPr>
              <p:custDataLst>
                <p:tags r:id="rId29"/>
              </p:custDataLst>
            </p:nvPr>
          </p:nvSpPr>
          <p:spPr>
            <a:xfrm>
              <a:off x="10888538" y="4528550"/>
              <a:ext cx="908073"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3" name="矩形 2"/>
            <p:cNvSpPr/>
            <p:nvPr>
              <p:custDataLst>
                <p:tags r:id="rId30"/>
              </p:custDataLst>
            </p:nvPr>
          </p:nvSpPr>
          <p:spPr>
            <a:xfrm>
              <a:off x="4840475" y="5334302"/>
              <a:ext cx="3985933" cy="1391712"/>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4" name="矩形 2"/>
            <p:cNvSpPr/>
            <p:nvPr>
              <p:custDataLst>
                <p:tags r:id="rId31"/>
              </p:custDataLst>
            </p:nvPr>
          </p:nvSpPr>
          <p:spPr>
            <a:xfrm>
              <a:off x="9529226" y="5448654"/>
              <a:ext cx="1880864" cy="65671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5" name="矩形 2"/>
            <p:cNvSpPr/>
            <p:nvPr>
              <p:custDataLst>
                <p:tags r:id="rId32"/>
              </p:custDataLst>
            </p:nvPr>
          </p:nvSpPr>
          <p:spPr>
            <a:xfrm>
              <a:off x="453285" y="6192717"/>
              <a:ext cx="1880864" cy="65671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6" name="矩形 2"/>
            <p:cNvSpPr/>
            <p:nvPr>
              <p:custDataLst>
                <p:tags r:id="rId33"/>
              </p:custDataLst>
            </p:nvPr>
          </p:nvSpPr>
          <p:spPr>
            <a:xfrm>
              <a:off x="4809419" y="4389244"/>
              <a:ext cx="1118082" cy="39038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7" name="矩形 2"/>
            <p:cNvSpPr/>
            <p:nvPr>
              <p:custDataLst>
                <p:tags r:id="rId34"/>
              </p:custDataLst>
            </p:nvPr>
          </p:nvSpPr>
          <p:spPr>
            <a:xfrm>
              <a:off x="1448623" y="4624339"/>
              <a:ext cx="551264" cy="19211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8" name="矩形 2"/>
            <p:cNvSpPr/>
            <p:nvPr>
              <p:custDataLst>
                <p:tags r:id="rId35"/>
              </p:custDataLst>
            </p:nvPr>
          </p:nvSpPr>
          <p:spPr>
            <a:xfrm>
              <a:off x="9410108" y="3308985"/>
              <a:ext cx="473616" cy="1650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9" name="任意多边形: 形状 168"/>
            <p:cNvSpPr/>
            <p:nvPr userDrawn="1">
              <p:custDataLst>
                <p:tags r:id="rId36"/>
              </p:custDataLst>
            </p:nvPr>
          </p:nvSpPr>
          <p:spPr>
            <a:xfrm rot="21600000">
              <a:off x="682840" y="5807059"/>
              <a:ext cx="3068231" cy="1060358"/>
            </a:xfrm>
            <a:custGeom>
              <a:avLst/>
              <a:gdLst>
                <a:gd name="connsiteX0" fmla="*/ 1534119 w 3068231"/>
                <a:gd name="connsiteY0" fmla="*/ 0 h 1060358"/>
                <a:gd name="connsiteX1" fmla="*/ 3068231 w 3068231"/>
                <a:gd name="connsiteY1" fmla="*/ 1060358 h 1060358"/>
                <a:gd name="connsiteX2" fmla="*/ 0 w 3068231"/>
                <a:gd name="connsiteY2" fmla="*/ 1060358 h 1060358"/>
              </a:gdLst>
              <a:ahLst/>
              <a:cxnLst>
                <a:cxn ang="0">
                  <a:pos x="connsiteX0" y="connsiteY0"/>
                </a:cxn>
                <a:cxn ang="0">
                  <a:pos x="connsiteX1" y="connsiteY1"/>
                </a:cxn>
                <a:cxn ang="0">
                  <a:pos x="connsiteX2" y="connsiteY2"/>
                </a:cxn>
              </a:cxnLst>
              <a:rect l="l" t="t" r="r" b="b"/>
              <a:pathLst>
                <a:path w="3068231" h="1060358">
                  <a:moveTo>
                    <a:pt x="1534119" y="0"/>
                  </a:moveTo>
                  <a:lnTo>
                    <a:pt x="3068231" y="1060358"/>
                  </a:lnTo>
                  <a:lnTo>
                    <a:pt x="0" y="106035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350" strike="noStrike" noProof="1" dirty="0">
                <a:latin typeface="微软雅黑" charset="-122"/>
                <a:ea typeface="微软雅黑" charset="-122"/>
              </a:endParaRPr>
            </a:p>
          </p:txBody>
        </p:sp>
        <p:sp>
          <p:nvSpPr>
            <p:cNvPr id="170" name="矩形 2"/>
            <p:cNvSpPr/>
            <p:nvPr userDrawn="1">
              <p:custDataLst>
                <p:tags r:id="rId37"/>
              </p:custDataLst>
            </p:nvPr>
          </p:nvSpPr>
          <p:spPr>
            <a:xfrm rot="21600000">
              <a:off x="2119266" y="4858049"/>
              <a:ext cx="1170233"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1" name="矩形 2"/>
            <p:cNvSpPr/>
            <p:nvPr userDrawn="1">
              <p:custDataLst>
                <p:tags r:id="rId38"/>
              </p:custDataLst>
            </p:nvPr>
          </p:nvSpPr>
          <p:spPr>
            <a:xfrm rot="21600000">
              <a:off x="2533435" y="5261809"/>
              <a:ext cx="2337371"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2" name="矩形 2"/>
            <p:cNvSpPr/>
            <p:nvPr userDrawn="1">
              <p:custDataLst>
                <p:tags r:id="rId39"/>
              </p:custDataLst>
            </p:nvPr>
          </p:nvSpPr>
          <p:spPr>
            <a:xfrm rot="21600000">
              <a:off x="203255" y="5556297"/>
              <a:ext cx="917435"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6" name="矩形 5"/>
          <p:cNvSpPr/>
          <p:nvPr userDrawn="1">
            <p:custDataLst>
              <p:tags r:id="rId40"/>
            </p:custDataLst>
          </p:nvPr>
        </p:nvSpPr>
        <p:spPr>
          <a:xfrm>
            <a:off x="0" y="-19050"/>
            <a:ext cx="9140825" cy="687387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41"/>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42"/>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3"/>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29699" name="组合 9"/>
          <p:cNvGrpSpPr/>
          <p:nvPr userDrawn="1"/>
        </p:nvGrpSpPr>
        <p:grpSpPr>
          <a:xfrm>
            <a:off x="7305675" y="5808663"/>
            <a:ext cx="1838325" cy="1047750"/>
            <a:chOff x="8387715" y="5596255"/>
            <a:chExt cx="3832225" cy="1250950"/>
          </a:xfrm>
        </p:grpSpPr>
        <p:grpSp>
          <p:nvGrpSpPr>
            <p:cNvPr id="29700"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2" name="标题 1"/>
          <p:cNvSpPr>
            <a:spLocks noGrp="1"/>
          </p:cNvSpPr>
          <p:nvPr>
            <p:ph type="title"/>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502448" y="952508"/>
            <a:ext cx="396243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952508"/>
            <a:ext cx="396243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charset="-122"/>
                <a:ea typeface="微软雅黑"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30723" name="组合 9"/>
          <p:cNvGrpSpPr/>
          <p:nvPr userDrawn="1"/>
        </p:nvGrpSpPr>
        <p:grpSpPr>
          <a:xfrm>
            <a:off x="6350" y="5808663"/>
            <a:ext cx="1839913" cy="1047750"/>
            <a:chOff x="8387715" y="5596255"/>
            <a:chExt cx="3832225" cy="1250950"/>
          </a:xfrm>
        </p:grpSpPr>
        <p:grpSp>
          <p:nvGrpSpPr>
            <p:cNvPr id="30724"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latin typeface="微软雅黑" charset="-122"/>
                <a:ea typeface="微软雅黑" charset="-122"/>
              </a:defRPr>
            </a:lvl1pPr>
            <a:lvl2pPr indent="0" eaLnBrk="1" fontAlgn="auto" latinLnBrk="0" hangingPunct="1">
              <a:defRPr>
                <a:latin typeface="微软雅黑" charset="-122"/>
                <a:ea typeface="微软雅黑" charset="-122"/>
              </a:defRPr>
            </a:lvl2pPr>
            <a:lvl3pPr indent="0" eaLnBrk="1" fontAlgn="auto" latinLnBrk="0" hangingPunct="1">
              <a:defRPr>
                <a:latin typeface="微软雅黑" charset="-122"/>
                <a:ea typeface="微软雅黑" charset="-122"/>
              </a:defRPr>
            </a:lvl3pPr>
            <a:lvl4pPr indent="0" eaLnBrk="1" fontAlgn="auto" latinLnBrk="0" hangingPunct="1">
              <a:defRPr>
                <a:latin typeface="微软雅黑" charset="-122"/>
                <a:ea typeface="微软雅黑" charset="-122"/>
              </a:defRPr>
            </a:lvl4pPr>
            <a:lvl5pPr indent="0" eaLnBrk="1" fontAlgn="auto" latinLnBrk="0" hangingPunct="1">
              <a:defRPr>
                <a:latin typeface="微软雅黑" charset="-122"/>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123" name="组合 74"/>
          <p:cNvGrpSpPr/>
          <p:nvPr/>
        </p:nvGrpSpPr>
        <p:grpSpPr>
          <a:xfrm>
            <a:off x="-1587" y="-4762"/>
            <a:ext cx="9155112" cy="6877050"/>
            <a:chOff x="-3113" y="-4319"/>
            <a:chExt cx="12207609" cy="6877151"/>
          </a:xfrm>
        </p:grpSpPr>
        <p:grpSp>
          <p:nvGrpSpPr>
            <p:cNvPr id="5124" name="组合 6"/>
            <p:cNvGrpSpPr/>
            <p:nvPr userDrawn="1"/>
          </p:nvGrpSpPr>
          <p:grpSpPr>
            <a:xfrm rot="-5400000">
              <a:off x="4355939" y="-954004"/>
              <a:ext cx="3487329" cy="12166337"/>
              <a:chOff x="-47557" y="-574659"/>
              <a:chExt cx="2359071" cy="5688544"/>
            </a:xfrm>
          </p:grpSpPr>
          <p:sp>
            <p:nvSpPr>
              <p:cNvPr id="8" name="矩形 2"/>
              <p:cNvSpPr/>
              <p:nvPr>
                <p:custDataLst>
                  <p:tags r:id="rId2"/>
                </p:custDataLst>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 name="矩形 2"/>
              <p:cNvSpPr/>
              <p:nvPr>
                <p:custDataLst>
                  <p:tags r:id="rId3"/>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 name="矩形 2"/>
              <p:cNvSpPr/>
              <p:nvPr>
                <p:custDataLst>
                  <p:tags r:id="rId4"/>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p:custDataLst>
                  <p:tags r:id="rId5"/>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2" name="矩形 2"/>
              <p:cNvSpPr/>
              <p:nvPr>
                <p:custDataLst>
                  <p:tags r:id="rId6"/>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p:custDataLst>
                  <p:tags r:id="rId7"/>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p:custDataLst>
                  <p:tags r:id="rId8"/>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p:custDataLst>
                  <p:tags r:id="rId9"/>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p:custDataLst>
                  <p:tags r:id="rId10"/>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p:custDataLst>
                  <p:tags r:id="rId11"/>
                </p:custDataLst>
              </p:nvPr>
            </p:nvSpPr>
            <p:spPr>
              <a:xfrm rot="5400000">
                <a:off x="-380104" y="4106626"/>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p:custDataLst>
                  <p:tags r:id="rId12"/>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p:custDataLst>
                  <p:tags r:id="rId13"/>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p:custDataLst>
                  <p:tags r:id="rId14"/>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p:custDataLst>
                  <p:tags r:id="rId15"/>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2" name="矩形 2"/>
              <p:cNvSpPr/>
              <p:nvPr>
                <p:custDataLst>
                  <p:tags r:id="rId16"/>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3" name="矩形 2"/>
              <p:cNvSpPr/>
              <p:nvPr>
                <p:custDataLst>
                  <p:tags r:id="rId17"/>
                </p:custDataLst>
              </p:nvPr>
            </p:nvSpPr>
            <p:spPr>
              <a:xfrm rot="5400000">
                <a:off x="-494714" y="-117379"/>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4" name="矩形 2"/>
              <p:cNvSpPr/>
              <p:nvPr>
                <p:custDataLst>
                  <p:tags r:id="rId18"/>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5" name="矩形 2"/>
              <p:cNvSpPr/>
              <p:nvPr>
                <p:custDataLst>
                  <p:tags r:id="rId19"/>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6" name="矩形 2"/>
              <p:cNvSpPr/>
              <p:nvPr>
                <p:custDataLst>
                  <p:tags r:id="rId20"/>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7" name="矩形 2"/>
              <p:cNvSpPr/>
              <p:nvPr>
                <p:custDataLst>
                  <p:tags r:id="rId21"/>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8" name="矩形 2"/>
              <p:cNvSpPr/>
              <p:nvPr>
                <p:custDataLst>
                  <p:tags r:id="rId22"/>
                </p:custDataLst>
              </p:nvPr>
            </p:nvSpPr>
            <p:spPr>
              <a:xfrm rot="5400000">
                <a:off x="-682379" y="790128"/>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9" name="矩形 2"/>
              <p:cNvSpPr/>
              <p:nvPr>
                <p:custDataLst>
                  <p:tags r:id="rId23"/>
                </p:custDataLst>
              </p:nvPr>
            </p:nvSpPr>
            <p:spPr>
              <a:xfrm rot="5400000">
                <a:off x="-397949" y="2613977"/>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0" name="矩形 2"/>
              <p:cNvSpPr/>
              <p:nvPr>
                <p:custDataLst>
                  <p:tags r:id="rId24"/>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1" name="矩形 2"/>
              <p:cNvSpPr/>
              <p:nvPr>
                <p:custDataLst>
                  <p:tags r:id="rId25"/>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2" name="矩形 2"/>
              <p:cNvSpPr/>
              <p:nvPr>
                <p:custDataLst>
                  <p:tags r:id="rId26"/>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3" name="矩形 2"/>
              <p:cNvSpPr/>
              <p:nvPr>
                <p:custDataLst>
                  <p:tags r:id="rId27"/>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4" name="矩形 2"/>
              <p:cNvSpPr/>
              <p:nvPr>
                <p:custDataLst>
                  <p:tags r:id="rId28"/>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5" name="矩形 2"/>
              <p:cNvSpPr/>
              <p:nvPr>
                <p:custDataLst>
                  <p:tags r:id="rId29"/>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6" name="矩形 2"/>
              <p:cNvSpPr/>
              <p:nvPr>
                <p:custDataLst>
                  <p:tags r:id="rId30"/>
                </p:custDataLst>
              </p:nvPr>
            </p:nvSpPr>
            <p:spPr>
              <a:xfrm rot="5400000">
                <a:off x="-470723" y="2255400"/>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7" name="矩形 2"/>
              <p:cNvSpPr/>
              <p:nvPr>
                <p:custDataLst>
                  <p:tags r:id="rId31"/>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8" name="矩形 2"/>
              <p:cNvSpPr/>
              <p:nvPr>
                <p:custDataLst>
                  <p:tags r:id="rId32"/>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9" name="矩形 2"/>
              <p:cNvSpPr/>
              <p:nvPr>
                <p:custDataLst>
                  <p:tags r:id="rId33"/>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0" name="矩形 2"/>
              <p:cNvSpPr/>
              <p:nvPr>
                <p:custDataLst>
                  <p:tags r:id="rId34"/>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nvGrpSpPr>
            <p:cNvPr id="5158" name="组合 40"/>
            <p:cNvGrpSpPr/>
            <p:nvPr userDrawn="1"/>
          </p:nvGrpSpPr>
          <p:grpSpPr>
            <a:xfrm rot="5400000">
              <a:off x="4376571" y="-4384003"/>
              <a:ext cx="3448241" cy="12207609"/>
              <a:chOff x="-21115" y="-576311"/>
              <a:chExt cx="2332629" cy="5707841"/>
            </a:xfrm>
          </p:grpSpPr>
          <p:sp>
            <p:nvSpPr>
              <p:cNvPr id="42" name="矩形 2"/>
              <p:cNvSpPr/>
              <p:nvPr>
                <p:custDataLst>
                  <p:tags r:id="rId35"/>
                </p:custDataLst>
              </p:nvPr>
            </p:nvSpPr>
            <p:spPr>
              <a:xfrm rot="5400000">
                <a:off x="-594199" y="2071882"/>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p:custDataLst>
                  <p:tags r:id="rId36"/>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p:custDataLst>
                  <p:tags r:id="rId37"/>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5" name="矩形 2"/>
              <p:cNvSpPr/>
              <p:nvPr>
                <p:custDataLst>
                  <p:tags r:id="rId38"/>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p:custDataLst>
                  <p:tags r:id="rId39"/>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p:custDataLst>
                  <p:tags r:id="rId40"/>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8" name="矩形 2"/>
              <p:cNvSpPr/>
              <p:nvPr>
                <p:custDataLst>
                  <p:tags r:id="rId41"/>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9" name="矩形 2"/>
              <p:cNvSpPr/>
              <p:nvPr>
                <p:custDataLst>
                  <p:tags r:id="rId42"/>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0" name="矩形 2"/>
              <p:cNvSpPr/>
              <p:nvPr>
                <p:custDataLst>
                  <p:tags r:id="rId43"/>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1" name="矩形 2"/>
              <p:cNvSpPr/>
              <p:nvPr>
                <p:custDataLst>
                  <p:tags r:id="rId44"/>
                </p:custDataLst>
              </p:nvPr>
            </p:nvSpPr>
            <p:spPr>
              <a:xfrm rot="5400000">
                <a:off x="-345213" y="4124271"/>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2" name="矩形 2"/>
              <p:cNvSpPr/>
              <p:nvPr>
                <p:custDataLst>
                  <p:tags r:id="rId45"/>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3" name="矩形 2"/>
              <p:cNvSpPr/>
              <p:nvPr>
                <p:custDataLst>
                  <p:tags r:id="rId46"/>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4" name="矩形 2"/>
              <p:cNvSpPr/>
              <p:nvPr>
                <p:custDataLst>
                  <p:tags r:id="rId47"/>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5" name="矩形 2"/>
              <p:cNvSpPr/>
              <p:nvPr>
                <p:custDataLst>
                  <p:tags r:id="rId48"/>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6" name="矩形 2"/>
              <p:cNvSpPr/>
              <p:nvPr>
                <p:custDataLst>
                  <p:tags r:id="rId49"/>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p:custDataLst>
                  <p:tags r:id="rId50"/>
                </p:custDataLst>
              </p:nvPr>
            </p:nvSpPr>
            <p:spPr>
              <a:xfrm rot="5400000">
                <a:off x="-475384" y="-119031"/>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p:custDataLst>
                  <p:tags r:id="rId51"/>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9" name="矩形 2"/>
              <p:cNvSpPr/>
              <p:nvPr>
                <p:custDataLst>
                  <p:tags r:id="rId52"/>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0" name="矩形 2"/>
              <p:cNvSpPr/>
              <p:nvPr>
                <p:custDataLst>
                  <p:tags r:id="rId53"/>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1" name="矩形 2"/>
              <p:cNvSpPr/>
              <p:nvPr>
                <p:custDataLst>
                  <p:tags r:id="rId54"/>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2" name="矩形 2"/>
              <p:cNvSpPr/>
              <p:nvPr>
                <p:custDataLst>
                  <p:tags r:id="rId55"/>
                </p:custDataLst>
              </p:nvPr>
            </p:nvSpPr>
            <p:spPr>
              <a:xfrm rot="5400000">
                <a:off x="-663511" y="782422"/>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3" name="矩形 2"/>
              <p:cNvSpPr/>
              <p:nvPr>
                <p:custDataLst>
                  <p:tags r:id="rId56"/>
                </p:custDataLst>
              </p:nvPr>
            </p:nvSpPr>
            <p:spPr>
              <a:xfrm rot="5400000">
                <a:off x="-371507" y="2638325"/>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4" name="矩形 2"/>
              <p:cNvSpPr/>
              <p:nvPr>
                <p:custDataLst>
                  <p:tags r:id="rId57"/>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5" name="矩形 2"/>
              <p:cNvSpPr/>
              <p:nvPr>
                <p:custDataLst>
                  <p:tags r:id="rId58"/>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6" name="矩形 2"/>
              <p:cNvSpPr/>
              <p:nvPr>
                <p:custDataLst>
                  <p:tags r:id="rId59"/>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7" name="矩形 2"/>
              <p:cNvSpPr/>
              <p:nvPr>
                <p:custDataLst>
                  <p:tags r:id="rId60"/>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8" name="矩形 2"/>
              <p:cNvSpPr/>
              <p:nvPr>
                <p:custDataLst>
                  <p:tags r:id="rId61"/>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9" name="矩形 2"/>
              <p:cNvSpPr/>
              <p:nvPr>
                <p:custDataLst>
                  <p:tags r:id="rId62"/>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0" name="矩形 2"/>
              <p:cNvSpPr/>
              <p:nvPr>
                <p:custDataLst>
                  <p:tags r:id="rId63"/>
                </p:custDataLst>
              </p:nvPr>
            </p:nvSpPr>
            <p:spPr>
              <a:xfrm rot="5400000">
                <a:off x="-470723" y="2255400"/>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1" name="矩形 2"/>
              <p:cNvSpPr/>
              <p:nvPr>
                <p:custDataLst>
                  <p:tags r:id="rId64"/>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2" name="矩形 2"/>
              <p:cNvSpPr/>
              <p:nvPr>
                <p:custDataLst>
                  <p:tags r:id="rId65"/>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3" name="矩形 2"/>
              <p:cNvSpPr/>
              <p:nvPr>
                <p:custDataLst>
                  <p:tags r:id="rId66"/>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4" name="矩形 2"/>
              <p:cNvSpPr/>
              <p:nvPr>
                <p:custDataLst>
                  <p:tags r:id="rId67"/>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76" name="矩形 75"/>
          <p:cNvSpPr/>
          <p:nvPr>
            <p:custDataLst>
              <p:tags r:id="rId68"/>
            </p:custDataLst>
          </p:nvPr>
        </p:nvSpPr>
        <p:spPr>
          <a:xfrm>
            <a:off x="0" y="-19050"/>
            <a:ext cx="9140825" cy="6873875"/>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hasCustomPrompt="1"/>
          </p:nvPr>
        </p:nvSpPr>
        <p:spPr>
          <a:xfrm>
            <a:off x="2022915" y="2796079"/>
            <a:ext cx="5098869" cy="774150"/>
          </a:xfrm>
        </p:spPr>
        <p:txBody>
          <a:bodyPr lIns="90000" tIns="46800" rIns="90000" bIns="46800" anchor="b" anchorCtr="0">
            <a:normAutofit/>
          </a:bodyPr>
          <a:lstStyle>
            <a:lvl1pPr algn="ctr">
              <a:defRPr sz="3300" u="none" strike="noStrike" kern="1200" cap="none" spc="300" normalizeH="0" baseline="0">
                <a:solidFill>
                  <a:schemeClr val="accent1"/>
                </a:solidFill>
                <a:uFillTx/>
                <a:latin typeface="Arial" panose="020B0604020202020204" pitchFamily="34" charset="0"/>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2022565" y="3641680"/>
            <a:ext cx="5098870" cy="1411950"/>
          </a:xfrm>
        </p:spPr>
        <p:txBody>
          <a:bodyPr lIns="90000" tIns="46800" rIns="90000" bIns="46800">
            <a:normAutofit/>
          </a:bodyPr>
          <a:lstStyle>
            <a:lvl1pPr marL="0" indent="0" algn="ctr" eaLnBrk="1" fontAlgn="auto" latinLnBrk="0" hangingPunct="1">
              <a:buNone/>
              <a:defRPr kumimoji="0" lang="zh-CN" altLang="en-US" sz="1350" b="0" i="0" u="none" strike="noStrike" kern="1200" cap="none" spc="150" normalizeH="0" baseline="0" noProof="1">
                <a:solidFill>
                  <a:schemeClr val="tx1">
                    <a:lumMod val="50000"/>
                    <a:lumOff val="50000"/>
                  </a:schemeClr>
                </a:solidFill>
                <a:uFillTx/>
                <a:latin typeface="Arial" panose="020B0604020202020204" pitchFamily="34" charset="0"/>
                <a:ea typeface="微软雅黑"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z="1350"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69"/>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70"/>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1"/>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31747" name="组合 9"/>
          <p:cNvGrpSpPr/>
          <p:nvPr userDrawn="1"/>
        </p:nvGrpSpPr>
        <p:grpSpPr>
          <a:xfrm>
            <a:off x="7305675" y="5808663"/>
            <a:ext cx="1838325" cy="1047750"/>
            <a:chOff x="8387715" y="5596255"/>
            <a:chExt cx="3832225" cy="1250950"/>
          </a:xfrm>
        </p:grpSpPr>
        <p:grpSp>
          <p:nvGrpSpPr>
            <p:cNvPr id="31748"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7" name="内容占位符 6"/>
          <p:cNvSpPr>
            <a:spLocks noGrp="1"/>
          </p:cNvSpPr>
          <p:nvPr>
            <p:ph sz="quarter" idx="13"/>
          </p:nvPr>
        </p:nvSpPr>
        <p:spPr>
          <a:xfrm>
            <a:off x="502448" y="952508"/>
            <a:ext cx="8139178" cy="5388907"/>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32771" name="组合 5"/>
          <p:cNvGrpSpPr/>
          <p:nvPr userDrawn="1"/>
        </p:nvGrpSpPr>
        <p:grpSpPr>
          <a:xfrm>
            <a:off x="-1587" y="-4762"/>
            <a:ext cx="9155112" cy="6877050"/>
            <a:chOff x="-3113" y="-4319"/>
            <a:chExt cx="12207609" cy="6877151"/>
          </a:xfrm>
        </p:grpSpPr>
        <p:grpSp>
          <p:nvGrpSpPr>
            <p:cNvPr id="32772" name="组合 6"/>
            <p:cNvGrpSpPr/>
            <p:nvPr userDrawn="1"/>
          </p:nvGrpSpPr>
          <p:grpSpPr>
            <a:xfrm rot="-5400000">
              <a:off x="4355939" y="-954004"/>
              <a:ext cx="3487329" cy="12166337"/>
              <a:chOff x="-47557" y="-574659"/>
              <a:chExt cx="2359071" cy="5688544"/>
            </a:xfrm>
          </p:grpSpPr>
          <p:sp>
            <p:nvSpPr>
              <p:cNvPr id="42" name="矩形 2"/>
              <p:cNvSpPr/>
              <p:nvPr>
                <p:custDataLst>
                  <p:tags r:id="rId2"/>
                </p:custDataLst>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3" name="矩形 2"/>
              <p:cNvSpPr/>
              <p:nvPr>
                <p:custDataLst>
                  <p:tags r:id="rId3"/>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4" name="矩形 2"/>
              <p:cNvSpPr/>
              <p:nvPr>
                <p:custDataLst>
                  <p:tags r:id="rId4"/>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5" name="矩形 2"/>
              <p:cNvSpPr/>
              <p:nvPr>
                <p:custDataLst>
                  <p:tags r:id="rId5"/>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6" name="矩形 2"/>
              <p:cNvSpPr/>
              <p:nvPr>
                <p:custDataLst>
                  <p:tags r:id="rId6"/>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7" name="矩形 2"/>
              <p:cNvSpPr/>
              <p:nvPr>
                <p:custDataLst>
                  <p:tags r:id="rId7"/>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8" name="矩形 2"/>
              <p:cNvSpPr/>
              <p:nvPr>
                <p:custDataLst>
                  <p:tags r:id="rId8"/>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9" name="矩形 2"/>
              <p:cNvSpPr/>
              <p:nvPr>
                <p:custDataLst>
                  <p:tags r:id="rId9"/>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0" name="矩形 2"/>
              <p:cNvSpPr/>
              <p:nvPr>
                <p:custDataLst>
                  <p:tags r:id="rId10"/>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1" name="矩形 2"/>
              <p:cNvSpPr/>
              <p:nvPr>
                <p:custDataLst>
                  <p:tags r:id="rId11"/>
                </p:custDataLst>
              </p:nvPr>
            </p:nvSpPr>
            <p:spPr>
              <a:xfrm rot="5400000">
                <a:off x="-380104" y="4106626"/>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2" name="矩形 2"/>
              <p:cNvSpPr/>
              <p:nvPr>
                <p:custDataLst>
                  <p:tags r:id="rId12"/>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3" name="矩形 2"/>
              <p:cNvSpPr/>
              <p:nvPr>
                <p:custDataLst>
                  <p:tags r:id="rId13"/>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4" name="矩形 2"/>
              <p:cNvSpPr/>
              <p:nvPr>
                <p:custDataLst>
                  <p:tags r:id="rId14"/>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5" name="矩形 2"/>
              <p:cNvSpPr/>
              <p:nvPr>
                <p:custDataLst>
                  <p:tags r:id="rId15"/>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6" name="矩形 2"/>
              <p:cNvSpPr/>
              <p:nvPr>
                <p:custDataLst>
                  <p:tags r:id="rId16"/>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p:custDataLst>
                  <p:tags r:id="rId17"/>
                </p:custDataLst>
              </p:nvPr>
            </p:nvSpPr>
            <p:spPr>
              <a:xfrm rot="5400000">
                <a:off x="-503679" y="-117379"/>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8" name="矩形 2"/>
              <p:cNvSpPr/>
              <p:nvPr>
                <p:custDataLst>
                  <p:tags r:id="rId18"/>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9" name="矩形 2"/>
              <p:cNvSpPr/>
              <p:nvPr>
                <p:custDataLst>
                  <p:tags r:id="rId19"/>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0" name="矩形 2"/>
              <p:cNvSpPr/>
              <p:nvPr>
                <p:custDataLst>
                  <p:tags r:id="rId20"/>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1" name="矩形 2"/>
              <p:cNvSpPr/>
              <p:nvPr>
                <p:custDataLst>
                  <p:tags r:id="rId21"/>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2" name="矩形 2"/>
              <p:cNvSpPr/>
              <p:nvPr>
                <p:custDataLst>
                  <p:tags r:id="rId22"/>
                </p:custDataLst>
              </p:nvPr>
            </p:nvSpPr>
            <p:spPr>
              <a:xfrm rot="5400000">
                <a:off x="-682379" y="790128"/>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3" name="矩形 2"/>
              <p:cNvSpPr/>
              <p:nvPr>
                <p:custDataLst>
                  <p:tags r:id="rId23"/>
                </p:custDataLst>
              </p:nvPr>
            </p:nvSpPr>
            <p:spPr>
              <a:xfrm rot="5400000">
                <a:off x="-397949" y="2613977"/>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4" name="矩形 2"/>
              <p:cNvSpPr/>
              <p:nvPr>
                <p:custDataLst>
                  <p:tags r:id="rId24"/>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5" name="矩形 2"/>
              <p:cNvSpPr/>
              <p:nvPr>
                <p:custDataLst>
                  <p:tags r:id="rId25"/>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6" name="矩形 2"/>
              <p:cNvSpPr/>
              <p:nvPr>
                <p:custDataLst>
                  <p:tags r:id="rId26"/>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7" name="矩形 2"/>
              <p:cNvSpPr/>
              <p:nvPr>
                <p:custDataLst>
                  <p:tags r:id="rId27"/>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8" name="矩形 2"/>
              <p:cNvSpPr/>
              <p:nvPr>
                <p:custDataLst>
                  <p:tags r:id="rId28"/>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69" name="矩形 2"/>
              <p:cNvSpPr/>
              <p:nvPr>
                <p:custDataLst>
                  <p:tags r:id="rId29"/>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0" name="矩形 2"/>
              <p:cNvSpPr/>
              <p:nvPr>
                <p:custDataLst>
                  <p:tags r:id="rId30"/>
                </p:custDataLst>
              </p:nvPr>
            </p:nvSpPr>
            <p:spPr>
              <a:xfrm rot="5400000">
                <a:off x="-470723" y="2255400"/>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1" name="矩形 2"/>
              <p:cNvSpPr/>
              <p:nvPr>
                <p:custDataLst>
                  <p:tags r:id="rId31"/>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2" name="矩形 2"/>
              <p:cNvSpPr/>
              <p:nvPr>
                <p:custDataLst>
                  <p:tags r:id="rId32"/>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3" name="矩形 2"/>
              <p:cNvSpPr/>
              <p:nvPr>
                <p:custDataLst>
                  <p:tags r:id="rId33"/>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74" name="矩形 2"/>
              <p:cNvSpPr/>
              <p:nvPr>
                <p:custDataLst>
                  <p:tags r:id="rId34"/>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nvGrpSpPr>
            <p:cNvPr id="32806" name="组合 7"/>
            <p:cNvGrpSpPr/>
            <p:nvPr userDrawn="1"/>
          </p:nvGrpSpPr>
          <p:grpSpPr>
            <a:xfrm rot="5400000">
              <a:off x="4376571" y="-4384003"/>
              <a:ext cx="3448241" cy="12207609"/>
              <a:chOff x="-21115" y="-576311"/>
              <a:chExt cx="2332629" cy="5707841"/>
            </a:xfrm>
          </p:grpSpPr>
          <p:sp>
            <p:nvSpPr>
              <p:cNvPr id="9" name="矩形 2"/>
              <p:cNvSpPr/>
              <p:nvPr>
                <p:custDataLst>
                  <p:tags r:id="rId35"/>
                </p:custDataLst>
              </p:nvPr>
            </p:nvSpPr>
            <p:spPr>
              <a:xfrm rot="5400000">
                <a:off x="-594199" y="2071882"/>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 name="矩形 2"/>
              <p:cNvSpPr/>
              <p:nvPr>
                <p:custDataLst>
                  <p:tags r:id="rId36"/>
                </p:custDataLst>
              </p:nvPr>
            </p:nvSpPr>
            <p:spPr>
              <a:xfrm rot="5400000">
                <a:off x="-335752" y="830696"/>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1" name="矩形 2"/>
              <p:cNvSpPr/>
              <p:nvPr>
                <p:custDataLst>
                  <p:tags r:id="rId37"/>
                </p:custDataLst>
              </p:nvPr>
            </p:nvSpPr>
            <p:spPr>
              <a:xfrm rot="5400000">
                <a:off x="440444" y="1295372"/>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2" name="矩形 2"/>
              <p:cNvSpPr/>
              <p:nvPr>
                <p:custDataLst>
                  <p:tags r:id="rId38"/>
                </p:custDataLst>
              </p:nvPr>
            </p:nvSpPr>
            <p:spPr>
              <a:xfrm rot="5400000">
                <a:off x="315134"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 name="矩形 2"/>
              <p:cNvSpPr/>
              <p:nvPr>
                <p:custDataLst>
                  <p:tags r:id="rId39"/>
                </p:custDataLst>
              </p:nvPr>
            </p:nvSpPr>
            <p:spPr>
              <a:xfrm rot="5400000">
                <a:off x="906558" y="1633475"/>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 name="矩形 2"/>
              <p:cNvSpPr/>
              <p:nvPr>
                <p:custDataLst>
                  <p:tags r:id="rId40"/>
                </p:custDataLst>
              </p:nvPr>
            </p:nvSpPr>
            <p:spPr>
              <a:xfrm rot="5400000">
                <a:off x="906558" y="2161639"/>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 name="矩形 2"/>
              <p:cNvSpPr/>
              <p:nvPr>
                <p:custDataLst>
                  <p:tags r:id="rId41"/>
                </p:custDataLst>
              </p:nvPr>
            </p:nvSpPr>
            <p:spPr>
              <a:xfrm rot="5400000">
                <a:off x="440444" y="2097116"/>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 name="矩形 2"/>
              <p:cNvSpPr/>
              <p:nvPr>
                <p:custDataLst>
                  <p:tags r:id="rId42"/>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 name="矩形 2"/>
              <p:cNvSpPr/>
              <p:nvPr>
                <p:custDataLst>
                  <p:tags r:id="rId43"/>
                </p:custDataLst>
              </p:nvPr>
            </p:nvSpPr>
            <p:spPr>
              <a:xfrm rot="5400000">
                <a:off x="486332" y="3963120"/>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8" name="矩形 2"/>
              <p:cNvSpPr/>
              <p:nvPr>
                <p:custDataLst>
                  <p:tags r:id="rId44"/>
                </p:custDataLst>
              </p:nvPr>
            </p:nvSpPr>
            <p:spPr>
              <a:xfrm rot="5400000">
                <a:off x="-354178" y="4124271"/>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9" name="矩形 2"/>
              <p:cNvSpPr/>
              <p:nvPr>
                <p:custDataLst>
                  <p:tags r:id="rId45"/>
                </p:custDataLst>
              </p:nvPr>
            </p:nvSpPr>
            <p:spPr>
              <a:xfrm rot="5400000">
                <a:off x="486332" y="4623671"/>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0" name="矩形 2"/>
              <p:cNvSpPr/>
              <p:nvPr>
                <p:custDataLst>
                  <p:tags r:id="rId46"/>
                </p:custDataLst>
              </p:nvPr>
            </p:nvSpPr>
            <p:spPr>
              <a:xfrm rot="5400000">
                <a:off x="795489" y="4313928"/>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1" name="矩形 2"/>
              <p:cNvSpPr/>
              <p:nvPr>
                <p:custDataLst>
                  <p:tags r:id="rId47"/>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2" name="矩形 2"/>
              <p:cNvSpPr/>
              <p:nvPr>
                <p:custDataLst>
                  <p:tags r:id="rId48"/>
                </p:custDataLst>
              </p:nvPr>
            </p:nvSpPr>
            <p:spPr>
              <a:xfrm rot="5400000">
                <a:off x="1104646" y="339296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3" name="矩形 2"/>
              <p:cNvSpPr/>
              <p:nvPr>
                <p:custDataLst>
                  <p:tags r:id="rId49"/>
                </p:custDataLst>
              </p:nvPr>
            </p:nvSpPr>
            <p:spPr>
              <a:xfrm rot="5400000">
                <a:off x="-233773" y="2840431"/>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4" name="矩形 2"/>
              <p:cNvSpPr/>
              <p:nvPr>
                <p:custDataLst>
                  <p:tags r:id="rId50"/>
                </p:custDataLst>
              </p:nvPr>
            </p:nvSpPr>
            <p:spPr>
              <a:xfrm rot="5400000">
                <a:off x="-475384" y="-119031"/>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5" name="矩形 2"/>
              <p:cNvSpPr/>
              <p:nvPr>
                <p:custDataLst>
                  <p:tags r:id="rId51"/>
                </p:custDataLst>
              </p:nvPr>
            </p:nvSpPr>
            <p:spPr>
              <a:xfrm rot="5400000">
                <a:off x="151526" y="1207863"/>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6" name="矩形 2"/>
              <p:cNvSpPr/>
              <p:nvPr>
                <p:custDataLst>
                  <p:tags r:id="rId52"/>
                </p:custDataLst>
              </p:nvPr>
            </p:nvSpPr>
            <p:spPr>
              <a:xfrm rot="5400000">
                <a:off x="151526" y="2228648"/>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7" name="矩形 2"/>
              <p:cNvSpPr/>
              <p:nvPr>
                <p:custDataLst>
                  <p:tags r:id="rId53"/>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8" name="矩形 2"/>
              <p:cNvSpPr/>
              <p:nvPr>
                <p:custDataLst>
                  <p:tags r:id="rId54"/>
                </p:custDataLst>
              </p:nvPr>
            </p:nvSpPr>
            <p:spPr>
              <a:xfrm rot="5400000">
                <a:off x="1306478" y="1184506"/>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9" name="矩形 2"/>
              <p:cNvSpPr/>
              <p:nvPr>
                <p:custDataLst>
                  <p:tags r:id="rId55"/>
                </p:custDataLst>
              </p:nvPr>
            </p:nvSpPr>
            <p:spPr>
              <a:xfrm rot="5400000">
                <a:off x="-663622" y="782536"/>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0" name="矩形 2"/>
              <p:cNvSpPr/>
              <p:nvPr>
                <p:custDataLst>
                  <p:tags r:id="rId56"/>
                </p:custDataLst>
              </p:nvPr>
            </p:nvSpPr>
            <p:spPr>
              <a:xfrm rot="5400000">
                <a:off x="-371507" y="2638325"/>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1" name="矩形 2"/>
              <p:cNvSpPr/>
              <p:nvPr>
                <p:custDataLst>
                  <p:tags r:id="rId57"/>
                </p:custDataLst>
              </p:nvPr>
            </p:nvSpPr>
            <p:spPr>
              <a:xfrm rot="5400000">
                <a:off x="361000" y="3725312"/>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2" name="矩形 2"/>
              <p:cNvSpPr/>
              <p:nvPr>
                <p:custDataLst>
                  <p:tags r:id="rId58"/>
                </p:custDataLst>
              </p:nvPr>
            </p:nvSpPr>
            <p:spPr>
              <a:xfrm rot="5400000">
                <a:off x="1277522" y="2767051"/>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3" name="矩形 2"/>
              <p:cNvSpPr/>
              <p:nvPr>
                <p:custDataLst>
                  <p:tags r:id="rId59"/>
                </p:custDataLst>
              </p:nvPr>
            </p:nvSpPr>
            <p:spPr>
              <a:xfrm rot="5400000">
                <a:off x="1881484" y="2071261"/>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4" name="矩形 2"/>
              <p:cNvSpPr/>
              <p:nvPr>
                <p:custDataLst>
                  <p:tags r:id="rId60"/>
                </p:custDataLst>
              </p:nvPr>
            </p:nvSpPr>
            <p:spPr>
              <a:xfrm rot="5400000">
                <a:off x="1687427" y="2534820"/>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5" name="矩形 2"/>
              <p:cNvSpPr/>
              <p:nvPr>
                <p:custDataLst>
                  <p:tags r:id="rId61"/>
                </p:custDataLst>
              </p:nvPr>
            </p:nvSpPr>
            <p:spPr>
              <a:xfrm rot="5400000">
                <a:off x="1501310" y="4232259"/>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6" name="矩形 2"/>
              <p:cNvSpPr/>
              <p:nvPr>
                <p:custDataLst>
                  <p:tags r:id="rId62"/>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7" name="矩形 2"/>
              <p:cNvSpPr/>
              <p:nvPr>
                <p:custDataLst>
                  <p:tags r:id="rId63"/>
                </p:custDataLst>
              </p:nvPr>
            </p:nvSpPr>
            <p:spPr>
              <a:xfrm rot="5400000">
                <a:off x="-478085" y="2268382"/>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8" name="矩形 2"/>
              <p:cNvSpPr/>
              <p:nvPr>
                <p:custDataLst>
                  <p:tags r:id="rId64"/>
                </p:custDataLst>
              </p:nvPr>
            </p:nvSpPr>
            <p:spPr>
              <a:xfrm rot="5400000">
                <a:off x="197722" y="4221696"/>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39" name="矩形 2"/>
              <p:cNvSpPr/>
              <p:nvPr>
                <p:custDataLst>
                  <p:tags r:id="rId65"/>
                </p:custDataLst>
              </p:nvPr>
            </p:nvSpPr>
            <p:spPr>
              <a:xfrm rot="5400000">
                <a:off x="1184625" y="1902047"/>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0" name="矩形 2"/>
              <p:cNvSpPr/>
              <p:nvPr>
                <p:custDataLst>
                  <p:tags r:id="rId66"/>
                </p:custDataLst>
              </p:nvPr>
            </p:nvSpPr>
            <p:spPr>
              <a:xfrm rot="5400000">
                <a:off x="1226532" y="247643"/>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1" name="矩形 2"/>
              <p:cNvSpPr/>
              <p:nvPr>
                <p:custDataLst>
                  <p:tags r:id="rId67"/>
                </p:custDataLst>
              </p:nvPr>
            </p:nvSpPr>
            <p:spPr>
              <a:xfrm rot="5400000">
                <a:off x="2143820" y="3999341"/>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sp>
        <p:nvSpPr>
          <p:cNvPr id="76" name="矩形 75"/>
          <p:cNvSpPr/>
          <p:nvPr userDrawn="1">
            <p:custDataLst>
              <p:tags r:id="rId68"/>
            </p:custDataLst>
          </p:nvPr>
        </p:nvSpPr>
        <p:spPr>
          <a:xfrm>
            <a:off x="0" y="-19050"/>
            <a:ext cx="9140825" cy="6873875"/>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标题 1"/>
          <p:cNvSpPr>
            <a:spLocks noGrp="1"/>
          </p:cNvSpPr>
          <p:nvPr>
            <p:ph type="title" hasCustomPrompt="1"/>
          </p:nvPr>
        </p:nvSpPr>
        <p:spPr>
          <a:xfrm>
            <a:off x="1353026" y="2473325"/>
            <a:ext cx="6265069" cy="1743075"/>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720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lvl="0" fontAlgn="auto"/>
            <a:r>
              <a:rPr strike="noStrike" noProof="1" dirty="0">
                <a:sym typeface="+mn-ea"/>
              </a:rPr>
              <a:t>单击此处编辑标题</a:t>
            </a:r>
            <a:endParaRPr strike="noStrike" noProof="1" dirty="0">
              <a:sym typeface="+mn-ea"/>
            </a:endParaRPr>
          </a:p>
        </p:txBody>
      </p:sp>
      <p:sp>
        <p:nvSpPr>
          <p:cNvPr id="3" name="日期占位符 2"/>
          <p:cNvSpPr>
            <a:spLocks noGrp="1"/>
          </p:cNvSpPr>
          <p:nvPr>
            <p:ph type="dt" sz="half" idx="10"/>
            <p:custDataLst>
              <p:tags r:id="rId69"/>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70"/>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1"/>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33795" name="组合 9"/>
          <p:cNvGrpSpPr/>
          <p:nvPr userDrawn="1"/>
        </p:nvGrpSpPr>
        <p:grpSpPr>
          <a:xfrm>
            <a:off x="7305675" y="5808663"/>
            <a:ext cx="1838325" cy="1047750"/>
            <a:chOff x="8387715" y="5596255"/>
            <a:chExt cx="3832225" cy="1250950"/>
          </a:xfrm>
        </p:grpSpPr>
        <p:grpSp>
          <p:nvGrpSpPr>
            <p:cNvPr id="33796"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2" name="标题 1"/>
          <p:cNvSpPr>
            <a:spLocks noGrp="1"/>
          </p:cNvSpPr>
          <p:nvPr>
            <p:ph type="title"/>
          </p:nvPr>
        </p:nvSpPr>
        <p:spPr/>
        <p:txBody>
          <a:bodyPr lIns="90000" tIns="46800" rIns="90000" bIns="46800">
            <a:normAutofit/>
          </a:body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76225" y="400050"/>
            <a:ext cx="8572500" cy="594995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dirty="0">
              <a:sym typeface="+mn-ea"/>
            </a:endParaRPr>
          </a:p>
        </p:txBody>
      </p:sp>
      <p:grpSp>
        <p:nvGrpSpPr>
          <p:cNvPr id="34820" name="组合 11"/>
          <p:cNvGrpSpPr/>
          <p:nvPr userDrawn="1"/>
        </p:nvGrpSpPr>
        <p:grpSpPr>
          <a:xfrm>
            <a:off x="276225" y="396875"/>
            <a:ext cx="8867775" cy="6459538"/>
            <a:chOff x="581" y="626"/>
            <a:chExt cx="18620" cy="10171"/>
          </a:xfrm>
        </p:grpSpPr>
        <p:grpSp>
          <p:nvGrpSpPr>
            <p:cNvPr id="34821" name="组合 10"/>
            <p:cNvGrpSpPr/>
            <p:nvPr userDrawn="1"/>
          </p:nvGrpSpPr>
          <p:grpSpPr>
            <a:xfrm>
              <a:off x="581" y="626"/>
              <a:ext cx="1021" cy="626"/>
              <a:chOff x="581" y="626"/>
              <a:chExt cx="1021" cy="626"/>
            </a:xfrm>
          </p:grpSpPr>
          <p:sp>
            <p:nvSpPr>
              <p:cNvPr id="9" name="等腰三角形 8"/>
              <p:cNvSpPr/>
              <p:nvPr userDrawn="1">
                <p:custDataLst>
                  <p:tags r:id="rId3"/>
                </p:custDataLst>
              </p:nvPr>
            </p:nvSpPr>
            <p:spPr>
              <a:xfrm rot="10800000">
                <a:off x="581" y="626"/>
                <a:ext cx="577" cy="390"/>
              </a:xfrm>
              <a:prstGeom prst="triangle">
                <a:avLst/>
              </a:prstGeom>
              <a:solidFill>
                <a:srgbClr val="FBE5D6"/>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350" strike="noStrike" noProof="1"/>
              </a:p>
            </p:txBody>
          </p:sp>
          <p:sp>
            <p:nvSpPr>
              <p:cNvPr id="14" name="等腰三角形 13"/>
              <p:cNvSpPr/>
              <p:nvPr userDrawn="1">
                <p:custDataLst>
                  <p:tags r:id="rId4"/>
                </p:custDataLst>
              </p:nvPr>
            </p:nvSpPr>
            <p:spPr>
              <a:xfrm rot="10800000">
                <a:off x="1158" y="1016"/>
                <a:ext cx="444" cy="237"/>
              </a:xfrm>
              <a:prstGeom prst="triangle">
                <a:avLst/>
              </a:prstGeom>
              <a:solidFill>
                <a:srgbClr val="4472C4">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350" strike="noStrike" noProof="1"/>
              </a:p>
            </p:txBody>
          </p:sp>
        </p:grpSp>
        <p:grpSp>
          <p:nvGrpSpPr>
            <p:cNvPr id="34824" name="组合 9"/>
            <p:cNvGrpSpPr/>
            <p:nvPr userDrawn="1"/>
          </p:nvGrpSpPr>
          <p:grpSpPr>
            <a:xfrm>
              <a:off x="15341" y="9147"/>
              <a:ext cx="3860" cy="1650"/>
              <a:chOff x="8387715" y="5596255"/>
              <a:chExt cx="3832225" cy="1250950"/>
            </a:xfrm>
          </p:grpSpPr>
          <p:grpSp>
            <p:nvGrpSpPr>
              <p:cNvPr id="34825" name="组合 7"/>
              <p:cNvGrpSpPr/>
              <p:nvPr userDrawn="1"/>
            </p:nvGrpSpPr>
            <p:grpSpPr>
              <a:xfrm>
                <a:off x="8387715" y="5596255"/>
                <a:ext cx="3832225" cy="1250950"/>
                <a:chOff x="8387715" y="5596255"/>
                <a:chExt cx="3832225" cy="1250950"/>
              </a:xfrm>
            </p:grpSpPr>
            <p:sp>
              <p:nvSpPr>
                <p:cNvPr id="44" name="矩形 2"/>
                <p:cNvSpPr/>
                <p:nvPr userDrawn="1">
                  <p:custDataLst>
                    <p:tags r:id="rId5"/>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6"/>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7"/>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6" name="矩形 2"/>
                <p:cNvSpPr/>
                <p:nvPr userDrawn="1">
                  <p:custDataLst>
                    <p:tags r:id="rId8"/>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6" name="矩形 2"/>
              <p:cNvSpPr/>
              <p:nvPr userDrawn="1">
                <p:custDataLst>
                  <p:tags r:id="rId9"/>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sp>
        <p:nvSpPr>
          <p:cNvPr id="2" name="标题 1"/>
          <p:cNvSpPr>
            <a:spLocks noGrp="1"/>
          </p:cNvSpPr>
          <p:nvPr>
            <p:ph type="title" hasCustomPrompt="1"/>
          </p:nvPr>
        </p:nvSpPr>
        <p:spPr>
          <a:xfrm>
            <a:off x="961200" y="1249200"/>
            <a:ext cx="72198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2163600"/>
            <a:ext cx="721995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3" name="日期占位符 2"/>
          <p:cNvSpPr>
            <a:spLocks noGrp="1"/>
          </p:cNvSpPr>
          <p:nvPr>
            <p:ph type="dt" sz="half" idx="10"/>
            <p:custDataLst>
              <p:tags r:id="rId11"/>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2"/>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35843" name="组合 11"/>
          <p:cNvGrpSpPr/>
          <p:nvPr userDrawn="1"/>
        </p:nvGrpSpPr>
        <p:grpSpPr>
          <a:xfrm>
            <a:off x="8205788" y="4510088"/>
            <a:ext cx="863600" cy="2249487"/>
            <a:chOff x="16538" y="5689"/>
            <a:chExt cx="2539" cy="4957"/>
          </a:xfrm>
        </p:grpSpPr>
        <p:sp>
          <p:nvSpPr>
            <p:cNvPr id="41"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3"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4"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6"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7"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8"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5"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6"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7"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6" name="矩形 5"/>
          <p:cNvSpPr/>
          <p:nvPr userDrawn="1">
            <p:custDataLst>
              <p:tags r:id="rId13"/>
            </p:custDataLst>
          </p:nvPr>
        </p:nvSpPr>
        <p:spPr>
          <a:xfrm>
            <a:off x="-11112" y="-3175"/>
            <a:ext cx="3643313" cy="6858000"/>
          </a:xfrm>
          <a:prstGeom prst="rect">
            <a:avLst/>
          </a:prstGeom>
          <a:solidFill>
            <a:schemeClr val="tx2"/>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350" strike="noStrike" noProof="1"/>
          </a:p>
        </p:txBody>
      </p:sp>
      <p:sp>
        <p:nvSpPr>
          <p:cNvPr id="2" name="标题 1"/>
          <p:cNvSpPr>
            <a:spLocks noGrp="1"/>
          </p:cNvSpPr>
          <p:nvPr>
            <p:ph type="title" hasCustomPrompt="1"/>
          </p:nvPr>
        </p:nvSpPr>
        <p:spPr>
          <a:xfrm>
            <a:off x="437400" y="770400"/>
            <a:ext cx="2970000" cy="882000"/>
          </a:xfrm>
        </p:spPr>
        <p:txBody>
          <a:bodyPr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1764000"/>
            <a:ext cx="29673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3825900" y="769938"/>
            <a:ext cx="486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36867" name="组合 5"/>
          <p:cNvGrpSpPr/>
          <p:nvPr userDrawn="1"/>
        </p:nvGrpSpPr>
        <p:grpSpPr>
          <a:xfrm>
            <a:off x="8205788" y="4510088"/>
            <a:ext cx="863600" cy="2249487"/>
            <a:chOff x="16538" y="5689"/>
            <a:chExt cx="2539" cy="4957"/>
          </a:xfrm>
        </p:grpSpPr>
        <p:sp>
          <p:nvSpPr>
            <p:cNvPr id="8"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1"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8"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9"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0"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1"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 name="矩形 9"/>
          <p:cNvSpPr/>
          <p:nvPr userDrawn="1">
            <p:custDataLst>
              <p:tags r:id="rId13"/>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sp>
        <p:nvSpPr>
          <p:cNvPr id="2" name="标题 1"/>
          <p:cNvSpPr>
            <a:spLocks noGrp="1"/>
          </p:cNvSpPr>
          <p:nvPr>
            <p:ph type="title"/>
          </p:nvPr>
        </p:nvSpPr>
        <p:spPr>
          <a:xfrm>
            <a:off x="459000" y="656655"/>
            <a:ext cx="8232300" cy="750945"/>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文本占位符 6"/>
          <p:cNvSpPr>
            <a:spLocks noGrp="1"/>
          </p:cNvSpPr>
          <p:nvPr>
            <p:ph type="body" sz="quarter" idx="13"/>
          </p:nvPr>
        </p:nvSpPr>
        <p:spPr>
          <a:xfrm>
            <a:off x="459000" y="1659600"/>
            <a:ext cx="8231981"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808000"/>
            <a:ext cx="82242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37891" name="组合 5"/>
          <p:cNvGrpSpPr/>
          <p:nvPr userDrawn="1"/>
        </p:nvGrpSpPr>
        <p:grpSpPr>
          <a:xfrm>
            <a:off x="39688" y="15875"/>
            <a:ext cx="2198687" cy="1076325"/>
            <a:chOff x="84" y="24"/>
            <a:chExt cx="4617" cy="1695"/>
          </a:xfrm>
        </p:grpSpPr>
        <p:sp>
          <p:nvSpPr>
            <p:cNvPr id="41" name="矩形 2"/>
            <p:cNvSpPr/>
            <p:nvPr userDrawn="1">
              <p:custDataLst>
                <p:tags r:id="rId2"/>
              </p:custDataLst>
            </p:nvPr>
          </p:nvSpPr>
          <p:spPr>
            <a:xfrm rot="10800000">
              <a:off x="952" y="24"/>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3" name="矩形 2"/>
            <p:cNvSpPr/>
            <p:nvPr userDrawn="1">
              <p:custDataLst>
                <p:tags r:id="rId3"/>
              </p:custDataLst>
            </p:nvPr>
          </p:nvSpPr>
          <p:spPr>
            <a:xfrm rot="10800000">
              <a:off x="2379" y="618"/>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4" name="矩形 2"/>
            <p:cNvSpPr/>
            <p:nvPr userDrawn="1">
              <p:custDataLst>
                <p:tags r:id="rId4"/>
              </p:custDataLst>
            </p:nvPr>
          </p:nvSpPr>
          <p:spPr>
            <a:xfrm rot="10800000">
              <a:off x="1589" y="618"/>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6" name="矩形 2"/>
            <p:cNvSpPr/>
            <p:nvPr userDrawn="1">
              <p:custDataLst>
                <p:tags r:id="rId5"/>
              </p:custDataLst>
            </p:nvPr>
          </p:nvSpPr>
          <p:spPr>
            <a:xfrm rot="10800000">
              <a:off x="2020" y="236"/>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7" name="矩形 2"/>
            <p:cNvSpPr/>
            <p:nvPr userDrawn="1">
              <p:custDataLst>
                <p:tags r:id="rId6"/>
              </p:custDataLst>
            </p:nvPr>
          </p:nvSpPr>
          <p:spPr>
            <a:xfrm rot="10800000">
              <a:off x="2866" y="410"/>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7"/>
              </p:custDataLst>
            </p:nvPr>
          </p:nvSpPr>
          <p:spPr>
            <a:xfrm rot="10800000">
              <a:off x="191" y="497"/>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8" name="矩形 2"/>
            <p:cNvSpPr/>
            <p:nvPr userDrawn="1">
              <p:custDataLst>
                <p:tags r:id="rId8"/>
              </p:custDataLst>
            </p:nvPr>
          </p:nvSpPr>
          <p:spPr>
            <a:xfrm rot="10800000">
              <a:off x="2558" y="24"/>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5" name="矩形 2"/>
            <p:cNvSpPr/>
            <p:nvPr userDrawn="1">
              <p:custDataLst>
                <p:tags r:id="rId9"/>
              </p:custDataLst>
            </p:nvPr>
          </p:nvSpPr>
          <p:spPr>
            <a:xfrm rot="10800000">
              <a:off x="3877" y="378"/>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6" name="矩形 2"/>
            <p:cNvSpPr/>
            <p:nvPr userDrawn="1">
              <p:custDataLst>
                <p:tags r:id="rId10"/>
              </p:custDataLst>
            </p:nvPr>
          </p:nvSpPr>
          <p:spPr>
            <a:xfrm rot="10800000">
              <a:off x="84" y="24"/>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7" name="矩形 2"/>
            <p:cNvSpPr/>
            <p:nvPr userDrawn="1">
              <p:custDataLst>
                <p:tags r:id="rId11"/>
              </p:custDataLst>
            </p:nvPr>
          </p:nvSpPr>
          <p:spPr>
            <a:xfrm rot="10800000">
              <a:off x="3301" y="41"/>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12"/>
              </p:custDataLst>
            </p:nvPr>
          </p:nvSpPr>
          <p:spPr>
            <a:xfrm rot="10800000">
              <a:off x="4493" y="236"/>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8" name="矩形 7"/>
          <p:cNvSpPr/>
          <p:nvPr userDrawn="1">
            <p:custDataLst>
              <p:tags r:id="rId13"/>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sp>
        <p:nvSpPr>
          <p:cNvPr id="2" name="标题 1"/>
          <p:cNvSpPr>
            <a:spLocks noGrp="1"/>
          </p:cNvSpPr>
          <p:nvPr>
            <p:ph type="title"/>
          </p:nvPr>
        </p:nvSpPr>
        <p:spPr>
          <a:xfrm>
            <a:off x="453600" y="524511"/>
            <a:ext cx="8232300" cy="710289"/>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1681200"/>
            <a:ext cx="82431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5180400"/>
            <a:ext cx="82512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38915" name="组合 11"/>
          <p:cNvGrpSpPr/>
          <p:nvPr userDrawn="1"/>
        </p:nvGrpSpPr>
        <p:grpSpPr>
          <a:xfrm>
            <a:off x="8205788" y="4510088"/>
            <a:ext cx="863600" cy="2249487"/>
            <a:chOff x="16538" y="5689"/>
            <a:chExt cx="2539" cy="4957"/>
          </a:xfrm>
        </p:grpSpPr>
        <p:sp>
          <p:nvSpPr>
            <p:cNvPr id="8"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8"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9"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0"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1"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2"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3"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sp>
        <p:nvSpPr>
          <p:cNvPr id="10" name="矩形 9"/>
          <p:cNvSpPr/>
          <p:nvPr userDrawn="1">
            <p:custDataLst>
              <p:tags r:id="rId13"/>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sp>
        <p:nvSpPr>
          <p:cNvPr id="2" name="标题 1"/>
          <p:cNvSpPr>
            <a:spLocks noGrp="1"/>
          </p:cNvSpPr>
          <p:nvPr>
            <p:ph type="title"/>
          </p:nvPr>
        </p:nvSpPr>
        <p:spPr>
          <a:xfrm>
            <a:off x="434700" y="237600"/>
            <a:ext cx="8278200" cy="4863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1663200"/>
            <a:ext cx="40068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4681800" y="1663200"/>
            <a:ext cx="40257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4816800"/>
            <a:ext cx="40068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4813200"/>
            <a:ext cx="40257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350" strike="noStrike" noProof="1">
              <a:sym typeface="+mn-ea"/>
            </a:endParaRPr>
          </a:p>
        </p:txBody>
      </p:sp>
      <p:grpSp>
        <p:nvGrpSpPr>
          <p:cNvPr id="39940" name="组合 20"/>
          <p:cNvGrpSpPr/>
          <p:nvPr userDrawn="1"/>
        </p:nvGrpSpPr>
        <p:grpSpPr>
          <a:xfrm>
            <a:off x="39688" y="15875"/>
            <a:ext cx="9045575" cy="6743700"/>
            <a:chOff x="53340" y="15240"/>
            <a:chExt cx="12060555" cy="6744970"/>
          </a:xfrm>
        </p:grpSpPr>
        <p:grpSp>
          <p:nvGrpSpPr>
            <p:cNvPr id="39941" name="组合 11"/>
            <p:cNvGrpSpPr/>
            <p:nvPr userDrawn="1"/>
          </p:nvGrpSpPr>
          <p:grpSpPr>
            <a:xfrm>
              <a:off x="10501630" y="3612515"/>
              <a:ext cx="1612265" cy="3147695"/>
              <a:chOff x="16538" y="5689"/>
              <a:chExt cx="2539" cy="4957"/>
            </a:xfrm>
          </p:grpSpPr>
          <p:sp>
            <p:nvSpPr>
              <p:cNvPr id="8" name="矩形 2"/>
              <p:cNvSpPr/>
              <p:nvPr userDrawn="1">
                <p:custDataLst>
                  <p:tags r:id="rId3"/>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 name="矩形 2"/>
              <p:cNvSpPr/>
              <p:nvPr userDrawn="1">
                <p:custDataLst>
                  <p:tags r:id="rId4"/>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1" name="矩形 2"/>
              <p:cNvSpPr/>
              <p:nvPr userDrawn="1">
                <p:custDataLst>
                  <p:tags r:id="rId5"/>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3" name="矩形 2"/>
              <p:cNvSpPr/>
              <p:nvPr userDrawn="1">
                <p:custDataLst>
                  <p:tags r:id="rId6"/>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4" name="矩形 2"/>
              <p:cNvSpPr/>
              <p:nvPr userDrawn="1">
                <p:custDataLst>
                  <p:tags r:id="rId7"/>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5" name="矩形 2"/>
              <p:cNvSpPr/>
              <p:nvPr userDrawn="1">
                <p:custDataLst>
                  <p:tags r:id="rId8"/>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6" name="矩形 2"/>
              <p:cNvSpPr/>
              <p:nvPr userDrawn="1">
                <p:custDataLst>
                  <p:tags r:id="rId9"/>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7" name="矩形 2"/>
              <p:cNvSpPr/>
              <p:nvPr userDrawn="1">
                <p:custDataLst>
                  <p:tags r:id="rId10"/>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8" name="矩形 2"/>
              <p:cNvSpPr/>
              <p:nvPr userDrawn="1">
                <p:custDataLst>
                  <p:tags r:id="rId11"/>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9" name="矩形 2"/>
              <p:cNvSpPr/>
              <p:nvPr userDrawn="1">
                <p:custDataLst>
                  <p:tags r:id="rId12"/>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20" name="矩形 2"/>
              <p:cNvSpPr/>
              <p:nvPr userDrawn="1">
                <p:custDataLst>
                  <p:tags r:id="rId13"/>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nvGrpSpPr>
            <p:cNvPr id="39953" name="组合 5"/>
            <p:cNvGrpSpPr/>
            <p:nvPr userDrawn="1"/>
          </p:nvGrpSpPr>
          <p:grpSpPr>
            <a:xfrm>
              <a:off x="53340" y="15240"/>
              <a:ext cx="2931795" cy="944245"/>
              <a:chOff x="84" y="24"/>
              <a:chExt cx="4617" cy="1487"/>
            </a:xfrm>
          </p:grpSpPr>
          <p:sp>
            <p:nvSpPr>
              <p:cNvPr id="41" name="矩形 2"/>
              <p:cNvSpPr/>
              <p:nvPr userDrawn="1">
                <p:custDataLst>
                  <p:tags r:id="rId14"/>
                </p:custDataLst>
              </p:nvPr>
            </p:nvSpPr>
            <p:spPr>
              <a:xfrm rot="10800000">
                <a:off x="952" y="24"/>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3" name="矩形 2"/>
              <p:cNvSpPr/>
              <p:nvPr userDrawn="1">
                <p:custDataLst>
                  <p:tags r:id="rId15"/>
                </p:custDataLst>
              </p:nvPr>
            </p:nvSpPr>
            <p:spPr>
              <a:xfrm rot="10800000">
                <a:off x="2379" y="618"/>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4" name="矩形 2"/>
              <p:cNvSpPr/>
              <p:nvPr userDrawn="1">
                <p:custDataLst>
                  <p:tags r:id="rId16"/>
                </p:custDataLst>
              </p:nvPr>
            </p:nvSpPr>
            <p:spPr>
              <a:xfrm rot="10800000">
                <a:off x="1589" y="618"/>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6" name="矩形 2"/>
              <p:cNvSpPr/>
              <p:nvPr userDrawn="1">
                <p:custDataLst>
                  <p:tags r:id="rId17"/>
                </p:custDataLst>
              </p:nvPr>
            </p:nvSpPr>
            <p:spPr>
              <a:xfrm rot="10800000">
                <a:off x="2020" y="236"/>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47" name="矩形 2"/>
              <p:cNvSpPr/>
              <p:nvPr userDrawn="1">
                <p:custDataLst>
                  <p:tags r:id="rId18"/>
                </p:custDataLst>
              </p:nvPr>
            </p:nvSpPr>
            <p:spPr>
              <a:xfrm rot="10800000">
                <a:off x="2866" y="410"/>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7" name="矩形 2"/>
              <p:cNvSpPr/>
              <p:nvPr userDrawn="1">
                <p:custDataLst>
                  <p:tags r:id="rId19"/>
                </p:custDataLst>
              </p:nvPr>
            </p:nvSpPr>
            <p:spPr>
              <a:xfrm rot="10800000">
                <a:off x="191" y="497"/>
                <a:ext cx="1455" cy="1014"/>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58" name="矩形 2"/>
              <p:cNvSpPr/>
              <p:nvPr userDrawn="1">
                <p:custDataLst>
                  <p:tags r:id="rId20"/>
                </p:custDataLst>
              </p:nvPr>
            </p:nvSpPr>
            <p:spPr>
              <a:xfrm rot="10800000">
                <a:off x="2558" y="24"/>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95" name="矩形 2"/>
              <p:cNvSpPr/>
              <p:nvPr userDrawn="1">
                <p:custDataLst>
                  <p:tags r:id="rId21"/>
                </p:custDataLst>
              </p:nvPr>
            </p:nvSpPr>
            <p:spPr>
              <a:xfrm rot="10800000">
                <a:off x="3877" y="378"/>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6" name="矩形 2"/>
              <p:cNvSpPr/>
              <p:nvPr userDrawn="1">
                <p:custDataLst>
                  <p:tags r:id="rId22"/>
                </p:custDataLst>
              </p:nvPr>
            </p:nvSpPr>
            <p:spPr>
              <a:xfrm rot="10800000">
                <a:off x="84" y="24"/>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7" name="矩形 2"/>
              <p:cNvSpPr/>
              <p:nvPr userDrawn="1">
                <p:custDataLst>
                  <p:tags r:id="rId23"/>
                </p:custDataLst>
              </p:nvPr>
            </p:nvSpPr>
            <p:spPr>
              <a:xfrm rot="10800000">
                <a:off x="3301" y="41"/>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sp>
            <p:nvSpPr>
              <p:cNvPr id="108" name="矩形 2"/>
              <p:cNvSpPr/>
              <p:nvPr userDrawn="1">
                <p:custDataLst>
                  <p:tags r:id="rId24"/>
                </p:custDataLst>
              </p:nvPr>
            </p:nvSpPr>
            <p:spPr>
              <a:xfrm rot="10800000">
                <a:off x="4493" y="236"/>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dirty="0">
                  <a:latin typeface="微软雅黑" charset="-122"/>
                  <a:ea typeface="微软雅黑" charset="-122"/>
                </a:endParaRPr>
              </a:p>
            </p:txBody>
          </p:sp>
        </p:grpSp>
      </p:grpSp>
      <p:sp>
        <p:nvSpPr>
          <p:cNvPr id="2" name="标题 1"/>
          <p:cNvSpPr>
            <a:spLocks noGrp="1"/>
          </p:cNvSpPr>
          <p:nvPr>
            <p:ph type="title" hasCustomPrompt="1"/>
          </p:nvPr>
        </p:nvSpPr>
        <p:spPr>
          <a:xfrm>
            <a:off x="1142100" y="1339200"/>
            <a:ext cx="6858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3862800"/>
            <a:ext cx="6858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2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2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2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6147" name="组合 9"/>
          <p:cNvGrpSpPr/>
          <p:nvPr/>
        </p:nvGrpSpPr>
        <p:grpSpPr>
          <a:xfrm>
            <a:off x="7305675" y="5808663"/>
            <a:ext cx="1838325" cy="1047750"/>
            <a:chOff x="8387715" y="5596255"/>
            <a:chExt cx="3832225" cy="1250950"/>
          </a:xfrm>
        </p:grpSpPr>
        <p:grpSp>
          <p:nvGrpSpPr>
            <p:cNvPr id="6148"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502448" y="952508"/>
            <a:ext cx="3962432" cy="5388907"/>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952508"/>
            <a:ext cx="3962432" cy="5388907"/>
          </a:xfrm>
        </p:spPr>
        <p:txBody>
          <a:bodyPr>
            <a:noAutofit/>
          </a:bodyPr>
          <a:lstStyle>
            <a:lvl1pPr>
              <a:defRPr sz="1200">
                <a:latin typeface="微软雅黑" charset="-122"/>
                <a:ea typeface="微软雅黑" charset="-122"/>
              </a:defRPr>
            </a:lvl1pPr>
            <a:lvl2pPr>
              <a:defRPr sz="1200">
                <a:latin typeface="微软雅黑" charset="-122"/>
                <a:ea typeface="微软雅黑" charset="-122"/>
              </a:defRPr>
            </a:lvl2pPr>
            <a:lvl3pPr>
              <a:defRPr sz="1200">
                <a:latin typeface="微软雅黑" charset="-122"/>
                <a:ea typeface="微软雅黑" charset="-122"/>
              </a:defRPr>
            </a:lvl3pPr>
            <a:lvl4pPr>
              <a:defRPr sz="1200">
                <a:latin typeface="微软雅黑" charset="-122"/>
                <a:ea typeface="微软雅黑" charset="-122"/>
              </a:defRPr>
            </a:lvl4pPr>
            <a:lvl5pPr>
              <a:defRPr sz="1200">
                <a:latin typeface="微软雅黑" charset="-122"/>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7171" name="组合 9"/>
          <p:cNvGrpSpPr/>
          <p:nvPr/>
        </p:nvGrpSpPr>
        <p:grpSpPr>
          <a:xfrm>
            <a:off x="7305675" y="5808663"/>
            <a:ext cx="1838325" cy="1047750"/>
            <a:chOff x="8387715" y="5596255"/>
            <a:chExt cx="3832225" cy="1250950"/>
          </a:xfrm>
        </p:grpSpPr>
        <p:grpSp>
          <p:nvGrpSpPr>
            <p:cNvPr id="7172" name="组合 10"/>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952508"/>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charset="-122"/>
                <a:ea typeface="微软雅黑"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406525"/>
            <a:ext cx="3962400" cy="4934752"/>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952508"/>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charset="-122"/>
                <a:ea typeface="微软雅黑"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406525"/>
            <a:ext cx="3962432" cy="4934752"/>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195" name="组合 133"/>
          <p:cNvGrpSpPr/>
          <p:nvPr/>
        </p:nvGrpSpPr>
        <p:grpSpPr>
          <a:xfrm>
            <a:off x="0" y="3311525"/>
            <a:ext cx="9155113" cy="3559175"/>
            <a:chOff x="-327" y="3308985"/>
            <a:chExt cx="11980236" cy="3558432"/>
          </a:xfrm>
        </p:grpSpPr>
        <p:sp>
          <p:nvSpPr>
            <p:cNvPr id="135" name="矩形 2"/>
            <p:cNvSpPr/>
            <p:nvPr>
              <p:custDataLst>
                <p:tags r:id="rId2"/>
              </p:custDataLst>
            </p:nvPr>
          </p:nvSpPr>
          <p:spPr>
            <a:xfrm>
              <a:off x="4141279" y="4996026"/>
              <a:ext cx="4954776" cy="1729989"/>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6" name="矩形 2"/>
            <p:cNvSpPr/>
            <p:nvPr>
              <p:custDataLst>
                <p:tags r:id="rId3"/>
              </p:custDataLst>
            </p:nvPr>
          </p:nvSpPr>
          <p:spPr>
            <a:xfrm>
              <a:off x="2110217" y="5733350"/>
              <a:ext cx="2843039" cy="99266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7" name="矩形 2"/>
            <p:cNvSpPr/>
            <p:nvPr>
              <p:custDataLst>
                <p:tags r:id="rId4"/>
              </p:custDataLst>
            </p:nvPr>
          </p:nvSpPr>
          <p:spPr>
            <a:xfrm>
              <a:off x="3379042" y="5183284"/>
              <a:ext cx="1702459" cy="59442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8" name="矩形 2"/>
            <p:cNvSpPr/>
            <p:nvPr>
              <p:custDataLst>
                <p:tags r:id="rId5"/>
              </p:custDataLst>
            </p:nvPr>
          </p:nvSpPr>
          <p:spPr>
            <a:xfrm>
              <a:off x="620731" y="4816453"/>
              <a:ext cx="2758311" cy="961256"/>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9" name="矩形 2"/>
            <p:cNvSpPr/>
            <p:nvPr>
              <p:custDataLst>
                <p:tags r:id="rId6"/>
              </p:custDataLst>
            </p:nvPr>
          </p:nvSpPr>
          <p:spPr>
            <a:xfrm>
              <a:off x="423027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0" name="矩形 2"/>
            <p:cNvSpPr/>
            <p:nvPr>
              <p:custDataLst>
                <p:tags r:id="rId7"/>
              </p:custDataLst>
            </p:nvPr>
          </p:nvSpPr>
          <p:spPr>
            <a:xfrm>
              <a:off x="534835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1" name="矩形 2"/>
            <p:cNvSpPr/>
            <p:nvPr>
              <p:custDataLst>
                <p:tags r:id="rId8"/>
              </p:custDataLst>
            </p:nvPr>
          </p:nvSpPr>
          <p:spPr>
            <a:xfrm>
              <a:off x="5076268" y="5183284"/>
              <a:ext cx="1702459" cy="594423"/>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2" name="矩形 2"/>
            <p:cNvSpPr/>
            <p:nvPr>
              <p:custDataLst>
                <p:tags r:id="rId9"/>
              </p:custDataLst>
            </p:nvPr>
          </p:nvSpPr>
          <p:spPr>
            <a:xfrm>
              <a:off x="6771534" y="4970392"/>
              <a:ext cx="2316580" cy="80731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3" name="矩形 2"/>
            <p:cNvSpPr/>
            <p:nvPr>
              <p:custDataLst>
                <p:tags r:id="rId10"/>
              </p:custDataLst>
            </p:nvPr>
          </p:nvSpPr>
          <p:spPr>
            <a:xfrm>
              <a:off x="9123590" y="5320692"/>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4" name="矩形 2"/>
            <p:cNvSpPr/>
            <p:nvPr>
              <p:custDataLst>
                <p:tags r:id="rId11"/>
              </p:custDataLst>
            </p:nvPr>
          </p:nvSpPr>
          <p:spPr>
            <a:xfrm>
              <a:off x="9136870" y="5865870"/>
              <a:ext cx="2843039" cy="992663"/>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5" name="矩形 2"/>
            <p:cNvSpPr/>
            <p:nvPr>
              <p:custDataLst>
                <p:tags r:id="rId12"/>
              </p:custDataLst>
            </p:nvPr>
          </p:nvSpPr>
          <p:spPr>
            <a:xfrm>
              <a:off x="10521921" y="5320692"/>
              <a:ext cx="1311398" cy="457016"/>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6" name="矩形 2"/>
            <p:cNvSpPr/>
            <p:nvPr>
              <p:custDataLst>
                <p:tags r:id="rId13"/>
              </p:custDataLst>
            </p:nvPr>
          </p:nvSpPr>
          <p:spPr>
            <a:xfrm>
              <a:off x="9866221" y="4863677"/>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7" name="矩形 2"/>
            <p:cNvSpPr/>
            <p:nvPr>
              <p:custDataLst>
                <p:tags r:id="rId14"/>
              </p:custDataLst>
            </p:nvPr>
          </p:nvSpPr>
          <p:spPr>
            <a:xfrm>
              <a:off x="9228028" y="4412762"/>
              <a:ext cx="1293894" cy="45091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8" name="矩形 2"/>
            <p:cNvSpPr/>
            <p:nvPr>
              <p:custDataLst>
                <p:tags r:id="rId15"/>
              </p:custDataLst>
            </p:nvPr>
          </p:nvSpPr>
          <p:spPr>
            <a:xfrm>
              <a:off x="7916627" y="4406661"/>
              <a:ext cx="1311398" cy="457016"/>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9" name="矩形 2"/>
            <p:cNvSpPr/>
            <p:nvPr>
              <p:custDataLst>
                <p:tags r:id="rId16"/>
              </p:custDataLst>
            </p:nvPr>
          </p:nvSpPr>
          <p:spPr>
            <a:xfrm>
              <a:off x="6580543" y="6034861"/>
              <a:ext cx="1979502" cy="6911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0" name="任意多边形: 形状 149"/>
            <p:cNvSpPr/>
            <p:nvPr>
              <p:custDataLst>
                <p:tags r:id="rId17"/>
              </p:custDataLst>
            </p:nvPr>
          </p:nvSpPr>
          <p:spPr>
            <a:xfrm>
              <a:off x="-327" y="5400554"/>
              <a:ext cx="3609454" cy="1351964"/>
            </a:xfrm>
            <a:custGeom>
              <a:avLst/>
              <a:gdLst>
                <a:gd name="connsiteX0" fmla="*/ 1673409 w 3609454"/>
                <a:gd name="connsiteY0" fmla="*/ 0 h 1351964"/>
                <a:gd name="connsiteX1" fmla="*/ 3609454 w 3609454"/>
                <a:gd name="connsiteY1" fmla="*/ 1351964 h 1351964"/>
                <a:gd name="connsiteX2" fmla="*/ 0 w 3609454"/>
                <a:gd name="connsiteY2" fmla="*/ 1351964 h 1351964"/>
                <a:gd name="connsiteX3" fmla="*/ 0 w 3609454"/>
                <a:gd name="connsiteY3" fmla="*/ 1168556 h 1351964"/>
              </a:gdLst>
              <a:ahLst/>
              <a:cxnLst>
                <a:cxn ang="0">
                  <a:pos x="connsiteX0" y="connsiteY0"/>
                </a:cxn>
                <a:cxn ang="0">
                  <a:pos x="connsiteX1" y="connsiteY1"/>
                </a:cxn>
                <a:cxn ang="0">
                  <a:pos x="connsiteX2" y="connsiteY2"/>
                </a:cxn>
                <a:cxn ang="0">
                  <a:pos x="connsiteX3" y="connsiteY3"/>
                </a:cxn>
              </a:cxnLst>
              <a:rect l="l" t="t" r="r" b="b"/>
              <a:pathLst>
                <a:path w="3609454" h="1351964">
                  <a:moveTo>
                    <a:pt x="1673409" y="0"/>
                  </a:moveTo>
                  <a:lnTo>
                    <a:pt x="3609454" y="1351964"/>
                  </a:lnTo>
                  <a:lnTo>
                    <a:pt x="0" y="1351964"/>
                  </a:lnTo>
                  <a:lnTo>
                    <a:pt x="0" y="116855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00" strike="noStrike" noProof="1" dirty="0">
                <a:latin typeface="微软雅黑" charset="-122"/>
                <a:ea typeface="微软雅黑" charset="-122"/>
              </a:endParaRPr>
            </a:p>
          </p:txBody>
        </p:sp>
        <p:sp>
          <p:nvSpPr>
            <p:cNvPr id="151" name="矩形 2"/>
            <p:cNvSpPr/>
            <p:nvPr>
              <p:custDataLst>
                <p:tags r:id="rId18"/>
              </p:custDataLst>
            </p:nvPr>
          </p:nvSpPr>
          <p:spPr>
            <a:xfrm>
              <a:off x="3312660"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2" name="矩形 2"/>
            <p:cNvSpPr/>
            <p:nvPr>
              <p:custDataLst>
                <p:tags r:id="rId19"/>
              </p:custDataLst>
            </p:nvPr>
          </p:nvSpPr>
          <p:spPr>
            <a:xfrm>
              <a:off x="5473577"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3" name="矩形 2"/>
            <p:cNvSpPr/>
            <p:nvPr>
              <p:custDataLst>
                <p:tags r:id="rId20"/>
              </p:custDataLst>
            </p:nvPr>
          </p:nvSpPr>
          <p:spPr>
            <a:xfrm>
              <a:off x="8110554" y="5777010"/>
              <a:ext cx="2026072" cy="70607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4" name="矩形 2"/>
            <p:cNvSpPr/>
            <p:nvPr>
              <p:custDataLst>
                <p:tags r:id="rId21"/>
              </p:custDataLst>
            </p:nvPr>
          </p:nvSpPr>
          <p:spPr>
            <a:xfrm>
              <a:off x="3379043" y="4395731"/>
              <a:ext cx="762240" cy="265637"/>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5" name="矩形 2"/>
            <p:cNvSpPr/>
            <p:nvPr>
              <p:custDataLst>
                <p:tags r:id="rId22"/>
              </p:custDataLst>
            </p:nvPr>
          </p:nvSpPr>
          <p:spPr>
            <a:xfrm>
              <a:off x="1342032" y="4965515"/>
              <a:ext cx="5443487" cy="1897025"/>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6" name="矩形 2"/>
            <p:cNvSpPr/>
            <p:nvPr>
              <p:custDataLst>
                <p:tags r:id="rId23"/>
              </p:custDataLst>
            </p:nvPr>
          </p:nvSpPr>
          <p:spPr>
            <a:xfrm>
              <a:off x="5865007" y="5830716"/>
              <a:ext cx="2961402" cy="103203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7" name="矩形 2"/>
            <p:cNvSpPr/>
            <p:nvPr>
              <p:custDataLst>
                <p:tags r:id="rId24"/>
              </p:custDataLst>
            </p:nvPr>
          </p:nvSpPr>
          <p:spPr>
            <a:xfrm>
              <a:off x="8369164" y="4981457"/>
              <a:ext cx="2313517"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8" name="矩形 2"/>
            <p:cNvSpPr/>
            <p:nvPr>
              <p:custDataLst>
                <p:tags r:id="rId25"/>
              </p:custDataLst>
            </p:nvPr>
          </p:nvSpPr>
          <p:spPr>
            <a:xfrm>
              <a:off x="6630343" y="4232048"/>
              <a:ext cx="1156753" cy="403123"/>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9" name="矩形 2"/>
            <p:cNvSpPr/>
            <p:nvPr>
              <p:custDataLst>
                <p:tags r:id="rId26"/>
              </p:custDataLst>
            </p:nvPr>
          </p:nvSpPr>
          <p:spPr>
            <a:xfrm>
              <a:off x="5286631" y="3609248"/>
              <a:ext cx="640865" cy="22333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0" name="矩形 2"/>
            <p:cNvSpPr/>
            <p:nvPr>
              <p:custDataLst>
                <p:tags r:id="rId27"/>
              </p:custDataLst>
            </p:nvPr>
          </p:nvSpPr>
          <p:spPr>
            <a:xfrm>
              <a:off x="6237546" y="3832588"/>
              <a:ext cx="762240" cy="26563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1" name="矩形 2"/>
            <p:cNvSpPr/>
            <p:nvPr>
              <p:custDataLst>
                <p:tags r:id="rId28"/>
              </p:custDataLst>
            </p:nvPr>
          </p:nvSpPr>
          <p:spPr>
            <a:xfrm>
              <a:off x="9883725" y="4218145"/>
              <a:ext cx="551264" cy="19211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2" name="矩形 2"/>
            <p:cNvSpPr/>
            <p:nvPr>
              <p:custDataLst>
                <p:tags r:id="rId29"/>
              </p:custDataLst>
            </p:nvPr>
          </p:nvSpPr>
          <p:spPr>
            <a:xfrm>
              <a:off x="10888538" y="4528550"/>
              <a:ext cx="908073"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3" name="矩形 2"/>
            <p:cNvSpPr/>
            <p:nvPr>
              <p:custDataLst>
                <p:tags r:id="rId30"/>
              </p:custDataLst>
            </p:nvPr>
          </p:nvSpPr>
          <p:spPr>
            <a:xfrm>
              <a:off x="4840475" y="5334302"/>
              <a:ext cx="3985933" cy="1391712"/>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4" name="矩形 2"/>
            <p:cNvSpPr/>
            <p:nvPr>
              <p:custDataLst>
                <p:tags r:id="rId31"/>
              </p:custDataLst>
            </p:nvPr>
          </p:nvSpPr>
          <p:spPr>
            <a:xfrm>
              <a:off x="9529226" y="5448654"/>
              <a:ext cx="1880864" cy="65671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5" name="矩形 2"/>
            <p:cNvSpPr/>
            <p:nvPr>
              <p:custDataLst>
                <p:tags r:id="rId32"/>
              </p:custDataLst>
            </p:nvPr>
          </p:nvSpPr>
          <p:spPr>
            <a:xfrm>
              <a:off x="453285" y="6192717"/>
              <a:ext cx="1880864" cy="65671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6" name="矩形 2"/>
            <p:cNvSpPr/>
            <p:nvPr>
              <p:custDataLst>
                <p:tags r:id="rId33"/>
              </p:custDataLst>
            </p:nvPr>
          </p:nvSpPr>
          <p:spPr>
            <a:xfrm>
              <a:off x="4809419" y="4389244"/>
              <a:ext cx="1118082" cy="39038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7" name="矩形 2"/>
            <p:cNvSpPr/>
            <p:nvPr>
              <p:custDataLst>
                <p:tags r:id="rId34"/>
              </p:custDataLst>
            </p:nvPr>
          </p:nvSpPr>
          <p:spPr>
            <a:xfrm>
              <a:off x="1448623" y="4624339"/>
              <a:ext cx="551264" cy="19211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8" name="矩形 2"/>
            <p:cNvSpPr/>
            <p:nvPr>
              <p:custDataLst>
                <p:tags r:id="rId35"/>
              </p:custDataLst>
            </p:nvPr>
          </p:nvSpPr>
          <p:spPr>
            <a:xfrm>
              <a:off x="9410108" y="3308985"/>
              <a:ext cx="473616" cy="1650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9" name="任意多边形: 形状 168"/>
            <p:cNvSpPr/>
            <p:nvPr userDrawn="1">
              <p:custDataLst>
                <p:tags r:id="rId36"/>
              </p:custDataLst>
            </p:nvPr>
          </p:nvSpPr>
          <p:spPr>
            <a:xfrm rot="21600000">
              <a:off x="682840" y="5807059"/>
              <a:ext cx="3068231" cy="1060358"/>
            </a:xfrm>
            <a:custGeom>
              <a:avLst/>
              <a:gdLst>
                <a:gd name="connsiteX0" fmla="*/ 1534119 w 3068231"/>
                <a:gd name="connsiteY0" fmla="*/ 0 h 1060358"/>
                <a:gd name="connsiteX1" fmla="*/ 3068231 w 3068231"/>
                <a:gd name="connsiteY1" fmla="*/ 1060358 h 1060358"/>
                <a:gd name="connsiteX2" fmla="*/ 0 w 3068231"/>
                <a:gd name="connsiteY2" fmla="*/ 1060358 h 1060358"/>
              </a:gdLst>
              <a:ahLst/>
              <a:cxnLst>
                <a:cxn ang="0">
                  <a:pos x="connsiteX0" y="connsiteY0"/>
                </a:cxn>
                <a:cxn ang="0">
                  <a:pos x="connsiteX1" y="connsiteY1"/>
                </a:cxn>
                <a:cxn ang="0">
                  <a:pos x="connsiteX2" y="connsiteY2"/>
                </a:cxn>
              </a:cxnLst>
              <a:rect l="l" t="t" r="r" b="b"/>
              <a:pathLst>
                <a:path w="3068231" h="1060358">
                  <a:moveTo>
                    <a:pt x="1534119" y="0"/>
                  </a:moveTo>
                  <a:lnTo>
                    <a:pt x="3068231" y="1060358"/>
                  </a:lnTo>
                  <a:lnTo>
                    <a:pt x="0" y="106035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00" strike="noStrike" noProof="1" dirty="0">
                <a:latin typeface="微软雅黑" charset="-122"/>
                <a:ea typeface="微软雅黑" charset="-122"/>
              </a:endParaRPr>
            </a:p>
          </p:txBody>
        </p:sp>
        <p:sp>
          <p:nvSpPr>
            <p:cNvPr id="170" name="矩形 2"/>
            <p:cNvSpPr/>
            <p:nvPr userDrawn="1">
              <p:custDataLst>
                <p:tags r:id="rId37"/>
              </p:custDataLst>
            </p:nvPr>
          </p:nvSpPr>
          <p:spPr>
            <a:xfrm rot="21600000">
              <a:off x="2119266" y="4858049"/>
              <a:ext cx="1170233"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1" name="矩形 2"/>
            <p:cNvSpPr/>
            <p:nvPr userDrawn="1">
              <p:custDataLst>
                <p:tags r:id="rId38"/>
              </p:custDataLst>
            </p:nvPr>
          </p:nvSpPr>
          <p:spPr>
            <a:xfrm rot="21600000">
              <a:off x="2533435" y="5261809"/>
              <a:ext cx="2337371"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2" name="矩形 2"/>
            <p:cNvSpPr/>
            <p:nvPr userDrawn="1">
              <p:custDataLst>
                <p:tags r:id="rId39"/>
              </p:custDataLst>
            </p:nvPr>
          </p:nvSpPr>
          <p:spPr>
            <a:xfrm rot="21600000">
              <a:off x="203255" y="5556297"/>
              <a:ext cx="917435"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6" name="矩形 5"/>
          <p:cNvSpPr/>
          <p:nvPr>
            <p:custDataLst>
              <p:tags r:id="rId40"/>
            </p:custDataLst>
          </p:nvPr>
        </p:nvSpPr>
        <p:spPr>
          <a:xfrm>
            <a:off x="0" y="-19050"/>
            <a:ext cx="9140825" cy="687387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41"/>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42"/>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3"/>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243" name="组合 9"/>
          <p:cNvGrpSpPr/>
          <p:nvPr/>
        </p:nvGrpSpPr>
        <p:grpSpPr>
          <a:xfrm>
            <a:off x="7305675" y="5808663"/>
            <a:ext cx="1838325" cy="1047750"/>
            <a:chOff x="8387715" y="5596255"/>
            <a:chExt cx="3832225" cy="1250950"/>
          </a:xfrm>
        </p:grpSpPr>
        <p:grpSp>
          <p:nvGrpSpPr>
            <p:cNvPr id="10244"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502448" y="952508"/>
            <a:ext cx="396243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952508"/>
            <a:ext cx="3962432"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charset="-122"/>
                <a:ea typeface="微软雅黑"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11267" name="组合 9"/>
          <p:cNvGrpSpPr/>
          <p:nvPr/>
        </p:nvGrpSpPr>
        <p:grpSpPr>
          <a:xfrm>
            <a:off x="6350" y="5808663"/>
            <a:ext cx="1839913" cy="1047750"/>
            <a:chOff x="8387715" y="5596255"/>
            <a:chExt cx="3832225" cy="1250950"/>
          </a:xfrm>
        </p:grpSpPr>
        <p:grpSp>
          <p:nvGrpSpPr>
            <p:cNvPr id="11268"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latin typeface="微软雅黑" charset="-122"/>
                <a:ea typeface="微软雅黑" charset="-122"/>
              </a:defRPr>
            </a:lvl1pPr>
            <a:lvl2pPr indent="0" eaLnBrk="1" fontAlgn="auto" latinLnBrk="0" hangingPunct="1">
              <a:defRPr>
                <a:latin typeface="微软雅黑" charset="-122"/>
                <a:ea typeface="微软雅黑" charset="-122"/>
              </a:defRPr>
            </a:lvl2pPr>
            <a:lvl3pPr indent="0" eaLnBrk="1" fontAlgn="auto" latinLnBrk="0" hangingPunct="1">
              <a:defRPr>
                <a:latin typeface="微软雅黑" charset="-122"/>
                <a:ea typeface="微软雅黑" charset="-122"/>
              </a:defRPr>
            </a:lvl3pPr>
            <a:lvl4pPr indent="0" eaLnBrk="1" fontAlgn="auto" latinLnBrk="0" hangingPunct="1">
              <a:defRPr>
                <a:latin typeface="微软雅黑" charset="-122"/>
                <a:ea typeface="微软雅黑" charset="-122"/>
              </a:defRPr>
            </a:lvl4pPr>
            <a:lvl5pPr indent="0" eaLnBrk="1" fontAlgn="auto" latinLnBrk="0" hangingPunct="1">
              <a:defRPr>
                <a:latin typeface="微软雅黑" charset="-122"/>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385.xml"/><Relationship Id="rId25" Type="http://schemas.openxmlformats.org/officeDocument/2006/relationships/tags" Target="../tags/tag384.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2.xml"/><Relationship Id="rId24" Type="http://schemas.openxmlformats.org/officeDocument/2006/relationships/tags" Target="../tags/tag770.xml"/><Relationship Id="rId23" Type="http://schemas.openxmlformats.org/officeDocument/2006/relationships/tags" Target="../tags/tag769.xml"/><Relationship Id="rId22" Type="http://schemas.openxmlformats.org/officeDocument/2006/relationships/tags" Target="../tags/tag768.xml"/><Relationship Id="rId21" Type="http://schemas.openxmlformats.org/officeDocument/2006/relationships/tags" Target="../tags/tag767.xml"/><Relationship Id="rId20" Type="http://schemas.openxmlformats.org/officeDocument/2006/relationships/tags" Target="../tags/tag766.xml"/><Relationship Id="rId2" Type="http://schemas.openxmlformats.org/officeDocument/2006/relationships/slideLayout" Target="../slideLayouts/slideLayout22.xml"/><Relationship Id="rId19" Type="http://schemas.openxmlformats.org/officeDocument/2006/relationships/tags" Target="../tags/tag765.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21"/>
            </p:custDataLst>
          </p:nvPr>
        </p:nvSpPr>
        <p:spPr>
          <a:xfrm>
            <a:off x="501650" y="442913"/>
            <a:ext cx="814070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22"/>
            </p:custDataLst>
          </p:nvPr>
        </p:nvSpPr>
        <p:spPr>
          <a:xfrm>
            <a:off x="501650" y="952500"/>
            <a:ext cx="8140700" cy="5389563"/>
          </a:xfrm>
          <a:prstGeom prst="rect">
            <a:avLst/>
          </a:prstGeom>
          <a:noFill/>
          <a:ln w="9525">
            <a:noFill/>
          </a:ln>
        </p:spPr>
        <p:txBody>
          <a:bodyPr vert="horz" lIns="101600" tIns="0" rIns="82550" bIns="0" anchor="t" anchorCtr="0"/>
          <a:p>
            <a:pPr lvl="0" indent="-17145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3"/>
            <p:custDataLst>
              <p:tags r:id="rId24"/>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25"/>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9"/>
            </p:custDataLst>
          </p:nvPr>
        </p:nvSpPr>
        <p:spPr>
          <a:xfrm>
            <a:off x="501650" y="442913"/>
            <a:ext cx="814070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20"/>
            </p:custDataLst>
          </p:nvPr>
        </p:nvSpPr>
        <p:spPr>
          <a:xfrm>
            <a:off x="501650" y="952500"/>
            <a:ext cx="8140700" cy="5389563"/>
          </a:xfrm>
          <a:prstGeom prst="rect">
            <a:avLst/>
          </a:prstGeom>
          <a:noFill/>
          <a:ln w="9525">
            <a:noFill/>
          </a:ln>
        </p:spPr>
        <p:txBody>
          <a:bodyPr vert="horz" lIns="101600" tIns="0" rIns="82550" bIns="0" anchor="t" anchorCtr="0"/>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60400" y="6350000"/>
            <a:ext cx="2024063"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3087688" y="6350000"/>
            <a:ext cx="29686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6457950" y="6350000"/>
            <a:ext cx="2025650"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tags" Target="../tags/tag776.xml"/><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1" Type="http://schemas.openxmlformats.org/officeDocument/2006/relationships/slideLayout" Target="../slideLayouts/slideLayout27.xml"/><Relationship Id="rId10" Type="http://schemas.openxmlformats.org/officeDocument/2006/relationships/tags" Target="../tags/tag780.xml"/><Relationship Id="rId1" Type="http://schemas.openxmlformats.org/officeDocument/2006/relationships/tags" Target="../tags/tag77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4.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857250"/>
            <a:ext cx="9144000" cy="51435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dirty="0">
              <a:solidFill>
                <a:srgbClr val="FFFFFF"/>
              </a:solidFill>
              <a:latin typeface="+mn-ea"/>
            </a:endParaRPr>
          </a:p>
        </p:txBody>
      </p:sp>
      <p:sp>
        <p:nvSpPr>
          <p:cNvPr id="15" name="直角三角形 14"/>
          <p:cNvSpPr/>
          <p:nvPr>
            <p:custDataLst>
              <p:tags r:id="rId2"/>
            </p:custDataLst>
          </p:nvPr>
        </p:nvSpPr>
        <p:spPr>
          <a:xfrm rot="10800000">
            <a:off x="7264400" y="857250"/>
            <a:ext cx="1879600" cy="1879600"/>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14" name="任意多边形: 形状 13"/>
          <p:cNvSpPr/>
          <p:nvPr>
            <p:custDataLst>
              <p:tags r:id="rId3"/>
            </p:custDataLst>
          </p:nvPr>
        </p:nvSpPr>
        <p:spPr>
          <a:xfrm flipH="1">
            <a:off x="0" y="993775"/>
            <a:ext cx="5000625" cy="5006975"/>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11" name="直角三角形 10"/>
          <p:cNvSpPr/>
          <p:nvPr>
            <p:custDataLst>
              <p:tags r:id="rId4"/>
            </p:custDataLst>
          </p:nvPr>
        </p:nvSpPr>
        <p:spPr>
          <a:xfrm>
            <a:off x="0" y="1287463"/>
            <a:ext cx="4713288" cy="4713288"/>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8" name="矩形 7"/>
          <p:cNvSpPr/>
          <p:nvPr>
            <p:custDataLst>
              <p:tags r:id="rId5"/>
            </p:custDataLst>
          </p:nvPr>
        </p:nvSpPr>
        <p:spPr>
          <a:xfrm>
            <a:off x="0" y="1632903"/>
            <a:ext cx="9144000" cy="3590925"/>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3" name="文本框 2"/>
          <p:cNvSpPr txBox="1"/>
          <p:nvPr>
            <p:custDataLst>
              <p:tags r:id="rId6"/>
            </p:custDataLst>
          </p:nvPr>
        </p:nvSpPr>
        <p:spPr>
          <a:xfrm>
            <a:off x="381000" y="2590800"/>
            <a:ext cx="4084955" cy="226250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42900" lvl="0" indent="-342900" algn="l" fontAlgn="ctr">
              <a:lnSpc>
                <a:spcPct val="130000"/>
              </a:lnSpc>
              <a:spcBef>
                <a:spcPts val="1000"/>
              </a:spcBef>
              <a:spcAft>
                <a:spcPts val="0"/>
              </a:spcAft>
              <a:buClr>
                <a:srgbClr val="808080"/>
              </a:buClr>
              <a:buSzPct val="100000"/>
              <a:buFont typeface="Arial" panose="020B0604020202020204" pitchFamily="34" charset="0"/>
              <a:buChar char="•"/>
            </a:pPr>
            <a:r>
              <a:rPr lang="zh-CN" altLang="en-US" sz="2000" strike="noStrike" spc="150" noProof="1" dirty="0">
                <a:solidFill>
                  <a:srgbClr val="000000">
                    <a:lumMod val="65000"/>
                    <a:lumOff val="35000"/>
                  </a:srgbClr>
                </a:solidFill>
                <a:latin typeface="Arial" panose="020B0604020202020204" pitchFamily="34" charset="0"/>
                <a:ea typeface="微软雅黑" charset="-122"/>
              </a:rPr>
              <a:t>金融在文化产业发展中的</a:t>
            </a:r>
            <a:r>
              <a:rPr lang="zh-CN" altLang="en-US" sz="2000" strike="noStrike" spc="150" noProof="1" dirty="0">
                <a:solidFill>
                  <a:srgbClr val="000000">
                    <a:lumMod val="65000"/>
                    <a:lumOff val="35000"/>
                  </a:srgbClr>
                </a:solidFill>
                <a:latin typeface="Arial" panose="020B0604020202020204" pitchFamily="34" charset="0"/>
                <a:ea typeface="微软雅黑" charset="-122"/>
              </a:rPr>
              <a:t>重要作用</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a:p>
            <a:pPr marL="342900" lvl="0" indent="-342900" algn="l" fontAlgn="ctr">
              <a:lnSpc>
                <a:spcPct val="130000"/>
              </a:lnSpc>
              <a:spcBef>
                <a:spcPts val="1000"/>
              </a:spcBef>
              <a:spcAft>
                <a:spcPts val="0"/>
              </a:spcAft>
              <a:buClr>
                <a:srgbClr val="808080"/>
              </a:buClr>
              <a:buSzPct val="100000"/>
              <a:buFont typeface="Arial" panose="020B0604020202020204" pitchFamily="34" charset="0"/>
              <a:buChar char="•"/>
            </a:pPr>
            <a:r>
              <a:rPr lang="zh-CN" altLang="en-US" sz="2000" strike="noStrike" spc="150" noProof="1" dirty="0">
                <a:solidFill>
                  <a:srgbClr val="000000">
                    <a:lumMod val="65000"/>
                    <a:lumOff val="35000"/>
                  </a:srgbClr>
                </a:solidFill>
                <a:latin typeface="Arial" panose="020B0604020202020204" pitchFamily="34" charset="0"/>
                <a:ea typeface="微软雅黑" charset="-122"/>
              </a:rPr>
              <a:t>文化产业投融资管理</a:t>
            </a:r>
            <a:r>
              <a:rPr lang="zh-CN" altLang="en-US" sz="2000" strike="noStrike" spc="150" noProof="1" dirty="0">
                <a:solidFill>
                  <a:srgbClr val="000000">
                    <a:lumMod val="65000"/>
                    <a:lumOff val="35000"/>
                  </a:srgbClr>
                </a:solidFill>
                <a:latin typeface="Arial" panose="020B0604020202020204" pitchFamily="34" charset="0"/>
                <a:ea typeface="微软雅黑" charset="-122"/>
              </a:rPr>
              <a:t>体制</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a:p>
            <a:pPr marL="342900" lvl="0" indent="-342900" algn="l" fontAlgn="ctr">
              <a:lnSpc>
                <a:spcPct val="130000"/>
              </a:lnSpc>
              <a:spcBef>
                <a:spcPts val="1000"/>
              </a:spcBef>
              <a:spcAft>
                <a:spcPts val="0"/>
              </a:spcAft>
              <a:buClr>
                <a:srgbClr val="808080"/>
              </a:buClr>
              <a:buSzPct val="100000"/>
              <a:buFont typeface="Arial" panose="020B0604020202020204" pitchFamily="34" charset="0"/>
              <a:buChar char="•"/>
            </a:pPr>
            <a:r>
              <a:rPr lang="zh-CN" altLang="en-US" sz="2000" strike="noStrike" spc="150" noProof="1" dirty="0">
                <a:solidFill>
                  <a:srgbClr val="000000">
                    <a:lumMod val="65000"/>
                    <a:lumOff val="35000"/>
                  </a:srgbClr>
                </a:solidFill>
                <a:latin typeface="Arial" panose="020B0604020202020204" pitchFamily="34" charset="0"/>
                <a:ea typeface="微软雅黑" charset="-122"/>
              </a:rPr>
              <a:t>文化产业投资基金</a:t>
            </a:r>
            <a:r>
              <a:rPr lang="zh-CN" altLang="en-US" sz="2000" strike="noStrike" spc="150" noProof="1" dirty="0">
                <a:solidFill>
                  <a:srgbClr val="000000">
                    <a:lumMod val="65000"/>
                    <a:lumOff val="35000"/>
                  </a:srgbClr>
                </a:solidFill>
                <a:latin typeface="Arial" panose="020B0604020202020204" pitchFamily="34" charset="0"/>
                <a:ea typeface="微软雅黑" charset="-122"/>
              </a:rPr>
              <a:t>管理</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a:p>
            <a:pPr marL="342900" lvl="0" indent="-342900" algn="l" fontAlgn="ctr">
              <a:lnSpc>
                <a:spcPct val="130000"/>
              </a:lnSpc>
              <a:spcBef>
                <a:spcPts val="1000"/>
              </a:spcBef>
              <a:spcAft>
                <a:spcPts val="0"/>
              </a:spcAft>
              <a:buClr>
                <a:srgbClr val="808080"/>
              </a:buClr>
              <a:buSzPct val="100000"/>
              <a:buFont typeface="Arial" panose="020B0604020202020204" pitchFamily="34" charset="0"/>
              <a:buChar char="•"/>
            </a:pP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p:txBody>
      </p:sp>
      <p:sp>
        <p:nvSpPr>
          <p:cNvPr id="9" name="文本框 8"/>
          <p:cNvSpPr txBox="1"/>
          <p:nvPr>
            <p:custDataLst>
              <p:tags r:id="rId7"/>
            </p:custDataLst>
          </p:nvPr>
        </p:nvSpPr>
        <p:spPr>
          <a:xfrm>
            <a:off x="501650" y="1752283"/>
            <a:ext cx="7926388" cy="471488"/>
          </a:xfrm>
          <a:prstGeom prst="rect">
            <a:avLst/>
          </a:prstGeom>
          <a:noFill/>
        </p:spPr>
        <p:txBody>
          <a:bodyPr wrap="square" lIns="67500" tIns="35100" rIns="67500" bIns="35100" rtlCol="0">
            <a:noAutofit/>
          </a:bodyPr>
          <a:lstStyle/>
          <a:p>
            <a:pPr>
              <a:spcBef>
                <a:spcPts val="0"/>
              </a:spcBef>
              <a:spcAft>
                <a:spcPts val="0"/>
              </a:spcAft>
            </a:pPr>
            <a:r>
              <a:rPr lang="zh-CN" altLang="en-US" sz="2700" b="1" spc="300" noProof="1" dirty="0">
                <a:solidFill>
                  <a:srgbClr val="000000">
                    <a:lumMod val="75000"/>
                    <a:lumOff val="25000"/>
                  </a:srgbClr>
                </a:solidFill>
                <a:latin typeface="Arial" panose="020B0604020202020204" pitchFamily="34" charset="0"/>
                <a:ea typeface="微软雅黑" charset="-122"/>
                <a:cs typeface="+mn-cs"/>
              </a:rPr>
              <a:t>第六章</a:t>
            </a:r>
            <a:r>
              <a:rPr lang="en-US" altLang="zh-CN" sz="2700" b="1" spc="300" noProof="1" dirty="0">
                <a:solidFill>
                  <a:srgbClr val="000000">
                    <a:lumMod val="75000"/>
                    <a:lumOff val="25000"/>
                  </a:srgbClr>
                </a:solidFill>
                <a:latin typeface="Arial" panose="020B0604020202020204" pitchFamily="34" charset="0"/>
                <a:ea typeface="微软雅黑" charset="-122"/>
                <a:cs typeface="+mn-cs"/>
              </a:rPr>
              <a:t>  </a:t>
            </a:r>
            <a:r>
              <a:rPr lang="zh-CN" altLang="en-US" sz="2700" b="1" spc="300" noProof="1" dirty="0">
                <a:solidFill>
                  <a:srgbClr val="000000">
                    <a:lumMod val="75000"/>
                    <a:lumOff val="25000"/>
                  </a:srgbClr>
                </a:solidFill>
                <a:latin typeface="Arial" panose="020B0604020202020204" pitchFamily="34" charset="0"/>
                <a:ea typeface="微软雅黑" charset="-122"/>
                <a:cs typeface="+mn-cs"/>
              </a:rPr>
              <a:t>文化产业投融资</a:t>
            </a:r>
            <a:r>
              <a:rPr lang="zh-CN" altLang="en-US" sz="2700" b="1" spc="300" noProof="1" dirty="0">
                <a:solidFill>
                  <a:srgbClr val="000000">
                    <a:lumMod val="75000"/>
                    <a:lumOff val="25000"/>
                  </a:srgbClr>
                </a:solidFill>
                <a:latin typeface="Arial" panose="020B0604020202020204" pitchFamily="34" charset="0"/>
                <a:ea typeface="微软雅黑" charset="-122"/>
                <a:cs typeface="+mn-cs"/>
              </a:rPr>
              <a:t>管理</a:t>
            </a:r>
            <a:endParaRPr lang="zh-CN" altLang="en-US" sz="2700" b="1" spc="300" noProof="1" dirty="0">
              <a:solidFill>
                <a:srgbClr val="000000">
                  <a:lumMod val="75000"/>
                  <a:lumOff val="25000"/>
                </a:srgbClr>
              </a:solidFill>
              <a:latin typeface="Arial" panose="020B0604020202020204" pitchFamily="34" charset="0"/>
              <a:ea typeface="微软雅黑" charset="-122"/>
              <a:cs typeface="+mn-cs"/>
            </a:endParaRPr>
          </a:p>
        </p:txBody>
      </p:sp>
      <p:sp>
        <p:nvSpPr>
          <p:cNvPr id="16" name="直角三角形 15"/>
          <p:cNvSpPr/>
          <p:nvPr>
            <p:custDataLst>
              <p:tags r:id="rId8"/>
            </p:custDataLst>
          </p:nvPr>
        </p:nvSpPr>
        <p:spPr>
          <a:xfrm rot="10800000">
            <a:off x="7264400" y="857250"/>
            <a:ext cx="1879600" cy="1879600"/>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2" name="文本框 1"/>
          <p:cNvSpPr txBox="1"/>
          <p:nvPr>
            <p:custDataLst>
              <p:tags r:id="rId9"/>
            </p:custDataLst>
          </p:nvPr>
        </p:nvSpPr>
        <p:spPr>
          <a:xfrm>
            <a:off x="4953000" y="2667000"/>
            <a:ext cx="4084955" cy="226250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42900" lvl="0" indent="-342900" algn="l" fontAlgn="ctr">
              <a:lnSpc>
                <a:spcPct val="130000"/>
              </a:lnSpc>
              <a:spcBef>
                <a:spcPts val="1000"/>
              </a:spcBef>
              <a:spcAft>
                <a:spcPts val="0"/>
              </a:spcAft>
              <a:buClr>
                <a:srgbClr val="808080"/>
              </a:buClr>
              <a:buSzPct val="100000"/>
              <a:buFont typeface="Arial" panose="020B0604020202020204" pitchFamily="34" charset="0"/>
              <a:buChar char="•"/>
            </a:pPr>
            <a:r>
              <a:rPr lang="zh-CN" altLang="en-US" sz="2000" strike="noStrike" spc="150" noProof="1" dirty="0">
                <a:solidFill>
                  <a:srgbClr val="000000">
                    <a:lumMod val="65000"/>
                    <a:lumOff val="35000"/>
                  </a:srgbClr>
                </a:solidFill>
                <a:latin typeface="Arial" panose="020B0604020202020204" pitchFamily="34" charset="0"/>
                <a:ea typeface="微软雅黑" charset="-122"/>
              </a:rPr>
              <a:t>文化产业投融资担保管理</a:t>
            </a:r>
            <a:r>
              <a:rPr lang="zh-CN" altLang="en-US" sz="2000" strike="noStrike" spc="150" noProof="1" dirty="0">
                <a:solidFill>
                  <a:srgbClr val="000000">
                    <a:lumMod val="65000"/>
                    <a:lumOff val="35000"/>
                  </a:srgbClr>
                </a:solidFill>
                <a:latin typeface="Arial" panose="020B0604020202020204" pitchFamily="34" charset="0"/>
                <a:ea typeface="微软雅黑" charset="-122"/>
              </a:rPr>
              <a:t>体制</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a:p>
            <a:pPr marL="342900" lvl="0" indent="-342900" algn="l" fontAlgn="ctr">
              <a:lnSpc>
                <a:spcPct val="130000"/>
              </a:lnSpc>
              <a:spcBef>
                <a:spcPts val="1000"/>
              </a:spcBef>
              <a:spcAft>
                <a:spcPts val="0"/>
              </a:spcAft>
              <a:buClr>
                <a:srgbClr val="808080"/>
              </a:buClr>
              <a:buSzPct val="100000"/>
              <a:buFont typeface="Arial" panose="020B0604020202020204" pitchFamily="34" charset="0"/>
              <a:buChar char="•"/>
            </a:pPr>
            <a:r>
              <a:rPr lang="zh-CN" altLang="en-US" sz="2000" strike="noStrike" spc="150" noProof="1" dirty="0">
                <a:solidFill>
                  <a:srgbClr val="000000">
                    <a:lumMod val="65000"/>
                    <a:lumOff val="35000"/>
                  </a:srgbClr>
                </a:solidFill>
                <a:latin typeface="Arial" panose="020B0604020202020204" pitchFamily="34" charset="0"/>
                <a:ea typeface="微软雅黑" charset="-122"/>
              </a:rPr>
              <a:t>文化产权</a:t>
            </a:r>
            <a:r>
              <a:rPr lang="zh-CN" altLang="en-US" sz="2000" strike="noStrike" spc="150" noProof="1" dirty="0">
                <a:solidFill>
                  <a:srgbClr val="000000">
                    <a:lumMod val="65000"/>
                    <a:lumOff val="35000"/>
                  </a:srgbClr>
                </a:solidFill>
                <a:latin typeface="Arial" panose="020B0604020202020204" pitchFamily="34" charset="0"/>
                <a:ea typeface="微软雅黑" charset="-122"/>
              </a:rPr>
              <a:t>交易制度</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p:txBody>
      </p:sp>
    </p:spTree>
    <p:custDataLst>
      <p:tags r:id="rId10"/>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Shape 65"/>
          <p:cNvSpPr>
            <a:spLocks noGrp="1"/>
          </p:cNvSpPr>
          <p:nvPr>
            <p:ph type="title"/>
          </p:nvPr>
        </p:nvSpPr>
        <p:spPr>
          <a:xfrm>
            <a:off x="501650" y="442913"/>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二、投资决策层次和结构</a:t>
            </a:r>
            <a:endParaRPr lang="zh-CN" sz="2800" strike="noStrike" kern="1200" spc="200" normalizeH="0" baseline="0" noProof="1">
              <a:latin typeface="微软雅黑" charset="-122"/>
              <a:ea typeface="微软雅黑" charset="-122"/>
              <a:cs typeface="+mj-cs"/>
              <a:sym typeface="微软雅黑" charset="-122"/>
            </a:endParaRPr>
          </a:p>
        </p:txBody>
      </p:sp>
      <p:sp>
        <p:nvSpPr>
          <p:cNvPr id="66" name="Shape 66"/>
          <p:cNvSpPr/>
          <p:nvPr>
            <p:ph idx="1"/>
          </p:nvPr>
        </p:nvSpPr>
        <p:spPr>
          <a:xfrm>
            <a:off x="501650" y="952500"/>
            <a:ext cx="8140700" cy="5389563"/>
          </a:xfrm>
        </p:spPr>
        <p:txBody>
          <a:bodyPr lIns="101600" tIns="0" rIns="82550" bIns="0" rtlCol="0">
            <a:noAutofit/>
          </a:bodyPr>
          <a:lstStyle/>
          <a:p>
            <a:pPr marL="0" indent="0" defTabSz="667385" fontAlgn="auto">
              <a:spcBef>
                <a:spcPts val="400"/>
              </a:spcBef>
              <a:buClrTx/>
              <a:buSzTx/>
              <a:buFontTx/>
              <a:buNone/>
              <a:defRPr sz="2045"/>
            </a:pPr>
            <a:r>
              <a:t>（一）投资权和投资准入</a:t>
            </a:r>
          </a:p>
          <a:p>
            <a:pPr marL="0" indent="0" defTabSz="667385" fontAlgn="auto">
              <a:spcBef>
                <a:spcPts val="400"/>
              </a:spcBef>
              <a:buClrTx/>
              <a:buSzTx/>
              <a:buFontTx/>
              <a:buNone/>
              <a:defRPr sz="2045"/>
            </a:pPr>
            <a:r>
              <a:t>在投资主体对文化产业投资的具体范围和有关的市场准入条件的规定基础上，进一步对微观的组织投资决策层次和结构加以规范。</a:t>
            </a:r>
          </a:p>
          <a:p>
            <a:pPr marL="0" indent="0" defTabSz="667385" fontAlgn="auto">
              <a:spcBef>
                <a:spcPts val="400"/>
              </a:spcBef>
              <a:buClrTx/>
              <a:buSzTx/>
              <a:buFontTx/>
              <a:buNone/>
              <a:defRPr sz="2045"/>
            </a:pPr>
          </a:p>
          <a:p>
            <a:pPr marL="0" indent="0" defTabSz="667385" fontAlgn="auto">
              <a:spcBef>
                <a:spcPts val="400"/>
              </a:spcBef>
              <a:buClrTx/>
              <a:buSzTx/>
              <a:buFontTx/>
              <a:buNone/>
              <a:defRPr sz="2045"/>
            </a:pPr>
            <a:r>
              <a:t>投资准入决定了投资主体的资格，投资决策权力分配决定了投资决策的结构和层次。</a:t>
            </a:r>
          </a:p>
          <a:p>
            <a:pPr marL="0" indent="0" defTabSz="667385" fontAlgn="auto">
              <a:spcBef>
                <a:spcPts val="400"/>
              </a:spcBef>
              <a:buClrTx/>
              <a:buSzTx/>
              <a:buFontTx/>
              <a:buNone/>
              <a:defRPr sz="2045"/>
            </a:pPr>
          </a:p>
          <a:p>
            <a:pPr marL="0" indent="0" defTabSz="667385" fontAlgn="auto">
              <a:spcBef>
                <a:spcPts val="400"/>
              </a:spcBef>
              <a:buClrTx/>
              <a:buSzTx/>
              <a:buFontTx/>
              <a:buNone/>
              <a:defRPr sz="2045"/>
            </a:pPr>
            <a:r>
              <a:t>宏观上，政府指示进行产业的准入管理和金融市场投融资的制度与政策管理。微观上，确立企业的投资主体地位，体现了投资者与决策者的内在一致性。</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Shape 68"/>
          <p:cNvSpPr>
            <a:spLocks noGrp="1"/>
          </p:cNvSpPr>
          <p:nvPr>
            <p:ph type="title"/>
          </p:nvPr>
        </p:nvSpPr>
        <p:spPr>
          <a:xfrm>
            <a:off x="501650" y="712788"/>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二、投资决策层次和结构</a:t>
            </a:r>
            <a:endParaRPr lang="zh-CN" sz="2800" strike="noStrike" kern="1200" spc="200" normalizeH="0" baseline="0" noProof="1">
              <a:latin typeface="微软雅黑" charset="-122"/>
              <a:ea typeface="微软雅黑" charset="-122"/>
              <a:cs typeface="+mj-cs"/>
              <a:sym typeface="微软雅黑" charset="-122"/>
            </a:endParaRPr>
          </a:p>
        </p:txBody>
      </p:sp>
      <p:sp>
        <p:nvSpPr>
          <p:cNvPr id="69" name="Shape 69"/>
          <p:cNvSpPr/>
          <p:nvPr>
            <p:ph idx="1"/>
          </p:nvPr>
        </p:nvSpPr>
        <p:spPr>
          <a:xfrm>
            <a:off x="501650" y="1714500"/>
            <a:ext cx="8140700" cy="4625975"/>
          </a:xfrm>
        </p:spPr>
        <p:txBody>
          <a:bodyPr lIns="101600" tIns="0" rIns="82550" bIns="0" rtlCol="0">
            <a:noAutofit/>
          </a:bodyPr>
          <a:lstStyle/>
          <a:p>
            <a:pPr marL="0" indent="0" fontAlgn="auto">
              <a:buClrTx/>
              <a:buSzTx/>
              <a:buFontTx/>
              <a:buNone/>
            </a:pPr>
            <a:r>
              <a:rPr sz="2400" strike="noStrike" noProof="1"/>
              <a:t>（二）投资主体多元化</a:t>
            </a:r>
            <a:endParaRPr sz="2400" strike="noStrike" noProof="1"/>
          </a:p>
          <a:p>
            <a:pPr marL="280670" indent="-280670" fontAlgn="auto">
              <a:buClrTx/>
              <a:buSzPct val="100000"/>
              <a:buFontTx/>
              <a:buChar char="•"/>
            </a:pPr>
            <a:r>
              <a:rPr sz="2400" strike="noStrike" noProof="1"/>
              <a:t>投资资金来源类型多元化</a:t>
            </a:r>
            <a:endParaRPr sz="2400" strike="noStrike" noProof="1"/>
          </a:p>
          <a:p>
            <a:pPr marL="280670" indent="-280670" fontAlgn="auto">
              <a:buClrTx/>
              <a:buSzPct val="100000"/>
              <a:buFontTx/>
              <a:buChar char="•"/>
            </a:pPr>
            <a:r>
              <a:rPr sz="2400" strike="noStrike" noProof="1"/>
              <a:t>金融证券资本、工业资本、社会资本、风险资本相结合的多元化</a:t>
            </a:r>
            <a:endParaRPr sz="2400" strike="noStrike" noProof="1"/>
          </a:p>
          <a:p>
            <a:pPr marL="280670" indent="-280670" fontAlgn="auto">
              <a:buClrTx/>
              <a:buSzPct val="100000"/>
              <a:buFontTx/>
              <a:buChar char="•"/>
            </a:pPr>
            <a:r>
              <a:rPr sz="2400" strike="noStrike" noProof="1"/>
              <a:t>产业链联合投资的形式，形成多渠道、多层次的文化产业共同投资和风险分担机制。</a:t>
            </a:r>
            <a:endParaRPr sz="2400" strike="noStrike" noProof="1"/>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Shape 71"/>
          <p:cNvSpPr>
            <a:spLocks noGrp="1"/>
          </p:cNvSpPr>
          <p:nvPr>
            <p:ph type="title"/>
          </p:nvPr>
        </p:nvSpPr>
        <p:spPr>
          <a:xfrm>
            <a:off x="501650" y="442913"/>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三、文化产业投资对象的分类管理</a:t>
            </a:r>
            <a:endParaRPr lang="zh-CN" sz="2800" strike="noStrike" kern="1200" spc="200" normalizeH="0" baseline="0" noProof="1">
              <a:latin typeface="微软雅黑" charset="-122"/>
              <a:ea typeface="微软雅黑" charset="-122"/>
              <a:cs typeface="+mj-cs"/>
              <a:sym typeface="微软雅黑" charset="-122"/>
            </a:endParaRPr>
          </a:p>
        </p:txBody>
      </p:sp>
      <p:sp>
        <p:nvSpPr>
          <p:cNvPr id="72" name="Shape 72"/>
          <p:cNvSpPr/>
          <p:nvPr>
            <p:ph idx="1"/>
          </p:nvPr>
        </p:nvSpPr>
        <p:spPr>
          <a:xfrm>
            <a:off x="501650" y="952500"/>
            <a:ext cx="8140700" cy="5389563"/>
          </a:xfrm>
        </p:spPr>
        <p:txBody>
          <a:bodyPr lIns="101600" tIns="0" rIns="82550" bIns="0" rtlCol="0">
            <a:noAutofit/>
          </a:bodyPr>
          <a:lstStyle/>
          <a:p>
            <a:pPr marL="0" indent="0" defTabSz="840740" fontAlgn="auto">
              <a:buClrTx/>
              <a:buSzTx/>
              <a:buFontTx/>
              <a:buNone/>
              <a:defRPr sz="2575"/>
            </a:pPr>
            <a:r>
              <a:t>（一）公益性文化产品</a:t>
            </a:r>
          </a:p>
          <a:p>
            <a:pPr marL="0" indent="0" defTabSz="840740" fontAlgn="auto">
              <a:buClrTx/>
              <a:buSzTx/>
              <a:buFontTx/>
              <a:buNone/>
              <a:defRPr sz="2575"/>
            </a:pPr>
            <a:r>
              <a:t>（二）营利性文化产品</a:t>
            </a:r>
          </a:p>
          <a:p>
            <a:pPr marL="0" indent="0" defTabSz="840740" fontAlgn="auto">
              <a:buClrTx/>
              <a:buSzTx/>
              <a:buFontTx/>
              <a:buNone/>
              <a:defRPr sz="2575"/>
            </a:pPr>
            <a:r>
              <a:t>（三）准公共性产品或混合产品</a:t>
            </a:r>
          </a:p>
          <a:p>
            <a:pPr marL="0" indent="0" defTabSz="840740" fontAlgn="auto">
              <a:buClrTx/>
              <a:buSzTx/>
              <a:buFontTx/>
              <a:buNone/>
              <a:defRPr sz="2575"/>
            </a:pPr>
            <a:r>
              <a:t>我国对于上述三类不同的文化产品和服务，采取了分类管理体制，也就形成了文化投融资分类管理的体系。文化事业通常由政府财政支持的事业单位进行。</a:t>
            </a:r>
          </a:p>
          <a:p>
            <a:pPr marL="0" indent="0" defTabSz="840740" fontAlgn="auto">
              <a:buClrTx/>
              <a:buSzTx/>
              <a:buFontTx/>
              <a:buNone/>
              <a:defRPr sz="2575"/>
            </a:pPr>
            <a:r>
              <a:t>西方：市场私人投资、政府公共投资、第三部门</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Shape 74"/>
          <p:cNvSpPr>
            <a:spLocks noGrp="1"/>
          </p:cNvSpPr>
          <p:nvPr>
            <p:ph type="title"/>
          </p:nvPr>
        </p:nvSpPr>
        <p:spPr>
          <a:xfrm>
            <a:off x="501650" y="442913"/>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四、文化产业投资管理的调控体系</a:t>
            </a:r>
            <a:endParaRPr lang="zh-CN" sz="2800" strike="noStrike" kern="1200" spc="200" normalizeH="0" baseline="0" noProof="1">
              <a:latin typeface="微软雅黑" charset="-122"/>
              <a:ea typeface="微软雅黑" charset="-122"/>
              <a:cs typeface="+mj-cs"/>
              <a:sym typeface="微软雅黑" charset="-122"/>
            </a:endParaRPr>
          </a:p>
        </p:txBody>
      </p:sp>
      <p:sp>
        <p:nvSpPr>
          <p:cNvPr id="52226" name="Shape 75"/>
          <p:cNvSpPr>
            <a:spLocks noGrp="1"/>
          </p:cNvSpPr>
          <p:nvPr>
            <p:ph idx="1"/>
          </p:nvPr>
        </p:nvSpPr>
        <p:spPr>
          <a:xfrm>
            <a:off x="501650" y="1285875"/>
            <a:ext cx="8140700" cy="5054600"/>
          </a:xfrm>
        </p:spPr>
        <p:txBody>
          <a:bodyPr lIns="101600" tIns="0" rIns="82550" bIns="0" rtlCol="0" anchor="t">
            <a:noAutofit/>
          </a:bodyPr>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（一）法律法规调控</a:t>
            </a:r>
            <a:endParaRPr lang="zh-CN" sz="2400" strike="noStrike" kern="1200" spc="150" normalizeH="0" baseline="0" noProof="1">
              <a:latin typeface="微软雅黑" charset="-122"/>
              <a:ea typeface="微软雅黑" charset="-122"/>
              <a:cs typeface="+mn-cs"/>
              <a:sym typeface="微软雅黑" charset="-122"/>
            </a:endParaRPr>
          </a:p>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（二）政府财政与税收政策调控</a:t>
            </a:r>
            <a:endParaRPr lang="zh-CN" sz="2400" strike="noStrike" kern="1200" spc="150" normalizeH="0" baseline="0" noProof="1">
              <a:latin typeface="微软雅黑" charset="-122"/>
              <a:ea typeface="微软雅黑" charset="-122"/>
              <a:cs typeface="+mn-cs"/>
              <a:sym typeface="微软雅黑" charset="-122"/>
            </a:endParaRPr>
          </a:p>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1、财政和税收政策</a:t>
            </a:r>
            <a:endParaRPr lang="zh-CN" sz="2400" strike="noStrike" kern="1200" spc="150" normalizeH="0" baseline="0" noProof="1">
              <a:latin typeface="微软雅黑" charset="-122"/>
              <a:ea typeface="微软雅黑" charset="-122"/>
              <a:cs typeface="+mn-cs"/>
              <a:sym typeface="微软雅黑" charset="-122"/>
            </a:endParaRPr>
          </a:p>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2、产业政策</a:t>
            </a:r>
            <a:endParaRPr lang="zh-CN" sz="2400" strike="noStrike" kern="1200" spc="150" normalizeH="0" baseline="0" noProof="1">
              <a:latin typeface="微软雅黑" charset="-122"/>
              <a:ea typeface="微软雅黑" charset="-122"/>
              <a:cs typeface="+mn-cs"/>
              <a:sym typeface="微软雅黑" charset="-122"/>
            </a:endParaRPr>
          </a:p>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3、区域经济发展政策</a:t>
            </a:r>
            <a:endParaRPr 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Shape 77"/>
          <p:cNvSpPr>
            <a:spLocks noGrp="1"/>
          </p:cNvSpPr>
          <p:nvPr>
            <p:ph type="title"/>
          </p:nvPr>
        </p:nvSpPr>
        <p:spPr>
          <a:xfrm>
            <a:off x="501650" y="871538"/>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第三节 文化产业投资基金管理</a:t>
            </a:r>
            <a:endParaRPr lang="zh-CN" sz="2800" strike="noStrike" kern="1200" spc="200" normalizeH="0" baseline="0" noProof="1">
              <a:latin typeface="微软雅黑" charset="-122"/>
              <a:ea typeface="微软雅黑" charset="-122"/>
              <a:cs typeface="+mj-cs"/>
              <a:sym typeface="微软雅黑" charset="-122"/>
            </a:endParaRPr>
          </a:p>
        </p:txBody>
      </p:sp>
      <p:sp>
        <p:nvSpPr>
          <p:cNvPr id="53250" name="Shape 78"/>
          <p:cNvSpPr>
            <a:spLocks noGrp="1"/>
          </p:cNvSpPr>
          <p:nvPr>
            <p:ph idx="1"/>
          </p:nvPr>
        </p:nvSpPr>
        <p:spPr>
          <a:xfrm>
            <a:off x="501650" y="1539875"/>
            <a:ext cx="8140700" cy="4800600"/>
          </a:xfrm>
        </p:spPr>
        <p:txBody>
          <a:bodyPr lIns="101600" tIns="0" rIns="82550" bIns="0" rtlCol="0" anchor="t">
            <a:noAutofit/>
          </a:bodyPr>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一、文化产业投资基金的类型</a:t>
            </a:r>
            <a:endParaRPr lang="zh-CN" sz="2400" strike="noStrike" kern="1200" spc="150" normalizeH="0" baseline="0" noProof="1">
              <a:latin typeface="微软雅黑" charset="-122"/>
              <a:ea typeface="微软雅黑" charset="-122"/>
              <a:cs typeface="+mn-cs"/>
              <a:sym typeface="微软雅黑" charset="-122"/>
            </a:endParaRPr>
          </a:p>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（一）按投资范围分类：综合性投资基金、细分领域投资基金</a:t>
            </a:r>
            <a:endParaRPr lang="zh-CN" sz="2400" strike="noStrike" kern="1200" spc="150" normalizeH="0" baseline="0" noProof="1">
              <a:latin typeface="微软雅黑" charset="-122"/>
              <a:ea typeface="微软雅黑" charset="-122"/>
              <a:cs typeface="+mn-cs"/>
              <a:sym typeface="微软雅黑" charset="-122"/>
            </a:endParaRPr>
          </a:p>
          <a:p>
            <a:pPr marL="0" indent="0" defTabSz="685800"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（二）按组织方式分类：公司制、契约制、有限合伙制</a:t>
            </a:r>
            <a:endParaRPr 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1"/>
          <p:cNvSpPr>
            <a:spLocks noGrp="1"/>
          </p:cNvSpPr>
          <p:nvPr>
            <p:ph type="title"/>
          </p:nvPr>
        </p:nvSpPr>
        <p:spPr>
          <a:xfrm>
            <a:off x="501650" y="442913"/>
            <a:ext cx="8140700" cy="442912"/>
          </a:xfrm>
          <a:ln/>
        </p:spPr>
        <p:txBody>
          <a:bodyPr lIns="101600" tIns="38100" rIns="76200" bIns="38100" anchor="t" anchorCtr="0"/>
          <a:p>
            <a:pPr indent="0" defTabSz="685800">
              <a:buNone/>
            </a:pPr>
            <a:r>
              <a:rPr lang="zh-CN" altLang="en-US" kern="1200" normalizeH="0" baseline="0">
                <a:latin typeface="微软雅黑" charset="-122"/>
                <a:ea typeface="微软雅黑" charset="-122"/>
                <a:cs typeface="+mj-cs"/>
                <a:sym typeface="微软雅黑" charset="-122"/>
              </a:rPr>
              <a:t>补充材料：艺术品投资基金（细分领域投资基金）</a:t>
            </a:r>
            <a:endParaRPr lang="zh-CN" altLang="en-US" kern="1200" normalizeH="0" baseline="0">
              <a:latin typeface="微软雅黑" charset="-122"/>
              <a:ea typeface="微软雅黑" charset="-122"/>
              <a:cs typeface="+mj-cs"/>
              <a:sym typeface="微软雅黑" charset="-122"/>
            </a:endParaRPr>
          </a:p>
        </p:txBody>
      </p:sp>
      <p:pic>
        <p:nvPicPr>
          <p:cNvPr id="56322" name="图片 184" descr="资产价值与品味"/>
          <p:cNvPicPr>
            <a:picLocks noChangeAspect="1"/>
          </p:cNvPicPr>
          <p:nvPr/>
        </p:nvPicPr>
        <p:blipFill>
          <a:blip r:embed="rId1"/>
          <a:stretch>
            <a:fillRect/>
          </a:stretch>
        </p:blipFill>
        <p:spPr>
          <a:xfrm>
            <a:off x="439738" y="1062038"/>
            <a:ext cx="8423275" cy="4992687"/>
          </a:xfrm>
          <a:prstGeom prst="rect">
            <a:avLst/>
          </a:prstGeom>
          <a:noFill/>
          <a:ln w="9525">
            <a:noFill/>
          </a:ln>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Shape 80"/>
          <p:cNvSpPr>
            <a:spLocks noGrp="1"/>
          </p:cNvSpPr>
          <p:nvPr>
            <p:ph type="title"/>
          </p:nvPr>
        </p:nvSpPr>
        <p:spPr>
          <a:xfrm>
            <a:off x="501650" y="871538"/>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二、文化产业投资基金运作模式</a:t>
            </a:r>
            <a:endParaRPr lang="zh-CN" sz="2800" strike="noStrike" kern="1200" spc="200" normalizeH="0" baseline="0" noProof="1">
              <a:latin typeface="微软雅黑" charset="-122"/>
              <a:ea typeface="微软雅黑" charset="-122"/>
              <a:cs typeface="+mj-cs"/>
              <a:sym typeface="微软雅黑" charset="-122"/>
            </a:endParaRPr>
          </a:p>
        </p:txBody>
      </p:sp>
      <p:sp>
        <p:nvSpPr>
          <p:cNvPr id="54274" name="Shape 81"/>
          <p:cNvSpPr>
            <a:spLocks noGrp="1"/>
          </p:cNvSpPr>
          <p:nvPr>
            <p:ph idx="1"/>
          </p:nvPr>
        </p:nvSpPr>
        <p:spPr>
          <a:xfrm>
            <a:off x="501650" y="1587500"/>
            <a:ext cx="8140700" cy="4752975"/>
          </a:xfrm>
        </p:spPr>
        <p:txBody>
          <a:bodyPr lIns="101600" tIns="0" rIns="82550" bIns="0" rtlCol="0" anchor="t">
            <a:noAutofit/>
          </a:bodyPr>
          <a:p>
            <a:pPr defTabSz="685800" fontAlgn="auto">
              <a:buFont typeface="Arial" panose="020B0604020202020204" pitchFamily="34" charset="0"/>
            </a:pPr>
            <a:r>
              <a:rPr lang="zh-CN" sz="2400" strike="noStrike" kern="1200" spc="150" normalizeH="0" baseline="0" noProof="1">
                <a:latin typeface="微软雅黑" charset="-122"/>
                <a:ea typeface="微软雅黑" charset="-122"/>
                <a:cs typeface="+mn-cs"/>
                <a:sym typeface="微软雅黑" charset="-122"/>
              </a:rPr>
              <a:t>运作流程可分为：资金筹集、项目投资、项目管理、基金退出 p140</a:t>
            </a:r>
            <a:endParaRPr 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Shape 83"/>
          <p:cNvSpPr>
            <a:spLocks noGrp="1"/>
          </p:cNvSpPr>
          <p:nvPr>
            <p:ph type="title"/>
          </p:nvPr>
        </p:nvSpPr>
        <p:spPr>
          <a:xfrm>
            <a:off x="501650" y="442913"/>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三 文化产业投资基金的宏观管理措施</a:t>
            </a:r>
            <a:endParaRPr lang="zh-CN" sz="2800" strike="noStrike" kern="1200" spc="200" normalizeH="0" baseline="0" noProof="1">
              <a:latin typeface="微软雅黑" charset="-122"/>
              <a:ea typeface="微软雅黑" charset="-122"/>
              <a:cs typeface="+mj-cs"/>
              <a:sym typeface="微软雅黑" charset="-122"/>
            </a:endParaRPr>
          </a:p>
        </p:txBody>
      </p:sp>
      <p:sp>
        <p:nvSpPr>
          <p:cNvPr id="55298" name="Shape 84"/>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sz="2400" strike="noStrike" kern="1200" spc="150" normalizeH="0" baseline="0" noProof="1">
                <a:latin typeface="微软雅黑" charset="-122"/>
                <a:ea typeface="微软雅黑" charset="-122"/>
                <a:cs typeface="+mn-cs"/>
                <a:sym typeface="微软雅黑" charset="-122"/>
              </a:rPr>
              <a:t>（一）法律法规 </a:t>
            </a:r>
            <a:endParaRPr 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pPr>
            <a:r>
              <a:rPr lang="zh-CN" sz="2400" strike="noStrike" kern="1200" spc="150" normalizeH="0" baseline="0" noProof="1">
                <a:latin typeface="微软雅黑" charset="-122"/>
                <a:ea typeface="微软雅黑" charset="-122"/>
                <a:cs typeface="+mn-cs"/>
                <a:sym typeface="微软雅黑" charset="-122"/>
              </a:rPr>
              <a:t>（二）相关政策：《关于非公有资本进入文化产业的若干决定》《关于深化文化体制改革的若干意见》《国家十一五时期文化发展规划纲要》《文化产业振兴规划》等</a:t>
            </a:r>
            <a:endParaRPr 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Shape 86"/>
          <p:cNvSpPr>
            <a:spLocks noGrp="1"/>
          </p:cNvSpPr>
          <p:nvPr>
            <p:ph type="title"/>
          </p:nvPr>
        </p:nvSpPr>
        <p:spPr>
          <a:xfrm>
            <a:off x="501650" y="538163"/>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第四节 文化产业投融资担保管理体制</a:t>
            </a:r>
            <a:endParaRPr lang="zh-CN" sz="2800" strike="noStrike" kern="1200" spc="200" normalizeH="0" baseline="0" noProof="1">
              <a:latin typeface="微软雅黑" charset="-122"/>
              <a:ea typeface="微软雅黑" charset="-122"/>
              <a:cs typeface="+mj-cs"/>
              <a:sym typeface="微软雅黑" charset="-122"/>
            </a:endParaRPr>
          </a:p>
        </p:txBody>
      </p:sp>
      <p:sp>
        <p:nvSpPr>
          <p:cNvPr id="56322" name="Shape 87"/>
          <p:cNvSpPr>
            <a:spLocks noGrp="1"/>
          </p:cNvSpPr>
          <p:nvPr>
            <p:ph idx="1"/>
          </p:nvPr>
        </p:nvSpPr>
        <p:spPr>
          <a:xfrm>
            <a:off x="501650" y="1111250"/>
            <a:ext cx="8140700" cy="5229225"/>
          </a:xfrm>
        </p:spPr>
        <p:txBody>
          <a:bodyPr lIns="101600" tIns="0" rIns="82550" bIns="0" rtlCol="0" anchor="t">
            <a:noAutofit/>
          </a:bodyPr>
          <a:p>
            <a:pPr marL="0" indent="0" defTabSz="885825"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一、文化产业投融资担保的概念</a:t>
            </a:r>
            <a:endParaRPr lang="zh-CN" sz="2400" strike="noStrike" kern="1200" spc="150" normalizeH="0" baseline="0" noProof="1">
              <a:latin typeface="微软雅黑" charset="-122"/>
              <a:ea typeface="微软雅黑" charset="-122"/>
              <a:cs typeface="+mn-cs"/>
              <a:sym typeface="微软雅黑" charset="-122"/>
            </a:endParaRPr>
          </a:p>
          <a:p>
            <a:pPr marL="0" indent="0" defTabSz="885825"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随着商业信用、金融信用的发展需要和担保对象的融资需求而产生的一种信用中介行为。</a:t>
            </a:r>
            <a:endParaRPr lang="zh-CN" sz="2400" strike="noStrike" kern="1200" spc="150" normalizeH="0" baseline="0" noProof="1">
              <a:latin typeface="微软雅黑" charset="-122"/>
              <a:ea typeface="微软雅黑" charset="-122"/>
              <a:cs typeface="+mn-cs"/>
              <a:sym typeface="微软雅黑" charset="-122"/>
            </a:endParaRPr>
          </a:p>
          <a:p>
            <a:pPr marL="0" indent="0" defTabSz="885825"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它通过利用自身的第三方信用为资金供给和资金需求双方提供融资担保服务，以此促进双方交易的完成。</a:t>
            </a:r>
            <a:endParaRPr lang="zh-CN" sz="2400" strike="noStrike" kern="1200" spc="150" normalizeH="0" baseline="0" noProof="1">
              <a:latin typeface="微软雅黑" charset="-122"/>
              <a:ea typeface="微软雅黑" charset="-122"/>
              <a:cs typeface="+mn-cs"/>
              <a:sym typeface="微软雅黑" charset="-122"/>
            </a:endParaRPr>
          </a:p>
          <a:p>
            <a:pPr marL="0" indent="0" defTabSz="885825" fontAlgn="auto">
              <a:buClrTx/>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文化产业融资担保机制对产业具有重要意义：与产业结构与项目周期相适应。</a:t>
            </a:r>
            <a:endParaRPr 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Shape 89"/>
          <p:cNvSpPr>
            <a:spLocks noGrp="1"/>
          </p:cNvSpPr>
          <p:nvPr>
            <p:ph type="title"/>
          </p:nvPr>
        </p:nvSpPr>
        <p:spPr>
          <a:xfrm>
            <a:off x="501650" y="442913"/>
            <a:ext cx="8140700" cy="442913"/>
          </a:xfrm>
        </p:spPr>
        <p:txBody>
          <a:bodyPr lIns="101600" tIns="38100" rIns="76200" bIns="38100" rtlCol="0" anchor="t" anchorCtr="0">
            <a:noAutofit/>
          </a:bodyPr>
          <a:p>
            <a:pPr indent="0" defTabSz="685800" fontAlgn="auto">
              <a:buNone/>
            </a:pPr>
            <a:r>
              <a:rPr lang="zh-CN" strike="noStrike" kern="1200" spc="200" normalizeH="0" baseline="0" noProof="1">
                <a:latin typeface="微软雅黑" charset="-122"/>
                <a:ea typeface="微软雅黑" charset="-122"/>
                <a:cs typeface="+mj-cs"/>
                <a:sym typeface="微软雅黑" charset="-122"/>
              </a:rPr>
              <a:t>二、文化产业投融资担保模式</a:t>
            </a:r>
            <a:endParaRPr lang="zh-CN" strike="noStrike" kern="1200" spc="200" normalizeH="0" baseline="0" noProof="1">
              <a:latin typeface="微软雅黑" charset="-122"/>
              <a:ea typeface="微软雅黑" charset="-122"/>
              <a:cs typeface="+mj-cs"/>
              <a:sym typeface="微软雅黑" charset="-122"/>
            </a:endParaRPr>
          </a:p>
        </p:txBody>
      </p:sp>
      <p:sp>
        <p:nvSpPr>
          <p:cNvPr id="90" name="Shape 90"/>
          <p:cNvSpPr/>
          <p:nvPr>
            <p:ph idx="1"/>
          </p:nvPr>
        </p:nvSpPr>
        <p:spPr>
          <a:xfrm>
            <a:off x="501650" y="952500"/>
            <a:ext cx="8140700" cy="5389563"/>
          </a:xfrm>
        </p:spPr>
        <p:txBody>
          <a:bodyPr lIns="101600" tIns="0" rIns="82550" bIns="0" rtlCol="0">
            <a:noAutofit/>
          </a:bodyPr>
          <a:lstStyle/>
          <a:p>
            <a:pPr marL="0" indent="0" defTabSz="777240" fontAlgn="auto">
              <a:spcBef>
                <a:spcPts val="500"/>
              </a:spcBef>
              <a:buClrTx/>
              <a:buSzTx/>
              <a:buFontTx/>
              <a:buNone/>
              <a:defRPr sz="2380"/>
            </a:pPr>
            <a:r>
              <a:t>（一）借贷担保  </a:t>
            </a:r>
          </a:p>
          <a:p>
            <a:pPr marL="0" indent="0" defTabSz="777240" fontAlgn="auto">
              <a:spcBef>
                <a:spcPts val="500"/>
              </a:spcBef>
              <a:buClrTx/>
              <a:buSzTx/>
              <a:buFontTx/>
              <a:buNone/>
              <a:defRPr sz="2380"/>
            </a:pPr>
            <a:r>
              <a:t>（二）贸易融资担保：银行在为企业提供国际贸易和国内贸易项下资金融通时所需要的担保，包括信用证担保、商业票据承兑与贴现担保、应收账款保理、融资租赁担保等。</a:t>
            </a:r>
          </a:p>
          <a:p>
            <a:pPr marL="0" indent="0" defTabSz="777240" fontAlgn="auto">
              <a:spcBef>
                <a:spcPts val="500"/>
              </a:spcBef>
              <a:buClrTx/>
              <a:buSzTx/>
              <a:buFontTx/>
              <a:buNone/>
              <a:defRPr sz="2380"/>
            </a:pPr>
            <a:r>
              <a:t>（三）债券担保：由一定保证人作担保而发行的债券。</a:t>
            </a:r>
          </a:p>
          <a:p>
            <a:pPr marL="0" indent="0" defTabSz="777240" fontAlgn="auto">
              <a:spcBef>
                <a:spcPts val="500"/>
              </a:spcBef>
              <a:buClrTx/>
              <a:buSzTx/>
              <a:buFontTx/>
              <a:buNone/>
              <a:defRPr sz="2380"/>
            </a:pPr>
            <a:r>
              <a:t>（四）信托计划担保：委托人基于受托人的信任，将其财产权委托给受托人，受托人按委托人的意愿以自己的名义，为受益人的利益和特定目的，进行管理或处分的行为。</a:t>
            </a:r>
          </a:p>
          <a:p>
            <a:pPr marL="0" indent="0" defTabSz="777240" fontAlgn="auto">
              <a:spcBef>
                <a:spcPts val="500"/>
              </a:spcBef>
              <a:buClrTx/>
              <a:buSzTx/>
              <a:buFontTx/>
              <a:buNone/>
              <a:defRPr sz="2380"/>
            </a:pPr>
            <a:r>
              <a:t>（五）资产证券化担保</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8193"/>
          <p:cNvSpPr>
            <a:spLocks noGrp="1"/>
          </p:cNvSpPr>
          <p:nvPr>
            <p:ph type="title"/>
          </p:nvPr>
        </p:nvSpPr>
        <p:spPr>
          <a:xfrm>
            <a:off x="501650" y="903288"/>
            <a:ext cx="8140700" cy="442913"/>
          </a:xfrm>
        </p:spPr>
        <p:txBody>
          <a:bodyPr lIns="101600" tIns="38100" rIns="76200" bIns="38100" rtlCol="0" anchor="b" anchorCtr="0">
            <a:noAutofit/>
          </a:bodyPr>
          <a:p>
            <a:pPr indent="0" defTabSz="685800" fontAlgn="auto">
              <a:buNone/>
            </a:pPr>
            <a:r>
              <a:rPr lang="zh-CN" altLang="en-US" sz="3200" strike="noStrike" kern="1200" spc="200" normalizeH="0" baseline="0" noProof="1" dirty="0">
                <a:latin typeface="微软雅黑" charset="-122"/>
                <a:ea typeface="微软雅黑" charset="-122"/>
                <a:cs typeface="+mj-cs"/>
                <a:sym typeface="微软雅黑" charset="-122"/>
              </a:rPr>
              <a:t>第一节 金融在文化产业发展中的重要作用</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43010" name="文本占位符 8194"/>
          <p:cNvSpPr>
            <a:spLocks noGrp="1"/>
          </p:cNvSpPr>
          <p:nvPr>
            <p:ph idx="1"/>
          </p:nvPr>
        </p:nvSpPr>
        <p:spPr>
          <a:xfrm>
            <a:off x="501650" y="1587500"/>
            <a:ext cx="8140700" cy="4752975"/>
          </a:xfrm>
        </p:spPr>
        <p:txBody>
          <a:bodyPr lIns="101600" tIns="0" rIns="82550" bIns="0" rtlCol="0" anchor="t">
            <a:noAutofit/>
          </a:bodyPr>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一、金融对文化产业发展的作用</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促进资本形成</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优化产业结构，引导资源优化配置</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促进文化产业创新</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Shape 92"/>
          <p:cNvSpPr>
            <a:spLocks noGrp="1"/>
          </p:cNvSpPr>
          <p:nvPr>
            <p:ph type="title"/>
          </p:nvPr>
        </p:nvSpPr>
        <p:spPr>
          <a:xfrm>
            <a:off x="501650" y="442913"/>
            <a:ext cx="8140700" cy="442913"/>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第五节  文化产权交易制度</a:t>
            </a:r>
            <a:endParaRPr lang="zh-CN" sz="2800" strike="noStrike" kern="1200" spc="200" normalizeH="0" baseline="0" noProof="1">
              <a:latin typeface="微软雅黑" charset="-122"/>
              <a:ea typeface="微软雅黑" charset="-122"/>
              <a:cs typeface="+mj-cs"/>
              <a:sym typeface="微软雅黑" charset="-122"/>
            </a:endParaRPr>
          </a:p>
        </p:txBody>
      </p:sp>
      <p:sp>
        <p:nvSpPr>
          <p:cNvPr id="93" name="Shape 93"/>
          <p:cNvSpPr/>
          <p:nvPr>
            <p:ph idx="1"/>
          </p:nvPr>
        </p:nvSpPr>
        <p:spPr>
          <a:xfrm>
            <a:off x="501650" y="1177925"/>
            <a:ext cx="8140700" cy="5162550"/>
          </a:xfrm>
        </p:spPr>
        <p:txBody>
          <a:bodyPr lIns="101600" tIns="0" rIns="82550" bIns="0" rtlCol="0">
            <a:noAutofit/>
          </a:bodyPr>
          <a:lstStyle/>
          <a:p>
            <a:pPr marL="0" indent="0" fontAlgn="auto">
              <a:buClrTx/>
              <a:buSzTx/>
              <a:buFontTx/>
              <a:buNone/>
            </a:pPr>
            <a:r>
              <a:rPr sz="2400" strike="noStrike" noProof="1"/>
              <a:t>一、文化产权的基本概念</a:t>
            </a:r>
            <a:endParaRPr sz="2400" strike="noStrike" noProof="1"/>
          </a:p>
          <a:p>
            <a:pPr marL="280670" indent="-280670" fontAlgn="auto">
              <a:buClrTx/>
              <a:buSzPct val="100000"/>
              <a:buFontTx/>
              <a:buChar char="•"/>
            </a:pPr>
            <a:r>
              <a:rPr sz="2400" strike="noStrike" noProof="1"/>
              <a:t>本质是对文化资源的所有权</a:t>
            </a:r>
            <a:endParaRPr sz="2400" strike="noStrike" noProof="1"/>
          </a:p>
          <a:p>
            <a:pPr marL="280670" indent="-280670" fontAlgn="auto">
              <a:buClrTx/>
              <a:buSzPct val="100000"/>
              <a:buFontTx/>
              <a:buChar char="•"/>
            </a:pPr>
            <a:r>
              <a:rPr sz="2400" strike="noStrike" noProof="1"/>
              <a:t>文化资源包括有形的文化资源和无形的文化资源。有形可分为可移动与不可移动的文化遗产，以及具有确定物质载体的文化创造物。无形的包括著作权、商业标识和专利等。</a:t>
            </a:r>
            <a:endParaRPr sz="2400" strike="noStrike" noProof="1"/>
          </a:p>
          <a:p>
            <a:pPr marL="280670" indent="-280670" fontAlgn="auto">
              <a:buClrTx/>
              <a:buSzPct val="100000"/>
              <a:buFontTx/>
              <a:buChar char="•"/>
            </a:pPr>
            <a:r>
              <a:rPr sz="2400" strike="noStrike" noProof="1"/>
              <a:t>是一种复合权利，是以财产所有权为主题的一系列权利的总和，包括财产的占有、支配、使用、处分等行为权利。</a:t>
            </a:r>
            <a:endParaRPr sz="2400" strike="noStrike" noProof="1"/>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Shape 95"/>
          <p:cNvSpPr>
            <a:spLocks noGrp="1"/>
          </p:cNvSpPr>
          <p:nvPr>
            <p:ph type="title"/>
          </p:nvPr>
        </p:nvSpPr>
        <p:spPr>
          <a:xfrm>
            <a:off x="501650" y="511175"/>
            <a:ext cx="8140700" cy="441325"/>
          </a:xfrm>
        </p:spPr>
        <p:txBody>
          <a:bodyPr lIns="101600" tIns="38100" rIns="76200" bIns="38100" rtlCol="0" anchor="t" anchorCtr="0">
            <a:noAutofit/>
          </a:bodyPr>
          <a:p>
            <a:pPr indent="0" defTabSz="685800" fontAlgn="auto">
              <a:buNone/>
            </a:pPr>
            <a:r>
              <a:rPr lang="zh-CN" sz="2800" strike="noStrike" kern="1200" spc="200" normalizeH="0" baseline="0" noProof="1">
                <a:latin typeface="微软雅黑" charset="-122"/>
                <a:ea typeface="微软雅黑" charset="-122"/>
                <a:cs typeface="+mj-cs"/>
                <a:sym typeface="微软雅黑" charset="-122"/>
              </a:rPr>
              <a:t>二、文化产权投资与交易的制度</a:t>
            </a:r>
            <a:endParaRPr lang="zh-CN" sz="2800" strike="noStrike" kern="1200" spc="200" normalizeH="0" baseline="0" noProof="1">
              <a:latin typeface="微软雅黑" charset="-122"/>
              <a:ea typeface="微软雅黑" charset="-122"/>
              <a:cs typeface="+mj-cs"/>
              <a:sym typeface="微软雅黑" charset="-122"/>
            </a:endParaRPr>
          </a:p>
        </p:txBody>
      </p:sp>
      <p:sp>
        <p:nvSpPr>
          <p:cNvPr id="65538" name="Shape 96"/>
          <p:cNvSpPr>
            <a:spLocks noGrp="1"/>
          </p:cNvSpPr>
          <p:nvPr>
            <p:ph idx="1"/>
          </p:nvPr>
        </p:nvSpPr>
        <p:spPr>
          <a:xfrm>
            <a:off x="501650" y="1222375"/>
            <a:ext cx="8140700" cy="5118100"/>
          </a:xfrm>
        </p:spPr>
        <p:txBody>
          <a:bodyPr lIns="101600" tIns="0" rIns="82550" bIns="0" rtlCol="0" anchor="t">
            <a:noAutofit/>
          </a:bodyPr>
          <a:p>
            <a:pPr defTabSz="685800" fontAlgn="auto">
              <a:buFont typeface="Arial" panose="020B0604020202020204" pitchFamily="34" charset="0"/>
            </a:pPr>
            <a:r>
              <a:rPr lang="zh-CN" sz="2400" strike="noStrike" kern="1200" spc="150" normalizeH="0" baseline="0" noProof="1">
                <a:latin typeface="微软雅黑" charset="-122"/>
                <a:ea typeface="微软雅黑" charset="-122"/>
                <a:cs typeface="+mn-cs"/>
                <a:sym typeface="微软雅黑" charset="-122"/>
              </a:rPr>
              <a:t>良好的产权界定</a:t>
            </a:r>
            <a:endParaRPr 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pPr>
            <a:r>
              <a:rPr lang="zh-CN" sz="2400" strike="noStrike" kern="1200" spc="150" normalizeH="0" baseline="0" noProof="1">
                <a:latin typeface="微软雅黑" charset="-122"/>
                <a:ea typeface="微软雅黑" charset="-122"/>
                <a:cs typeface="+mn-cs"/>
                <a:sym typeface="微软雅黑" charset="-122"/>
              </a:rPr>
              <a:t>交易制度</a:t>
            </a:r>
            <a:endParaRPr 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pPr>
            <a:r>
              <a:rPr lang="zh-CN" sz="2400" strike="noStrike" kern="1200" spc="150" normalizeH="0" baseline="0" noProof="1">
                <a:latin typeface="微软雅黑" charset="-122"/>
                <a:ea typeface="微软雅黑" charset="-122"/>
                <a:cs typeface="+mn-cs"/>
                <a:sym typeface="微软雅黑" charset="-122"/>
              </a:rPr>
              <a:t>作用与意义：满足大量创意成果转化的急切需要；可以建立起新的文化开发权与使用经营权模式，为重大文化项目提供资金、技术和管理的支持；可借鉴金融市场的交易机制，设计出文化产权的金融衍生品，促进文化产权的交易市场发展和文化金融的融合。 </a:t>
            </a:r>
            <a:endParaRPr 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9217"/>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auto">
              <a:buNone/>
            </a:pPr>
            <a:r>
              <a:rPr lang="zh-CN" altLang="en-US" sz="3200" strike="noStrike" kern="1200" spc="200" normalizeH="0" baseline="0" noProof="1" dirty="0">
                <a:latin typeface="微软雅黑" charset="-122"/>
                <a:ea typeface="微软雅黑" charset="-122"/>
                <a:cs typeface="+mj-cs"/>
                <a:sym typeface="微软雅黑" charset="-122"/>
              </a:rPr>
              <a:t>第一节 金融在文化产业发展中的重要作用</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44034" name="文本占位符 9218"/>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二、文化产业的投融资</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（一）政策性融资：包含政策性贷款、政策性担保、专项扶持基金、无偿补助、政策性投资、财政贴息等。用以弥补亟待发展产业的资金问题或解决不发达地区投资不足的问题。</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政府财政资金的投入对社会资源的流向与流速具有引导作用，但是适用面窄，金额有限，手续较烦。</a:t>
            </a:r>
            <a:r>
              <a:rPr lang="zh-CN" altLang="en-US" sz="2400" strike="noStrike" kern="1200" spc="150" normalizeH="0" baseline="0" noProof="1" dirty="0">
                <a:solidFill>
                  <a:srgbClr val="0070C0"/>
                </a:solidFill>
                <a:latin typeface="微软雅黑" charset="-122"/>
                <a:ea typeface="微软雅黑" charset="-122"/>
                <a:cs typeface="+mn-cs"/>
                <a:sym typeface="微软雅黑" charset="-122"/>
              </a:rPr>
              <a:t>（艺术基金、文化产业引导资金）</a:t>
            </a:r>
            <a:endParaRPr lang="zh-CN" altLang="en-US" sz="2400" strike="noStrike" kern="1200" spc="150" normalizeH="0" baseline="0" noProof="1" dirty="0">
              <a:solidFill>
                <a:srgbClr val="0070C0"/>
              </a:solidFill>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10241"/>
          <p:cNvSpPr>
            <a:spLocks noGrp="1"/>
          </p:cNvSpPr>
          <p:nvPr>
            <p:ph type="title"/>
          </p:nvPr>
        </p:nvSpPr>
        <p:spPr>
          <a:xfrm>
            <a:off x="501650" y="712788"/>
            <a:ext cx="8140700" cy="442913"/>
          </a:xfrm>
        </p:spPr>
        <p:txBody>
          <a:bodyPr lIns="101600" tIns="38100" rIns="76200" bIns="38100" rtlCol="0" anchor="b" anchorCtr="0">
            <a:noAutofit/>
          </a:bodyPr>
          <a:p>
            <a:pPr indent="0" defTabSz="685800" fontAlgn="auto">
              <a:buNone/>
            </a:pPr>
            <a:r>
              <a:rPr lang="zh-CN" altLang="en-US" sz="3200" strike="noStrike" kern="1200" spc="200" normalizeH="0" baseline="0" noProof="1" dirty="0">
                <a:latin typeface="微软雅黑" charset="-122"/>
                <a:ea typeface="微软雅黑" charset="-122"/>
                <a:cs typeface="+mj-cs"/>
                <a:sym typeface="微软雅黑" charset="-122"/>
              </a:rPr>
              <a:t>第一节 金融在文化产业发展中的重要作用</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45058" name="文本占位符 10242"/>
          <p:cNvSpPr>
            <a:spLocks noGrp="1"/>
          </p:cNvSpPr>
          <p:nvPr>
            <p:ph idx="1"/>
          </p:nvPr>
        </p:nvSpPr>
        <p:spPr>
          <a:xfrm>
            <a:off x="501650" y="1635125"/>
            <a:ext cx="8140700" cy="4705350"/>
          </a:xfrm>
        </p:spPr>
        <p:txBody>
          <a:bodyPr lIns="101600" tIns="0" rIns="82550" bIns="0" rtlCol="0" anchor="t">
            <a:noAutofit/>
          </a:bodyPr>
          <a:p>
            <a:pPr defTabSz="685800" fontAlgn="auto">
              <a:buFont typeface="Arial" panose="020B0604020202020204" pitchFamily="34" charset="0"/>
              <a:buNone/>
            </a:pPr>
            <a:r>
              <a:rPr lang="zh-CN" altLang="en-US" sz="2800" strike="noStrike" kern="1200" spc="150" normalizeH="0" baseline="0" noProof="1" dirty="0">
                <a:latin typeface="微软雅黑" charset="-122"/>
                <a:ea typeface="微软雅黑" charset="-122"/>
                <a:cs typeface="+mn-cs"/>
                <a:sym typeface="微软雅黑" charset="-122"/>
              </a:rPr>
              <a:t>二、文化产业的投融资渠道</a:t>
            </a:r>
            <a:endParaRPr lang="zh-CN" altLang="en-US" sz="28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800" strike="noStrike" kern="1200" spc="150" normalizeH="0" baseline="0" noProof="1" dirty="0">
                <a:latin typeface="微软雅黑" charset="-122"/>
                <a:ea typeface="微软雅黑" charset="-122"/>
                <a:cs typeface="+mn-cs"/>
                <a:sym typeface="微软雅黑" charset="-122"/>
              </a:rPr>
              <a:t>（二）债券融资：企业通过借钱的方式进行融资。包括银行贷款、发行债券和民间贷款。</a:t>
            </a:r>
            <a:endParaRPr lang="en-US" altLang="zh-CN" sz="28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11265"/>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auto">
              <a:buNone/>
            </a:pPr>
            <a:r>
              <a:rPr lang="zh-CN" altLang="en-US" sz="3200" strike="noStrike" kern="1200" spc="200" normalizeH="0" baseline="0" noProof="1" dirty="0">
                <a:latin typeface="微软雅黑" charset="-122"/>
                <a:ea typeface="微软雅黑" charset="-122"/>
                <a:cs typeface="+mj-cs"/>
                <a:sym typeface="微软雅黑" charset="-122"/>
              </a:rPr>
              <a:t>第一节 金融在文化产业发展中的重要作用</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46082" name="文本占位符 11266"/>
          <p:cNvSpPr>
            <a:spLocks noGrp="1"/>
          </p:cNvSpPr>
          <p:nvPr>
            <p:ph idx="1"/>
          </p:nvPr>
        </p:nvSpPr>
        <p:spPr>
          <a:xfrm>
            <a:off x="501650" y="885825"/>
            <a:ext cx="8140700" cy="5389563"/>
          </a:xfrm>
        </p:spPr>
        <p:txBody>
          <a:bodyPr lIns="101600" tIns="0" rIns="82550" bIns="0" rtlCol="0" anchor="t">
            <a:noAutofit/>
          </a:bodyPr>
          <a:p>
            <a:pPr marL="109855" indent="-130810" defTabSz="685800" fontAlgn="auto">
              <a:lnSpc>
                <a:spcPts val="2200"/>
              </a:lnSpc>
              <a:buFont typeface="Arial" panose="020B0604020202020204" pitchFamily="34" charset="0"/>
              <a:buNone/>
            </a:pPr>
            <a:r>
              <a:rPr lang="zh-CN" altLang="en-US" sz="2000" strike="noStrike" kern="1200" spc="150" normalizeH="0" baseline="0" noProof="1" dirty="0">
                <a:latin typeface="微软雅黑" charset="-122"/>
                <a:ea typeface="微软雅黑" charset="-122"/>
                <a:cs typeface="+mn-cs"/>
                <a:sym typeface="微软雅黑" charset="-122"/>
              </a:rPr>
              <a:t>二、文化产业的投融资渠道</a:t>
            </a:r>
            <a:endParaRPr lang="zh-CN" altLang="en-US" sz="2000" strike="noStrike" kern="1200" spc="150" normalizeH="0" baseline="0" noProof="1" dirty="0">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r>
              <a:rPr lang="zh-CN" altLang="en-US" sz="2000" strike="noStrike" kern="1200" spc="150" normalizeH="0" baseline="0" noProof="1" dirty="0">
                <a:latin typeface="微软雅黑" charset="-122"/>
                <a:ea typeface="微软雅黑" charset="-122"/>
                <a:cs typeface="+mn-cs"/>
                <a:sym typeface="微软雅黑" charset="-122"/>
              </a:rPr>
              <a:t>（三）股权融资：企业股东愿意让出部分企业所有权，通过企业增资的方式引进新的股东的融资方式。</a:t>
            </a:r>
            <a:endParaRPr lang="zh-CN" altLang="en-US" sz="2000" strike="noStrike" kern="1200" spc="150" normalizeH="0" baseline="0" noProof="1" dirty="0">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r>
              <a:rPr lang="zh-CN" altLang="en-US" sz="2000" strike="noStrike" kern="1200" spc="150" normalizeH="0" baseline="0" noProof="1" dirty="0">
                <a:latin typeface="微软雅黑" charset="-122"/>
                <a:ea typeface="微软雅黑" charset="-122"/>
                <a:cs typeface="+mn-cs"/>
                <a:sym typeface="微软雅黑" charset="-122"/>
              </a:rPr>
              <a:t>股权融资具有长期性、不可逆性、无负担性。</a:t>
            </a:r>
            <a:endParaRPr lang="zh-CN" altLang="en-US" sz="2000" strike="noStrike" kern="1200" spc="150" normalizeH="0" baseline="0" noProof="1" dirty="0">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r>
              <a:rPr lang="en-US" altLang="zh-CN" sz="2000" strike="noStrike" kern="1200" spc="150" normalizeH="0" baseline="0" noProof="1" dirty="0">
                <a:latin typeface="微软雅黑" charset="-122"/>
                <a:ea typeface="微软雅黑" charset="-122"/>
                <a:cs typeface="+mn-cs"/>
                <a:sym typeface="微软雅黑" charset="-122"/>
              </a:rPr>
              <a:t>1</a:t>
            </a:r>
            <a:r>
              <a:rPr lang="zh-CN" altLang="en-US" sz="2000" strike="noStrike" kern="1200" spc="150" normalizeH="0" baseline="0" noProof="1" dirty="0">
                <a:latin typeface="微软雅黑" charset="-122"/>
                <a:ea typeface="微软雅黑" charset="-122"/>
                <a:cs typeface="+mn-cs"/>
                <a:sym typeface="微软雅黑" charset="-122"/>
              </a:rPr>
              <a:t>、公开市场发售：企业上市</a:t>
            </a:r>
            <a:endParaRPr lang="zh-CN" altLang="en-US" sz="2000" strike="noStrike" kern="1200" spc="150" normalizeH="0" baseline="0" noProof="1" dirty="0">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r>
              <a:rPr lang="en-US" altLang="zh-CN" sz="2000" strike="noStrike" kern="1200" spc="150" normalizeH="0" baseline="0" noProof="1" dirty="0">
                <a:latin typeface="微软雅黑" charset="-122"/>
                <a:ea typeface="微软雅黑" charset="-122"/>
                <a:cs typeface="+mn-cs"/>
                <a:sym typeface="微软雅黑" charset="-122"/>
              </a:rPr>
              <a:t>2</a:t>
            </a:r>
            <a:r>
              <a:rPr lang="zh-CN" altLang="en-US" sz="2000" strike="noStrike" kern="1200" spc="150" normalizeH="0" baseline="0" noProof="1" dirty="0">
                <a:latin typeface="微软雅黑" charset="-122"/>
                <a:ea typeface="微软雅黑" charset="-122"/>
                <a:cs typeface="+mn-cs"/>
                <a:sym typeface="微软雅黑" charset="-122"/>
              </a:rPr>
              <a:t>、私募股权投资：</a:t>
            </a:r>
            <a:r>
              <a:rPr lang="en-US" altLang="zh-CN" sz="2000" strike="noStrike" kern="1200" spc="150" normalizeH="0" baseline="0" noProof="1" dirty="0">
                <a:latin typeface="微软雅黑" charset="-122"/>
                <a:ea typeface="微软雅黑" charset="-122"/>
                <a:cs typeface="+mn-cs"/>
                <a:sym typeface="微软雅黑" charset="-122"/>
              </a:rPr>
              <a:t>PE </a:t>
            </a:r>
            <a:r>
              <a:rPr lang="zh-CN" altLang="en-US" sz="2000" strike="noStrike" kern="1200" spc="150" normalizeH="0" baseline="0" noProof="1" dirty="0">
                <a:latin typeface="微软雅黑" charset="-122"/>
                <a:ea typeface="微软雅黑" charset="-122"/>
                <a:cs typeface="+mn-cs"/>
                <a:sym typeface="微软雅黑" charset="-122"/>
              </a:rPr>
              <a:t>通过私募基金对非上市公司进行的权益性投资</a:t>
            </a:r>
            <a:endParaRPr lang="zh-CN" altLang="en-US" sz="2000" strike="noStrike" kern="1200" spc="150" normalizeH="0" baseline="0" noProof="1" dirty="0">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r>
              <a:rPr lang="en-US" altLang="zh-CN" sz="2000" strike="noStrike" kern="1200" spc="150" normalizeH="0" baseline="0" noProof="1" dirty="0">
                <a:latin typeface="微软雅黑" charset="-122"/>
                <a:ea typeface="微软雅黑" charset="-122"/>
                <a:cs typeface="+mn-cs"/>
                <a:sym typeface="微软雅黑" charset="-122"/>
              </a:rPr>
              <a:t>3</a:t>
            </a:r>
            <a:r>
              <a:rPr lang="zh-CN" altLang="en-US" sz="2000" strike="noStrike" kern="1200" spc="150" normalizeH="0" baseline="0" noProof="1" dirty="0">
                <a:latin typeface="微软雅黑" charset="-122"/>
                <a:ea typeface="微软雅黑" charset="-122"/>
                <a:cs typeface="+mn-cs"/>
                <a:sym typeface="微软雅黑" charset="-122"/>
              </a:rPr>
              <a:t>、天使投资：</a:t>
            </a:r>
            <a:r>
              <a:rPr lang="en-US" altLang="zh-CN" sz="2000" strike="noStrike" kern="1200" spc="150" normalizeH="0" baseline="0" noProof="1" dirty="0">
                <a:latin typeface="微软雅黑" charset="-122"/>
                <a:ea typeface="微软雅黑" charset="-122"/>
                <a:cs typeface="+mn-cs"/>
                <a:sym typeface="微软雅黑" charset="-122"/>
              </a:rPr>
              <a:t>AC </a:t>
            </a:r>
            <a:r>
              <a:rPr lang="zh-CN" altLang="en-US" sz="2000" strike="noStrike" kern="1200" spc="150" normalizeH="0" baseline="0" noProof="1" dirty="0">
                <a:latin typeface="微软雅黑" charset="-122"/>
                <a:ea typeface="微软雅黑" charset="-122"/>
                <a:cs typeface="+mn-cs"/>
                <a:sym typeface="微软雅黑" charset="-122"/>
              </a:rPr>
              <a:t>权益资本投资的一种，直接向企业进行权益投资，是创业企业最初形成阶段的主要融资方式。</a:t>
            </a:r>
            <a:endParaRPr lang="zh-CN" altLang="en-US" sz="2000" strike="noStrike" kern="1200" spc="150" normalizeH="0" baseline="0" noProof="1" dirty="0">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r>
              <a:rPr lang="en-US" altLang="zh-CN" sz="2000" strike="noStrike" kern="1200" spc="150" normalizeH="0" baseline="0" noProof="1" dirty="0">
                <a:latin typeface="微软雅黑" charset="-122"/>
                <a:ea typeface="微软雅黑" charset="-122"/>
                <a:cs typeface="+mn-cs"/>
                <a:sym typeface="微软雅黑" charset="-122"/>
              </a:rPr>
              <a:t>4</a:t>
            </a:r>
            <a:r>
              <a:rPr lang="zh-CN" altLang="en-US" sz="2000" strike="noStrike" kern="1200" spc="150" normalizeH="0" baseline="0" noProof="1" dirty="0">
                <a:latin typeface="微软雅黑" charset="-122"/>
                <a:ea typeface="微软雅黑" charset="-122"/>
                <a:cs typeface="+mn-cs"/>
                <a:sym typeface="微软雅黑" charset="-122"/>
              </a:rPr>
              <a:t>、风险投资：</a:t>
            </a:r>
            <a:r>
              <a:rPr lang="en-US" altLang="zh-CN" sz="2000" strike="noStrike" kern="1200" spc="150" normalizeH="0" baseline="0" noProof="1" dirty="0">
                <a:latin typeface="微软雅黑" charset="-122"/>
                <a:ea typeface="微软雅黑" charset="-122"/>
                <a:cs typeface="+mn-cs"/>
                <a:sym typeface="微软雅黑" charset="-122"/>
              </a:rPr>
              <a:t>VC </a:t>
            </a:r>
            <a:r>
              <a:rPr lang="zh-CN" altLang="en-US" sz="2000" strike="noStrike" kern="1200" spc="150" normalizeH="0" baseline="0" noProof="1" dirty="0">
                <a:latin typeface="微软雅黑" charset="-122"/>
                <a:ea typeface="微软雅黑" charset="-122"/>
                <a:cs typeface="+mn-cs"/>
                <a:sym typeface="微软雅黑" charset="-122"/>
              </a:rPr>
              <a:t>具备资金实力的投资家对具有专门技术并具备良好市场发展前景，但缺乏启动资金的创业家进行资助，承担创业阶段投资失败的风险投资。</a:t>
            </a:r>
            <a:endParaRPr lang="zh-CN" altLang="en-US" sz="2000" strike="noStrike" kern="1200" spc="150" normalizeH="0" baseline="0" noProof="1">
              <a:latin typeface="微软雅黑" charset="-122"/>
              <a:ea typeface="微软雅黑" charset="-122"/>
              <a:cs typeface="+mn-cs"/>
              <a:sym typeface="微软雅黑" charset="-122"/>
            </a:endParaRPr>
          </a:p>
          <a:p>
            <a:pPr marL="109855" indent="-130810" defTabSz="685800" fontAlgn="auto">
              <a:lnSpc>
                <a:spcPts val="2200"/>
              </a:lnSpc>
              <a:buFont typeface="Arial" panose="020B0604020202020204" pitchFamily="34" charset="0"/>
              <a:buNone/>
            </a:pPr>
            <a:endParaRPr lang="zh-CN" altLang="en-US" sz="20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12289"/>
          <p:cNvSpPr>
            <a:spLocks noGrp="1"/>
          </p:cNvSpPr>
          <p:nvPr>
            <p:ph type="title"/>
          </p:nvPr>
        </p:nvSpPr>
        <p:spPr>
          <a:xfrm>
            <a:off x="684213" y="876300"/>
            <a:ext cx="7775575" cy="441325"/>
          </a:xfrm>
        </p:spPr>
        <p:txBody>
          <a:bodyPr lIns="101600" tIns="38100" rIns="76200" bIns="38100" rtlCol="0" anchor="b" anchorCtr="0">
            <a:noAutofit/>
          </a:bodyPr>
          <a:p>
            <a:pPr indent="0" defTabSz="685800" fontAlgn="auto">
              <a:buNone/>
            </a:pPr>
            <a:r>
              <a:rPr lang="zh-CN" altLang="en-US" sz="3200" strike="noStrike" kern="1200" spc="200" normalizeH="0" baseline="0" noProof="1" dirty="0">
                <a:latin typeface="微软雅黑" charset="-122"/>
                <a:ea typeface="微软雅黑" charset="-122"/>
                <a:cs typeface="+mj-cs"/>
                <a:sym typeface="微软雅黑" charset="-122"/>
              </a:rPr>
              <a:t>第二节 文化产业投融资管理体制</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47106" name="文本占位符 12290"/>
          <p:cNvSpPr>
            <a:spLocks noGrp="1"/>
          </p:cNvSpPr>
          <p:nvPr>
            <p:ph idx="1"/>
          </p:nvPr>
        </p:nvSpPr>
        <p:spPr>
          <a:xfrm>
            <a:off x="501650" y="1524000"/>
            <a:ext cx="8140700" cy="4816475"/>
          </a:xfrm>
        </p:spPr>
        <p:txBody>
          <a:bodyPr lIns="101600" tIns="0" rIns="82550" bIns="0" rtlCol="0" anchor="t">
            <a:noAutofit/>
          </a:bodyPr>
          <a:p>
            <a:pPr defTabSz="685800" fontAlgn="auto">
              <a:buFont typeface="Arial" panose="020B0604020202020204" pitchFamily="34" charset="0"/>
            </a:pPr>
            <a:r>
              <a:rPr lang="zh-CN" altLang="en-US" sz="2800" strike="noStrike" kern="1200" spc="150" normalizeH="0" baseline="0" noProof="1" dirty="0">
                <a:latin typeface="微软雅黑" charset="-122"/>
                <a:ea typeface="微软雅黑" charset="-122"/>
                <a:cs typeface="+mn-cs"/>
                <a:sym typeface="微软雅黑" charset="-122"/>
              </a:rPr>
              <a:t>政府对文化产业投融资管理的内容包括：投资主体、投资客体、投资市场的管理。</a:t>
            </a:r>
            <a:endParaRPr lang="zh-CN" altLang="en-US" sz="28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13313"/>
          <p:cNvSpPr>
            <a:spLocks noGrp="1"/>
          </p:cNvSpPr>
          <p:nvPr>
            <p:ph type="title"/>
          </p:nvPr>
        </p:nvSpPr>
        <p:spPr>
          <a:xfrm>
            <a:off x="501650" y="728663"/>
            <a:ext cx="8140700" cy="442913"/>
          </a:xfrm>
        </p:spPr>
        <p:txBody>
          <a:bodyPr lIns="101600" tIns="38100" rIns="76200" bIns="38100" rtlCol="0" anchor="b" anchorCtr="0">
            <a:noAutofit/>
          </a:bodyPr>
          <a:p>
            <a:pPr indent="0" defTabSz="685800" fontAlgn="auto">
              <a:buNone/>
            </a:pPr>
            <a:r>
              <a:rPr lang="zh-CN" altLang="en-US" sz="3200" strike="noStrike" kern="1200" spc="200" normalizeH="0" baseline="0" noProof="1" dirty="0">
                <a:latin typeface="微软雅黑" charset="-122"/>
                <a:ea typeface="微软雅黑" charset="-122"/>
                <a:cs typeface="+mj-cs"/>
                <a:sym typeface="微软雅黑" charset="-122"/>
              </a:rPr>
              <a:t>一、文化产业投资主体分类</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13315" name="文本占位符 13314"/>
          <p:cNvSpPr>
            <a:spLocks noGrp="1"/>
          </p:cNvSpPr>
          <p:nvPr>
            <p:ph idx="1"/>
          </p:nvPr>
        </p:nvSpPr>
        <p:spPr>
          <a:xfrm>
            <a:off x="501650" y="1746250"/>
            <a:ext cx="8140700" cy="4594225"/>
          </a:xfrm>
        </p:spPr>
        <p:txBody>
          <a:bodyPr lIns="101600" tIns="0" rIns="82550" bIns="0" rtlCol="0">
            <a:noAutofit/>
          </a:bodyPr>
          <a:p>
            <a:pPr fontAlgn="auto">
              <a:lnSpc>
                <a:spcPct val="90000"/>
              </a:lnSpc>
            </a:pPr>
            <a:r>
              <a:rPr lang="zh-CN" altLang="en-US" sz="2400" strike="noStrike" noProof="1" dirty="0"/>
              <a:t>投资主体的条件</a:t>
            </a:r>
            <a:endParaRPr lang="zh-CN" altLang="en-US" sz="2400" strike="noStrike" noProof="1" dirty="0"/>
          </a:p>
          <a:p>
            <a:pPr fontAlgn="auto">
              <a:lnSpc>
                <a:spcPct val="90000"/>
              </a:lnSpc>
            </a:pPr>
            <a:r>
              <a:rPr lang="zh-CN" altLang="en-US" sz="2400" strike="noStrike" noProof="1" dirty="0"/>
              <a:t>分类：个人、家庭；金融机构（商业银行、证券公司、保险公司、各种基金组织）；企业；政府投资。</a:t>
            </a:r>
            <a:endParaRPr lang="zh-CN" altLang="en-US" sz="2400" strike="noStrike" noProof="1" dirty="0"/>
          </a:p>
          <a:p>
            <a:pPr fontAlgn="auto">
              <a:lnSpc>
                <a:spcPct val="90000"/>
              </a:lnSpc>
              <a:buNone/>
            </a:pPr>
            <a:r>
              <a:rPr lang="zh-CN" altLang="en-US" sz="2400" strike="noStrike" noProof="1" dirty="0"/>
              <a:t>（一）对个人和家庭文化产业投资主体的管理</a:t>
            </a:r>
            <a:endParaRPr lang="zh-CN" altLang="en-US" sz="2400" strike="noStrike" noProof="1" dirty="0"/>
          </a:p>
          <a:p>
            <a:pPr fontAlgn="auto">
              <a:lnSpc>
                <a:spcPct val="90000"/>
              </a:lnSpc>
              <a:buNone/>
            </a:pPr>
            <a:r>
              <a:rPr lang="zh-CN" altLang="en-US" sz="2400" strike="noStrike" noProof="1" dirty="0"/>
              <a:t>（二）对金融机构投资者的管理</a:t>
            </a:r>
            <a:endParaRPr lang="zh-CN" altLang="en-US" sz="2400" strike="noStrike" noProof="1" dirty="0"/>
          </a:p>
          <a:p>
            <a:pPr fontAlgn="auto">
              <a:lnSpc>
                <a:spcPct val="90000"/>
              </a:lnSpc>
              <a:buNone/>
            </a:pPr>
            <a:r>
              <a:rPr lang="en-US" altLang="zh-CN" sz="2400" strike="noStrike" noProof="1" dirty="0"/>
              <a:t>1</a:t>
            </a:r>
            <a:r>
              <a:rPr lang="zh-CN" altLang="en-US" sz="2400" strike="noStrike" noProof="1" dirty="0"/>
              <a:t>、对金融机构的法律法规调控</a:t>
            </a:r>
            <a:endParaRPr lang="zh-CN" altLang="en-US" sz="2400" strike="noStrike" noProof="1" dirty="0"/>
          </a:p>
          <a:p>
            <a:pPr marL="288290" indent="-288290" defTabSz="767715" fontAlgn="auto">
              <a:lnSpc>
                <a:spcPct val="90000"/>
              </a:lnSpc>
              <a:spcBef>
                <a:spcPts val="400"/>
              </a:spcBef>
              <a:buSzTx/>
              <a:buNone/>
              <a:defRPr sz="2015"/>
            </a:pPr>
            <a:r>
              <a:rPr lang="en-US" altLang="zh-CN" sz="2400" strike="noStrike" noProof="1" dirty="0"/>
              <a:t>2</a:t>
            </a:r>
            <a:r>
              <a:rPr lang="zh-CN" altLang="en-US" sz="2400" strike="noStrike" noProof="1" dirty="0"/>
              <a:t>、文化产业投资基金</a:t>
            </a:r>
            <a:r>
              <a:rPr sz="2400" strike="noStrike" noProof="1">
                <a:latin typeface="宋体"/>
                <a:ea typeface="宋体"/>
                <a:cs typeface="宋体"/>
                <a:sym typeface="宋体"/>
              </a:rPr>
              <a:t>（</a:t>
            </a:r>
            <a:r>
              <a:rPr sz="2400" strike="noStrike" noProof="1">
                <a:sym typeface="+mn-ea"/>
              </a:rPr>
              <a:t>具备</a:t>
            </a:r>
            <a:r>
              <a:rPr sz="2400" b="1" strike="noStrike" noProof="1">
                <a:latin typeface="宋体"/>
                <a:ea typeface="宋体"/>
                <a:cs typeface="宋体"/>
                <a:sym typeface="宋体"/>
              </a:rPr>
              <a:t>集合投资</a:t>
            </a:r>
            <a:r>
              <a:rPr sz="2400" strike="noStrike" noProof="1">
                <a:latin typeface="宋体"/>
                <a:ea typeface="宋体"/>
                <a:cs typeface="宋体"/>
                <a:sym typeface="宋体"/>
              </a:rPr>
              <a:t>、</a:t>
            </a:r>
            <a:r>
              <a:rPr sz="2400" strike="noStrike" noProof="1">
                <a:sym typeface="+mn-ea"/>
              </a:rPr>
              <a:t>专家管理、分散风险、运作规范的特点</a:t>
            </a:r>
            <a:r>
              <a:rPr sz="2400" strike="noStrike" noProof="1">
                <a:latin typeface="宋体"/>
                <a:ea typeface="宋体"/>
                <a:cs typeface="宋体"/>
                <a:sym typeface="宋体"/>
              </a:rPr>
              <a:t>）</a:t>
            </a:r>
            <a:endParaRPr sz="2400" strike="noStrike" noProof="1">
              <a:latin typeface="宋体"/>
              <a:ea typeface="宋体"/>
              <a:cs typeface="宋体"/>
              <a:sym typeface="宋体"/>
            </a:endParaRPr>
          </a:p>
          <a:p>
            <a:pPr marL="288290" indent="-288290" defTabSz="767715" fontAlgn="auto">
              <a:lnSpc>
                <a:spcPct val="90000"/>
              </a:lnSpc>
              <a:spcBef>
                <a:spcPts val="400"/>
              </a:spcBef>
              <a:buSzTx/>
              <a:buNone/>
              <a:defRPr sz="2015"/>
            </a:pPr>
            <a:r>
              <a:rPr sz="2400" strike="noStrike" noProof="1">
                <a:latin typeface="宋体"/>
                <a:ea typeface="宋体"/>
                <a:cs typeface="宋体"/>
                <a:sym typeface="宋体"/>
              </a:rPr>
              <a:t>（</a:t>
            </a:r>
            <a:r>
              <a:rPr sz="2400" strike="noStrike" noProof="1">
                <a:sym typeface="+mn-ea"/>
              </a:rPr>
              <a:t>三</a:t>
            </a:r>
            <a:r>
              <a:rPr sz="2400" strike="noStrike" noProof="1">
                <a:latin typeface="宋体"/>
                <a:ea typeface="宋体"/>
                <a:cs typeface="宋体"/>
                <a:sym typeface="宋体"/>
              </a:rPr>
              <a:t>）</a:t>
            </a:r>
            <a:r>
              <a:rPr sz="2400" strike="noStrike" noProof="1">
                <a:sym typeface="+mn-ea"/>
              </a:rPr>
              <a:t>对工商企业和非营利部门投资者的管理</a:t>
            </a:r>
            <a:endParaRPr sz="2400" strike="noStrike" noProof="1">
              <a:sym typeface="+mn-ea"/>
            </a:endParaRPr>
          </a:p>
          <a:p>
            <a:pPr marL="288290" indent="-288290" defTabSz="767715" fontAlgn="auto">
              <a:lnSpc>
                <a:spcPct val="90000"/>
              </a:lnSpc>
              <a:spcBef>
                <a:spcPts val="400"/>
              </a:spcBef>
              <a:buSzTx/>
              <a:buNone/>
              <a:defRPr sz="2015"/>
            </a:pPr>
            <a:r>
              <a:rPr sz="2400" strike="noStrike" noProof="1">
                <a:sym typeface="+mn-ea"/>
              </a:rPr>
              <a:t>（美国、法国等国的做法）</a:t>
            </a:r>
            <a:endParaRPr sz="2400" strike="noStrike" noProof="1">
              <a:sym typeface="+mn-ea"/>
            </a:endParaRPr>
          </a:p>
          <a:p>
            <a:pPr fontAlgn="auto">
              <a:lnSpc>
                <a:spcPct val="90000"/>
              </a:lnSpc>
              <a:buNone/>
            </a:pPr>
            <a:endParaRPr lang="zh-CN" altLang="en-US" sz="2400" strike="noStrike" noProof="1"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a:xfrm>
            <a:off x="501650" y="442913"/>
            <a:ext cx="8140700" cy="442912"/>
          </a:xfrm>
          <a:ln/>
        </p:spPr>
        <p:txBody>
          <a:bodyPr lIns="101600" tIns="38100" rIns="76200" bIns="38100" anchor="t" anchorCtr="0"/>
          <a:p>
            <a:pPr indent="0" defTabSz="685800">
              <a:buNone/>
            </a:pPr>
            <a:r>
              <a:rPr lang="zh-CN" altLang="en-US" kern="1200" normalizeH="0" baseline="0">
                <a:latin typeface="微软雅黑" charset="-122"/>
                <a:ea typeface="微软雅黑" charset="-122"/>
                <a:cs typeface="+mj-cs"/>
                <a:sym typeface="微软雅黑" charset="-122"/>
              </a:rPr>
              <a:t>补充材料：</a:t>
            </a:r>
            <a:endParaRPr lang="zh-CN" altLang="en-US" kern="1200" normalizeH="0" baseline="0">
              <a:latin typeface="微软雅黑" charset="-122"/>
              <a:ea typeface="微软雅黑" charset="-122"/>
              <a:cs typeface="+mj-cs"/>
              <a:sym typeface="微软雅黑" charset="-122"/>
            </a:endParaRPr>
          </a:p>
        </p:txBody>
      </p:sp>
      <p:sp>
        <p:nvSpPr>
          <p:cNvPr id="49154" name="内容占位符 2"/>
          <p:cNvSpPr>
            <a:spLocks noGrp="1"/>
          </p:cNvSpPr>
          <p:nvPr>
            <p:ph idx="1"/>
          </p:nvPr>
        </p:nvSpPr>
        <p:spPr>
          <a:xfrm>
            <a:off x="501650" y="952500"/>
            <a:ext cx="8140700" cy="5389563"/>
          </a:xfrm>
          <a:ln/>
        </p:spPr>
        <p:txBody>
          <a:bodyPr lIns="101600" tIns="0" rIns="82550" bIns="0" anchor="t" anchorCtr="0"/>
          <a:p>
            <a:pPr defTabSz="685800"/>
            <a:r>
              <a:rPr lang="zh-CN" altLang="en-US" sz="1400" kern="1200" normalizeH="0" baseline="0">
                <a:latin typeface="微软雅黑" charset="-122"/>
                <a:ea typeface="微软雅黑" charset="-122"/>
                <a:cs typeface="+mn-cs"/>
                <a:sym typeface="微软雅黑" charset="-122"/>
              </a:rPr>
              <a:t> 为贯彻落实《国务院关于印发文化产业振兴规划的通知》精神，进一步改进和提升对中国文化产业的金融服务，支持文化产业振兴和发展繁荣，２０１０年３月２６日，中国人民银行会同中宣部、财政部、文化部、广电总局、新闻出版总署、银监会、证监会和保监会等九部委联合发布了《关于金融支持文化产业振兴和发展繁荣的指导意见》。《指导意见》是近年来金融支持文化产业发展繁荣的第一个宏观金融政策指导文件。　　《指导意见》针对目前中国文化企业有形资产少、无形资产多、抵押担保品不足等问题，紧紧围绕推动金融资本与文化产业有效对接，促进文化产业大发展大繁荣，立足于发挥信贷、保险、证券等多层次金融市场资源，立足于发挥宣传文化、金融、财政等多部门工作合力，立足于推动金融产品创新和改进金融服务，多措并举、多管齐下，汇聚金融、财政资源，助推文化产业发展和文化繁荣。　　《指导意见》要求，金融机构要根据文化企业的不同特点，积极开发适合文化产业特点的信贷产品，加大有效的信贷投放。要根据不同文化企业的实际情况，建立符合监管要求的灵活的差别化定价机制，建立和完善科学、合理的信用评级和信用评分制度，建立专门针对文化产业金融服务的考评体系。要增强服务意识，设立专家团队和专门的服务部门，主动向文化企业提供优质的金融服务。要积极开发文化消费信贷产品，为文化消费提供便利的支付结算服务。　　</a:t>
            </a:r>
            <a:endParaRPr lang="zh-CN" altLang="en-US" sz="1400" kern="1200" normalizeH="0" baseline="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501650" y="442913"/>
            <a:ext cx="8140700" cy="442912"/>
          </a:xfrm>
          <a:ln/>
        </p:spPr>
        <p:txBody>
          <a:bodyPr lIns="101600" tIns="38100" rIns="76200" bIns="38100" anchor="t" anchorCtr="0"/>
          <a:p>
            <a:pPr indent="0" defTabSz="685800">
              <a:buNone/>
            </a:pPr>
            <a:r>
              <a:rPr lang="zh-CN" altLang="en-US" kern="1200" normalizeH="0" baseline="0">
                <a:latin typeface="微软雅黑" charset="-122"/>
                <a:ea typeface="微软雅黑" charset="-122"/>
                <a:cs typeface="+mj-cs"/>
                <a:sym typeface="微软雅黑" charset="-122"/>
              </a:rPr>
              <a:t>补充材料</a:t>
            </a:r>
            <a:endParaRPr lang="zh-CN" altLang="en-US" kern="1200" normalizeH="0" baseline="0">
              <a:latin typeface="微软雅黑" charset="-122"/>
              <a:ea typeface="微软雅黑" charset="-122"/>
              <a:cs typeface="+mj-cs"/>
              <a:sym typeface="微软雅黑" charset="-122"/>
            </a:endParaRPr>
          </a:p>
        </p:txBody>
      </p:sp>
      <p:sp>
        <p:nvSpPr>
          <p:cNvPr id="50178" name="内容占位符 2"/>
          <p:cNvSpPr>
            <a:spLocks noGrp="1"/>
          </p:cNvSpPr>
          <p:nvPr>
            <p:ph idx="1"/>
          </p:nvPr>
        </p:nvSpPr>
        <p:spPr>
          <a:xfrm>
            <a:off x="501650" y="952500"/>
            <a:ext cx="8140700" cy="5389563"/>
          </a:xfrm>
          <a:ln/>
        </p:spPr>
        <p:txBody>
          <a:bodyPr lIns="101600" tIns="0" rIns="82550" bIns="0" anchor="t" anchorCtr="0"/>
          <a:p>
            <a:pPr defTabSz="685800"/>
            <a:r>
              <a:rPr lang="zh-CN" sz="1400" kern="1200" normalizeH="0" baseline="0">
                <a:latin typeface="微软雅黑" charset="-122"/>
                <a:ea typeface="微软雅黑" charset="-122"/>
                <a:cs typeface="+mn-cs"/>
              </a:rPr>
              <a:t>《指导意见》提出，要大力发展多层次资本市场，扩大文化企业的直接融资规模。推动符合条件的文化企业上市融资，支持符合条件的文化企业通过发行债券和票据等方式融资，探索开展文化产业项目的资产证券化试点，鼓励风险投资基金、私募股权基金等风险偏好型投资者积极进入处于初创阶段、市场前景广阔的新兴文化业态。要积极培育和发展文化产业保险市场。各保险机构应根据文化企业的特点，积极开发适合文化企业需要的保险产品，鼓励保险公司探索开展信用保险业务，进一步加强和完善针对文化出口企业的保险服务，积极提供出口信用保险服务。　　</a:t>
            </a:r>
            <a:endParaRPr lang="zh-CN" sz="1400" kern="1200" normalizeH="0" baseline="0">
              <a:latin typeface="微软雅黑" charset="-122"/>
              <a:ea typeface="微软雅黑" charset="-122"/>
              <a:cs typeface="+mn-cs"/>
            </a:endParaRPr>
          </a:p>
          <a:p>
            <a:pPr defTabSz="685800"/>
            <a:r>
              <a:rPr lang="zh-CN" sz="1400" kern="1200" normalizeH="0" baseline="0">
                <a:latin typeface="微软雅黑" charset="-122"/>
                <a:ea typeface="微软雅黑" charset="-122"/>
                <a:cs typeface="+mn-cs"/>
              </a:rPr>
              <a:t>《指导意见》明确，要建立健全有利于金融支持文化产业发展的配套机制。一是推进文化企业建立现代企业制度，完善公司治理结构，为金融支持文化产业发展奠定良好的制度基础。二是中央和地方财政可通过文化产业发展专项资金等，对符合条件的文化企业，给予贷款贴息和保费补贴。三是建立多层次的贷款风险分担和补偿机制，完善支持产权法律体系，切实保障各方权益。四是加强信贷政策和产业政策的协调，制定并定期完善</a:t>
            </a:r>
            <a:r>
              <a:rPr lang="zh-CN" sz="1400" b="1" kern="1200" normalizeH="0" baseline="0">
                <a:latin typeface="微软雅黑" charset="-122"/>
                <a:ea typeface="微软雅黑" charset="-122"/>
                <a:cs typeface="+mn-cs"/>
              </a:rPr>
              <a:t>《文化产业投资指导目录》</a:t>
            </a:r>
            <a:r>
              <a:rPr lang="zh-CN" sz="1400" kern="1200" normalizeH="0" baseline="0">
                <a:latin typeface="微软雅黑" charset="-122"/>
                <a:ea typeface="微软雅黑" charset="-122"/>
                <a:cs typeface="+mn-cs"/>
              </a:rPr>
              <a:t>。五是建立多部门信息沟通机制，搭建文化产业投融资服务平台。六是加强政策落实的督促评估，探索建立金融支持文化产业发展的政策导向效果评估制度，确保政策落到实处。</a:t>
            </a:r>
            <a:endParaRPr lang="zh-CN" altLang="en-US" sz="1400" kern="1200" normalizeH="0" baseline="0">
              <a:latin typeface="微软雅黑" charset="-122"/>
              <a:ea typeface="微软雅黑" charset="-122"/>
              <a:cs typeface="+mn-cs"/>
              <a:sym typeface="微软雅黑" charset="-122"/>
            </a:endParaRPr>
          </a:p>
          <a:p>
            <a:pPr defTabSz="685800"/>
            <a:endParaRPr lang="zh-CN" altLang="en-US" sz="1400" kern="1200" normalizeH="0" baseline="0">
              <a:latin typeface="微软雅黑" charset="-122"/>
              <a:ea typeface="微软雅黑" charset="-122"/>
              <a:cs typeface="+mn-cs"/>
              <a:sym typeface="微软雅黑" charset="-122"/>
            </a:endParaRPr>
          </a:p>
        </p:txBody>
      </p:sp>
    </p:spTree>
    <p:custDataLst>
      <p:tags r:id="rId1"/>
    </p:custDataLst>
  </p:cSld>
  <p:clrMapOvr>
    <a:masterClrMapping/>
  </p:clrMapOvr>
</p:sld>
</file>

<file path=ppt/tags/tag1.xml><?xml version="1.0" encoding="utf-8"?>
<p:tagLst xmlns:p="http://schemas.openxmlformats.org/presentationml/2006/main">
  <p:tag name="REFSHAPE" val="29509733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REFSHAPE" val="29509624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p="http://schemas.openxmlformats.org/presentationml/2006/main">
  <p:tag name="REFSHAPE" val="29509760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3*i*46"/>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REFSHAPE" val="29509556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xml><?xml version="1.0" encoding="utf-8"?>
<p:tagLst xmlns:p="http://schemas.openxmlformats.org/presentationml/2006/main">
  <p:tag name="REFSHAPE" val="29509678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6.xml><?xml version="1.0" encoding="utf-8"?>
<p:tagLst xmlns:p="http://schemas.openxmlformats.org/presentationml/2006/main">
  <p:tag name="REFSHAPE" val="295097332"/>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137.xml><?xml version="1.0" encoding="utf-8"?>
<p:tagLst xmlns:p="http://schemas.openxmlformats.org/presentationml/2006/main">
  <p:tag name="REFSHAPE" val="295094748"/>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138.xml><?xml version="1.0" encoding="utf-8"?>
<p:tagLst xmlns:p="http://schemas.openxmlformats.org/presentationml/2006/main">
  <p:tag name="REFSHAPE" val="295094204"/>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9.xml><?xml version="1.0" encoding="utf-8"?>
<p:tagLst xmlns:p="http://schemas.openxmlformats.org/presentationml/2006/main">
  <p:tag name="REFSHAPE" val="295097468"/>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4.xml><?xml version="1.0" encoding="utf-8"?>
<p:tagLst xmlns:p="http://schemas.openxmlformats.org/presentationml/2006/main">
  <p:tag name="REFSHAPE" val="29509597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REFSHAPE" val="295096924"/>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141.xml><?xml version="1.0" encoding="utf-8"?>
<p:tagLst xmlns:p="http://schemas.openxmlformats.org/presentationml/2006/main">
  <p:tag name="REFSHAPE" val="295096380"/>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142.xml><?xml version="1.0" encoding="utf-8"?>
<p:tagLst xmlns:p="http://schemas.openxmlformats.org/presentationml/2006/main">
  <p:tag name="REFSHAPE" val="295096108"/>
  <p:tag name="KSO_WM_UNIT_HIGHLIGHT" val="0"/>
  <p:tag name="KSO_WM_UNIT_COMPATIBLE" val="0"/>
  <p:tag name="KSO_WM_UNIT_DIAGRAM_ISNUMVISUAL" val="0"/>
  <p:tag name="KSO_WM_UNIT_DIAGRAM_ISREFERUNIT" val="0"/>
  <p:tag name="KSO_WM_UNIT_ID" val="_6*i*8"/>
  <p:tag name="KSO_WM_UNIT_LAYERLEVEL" val="1"/>
  <p:tag name="KSO_WM_TAG_VERSION" val="1.0"/>
  <p:tag name="KSO_WM_BEAUTIFY_FLAG" val="#wm#"/>
  <p:tag name="KSO_WM_UNIT_TYPE" val="i"/>
  <p:tag name="KSO_WM_UNIT_INDEX" val="8"/>
</p:tagLst>
</file>

<file path=ppt/tags/tag143.xml><?xml version="1.0" encoding="utf-8"?>
<p:tagLst xmlns:p="http://schemas.openxmlformats.org/presentationml/2006/main">
  <p:tag name="REFSHAPE" val="295094884"/>
  <p:tag name="KSO_WM_UNIT_HIGHLIGHT" val="0"/>
  <p:tag name="KSO_WM_UNIT_COMPATIBLE" val="0"/>
  <p:tag name="KSO_WM_UNIT_DIAGRAM_ISNUMVISUAL" val="0"/>
  <p:tag name="KSO_WM_UNIT_DIAGRAM_ISREFERUNIT" val="0"/>
  <p:tag name="KSO_WM_UNIT_ID" val="_6*i*9"/>
  <p:tag name="KSO_WM_UNIT_LAYERLEVEL" val="1"/>
  <p:tag name="KSO_WM_TAG_VERSION" val="1.0"/>
  <p:tag name="KSO_WM_BEAUTIFY_FLAG" val="#wm#"/>
  <p:tag name="KSO_WM_UNIT_TYPE" val="i"/>
  <p:tag name="KSO_WM_UNIT_INDEX" val="9"/>
</p:tagLst>
</file>

<file path=ppt/tags/tag144.xml><?xml version="1.0" encoding="utf-8"?>
<p:tagLst xmlns:p="http://schemas.openxmlformats.org/presentationml/2006/main">
  <p:tag name="REFSHAPE" val="295095428"/>
  <p:tag name="KSO_WM_UNIT_HIGHLIGHT" val="0"/>
  <p:tag name="KSO_WM_UNIT_COMPATIBLE" val="0"/>
  <p:tag name="KSO_WM_UNIT_DIAGRAM_ISNUMVISUAL" val="0"/>
  <p:tag name="KSO_WM_UNIT_DIAGRAM_ISREFERUNIT" val="0"/>
  <p:tag name="KSO_WM_UNIT_ID" val="_6*i*10"/>
  <p:tag name="KSO_WM_UNIT_LAYERLEVEL" val="1"/>
  <p:tag name="KSO_WM_TAG_VERSION" val="1.0"/>
  <p:tag name="KSO_WM_BEAUTIFY_FLAG" val="#wm#"/>
  <p:tag name="KSO_WM_UNIT_TYPE" val="i"/>
  <p:tag name="KSO_WM_UNIT_INDEX" val="10"/>
</p:tagLst>
</file>

<file path=ppt/tags/tag145.xml><?xml version="1.0" encoding="utf-8"?>
<p:tagLst xmlns:p="http://schemas.openxmlformats.org/presentationml/2006/main">
  <p:tag name="REFSHAPE" val="295096244"/>
  <p:tag name="KSO_WM_UNIT_HIGHLIGHT" val="0"/>
  <p:tag name="KSO_WM_UNIT_COMPATIBLE" val="0"/>
  <p:tag name="KSO_WM_UNIT_DIAGRAM_ISNUMVISUAL" val="0"/>
  <p:tag name="KSO_WM_UNIT_DIAGRAM_ISREFERUNIT" val="0"/>
  <p:tag name="KSO_WM_UNIT_ID" val="_6*i*11"/>
  <p:tag name="KSO_WM_UNIT_LAYERLEVEL" val="1"/>
  <p:tag name="KSO_WM_TAG_VERSION" val="1.0"/>
  <p:tag name="KSO_WM_BEAUTIFY_FLAG" val="#wm#"/>
  <p:tag name="KSO_WM_UNIT_TYPE" val="i"/>
  <p:tag name="KSO_WM_UNIT_INDEX" val="11"/>
</p:tagLst>
</file>

<file path=ppt/tags/tag146.xml><?xml version="1.0" encoding="utf-8"?>
<p:tagLst xmlns:p="http://schemas.openxmlformats.org/presentationml/2006/main">
  <p:tag name="REFSHAPE" val="295097604"/>
  <p:tag name="KSO_WM_UNIT_HIGHLIGHT" val="0"/>
  <p:tag name="KSO_WM_UNIT_COMPATIBLE" val="0"/>
  <p:tag name="KSO_WM_UNIT_DIAGRAM_ISNUMVISUAL" val="0"/>
  <p:tag name="KSO_WM_UNIT_DIAGRAM_ISREFERUNIT" val="0"/>
  <p:tag name="KSO_WM_UNIT_ID" val="_6*i*12"/>
  <p:tag name="KSO_WM_UNIT_LAYERLEVEL" val="1"/>
  <p:tag name="KSO_WM_TAG_VERSION" val="1.0"/>
  <p:tag name="KSO_WM_BEAUTIFY_FLAG" val="#wm#"/>
  <p:tag name="KSO_WM_UNIT_TYPE" val="i"/>
  <p:tag name="KSO_WM_UNIT_INDEX" val="12"/>
</p:tagLst>
</file>

<file path=ppt/tags/tag147.xml><?xml version="1.0" encoding="utf-8"?>
<p:tagLst xmlns:p="http://schemas.openxmlformats.org/presentationml/2006/main">
  <p:tag name="REFSHAPE" val="295095564"/>
  <p:tag name="KSO_WM_UNIT_HIGHLIGHT" val="0"/>
  <p:tag name="KSO_WM_UNIT_COMPATIBLE" val="0"/>
  <p:tag name="KSO_WM_UNIT_DIAGRAM_ISNUMVISUAL" val="0"/>
  <p:tag name="KSO_WM_UNIT_DIAGRAM_ISREFERUNIT" val="0"/>
  <p:tag name="KSO_WM_UNIT_ID" val="_6*i*13"/>
  <p:tag name="KSO_WM_UNIT_LAYERLEVEL" val="1"/>
  <p:tag name="KSO_WM_TAG_VERSION" val="1.0"/>
  <p:tag name="KSO_WM_BEAUTIFY_FLAG" val="#wm#"/>
  <p:tag name="KSO_WM_UNIT_TYPE" val="i"/>
  <p:tag name="KSO_WM_UNIT_INDEX" val="13"/>
</p:tagLst>
</file>

<file path=ppt/tags/tag148.xml><?xml version="1.0" encoding="utf-8"?>
<p:tagLst xmlns:p="http://schemas.openxmlformats.org/presentationml/2006/main">
  <p:tag name="REFSHAPE" val="295096788"/>
  <p:tag name="KSO_WM_UNIT_HIGHLIGHT" val="0"/>
  <p:tag name="KSO_WM_UNIT_COMPATIBLE" val="0"/>
  <p:tag name="KSO_WM_UNIT_DIAGRAM_ISNUMVISUAL" val="0"/>
  <p:tag name="KSO_WM_UNIT_DIAGRAM_ISREFERUNIT" val="0"/>
  <p:tag name="KSO_WM_UNIT_ID" val="_6*i*14"/>
  <p:tag name="KSO_WM_UNIT_LAYERLEVEL" val="1"/>
  <p:tag name="KSO_WM_TAG_VERSION" val="1.0"/>
  <p:tag name="KSO_WM_BEAUTIFY_FLAG" val="#wm#"/>
  <p:tag name="KSO_WM_UNIT_TYPE" val="i"/>
  <p:tag name="KSO_WM_UNIT_INDEX" val="14"/>
</p:tagLst>
</file>

<file path=ppt/tags/tag149.xml><?xml version="1.0" encoding="utf-8"?>
<p:tagLst xmlns:p="http://schemas.openxmlformats.org/presentationml/2006/main">
  <p:tag name="REFSHAPE" val="295095972"/>
  <p:tag name="KSO_WM_UNIT_HIGHLIGHT" val="0"/>
  <p:tag name="KSO_WM_UNIT_COMPATIBLE" val="0"/>
  <p:tag name="KSO_WM_UNIT_DIAGRAM_ISNUMVISUAL" val="0"/>
  <p:tag name="KSO_WM_UNIT_DIAGRAM_ISREFERUNIT" val="0"/>
  <p:tag name="KSO_WM_UNIT_ID" val="_6*i*15"/>
  <p:tag name="KSO_WM_UNIT_LAYERLEVEL" val="1"/>
  <p:tag name="KSO_WM_TAG_VERSION" val="1.0"/>
  <p:tag name="KSO_WM_BEAUTIFY_FLAG" val="#wm#"/>
  <p:tag name="KSO_WM_UNIT_TYPE" val="i"/>
  <p:tag name="KSO_WM_UNIT_INDEX" val="15"/>
</p:tagLst>
</file>

<file path=ppt/tags/tag15.xml><?xml version="1.0" encoding="utf-8"?>
<p:tagLst xmlns:p="http://schemas.openxmlformats.org/presentationml/2006/main">
  <p:tag name="REFSHAPE" val="29509665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REFSHAPE" val="295096652"/>
  <p:tag name="KSO_WM_UNIT_HIGHLIGHT" val="0"/>
  <p:tag name="KSO_WM_UNIT_COMPATIBLE" val="0"/>
  <p:tag name="KSO_WM_UNIT_DIAGRAM_ISNUMVISUAL" val="0"/>
  <p:tag name="KSO_WM_UNIT_DIAGRAM_ISREFERUNIT" val="0"/>
  <p:tag name="KSO_WM_UNIT_ID" val="_6*i*16"/>
  <p:tag name="KSO_WM_UNIT_LAYERLEVEL" val="1"/>
  <p:tag name="KSO_WM_TAG_VERSION" val="1.0"/>
  <p:tag name="KSO_WM_BEAUTIFY_FLAG" val="#wm#"/>
  <p:tag name="KSO_WM_UNIT_TYPE" val="i"/>
  <p:tag name="KSO_WM_UNIT_INDEX" val="16"/>
</p:tagLst>
</file>

<file path=ppt/tags/tag151.xml><?xml version="1.0" encoding="utf-8"?>
<p:tagLst xmlns:p="http://schemas.openxmlformats.org/presentationml/2006/main">
  <p:tag name="REFSHAPE" val="295097060"/>
  <p:tag name="KSO_WM_UNIT_HIGHLIGHT" val="0"/>
  <p:tag name="KSO_WM_UNIT_COMPATIBLE" val="0"/>
  <p:tag name="KSO_WM_UNIT_DIAGRAM_ISNUMVISUAL" val="0"/>
  <p:tag name="KSO_WM_UNIT_DIAGRAM_ISREFERUNIT" val="0"/>
  <p:tag name="KSO_WM_UNIT_ID" val="_6*i*17"/>
  <p:tag name="KSO_WM_UNIT_LAYERLEVEL" val="1"/>
  <p:tag name="KSO_WM_TAG_VERSION" val="1.0"/>
  <p:tag name="KSO_WM_BEAUTIFY_FLAG" val="#wm#"/>
  <p:tag name="KSO_WM_UNIT_TYPE" val="i"/>
  <p:tag name="KSO_WM_UNIT_INDEX" val="17"/>
</p:tagLst>
</file>

<file path=ppt/tags/tag152.xml><?xml version="1.0" encoding="utf-8"?>
<p:tagLst xmlns:p="http://schemas.openxmlformats.org/presentationml/2006/main">
  <p:tag name="REFSHAPE" val="295097740"/>
  <p:tag name="KSO_WM_UNIT_HIGHLIGHT" val="0"/>
  <p:tag name="KSO_WM_UNIT_COMPATIBLE" val="0"/>
  <p:tag name="KSO_WM_UNIT_DIAGRAM_ISNUMVISUAL" val="0"/>
  <p:tag name="KSO_WM_UNIT_DIAGRAM_ISREFERUNIT" val="0"/>
  <p:tag name="KSO_WM_UNIT_ID" val="_6*i*18"/>
  <p:tag name="KSO_WM_UNIT_LAYERLEVEL" val="1"/>
  <p:tag name="KSO_WM_TAG_VERSION" val="1.0"/>
  <p:tag name="KSO_WM_BEAUTIFY_FLAG" val="#wm#"/>
  <p:tag name="KSO_WM_UNIT_TYPE" val="i"/>
  <p:tag name="KSO_WM_UNIT_INDEX" val="18"/>
</p:tagLst>
</file>

<file path=ppt/tags/tag153.xml><?xml version="1.0" encoding="utf-8"?>
<p:tagLst xmlns:p="http://schemas.openxmlformats.org/presentationml/2006/main">
  <p:tag name="REFSHAPE" val="295095020"/>
  <p:tag name="KSO_WM_UNIT_HIGHLIGHT" val="0"/>
  <p:tag name="KSO_WM_UNIT_COMPATIBLE" val="0"/>
  <p:tag name="KSO_WM_UNIT_DIAGRAM_ISNUMVISUAL" val="0"/>
  <p:tag name="KSO_WM_UNIT_DIAGRAM_ISREFERUNIT" val="0"/>
  <p:tag name="KSO_WM_UNIT_ID" val="_6*i*19"/>
  <p:tag name="KSO_WM_UNIT_LAYERLEVEL" val="1"/>
  <p:tag name="KSO_WM_TAG_VERSION" val="1.0"/>
  <p:tag name="KSO_WM_BEAUTIFY_FLAG" val="#wm#"/>
  <p:tag name="KSO_WM_UNIT_TYPE" val="i"/>
  <p:tag name="KSO_WM_UNIT_INDEX" val="19"/>
</p:tagLst>
</file>

<file path=ppt/tags/tag154.xml><?xml version="1.0" encoding="utf-8"?>
<p:tagLst xmlns:p="http://schemas.openxmlformats.org/presentationml/2006/main">
  <p:tag name="REFSHAPE" val="295097196"/>
  <p:tag name="KSO_WM_UNIT_HIGHLIGHT" val="0"/>
  <p:tag name="KSO_WM_UNIT_COMPATIBLE" val="0"/>
  <p:tag name="KSO_WM_UNIT_DIAGRAM_ISNUMVISUAL" val="0"/>
  <p:tag name="KSO_WM_UNIT_DIAGRAM_ISREFERUNIT" val="0"/>
  <p:tag name="KSO_WM_UNIT_ID" val="_6*i*20"/>
  <p:tag name="KSO_WM_UNIT_LAYERLEVEL" val="1"/>
  <p:tag name="KSO_WM_TAG_VERSION" val="1.0"/>
  <p:tag name="KSO_WM_BEAUTIFY_FLAG" val="#wm#"/>
  <p:tag name="KSO_WM_UNIT_TYPE" val="i"/>
  <p:tag name="KSO_WM_UNIT_INDEX" val="20"/>
</p:tagLst>
</file>

<file path=ppt/tags/tag155.xml><?xml version="1.0" encoding="utf-8"?>
<p:tagLst xmlns:p="http://schemas.openxmlformats.org/presentationml/2006/main">
  <p:tag name="REFSHAPE" val="295097876"/>
  <p:tag name="KSO_WM_UNIT_HIGHLIGHT" val="0"/>
  <p:tag name="KSO_WM_UNIT_COMPATIBLE" val="0"/>
  <p:tag name="KSO_WM_UNIT_DIAGRAM_ISNUMVISUAL" val="0"/>
  <p:tag name="KSO_WM_UNIT_DIAGRAM_ISREFERUNIT" val="0"/>
  <p:tag name="KSO_WM_UNIT_ID" val="_6*i*21"/>
  <p:tag name="KSO_WM_UNIT_LAYERLEVEL" val="1"/>
  <p:tag name="KSO_WM_TAG_VERSION" val="1.0"/>
  <p:tag name="KSO_WM_BEAUTIFY_FLAG" val="#wm#"/>
  <p:tag name="KSO_WM_UNIT_TYPE" val="i"/>
  <p:tag name="KSO_WM_UNIT_INDEX" val="21"/>
</p:tagLst>
</file>

<file path=ppt/tags/tag156.xml><?xml version="1.0" encoding="utf-8"?>
<p:tagLst xmlns:p="http://schemas.openxmlformats.org/presentationml/2006/main">
  <p:tag name="REFSHAPE" val="295095700"/>
  <p:tag name="KSO_WM_UNIT_HIGHLIGHT" val="0"/>
  <p:tag name="KSO_WM_UNIT_COMPATIBLE" val="0"/>
  <p:tag name="KSO_WM_UNIT_DIAGRAM_ISNUMVISUAL" val="0"/>
  <p:tag name="KSO_WM_UNIT_DIAGRAM_ISREFERUNIT" val="0"/>
  <p:tag name="KSO_WM_UNIT_ID" val="_6*i*22"/>
  <p:tag name="KSO_WM_UNIT_LAYERLEVEL" val="1"/>
  <p:tag name="KSO_WM_TAG_VERSION" val="1.0"/>
  <p:tag name="KSO_WM_BEAUTIFY_FLAG" val="#wm#"/>
  <p:tag name="KSO_WM_UNIT_TYPE" val="i"/>
  <p:tag name="KSO_WM_UNIT_INDEX" val="22"/>
</p:tagLst>
</file>

<file path=ppt/tags/tag157.xml><?xml version="1.0" encoding="utf-8"?>
<p:tagLst xmlns:p="http://schemas.openxmlformats.org/presentationml/2006/main">
  <p:tag name="REFSHAPE" val="295093796"/>
  <p:tag name="KSO_WM_UNIT_HIGHLIGHT" val="0"/>
  <p:tag name="KSO_WM_UNIT_COMPATIBLE" val="0"/>
  <p:tag name="KSO_WM_UNIT_DIAGRAM_ISNUMVISUAL" val="0"/>
  <p:tag name="KSO_WM_UNIT_DIAGRAM_ISREFERUNIT" val="0"/>
  <p:tag name="KSO_WM_UNIT_ID" val="_6*i*23"/>
  <p:tag name="KSO_WM_UNIT_LAYERLEVEL" val="1"/>
  <p:tag name="KSO_WM_TAG_VERSION" val="1.0"/>
  <p:tag name="KSO_WM_BEAUTIFY_FLAG" val="#wm#"/>
  <p:tag name="KSO_WM_UNIT_TYPE" val="i"/>
  <p:tag name="KSO_WM_UNIT_INDEX" val="23"/>
</p:tagLst>
</file>

<file path=ppt/tags/tag158.xml><?xml version="1.0" encoding="utf-8"?>
<p:tagLst xmlns:p="http://schemas.openxmlformats.org/presentationml/2006/main">
  <p:tag name="REFSHAPE" val="295094068"/>
  <p:tag name="KSO_WM_UNIT_HIGHLIGHT" val="0"/>
  <p:tag name="KSO_WM_UNIT_COMPATIBLE" val="0"/>
  <p:tag name="KSO_WM_UNIT_DIAGRAM_ISNUMVISUAL" val="0"/>
  <p:tag name="KSO_WM_UNIT_DIAGRAM_ISREFERUNIT" val="0"/>
  <p:tag name="KSO_WM_UNIT_ID" val="_6*i*24"/>
  <p:tag name="KSO_WM_UNIT_LAYERLEVEL" val="1"/>
  <p:tag name="KSO_WM_TAG_VERSION" val="1.0"/>
  <p:tag name="KSO_WM_BEAUTIFY_FLAG" val="#wm#"/>
  <p:tag name="KSO_WM_UNIT_TYPE" val="i"/>
  <p:tag name="KSO_WM_UNIT_INDEX" val="24"/>
</p:tagLst>
</file>

<file path=ppt/tags/tag159.xml><?xml version="1.0" encoding="utf-8"?>
<p:tagLst xmlns:p="http://schemas.openxmlformats.org/presentationml/2006/main">
  <p:tag name="REFSHAPE" val="295094340"/>
  <p:tag name="KSO_WM_UNIT_HIGHLIGHT" val="0"/>
  <p:tag name="KSO_WM_UNIT_COMPATIBLE" val="0"/>
  <p:tag name="KSO_WM_UNIT_DIAGRAM_ISNUMVISUAL" val="0"/>
  <p:tag name="KSO_WM_UNIT_DIAGRAM_ISREFERUNIT" val="0"/>
  <p:tag name="KSO_WM_UNIT_ID" val="_6*i*25"/>
  <p:tag name="KSO_WM_UNIT_LAYERLEVEL" val="1"/>
  <p:tag name="KSO_WM_TAG_VERSION" val="1.0"/>
  <p:tag name="KSO_WM_BEAUTIFY_FLAG" val="#wm#"/>
  <p:tag name="KSO_WM_UNIT_TYPE" val="i"/>
  <p:tag name="KSO_WM_UNIT_INDEX" val="25"/>
</p:tagLst>
</file>

<file path=ppt/tags/tag16.xml><?xml version="1.0" encoding="utf-8"?>
<p:tagLst xmlns:p="http://schemas.openxmlformats.org/presentationml/2006/main">
  <p:tag name="REFSHAPE" val="29509706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REFSHAPE" val="295094476"/>
  <p:tag name="KSO_WM_UNIT_HIGHLIGHT" val="0"/>
  <p:tag name="KSO_WM_UNIT_COMPATIBLE" val="0"/>
  <p:tag name="KSO_WM_UNIT_DIAGRAM_ISNUMVISUAL" val="0"/>
  <p:tag name="KSO_WM_UNIT_DIAGRAM_ISREFERUNIT" val="0"/>
  <p:tag name="KSO_WM_UNIT_ID" val="_6*i*26"/>
  <p:tag name="KSO_WM_UNIT_LAYERLEVEL" val="1"/>
  <p:tag name="KSO_WM_TAG_VERSION" val="1.0"/>
  <p:tag name="KSO_WM_BEAUTIFY_FLAG" val="#wm#"/>
  <p:tag name="KSO_WM_UNIT_TYPE" val="i"/>
  <p:tag name="KSO_WM_UNIT_INDEX" val="26"/>
</p:tagLst>
</file>

<file path=ppt/tags/tag161.xml><?xml version="1.0" encoding="utf-8"?>
<p:tagLst xmlns:p="http://schemas.openxmlformats.org/presentationml/2006/main">
  <p:tag name="REFSHAPE" val="295094612"/>
  <p:tag name="KSO_WM_UNIT_HIGHLIGHT" val="0"/>
  <p:tag name="KSO_WM_UNIT_COMPATIBLE" val="0"/>
  <p:tag name="KSO_WM_UNIT_DIAGRAM_ISNUMVISUAL" val="0"/>
  <p:tag name="KSO_WM_UNIT_DIAGRAM_ISREFERUNIT" val="0"/>
  <p:tag name="KSO_WM_UNIT_ID" val="_6*i*27"/>
  <p:tag name="KSO_WM_UNIT_LAYERLEVEL" val="1"/>
  <p:tag name="KSO_WM_TAG_VERSION" val="1.0"/>
  <p:tag name="KSO_WM_BEAUTIFY_FLAG" val="#wm#"/>
  <p:tag name="KSO_WM_UNIT_TYPE" val="i"/>
  <p:tag name="KSO_WM_UNIT_INDEX" val="27"/>
</p:tagLst>
</file>

<file path=ppt/tags/tag162.xml><?xml version="1.0" encoding="utf-8"?>
<p:tagLst xmlns:p="http://schemas.openxmlformats.org/presentationml/2006/main">
  <p:tag name="REFSHAPE" val="295100188"/>
  <p:tag name="KSO_WM_UNIT_HIGHLIGHT" val="0"/>
  <p:tag name="KSO_WM_UNIT_COMPATIBLE" val="0"/>
  <p:tag name="KSO_WM_UNIT_DIAGRAM_ISNUMVISUAL" val="0"/>
  <p:tag name="KSO_WM_UNIT_DIAGRAM_ISREFERUNIT" val="0"/>
  <p:tag name="KSO_WM_UNIT_ID" val="_6*i*28"/>
  <p:tag name="KSO_WM_UNIT_LAYERLEVEL" val="1"/>
  <p:tag name="KSO_WM_TAG_VERSION" val="1.0"/>
  <p:tag name="KSO_WM_BEAUTIFY_FLAG" val="#wm#"/>
  <p:tag name="KSO_WM_UNIT_TYPE" val="i"/>
  <p:tag name="KSO_WM_UNIT_INDEX" val="28"/>
</p:tagLst>
</file>

<file path=ppt/tags/tag163.xml><?xml version="1.0" encoding="utf-8"?>
<p:tagLst xmlns:p="http://schemas.openxmlformats.org/presentationml/2006/main">
  <p:tag name="REFSHAPE" val="295099780"/>
  <p:tag name="KSO_WM_UNIT_HIGHLIGHT" val="0"/>
  <p:tag name="KSO_WM_UNIT_COMPATIBLE" val="0"/>
  <p:tag name="KSO_WM_UNIT_DIAGRAM_ISNUMVISUAL" val="0"/>
  <p:tag name="KSO_WM_UNIT_DIAGRAM_ISREFERUNIT" val="0"/>
  <p:tag name="KSO_WM_UNIT_ID" val="_6*i*29"/>
  <p:tag name="KSO_WM_UNIT_LAYERLEVEL" val="1"/>
  <p:tag name="KSO_WM_TAG_VERSION" val="1.0"/>
  <p:tag name="KSO_WM_BEAUTIFY_FLAG" val="#wm#"/>
  <p:tag name="KSO_WM_UNIT_TYPE" val="i"/>
  <p:tag name="KSO_WM_UNIT_INDEX" val="29"/>
</p:tagLst>
</file>

<file path=ppt/tags/tag164.xml><?xml version="1.0" encoding="utf-8"?>
<p:tagLst xmlns:p="http://schemas.openxmlformats.org/presentationml/2006/main">
  <p:tag name="REFSHAPE" val="295102092"/>
  <p:tag name="KSO_WM_UNIT_HIGHLIGHT" val="0"/>
  <p:tag name="KSO_WM_UNIT_COMPATIBLE" val="0"/>
  <p:tag name="KSO_WM_UNIT_DIAGRAM_ISNUMVISUAL" val="0"/>
  <p:tag name="KSO_WM_UNIT_DIAGRAM_ISREFERUNIT" val="0"/>
  <p:tag name="KSO_WM_UNIT_ID" val="_6*i*30"/>
  <p:tag name="KSO_WM_UNIT_LAYERLEVEL" val="1"/>
  <p:tag name="KSO_WM_TAG_VERSION" val="1.0"/>
  <p:tag name="KSO_WM_BEAUTIFY_FLAG" val="#wm#"/>
  <p:tag name="KSO_WM_UNIT_TYPE" val="i"/>
  <p:tag name="KSO_WM_UNIT_INDEX" val="30"/>
</p:tagLst>
</file>

<file path=ppt/tags/tag165.xml><?xml version="1.0" encoding="utf-8"?>
<p:tagLst xmlns:p="http://schemas.openxmlformats.org/presentationml/2006/main">
  <p:tag name="REFSHAPE" val="295100324"/>
  <p:tag name="KSO_WM_UNIT_HIGHLIGHT" val="0"/>
  <p:tag name="KSO_WM_UNIT_COMPATIBLE" val="0"/>
  <p:tag name="KSO_WM_UNIT_DIAGRAM_ISNUMVISUAL" val="0"/>
  <p:tag name="KSO_WM_UNIT_DIAGRAM_ISREFERUNIT" val="0"/>
  <p:tag name="KSO_WM_UNIT_ID" val="_6*i*31"/>
  <p:tag name="KSO_WM_UNIT_LAYERLEVEL" val="1"/>
  <p:tag name="KSO_WM_TAG_VERSION" val="1.0"/>
  <p:tag name="KSO_WM_BEAUTIFY_FLAG" val="#wm#"/>
  <p:tag name="KSO_WM_UNIT_TYPE" val="i"/>
  <p:tag name="KSO_WM_UNIT_INDEX" val="31"/>
</p:tagLst>
</file>

<file path=ppt/tags/tag166.xml><?xml version="1.0" encoding="utf-8"?>
<p:tagLst xmlns:p="http://schemas.openxmlformats.org/presentationml/2006/main">
  <p:tag name="REFSHAPE" val="295101956"/>
  <p:tag name="KSO_WM_UNIT_HIGHLIGHT" val="0"/>
  <p:tag name="KSO_WM_UNIT_COMPATIBLE" val="0"/>
  <p:tag name="KSO_WM_UNIT_DIAGRAM_ISNUMVISUAL" val="0"/>
  <p:tag name="KSO_WM_UNIT_DIAGRAM_ISREFERUNIT" val="0"/>
  <p:tag name="KSO_WM_UNIT_ID" val="_6*i*32"/>
  <p:tag name="KSO_WM_UNIT_LAYERLEVEL" val="1"/>
  <p:tag name="KSO_WM_TAG_VERSION" val="1.0"/>
  <p:tag name="KSO_WM_BEAUTIFY_FLAG" val="#wm#"/>
  <p:tag name="KSO_WM_UNIT_TYPE" val="i"/>
  <p:tag name="KSO_WM_UNIT_INDEX" val="32"/>
</p:tagLst>
</file>

<file path=ppt/tags/tag167.xml><?xml version="1.0" encoding="utf-8"?>
<p:tagLst xmlns:p="http://schemas.openxmlformats.org/presentationml/2006/main">
  <p:tag name="REFSHAPE" val="295100868"/>
  <p:tag name="KSO_WM_UNIT_HIGHLIGHT" val="0"/>
  <p:tag name="KSO_WM_UNIT_COMPATIBLE" val="0"/>
  <p:tag name="KSO_WM_UNIT_DIAGRAM_ISNUMVISUAL" val="0"/>
  <p:tag name="KSO_WM_UNIT_DIAGRAM_ISREFERUNIT" val="0"/>
  <p:tag name="KSO_WM_UNIT_ID" val="_6*i*33"/>
  <p:tag name="KSO_WM_UNIT_LAYERLEVEL" val="1"/>
  <p:tag name="KSO_WM_TAG_VERSION" val="1.0"/>
  <p:tag name="KSO_WM_BEAUTIFY_FLAG" val="#wm#"/>
  <p:tag name="KSO_WM_UNIT_TYPE" val="i"/>
  <p:tag name="KSO_WM_UNIT_INDEX" val="33"/>
</p:tagLst>
</file>

<file path=ppt/tags/tag168.xml><?xml version="1.0" encoding="utf-8"?>
<p:tagLst xmlns:p="http://schemas.openxmlformats.org/presentationml/2006/main">
  <p:tag name="REFSHAPE" val="295099916"/>
  <p:tag name="KSO_WM_UNIT_HIGHLIGHT" val="0"/>
  <p:tag name="KSO_WM_UNIT_COMPATIBLE" val="0"/>
  <p:tag name="KSO_WM_UNIT_DIAGRAM_ISNUMVISUAL" val="0"/>
  <p:tag name="KSO_WM_UNIT_DIAGRAM_ISREFERUNIT" val="0"/>
  <p:tag name="KSO_WM_UNIT_ID" val="_6*i*34"/>
  <p:tag name="KSO_WM_UNIT_LAYERLEVEL" val="1"/>
  <p:tag name="KSO_WM_TAG_VERSION" val="1.0"/>
  <p:tag name="KSO_WM_BEAUTIFY_FLAG" val="#wm#"/>
  <p:tag name="KSO_WM_UNIT_TYPE" val="i"/>
  <p:tag name="KSO_WM_UNIT_INDEX" val="34"/>
</p:tagLst>
</file>

<file path=ppt/tags/tag169.xml><?xml version="1.0" encoding="utf-8"?>
<p:tagLst xmlns:p="http://schemas.openxmlformats.org/presentationml/2006/main">
  <p:tag name="REFSHAPE" val="295102228"/>
  <p:tag name="KSO_WM_UNIT_HIGHLIGHT" val="0"/>
  <p:tag name="KSO_WM_UNIT_COMPATIBLE" val="0"/>
  <p:tag name="KSO_WM_UNIT_DIAGRAM_ISNUMVISUAL" val="0"/>
  <p:tag name="KSO_WM_UNIT_DIAGRAM_ISREFERUNIT" val="0"/>
  <p:tag name="KSO_WM_UNIT_ID" val="_6*i*35"/>
  <p:tag name="KSO_WM_UNIT_LAYERLEVEL" val="1"/>
  <p:tag name="KSO_WM_TAG_VERSION" val="1.0"/>
  <p:tag name="KSO_WM_BEAUTIFY_FLAG" val="#wm#"/>
  <p:tag name="KSO_WM_UNIT_TYPE" val="i"/>
  <p:tag name="KSO_WM_UNIT_INDEX" val="35"/>
</p:tagLst>
</file>

<file path=ppt/tags/tag17.xml><?xml version="1.0" encoding="utf-8"?>
<p:tagLst xmlns:p="http://schemas.openxmlformats.org/presentationml/2006/main">
  <p:tag name="REFSHAPE" val="2950977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REFSHAPE" val="295099644"/>
  <p:tag name="KSO_WM_UNIT_HIGHLIGHT" val="0"/>
  <p:tag name="KSO_WM_UNIT_COMPATIBLE" val="0"/>
  <p:tag name="KSO_WM_UNIT_DIAGRAM_ISNUMVISUAL" val="0"/>
  <p:tag name="KSO_WM_UNIT_DIAGRAM_ISREFERUNIT" val="0"/>
  <p:tag name="KSO_WM_UNIT_ID" val="_6*i*36"/>
  <p:tag name="KSO_WM_UNIT_LAYERLEVEL" val="1"/>
  <p:tag name="KSO_WM_TAG_VERSION" val="1.0"/>
  <p:tag name="KSO_WM_BEAUTIFY_FLAG" val="#wm#"/>
  <p:tag name="KSO_WM_UNIT_TYPE" val="i"/>
  <p:tag name="KSO_WM_UNIT_INDEX" val="36"/>
</p:tagLst>
</file>

<file path=ppt/tags/tag171.xml><?xml version="1.0" encoding="utf-8"?>
<p:tagLst xmlns:p="http://schemas.openxmlformats.org/presentationml/2006/main">
  <p:tag name="REFSHAPE" val="295101140"/>
  <p:tag name="KSO_WM_UNIT_HIGHLIGHT" val="0"/>
  <p:tag name="KSO_WM_UNIT_COMPATIBLE" val="0"/>
  <p:tag name="KSO_WM_UNIT_DIAGRAM_ISNUMVISUAL" val="0"/>
  <p:tag name="KSO_WM_UNIT_DIAGRAM_ISREFERUNIT" val="0"/>
  <p:tag name="KSO_WM_UNIT_ID" val="_6*i*37"/>
  <p:tag name="KSO_WM_UNIT_LAYERLEVEL" val="1"/>
  <p:tag name="KSO_WM_TAG_VERSION" val="1.0"/>
  <p:tag name="KSO_WM_BEAUTIFY_FLAG" val="#wm#"/>
  <p:tag name="KSO_WM_UNIT_TYPE" val="i"/>
  <p:tag name="KSO_WM_UNIT_INDEX" val="37"/>
</p:tagLst>
</file>

<file path=ppt/tags/tag172.xml><?xml version="1.0" encoding="utf-8"?>
<p:tagLst xmlns:p="http://schemas.openxmlformats.org/presentationml/2006/main">
  <p:tag name="REFSHAPE" val="295100732"/>
  <p:tag name="KSO_WM_UNIT_HIGHLIGHT" val="0"/>
  <p:tag name="KSO_WM_UNIT_COMPATIBLE" val="0"/>
  <p:tag name="KSO_WM_UNIT_DIAGRAM_ISNUMVISUAL" val="0"/>
  <p:tag name="KSO_WM_UNIT_DIAGRAM_ISREFERUNIT" val="0"/>
  <p:tag name="KSO_WM_UNIT_ID" val="_6*i*38"/>
  <p:tag name="KSO_WM_UNIT_LAYERLEVEL" val="1"/>
  <p:tag name="KSO_WM_TAG_VERSION" val="1.0"/>
  <p:tag name="KSO_WM_BEAUTIFY_FLAG" val="#wm#"/>
  <p:tag name="KSO_WM_UNIT_TYPE" val="i"/>
  <p:tag name="KSO_WM_UNIT_INDEX" val="38"/>
</p:tagLst>
</file>

<file path=ppt/tags/tag173.xml><?xml version="1.0" encoding="utf-8"?>
<p:tagLst xmlns:p="http://schemas.openxmlformats.org/presentationml/2006/main">
  <p:tag name="REFSHAPE" val="295102364"/>
  <p:tag name="KSO_WM_UNIT_HIGHLIGHT" val="0"/>
  <p:tag name="KSO_WM_UNIT_COMPATIBLE" val="0"/>
  <p:tag name="KSO_WM_UNIT_DIAGRAM_ISNUMVISUAL" val="0"/>
  <p:tag name="KSO_WM_UNIT_DIAGRAM_ISREFERUNIT" val="0"/>
  <p:tag name="KSO_WM_UNIT_ID" val="_6*i*39"/>
  <p:tag name="KSO_WM_UNIT_LAYERLEVEL" val="1"/>
  <p:tag name="KSO_WM_TAG_VERSION" val="1.0"/>
  <p:tag name="KSO_WM_BEAUTIFY_FLAG" val="#wm#"/>
  <p:tag name="KSO_WM_UNIT_TYPE" val="i"/>
  <p:tag name="KSO_WM_UNIT_INDEX" val="39"/>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6*i*46"/>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xml><?xml version="1.0" encoding="utf-8"?>
<p:tagLst xmlns:p="http://schemas.openxmlformats.org/presentationml/2006/main">
  <p:tag name="REFSHAPE" val="29509502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xml><?xml version="1.0" encoding="utf-8"?>
<p:tagLst xmlns:p="http://schemas.openxmlformats.org/presentationml/2006/main">
  <p:tag name="REFSHAPE" val="29509719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xml><?xml version="1.0" encoding="utf-8"?>
<p:tagLst xmlns:p="http://schemas.openxmlformats.org/presentationml/2006/main">
  <p:tag name="REFSHAPE" val="29509474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REFSHAPE" val="29509787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xml><?xml version="1.0" encoding="utf-8"?>
<p:tagLst xmlns:p="http://schemas.openxmlformats.org/presentationml/2006/main">
  <p:tag name="REFSHAPE" val="29509570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REFSHAPE" val="29509379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REFSHAPE" val="2950940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xml><?xml version="1.0" encoding="utf-8"?>
<p:tagLst xmlns:p="http://schemas.openxmlformats.org/presentationml/2006/main">
  <p:tag name="REFSHAPE" val="2950943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p="http://schemas.openxmlformats.org/presentationml/2006/main">
  <p:tag name="REFSHAPE" val="29509447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xml><?xml version="1.0" encoding="utf-8"?>
<p:tagLst xmlns:p="http://schemas.openxmlformats.org/presentationml/2006/main">
  <p:tag name="REFSHAPE" val="29509461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REFSHAPE" val="29510018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11*i*4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xml><?xml version="1.0" encoding="utf-8"?>
<p:tagLst xmlns:p="http://schemas.openxmlformats.org/presentationml/2006/main">
  <p:tag name="REFSHAPE" val="29509978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REFSHAPE" val="29510209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xml><?xml version="1.0" encoding="utf-8"?>
<p:tagLst xmlns:p="http://schemas.openxmlformats.org/presentationml/2006/main">
  <p:tag name="REFSHAPE" val="29509420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REFSHAPE" val="29510032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SUBTYPE" val="h"/>
  <p:tag name="KSO_WM_UNIT_TYPE" val="i"/>
  <p:tag name="KSO_WM_UNIT_INDEX" val="1"/>
  <p:tag name="KSO_WM_UNIT_BK_DARK_LIGHT" val="2"/>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xml><?xml version="1.0" encoding="utf-8"?>
<p:tagLst xmlns:p="http://schemas.openxmlformats.org/presentationml/2006/main">
  <p:tag name="REFSHAPE" val="29510195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xml><?xml version="1.0" encoding="utf-8"?>
<p:tagLst xmlns:p="http://schemas.openxmlformats.org/presentationml/2006/main">
  <p:tag name="REFSHAPE" val="2951008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xml><?xml version="1.0" encoding="utf-8"?>
<p:tagLst xmlns:p="http://schemas.openxmlformats.org/presentationml/2006/main">
  <p:tag name="REFSHAPE" val="29509991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xml><?xml version="1.0" encoding="utf-8"?>
<p:tagLst xmlns:p="http://schemas.openxmlformats.org/presentationml/2006/main">
  <p:tag name="REFSHAPE" val="29510222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xml><?xml version="1.0" encoding="utf-8"?>
<p:tagLst xmlns:p="http://schemas.openxmlformats.org/presentationml/2006/main">
  <p:tag name="REFSHAPE" val="29509964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xml><?xml version="1.0" encoding="utf-8"?>
<p:tagLst xmlns:p="http://schemas.openxmlformats.org/presentationml/2006/main">
  <p:tag name="REFSHAPE" val="2951011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xml><?xml version="1.0" encoding="utf-8"?>
<p:tagLst xmlns:p="http://schemas.openxmlformats.org/presentationml/2006/main">
  <p:tag name="REFSHAPE" val="29510073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8.xml><?xml version="1.0" encoding="utf-8"?>
<p:tagLst xmlns:p="http://schemas.openxmlformats.org/presentationml/2006/main">
  <p:tag name="REFSHAPE" val="29510236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5"/>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5"/>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5.xml><?xml version="1.0" encoding="utf-8"?>
<p:tagLst xmlns:p="http://schemas.openxmlformats.org/presentationml/2006/main">
  <p:tag name="KSO_WM_TEMPLATE_SUBCATEGORY" val="0"/>
  <p:tag name="KSO_WM_TEMPLATE_COLOR_TYPE" val="1"/>
  <p:tag name="KSO_WM_TEMPLATE_THUMBS_INDEX" val="1、4、5、14"/>
  <p:tag name="KSO_WM_TAG_VERSION" val="1.0"/>
  <p:tag name="KSO_WM_BEAUTIFY_FLAG" val="#wm#"/>
  <p:tag name="KSO_WM_TEMPLATE_CATEGORY" val="custom"/>
  <p:tag name="KSO_WM_TEMPLATE_INDEX" val="20202585"/>
  <p:tag name="KSO_WM_TEMPLATE_MASTER_TYPE" val="1"/>
  <p:tag name="KSO_WM_TEMPLATE_MASTER_THUMB_INDEX" val="12"/>
</p:tagLst>
</file>

<file path=ppt/tags/tag386.xml><?xml version="1.0" encoding="utf-8"?>
<p:tagLst xmlns:p="http://schemas.openxmlformats.org/presentationml/2006/main">
  <p:tag name="REFSHAPE" val="29509733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7.xml><?xml version="1.0" encoding="utf-8"?>
<p:tagLst xmlns:p="http://schemas.openxmlformats.org/presentationml/2006/main">
  <p:tag name="REFSHAPE" val="29509474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8.xml><?xml version="1.0" encoding="utf-8"?>
<p:tagLst xmlns:p="http://schemas.openxmlformats.org/presentationml/2006/main">
  <p:tag name="REFSHAPE" val="29509420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9.xml><?xml version="1.0" encoding="utf-8"?>
<p:tagLst xmlns:p="http://schemas.openxmlformats.org/presentationml/2006/main">
  <p:tag name="REFSHAPE" val="2950974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REFSHAPE" val="29509692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1.xml><?xml version="1.0" encoding="utf-8"?>
<p:tagLst xmlns:p="http://schemas.openxmlformats.org/presentationml/2006/main">
  <p:tag name="REFSHAPE" val="29509638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2.xml><?xml version="1.0" encoding="utf-8"?>
<p:tagLst xmlns:p="http://schemas.openxmlformats.org/presentationml/2006/main">
  <p:tag name="REFSHAPE" val="29509610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3.xml><?xml version="1.0" encoding="utf-8"?>
<p:tagLst xmlns:p="http://schemas.openxmlformats.org/presentationml/2006/main">
  <p:tag name="REFSHAPE" val="29509488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4.xml><?xml version="1.0" encoding="utf-8"?>
<p:tagLst xmlns:p="http://schemas.openxmlformats.org/presentationml/2006/main">
  <p:tag name="REFSHAPE" val="29509542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5.xml><?xml version="1.0" encoding="utf-8"?>
<p:tagLst xmlns:p="http://schemas.openxmlformats.org/presentationml/2006/main">
  <p:tag name="REFSHAPE" val="29509624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6.xml><?xml version="1.0" encoding="utf-8"?>
<p:tagLst xmlns:p="http://schemas.openxmlformats.org/presentationml/2006/main">
  <p:tag name="REFSHAPE" val="29509760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7.xml><?xml version="1.0" encoding="utf-8"?>
<p:tagLst xmlns:p="http://schemas.openxmlformats.org/presentationml/2006/main">
  <p:tag name="REFSHAPE" val="29509556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8.xml><?xml version="1.0" encoding="utf-8"?>
<p:tagLst xmlns:p="http://schemas.openxmlformats.org/presentationml/2006/main">
  <p:tag name="REFSHAPE" val="29509678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9.xml><?xml version="1.0" encoding="utf-8"?>
<p:tagLst xmlns:p="http://schemas.openxmlformats.org/presentationml/2006/main">
  <p:tag name="REFSHAPE" val="29509597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xml><?xml version="1.0" encoding="utf-8"?>
<p:tagLst xmlns:p="http://schemas.openxmlformats.org/presentationml/2006/main">
  <p:tag name="REFSHAPE" val="2950974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REFSHAPE" val="29509665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1.xml><?xml version="1.0" encoding="utf-8"?>
<p:tagLst xmlns:p="http://schemas.openxmlformats.org/presentationml/2006/main">
  <p:tag name="REFSHAPE" val="29509706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2.xml><?xml version="1.0" encoding="utf-8"?>
<p:tagLst xmlns:p="http://schemas.openxmlformats.org/presentationml/2006/main">
  <p:tag name="REFSHAPE" val="2950977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3.xml><?xml version="1.0" encoding="utf-8"?>
<p:tagLst xmlns:p="http://schemas.openxmlformats.org/presentationml/2006/main">
  <p:tag name="REFSHAPE" val="29509502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4.xml><?xml version="1.0" encoding="utf-8"?>
<p:tagLst xmlns:p="http://schemas.openxmlformats.org/presentationml/2006/main">
  <p:tag name="REFSHAPE" val="29509719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5.xml><?xml version="1.0" encoding="utf-8"?>
<p:tagLst xmlns:p="http://schemas.openxmlformats.org/presentationml/2006/main">
  <p:tag name="REFSHAPE" val="29509787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6.xml><?xml version="1.0" encoding="utf-8"?>
<p:tagLst xmlns:p="http://schemas.openxmlformats.org/presentationml/2006/main">
  <p:tag name="REFSHAPE" val="29509570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7.xml><?xml version="1.0" encoding="utf-8"?>
<p:tagLst xmlns:p="http://schemas.openxmlformats.org/presentationml/2006/main">
  <p:tag name="REFSHAPE" val="29509379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8.xml><?xml version="1.0" encoding="utf-8"?>
<p:tagLst xmlns:p="http://schemas.openxmlformats.org/presentationml/2006/main">
  <p:tag name="REFSHAPE" val="2950940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9.xml><?xml version="1.0" encoding="utf-8"?>
<p:tagLst xmlns:p="http://schemas.openxmlformats.org/presentationml/2006/main">
  <p:tag name="REFSHAPE" val="2950943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REFSHAPE" val="29509447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1.xml><?xml version="1.0" encoding="utf-8"?>
<p:tagLst xmlns:p="http://schemas.openxmlformats.org/presentationml/2006/main">
  <p:tag name="REFSHAPE" val="29509461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2.xml><?xml version="1.0" encoding="utf-8"?>
<p:tagLst xmlns:p="http://schemas.openxmlformats.org/presentationml/2006/main">
  <p:tag name="REFSHAPE" val="29510018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3.xml><?xml version="1.0" encoding="utf-8"?>
<p:tagLst xmlns:p="http://schemas.openxmlformats.org/presentationml/2006/main">
  <p:tag name="REFSHAPE" val="29509978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4.xml><?xml version="1.0" encoding="utf-8"?>
<p:tagLst xmlns:p="http://schemas.openxmlformats.org/presentationml/2006/main">
  <p:tag name="REFSHAPE" val="29510209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5.xml><?xml version="1.0" encoding="utf-8"?>
<p:tagLst xmlns:p="http://schemas.openxmlformats.org/presentationml/2006/main">
  <p:tag name="REFSHAPE" val="29510032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6.xml><?xml version="1.0" encoding="utf-8"?>
<p:tagLst xmlns:p="http://schemas.openxmlformats.org/presentationml/2006/main">
  <p:tag name="REFSHAPE" val="29510195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7.xml><?xml version="1.0" encoding="utf-8"?>
<p:tagLst xmlns:p="http://schemas.openxmlformats.org/presentationml/2006/main">
  <p:tag name="REFSHAPE" val="2951008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8.xml><?xml version="1.0" encoding="utf-8"?>
<p:tagLst xmlns:p="http://schemas.openxmlformats.org/presentationml/2006/main">
  <p:tag name="REFSHAPE" val="29509991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9.xml><?xml version="1.0" encoding="utf-8"?>
<p:tagLst xmlns:p="http://schemas.openxmlformats.org/presentationml/2006/main">
  <p:tag name="REFSHAPE" val="29510222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20.xml><?xml version="1.0" encoding="utf-8"?>
<p:tagLst xmlns:p="http://schemas.openxmlformats.org/presentationml/2006/main">
  <p:tag name="REFSHAPE" val="29509964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1.xml><?xml version="1.0" encoding="utf-8"?>
<p:tagLst xmlns:p="http://schemas.openxmlformats.org/presentationml/2006/main">
  <p:tag name="REFSHAPE" val="2951011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2.xml><?xml version="1.0" encoding="utf-8"?>
<p:tagLst xmlns:p="http://schemas.openxmlformats.org/presentationml/2006/main">
  <p:tag name="REFSHAPE" val="29510073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3.xml><?xml version="1.0" encoding="utf-8"?>
<p:tagLst xmlns:p="http://schemas.openxmlformats.org/presentationml/2006/main">
  <p:tag name="REFSHAPE" val="29510236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p="http://schemas.openxmlformats.org/presentationml/2006/main">
  <p:tag name="REFSHAPE" val="29509692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3*i*46"/>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521.xml><?xml version="1.0" encoding="utf-8"?>
<p:tagLst xmlns:p="http://schemas.openxmlformats.org/presentationml/2006/main">
  <p:tag name="REFSHAPE" val="295097332"/>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522.xml><?xml version="1.0" encoding="utf-8"?>
<p:tagLst xmlns:p="http://schemas.openxmlformats.org/presentationml/2006/main">
  <p:tag name="REFSHAPE" val="295094748"/>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523.xml><?xml version="1.0" encoding="utf-8"?>
<p:tagLst xmlns:p="http://schemas.openxmlformats.org/presentationml/2006/main">
  <p:tag name="REFSHAPE" val="295094204"/>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524.xml><?xml version="1.0" encoding="utf-8"?>
<p:tagLst xmlns:p="http://schemas.openxmlformats.org/presentationml/2006/main">
  <p:tag name="REFSHAPE" val="295097468"/>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525.xml><?xml version="1.0" encoding="utf-8"?>
<p:tagLst xmlns:p="http://schemas.openxmlformats.org/presentationml/2006/main">
  <p:tag name="REFSHAPE" val="295096924"/>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526.xml><?xml version="1.0" encoding="utf-8"?>
<p:tagLst xmlns:p="http://schemas.openxmlformats.org/presentationml/2006/main">
  <p:tag name="REFSHAPE" val="295096380"/>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527.xml><?xml version="1.0" encoding="utf-8"?>
<p:tagLst xmlns:p="http://schemas.openxmlformats.org/presentationml/2006/main">
  <p:tag name="REFSHAPE" val="295096108"/>
  <p:tag name="KSO_WM_UNIT_HIGHLIGHT" val="0"/>
  <p:tag name="KSO_WM_UNIT_COMPATIBLE" val="0"/>
  <p:tag name="KSO_WM_UNIT_DIAGRAM_ISNUMVISUAL" val="0"/>
  <p:tag name="KSO_WM_UNIT_DIAGRAM_ISREFERUNIT" val="0"/>
  <p:tag name="KSO_WM_UNIT_ID" val="_6*i*8"/>
  <p:tag name="KSO_WM_UNIT_LAYERLEVEL" val="1"/>
  <p:tag name="KSO_WM_TAG_VERSION" val="1.0"/>
  <p:tag name="KSO_WM_BEAUTIFY_FLAG" val="#wm#"/>
  <p:tag name="KSO_WM_UNIT_TYPE" val="i"/>
  <p:tag name="KSO_WM_UNIT_INDEX" val="8"/>
</p:tagLst>
</file>

<file path=ppt/tags/tag528.xml><?xml version="1.0" encoding="utf-8"?>
<p:tagLst xmlns:p="http://schemas.openxmlformats.org/presentationml/2006/main">
  <p:tag name="REFSHAPE" val="295094884"/>
  <p:tag name="KSO_WM_UNIT_HIGHLIGHT" val="0"/>
  <p:tag name="KSO_WM_UNIT_COMPATIBLE" val="0"/>
  <p:tag name="KSO_WM_UNIT_DIAGRAM_ISNUMVISUAL" val="0"/>
  <p:tag name="KSO_WM_UNIT_DIAGRAM_ISREFERUNIT" val="0"/>
  <p:tag name="KSO_WM_UNIT_ID" val="_6*i*9"/>
  <p:tag name="KSO_WM_UNIT_LAYERLEVEL" val="1"/>
  <p:tag name="KSO_WM_TAG_VERSION" val="1.0"/>
  <p:tag name="KSO_WM_BEAUTIFY_FLAG" val="#wm#"/>
  <p:tag name="KSO_WM_UNIT_TYPE" val="i"/>
  <p:tag name="KSO_WM_UNIT_INDEX" val="9"/>
</p:tagLst>
</file>

<file path=ppt/tags/tag529.xml><?xml version="1.0" encoding="utf-8"?>
<p:tagLst xmlns:p="http://schemas.openxmlformats.org/presentationml/2006/main">
  <p:tag name="REFSHAPE" val="295095428"/>
  <p:tag name="KSO_WM_UNIT_HIGHLIGHT" val="0"/>
  <p:tag name="KSO_WM_UNIT_COMPATIBLE" val="0"/>
  <p:tag name="KSO_WM_UNIT_DIAGRAM_ISNUMVISUAL" val="0"/>
  <p:tag name="KSO_WM_UNIT_DIAGRAM_ISREFERUNIT" val="0"/>
  <p:tag name="KSO_WM_UNIT_ID" val="_6*i*10"/>
  <p:tag name="KSO_WM_UNIT_LAYERLEVEL" val="1"/>
  <p:tag name="KSO_WM_TAG_VERSION" val="1.0"/>
  <p:tag name="KSO_WM_BEAUTIFY_FLAG" val="#wm#"/>
  <p:tag name="KSO_WM_UNIT_TYPE" val="i"/>
  <p:tag name="KSO_WM_UNIT_INDEX" val="1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0.xml><?xml version="1.0" encoding="utf-8"?>
<p:tagLst xmlns:p="http://schemas.openxmlformats.org/presentationml/2006/main">
  <p:tag name="REFSHAPE" val="295096244"/>
  <p:tag name="KSO_WM_UNIT_HIGHLIGHT" val="0"/>
  <p:tag name="KSO_WM_UNIT_COMPATIBLE" val="0"/>
  <p:tag name="KSO_WM_UNIT_DIAGRAM_ISNUMVISUAL" val="0"/>
  <p:tag name="KSO_WM_UNIT_DIAGRAM_ISREFERUNIT" val="0"/>
  <p:tag name="KSO_WM_UNIT_ID" val="_6*i*11"/>
  <p:tag name="KSO_WM_UNIT_LAYERLEVEL" val="1"/>
  <p:tag name="KSO_WM_TAG_VERSION" val="1.0"/>
  <p:tag name="KSO_WM_BEAUTIFY_FLAG" val="#wm#"/>
  <p:tag name="KSO_WM_UNIT_TYPE" val="i"/>
  <p:tag name="KSO_WM_UNIT_INDEX" val="11"/>
</p:tagLst>
</file>

<file path=ppt/tags/tag531.xml><?xml version="1.0" encoding="utf-8"?>
<p:tagLst xmlns:p="http://schemas.openxmlformats.org/presentationml/2006/main">
  <p:tag name="REFSHAPE" val="295097604"/>
  <p:tag name="KSO_WM_UNIT_HIGHLIGHT" val="0"/>
  <p:tag name="KSO_WM_UNIT_COMPATIBLE" val="0"/>
  <p:tag name="KSO_WM_UNIT_DIAGRAM_ISNUMVISUAL" val="0"/>
  <p:tag name="KSO_WM_UNIT_DIAGRAM_ISREFERUNIT" val="0"/>
  <p:tag name="KSO_WM_UNIT_ID" val="_6*i*12"/>
  <p:tag name="KSO_WM_UNIT_LAYERLEVEL" val="1"/>
  <p:tag name="KSO_WM_TAG_VERSION" val="1.0"/>
  <p:tag name="KSO_WM_BEAUTIFY_FLAG" val="#wm#"/>
  <p:tag name="KSO_WM_UNIT_TYPE" val="i"/>
  <p:tag name="KSO_WM_UNIT_INDEX" val="12"/>
</p:tagLst>
</file>

<file path=ppt/tags/tag532.xml><?xml version="1.0" encoding="utf-8"?>
<p:tagLst xmlns:p="http://schemas.openxmlformats.org/presentationml/2006/main">
  <p:tag name="REFSHAPE" val="295095564"/>
  <p:tag name="KSO_WM_UNIT_HIGHLIGHT" val="0"/>
  <p:tag name="KSO_WM_UNIT_COMPATIBLE" val="0"/>
  <p:tag name="KSO_WM_UNIT_DIAGRAM_ISNUMVISUAL" val="0"/>
  <p:tag name="KSO_WM_UNIT_DIAGRAM_ISREFERUNIT" val="0"/>
  <p:tag name="KSO_WM_UNIT_ID" val="_6*i*13"/>
  <p:tag name="KSO_WM_UNIT_LAYERLEVEL" val="1"/>
  <p:tag name="KSO_WM_TAG_VERSION" val="1.0"/>
  <p:tag name="KSO_WM_BEAUTIFY_FLAG" val="#wm#"/>
  <p:tag name="KSO_WM_UNIT_TYPE" val="i"/>
  <p:tag name="KSO_WM_UNIT_INDEX" val="13"/>
</p:tagLst>
</file>

<file path=ppt/tags/tag533.xml><?xml version="1.0" encoding="utf-8"?>
<p:tagLst xmlns:p="http://schemas.openxmlformats.org/presentationml/2006/main">
  <p:tag name="REFSHAPE" val="295096788"/>
  <p:tag name="KSO_WM_UNIT_HIGHLIGHT" val="0"/>
  <p:tag name="KSO_WM_UNIT_COMPATIBLE" val="0"/>
  <p:tag name="KSO_WM_UNIT_DIAGRAM_ISNUMVISUAL" val="0"/>
  <p:tag name="KSO_WM_UNIT_DIAGRAM_ISREFERUNIT" val="0"/>
  <p:tag name="KSO_WM_UNIT_ID" val="_6*i*14"/>
  <p:tag name="KSO_WM_UNIT_LAYERLEVEL" val="1"/>
  <p:tag name="KSO_WM_TAG_VERSION" val="1.0"/>
  <p:tag name="KSO_WM_BEAUTIFY_FLAG" val="#wm#"/>
  <p:tag name="KSO_WM_UNIT_TYPE" val="i"/>
  <p:tag name="KSO_WM_UNIT_INDEX" val="14"/>
</p:tagLst>
</file>

<file path=ppt/tags/tag534.xml><?xml version="1.0" encoding="utf-8"?>
<p:tagLst xmlns:p="http://schemas.openxmlformats.org/presentationml/2006/main">
  <p:tag name="REFSHAPE" val="295095972"/>
  <p:tag name="KSO_WM_UNIT_HIGHLIGHT" val="0"/>
  <p:tag name="KSO_WM_UNIT_COMPATIBLE" val="0"/>
  <p:tag name="KSO_WM_UNIT_DIAGRAM_ISNUMVISUAL" val="0"/>
  <p:tag name="KSO_WM_UNIT_DIAGRAM_ISREFERUNIT" val="0"/>
  <p:tag name="KSO_WM_UNIT_ID" val="_6*i*15"/>
  <p:tag name="KSO_WM_UNIT_LAYERLEVEL" val="1"/>
  <p:tag name="KSO_WM_TAG_VERSION" val="1.0"/>
  <p:tag name="KSO_WM_BEAUTIFY_FLAG" val="#wm#"/>
  <p:tag name="KSO_WM_UNIT_TYPE" val="i"/>
  <p:tag name="KSO_WM_UNIT_INDEX" val="15"/>
</p:tagLst>
</file>

<file path=ppt/tags/tag535.xml><?xml version="1.0" encoding="utf-8"?>
<p:tagLst xmlns:p="http://schemas.openxmlformats.org/presentationml/2006/main">
  <p:tag name="REFSHAPE" val="295096652"/>
  <p:tag name="KSO_WM_UNIT_HIGHLIGHT" val="0"/>
  <p:tag name="KSO_WM_UNIT_COMPATIBLE" val="0"/>
  <p:tag name="KSO_WM_UNIT_DIAGRAM_ISNUMVISUAL" val="0"/>
  <p:tag name="KSO_WM_UNIT_DIAGRAM_ISREFERUNIT" val="0"/>
  <p:tag name="KSO_WM_UNIT_ID" val="_6*i*16"/>
  <p:tag name="KSO_WM_UNIT_LAYERLEVEL" val="1"/>
  <p:tag name="KSO_WM_TAG_VERSION" val="1.0"/>
  <p:tag name="KSO_WM_BEAUTIFY_FLAG" val="#wm#"/>
  <p:tag name="KSO_WM_UNIT_TYPE" val="i"/>
  <p:tag name="KSO_WM_UNIT_INDEX" val="16"/>
</p:tagLst>
</file>

<file path=ppt/tags/tag536.xml><?xml version="1.0" encoding="utf-8"?>
<p:tagLst xmlns:p="http://schemas.openxmlformats.org/presentationml/2006/main">
  <p:tag name="REFSHAPE" val="295097060"/>
  <p:tag name="KSO_WM_UNIT_HIGHLIGHT" val="0"/>
  <p:tag name="KSO_WM_UNIT_COMPATIBLE" val="0"/>
  <p:tag name="KSO_WM_UNIT_DIAGRAM_ISNUMVISUAL" val="0"/>
  <p:tag name="KSO_WM_UNIT_DIAGRAM_ISREFERUNIT" val="0"/>
  <p:tag name="KSO_WM_UNIT_ID" val="_6*i*17"/>
  <p:tag name="KSO_WM_UNIT_LAYERLEVEL" val="1"/>
  <p:tag name="KSO_WM_TAG_VERSION" val="1.0"/>
  <p:tag name="KSO_WM_BEAUTIFY_FLAG" val="#wm#"/>
  <p:tag name="KSO_WM_UNIT_TYPE" val="i"/>
  <p:tag name="KSO_WM_UNIT_INDEX" val="17"/>
</p:tagLst>
</file>

<file path=ppt/tags/tag537.xml><?xml version="1.0" encoding="utf-8"?>
<p:tagLst xmlns:p="http://schemas.openxmlformats.org/presentationml/2006/main">
  <p:tag name="REFSHAPE" val="295097740"/>
  <p:tag name="KSO_WM_UNIT_HIGHLIGHT" val="0"/>
  <p:tag name="KSO_WM_UNIT_COMPATIBLE" val="0"/>
  <p:tag name="KSO_WM_UNIT_DIAGRAM_ISNUMVISUAL" val="0"/>
  <p:tag name="KSO_WM_UNIT_DIAGRAM_ISREFERUNIT" val="0"/>
  <p:tag name="KSO_WM_UNIT_ID" val="_6*i*18"/>
  <p:tag name="KSO_WM_UNIT_LAYERLEVEL" val="1"/>
  <p:tag name="KSO_WM_TAG_VERSION" val="1.0"/>
  <p:tag name="KSO_WM_BEAUTIFY_FLAG" val="#wm#"/>
  <p:tag name="KSO_WM_UNIT_TYPE" val="i"/>
  <p:tag name="KSO_WM_UNIT_INDEX" val="18"/>
</p:tagLst>
</file>

<file path=ppt/tags/tag538.xml><?xml version="1.0" encoding="utf-8"?>
<p:tagLst xmlns:p="http://schemas.openxmlformats.org/presentationml/2006/main">
  <p:tag name="REFSHAPE" val="295095020"/>
  <p:tag name="KSO_WM_UNIT_HIGHLIGHT" val="0"/>
  <p:tag name="KSO_WM_UNIT_COMPATIBLE" val="0"/>
  <p:tag name="KSO_WM_UNIT_DIAGRAM_ISNUMVISUAL" val="0"/>
  <p:tag name="KSO_WM_UNIT_DIAGRAM_ISREFERUNIT" val="0"/>
  <p:tag name="KSO_WM_UNIT_ID" val="_6*i*19"/>
  <p:tag name="KSO_WM_UNIT_LAYERLEVEL" val="1"/>
  <p:tag name="KSO_WM_TAG_VERSION" val="1.0"/>
  <p:tag name="KSO_WM_BEAUTIFY_FLAG" val="#wm#"/>
  <p:tag name="KSO_WM_UNIT_TYPE" val="i"/>
  <p:tag name="KSO_WM_UNIT_INDEX" val="19"/>
</p:tagLst>
</file>

<file path=ppt/tags/tag539.xml><?xml version="1.0" encoding="utf-8"?>
<p:tagLst xmlns:p="http://schemas.openxmlformats.org/presentationml/2006/main">
  <p:tag name="REFSHAPE" val="295097196"/>
  <p:tag name="KSO_WM_UNIT_HIGHLIGHT" val="0"/>
  <p:tag name="KSO_WM_UNIT_COMPATIBLE" val="0"/>
  <p:tag name="KSO_WM_UNIT_DIAGRAM_ISNUMVISUAL" val="0"/>
  <p:tag name="KSO_WM_UNIT_DIAGRAM_ISREFERUNIT" val="0"/>
  <p:tag name="KSO_WM_UNIT_ID" val="_6*i*20"/>
  <p:tag name="KSO_WM_UNIT_LAYERLEVEL" val="1"/>
  <p:tag name="KSO_WM_TAG_VERSION" val="1.0"/>
  <p:tag name="KSO_WM_BEAUTIFY_FLAG" val="#wm#"/>
  <p:tag name="KSO_WM_UNIT_TYPE" val="i"/>
  <p:tag name="KSO_WM_UNIT_INDEX" val="2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0.xml><?xml version="1.0" encoding="utf-8"?>
<p:tagLst xmlns:p="http://schemas.openxmlformats.org/presentationml/2006/main">
  <p:tag name="REFSHAPE" val="295097876"/>
  <p:tag name="KSO_WM_UNIT_HIGHLIGHT" val="0"/>
  <p:tag name="KSO_WM_UNIT_COMPATIBLE" val="0"/>
  <p:tag name="KSO_WM_UNIT_DIAGRAM_ISNUMVISUAL" val="0"/>
  <p:tag name="KSO_WM_UNIT_DIAGRAM_ISREFERUNIT" val="0"/>
  <p:tag name="KSO_WM_UNIT_ID" val="_6*i*21"/>
  <p:tag name="KSO_WM_UNIT_LAYERLEVEL" val="1"/>
  <p:tag name="KSO_WM_TAG_VERSION" val="1.0"/>
  <p:tag name="KSO_WM_BEAUTIFY_FLAG" val="#wm#"/>
  <p:tag name="KSO_WM_UNIT_TYPE" val="i"/>
  <p:tag name="KSO_WM_UNIT_INDEX" val="21"/>
</p:tagLst>
</file>

<file path=ppt/tags/tag541.xml><?xml version="1.0" encoding="utf-8"?>
<p:tagLst xmlns:p="http://schemas.openxmlformats.org/presentationml/2006/main">
  <p:tag name="REFSHAPE" val="295095700"/>
  <p:tag name="KSO_WM_UNIT_HIGHLIGHT" val="0"/>
  <p:tag name="KSO_WM_UNIT_COMPATIBLE" val="0"/>
  <p:tag name="KSO_WM_UNIT_DIAGRAM_ISNUMVISUAL" val="0"/>
  <p:tag name="KSO_WM_UNIT_DIAGRAM_ISREFERUNIT" val="0"/>
  <p:tag name="KSO_WM_UNIT_ID" val="_6*i*22"/>
  <p:tag name="KSO_WM_UNIT_LAYERLEVEL" val="1"/>
  <p:tag name="KSO_WM_TAG_VERSION" val="1.0"/>
  <p:tag name="KSO_WM_BEAUTIFY_FLAG" val="#wm#"/>
  <p:tag name="KSO_WM_UNIT_TYPE" val="i"/>
  <p:tag name="KSO_WM_UNIT_INDEX" val="22"/>
</p:tagLst>
</file>

<file path=ppt/tags/tag542.xml><?xml version="1.0" encoding="utf-8"?>
<p:tagLst xmlns:p="http://schemas.openxmlformats.org/presentationml/2006/main">
  <p:tag name="REFSHAPE" val="295093796"/>
  <p:tag name="KSO_WM_UNIT_HIGHLIGHT" val="0"/>
  <p:tag name="KSO_WM_UNIT_COMPATIBLE" val="0"/>
  <p:tag name="KSO_WM_UNIT_DIAGRAM_ISNUMVISUAL" val="0"/>
  <p:tag name="KSO_WM_UNIT_DIAGRAM_ISREFERUNIT" val="0"/>
  <p:tag name="KSO_WM_UNIT_ID" val="_6*i*23"/>
  <p:tag name="KSO_WM_UNIT_LAYERLEVEL" val="1"/>
  <p:tag name="KSO_WM_TAG_VERSION" val="1.0"/>
  <p:tag name="KSO_WM_BEAUTIFY_FLAG" val="#wm#"/>
  <p:tag name="KSO_WM_UNIT_TYPE" val="i"/>
  <p:tag name="KSO_WM_UNIT_INDEX" val="23"/>
</p:tagLst>
</file>

<file path=ppt/tags/tag543.xml><?xml version="1.0" encoding="utf-8"?>
<p:tagLst xmlns:p="http://schemas.openxmlformats.org/presentationml/2006/main">
  <p:tag name="REFSHAPE" val="295094068"/>
  <p:tag name="KSO_WM_UNIT_HIGHLIGHT" val="0"/>
  <p:tag name="KSO_WM_UNIT_COMPATIBLE" val="0"/>
  <p:tag name="KSO_WM_UNIT_DIAGRAM_ISNUMVISUAL" val="0"/>
  <p:tag name="KSO_WM_UNIT_DIAGRAM_ISREFERUNIT" val="0"/>
  <p:tag name="KSO_WM_UNIT_ID" val="_6*i*24"/>
  <p:tag name="KSO_WM_UNIT_LAYERLEVEL" val="1"/>
  <p:tag name="KSO_WM_TAG_VERSION" val="1.0"/>
  <p:tag name="KSO_WM_BEAUTIFY_FLAG" val="#wm#"/>
  <p:tag name="KSO_WM_UNIT_TYPE" val="i"/>
  <p:tag name="KSO_WM_UNIT_INDEX" val="24"/>
</p:tagLst>
</file>

<file path=ppt/tags/tag544.xml><?xml version="1.0" encoding="utf-8"?>
<p:tagLst xmlns:p="http://schemas.openxmlformats.org/presentationml/2006/main">
  <p:tag name="REFSHAPE" val="295094340"/>
  <p:tag name="KSO_WM_UNIT_HIGHLIGHT" val="0"/>
  <p:tag name="KSO_WM_UNIT_COMPATIBLE" val="0"/>
  <p:tag name="KSO_WM_UNIT_DIAGRAM_ISNUMVISUAL" val="0"/>
  <p:tag name="KSO_WM_UNIT_DIAGRAM_ISREFERUNIT" val="0"/>
  <p:tag name="KSO_WM_UNIT_ID" val="_6*i*25"/>
  <p:tag name="KSO_WM_UNIT_LAYERLEVEL" val="1"/>
  <p:tag name="KSO_WM_TAG_VERSION" val="1.0"/>
  <p:tag name="KSO_WM_BEAUTIFY_FLAG" val="#wm#"/>
  <p:tag name="KSO_WM_UNIT_TYPE" val="i"/>
  <p:tag name="KSO_WM_UNIT_INDEX" val="25"/>
</p:tagLst>
</file>

<file path=ppt/tags/tag545.xml><?xml version="1.0" encoding="utf-8"?>
<p:tagLst xmlns:p="http://schemas.openxmlformats.org/presentationml/2006/main">
  <p:tag name="REFSHAPE" val="295094476"/>
  <p:tag name="KSO_WM_UNIT_HIGHLIGHT" val="0"/>
  <p:tag name="KSO_WM_UNIT_COMPATIBLE" val="0"/>
  <p:tag name="KSO_WM_UNIT_DIAGRAM_ISNUMVISUAL" val="0"/>
  <p:tag name="KSO_WM_UNIT_DIAGRAM_ISREFERUNIT" val="0"/>
  <p:tag name="KSO_WM_UNIT_ID" val="_6*i*26"/>
  <p:tag name="KSO_WM_UNIT_LAYERLEVEL" val="1"/>
  <p:tag name="KSO_WM_TAG_VERSION" val="1.0"/>
  <p:tag name="KSO_WM_BEAUTIFY_FLAG" val="#wm#"/>
  <p:tag name="KSO_WM_UNIT_TYPE" val="i"/>
  <p:tag name="KSO_WM_UNIT_INDEX" val="26"/>
</p:tagLst>
</file>

<file path=ppt/tags/tag546.xml><?xml version="1.0" encoding="utf-8"?>
<p:tagLst xmlns:p="http://schemas.openxmlformats.org/presentationml/2006/main">
  <p:tag name="REFSHAPE" val="295094612"/>
  <p:tag name="KSO_WM_UNIT_HIGHLIGHT" val="0"/>
  <p:tag name="KSO_WM_UNIT_COMPATIBLE" val="0"/>
  <p:tag name="KSO_WM_UNIT_DIAGRAM_ISNUMVISUAL" val="0"/>
  <p:tag name="KSO_WM_UNIT_DIAGRAM_ISREFERUNIT" val="0"/>
  <p:tag name="KSO_WM_UNIT_ID" val="_6*i*27"/>
  <p:tag name="KSO_WM_UNIT_LAYERLEVEL" val="1"/>
  <p:tag name="KSO_WM_TAG_VERSION" val="1.0"/>
  <p:tag name="KSO_WM_BEAUTIFY_FLAG" val="#wm#"/>
  <p:tag name="KSO_WM_UNIT_TYPE" val="i"/>
  <p:tag name="KSO_WM_UNIT_INDEX" val="27"/>
</p:tagLst>
</file>

<file path=ppt/tags/tag547.xml><?xml version="1.0" encoding="utf-8"?>
<p:tagLst xmlns:p="http://schemas.openxmlformats.org/presentationml/2006/main">
  <p:tag name="REFSHAPE" val="295100188"/>
  <p:tag name="KSO_WM_UNIT_HIGHLIGHT" val="0"/>
  <p:tag name="KSO_WM_UNIT_COMPATIBLE" val="0"/>
  <p:tag name="KSO_WM_UNIT_DIAGRAM_ISNUMVISUAL" val="0"/>
  <p:tag name="KSO_WM_UNIT_DIAGRAM_ISREFERUNIT" val="0"/>
  <p:tag name="KSO_WM_UNIT_ID" val="_6*i*28"/>
  <p:tag name="KSO_WM_UNIT_LAYERLEVEL" val="1"/>
  <p:tag name="KSO_WM_TAG_VERSION" val="1.0"/>
  <p:tag name="KSO_WM_BEAUTIFY_FLAG" val="#wm#"/>
  <p:tag name="KSO_WM_UNIT_TYPE" val="i"/>
  <p:tag name="KSO_WM_UNIT_INDEX" val="28"/>
</p:tagLst>
</file>

<file path=ppt/tags/tag548.xml><?xml version="1.0" encoding="utf-8"?>
<p:tagLst xmlns:p="http://schemas.openxmlformats.org/presentationml/2006/main">
  <p:tag name="REFSHAPE" val="295099780"/>
  <p:tag name="KSO_WM_UNIT_HIGHLIGHT" val="0"/>
  <p:tag name="KSO_WM_UNIT_COMPATIBLE" val="0"/>
  <p:tag name="KSO_WM_UNIT_DIAGRAM_ISNUMVISUAL" val="0"/>
  <p:tag name="KSO_WM_UNIT_DIAGRAM_ISREFERUNIT" val="0"/>
  <p:tag name="KSO_WM_UNIT_ID" val="_6*i*29"/>
  <p:tag name="KSO_WM_UNIT_LAYERLEVEL" val="1"/>
  <p:tag name="KSO_WM_TAG_VERSION" val="1.0"/>
  <p:tag name="KSO_WM_BEAUTIFY_FLAG" val="#wm#"/>
  <p:tag name="KSO_WM_UNIT_TYPE" val="i"/>
  <p:tag name="KSO_WM_UNIT_INDEX" val="29"/>
</p:tagLst>
</file>

<file path=ppt/tags/tag549.xml><?xml version="1.0" encoding="utf-8"?>
<p:tagLst xmlns:p="http://schemas.openxmlformats.org/presentationml/2006/main">
  <p:tag name="REFSHAPE" val="295102092"/>
  <p:tag name="KSO_WM_UNIT_HIGHLIGHT" val="0"/>
  <p:tag name="KSO_WM_UNIT_COMPATIBLE" val="0"/>
  <p:tag name="KSO_WM_UNIT_DIAGRAM_ISNUMVISUAL" val="0"/>
  <p:tag name="KSO_WM_UNIT_DIAGRAM_ISREFERUNIT" val="0"/>
  <p:tag name="KSO_WM_UNIT_ID" val="_6*i*30"/>
  <p:tag name="KSO_WM_UNIT_LAYERLEVEL" val="1"/>
  <p:tag name="KSO_WM_TAG_VERSION" val="1.0"/>
  <p:tag name="KSO_WM_BEAUTIFY_FLAG" val="#wm#"/>
  <p:tag name="KSO_WM_UNIT_TYPE" val="i"/>
  <p:tag name="KSO_WM_UNIT_INDEX" val="3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0.xml><?xml version="1.0" encoding="utf-8"?>
<p:tagLst xmlns:p="http://schemas.openxmlformats.org/presentationml/2006/main">
  <p:tag name="REFSHAPE" val="295100324"/>
  <p:tag name="KSO_WM_UNIT_HIGHLIGHT" val="0"/>
  <p:tag name="KSO_WM_UNIT_COMPATIBLE" val="0"/>
  <p:tag name="KSO_WM_UNIT_DIAGRAM_ISNUMVISUAL" val="0"/>
  <p:tag name="KSO_WM_UNIT_DIAGRAM_ISREFERUNIT" val="0"/>
  <p:tag name="KSO_WM_UNIT_ID" val="_6*i*31"/>
  <p:tag name="KSO_WM_UNIT_LAYERLEVEL" val="1"/>
  <p:tag name="KSO_WM_TAG_VERSION" val="1.0"/>
  <p:tag name="KSO_WM_BEAUTIFY_FLAG" val="#wm#"/>
  <p:tag name="KSO_WM_UNIT_TYPE" val="i"/>
  <p:tag name="KSO_WM_UNIT_INDEX" val="31"/>
</p:tagLst>
</file>

<file path=ppt/tags/tag551.xml><?xml version="1.0" encoding="utf-8"?>
<p:tagLst xmlns:p="http://schemas.openxmlformats.org/presentationml/2006/main">
  <p:tag name="REFSHAPE" val="295101956"/>
  <p:tag name="KSO_WM_UNIT_HIGHLIGHT" val="0"/>
  <p:tag name="KSO_WM_UNIT_COMPATIBLE" val="0"/>
  <p:tag name="KSO_WM_UNIT_DIAGRAM_ISNUMVISUAL" val="0"/>
  <p:tag name="KSO_WM_UNIT_DIAGRAM_ISREFERUNIT" val="0"/>
  <p:tag name="KSO_WM_UNIT_ID" val="_6*i*32"/>
  <p:tag name="KSO_WM_UNIT_LAYERLEVEL" val="1"/>
  <p:tag name="KSO_WM_TAG_VERSION" val="1.0"/>
  <p:tag name="KSO_WM_BEAUTIFY_FLAG" val="#wm#"/>
  <p:tag name="KSO_WM_UNIT_TYPE" val="i"/>
  <p:tag name="KSO_WM_UNIT_INDEX" val="32"/>
</p:tagLst>
</file>

<file path=ppt/tags/tag552.xml><?xml version="1.0" encoding="utf-8"?>
<p:tagLst xmlns:p="http://schemas.openxmlformats.org/presentationml/2006/main">
  <p:tag name="REFSHAPE" val="295100868"/>
  <p:tag name="KSO_WM_UNIT_HIGHLIGHT" val="0"/>
  <p:tag name="KSO_WM_UNIT_COMPATIBLE" val="0"/>
  <p:tag name="KSO_WM_UNIT_DIAGRAM_ISNUMVISUAL" val="0"/>
  <p:tag name="KSO_WM_UNIT_DIAGRAM_ISREFERUNIT" val="0"/>
  <p:tag name="KSO_WM_UNIT_ID" val="_6*i*33"/>
  <p:tag name="KSO_WM_UNIT_LAYERLEVEL" val="1"/>
  <p:tag name="KSO_WM_TAG_VERSION" val="1.0"/>
  <p:tag name="KSO_WM_BEAUTIFY_FLAG" val="#wm#"/>
  <p:tag name="KSO_WM_UNIT_TYPE" val="i"/>
  <p:tag name="KSO_WM_UNIT_INDEX" val="33"/>
</p:tagLst>
</file>

<file path=ppt/tags/tag553.xml><?xml version="1.0" encoding="utf-8"?>
<p:tagLst xmlns:p="http://schemas.openxmlformats.org/presentationml/2006/main">
  <p:tag name="REFSHAPE" val="295099916"/>
  <p:tag name="KSO_WM_UNIT_HIGHLIGHT" val="0"/>
  <p:tag name="KSO_WM_UNIT_COMPATIBLE" val="0"/>
  <p:tag name="KSO_WM_UNIT_DIAGRAM_ISNUMVISUAL" val="0"/>
  <p:tag name="KSO_WM_UNIT_DIAGRAM_ISREFERUNIT" val="0"/>
  <p:tag name="KSO_WM_UNIT_ID" val="_6*i*34"/>
  <p:tag name="KSO_WM_UNIT_LAYERLEVEL" val="1"/>
  <p:tag name="KSO_WM_TAG_VERSION" val="1.0"/>
  <p:tag name="KSO_WM_BEAUTIFY_FLAG" val="#wm#"/>
  <p:tag name="KSO_WM_UNIT_TYPE" val="i"/>
  <p:tag name="KSO_WM_UNIT_INDEX" val="34"/>
</p:tagLst>
</file>

<file path=ppt/tags/tag554.xml><?xml version="1.0" encoding="utf-8"?>
<p:tagLst xmlns:p="http://schemas.openxmlformats.org/presentationml/2006/main">
  <p:tag name="REFSHAPE" val="295102228"/>
  <p:tag name="KSO_WM_UNIT_HIGHLIGHT" val="0"/>
  <p:tag name="KSO_WM_UNIT_COMPATIBLE" val="0"/>
  <p:tag name="KSO_WM_UNIT_DIAGRAM_ISNUMVISUAL" val="0"/>
  <p:tag name="KSO_WM_UNIT_DIAGRAM_ISREFERUNIT" val="0"/>
  <p:tag name="KSO_WM_UNIT_ID" val="_6*i*35"/>
  <p:tag name="KSO_WM_UNIT_LAYERLEVEL" val="1"/>
  <p:tag name="KSO_WM_TAG_VERSION" val="1.0"/>
  <p:tag name="KSO_WM_BEAUTIFY_FLAG" val="#wm#"/>
  <p:tag name="KSO_WM_UNIT_TYPE" val="i"/>
  <p:tag name="KSO_WM_UNIT_INDEX" val="35"/>
</p:tagLst>
</file>

<file path=ppt/tags/tag555.xml><?xml version="1.0" encoding="utf-8"?>
<p:tagLst xmlns:p="http://schemas.openxmlformats.org/presentationml/2006/main">
  <p:tag name="REFSHAPE" val="295099644"/>
  <p:tag name="KSO_WM_UNIT_HIGHLIGHT" val="0"/>
  <p:tag name="KSO_WM_UNIT_COMPATIBLE" val="0"/>
  <p:tag name="KSO_WM_UNIT_DIAGRAM_ISNUMVISUAL" val="0"/>
  <p:tag name="KSO_WM_UNIT_DIAGRAM_ISREFERUNIT" val="0"/>
  <p:tag name="KSO_WM_UNIT_ID" val="_6*i*36"/>
  <p:tag name="KSO_WM_UNIT_LAYERLEVEL" val="1"/>
  <p:tag name="KSO_WM_TAG_VERSION" val="1.0"/>
  <p:tag name="KSO_WM_BEAUTIFY_FLAG" val="#wm#"/>
  <p:tag name="KSO_WM_UNIT_TYPE" val="i"/>
  <p:tag name="KSO_WM_UNIT_INDEX" val="36"/>
</p:tagLst>
</file>

<file path=ppt/tags/tag556.xml><?xml version="1.0" encoding="utf-8"?>
<p:tagLst xmlns:p="http://schemas.openxmlformats.org/presentationml/2006/main">
  <p:tag name="REFSHAPE" val="295101140"/>
  <p:tag name="KSO_WM_UNIT_HIGHLIGHT" val="0"/>
  <p:tag name="KSO_WM_UNIT_COMPATIBLE" val="0"/>
  <p:tag name="KSO_WM_UNIT_DIAGRAM_ISNUMVISUAL" val="0"/>
  <p:tag name="KSO_WM_UNIT_DIAGRAM_ISREFERUNIT" val="0"/>
  <p:tag name="KSO_WM_UNIT_ID" val="_6*i*37"/>
  <p:tag name="KSO_WM_UNIT_LAYERLEVEL" val="1"/>
  <p:tag name="KSO_WM_TAG_VERSION" val="1.0"/>
  <p:tag name="KSO_WM_BEAUTIFY_FLAG" val="#wm#"/>
  <p:tag name="KSO_WM_UNIT_TYPE" val="i"/>
  <p:tag name="KSO_WM_UNIT_INDEX" val="37"/>
</p:tagLst>
</file>

<file path=ppt/tags/tag557.xml><?xml version="1.0" encoding="utf-8"?>
<p:tagLst xmlns:p="http://schemas.openxmlformats.org/presentationml/2006/main">
  <p:tag name="REFSHAPE" val="295100732"/>
  <p:tag name="KSO_WM_UNIT_HIGHLIGHT" val="0"/>
  <p:tag name="KSO_WM_UNIT_COMPATIBLE" val="0"/>
  <p:tag name="KSO_WM_UNIT_DIAGRAM_ISNUMVISUAL" val="0"/>
  <p:tag name="KSO_WM_UNIT_DIAGRAM_ISREFERUNIT" val="0"/>
  <p:tag name="KSO_WM_UNIT_ID" val="_6*i*38"/>
  <p:tag name="KSO_WM_UNIT_LAYERLEVEL" val="1"/>
  <p:tag name="KSO_WM_TAG_VERSION" val="1.0"/>
  <p:tag name="KSO_WM_BEAUTIFY_FLAG" val="#wm#"/>
  <p:tag name="KSO_WM_UNIT_TYPE" val="i"/>
  <p:tag name="KSO_WM_UNIT_INDEX" val="38"/>
</p:tagLst>
</file>

<file path=ppt/tags/tag558.xml><?xml version="1.0" encoding="utf-8"?>
<p:tagLst xmlns:p="http://schemas.openxmlformats.org/presentationml/2006/main">
  <p:tag name="REFSHAPE" val="295102364"/>
  <p:tag name="KSO_WM_UNIT_HIGHLIGHT" val="0"/>
  <p:tag name="KSO_WM_UNIT_COMPATIBLE" val="0"/>
  <p:tag name="KSO_WM_UNIT_DIAGRAM_ISNUMVISUAL" val="0"/>
  <p:tag name="KSO_WM_UNIT_DIAGRAM_ISREFERUNIT" val="0"/>
  <p:tag name="KSO_WM_UNIT_ID" val="_6*i*39"/>
  <p:tag name="KSO_WM_UNIT_LAYERLEVEL" val="1"/>
  <p:tag name="KSO_WM_TAG_VERSION" val="1.0"/>
  <p:tag name="KSO_WM_BEAUTIFY_FLAG" val="#wm#"/>
  <p:tag name="KSO_WM_UNIT_TYPE" val="i"/>
  <p:tag name="KSO_WM_UNIT_INDEX" val="39"/>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6*i*4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REFSHAPE" val="29509638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11*i*46"/>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SUBTYPE" val="h"/>
  <p:tag name="KSO_WM_UNIT_TYPE" val="i"/>
  <p:tag name="KSO_WM_UNIT_INDEX" val="1"/>
  <p:tag name="KSO_WM_UNIT_BK_DARK_LIGHT" val="2"/>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xml><?xml version="1.0" encoding="utf-8"?>
<p:tagLst xmlns:p="http://schemas.openxmlformats.org/presentationml/2006/main">
  <p:tag name="REFSHAPE" val="29509610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5"/>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5"/>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0.xml><?xml version="1.0" encoding="utf-8"?>
<p:tagLst xmlns:p="http://schemas.openxmlformats.org/presentationml/2006/main">
  <p:tag name="KSO_WM_TEMPLATE_SUBCATEGORY" val="0"/>
  <p:tag name="KSO_WM_TEMPLATE_COLOR_TYPE" val="1"/>
  <p:tag name="KSO_WM_TEMPLATE_THUMBS_INDEX" val="1、4、5、14"/>
  <p:tag name="KSO_WM_TAG_VERSION" val="1.0"/>
  <p:tag name="KSO_WM_BEAUTIFY_FLAG" val="#wm#"/>
  <p:tag name="KSO_WM_TEMPLATE_CATEGORY" val="custom"/>
  <p:tag name="KSO_WM_TEMPLATE_INDEX" val="20202585"/>
  <p:tag name="KSO_WM_TEMPLATE_MASTER_TYPE" val="1"/>
  <p:tag name="KSO_WM_TEMPLATE_MASTER_THUMB_INDEX" val="12"/>
</p:tagLst>
</file>

<file path=ppt/tags/tag77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776.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77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779.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0.xml><?xml version="1.0" encoding="utf-8"?>
<p:tagLst xmlns:p="http://schemas.openxmlformats.org/presentationml/2006/main">
  <p:tag name="KSO_WM_TEMPLATE_CATEGORY" val="diagram"/>
  <p:tag name="KSO_WM_TEMPLATE_INDEX" val="20194756"/>
  <p:tag name="KSO_WM_BEAUTIFY_FLAG" val="#wm#"/>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 name="KSO_WM_SPECIAL_SOURCE" val="bdnull"/>
</p:tagLst>
</file>

<file path=ppt/tags/tag781.xml><?xml version="1.0" encoding="utf-8"?>
<p:tagLst xmlns:p="http://schemas.openxmlformats.org/presentationml/2006/main">
  <p:tag name="KSO_WM_TEMPLATE_CATEGORY" val="custom"/>
  <p:tag name="KSO_WM_TEMPLATE_INDEX" val="20202585"/>
  <p:tag name="KSO_WM_SPECIAL_SOURCE" val="bdnull"/>
</p:tagLst>
</file>

<file path=ppt/tags/tag782.xml><?xml version="1.0" encoding="utf-8"?>
<p:tagLst xmlns:p="http://schemas.openxmlformats.org/presentationml/2006/main">
  <p:tag name="KSO_WM_TEMPLATE_CATEGORY" val="custom"/>
  <p:tag name="KSO_WM_TEMPLATE_INDEX" val="20202585"/>
  <p:tag name="KSO_WM_SPECIAL_SOURCE" val="bdnull"/>
</p:tagLst>
</file>

<file path=ppt/tags/tag783.xml><?xml version="1.0" encoding="utf-8"?>
<p:tagLst xmlns:p="http://schemas.openxmlformats.org/presentationml/2006/main">
  <p:tag name="KSO_WM_TEMPLATE_CATEGORY" val="custom"/>
  <p:tag name="KSO_WM_TEMPLATE_INDEX" val="20202585"/>
  <p:tag name="KSO_WM_SPECIAL_SOURCE" val="bdnull"/>
</p:tagLst>
</file>

<file path=ppt/tags/tag784.xml><?xml version="1.0" encoding="utf-8"?>
<p:tagLst xmlns:p="http://schemas.openxmlformats.org/presentationml/2006/main">
  <p:tag name="KSO_WM_TEMPLATE_CATEGORY" val="custom"/>
  <p:tag name="KSO_WM_TEMPLATE_INDEX" val="20202585"/>
  <p:tag name="KSO_WM_SPECIAL_SOURCE" val="bdnull"/>
</p:tagLst>
</file>

<file path=ppt/tags/tag785.xml><?xml version="1.0" encoding="utf-8"?>
<p:tagLst xmlns:p="http://schemas.openxmlformats.org/presentationml/2006/main">
  <p:tag name="KSO_WM_TEMPLATE_CATEGORY" val="custom"/>
  <p:tag name="KSO_WM_TEMPLATE_INDEX" val="20202585"/>
  <p:tag name="KSO_WM_SPECIAL_SOURCE" val="bdnull"/>
</p:tagLst>
</file>

<file path=ppt/tags/tag786.xml><?xml version="1.0" encoding="utf-8"?>
<p:tagLst xmlns:p="http://schemas.openxmlformats.org/presentationml/2006/main">
  <p:tag name="KSO_WM_TEMPLATE_CATEGORY" val="custom"/>
  <p:tag name="KSO_WM_TEMPLATE_INDEX" val="20202585"/>
  <p:tag name="KSO_WM_SPECIAL_SOURCE" val="bdnull"/>
</p:tagLst>
</file>

<file path=ppt/tags/tag787.xml><?xml version="1.0" encoding="utf-8"?>
<p:tagLst xmlns:p="http://schemas.openxmlformats.org/presentationml/2006/main">
  <p:tag name="KSO_WM_BEAUTIFY_FLAG" val="#wm#"/>
  <p:tag name="KSO_WM_TEMPLATE_CATEGORY" val="custom"/>
  <p:tag name="KSO_WM_TEMPLATE_INDEX" val="20202585"/>
  <p:tag name="KSO_WM_SPECIAL_SOURCE" val="bdnull"/>
</p:tagLst>
</file>

<file path=ppt/tags/tag788.xml><?xml version="1.0" encoding="utf-8"?>
<p:tagLst xmlns:p="http://schemas.openxmlformats.org/presentationml/2006/main">
  <p:tag name="KSO_WM_BEAUTIFY_FLAG" val="#wm#"/>
  <p:tag name="KSO_WM_TEMPLATE_CATEGORY" val="custom"/>
  <p:tag name="KSO_WM_TEMPLATE_INDEX" val="20202585"/>
  <p:tag name="KSO_WM_SPECIAL_SOURCE" val="bdnull"/>
</p:tagLst>
</file>

<file path=ppt/tags/tag789.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0.xml><?xml version="1.0" encoding="utf-8"?>
<p:tagLst xmlns:p="http://schemas.openxmlformats.org/presentationml/2006/main">
  <p:tag name="KSO_WM_SPECIAL_SOURCE" val="bdnull"/>
</p:tagLst>
</file>

<file path=ppt/tags/tag791.xml><?xml version="1.0" encoding="utf-8"?>
<p:tagLst xmlns:p="http://schemas.openxmlformats.org/presentationml/2006/main">
  <p:tag name="KSO_WM_SPECIAL_SOURCE" val="bdnull"/>
</p:tagLst>
</file>

<file path=ppt/tags/tag792.xml><?xml version="1.0" encoding="utf-8"?>
<p:tagLst xmlns:p="http://schemas.openxmlformats.org/presentationml/2006/main">
  <p:tag name="KSO_WM_SPECIAL_SOURCE" val="bdnull"/>
</p:tagLst>
</file>

<file path=ppt/tags/tag793.xml><?xml version="1.0" encoding="utf-8"?>
<p:tagLst xmlns:p="http://schemas.openxmlformats.org/presentationml/2006/main">
  <p:tag name="KSO_WM_SPECIAL_SOURCE" val="bdnull"/>
</p:tagLst>
</file>

<file path=ppt/tags/tag794.xml><?xml version="1.0" encoding="utf-8"?>
<p:tagLst xmlns:p="http://schemas.openxmlformats.org/presentationml/2006/main">
  <p:tag name="KSO_WM_SPECIAL_SOURCE" val="bdnull"/>
</p:tagLst>
</file>

<file path=ppt/tags/tag795.xml><?xml version="1.0" encoding="utf-8"?>
<p:tagLst xmlns:p="http://schemas.openxmlformats.org/presentationml/2006/main">
  <p:tag name="KSO_WM_SPECIAL_SOURCE" val="bdnull"/>
</p:tagLst>
</file>

<file path=ppt/tags/tag796.xml><?xml version="1.0" encoding="utf-8"?>
<p:tagLst xmlns:p="http://schemas.openxmlformats.org/presentationml/2006/main">
  <p:tag name="KSO_WM_SPECIAL_SOURCE" val="bdnull"/>
</p:tagLst>
</file>

<file path=ppt/tags/tag797.xml><?xml version="1.0" encoding="utf-8"?>
<p:tagLst xmlns:p="http://schemas.openxmlformats.org/presentationml/2006/main">
  <p:tag name="KSO_WM_SPECIAL_SOURCE" val="bdnull"/>
</p:tagLst>
</file>

<file path=ppt/tags/tag798.xml><?xml version="1.0" encoding="utf-8"?>
<p:tagLst xmlns:p="http://schemas.openxmlformats.org/presentationml/2006/main">
  <p:tag name="KSO_WM_SPECIAL_SOURCE" val="bdnull"/>
</p:tagLst>
</file>

<file path=ppt/tags/tag799.xml><?xml version="1.0" encoding="utf-8"?>
<p:tagLst xmlns:p="http://schemas.openxmlformats.org/presentationml/2006/main">
  <p:tag name="KSO_WM_SPECIAL_SOURCE" val="bdnull"/>
</p:tagLst>
</file>

<file path=ppt/tags/tag8.xml><?xml version="1.0" encoding="utf-8"?>
<p:tagLst xmlns:p="http://schemas.openxmlformats.org/presentationml/2006/main">
  <p:tag name="REFSHAPE" val="29509488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0.xml><?xml version="1.0" encoding="utf-8"?>
<p:tagLst xmlns:p="http://schemas.openxmlformats.org/presentationml/2006/main">
  <p:tag name="KSO_WM_SPECIAL_SOURCE" val="bdnul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REFSHAPE" val="29509542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自定义 16">
      <a:dk1>
        <a:srgbClr val="000000"/>
      </a:dk1>
      <a:lt1>
        <a:srgbClr val="FFFFFF"/>
      </a:lt1>
      <a:dk2>
        <a:srgbClr val="E2E9F0"/>
      </a:dk2>
      <a:lt2>
        <a:srgbClr val="FFFFFF"/>
      </a:lt2>
      <a:accent1>
        <a:srgbClr val="4472C4"/>
      </a:accent1>
      <a:accent2>
        <a:srgbClr val="2C8FD3"/>
      </a:accent2>
      <a:accent3>
        <a:srgbClr val="32A4CB"/>
      </a:accent3>
      <a:accent4>
        <a:srgbClr val="35B4AA"/>
      </a:accent4>
      <a:accent5>
        <a:srgbClr val="37BF7C"/>
      </a:accent5>
      <a:accent6>
        <a:srgbClr val="7AC550"/>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16">
      <a:dk1>
        <a:srgbClr val="000000"/>
      </a:dk1>
      <a:lt1>
        <a:srgbClr val="FFFFFF"/>
      </a:lt1>
      <a:dk2>
        <a:srgbClr val="E2E9F0"/>
      </a:dk2>
      <a:lt2>
        <a:srgbClr val="FFFFFF"/>
      </a:lt2>
      <a:accent1>
        <a:srgbClr val="4472C4"/>
      </a:accent1>
      <a:accent2>
        <a:srgbClr val="2C8FD3"/>
      </a:accent2>
      <a:accent3>
        <a:srgbClr val="32A4CB"/>
      </a:accent3>
      <a:accent4>
        <a:srgbClr val="35B4AA"/>
      </a:accent4>
      <a:accent5>
        <a:srgbClr val="37BF7C"/>
      </a:accent5>
      <a:accent6>
        <a:srgbClr val="7AC550"/>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Capsules</Template>
  <TotalTime>0</TotalTime>
  <Words>3363</Words>
  <Application>WPS 表格</Application>
  <PresentationFormat>在屏幕上显示</PresentationFormat>
  <Paragraphs>143</Paragraphs>
  <Slides>21</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21</vt:i4>
      </vt:variant>
    </vt:vector>
  </HeadingPairs>
  <TitlesOfParts>
    <vt:vector size="43" baseType="lpstr">
      <vt:lpstr>Arial</vt:lpstr>
      <vt:lpstr>宋体</vt:lpstr>
      <vt:lpstr>Wingdings</vt:lpstr>
      <vt:lpstr>方正书宋_GBK</vt:lpstr>
      <vt:lpstr>汉仪书宋二KW</vt:lpstr>
      <vt:lpstr>Times New Roman</vt:lpstr>
      <vt:lpstr>微软雅黑</vt:lpstr>
      <vt:lpstr>汉仪旗黑</vt:lpstr>
      <vt:lpstr>汉仪旗黑KW</vt:lpstr>
      <vt:lpstr>宋体</vt:lpstr>
      <vt:lpstr>Arial Unicode MS</vt:lpstr>
      <vt:lpstr>Calibri</vt:lpstr>
      <vt:lpstr>Helvetica Neue</vt:lpstr>
      <vt:lpstr>汉仪旗黑-85S</vt:lpstr>
      <vt:lpstr>汉仪中黑KW</vt:lpstr>
      <vt:lpstr>苹方-简</vt:lpstr>
      <vt:lpstr>inpin heiti</vt:lpstr>
      <vt:lpstr>微软雅黑</vt:lpstr>
      <vt:lpstr>宋体</vt:lpstr>
      <vt:lpstr>WPS-Bullets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Aimiee</cp:lastModifiedBy>
  <cp:revision>6</cp:revision>
  <dcterms:created xsi:type="dcterms:W3CDTF">2023-02-17T06:47:32Z</dcterms:created>
  <dcterms:modified xsi:type="dcterms:W3CDTF">2023-02-17T06:47:32Z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2052-5.1.1.7676</vt:lpwstr>
  </property>
  <property fmtid="{D5CDD505-2E9C-101B-9397-08002B2CF9AE}" pid="4" name="ICV">
    <vt:lpwstr>CF74AB6EF7D9749C0423EF63B213B91F</vt:lpwstr>
  </property>
</Properties>
</file>