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1" r:id="rId3"/>
    <p:sldId id="272" r:id="rId4"/>
    <p:sldId id="273" r:id="rId5"/>
    <p:sldId id="274" r:id="rId6"/>
    <p:sldId id="298"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1" d="100"/>
          <a:sy n="71" d="100"/>
        </p:scale>
        <p:origin x="-1356" y="-108"/>
      </p:cViewPr>
      <p:guideLst>
        <p:guide orient="horz" pos="2160"/>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2" Type="http://schemas.openxmlformats.org/officeDocument/2006/relationships/tags" Target="../tags/tag41.xml"/><Relationship Id="rId41" Type="http://schemas.openxmlformats.org/officeDocument/2006/relationships/tags" Target="../tags/tag40.xml"/><Relationship Id="rId40" Type="http://schemas.openxmlformats.org/officeDocument/2006/relationships/tags" Target="../tags/tag39.xml"/><Relationship Id="rId4" Type="http://schemas.openxmlformats.org/officeDocument/2006/relationships/tags" Target="../tags/tag3.xml"/><Relationship Id="rId39" Type="http://schemas.openxmlformats.org/officeDocument/2006/relationships/tags" Target="../tags/tag38.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1" Type="http://schemas.openxmlformats.org/officeDocument/2006/relationships/tags" Target="../tags/tag274.xml"/><Relationship Id="rId70" Type="http://schemas.openxmlformats.org/officeDocument/2006/relationships/tags" Target="../tags/tag273.xml"/><Relationship Id="rId7" Type="http://schemas.openxmlformats.org/officeDocument/2006/relationships/tags" Target="../tags/tag210.xml"/><Relationship Id="rId69" Type="http://schemas.openxmlformats.org/officeDocument/2006/relationships/tags" Target="../tags/tag272.xml"/><Relationship Id="rId68" Type="http://schemas.openxmlformats.org/officeDocument/2006/relationships/tags" Target="../tags/tag271.xml"/><Relationship Id="rId67" Type="http://schemas.openxmlformats.org/officeDocument/2006/relationships/tags" Target="../tags/tag270.xml"/><Relationship Id="rId66" Type="http://schemas.openxmlformats.org/officeDocument/2006/relationships/tags" Target="../tags/tag269.xml"/><Relationship Id="rId65" Type="http://schemas.openxmlformats.org/officeDocument/2006/relationships/tags" Target="../tags/tag268.xml"/><Relationship Id="rId64" Type="http://schemas.openxmlformats.org/officeDocument/2006/relationships/tags" Target="../tags/tag267.xml"/><Relationship Id="rId63" Type="http://schemas.openxmlformats.org/officeDocument/2006/relationships/tags" Target="../tags/tag266.xml"/><Relationship Id="rId62" Type="http://schemas.openxmlformats.org/officeDocument/2006/relationships/tags" Target="../tags/tag265.xml"/><Relationship Id="rId61" Type="http://schemas.openxmlformats.org/officeDocument/2006/relationships/tags" Target="../tags/tag264.xml"/><Relationship Id="rId60" Type="http://schemas.openxmlformats.org/officeDocument/2006/relationships/tags" Target="../tags/tag263.xml"/><Relationship Id="rId6" Type="http://schemas.openxmlformats.org/officeDocument/2006/relationships/tags" Target="../tags/tag209.xml"/><Relationship Id="rId59" Type="http://schemas.openxmlformats.org/officeDocument/2006/relationships/tags" Target="../tags/tag262.xml"/><Relationship Id="rId58" Type="http://schemas.openxmlformats.org/officeDocument/2006/relationships/tags" Target="../tags/tag261.xml"/><Relationship Id="rId57" Type="http://schemas.openxmlformats.org/officeDocument/2006/relationships/tags" Target="../tags/tag260.xml"/><Relationship Id="rId56" Type="http://schemas.openxmlformats.org/officeDocument/2006/relationships/tags" Target="../tags/tag259.xml"/><Relationship Id="rId55" Type="http://schemas.openxmlformats.org/officeDocument/2006/relationships/tags" Target="../tags/tag258.xml"/><Relationship Id="rId54" Type="http://schemas.openxmlformats.org/officeDocument/2006/relationships/tags" Target="../tags/tag257.xml"/><Relationship Id="rId53" Type="http://schemas.openxmlformats.org/officeDocument/2006/relationships/tags" Target="../tags/tag256.xml"/><Relationship Id="rId52" Type="http://schemas.openxmlformats.org/officeDocument/2006/relationships/tags" Target="../tags/tag255.xml"/><Relationship Id="rId51" Type="http://schemas.openxmlformats.org/officeDocument/2006/relationships/tags" Target="../tags/tag254.xml"/><Relationship Id="rId50" Type="http://schemas.openxmlformats.org/officeDocument/2006/relationships/tags" Target="../tags/tag253.xml"/><Relationship Id="rId5" Type="http://schemas.openxmlformats.org/officeDocument/2006/relationships/tags" Target="../tags/tag208.xml"/><Relationship Id="rId49" Type="http://schemas.openxmlformats.org/officeDocument/2006/relationships/tags" Target="../tags/tag252.xml"/><Relationship Id="rId48" Type="http://schemas.openxmlformats.org/officeDocument/2006/relationships/tags" Target="../tags/tag251.xml"/><Relationship Id="rId47" Type="http://schemas.openxmlformats.org/officeDocument/2006/relationships/tags" Target="../tags/tag250.xml"/><Relationship Id="rId46" Type="http://schemas.openxmlformats.org/officeDocument/2006/relationships/tags" Target="../tags/tag249.xml"/><Relationship Id="rId45" Type="http://schemas.openxmlformats.org/officeDocument/2006/relationships/tags" Target="../tags/tag248.xml"/><Relationship Id="rId44" Type="http://schemas.openxmlformats.org/officeDocument/2006/relationships/tags" Target="../tags/tag247.xml"/><Relationship Id="rId43" Type="http://schemas.openxmlformats.org/officeDocument/2006/relationships/tags" Target="../tags/tag246.xml"/><Relationship Id="rId42" Type="http://schemas.openxmlformats.org/officeDocument/2006/relationships/tags" Target="../tags/tag245.xml"/><Relationship Id="rId41" Type="http://schemas.openxmlformats.org/officeDocument/2006/relationships/tags" Target="../tags/tag244.xml"/><Relationship Id="rId40" Type="http://schemas.openxmlformats.org/officeDocument/2006/relationships/tags" Target="../tags/tag243.xml"/><Relationship Id="rId4" Type="http://schemas.openxmlformats.org/officeDocument/2006/relationships/tags" Target="../tags/tag207.xml"/><Relationship Id="rId39" Type="http://schemas.openxmlformats.org/officeDocument/2006/relationships/tags" Target="../tags/tag242.xml"/><Relationship Id="rId38" Type="http://schemas.openxmlformats.org/officeDocument/2006/relationships/tags" Target="../tags/tag241.xml"/><Relationship Id="rId37" Type="http://schemas.openxmlformats.org/officeDocument/2006/relationships/tags" Target="../tags/tag240.xml"/><Relationship Id="rId36" Type="http://schemas.openxmlformats.org/officeDocument/2006/relationships/tags" Target="../tags/tag239.xml"/><Relationship Id="rId35" Type="http://schemas.openxmlformats.org/officeDocument/2006/relationships/tags" Target="../tags/tag238.xml"/><Relationship Id="rId34" Type="http://schemas.openxmlformats.org/officeDocument/2006/relationships/tags" Target="../tags/tag237.xml"/><Relationship Id="rId33" Type="http://schemas.openxmlformats.org/officeDocument/2006/relationships/tags" Target="../tags/tag236.xml"/><Relationship Id="rId32" Type="http://schemas.openxmlformats.org/officeDocument/2006/relationships/tags" Target="../tags/tag235.xml"/><Relationship Id="rId31" Type="http://schemas.openxmlformats.org/officeDocument/2006/relationships/tags" Target="../tags/tag234.xml"/><Relationship Id="rId30" Type="http://schemas.openxmlformats.org/officeDocument/2006/relationships/tags" Target="../tags/tag233.xml"/><Relationship Id="rId3" Type="http://schemas.openxmlformats.org/officeDocument/2006/relationships/tags" Target="../tags/tag206.xml"/><Relationship Id="rId29" Type="http://schemas.openxmlformats.org/officeDocument/2006/relationships/tags" Target="../tags/tag232.xml"/><Relationship Id="rId28" Type="http://schemas.openxmlformats.org/officeDocument/2006/relationships/tags" Target="../tags/tag231.xml"/><Relationship Id="rId27" Type="http://schemas.openxmlformats.org/officeDocument/2006/relationships/tags" Target="../tags/tag230.xml"/><Relationship Id="rId26" Type="http://schemas.openxmlformats.org/officeDocument/2006/relationships/tags" Target="../tags/tag229.xml"/><Relationship Id="rId25" Type="http://schemas.openxmlformats.org/officeDocument/2006/relationships/tags" Target="../tags/tag228.xml"/><Relationship Id="rId24" Type="http://schemas.openxmlformats.org/officeDocument/2006/relationships/tags" Target="../tags/tag227.xml"/><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2" Type="http://schemas.openxmlformats.org/officeDocument/2006/relationships/tags" Target="../tags/tag29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6" Type="http://schemas.openxmlformats.org/officeDocument/2006/relationships/tags" Target="../tags/tag308.xml"/><Relationship Id="rId15" Type="http://schemas.openxmlformats.org/officeDocument/2006/relationships/tags" Target="../tags/tag307.xml"/><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6" Type="http://schemas.openxmlformats.org/officeDocument/2006/relationships/tags" Target="../tags/tag353.xml"/><Relationship Id="rId15" Type="http://schemas.openxmlformats.org/officeDocument/2006/relationships/tags" Target="../tags/tag352.xml"/><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7" Type="http://schemas.openxmlformats.org/officeDocument/2006/relationships/tags" Target="../tags/tag379.xml"/><Relationship Id="rId26" Type="http://schemas.openxmlformats.org/officeDocument/2006/relationships/tags" Target="../tags/tag378.xml"/><Relationship Id="rId25" Type="http://schemas.openxmlformats.org/officeDocument/2006/relationships/tags" Target="../tags/tag377.xml"/><Relationship Id="rId24" Type="http://schemas.openxmlformats.org/officeDocument/2006/relationships/tags" Target="../tags/tag376.xml"/><Relationship Id="rId23" Type="http://schemas.openxmlformats.org/officeDocument/2006/relationships/tags" Target="../tags/tag375.xml"/><Relationship Id="rId22" Type="http://schemas.openxmlformats.org/officeDocument/2006/relationships/tags" Target="../tags/tag374.xml"/><Relationship Id="rId21" Type="http://schemas.openxmlformats.org/officeDocument/2006/relationships/tags" Target="../tags/tag373.xml"/><Relationship Id="rId20" Type="http://schemas.openxmlformats.org/officeDocument/2006/relationships/tags" Target="../tags/tag372.xml"/><Relationship Id="rId2" Type="http://schemas.openxmlformats.org/officeDocument/2006/relationships/tags" Target="../tags/tag354.xml"/><Relationship Id="rId19" Type="http://schemas.openxmlformats.org/officeDocument/2006/relationships/tags" Target="../tags/tag371.xml"/><Relationship Id="rId18" Type="http://schemas.openxmlformats.org/officeDocument/2006/relationships/tags" Target="../tags/tag370.xml"/><Relationship Id="rId17" Type="http://schemas.openxmlformats.org/officeDocument/2006/relationships/tags" Target="../tags/tag369.xml"/><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1" Type="http://schemas.openxmlformats.org/officeDocument/2006/relationships/tags" Target="../tags/tag119.xml"/><Relationship Id="rId70" Type="http://schemas.openxmlformats.org/officeDocument/2006/relationships/tags" Target="../tags/tag118.xml"/><Relationship Id="rId7" Type="http://schemas.openxmlformats.org/officeDocument/2006/relationships/tags" Target="../tags/tag55.xml"/><Relationship Id="rId69" Type="http://schemas.openxmlformats.org/officeDocument/2006/relationships/tags" Target="../tags/tag117.xml"/><Relationship Id="rId68" Type="http://schemas.openxmlformats.org/officeDocument/2006/relationships/tags" Target="../tags/tag116.xml"/><Relationship Id="rId67" Type="http://schemas.openxmlformats.org/officeDocument/2006/relationships/tags" Target="../tags/tag115.xml"/><Relationship Id="rId66" Type="http://schemas.openxmlformats.org/officeDocument/2006/relationships/tags" Target="../tags/tag114.xml"/><Relationship Id="rId65" Type="http://schemas.openxmlformats.org/officeDocument/2006/relationships/tags" Target="../tags/tag113.xml"/><Relationship Id="rId64" Type="http://schemas.openxmlformats.org/officeDocument/2006/relationships/tags" Target="../tags/tag112.xml"/><Relationship Id="rId63" Type="http://schemas.openxmlformats.org/officeDocument/2006/relationships/tags" Target="../tags/tag111.xml"/><Relationship Id="rId62" Type="http://schemas.openxmlformats.org/officeDocument/2006/relationships/tags" Target="../tags/tag110.xml"/><Relationship Id="rId61" Type="http://schemas.openxmlformats.org/officeDocument/2006/relationships/tags" Target="../tags/tag109.xml"/><Relationship Id="rId60" Type="http://schemas.openxmlformats.org/officeDocument/2006/relationships/tags" Target="../tags/tag108.xml"/><Relationship Id="rId6" Type="http://schemas.openxmlformats.org/officeDocument/2006/relationships/tags" Target="../tags/tag54.xml"/><Relationship Id="rId59" Type="http://schemas.openxmlformats.org/officeDocument/2006/relationships/tags" Target="../tags/tag107.xml"/><Relationship Id="rId58" Type="http://schemas.openxmlformats.org/officeDocument/2006/relationships/tags" Target="../tags/tag106.xml"/><Relationship Id="rId57" Type="http://schemas.openxmlformats.org/officeDocument/2006/relationships/tags" Target="../tags/tag105.xml"/><Relationship Id="rId56" Type="http://schemas.openxmlformats.org/officeDocument/2006/relationships/tags" Target="../tags/tag104.xml"/><Relationship Id="rId55" Type="http://schemas.openxmlformats.org/officeDocument/2006/relationships/tags" Target="../tags/tag103.xml"/><Relationship Id="rId54" Type="http://schemas.openxmlformats.org/officeDocument/2006/relationships/tags" Target="../tags/tag102.xml"/><Relationship Id="rId53" Type="http://schemas.openxmlformats.org/officeDocument/2006/relationships/tags" Target="../tags/tag101.xml"/><Relationship Id="rId52" Type="http://schemas.openxmlformats.org/officeDocument/2006/relationships/tags" Target="../tags/tag100.xml"/><Relationship Id="rId51" Type="http://schemas.openxmlformats.org/officeDocument/2006/relationships/tags" Target="../tags/tag99.xml"/><Relationship Id="rId50" Type="http://schemas.openxmlformats.org/officeDocument/2006/relationships/tags" Target="../tags/tag98.xml"/><Relationship Id="rId5" Type="http://schemas.openxmlformats.org/officeDocument/2006/relationships/tags" Target="../tags/tag53.xml"/><Relationship Id="rId49" Type="http://schemas.openxmlformats.org/officeDocument/2006/relationships/tags" Target="../tags/tag97.xml"/><Relationship Id="rId48" Type="http://schemas.openxmlformats.org/officeDocument/2006/relationships/tags" Target="../tags/tag96.xml"/><Relationship Id="rId47" Type="http://schemas.openxmlformats.org/officeDocument/2006/relationships/tags" Target="../tags/tag95.xml"/><Relationship Id="rId46" Type="http://schemas.openxmlformats.org/officeDocument/2006/relationships/tags" Target="../tags/tag94.xml"/><Relationship Id="rId45" Type="http://schemas.openxmlformats.org/officeDocument/2006/relationships/tags" Target="../tags/tag93.xml"/><Relationship Id="rId44" Type="http://schemas.openxmlformats.org/officeDocument/2006/relationships/tags" Target="../tags/tag92.xml"/><Relationship Id="rId43" Type="http://schemas.openxmlformats.org/officeDocument/2006/relationships/tags" Target="../tags/tag91.xml"/><Relationship Id="rId42" Type="http://schemas.openxmlformats.org/officeDocument/2006/relationships/tags" Target="../tags/tag90.xml"/><Relationship Id="rId41" Type="http://schemas.openxmlformats.org/officeDocument/2006/relationships/tags" Target="../tags/tag89.xml"/><Relationship Id="rId40" Type="http://schemas.openxmlformats.org/officeDocument/2006/relationships/tags" Target="../tags/tag88.xml"/><Relationship Id="rId4" Type="http://schemas.openxmlformats.org/officeDocument/2006/relationships/tags" Target="../tags/tag52.xml"/><Relationship Id="rId39" Type="http://schemas.openxmlformats.org/officeDocument/2006/relationships/tags" Target="../tags/tag87.xml"/><Relationship Id="rId38" Type="http://schemas.openxmlformats.org/officeDocument/2006/relationships/tags" Target="../tags/tag86.xml"/><Relationship Id="rId37" Type="http://schemas.openxmlformats.org/officeDocument/2006/relationships/tags" Target="../tags/tag85.xml"/><Relationship Id="rId36" Type="http://schemas.openxmlformats.org/officeDocument/2006/relationships/tags" Target="../tags/tag84.xml"/><Relationship Id="rId35" Type="http://schemas.openxmlformats.org/officeDocument/2006/relationships/tags" Target="../tags/tag83.xml"/><Relationship Id="rId34" Type="http://schemas.openxmlformats.org/officeDocument/2006/relationships/tags" Target="../tags/tag82.xml"/><Relationship Id="rId33" Type="http://schemas.openxmlformats.org/officeDocument/2006/relationships/tags" Target="../tags/tag81.xml"/><Relationship Id="rId32" Type="http://schemas.openxmlformats.org/officeDocument/2006/relationships/tags" Target="../tags/tag80.xml"/><Relationship Id="rId31" Type="http://schemas.openxmlformats.org/officeDocument/2006/relationships/tags" Target="../tags/tag79.xml"/><Relationship Id="rId30" Type="http://schemas.openxmlformats.org/officeDocument/2006/relationships/tags" Target="../tags/tag78.xml"/><Relationship Id="rId3" Type="http://schemas.openxmlformats.org/officeDocument/2006/relationships/tags" Target="../tags/tag51.xml"/><Relationship Id="rId29" Type="http://schemas.openxmlformats.org/officeDocument/2006/relationships/tags" Target="../tags/tag77.xml"/><Relationship Id="rId28" Type="http://schemas.openxmlformats.org/officeDocument/2006/relationships/tags" Target="../tags/tag76.xml"/><Relationship Id="rId27" Type="http://schemas.openxmlformats.org/officeDocument/2006/relationships/tags" Target="../tags/tag75.xml"/><Relationship Id="rId26" Type="http://schemas.openxmlformats.org/officeDocument/2006/relationships/tags" Target="../tags/tag74.xml"/><Relationship Id="rId25" Type="http://schemas.openxmlformats.org/officeDocument/2006/relationships/tags" Target="../tags/tag73.xml"/><Relationship Id="rId24" Type="http://schemas.openxmlformats.org/officeDocument/2006/relationships/tags" Target="../tags/tag72.xml"/><Relationship Id="rId23" Type="http://schemas.openxmlformats.org/officeDocument/2006/relationships/tags" Target="../tags/tag71.xml"/><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0.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3" Type="http://schemas.openxmlformats.org/officeDocument/2006/relationships/tags" Target="../tags/tag177.xml"/><Relationship Id="rId42" Type="http://schemas.openxmlformats.org/officeDocument/2006/relationships/tags" Target="../tags/tag176.xml"/><Relationship Id="rId41" Type="http://schemas.openxmlformats.org/officeDocument/2006/relationships/tags" Target="../tags/tag175.xml"/><Relationship Id="rId40" Type="http://schemas.openxmlformats.org/officeDocument/2006/relationships/tags" Target="../tags/tag174.xml"/><Relationship Id="rId4" Type="http://schemas.openxmlformats.org/officeDocument/2006/relationships/tags" Target="../tags/tag138.xml"/><Relationship Id="rId39" Type="http://schemas.openxmlformats.org/officeDocument/2006/relationships/tags" Target="../tags/tag173.xml"/><Relationship Id="rId38" Type="http://schemas.openxmlformats.org/officeDocument/2006/relationships/tags" Target="../tags/tag172.xml"/><Relationship Id="rId37" Type="http://schemas.openxmlformats.org/officeDocument/2006/relationships/tags" Target="../tags/tag171.xml"/><Relationship Id="rId36" Type="http://schemas.openxmlformats.org/officeDocument/2006/relationships/tags" Target="../tags/tag170.xml"/><Relationship Id="rId35" Type="http://schemas.openxmlformats.org/officeDocument/2006/relationships/tags" Target="../tags/tag169.xml"/><Relationship Id="rId34" Type="http://schemas.openxmlformats.org/officeDocument/2006/relationships/tags" Target="../tags/tag168.xml"/><Relationship Id="rId33" Type="http://schemas.openxmlformats.org/officeDocument/2006/relationships/tags" Target="../tags/tag167.xml"/><Relationship Id="rId32" Type="http://schemas.openxmlformats.org/officeDocument/2006/relationships/tags" Target="../tags/tag166.xml"/><Relationship Id="rId31" Type="http://schemas.openxmlformats.org/officeDocument/2006/relationships/tags" Target="../tags/tag165.xml"/><Relationship Id="rId30" Type="http://schemas.openxmlformats.org/officeDocument/2006/relationships/tags" Target="../tags/tag164.xml"/><Relationship Id="rId3" Type="http://schemas.openxmlformats.org/officeDocument/2006/relationships/tags" Target="../tags/tag137.xml"/><Relationship Id="rId29" Type="http://schemas.openxmlformats.org/officeDocument/2006/relationships/tags" Target="../tags/tag163.xml"/><Relationship Id="rId28" Type="http://schemas.openxmlformats.org/officeDocument/2006/relationships/tags" Target="../tags/tag162.xml"/><Relationship Id="rId27" Type="http://schemas.openxmlformats.org/officeDocument/2006/relationships/tags" Target="../tags/tag161.xml"/><Relationship Id="rId26" Type="http://schemas.openxmlformats.org/officeDocument/2006/relationships/tags" Target="../tags/tag160.xml"/><Relationship Id="rId25" Type="http://schemas.openxmlformats.org/officeDocument/2006/relationships/tags" Target="../tags/tag159.xml"/><Relationship Id="rId24" Type="http://schemas.openxmlformats.org/officeDocument/2006/relationships/tags" Target="../tags/tag158.xml"/><Relationship Id="rId23" Type="http://schemas.openxmlformats.org/officeDocument/2006/relationships/tags" Target="../tags/tag157.xml"/><Relationship Id="rId22" Type="http://schemas.openxmlformats.org/officeDocument/2006/relationships/tags" Target="../tags/tag156.xml"/><Relationship Id="rId21" Type="http://schemas.openxmlformats.org/officeDocument/2006/relationships/tags" Target="../tags/tag155.xml"/><Relationship Id="rId20" Type="http://schemas.openxmlformats.org/officeDocument/2006/relationships/tags" Target="../tags/tag154.xml"/><Relationship Id="rId2" Type="http://schemas.openxmlformats.org/officeDocument/2006/relationships/tags" Target="../tags/tag136.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051" name="组合 5"/>
          <p:cNvGrpSpPr/>
          <p:nvPr/>
        </p:nvGrpSpPr>
        <p:grpSpPr>
          <a:xfrm>
            <a:off x="0" y="3308350"/>
            <a:ext cx="8985250" cy="3559175"/>
            <a:chOff x="-327" y="3308985"/>
            <a:chExt cx="11980236" cy="3558432"/>
          </a:xfrm>
        </p:grpSpPr>
        <p:sp>
          <p:nvSpPr>
            <p:cNvPr id="47" name="矩形 2"/>
            <p:cNvSpPr/>
            <p:nvPr>
              <p:custDataLst>
                <p:tags r:id="rId2"/>
              </p:custDataLst>
            </p:nvPr>
          </p:nvSpPr>
          <p:spPr>
            <a:xfrm>
              <a:off x="4141279" y="4996026"/>
              <a:ext cx="4954776" cy="1729989"/>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48" name="矩形 2"/>
            <p:cNvSpPr/>
            <p:nvPr>
              <p:custDataLst>
                <p:tags r:id="rId3"/>
              </p:custDataLst>
            </p:nvPr>
          </p:nvSpPr>
          <p:spPr>
            <a:xfrm>
              <a:off x="2110217" y="5733350"/>
              <a:ext cx="2843039" cy="99266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49" name="矩形 2"/>
            <p:cNvSpPr/>
            <p:nvPr>
              <p:custDataLst>
                <p:tags r:id="rId4"/>
              </p:custDataLst>
            </p:nvPr>
          </p:nvSpPr>
          <p:spPr>
            <a:xfrm>
              <a:off x="3379042" y="5183284"/>
              <a:ext cx="1702459" cy="59442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0" name="矩形 2"/>
            <p:cNvSpPr/>
            <p:nvPr>
              <p:custDataLst>
                <p:tags r:id="rId5"/>
              </p:custDataLst>
            </p:nvPr>
          </p:nvSpPr>
          <p:spPr>
            <a:xfrm>
              <a:off x="620731" y="4816453"/>
              <a:ext cx="2758311" cy="961256"/>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1" name="矩形 2"/>
            <p:cNvSpPr/>
            <p:nvPr>
              <p:custDataLst>
                <p:tags r:id="rId6"/>
              </p:custDataLst>
            </p:nvPr>
          </p:nvSpPr>
          <p:spPr>
            <a:xfrm>
              <a:off x="423027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2" name="矩形 2"/>
            <p:cNvSpPr/>
            <p:nvPr>
              <p:custDataLst>
                <p:tags r:id="rId7"/>
              </p:custDataLst>
            </p:nvPr>
          </p:nvSpPr>
          <p:spPr>
            <a:xfrm>
              <a:off x="534835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3" name="矩形 2"/>
            <p:cNvSpPr/>
            <p:nvPr>
              <p:custDataLst>
                <p:tags r:id="rId8"/>
              </p:custDataLst>
            </p:nvPr>
          </p:nvSpPr>
          <p:spPr>
            <a:xfrm>
              <a:off x="5076268" y="5183284"/>
              <a:ext cx="1702459" cy="594423"/>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4" name="矩形 2"/>
            <p:cNvSpPr/>
            <p:nvPr>
              <p:custDataLst>
                <p:tags r:id="rId9"/>
              </p:custDataLst>
            </p:nvPr>
          </p:nvSpPr>
          <p:spPr>
            <a:xfrm>
              <a:off x="6771534" y="4970392"/>
              <a:ext cx="2316580" cy="80731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5" name="矩形 2"/>
            <p:cNvSpPr/>
            <p:nvPr>
              <p:custDataLst>
                <p:tags r:id="rId10"/>
              </p:custDataLst>
            </p:nvPr>
          </p:nvSpPr>
          <p:spPr>
            <a:xfrm>
              <a:off x="9123590" y="5320692"/>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6" name="矩形 2"/>
            <p:cNvSpPr/>
            <p:nvPr>
              <p:custDataLst>
                <p:tags r:id="rId11"/>
              </p:custDataLst>
            </p:nvPr>
          </p:nvSpPr>
          <p:spPr>
            <a:xfrm>
              <a:off x="9136870" y="5865870"/>
              <a:ext cx="2843039" cy="992663"/>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7" name="矩形 2"/>
            <p:cNvSpPr/>
            <p:nvPr>
              <p:custDataLst>
                <p:tags r:id="rId12"/>
              </p:custDataLst>
            </p:nvPr>
          </p:nvSpPr>
          <p:spPr>
            <a:xfrm>
              <a:off x="10521921" y="5320692"/>
              <a:ext cx="1311398" cy="457016"/>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8" name="矩形 2"/>
            <p:cNvSpPr/>
            <p:nvPr>
              <p:custDataLst>
                <p:tags r:id="rId13"/>
              </p:custDataLst>
            </p:nvPr>
          </p:nvSpPr>
          <p:spPr>
            <a:xfrm>
              <a:off x="9866221" y="4863677"/>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59" name="矩形 2"/>
            <p:cNvSpPr/>
            <p:nvPr>
              <p:custDataLst>
                <p:tags r:id="rId14"/>
              </p:custDataLst>
            </p:nvPr>
          </p:nvSpPr>
          <p:spPr>
            <a:xfrm>
              <a:off x="9228028" y="4412762"/>
              <a:ext cx="1293894" cy="45091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0" name="矩形 2"/>
            <p:cNvSpPr/>
            <p:nvPr>
              <p:custDataLst>
                <p:tags r:id="rId15"/>
              </p:custDataLst>
            </p:nvPr>
          </p:nvSpPr>
          <p:spPr>
            <a:xfrm>
              <a:off x="7916627" y="4406661"/>
              <a:ext cx="1311398" cy="457016"/>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1" name="矩形 2"/>
            <p:cNvSpPr/>
            <p:nvPr>
              <p:custDataLst>
                <p:tags r:id="rId16"/>
              </p:custDataLst>
            </p:nvPr>
          </p:nvSpPr>
          <p:spPr>
            <a:xfrm>
              <a:off x="6580543" y="6034861"/>
              <a:ext cx="1979502" cy="6911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6" name="任意多边形: 形状 85"/>
            <p:cNvSpPr/>
            <p:nvPr>
              <p:custDataLst>
                <p:tags r:id="rId17"/>
              </p:custDataLst>
            </p:nvPr>
          </p:nvSpPr>
          <p:spPr>
            <a:xfrm>
              <a:off x="-327" y="5400554"/>
              <a:ext cx="3609454" cy="1351964"/>
            </a:xfrm>
            <a:custGeom>
              <a:avLst/>
              <a:gdLst>
                <a:gd name="connsiteX0" fmla="*/ 1673409 w 3609454"/>
                <a:gd name="connsiteY0" fmla="*/ 0 h 1351964"/>
                <a:gd name="connsiteX1" fmla="*/ 3609454 w 3609454"/>
                <a:gd name="connsiteY1" fmla="*/ 1351964 h 1351964"/>
                <a:gd name="connsiteX2" fmla="*/ 0 w 3609454"/>
                <a:gd name="connsiteY2" fmla="*/ 1351964 h 1351964"/>
                <a:gd name="connsiteX3" fmla="*/ 0 w 3609454"/>
                <a:gd name="connsiteY3" fmla="*/ 1168556 h 1351964"/>
              </a:gdLst>
              <a:ahLst/>
              <a:cxnLst>
                <a:cxn ang="0">
                  <a:pos x="connsiteX0" y="connsiteY0"/>
                </a:cxn>
                <a:cxn ang="0">
                  <a:pos x="connsiteX1" y="connsiteY1"/>
                </a:cxn>
                <a:cxn ang="0">
                  <a:pos x="connsiteX2" y="connsiteY2"/>
                </a:cxn>
                <a:cxn ang="0">
                  <a:pos x="connsiteX3" y="connsiteY3"/>
                </a:cxn>
              </a:cxnLst>
              <a:rect l="l" t="t" r="r" b="b"/>
              <a:pathLst>
                <a:path w="3609454" h="1351964">
                  <a:moveTo>
                    <a:pt x="1673409" y="0"/>
                  </a:moveTo>
                  <a:lnTo>
                    <a:pt x="3609454" y="1351964"/>
                  </a:lnTo>
                  <a:lnTo>
                    <a:pt x="0" y="1351964"/>
                  </a:lnTo>
                  <a:lnTo>
                    <a:pt x="0" y="116855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3" name="矩形 2"/>
            <p:cNvSpPr/>
            <p:nvPr>
              <p:custDataLst>
                <p:tags r:id="rId18"/>
              </p:custDataLst>
            </p:nvPr>
          </p:nvSpPr>
          <p:spPr>
            <a:xfrm>
              <a:off x="3312660"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4" name="矩形 2"/>
            <p:cNvSpPr/>
            <p:nvPr>
              <p:custDataLst>
                <p:tags r:id="rId19"/>
              </p:custDataLst>
            </p:nvPr>
          </p:nvSpPr>
          <p:spPr>
            <a:xfrm>
              <a:off x="5473577"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5" name="矩形 2"/>
            <p:cNvSpPr/>
            <p:nvPr>
              <p:custDataLst>
                <p:tags r:id="rId20"/>
              </p:custDataLst>
            </p:nvPr>
          </p:nvSpPr>
          <p:spPr>
            <a:xfrm>
              <a:off x="8110554" y="5777010"/>
              <a:ext cx="2026072" cy="70607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6" name="矩形 2"/>
            <p:cNvSpPr/>
            <p:nvPr>
              <p:custDataLst>
                <p:tags r:id="rId21"/>
              </p:custDataLst>
            </p:nvPr>
          </p:nvSpPr>
          <p:spPr>
            <a:xfrm>
              <a:off x="3379043" y="4395731"/>
              <a:ext cx="762240" cy="265637"/>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7" name="矩形 2"/>
            <p:cNvSpPr/>
            <p:nvPr>
              <p:custDataLst>
                <p:tags r:id="rId22"/>
              </p:custDataLst>
            </p:nvPr>
          </p:nvSpPr>
          <p:spPr>
            <a:xfrm>
              <a:off x="1342032" y="4965515"/>
              <a:ext cx="5443487" cy="1897025"/>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8" name="矩形 2"/>
            <p:cNvSpPr/>
            <p:nvPr>
              <p:custDataLst>
                <p:tags r:id="rId23"/>
              </p:custDataLst>
            </p:nvPr>
          </p:nvSpPr>
          <p:spPr>
            <a:xfrm>
              <a:off x="5865007" y="5830716"/>
              <a:ext cx="2961402" cy="103203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69" name="矩形 2"/>
            <p:cNvSpPr/>
            <p:nvPr>
              <p:custDataLst>
                <p:tags r:id="rId24"/>
              </p:custDataLst>
            </p:nvPr>
          </p:nvSpPr>
          <p:spPr>
            <a:xfrm>
              <a:off x="8369164" y="4981457"/>
              <a:ext cx="2313517"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0" name="矩形 2"/>
            <p:cNvSpPr/>
            <p:nvPr>
              <p:custDataLst>
                <p:tags r:id="rId25"/>
              </p:custDataLst>
            </p:nvPr>
          </p:nvSpPr>
          <p:spPr>
            <a:xfrm>
              <a:off x="6630343" y="4232048"/>
              <a:ext cx="1156753" cy="403123"/>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1" name="矩形 2"/>
            <p:cNvSpPr/>
            <p:nvPr>
              <p:custDataLst>
                <p:tags r:id="rId26"/>
              </p:custDataLst>
            </p:nvPr>
          </p:nvSpPr>
          <p:spPr>
            <a:xfrm>
              <a:off x="5286631" y="3609248"/>
              <a:ext cx="640865" cy="22333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2" name="矩形 2"/>
            <p:cNvSpPr/>
            <p:nvPr>
              <p:custDataLst>
                <p:tags r:id="rId27"/>
              </p:custDataLst>
            </p:nvPr>
          </p:nvSpPr>
          <p:spPr>
            <a:xfrm>
              <a:off x="6237546" y="3832588"/>
              <a:ext cx="762240" cy="26563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3" name="矩形 2"/>
            <p:cNvSpPr/>
            <p:nvPr>
              <p:custDataLst>
                <p:tags r:id="rId28"/>
              </p:custDataLst>
            </p:nvPr>
          </p:nvSpPr>
          <p:spPr>
            <a:xfrm>
              <a:off x="9883725" y="4218145"/>
              <a:ext cx="551264" cy="19211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fontAlgn="base"/>
              <a:endParaRPr lang="zh-CN" altLang="en-US" sz="100" strike="noStrike" noProof="1" dirty="0">
                <a:latin typeface="微软雅黑" charset="-122"/>
                <a:ea typeface="微软雅黑" charset="-122"/>
              </a:endParaRPr>
            </a:p>
          </p:txBody>
        </p:sp>
        <p:sp>
          <p:nvSpPr>
            <p:cNvPr id="74" name="矩形 2"/>
            <p:cNvSpPr/>
            <p:nvPr>
              <p:custDataLst>
                <p:tags r:id="rId29"/>
              </p:custDataLst>
            </p:nvPr>
          </p:nvSpPr>
          <p:spPr>
            <a:xfrm>
              <a:off x="10888538" y="4528550"/>
              <a:ext cx="908073"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5" name="矩形 2"/>
            <p:cNvSpPr/>
            <p:nvPr>
              <p:custDataLst>
                <p:tags r:id="rId30"/>
              </p:custDataLst>
            </p:nvPr>
          </p:nvSpPr>
          <p:spPr>
            <a:xfrm>
              <a:off x="4840475" y="5334302"/>
              <a:ext cx="3985933" cy="1391712"/>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6" name="矩形 2"/>
            <p:cNvSpPr/>
            <p:nvPr>
              <p:custDataLst>
                <p:tags r:id="rId31"/>
              </p:custDataLst>
            </p:nvPr>
          </p:nvSpPr>
          <p:spPr>
            <a:xfrm>
              <a:off x="9529226" y="5448654"/>
              <a:ext cx="1880864" cy="65671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7" name="矩形 2"/>
            <p:cNvSpPr/>
            <p:nvPr>
              <p:custDataLst>
                <p:tags r:id="rId32"/>
              </p:custDataLst>
            </p:nvPr>
          </p:nvSpPr>
          <p:spPr>
            <a:xfrm>
              <a:off x="453285" y="6192717"/>
              <a:ext cx="1880864" cy="65671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8" name="矩形 2"/>
            <p:cNvSpPr/>
            <p:nvPr>
              <p:custDataLst>
                <p:tags r:id="rId33"/>
              </p:custDataLst>
            </p:nvPr>
          </p:nvSpPr>
          <p:spPr>
            <a:xfrm>
              <a:off x="4809419" y="4389244"/>
              <a:ext cx="1118082" cy="39038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79" name="矩形 2"/>
            <p:cNvSpPr/>
            <p:nvPr>
              <p:custDataLst>
                <p:tags r:id="rId34"/>
              </p:custDataLst>
            </p:nvPr>
          </p:nvSpPr>
          <p:spPr>
            <a:xfrm>
              <a:off x="1448623" y="4624339"/>
              <a:ext cx="551264" cy="19211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fontAlgn="base"/>
              <a:endParaRPr lang="zh-CN" altLang="en-US" sz="100" strike="noStrike" noProof="1" dirty="0">
                <a:latin typeface="微软雅黑" charset="-122"/>
                <a:ea typeface="微软雅黑" charset="-122"/>
              </a:endParaRPr>
            </a:p>
          </p:txBody>
        </p:sp>
        <p:sp>
          <p:nvSpPr>
            <p:cNvPr id="80" name="矩形 2"/>
            <p:cNvSpPr/>
            <p:nvPr>
              <p:custDataLst>
                <p:tags r:id="rId35"/>
              </p:custDataLst>
            </p:nvPr>
          </p:nvSpPr>
          <p:spPr>
            <a:xfrm>
              <a:off x="9410108" y="3308985"/>
              <a:ext cx="473616" cy="1650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fontAlgn="base"/>
              <a:endParaRPr lang="zh-CN" altLang="en-US" sz="100" strike="noStrike" noProof="1" dirty="0">
                <a:latin typeface="微软雅黑" charset="-122"/>
                <a:ea typeface="微软雅黑" charset="-122"/>
              </a:endParaRPr>
            </a:p>
          </p:txBody>
        </p:sp>
        <p:sp>
          <p:nvSpPr>
            <p:cNvPr id="85" name="任意多边形: 形状 84"/>
            <p:cNvSpPr/>
            <p:nvPr userDrawn="1">
              <p:custDataLst>
                <p:tags r:id="rId36"/>
              </p:custDataLst>
            </p:nvPr>
          </p:nvSpPr>
          <p:spPr>
            <a:xfrm rot="21600000">
              <a:off x="682840" y="5807059"/>
              <a:ext cx="3068231" cy="1060358"/>
            </a:xfrm>
            <a:custGeom>
              <a:avLst/>
              <a:gdLst>
                <a:gd name="connsiteX0" fmla="*/ 1534119 w 3068231"/>
                <a:gd name="connsiteY0" fmla="*/ 0 h 1060358"/>
                <a:gd name="connsiteX1" fmla="*/ 3068231 w 3068231"/>
                <a:gd name="connsiteY1" fmla="*/ 1060358 h 1060358"/>
                <a:gd name="connsiteX2" fmla="*/ 0 w 3068231"/>
                <a:gd name="connsiteY2" fmla="*/ 1060358 h 1060358"/>
              </a:gdLst>
              <a:ahLst/>
              <a:cxnLst>
                <a:cxn ang="0">
                  <a:pos x="connsiteX0" y="connsiteY0"/>
                </a:cxn>
                <a:cxn ang="0">
                  <a:pos x="connsiteX1" y="connsiteY1"/>
                </a:cxn>
                <a:cxn ang="0">
                  <a:pos x="connsiteX2" y="connsiteY2"/>
                </a:cxn>
              </a:cxnLst>
              <a:rect l="l" t="t" r="r" b="b"/>
              <a:pathLst>
                <a:path w="3068231" h="1060358">
                  <a:moveTo>
                    <a:pt x="1534119" y="0"/>
                  </a:moveTo>
                  <a:lnTo>
                    <a:pt x="3068231" y="1060358"/>
                  </a:lnTo>
                  <a:lnTo>
                    <a:pt x="0" y="106035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2" name="矩形 2"/>
            <p:cNvSpPr/>
            <p:nvPr userDrawn="1">
              <p:custDataLst>
                <p:tags r:id="rId37"/>
              </p:custDataLst>
            </p:nvPr>
          </p:nvSpPr>
          <p:spPr>
            <a:xfrm rot="21600000">
              <a:off x="2119266" y="4858049"/>
              <a:ext cx="1170233"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3" name="矩形 2"/>
            <p:cNvSpPr/>
            <p:nvPr userDrawn="1">
              <p:custDataLst>
                <p:tags r:id="rId38"/>
              </p:custDataLst>
            </p:nvPr>
          </p:nvSpPr>
          <p:spPr>
            <a:xfrm rot="21600000">
              <a:off x="2533435" y="5261809"/>
              <a:ext cx="2337371"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sp>
          <p:nvSpPr>
            <p:cNvPr id="84" name="矩形 2"/>
            <p:cNvSpPr/>
            <p:nvPr userDrawn="1">
              <p:custDataLst>
                <p:tags r:id="rId39"/>
              </p:custDataLst>
            </p:nvPr>
          </p:nvSpPr>
          <p:spPr>
            <a:xfrm rot="21600000">
              <a:off x="203255" y="5556297"/>
              <a:ext cx="917435"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ctrTitle" hasCustomPrompt="1"/>
          </p:nvPr>
        </p:nvSpPr>
        <p:spPr>
          <a:xfrm>
            <a:off x="1582579" y="2051685"/>
            <a:ext cx="6159818" cy="1247140"/>
          </a:xfrm>
        </p:spPr>
        <p:txBody>
          <a:bodyPr wrap="square" lIns="90000" tIns="46800" rIns="90000" bIns="46800" anchor="b" anchorCtr="0">
            <a:normAutofit/>
          </a:bodyPr>
          <a:lstStyle>
            <a:lvl1pPr algn="ctr">
              <a:defRPr sz="4500" spc="600" baseline="0">
                <a:solidFill>
                  <a:schemeClr val="accent1"/>
                </a:solidFill>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1582579" y="3308350"/>
            <a:ext cx="6159818" cy="565150"/>
          </a:xfrm>
        </p:spPr>
        <p:txBody>
          <a:bodyPr wrap="square" lIns="90000" tIns="46800" rIns="90000" bIns="46800">
            <a:normAutofit/>
          </a:bodyPr>
          <a:lstStyle>
            <a:lvl1pPr marL="0" indent="0" algn="ctr" eaLnBrk="1" fontAlgn="auto" latinLnBrk="0" hangingPunct="1">
              <a:lnSpc>
                <a:spcPct val="100000"/>
              </a:lnSpc>
              <a:buNone/>
              <a:defRPr sz="2100" u="none" strike="noStrike" kern="1200" cap="none" spc="0" normalizeH="0" baseline="0">
                <a:solidFill>
                  <a:schemeClr val="tx1">
                    <a:lumMod val="50000"/>
                    <a:lumOff val="50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91" name="文本占位符 90"/>
          <p:cNvSpPr>
            <a:spLocks noGrp="1"/>
          </p:cNvSpPr>
          <p:nvPr>
            <p:ph type="body" sz="quarter" idx="13" hasCustomPrompt="1"/>
          </p:nvPr>
        </p:nvSpPr>
        <p:spPr>
          <a:xfrm>
            <a:off x="2940844" y="3921970"/>
            <a:ext cx="1727835" cy="467271"/>
          </a:xfrm>
        </p:spPr>
        <p:txBody>
          <a:bodyPr wrap="square" lIns="90000" tIns="46800" rIns="90000" bIns="46800">
            <a:normAutofit/>
          </a:bodyPr>
          <a:lstStyle>
            <a:lvl1pPr marL="0" indent="0" algn="r">
              <a:buNone/>
              <a:defRPr>
                <a:solidFill>
                  <a:schemeClr val="accent1"/>
                </a:solidFill>
              </a:defRPr>
            </a:lvl1pPr>
          </a:lstStyle>
          <a:p>
            <a:pPr lvl="0" fontAlgn="auto"/>
            <a:r>
              <a:rPr lang="zh-CN" altLang="en-US" strike="noStrike" noProof="1" dirty="0"/>
              <a:t>汇报人姓名</a:t>
            </a:r>
            <a:endParaRPr lang="zh-CN" altLang="en-US" strike="noStrike" noProof="1" dirty="0"/>
          </a:p>
        </p:txBody>
      </p:sp>
      <p:sp>
        <p:nvSpPr>
          <p:cNvPr id="5" name="文本占位符 4"/>
          <p:cNvSpPr>
            <a:spLocks noGrp="1"/>
          </p:cNvSpPr>
          <p:nvPr>
            <p:ph type="body" sz="quarter" idx="14" hasCustomPrompt="1"/>
          </p:nvPr>
        </p:nvSpPr>
        <p:spPr>
          <a:xfrm>
            <a:off x="4705673" y="3924300"/>
            <a:ext cx="1728000" cy="460800"/>
          </a:xfrm>
        </p:spPr>
        <p:txBody>
          <a:bodyPr wrap="square">
            <a:normAutofit/>
          </a:bodyPr>
          <a:lstStyle>
            <a:lvl1pPr marL="0" indent="0" algn="l">
              <a:lnSpc>
                <a:spcPct val="150000"/>
              </a:lnSpc>
              <a:buNone/>
              <a:defRPr>
                <a:solidFill>
                  <a:schemeClr val="accent1"/>
                </a:solidFill>
              </a:defRPr>
            </a:lvl1pPr>
          </a:lstStyle>
          <a:p>
            <a:pPr lvl="0" fontAlgn="auto"/>
            <a:r>
              <a:rPr lang="zh-CN" altLang="en-US" strike="noStrike" noProof="1" dirty="0"/>
              <a:t>汇报日期</a:t>
            </a:r>
            <a:endParaRPr lang="zh-CN" altLang="en-US" strike="noStrike" noProof="1" dirty="0"/>
          </a:p>
        </p:txBody>
      </p:sp>
      <p:sp>
        <p:nvSpPr>
          <p:cNvPr id="16" name="日期占位符 15"/>
          <p:cNvSpPr>
            <a:spLocks noGrp="1"/>
          </p:cNvSpPr>
          <p:nvPr>
            <p:ph type="dt" sz="half" idx="10"/>
            <p:custDataLst>
              <p:tags r:id="rId40"/>
            </p:custDataLst>
          </p:nvPr>
        </p:nvSpPr>
        <p:spPr>
          <a:xfrm>
            <a:off x="660400" y="6350000"/>
            <a:ext cx="2024063" cy="315913"/>
          </a:xfrm>
          <a:prstGeom prst="rect">
            <a:avLst/>
          </a:prstGeom>
        </p:spPr>
        <p:txBody>
          <a:bodyPr vert="horz" wrap="square"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17" name="页脚占位符 16"/>
          <p:cNvSpPr>
            <a:spLocks noGrp="1"/>
          </p:cNvSpPr>
          <p:nvPr>
            <p:ph type="ftr" sz="quarter" idx="11"/>
            <p:custDataLst>
              <p:tags r:id="rId41"/>
            </p:custDataLst>
          </p:nvPr>
        </p:nvSpPr>
        <p:spPr>
          <a:xfrm>
            <a:off x="3087688" y="6350000"/>
            <a:ext cx="2968625" cy="315913"/>
          </a:xfrm>
          <a:prstGeom prst="rect">
            <a:avLst/>
          </a:prstGeom>
        </p:spPr>
        <p:txBody>
          <a:bodyPr vert="horz" wrap="square"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42"/>
            </p:custDataLst>
          </p:nvPr>
        </p:nvSpPr>
        <p:spPr>
          <a:xfrm>
            <a:off x="6457950" y="6350000"/>
            <a:ext cx="2025650" cy="315913"/>
          </a:xfrm>
          <a:prstGeom prst="rect">
            <a:avLst/>
          </a:prstGeom>
        </p:spPr>
        <p:txBody>
          <a:bodyPr vert="horz" wrap="square"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11267" name="组合 9"/>
          <p:cNvGrpSpPr/>
          <p:nvPr/>
        </p:nvGrpSpPr>
        <p:grpSpPr>
          <a:xfrm>
            <a:off x="7305675" y="5808663"/>
            <a:ext cx="1838325" cy="1047750"/>
            <a:chOff x="8387715" y="5596255"/>
            <a:chExt cx="3832225" cy="1250950"/>
          </a:xfrm>
        </p:grpSpPr>
        <p:grpSp>
          <p:nvGrpSpPr>
            <p:cNvPr id="11268"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7" name="内容占位符 6"/>
          <p:cNvSpPr>
            <a:spLocks noGrp="1"/>
          </p:cNvSpPr>
          <p:nvPr>
            <p:ph sz="quarter" idx="13"/>
          </p:nvPr>
        </p:nvSpPr>
        <p:spPr>
          <a:xfrm>
            <a:off x="502448" y="952508"/>
            <a:ext cx="8139178" cy="5388907"/>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2291" name="组合 5"/>
          <p:cNvGrpSpPr/>
          <p:nvPr/>
        </p:nvGrpSpPr>
        <p:grpSpPr>
          <a:xfrm>
            <a:off x="-1587" y="-4762"/>
            <a:ext cx="9155112" cy="6877050"/>
            <a:chOff x="-3113" y="-4319"/>
            <a:chExt cx="12207609" cy="6877151"/>
          </a:xfrm>
        </p:grpSpPr>
        <p:grpSp>
          <p:nvGrpSpPr>
            <p:cNvPr id="12292" name="组合 6"/>
            <p:cNvGrpSpPr/>
            <p:nvPr userDrawn="1"/>
          </p:nvGrpSpPr>
          <p:grpSpPr>
            <a:xfrm rot="-5400000">
              <a:off x="4355938" y="-954005"/>
              <a:ext cx="3487329" cy="12166337"/>
              <a:chOff x="-47557" y="-574659"/>
              <a:chExt cx="2359071" cy="5688544"/>
            </a:xfrm>
          </p:grpSpPr>
          <p:sp>
            <p:nvSpPr>
              <p:cNvPr id="42" name="矩形 2"/>
              <p:cNvSpPr/>
              <p:nvPr>
                <p:custDataLst>
                  <p:tags r:id="rId2"/>
                </p:custDataLst>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p:custDataLst>
                  <p:tags r:id="rId3"/>
                </p:custDataLst>
              </p:nvPr>
            </p:nvSpPr>
            <p:spPr>
              <a:xfrm rot="5400000">
                <a:off x="-335752" y="830695"/>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p:custDataLst>
                  <p:tags r:id="rId4"/>
                </p:custDataLst>
              </p:nvPr>
            </p:nvSpPr>
            <p:spPr>
              <a:xfrm rot="5400000">
                <a:off x="440443" y="1295371"/>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5" name="矩形 2"/>
              <p:cNvSpPr/>
              <p:nvPr>
                <p:custDataLst>
                  <p:tags r:id="rId5"/>
                </p:custDataLst>
              </p:nvPr>
            </p:nvSpPr>
            <p:spPr>
              <a:xfrm rot="5400000">
                <a:off x="315133"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p:custDataLst>
                  <p:tags r:id="rId6"/>
                </p:custDataLst>
              </p:nvPr>
            </p:nvSpPr>
            <p:spPr>
              <a:xfrm rot="5400000">
                <a:off x="906557" y="1633474"/>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p:custDataLst>
                  <p:tags r:id="rId7"/>
                </p:custDataLst>
              </p:nvPr>
            </p:nvSpPr>
            <p:spPr>
              <a:xfrm rot="5400000">
                <a:off x="906557" y="2161638"/>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8" name="矩形 2"/>
              <p:cNvSpPr/>
              <p:nvPr>
                <p:custDataLst>
                  <p:tags r:id="rId8"/>
                </p:custDataLst>
              </p:nvPr>
            </p:nvSpPr>
            <p:spPr>
              <a:xfrm rot="5400000">
                <a:off x="440443" y="2097115"/>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9" name="矩形 2"/>
              <p:cNvSpPr/>
              <p:nvPr>
                <p:custDataLst>
                  <p:tags r:id="rId9"/>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0" name="矩形 2"/>
              <p:cNvSpPr/>
              <p:nvPr>
                <p:custDataLst>
                  <p:tags r:id="rId10"/>
                </p:custDataLst>
              </p:nvPr>
            </p:nvSpPr>
            <p:spPr>
              <a:xfrm rot="5400000">
                <a:off x="486331" y="3963119"/>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1" name="矩形 2"/>
              <p:cNvSpPr/>
              <p:nvPr>
                <p:custDataLst>
                  <p:tags r:id="rId11"/>
                </p:custDataLst>
              </p:nvPr>
            </p:nvSpPr>
            <p:spPr>
              <a:xfrm rot="5400000">
                <a:off x="-380104" y="4106625"/>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2" name="矩形 2"/>
              <p:cNvSpPr/>
              <p:nvPr>
                <p:custDataLst>
                  <p:tags r:id="rId12"/>
                </p:custDataLst>
              </p:nvPr>
            </p:nvSpPr>
            <p:spPr>
              <a:xfrm rot="5400000">
                <a:off x="486331" y="4623670"/>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3" name="矩形 2"/>
              <p:cNvSpPr/>
              <p:nvPr>
                <p:custDataLst>
                  <p:tags r:id="rId13"/>
                </p:custDataLst>
              </p:nvPr>
            </p:nvSpPr>
            <p:spPr>
              <a:xfrm rot="5400000">
                <a:off x="795488" y="4313927"/>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4" name="矩形 2"/>
              <p:cNvSpPr/>
              <p:nvPr>
                <p:custDataLst>
                  <p:tags r:id="rId14"/>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5" name="矩形 2"/>
              <p:cNvSpPr/>
              <p:nvPr>
                <p:custDataLst>
                  <p:tags r:id="rId15"/>
                </p:custDataLst>
              </p:nvPr>
            </p:nvSpPr>
            <p:spPr>
              <a:xfrm rot="5400000">
                <a:off x="1104645" y="3392968"/>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6" name="矩形 2"/>
              <p:cNvSpPr/>
              <p:nvPr>
                <p:custDataLst>
                  <p:tags r:id="rId16"/>
                </p:custDataLst>
              </p:nvPr>
            </p:nvSpPr>
            <p:spPr>
              <a:xfrm rot="5400000">
                <a:off x="-233773" y="2840430"/>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p:custDataLst>
                  <p:tags r:id="rId17"/>
                </p:custDataLst>
              </p:nvPr>
            </p:nvSpPr>
            <p:spPr>
              <a:xfrm rot="5400000">
                <a:off x="-503679" y="-117379"/>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p:custDataLst>
                  <p:tags r:id="rId18"/>
                </p:custDataLst>
              </p:nvPr>
            </p:nvSpPr>
            <p:spPr>
              <a:xfrm rot="5400000">
                <a:off x="151525" y="1207862"/>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9" name="矩形 2"/>
              <p:cNvSpPr/>
              <p:nvPr>
                <p:custDataLst>
                  <p:tags r:id="rId19"/>
                </p:custDataLst>
              </p:nvPr>
            </p:nvSpPr>
            <p:spPr>
              <a:xfrm rot="5400000">
                <a:off x="151525" y="2228647"/>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0" name="矩形 2"/>
              <p:cNvSpPr/>
              <p:nvPr>
                <p:custDataLst>
                  <p:tags r:id="rId20"/>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1" name="矩形 2"/>
              <p:cNvSpPr/>
              <p:nvPr>
                <p:custDataLst>
                  <p:tags r:id="rId21"/>
                </p:custDataLst>
              </p:nvPr>
            </p:nvSpPr>
            <p:spPr>
              <a:xfrm rot="5400000">
                <a:off x="1306477" y="1184505"/>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2" name="矩形 2"/>
              <p:cNvSpPr/>
              <p:nvPr>
                <p:custDataLst>
                  <p:tags r:id="rId22"/>
                </p:custDataLst>
              </p:nvPr>
            </p:nvSpPr>
            <p:spPr>
              <a:xfrm rot="5400000">
                <a:off x="-682378" y="790127"/>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3" name="矩形 2"/>
              <p:cNvSpPr/>
              <p:nvPr>
                <p:custDataLst>
                  <p:tags r:id="rId23"/>
                </p:custDataLst>
              </p:nvPr>
            </p:nvSpPr>
            <p:spPr>
              <a:xfrm rot="5400000">
                <a:off x="-397949" y="2613977"/>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4" name="矩形 2"/>
              <p:cNvSpPr/>
              <p:nvPr>
                <p:custDataLst>
                  <p:tags r:id="rId24"/>
                </p:custDataLst>
              </p:nvPr>
            </p:nvSpPr>
            <p:spPr>
              <a:xfrm rot="5400000">
                <a:off x="360999" y="3725311"/>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5" name="矩形 2"/>
              <p:cNvSpPr/>
              <p:nvPr>
                <p:custDataLst>
                  <p:tags r:id="rId25"/>
                </p:custDataLst>
              </p:nvPr>
            </p:nvSpPr>
            <p:spPr>
              <a:xfrm rot="5400000">
                <a:off x="1277521" y="2767050"/>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6" name="矩形 2"/>
              <p:cNvSpPr/>
              <p:nvPr>
                <p:custDataLst>
                  <p:tags r:id="rId26"/>
                </p:custDataLst>
              </p:nvPr>
            </p:nvSpPr>
            <p:spPr>
              <a:xfrm rot="5400000">
                <a:off x="1881483" y="2071260"/>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7" name="矩形 2"/>
              <p:cNvSpPr/>
              <p:nvPr>
                <p:custDataLst>
                  <p:tags r:id="rId27"/>
                </p:custDataLst>
              </p:nvPr>
            </p:nvSpPr>
            <p:spPr>
              <a:xfrm rot="5400000">
                <a:off x="1687426" y="2534819"/>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8" name="矩形 2"/>
              <p:cNvSpPr/>
              <p:nvPr>
                <p:custDataLst>
                  <p:tags r:id="rId28"/>
                </p:custDataLst>
              </p:nvPr>
            </p:nvSpPr>
            <p:spPr>
              <a:xfrm rot="5400000">
                <a:off x="1501309" y="4232258"/>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9" name="矩形 2"/>
              <p:cNvSpPr/>
              <p:nvPr>
                <p:custDataLst>
                  <p:tags r:id="rId29"/>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0" name="矩形 2"/>
              <p:cNvSpPr/>
              <p:nvPr>
                <p:custDataLst>
                  <p:tags r:id="rId30"/>
                </p:custDataLst>
              </p:nvPr>
            </p:nvSpPr>
            <p:spPr>
              <a:xfrm rot="5400000">
                <a:off x="-470723" y="2255399"/>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1" name="矩形 2"/>
              <p:cNvSpPr/>
              <p:nvPr>
                <p:custDataLst>
                  <p:tags r:id="rId31"/>
                </p:custDataLst>
              </p:nvPr>
            </p:nvSpPr>
            <p:spPr>
              <a:xfrm rot="5400000">
                <a:off x="197721" y="4221695"/>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2" name="矩形 2"/>
              <p:cNvSpPr/>
              <p:nvPr>
                <p:custDataLst>
                  <p:tags r:id="rId32"/>
                </p:custDataLst>
              </p:nvPr>
            </p:nvSpPr>
            <p:spPr>
              <a:xfrm rot="5400000">
                <a:off x="1184624" y="1902046"/>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3" name="矩形 2"/>
              <p:cNvSpPr/>
              <p:nvPr>
                <p:custDataLst>
                  <p:tags r:id="rId33"/>
                </p:custDataLst>
              </p:nvPr>
            </p:nvSpPr>
            <p:spPr>
              <a:xfrm rot="5400000">
                <a:off x="1226531" y="247642"/>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4" name="矩形 2"/>
              <p:cNvSpPr/>
              <p:nvPr>
                <p:custDataLst>
                  <p:tags r:id="rId34"/>
                </p:custDataLst>
              </p:nvPr>
            </p:nvSpPr>
            <p:spPr>
              <a:xfrm rot="5400000">
                <a:off x="2143819" y="3999340"/>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nvGrpSpPr>
            <p:cNvPr id="12326" name="组合 7"/>
            <p:cNvGrpSpPr/>
            <p:nvPr userDrawn="1"/>
          </p:nvGrpSpPr>
          <p:grpSpPr>
            <a:xfrm rot="5400000">
              <a:off x="4376571" y="-4384003"/>
              <a:ext cx="3448241" cy="12207609"/>
              <a:chOff x="-21115" y="-576311"/>
              <a:chExt cx="2332629" cy="5707841"/>
            </a:xfrm>
          </p:grpSpPr>
          <p:sp>
            <p:nvSpPr>
              <p:cNvPr id="9" name="矩形 2"/>
              <p:cNvSpPr/>
              <p:nvPr>
                <p:custDataLst>
                  <p:tags r:id="rId35"/>
                </p:custDataLst>
              </p:nvPr>
            </p:nvSpPr>
            <p:spPr>
              <a:xfrm rot="5400000">
                <a:off x="-594199" y="2071882"/>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 name="矩形 2"/>
              <p:cNvSpPr/>
              <p:nvPr>
                <p:custDataLst>
                  <p:tags r:id="rId36"/>
                </p:custDataLst>
              </p:nvPr>
            </p:nvSpPr>
            <p:spPr>
              <a:xfrm rot="5400000">
                <a:off x="-335752" y="830695"/>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p:custDataLst>
                  <p:tags r:id="rId37"/>
                </p:custDataLst>
              </p:nvPr>
            </p:nvSpPr>
            <p:spPr>
              <a:xfrm rot="5400000">
                <a:off x="440443" y="1295371"/>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2" name="矩形 2"/>
              <p:cNvSpPr/>
              <p:nvPr>
                <p:custDataLst>
                  <p:tags r:id="rId38"/>
                </p:custDataLst>
              </p:nvPr>
            </p:nvSpPr>
            <p:spPr>
              <a:xfrm rot="5400000">
                <a:off x="315133"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p:custDataLst>
                  <p:tags r:id="rId39"/>
                </p:custDataLst>
              </p:nvPr>
            </p:nvSpPr>
            <p:spPr>
              <a:xfrm rot="5400000">
                <a:off x="906557" y="1633474"/>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p:custDataLst>
                  <p:tags r:id="rId40"/>
                </p:custDataLst>
              </p:nvPr>
            </p:nvSpPr>
            <p:spPr>
              <a:xfrm rot="5400000">
                <a:off x="906557" y="2161638"/>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p:custDataLst>
                  <p:tags r:id="rId41"/>
                </p:custDataLst>
              </p:nvPr>
            </p:nvSpPr>
            <p:spPr>
              <a:xfrm rot="5400000">
                <a:off x="440443" y="2097115"/>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p:custDataLst>
                  <p:tags r:id="rId42"/>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p:custDataLst>
                  <p:tags r:id="rId43"/>
                </p:custDataLst>
              </p:nvPr>
            </p:nvSpPr>
            <p:spPr>
              <a:xfrm rot="5400000">
                <a:off x="486331" y="3963119"/>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p:custDataLst>
                  <p:tags r:id="rId44"/>
                </p:custDataLst>
              </p:nvPr>
            </p:nvSpPr>
            <p:spPr>
              <a:xfrm rot="5400000">
                <a:off x="-354178" y="4124270"/>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p:custDataLst>
                  <p:tags r:id="rId45"/>
                </p:custDataLst>
              </p:nvPr>
            </p:nvSpPr>
            <p:spPr>
              <a:xfrm rot="5400000">
                <a:off x="486331" y="4623670"/>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p:custDataLst>
                  <p:tags r:id="rId46"/>
                </p:custDataLst>
              </p:nvPr>
            </p:nvSpPr>
            <p:spPr>
              <a:xfrm rot="5400000">
                <a:off x="795488" y="4313927"/>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p:custDataLst>
                  <p:tags r:id="rId47"/>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2" name="矩形 2"/>
              <p:cNvSpPr/>
              <p:nvPr>
                <p:custDataLst>
                  <p:tags r:id="rId48"/>
                </p:custDataLst>
              </p:nvPr>
            </p:nvSpPr>
            <p:spPr>
              <a:xfrm rot="5400000">
                <a:off x="1104645" y="3392968"/>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3" name="矩形 2"/>
              <p:cNvSpPr/>
              <p:nvPr>
                <p:custDataLst>
                  <p:tags r:id="rId49"/>
                </p:custDataLst>
              </p:nvPr>
            </p:nvSpPr>
            <p:spPr>
              <a:xfrm rot="5400000">
                <a:off x="-233773" y="2840430"/>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4" name="矩形 2"/>
              <p:cNvSpPr/>
              <p:nvPr>
                <p:custDataLst>
                  <p:tags r:id="rId50"/>
                </p:custDataLst>
              </p:nvPr>
            </p:nvSpPr>
            <p:spPr>
              <a:xfrm rot="5400000">
                <a:off x="-475384" y="-119031"/>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5" name="矩形 2"/>
              <p:cNvSpPr/>
              <p:nvPr>
                <p:custDataLst>
                  <p:tags r:id="rId51"/>
                </p:custDataLst>
              </p:nvPr>
            </p:nvSpPr>
            <p:spPr>
              <a:xfrm rot="5400000">
                <a:off x="151525" y="1207862"/>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6" name="矩形 2"/>
              <p:cNvSpPr/>
              <p:nvPr>
                <p:custDataLst>
                  <p:tags r:id="rId52"/>
                </p:custDataLst>
              </p:nvPr>
            </p:nvSpPr>
            <p:spPr>
              <a:xfrm rot="5400000">
                <a:off x="151525" y="2228647"/>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7" name="矩形 2"/>
              <p:cNvSpPr/>
              <p:nvPr>
                <p:custDataLst>
                  <p:tags r:id="rId53"/>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8" name="矩形 2"/>
              <p:cNvSpPr/>
              <p:nvPr>
                <p:custDataLst>
                  <p:tags r:id="rId54"/>
                </p:custDataLst>
              </p:nvPr>
            </p:nvSpPr>
            <p:spPr>
              <a:xfrm rot="5400000">
                <a:off x="1306477" y="1184505"/>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9" name="矩形 2"/>
              <p:cNvSpPr/>
              <p:nvPr>
                <p:custDataLst>
                  <p:tags r:id="rId55"/>
                </p:custDataLst>
              </p:nvPr>
            </p:nvSpPr>
            <p:spPr>
              <a:xfrm rot="5400000">
                <a:off x="-663621" y="782535"/>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0" name="矩形 2"/>
              <p:cNvSpPr/>
              <p:nvPr>
                <p:custDataLst>
                  <p:tags r:id="rId56"/>
                </p:custDataLst>
              </p:nvPr>
            </p:nvSpPr>
            <p:spPr>
              <a:xfrm rot="5400000">
                <a:off x="-371507" y="2638325"/>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1" name="矩形 2"/>
              <p:cNvSpPr/>
              <p:nvPr>
                <p:custDataLst>
                  <p:tags r:id="rId57"/>
                </p:custDataLst>
              </p:nvPr>
            </p:nvSpPr>
            <p:spPr>
              <a:xfrm rot="5400000">
                <a:off x="360999" y="3725311"/>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2" name="矩形 2"/>
              <p:cNvSpPr/>
              <p:nvPr>
                <p:custDataLst>
                  <p:tags r:id="rId58"/>
                </p:custDataLst>
              </p:nvPr>
            </p:nvSpPr>
            <p:spPr>
              <a:xfrm rot="5400000">
                <a:off x="1277521" y="2767050"/>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3" name="矩形 2"/>
              <p:cNvSpPr/>
              <p:nvPr>
                <p:custDataLst>
                  <p:tags r:id="rId59"/>
                </p:custDataLst>
              </p:nvPr>
            </p:nvSpPr>
            <p:spPr>
              <a:xfrm rot="5400000">
                <a:off x="1881483" y="2071260"/>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4" name="矩形 2"/>
              <p:cNvSpPr/>
              <p:nvPr>
                <p:custDataLst>
                  <p:tags r:id="rId60"/>
                </p:custDataLst>
              </p:nvPr>
            </p:nvSpPr>
            <p:spPr>
              <a:xfrm rot="5400000">
                <a:off x="1687426" y="2534819"/>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5" name="矩形 2"/>
              <p:cNvSpPr/>
              <p:nvPr>
                <p:custDataLst>
                  <p:tags r:id="rId61"/>
                </p:custDataLst>
              </p:nvPr>
            </p:nvSpPr>
            <p:spPr>
              <a:xfrm rot="5400000">
                <a:off x="1501309" y="4232258"/>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6" name="矩形 2"/>
              <p:cNvSpPr/>
              <p:nvPr>
                <p:custDataLst>
                  <p:tags r:id="rId62"/>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7" name="矩形 2"/>
              <p:cNvSpPr/>
              <p:nvPr>
                <p:custDataLst>
                  <p:tags r:id="rId63"/>
                </p:custDataLst>
              </p:nvPr>
            </p:nvSpPr>
            <p:spPr>
              <a:xfrm rot="5400000">
                <a:off x="-478085" y="2268381"/>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8" name="矩形 2"/>
              <p:cNvSpPr/>
              <p:nvPr>
                <p:custDataLst>
                  <p:tags r:id="rId64"/>
                </p:custDataLst>
              </p:nvPr>
            </p:nvSpPr>
            <p:spPr>
              <a:xfrm rot="5400000">
                <a:off x="197721" y="4221695"/>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9" name="矩形 2"/>
              <p:cNvSpPr/>
              <p:nvPr>
                <p:custDataLst>
                  <p:tags r:id="rId65"/>
                </p:custDataLst>
              </p:nvPr>
            </p:nvSpPr>
            <p:spPr>
              <a:xfrm rot="5400000">
                <a:off x="1184624" y="1902046"/>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0" name="矩形 2"/>
              <p:cNvSpPr/>
              <p:nvPr>
                <p:custDataLst>
                  <p:tags r:id="rId66"/>
                </p:custDataLst>
              </p:nvPr>
            </p:nvSpPr>
            <p:spPr>
              <a:xfrm rot="5400000">
                <a:off x="1226531" y="247642"/>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1" name="矩形 2"/>
              <p:cNvSpPr/>
              <p:nvPr>
                <p:custDataLst>
                  <p:tags r:id="rId67"/>
                </p:custDataLst>
              </p:nvPr>
            </p:nvSpPr>
            <p:spPr>
              <a:xfrm rot="5400000">
                <a:off x="2143819" y="3999340"/>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76" name="矩形 75"/>
          <p:cNvSpPr/>
          <p:nvPr>
            <p:custDataLst>
              <p:tags r:id="rId68"/>
            </p:custDataLst>
          </p:nvPr>
        </p:nvSpPr>
        <p:spPr>
          <a:xfrm>
            <a:off x="0" y="-19050"/>
            <a:ext cx="9140825" cy="6873875"/>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hasCustomPrompt="1"/>
          </p:nvPr>
        </p:nvSpPr>
        <p:spPr>
          <a:xfrm>
            <a:off x="1353026" y="2473325"/>
            <a:ext cx="6265069" cy="1743075"/>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accent1"/>
                </a:solidFill>
                <a:uFillTx/>
                <a:latin typeface="Arial" panose="020B0604020202020204" pitchFamily="34" charset="0"/>
                <a:ea typeface="汉仪旗黑-85S" pitchFamily="18" charset="-122"/>
                <a:cs typeface="+mj-cs"/>
                <a:sym typeface="+mn-ea"/>
              </a:defRPr>
            </a:lvl1pPr>
          </a:lstStyle>
          <a:p>
            <a:pPr lvl="0" fontAlgn="auto"/>
            <a:r>
              <a:rPr strike="noStrike" noProof="1" dirty="0">
                <a:sym typeface="+mn-ea"/>
              </a:rPr>
              <a:t>单击此处编辑标题</a:t>
            </a:r>
            <a:endParaRPr strike="noStrike" noProof="1" dirty="0">
              <a:sym typeface="+mn-ea"/>
            </a:endParaRPr>
          </a:p>
        </p:txBody>
      </p:sp>
      <p:sp>
        <p:nvSpPr>
          <p:cNvPr id="3" name="日期占位符 2"/>
          <p:cNvSpPr>
            <a:spLocks noGrp="1"/>
          </p:cNvSpPr>
          <p:nvPr>
            <p:ph type="dt" sz="half" idx="10"/>
            <p:custDataLst>
              <p:tags r:id="rId69"/>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70"/>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1"/>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3315" name="组合 9"/>
          <p:cNvGrpSpPr/>
          <p:nvPr/>
        </p:nvGrpSpPr>
        <p:grpSpPr>
          <a:xfrm>
            <a:off x="7305675" y="5808663"/>
            <a:ext cx="1838325" cy="1047750"/>
            <a:chOff x="8387715" y="5596255"/>
            <a:chExt cx="3832225" cy="1250950"/>
          </a:xfrm>
        </p:grpSpPr>
        <p:grpSp>
          <p:nvGrpSpPr>
            <p:cNvPr id="13316"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p:txBody>
          <a:bodyPr lIns="90000" tIns="46800" rIns="90000" bIns="46800">
            <a:normAutofit/>
          </a:body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p:custDataLst>
              <p:tags r:id="rId2"/>
            </p:custDataLst>
          </p:nvPr>
        </p:nvSpPr>
        <p:spPr>
          <a:xfrm>
            <a:off x="276225" y="400050"/>
            <a:ext cx="8572500" cy="594995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dirty="0">
              <a:sym typeface="+mn-ea"/>
            </a:endParaRPr>
          </a:p>
        </p:txBody>
      </p:sp>
      <p:grpSp>
        <p:nvGrpSpPr>
          <p:cNvPr id="14340" name="组合 11"/>
          <p:cNvGrpSpPr/>
          <p:nvPr/>
        </p:nvGrpSpPr>
        <p:grpSpPr>
          <a:xfrm>
            <a:off x="276225" y="396875"/>
            <a:ext cx="8867775" cy="6459538"/>
            <a:chOff x="581" y="626"/>
            <a:chExt cx="18620" cy="10171"/>
          </a:xfrm>
        </p:grpSpPr>
        <p:grpSp>
          <p:nvGrpSpPr>
            <p:cNvPr id="14341" name="组合 10"/>
            <p:cNvGrpSpPr/>
            <p:nvPr userDrawn="1"/>
          </p:nvGrpSpPr>
          <p:grpSpPr>
            <a:xfrm>
              <a:off x="581" y="626"/>
              <a:ext cx="1021" cy="626"/>
              <a:chOff x="581" y="626"/>
              <a:chExt cx="1021" cy="626"/>
            </a:xfrm>
          </p:grpSpPr>
          <p:sp>
            <p:nvSpPr>
              <p:cNvPr id="9" name="等腰三角形 8"/>
              <p:cNvSpPr/>
              <p:nvPr userDrawn="1">
                <p:custDataLst>
                  <p:tags r:id="rId3"/>
                </p:custDataLst>
              </p:nvPr>
            </p:nvSpPr>
            <p:spPr>
              <a:xfrm rot="10800000">
                <a:off x="581" y="626"/>
                <a:ext cx="577" cy="390"/>
              </a:xfrm>
              <a:prstGeom prst="triangle">
                <a:avLst/>
              </a:prstGeom>
              <a:solidFill>
                <a:srgbClr val="FBE5D6"/>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00" strike="noStrike" noProof="1"/>
              </a:p>
            </p:txBody>
          </p:sp>
          <p:sp>
            <p:nvSpPr>
              <p:cNvPr id="14" name="等腰三角形 13"/>
              <p:cNvSpPr/>
              <p:nvPr userDrawn="1">
                <p:custDataLst>
                  <p:tags r:id="rId4"/>
                </p:custDataLst>
              </p:nvPr>
            </p:nvSpPr>
            <p:spPr>
              <a:xfrm rot="10800000">
                <a:off x="1158" y="1016"/>
                <a:ext cx="444" cy="237"/>
              </a:xfrm>
              <a:prstGeom prst="triangle">
                <a:avLst/>
              </a:prstGeom>
              <a:solidFill>
                <a:srgbClr val="4472C4">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00" strike="noStrike" noProof="1"/>
              </a:p>
            </p:txBody>
          </p:sp>
        </p:grpSp>
        <p:grpSp>
          <p:nvGrpSpPr>
            <p:cNvPr id="14344" name="组合 9"/>
            <p:cNvGrpSpPr/>
            <p:nvPr userDrawn="1"/>
          </p:nvGrpSpPr>
          <p:grpSpPr>
            <a:xfrm>
              <a:off x="15341" y="9147"/>
              <a:ext cx="3860" cy="1650"/>
              <a:chOff x="8387715" y="5596255"/>
              <a:chExt cx="3832225" cy="1250950"/>
            </a:xfrm>
          </p:grpSpPr>
          <p:grpSp>
            <p:nvGrpSpPr>
              <p:cNvPr id="14345" name="组合 7"/>
              <p:cNvGrpSpPr/>
              <p:nvPr userDrawn="1"/>
            </p:nvGrpSpPr>
            <p:grpSpPr>
              <a:xfrm>
                <a:off x="8387715" y="5596255"/>
                <a:ext cx="3832225" cy="1250950"/>
                <a:chOff x="8387715" y="5596255"/>
                <a:chExt cx="3832225" cy="1250950"/>
              </a:xfrm>
            </p:grpSpPr>
            <p:sp>
              <p:nvSpPr>
                <p:cNvPr id="44" name="矩形 2"/>
                <p:cNvSpPr/>
                <p:nvPr userDrawn="1">
                  <p:custDataLst>
                    <p:tags r:id="rId5"/>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6"/>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7"/>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8"/>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9"/>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2" name="标题 1"/>
          <p:cNvSpPr>
            <a:spLocks noGrp="1"/>
          </p:cNvSpPr>
          <p:nvPr>
            <p:ph type="title" hasCustomPrompt="1"/>
          </p:nvPr>
        </p:nvSpPr>
        <p:spPr>
          <a:xfrm>
            <a:off x="961200" y="1249200"/>
            <a:ext cx="7219800" cy="723600"/>
          </a:xfrm>
        </p:spPr>
        <p:txBody>
          <a:bodyPr lIns="90000" tIns="46800" rIns="90000" bIns="46800" anchor="ctr">
            <a:normAutofit/>
          </a:bodyPr>
          <a:lstStyle>
            <a:lvl1pPr>
              <a:defRPr sz="24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960835" y="2163600"/>
            <a:ext cx="721995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3" name="日期占位符 2"/>
          <p:cNvSpPr>
            <a:spLocks noGrp="1"/>
          </p:cNvSpPr>
          <p:nvPr>
            <p:ph type="dt" sz="half" idx="10"/>
            <p:custDataLst>
              <p:tags r:id="rId11"/>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2"/>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grpSp>
        <p:nvGrpSpPr>
          <p:cNvPr id="15363" name="组合 11"/>
          <p:cNvGrpSpPr/>
          <p:nvPr/>
        </p:nvGrpSpPr>
        <p:grpSpPr>
          <a:xfrm>
            <a:off x="8205788" y="4510088"/>
            <a:ext cx="863600" cy="2249487"/>
            <a:chOff x="16538" y="5689"/>
            <a:chExt cx="2539" cy="4957"/>
          </a:xfrm>
        </p:grpSpPr>
        <p:sp>
          <p:nvSpPr>
            <p:cNvPr id="41"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5"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6"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7"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6" name="矩形 5"/>
          <p:cNvSpPr/>
          <p:nvPr>
            <p:custDataLst>
              <p:tags r:id="rId13"/>
            </p:custDataLst>
          </p:nvPr>
        </p:nvSpPr>
        <p:spPr>
          <a:xfrm>
            <a:off x="-11112" y="-3175"/>
            <a:ext cx="3643313" cy="6858000"/>
          </a:xfrm>
          <a:prstGeom prst="rect">
            <a:avLst/>
          </a:prstGeom>
          <a:solidFill>
            <a:schemeClr val="tx2"/>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fontAlgn="base"/>
            <a:endParaRPr lang="zh-CN" altLang="en-US" sz="100" strike="noStrike" noProof="1"/>
          </a:p>
        </p:txBody>
      </p:sp>
      <p:sp>
        <p:nvSpPr>
          <p:cNvPr id="2" name="标题 1"/>
          <p:cNvSpPr>
            <a:spLocks noGrp="1"/>
          </p:cNvSpPr>
          <p:nvPr>
            <p:ph type="title" hasCustomPrompt="1"/>
          </p:nvPr>
        </p:nvSpPr>
        <p:spPr>
          <a:xfrm>
            <a:off x="437400" y="770400"/>
            <a:ext cx="2970000" cy="882000"/>
          </a:xfrm>
        </p:spPr>
        <p:txBody>
          <a:bodyPr lIns="90000" tIns="46800" rIns="90000" bIns="46800" anchor="ctr">
            <a:normAutofit/>
          </a:bodyPr>
          <a:lstStyle>
            <a:lvl1pPr>
              <a:defRPr sz="27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440100" y="1764000"/>
            <a:ext cx="29673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3825900" y="769938"/>
            <a:ext cx="486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16387" name="组合 5"/>
          <p:cNvGrpSpPr/>
          <p:nvPr/>
        </p:nvGrpSpPr>
        <p:grpSpPr>
          <a:xfrm>
            <a:off x="8205788" y="4510088"/>
            <a:ext cx="863600" cy="2249487"/>
            <a:chOff x="16538" y="5689"/>
            <a:chExt cx="2539" cy="4957"/>
          </a:xfrm>
        </p:grpSpPr>
        <p:sp>
          <p:nvSpPr>
            <p:cNvPr id="8"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 name="矩形 9"/>
          <p:cNvSpPr/>
          <p:nvPr>
            <p:custDataLst>
              <p:tags r:id="rId13"/>
            </p:custDataLst>
          </p:nvPr>
        </p:nvSpPr>
        <p:spPr>
          <a:xfrm>
            <a:off x="0" y="0"/>
            <a:ext cx="9144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sp>
        <p:nvSpPr>
          <p:cNvPr id="2" name="标题 1"/>
          <p:cNvSpPr>
            <a:spLocks noGrp="1"/>
          </p:cNvSpPr>
          <p:nvPr>
            <p:ph type="title"/>
          </p:nvPr>
        </p:nvSpPr>
        <p:spPr>
          <a:xfrm>
            <a:off x="459000" y="656655"/>
            <a:ext cx="8232300" cy="750945"/>
          </a:xfrm>
        </p:spPr>
        <p:txBody>
          <a:bodyPr lIns="90000" tIns="46800" rIns="90000" bIns="46800" anchor="ctr">
            <a:normAutofit/>
          </a:bodyPr>
          <a:lstStyle>
            <a:lvl1pPr algn="ctr">
              <a:defRPr sz="27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文本占位符 6"/>
          <p:cNvSpPr>
            <a:spLocks noGrp="1"/>
          </p:cNvSpPr>
          <p:nvPr>
            <p:ph type="body" sz="quarter" idx="13"/>
          </p:nvPr>
        </p:nvSpPr>
        <p:spPr>
          <a:xfrm>
            <a:off x="459000" y="1659600"/>
            <a:ext cx="8231981"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459581" y="2808000"/>
            <a:ext cx="82242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7411" name="组合 5"/>
          <p:cNvGrpSpPr/>
          <p:nvPr/>
        </p:nvGrpSpPr>
        <p:grpSpPr>
          <a:xfrm>
            <a:off x="39688" y="15875"/>
            <a:ext cx="2198687" cy="1076325"/>
            <a:chOff x="84" y="24"/>
            <a:chExt cx="4617" cy="1695"/>
          </a:xfrm>
        </p:grpSpPr>
        <p:sp>
          <p:nvSpPr>
            <p:cNvPr id="41" name="矩形 2"/>
            <p:cNvSpPr/>
            <p:nvPr userDrawn="1">
              <p:custDataLst>
                <p:tags r:id="rId2"/>
              </p:custDataLst>
            </p:nvPr>
          </p:nvSpPr>
          <p:spPr>
            <a:xfrm rot="10800000">
              <a:off x="952" y="24"/>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userDrawn="1">
              <p:custDataLst>
                <p:tags r:id="rId3"/>
              </p:custDataLst>
            </p:nvPr>
          </p:nvSpPr>
          <p:spPr>
            <a:xfrm rot="10800000">
              <a:off x="2379" y="618"/>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userDrawn="1">
              <p:custDataLst>
                <p:tags r:id="rId4"/>
              </p:custDataLst>
            </p:nvPr>
          </p:nvSpPr>
          <p:spPr>
            <a:xfrm rot="10800000">
              <a:off x="1589" y="618"/>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userDrawn="1">
              <p:custDataLst>
                <p:tags r:id="rId5"/>
              </p:custDataLst>
            </p:nvPr>
          </p:nvSpPr>
          <p:spPr>
            <a:xfrm rot="10800000">
              <a:off x="2020" y="236"/>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userDrawn="1">
              <p:custDataLst>
                <p:tags r:id="rId6"/>
              </p:custDataLst>
            </p:nvPr>
          </p:nvSpPr>
          <p:spPr>
            <a:xfrm rot="10800000">
              <a:off x="2866" y="410"/>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7"/>
              </p:custDataLst>
            </p:nvPr>
          </p:nvSpPr>
          <p:spPr>
            <a:xfrm rot="10800000">
              <a:off x="191" y="497"/>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userDrawn="1">
              <p:custDataLst>
                <p:tags r:id="rId8"/>
              </p:custDataLst>
            </p:nvPr>
          </p:nvSpPr>
          <p:spPr>
            <a:xfrm rot="10800000">
              <a:off x="2558" y="24"/>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5" name="矩形 2"/>
            <p:cNvSpPr/>
            <p:nvPr userDrawn="1">
              <p:custDataLst>
                <p:tags r:id="rId9"/>
              </p:custDataLst>
            </p:nvPr>
          </p:nvSpPr>
          <p:spPr>
            <a:xfrm rot="10800000">
              <a:off x="3877" y="378"/>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6" name="矩形 2"/>
            <p:cNvSpPr/>
            <p:nvPr userDrawn="1">
              <p:custDataLst>
                <p:tags r:id="rId10"/>
              </p:custDataLst>
            </p:nvPr>
          </p:nvSpPr>
          <p:spPr>
            <a:xfrm rot="10800000">
              <a:off x="84" y="24"/>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7" name="矩形 2"/>
            <p:cNvSpPr/>
            <p:nvPr userDrawn="1">
              <p:custDataLst>
                <p:tags r:id="rId11"/>
              </p:custDataLst>
            </p:nvPr>
          </p:nvSpPr>
          <p:spPr>
            <a:xfrm rot="10800000">
              <a:off x="3301" y="41"/>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12"/>
              </p:custDataLst>
            </p:nvPr>
          </p:nvSpPr>
          <p:spPr>
            <a:xfrm rot="10800000">
              <a:off x="4493" y="236"/>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8" name="矩形 7"/>
          <p:cNvSpPr/>
          <p:nvPr>
            <p:custDataLst>
              <p:tags r:id="rId13"/>
            </p:custDataLst>
          </p:nvPr>
        </p:nvSpPr>
        <p:spPr>
          <a:xfrm>
            <a:off x="0" y="5029200"/>
            <a:ext cx="9144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sp>
        <p:nvSpPr>
          <p:cNvPr id="2" name="标题 1"/>
          <p:cNvSpPr>
            <a:spLocks noGrp="1"/>
          </p:cNvSpPr>
          <p:nvPr>
            <p:ph type="title"/>
          </p:nvPr>
        </p:nvSpPr>
        <p:spPr>
          <a:xfrm>
            <a:off x="453600" y="524511"/>
            <a:ext cx="8232300" cy="710289"/>
          </a:xfrm>
        </p:spPr>
        <p:txBody>
          <a:bodyPr lIns="90000" tIns="46800" rIns="90000" bIns="46800" anchor="ctr">
            <a:normAutofit/>
          </a:bodyPr>
          <a:lstStyle>
            <a:lvl1pPr algn="ctr">
              <a:defRPr sz="24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53628" y="1681200"/>
            <a:ext cx="82431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445500" y="5180400"/>
            <a:ext cx="82512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18435" name="组合 11"/>
          <p:cNvGrpSpPr/>
          <p:nvPr/>
        </p:nvGrpSpPr>
        <p:grpSpPr>
          <a:xfrm>
            <a:off x="8205788" y="4510088"/>
            <a:ext cx="863600" cy="2249487"/>
            <a:chOff x="16538" y="5689"/>
            <a:chExt cx="2539" cy="4957"/>
          </a:xfrm>
        </p:grpSpPr>
        <p:sp>
          <p:nvSpPr>
            <p:cNvPr id="8" name="矩形 2"/>
            <p:cNvSpPr/>
            <p:nvPr userDrawn="1">
              <p:custDataLst>
                <p:tags r:id="rId2"/>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userDrawn="1">
              <p:custDataLst>
                <p:tags r:id="rId3"/>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userDrawn="1">
              <p:custDataLst>
                <p:tags r:id="rId4"/>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userDrawn="1">
              <p:custDataLst>
                <p:tags r:id="rId5"/>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userDrawn="1">
              <p:custDataLst>
                <p:tags r:id="rId6"/>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userDrawn="1">
              <p:custDataLst>
                <p:tags r:id="rId7"/>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userDrawn="1">
              <p:custDataLst>
                <p:tags r:id="rId8"/>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userDrawn="1">
              <p:custDataLst>
                <p:tags r:id="rId9"/>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userDrawn="1">
              <p:custDataLst>
                <p:tags r:id="rId10"/>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2" name="矩形 2"/>
            <p:cNvSpPr/>
            <p:nvPr userDrawn="1">
              <p:custDataLst>
                <p:tags r:id="rId11"/>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3" name="矩形 2"/>
            <p:cNvSpPr/>
            <p:nvPr userDrawn="1">
              <p:custDataLst>
                <p:tags r:id="rId12"/>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 name="矩形 9"/>
          <p:cNvSpPr/>
          <p:nvPr>
            <p:custDataLst>
              <p:tags r:id="rId13"/>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sp>
        <p:nvSpPr>
          <p:cNvPr id="2" name="标题 1"/>
          <p:cNvSpPr>
            <a:spLocks noGrp="1"/>
          </p:cNvSpPr>
          <p:nvPr>
            <p:ph type="title"/>
          </p:nvPr>
        </p:nvSpPr>
        <p:spPr>
          <a:xfrm>
            <a:off x="434700" y="237600"/>
            <a:ext cx="8278200" cy="4863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34700" y="1663200"/>
            <a:ext cx="40068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4681800" y="1663200"/>
            <a:ext cx="40257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vl2pPr>
              <a:defRPr baseline="0">
                <a:solidFill>
                  <a:schemeClr val="tx1">
                    <a:lumMod val="85000"/>
                    <a:lumOff val="15000"/>
                  </a:schemeClr>
                </a:solidFill>
                <a:latin typeface="Arial" panose="020B0604020202020204" pitchFamily="34" charset="0"/>
                <a:ea typeface="微软雅黑" charset="-122"/>
              </a:defRPr>
            </a:lvl2pPr>
            <a:lvl3pPr>
              <a:defRPr baseline="0">
                <a:solidFill>
                  <a:schemeClr val="tx1">
                    <a:lumMod val="85000"/>
                    <a:lumOff val="15000"/>
                  </a:schemeClr>
                </a:solidFill>
                <a:latin typeface="Arial" panose="020B0604020202020204" pitchFamily="34" charset="0"/>
                <a:ea typeface="微软雅黑" charset="-122"/>
              </a:defRPr>
            </a:lvl3pPr>
            <a:lvl4pPr>
              <a:defRPr baseline="0">
                <a:solidFill>
                  <a:schemeClr val="tx1">
                    <a:lumMod val="85000"/>
                    <a:lumOff val="15000"/>
                  </a:schemeClr>
                </a:solidFill>
                <a:latin typeface="Arial" panose="020B0604020202020204" pitchFamily="34" charset="0"/>
                <a:ea typeface="微软雅黑" charset="-122"/>
              </a:defRPr>
            </a:lvl4pPr>
            <a:lvl5pPr>
              <a:defRPr baseline="0">
                <a:solidFill>
                  <a:schemeClr val="tx1">
                    <a:lumMod val="85000"/>
                    <a:lumOff val="15000"/>
                  </a:schemeClr>
                </a:solidFill>
                <a:latin typeface="Arial" panose="020B0604020202020204" pitchFamily="34" charset="0"/>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429300" y="4816800"/>
            <a:ext cx="40068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4689900" y="4813200"/>
            <a:ext cx="40257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14"/>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15"/>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16"/>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8850"/>
            <a:ext cx="9144000" cy="49403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00" strike="noStrike" noProof="1">
              <a:sym typeface="+mn-ea"/>
            </a:endParaRPr>
          </a:p>
        </p:txBody>
      </p:sp>
      <p:grpSp>
        <p:nvGrpSpPr>
          <p:cNvPr id="19460" name="组合 20"/>
          <p:cNvGrpSpPr/>
          <p:nvPr/>
        </p:nvGrpSpPr>
        <p:grpSpPr>
          <a:xfrm>
            <a:off x="39688" y="15875"/>
            <a:ext cx="9045575" cy="6743700"/>
            <a:chOff x="53340" y="15240"/>
            <a:chExt cx="12060555" cy="6744970"/>
          </a:xfrm>
        </p:grpSpPr>
        <p:grpSp>
          <p:nvGrpSpPr>
            <p:cNvPr id="19461" name="组合 11"/>
            <p:cNvGrpSpPr/>
            <p:nvPr userDrawn="1"/>
          </p:nvGrpSpPr>
          <p:grpSpPr>
            <a:xfrm>
              <a:off x="10501630" y="3612515"/>
              <a:ext cx="1612265" cy="3147695"/>
              <a:chOff x="16538" y="5689"/>
              <a:chExt cx="2539" cy="4957"/>
            </a:xfrm>
          </p:grpSpPr>
          <p:sp>
            <p:nvSpPr>
              <p:cNvPr id="8" name="矩形 2"/>
              <p:cNvSpPr/>
              <p:nvPr userDrawn="1">
                <p:custDataLst>
                  <p:tags r:id="rId3"/>
                </p:custDataLst>
              </p:nvPr>
            </p:nvSpPr>
            <p:spPr>
              <a:xfrm>
                <a:off x="16538" y="9249"/>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 name="矩形 2"/>
              <p:cNvSpPr/>
              <p:nvPr userDrawn="1">
                <p:custDataLst>
                  <p:tags r:id="rId4"/>
                </p:custDataLst>
              </p:nvPr>
            </p:nvSpPr>
            <p:spPr>
              <a:xfrm>
                <a:off x="18437" y="8546"/>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userDrawn="1">
                <p:custDataLst>
                  <p:tags r:id="rId5"/>
                </p:custDataLst>
              </p:nvPr>
            </p:nvSpPr>
            <p:spPr>
              <a:xfrm>
                <a:off x="17606" y="8546"/>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userDrawn="1">
                <p:custDataLst>
                  <p:tags r:id="rId6"/>
                </p:custDataLst>
              </p:nvPr>
            </p:nvSpPr>
            <p:spPr>
              <a:xfrm>
                <a:off x="18539" y="9084"/>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userDrawn="1">
                <p:custDataLst>
                  <p:tags r:id="rId7"/>
                </p:custDataLst>
              </p:nvPr>
            </p:nvSpPr>
            <p:spPr>
              <a:xfrm>
                <a:off x="18642" y="9782"/>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userDrawn="1">
                <p:custDataLst>
                  <p:tags r:id="rId8"/>
                </p:custDataLst>
              </p:nvPr>
            </p:nvSpPr>
            <p:spPr>
              <a:xfrm>
                <a:off x="17292" y="9224"/>
                <a:ext cx="1455" cy="122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userDrawn="1">
                <p:custDataLst>
                  <p:tags r:id="rId9"/>
                </p:custDataLst>
              </p:nvPr>
            </p:nvSpPr>
            <p:spPr>
              <a:xfrm>
                <a:off x="18607" y="7349"/>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userDrawn="1">
                <p:custDataLst>
                  <p:tags r:id="rId10"/>
                </p:custDataLst>
              </p:nvPr>
            </p:nvSpPr>
            <p:spPr>
              <a:xfrm>
                <a:off x="18694" y="6737"/>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userDrawn="1">
                <p:custDataLst>
                  <p:tags r:id="rId11"/>
                </p:custDataLst>
              </p:nvPr>
            </p:nvSpPr>
            <p:spPr>
              <a:xfrm>
                <a:off x="18095" y="10052"/>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userDrawn="1">
                <p:custDataLst>
                  <p:tags r:id="rId12"/>
                </p:custDataLst>
              </p:nvPr>
            </p:nvSpPr>
            <p:spPr>
              <a:xfrm>
                <a:off x="18238" y="7735"/>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userDrawn="1">
                <p:custDataLst>
                  <p:tags r:id="rId13"/>
                </p:custDataLst>
              </p:nvPr>
            </p:nvSpPr>
            <p:spPr>
              <a:xfrm>
                <a:off x="18539" y="5689"/>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nvGrpSpPr>
            <p:cNvPr id="19473" name="组合 5"/>
            <p:cNvGrpSpPr/>
            <p:nvPr userDrawn="1"/>
          </p:nvGrpSpPr>
          <p:grpSpPr>
            <a:xfrm>
              <a:off x="53340" y="15240"/>
              <a:ext cx="2931795" cy="944245"/>
              <a:chOff x="84" y="24"/>
              <a:chExt cx="4617" cy="1487"/>
            </a:xfrm>
          </p:grpSpPr>
          <p:sp>
            <p:nvSpPr>
              <p:cNvPr id="41" name="矩形 2"/>
              <p:cNvSpPr/>
              <p:nvPr userDrawn="1">
                <p:custDataLst>
                  <p:tags r:id="rId14"/>
                </p:custDataLst>
              </p:nvPr>
            </p:nvSpPr>
            <p:spPr>
              <a:xfrm rot="10800000">
                <a:off x="952" y="24"/>
                <a:ext cx="1068" cy="89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userDrawn="1">
                <p:custDataLst>
                  <p:tags r:id="rId15"/>
                </p:custDataLst>
              </p:nvPr>
            </p:nvSpPr>
            <p:spPr>
              <a:xfrm rot="10800000">
                <a:off x="2379" y="618"/>
                <a:ext cx="640" cy="5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userDrawn="1">
                <p:custDataLst>
                  <p:tags r:id="rId16"/>
                </p:custDataLst>
              </p:nvPr>
            </p:nvSpPr>
            <p:spPr>
              <a:xfrm rot="10800000">
                <a:off x="1589" y="618"/>
                <a:ext cx="1036" cy="869"/>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userDrawn="1">
                <p:custDataLst>
                  <p:tags r:id="rId17"/>
                </p:custDataLst>
              </p:nvPr>
            </p:nvSpPr>
            <p:spPr>
              <a:xfrm rot="10800000">
                <a:off x="2020" y="236"/>
                <a:ext cx="435" cy="365"/>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userDrawn="1">
                <p:custDataLst>
                  <p:tags r:id="rId18"/>
                </p:custDataLst>
              </p:nvPr>
            </p:nvSpPr>
            <p:spPr>
              <a:xfrm rot="10800000">
                <a:off x="2866" y="410"/>
                <a:ext cx="435" cy="36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19"/>
                </p:custDataLst>
              </p:nvPr>
            </p:nvSpPr>
            <p:spPr>
              <a:xfrm rot="10800000">
                <a:off x="191" y="497"/>
                <a:ext cx="1455" cy="1014"/>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userDrawn="1">
                <p:custDataLst>
                  <p:tags r:id="rId20"/>
                </p:custDataLst>
              </p:nvPr>
            </p:nvSpPr>
            <p:spPr>
              <a:xfrm rot="10800000">
                <a:off x="2558" y="24"/>
                <a:ext cx="461" cy="38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5" name="矩形 2"/>
              <p:cNvSpPr/>
              <p:nvPr userDrawn="1">
                <p:custDataLst>
                  <p:tags r:id="rId21"/>
                </p:custDataLst>
              </p:nvPr>
            </p:nvSpPr>
            <p:spPr>
              <a:xfrm rot="10800000">
                <a:off x="3877" y="378"/>
                <a:ext cx="287" cy="24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6" name="矩形 2"/>
              <p:cNvSpPr/>
              <p:nvPr userDrawn="1">
                <p:custDataLst>
                  <p:tags r:id="rId22"/>
                </p:custDataLst>
              </p:nvPr>
            </p:nvSpPr>
            <p:spPr>
              <a:xfrm rot="10800000">
                <a:off x="84" y="24"/>
                <a:ext cx="707" cy="59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7" name="矩形 2"/>
              <p:cNvSpPr/>
              <p:nvPr userDrawn="1">
                <p:custDataLst>
                  <p:tags r:id="rId23"/>
                </p:custDataLst>
              </p:nvPr>
            </p:nvSpPr>
            <p:spPr>
              <a:xfrm rot="10800000">
                <a:off x="3301" y="41"/>
                <a:ext cx="420" cy="3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24"/>
                </p:custDataLst>
              </p:nvPr>
            </p:nvSpPr>
            <p:spPr>
              <a:xfrm rot="10800000">
                <a:off x="4493" y="236"/>
                <a:ext cx="208" cy="1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2" name="标题 1"/>
          <p:cNvSpPr>
            <a:spLocks noGrp="1"/>
          </p:cNvSpPr>
          <p:nvPr>
            <p:ph type="title" hasCustomPrompt="1"/>
          </p:nvPr>
        </p:nvSpPr>
        <p:spPr>
          <a:xfrm>
            <a:off x="1142100" y="1339200"/>
            <a:ext cx="6858000" cy="2386800"/>
          </a:xfrm>
        </p:spPr>
        <p:txBody>
          <a:bodyPr lIns="90000" tIns="46800" rIns="90000" bIns="46800" anchor="b">
            <a:normAutofit/>
          </a:bodyPr>
          <a:lstStyle>
            <a:lvl1pPr algn="ctr">
              <a:defRPr sz="4500" baseline="0">
                <a:solidFill>
                  <a:schemeClr val="tx1">
                    <a:lumMod val="85000"/>
                    <a:lumOff val="15000"/>
                  </a:schemeClr>
                </a:solidFill>
                <a:latin typeface="Arial" panose="020B0604020202020204" pitchFamily="34" charset="0"/>
                <a:ea typeface="微软雅黑"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141810" y="3862800"/>
            <a:ext cx="6858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25"/>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26"/>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5" name="灯片编号占位符 4"/>
          <p:cNvSpPr>
            <a:spLocks noGrp="1"/>
          </p:cNvSpPr>
          <p:nvPr>
            <p:ph type="sldNum" sz="quarter" idx="12"/>
            <p:custDataLst>
              <p:tags r:id="rId27"/>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3075" name="组合 9"/>
          <p:cNvGrpSpPr/>
          <p:nvPr/>
        </p:nvGrpSpPr>
        <p:grpSpPr>
          <a:xfrm>
            <a:off x="7305675" y="5808663"/>
            <a:ext cx="1838325" cy="1047750"/>
            <a:chOff x="8387715" y="5596255"/>
            <a:chExt cx="3832225" cy="1250950"/>
          </a:xfrm>
        </p:grpSpPr>
        <p:grpSp>
          <p:nvGrpSpPr>
            <p:cNvPr id="3076"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952508"/>
            <a:ext cx="8139178" cy="5388907"/>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4099" name="组合 74"/>
          <p:cNvGrpSpPr/>
          <p:nvPr/>
        </p:nvGrpSpPr>
        <p:grpSpPr>
          <a:xfrm>
            <a:off x="-1587" y="-4762"/>
            <a:ext cx="9155112" cy="6877050"/>
            <a:chOff x="-3113" y="-4319"/>
            <a:chExt cx="12207609" cy="6877151"/>
          </a:xfrm>
        </p:grpSpPr>
        <p:grpSp>
          <p:nvGrpSpPr>
            <p:cNvPr id="4100" name="组合 6"/>
            <p:cNvGrpSpPr/>
            <p:nvPr userDrawn="1"/>
          </p:nvGrpSpPr>
          <p:grpSpPr>
            <a:xfrm rot="-5400000">
              <a:off x="4355938" y="-954005"/>
              <a:ext cx="3487329" cy="12166337"/>
              <a:chOff x="-47557" y="-574659"/>
              <a:chExt cx="2359071" cy="5688544"/>
            </a:xfrm>
          </p:grpSpPr>
          <p:sp>
            <p:nvSpPr>
              <p:cNvPr id="8" name="矩形 2"/>
              <p:cNvSpPr/>
              <p:nvPr>
                <p:custDataLst>
                  <p:tags r:id="rId2"/>
                </p:custDataLst>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 name="矩形 2"/>
              <p:cNvSpPr/>
              <p:nvPr>
                <p:custDataLst>
                  <p:tags r:id="rId3"/>
                </p:custDataLst>
              </p:nvPr>
            </p:nvSpPr>
            <p:spPr>
              <a:xfrm rot="5400000">
                <a:off x="-335752" y="830695"/>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 name="矩形 2"/>
              <p:cNvSpPr/>
              <p:nvPr>
                <p:custDataLst>
                  <p:tags r:id="rId4"/>
                </p:custDataLst>
              </p:nvPr>
            </p:nvSpPr>
            <p:spPr>
              <a:xfrm rot="5400000">
                <a:off x="440443" y="1295371"/>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1" name="矩形 2"/>
              <p:cNvSpPr/>
              <p:nvPr>
                <p:custDataLst>
                  <p:tags r:id="rId5"/>
                </p:custDataLst>
              </p:nvPr>
            </p:nvSpPr>
            <p:spPr>
              <a:xfrm rot="5400000">
                <a:off x="315133"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2" name="矩形 2"/>
              <p:cNvSpPr/>
              <p:nvPr>
                <p:custDataLst>
                  <p:tags r:id="rId6"/>
                </p:custDataLst>
              </p:nvPr>
            </p:nvSpPr>
            <p:spPr>
              <a:xfrm rot="5400000">
                <a:off x="906557" y="1633474"/>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 name="矩形 2"/>
              <p:cNvSpPr/>
              <p:nvPr>
                <p:custDataLst>
                  <p:tags r:id="rId7"/>
                </p:custDataLst>
              </p:nvPr>
            </p:nvSpPr>
            <p:spPr>
              <a:xfrm rot="5400000">
                <a:off x="906557" y="2161638"/>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 name="矩形 2"/>
              <p:cNvSpPr/>
              <p:nvPr>
                <p:custDataLst>
                  <p:tags r:id="rId8"/>
                </p:custDataLst>
              </p:nvPr>
            </p:nvSpPr>
            <p:spPr>
              <a:xfrm rot="5400000">
                <a:off x="440443" y="2097115"/>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 name="矩形 2"/>
              <p:cNvSpPr/>
              <p:nvPr>
                <p:custDataLst>
                  <p:tags r:id="rId9"/>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 name="矩形 2"/>
              <p:cNvSpPr/>
              <p:nvPr>
                <p:custDataLst>
                  <p:tags r:id="rId10"/>
                </p:custDataLst>
              </p:nvPr>
            </p:nvSpPr>
            <p:spPr>
              <a:xfrm rot="5400000">
                <a:off x="486331" y="3963119"/>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 name="矩形 2"/>
              <p:cNvSpPr/>
              <p:nvPr>
                <p:custDataLst>
                  <p:tags r:id="rId11"/>
                </p:custDataLst>
              </p:nvPr>
            </p:nvSpPr>
            <p:spPr>
              <a:xfrm rot="5400000">
                <a:off x="-380104" y="4106625"/>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8" name="矩形 2"/>
              <p:cNvSpPr/>
              <p:nvPr>
                <p:custDataLst>
                  <p:tags r:id="rId12"/>
                </p:custDataLst>
              </p:nvPr>
            </p:nvSpPr>
            <p:spPr>
              <a:xfrm rot="5400000">
                <a:off x="486331" y="4623670"/>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9" name="矩形 2"/>
              <p:cNvSpPr/>
              <p:nvPr>
                <p:custDataLst>
                  <p:tags r:id="rId13"/>
                </p:custDataLst>
              </p:nvPr>
            </p:nvSpPr>
            <p:spPr>
              <a:xfrm rot="5400000">
                <a:off x="795488" y="4313927"/>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0" name="矩形 2"/>
              <p:cNvSpPr/>
              <p:nvPr>
                <p:custDataLst>
                  <p:tags r:id="rId14"/>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1" name="矩形 2"/>
              <p:cNvSpPr/>
              <p:nvPr>
                <p:custDataLst>
                  <p:tags r:id="rId15"/>
                </p:custDataLst>
              </p:nvPr>
            </p:nvSpPr>
            <p:spPr>
              <a:xfrm rot="5400000">
                <a:off x="1104645" y="3392968"/>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2" name="矩形 2"/>
              <p:cNvSpPr/>
              <p:nvPr>
                <p:custDataLst>
                  <p:tags r:id="rId16"/>
                </p:custDataLst>
              </p:nvPr>
            </p:nvSpPr>
            <p:spPr>
              <a:xfrm rot="5400000">
                <a:off x="-233773" y="2840430"/>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3" name="矩形 2"/>
              <p:cNvSpPr/>
              <p:nvPr>
                <p:custDataLst>
                  <p:tags r:id="rId17"/>
                </p:custDataLst>
              </p:nvPr>
            </p:nvSpPr>
            <p:spPr>
              <a:xfrm rot="5400000">
                <a:off x="-494714" y="-117379"/>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4" name="矩形 2"/>
              <p:cNvSpPr/>
              <p:nvPr>
                <p:custDataLst>
                  <p:tags r:id="rId18"/>
                </p:custDataLst>
              </p:nvPr>
            </p:nvSpPr>
            <p:spPr>
              <a:xfrm rot="5400000">
                <a:off x="151525" y="1207862"/>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5" name="矩形 2"/>
              <p:cNvSpPr/>
              <p:nvPr>
                <p:custDataLst>
                  <p:tags r:id="rId19"/>
                </p:custDataLst>
              </p:nvPr>
            </p:nvSpPr>
            <p:spPr>
              <a:xfrm rot="5400000">
                <a:off x="151525" y="2228647"/>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6" name="矩形 2"/>
              <p:cNvSpPr/>
              <p:nvPr>
                <p:custDataLst>
                  <p:tags r:id="rId20"/>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7" name="矩形 2"/>
              <p:cNvSpPr/>
              <p:nvPr>
                <p:custDataLst>
                  <p:tags r:id="rId21"/>
                </p:custDataLst>
              </p:nvPr>
            </p:nvSpPr>
            <p:spPr>
              <a:xfrm rot="5400000">
                <a:off x="1306477" y="1184505"/>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8" name="矩形 2"/>
              <p:cNvSpPr/>
              <p:nvPr>
                <p:custDataLst>
                  <p:tags r:id="rId22"/>
                </p:custDataLst>
              </p:nvPr>
            </p:nvSpPr>
            <p:spPr>
              <a:xfrm rot="5400000">
                <a:off x="-682378" y="790127"/>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29" name="矩形 2"/>
              <p:cNvSpPr/>
              <p:nvPr>
                <p:custDataLst>
                  <p:tags r:id="rId23"/>
                </p:custDataLst>
              </p:nvPr>
            </p:nvSpPr>
            <p:spPr>
              <a:xfrm rot="5400000">
                <a:off x="-397949" y="2613977"/>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0" name="矩形 2"/>
              <p:cNvSpPr/>
              <p:nvPr>
                <p:custDataLst>
                  <p:tags r:id="rId24"/>
                </p:custDataLst>
              </p:nvPr>
            </p:nvSpPr>
            <p:spPr>
              <a:xfrm rot="5400000">
                <a:off x="360999" y="3725311"/>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1" name="矩形 2"/>
              <p:cNvSpPr/>
              <p:nvPr>
                <p:custDataLst>
                  <p:tags r:id="rId25"/>
                </p:custDataLst>
              </p:nvPr>
            </p:nvSpPr>
            <p:spPr>
              <a:xfrm rot="5400000">
                <a:off x="1277521" y="2767050"/>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2" name="矩形 2"/>
              <p:cNvSpPr/>
              <p:nvPr>
                <p:custDataLst>
                  <p:tags r:id="rId26"/>
                </p:custDataLst>
              </p:nvPr>
            </p:nvSpPr>
            <p:spPr>
              <a:xfrm rot="5400000">
                <a:off x="1881483" y="2071260"/>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3" name="矩形 2"/>
              <p:cNvSpPr/>
              <p:nvPr>
                <p:custDataLst>
                  <p:tags r:id="rId27"/>
                </p:custDataLst>
              </p:nvPr>
            </p:nvSpPr>
            <p:spPr>
              <a:xfrm rot="5400000">
                <a:off x="1687426" y="2534819"/>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4" name="矩形 2"/>
              <p:cNvSpPr/>
              <p:nvPr>
                <p:custDataLst>
                  <p:tags r:id="rId28"/>
                </p:custDataLst>
              </p:nvPr>
            </p:nvSpPr>
            <p:spPr>
              <a:xfrm rot="5400000">
                <a:off x="1501309" y="4232258"/>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5" name="矩形 2"/>
              <p:cNvSpPr/>
              <p:nvPr>
                <p:custDataLst>
                  <p:tags r:id="rId29"/>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6" name="矩形 2"/>
              <p:cNvSpPr/>
              <p:nvPr>
                <p:custDataLst>
                  <p:tags r:id="rId30"/>
                </p:custDataLst>
              </p:nvPr>
            </p:nvSpPr>
            <p:spPr>
              <a:xfrm rot="5400000">
                <a:off x="-470723" y="2255399"/>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7" name="矩形 2"/>
              <p:cNvSpPr/>
              <p:nvPr>
                <p:custDataLst>
                  <p:tags r:id="rId31"/>
                </p:custDataLst>
              </p:nvPr>
            </p:nvSpPr>
            <p:spPr>
              <a:xfrm rot="5400000">
                <a:off x="197721" y="4221695"/>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8" name="矩形 2"/>
              <p:cNvSpPr/>
              <p:nvPr>
                <p:custDataLst>
                  <p:tags r:id="rId32"/>
                </p:custDataLst>
              </p:nvPr>
            </p:nvSpPr>
            <p:spPr>
              <a:xfrm rot="5400000">
                <a:off x="1184624" y="1902046"/>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39" name="矩形 2"/>
              <p:cNvSpPr/>
              <p:nvPr>
                <p:custDataLst>
                  <p:tags r:id="rId33"/>
                </p:custDataLst>
              </p:nvPr>
            </p:nvSpPr>
            <p:spPr>
              <a:xfrm rot="5400000">
                <a:off x="1226531" y="247642"/>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0" name="矩形 2"/>
              <p:cNvSpPr/>
              <p:nvPr>
                <p:custDataLst>
                  <p:tags r:id="rId34"/>
                </p:custDataLst>
              </p:nvPr>
            </p:nvSpPr>
            <p:spPr>
              <a:xfrm rot="5400000">
                <a:off x="2143819" y="3999340"/>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nvGrpSpPr>
            <p:cNvPr id="4134" name="组合 40"/>
            <p:cNvGrpSpPr/>
            <p:nvPr userDrawn="1"/>
          </p:nvGrpSpPr>
          <p:grpSpPr>
            <a:xfrm rot="5400000">
              <a:off x="4376571" y="-4384003"/>
              <a:ext cx="3448241" cy="12207609"/>
              <a:chOff x="-21115" y="-576311"/>
              <a:chExt cx="2332629" cy="5707841"/>
            </a:xfrm>
          </p:grpSpPr>
          <p:sp>
            <p:nvSpPr>
              <p:cNvPr id="42" name="矩形 2"/>
              <p:cNvSpPr/>
              <p:nvPr>
                <p:custDataLst>
                  <p:tags r:id="rId35"/>
                </p:custDataLst>
              </p:nvPr>
            </p:nvSpPr>
            <p:spPr>
              <a:xfrm rot="5400000">
                <a:off x="-594199" y="2071882"/>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3" name="矩形 2"/>
              <p:cNvSpPr/>
              <p:nvPr>
                <p:custDataLst>
                  <p:tags r:id="rId36"/>
                </p:custDataLst>
              </p:nvPr>
            </p:nvSpPr>
            <p:spPr>
              <a:xfrm rot="5400000">
                <a:off x="-335752" y="830695"/>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4" name="矩形 2"/>
              <p:cNvSpPr/>
              <p:nvPr>
                <p:custDataLst>
                  <p:tags r:id="rId37"/>
                </p:custDataLst>
              </p:nvPr>
            </p:nvSpPr>
            <p:spPr>
              <a:xfrm rot="5400000">
                <a:off x="440443" y="1295371"/>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5" name="矩形 2"/>
              <p:cNvSpPr/>
              <p:nvPr>
                <p:custDataLst>
                  <p:tags r:id="rId38"/>
                </p:custDataLst>
              </p:nvPr>
            </p:nvSpPr>
            <p:spPr>
              <a:xfrm rot="5400000">
                <a:off x="315133" y="117699"/>
                <a:ext cx="1302985" cy="650260"/>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6" name="矩形 2"/>
              <p:cNvSpPr/>
              <p:nvPr>
                <p:custDataLst>
                  <p:tags r:id="rId39"/>
                </p:custDataLst>
              </p:nvPr>
            </p:nvSpPr>
            <p:spPr>
              <a:xfrm rot="5400000">
                <a:off x="906557" y="1633474"/>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7" name="矩形 2"/>
              <p:cNvSpPr/>
              <p:nvPr>
                <p:custDataLst>
                  <p:tags r:id="rId40"/>
                </p:custDataLst>
              </p:nvPr>
            </p:nvSpPr>
            <p:spPr>
              <a:xfrm rot="5400000">
                <a:off x="906557" y="2161638"/>
                <a:ext cx="547159" cy="273062"/>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8" name="矩形 2"/>
              <p:cNvSpPr/>
              <p:nvPr>
                <p:custDataLst>
                  <p:tags r:id="rId41"/>
                </p:custDataLst>
              </p:nvPr>
            </p:nvSpPr>
            <p:spPr>
              <a:xfrm rot="5400000">
                <a:off x="440443" y="2097115"/>
                <a:ext cx="804216" cy="402109"/>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49" name="矩形 2"/>
              <p:cNvSpPr/>
              <p:nvPr>
                <p:custDataLst>
                  <p:tags r:id="rId42"/>
                </p:custDataLst>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0" name="矩形 2"/>
              <p:cNvSpPr/>
              <p:nvPr>
                <p:custDataLst>
                  <p:tags r:id="rId43"/>
                </p:custDataLst>
              </p:nvPr>
            </p:nvSpPr>
            <p:spPr>
              <a:xfrm rot="5400000">
                <a:off x="486331" y="3963119"/>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1" name="矩形 2"/>
              <p:cNvSpPr/>
              <p:nvPr>
                <p:custDataLst>
                  <p:tags r:id="rId44"/>
                </p:custDataLst>
              </p:nvPr>
            </p:nvSpPr>
            <p:spPr>
              <a:xfrm rot="5400000">
                <a:off x="-345213" y="4124270"/>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2" name="矩形 2"/>
              <p:cNvSpPr/>
              <p:nvPr>
                <p:custDataLst>
                  <p:tags r:id="rId45"/>
                </p:custDataLst>
              </p:nvPr>
            </p:nvSpPr>
            <p:spPr>
              <a:xfrm rot="5400000">
                <a:off x="486331" y="4623670"/>
                <a:ext cx="619485" cy="309157"/>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3" name="矩形 2"/>
              <p:cNvSpPr/>
              <p:nvPr>
                <p:custDataLst>
                  <p:tags r:id="rId46"/>
                </p:custDataLst>
              </p:nvPr>
            </p:nvSpPr>
            <p:spPr>
              <a:xfrm rot="5400000">
                <a:off x="795488" y="4313927"/>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4" name="矩形 2"/>
              <p:cNvSpPr/>
              <p:nvPr>
                <p:custDataLst>
                  <p:tags r:id="rId47"/>
                </p:custDataLst>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5" name="矩形 2"/>
              <p:cNvSpPr/>
              <p:nvPr>
                <p:custDataLst>
                  <p:tags r:id="rId48"/>
                </p:custDataLst>
              </p:nvPr>
            </p:nvSpPr>
            <p:spPr>
              <a:xfrm rot="5400000">
                <a:off x="1104645" y="3392968"/>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6" name="矩形 2"/>
              <p:cNvSpPr/>
              <p:nvPr>
                <p:custDataLst>
                  <p:tags r:id="rId49"/>
                </p:custDataLst>
              </p:nvPr>
            </p:nvSpPr>
            <p:spPr>
              <a:xfrm rot="5400000">
                <a:off x="-233773" y="2840430"/>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p:custDataLst>
                  <p:tags r:id="rId50"/>
                </p:custDataLst>
              </p:nvPr>
            </p:nvSpPr>
            <p:spPr>
              <a:xfrm rot="5400000">
                <a:off x="-475384" y="-119031"/>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8" name="矩形 2"/>
              <p:cNvSpPr/>
              <p:nvPr>
                <p:custDataLst>
                  <p:tags r:id="rId51"/>
                </p:custDataLst>
              </p:nvPr>
            </p:nvSpPr>
            <p:spPr>
              <a:xfrm rot="5400000">
                <a:off x="151525" y="1207862"/>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9" name="矩形 2"/>
              <p:cNvSpPr/>
              <p:nvPr>
                <p:custDataLst>
                  <p:tags r:id="rId52"/>
                </p:custDataLst>
              </p:nvPr>
            </p:nvSpPr>
            <p:spPr>
              <a:xfrm rot="5400000">
                <a:off x="151525" y="2228647"/>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0" name="矩形 2"/>
              <p:cNvSpPr/>
              <p:nvPr>
                <p:custDataLst>
                  <p:tags r:id="rId53"/>
                </p:custDataLst>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1" name="矩形 2"/>
              <p:cNvSpPr/>
              <p:nvPr>
                <p:custDataLst>
                  <p:tags r:id="rId54"/>
                </p:custDataLst>
              </p:nvPr>
            </p:nvSpPr>
            <p:spPr>
              <a:xfrm rot="5400000">
                <a:off x="1306477" y="1184505"/>
                <a:ext cx="360071" cy="17969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2" name="矩形 2"/>
              <p:cNvSpPr/>
              <p:nvPr>
                <p:custDataLst>
                  <p:tags r:id="rId55"/>
                </p:custDataLst>
              </p:nvPr>
            </p:nvSpPr>
            <p:spPr>
              <a:xfrm rot="5400000">
                <a:off x="-663510" y="782421"/>
                <a:ext cx="2571422" cy="1283279"/>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3" name="矩形 2"/>
              <p:cNvSpPr/>
              <p:nvPr>
                <p:custDataLst>
                  <p:tags r:id="rId56"/>
                </p:custDataLst>
              </p:nvPr>
            </p:nvSpPr>
            <p:spPr>
              <a:xfrm rot="5400000">
                <a:off x="-371507" y="2638325"/>
                <a:ext cx="1398922" cy="698138"/>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4" name="矩形 2"/>
              <p:cNvSpPr/>
              <p:nvPr>
                <p:custDataLst>
                  <p:tags r:id="rId57"/>
                </p:custDataLst>
              </p:nvPr>
            </p:nvSpPr>
            <p:spPr>
              <a:xfrm rot="5400000">
                <a:off x="360999" y="3725311"/>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5" name="矩形 2"/>
              <p:cNvSpPr/>
              <p:nvPr>
                <p:custDataLst>
                  <p:tags r:id="rId58"/>
                </p:custDataLst>
              </p:nvPr>
            </p:nvSpPr>
            <p:spPr>
              <a:xfrm rot="5400000">
                <a:off x="1277521" y="2767050"/>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6" name="矩形 2"/>
              <p:cNvSpPr/>
              <p:nvPr>
                <p:custDataLst>
                  <p:tags r:id="rId59"/>
                </p:custDataLst>
              </p:nvPr>
            </p:nvSpPr>
            <p:spPr>
              <a:xfrm rot="5400000">
                <a:off x="1881483" y="2071260"/>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7" name="矩形 2"/>
              <p:cNvSpPr/>
              <p:nvPr>
                <p:custDataLst>
                  <p:tags r:id="rId60"/>
                </p:custDataLst>
              </p:nvPr>
            </p:nvSpPr>
            <p:spPr>
              <a:xfrm rot="5400000">
                <a:off x="1687426" y="2534819"/>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8" name="矩形 2"/>
              <p:cNvSpPr/>
              <p:nvPr>
                <p:custDataLst>
                  <p:tags r:id="rId61"/>
                </p:custDataLst>
              </p:nvPr>
            </p:nvSpPr>
            <p:spPr>
              <a:xfrm rot="5400000">
                <a:off x="1501309" y="4232258"/>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69" name="矩形 2"/>
              <p:cNvSpPr/>
              <p:nvPr>
                <p:custDataLst>
                  <p:tags r:id="rId62"/>
                </p:custDataLst>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0" name="矩形 2"/>
              <p:cNvSpPr/>
              <p:nvPr>
                <p:custDataLst>
                  <p:tags r:id="rId63"/>
                </p:custDataLst>
              </p:nvPr>
            </p:nvSpPr>
            <p:spPr>
              <a:xfrm rot="5400000">
                <a:off x="-470723" y="2255399"/>
                <a:ext cx="1882895" cy="941450"/>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1" name="矩形 2"/>
              <p:cNvSpPr/>
              <p:nvPr>
                <p:custDataLst>
                  <p:tags r:id="rId64"/>
                </p:custDataLst>
              </p:nvPr>
            </p:nvSpPr>
            <p:spPr>
              <a:xfrm rot="5400000">
                <a:off x="197721" y="4221695"/>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2" name="矩形 2"/>
              <p:cNvSpPr/>
              <p:nvPr>
                <p:custDataLst>
                  <p:tags r:id="rId65"/>
                </p:custDataLst>
              </p:nvPr>
            </p:nvSpPr>
            <p:spPr>
              <a:xfrm rot="5400000">
                <a:off x="1184624" y="1902046"/>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3" name="矩形 2"/>
              <p:cNvSpPr/>
              <p:nvPr>
                <p:custDataLst>
                  <p:tags r:id="rId66"/>
                </p:custDataLst>
              </p:nvPr>
            </p:nvSpPr>
            <p:spPr>
              <a:xfrm rot="5400000">
                <a:off x="1226531" y="247642"/>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74" name="矩形 2"/>
              <p:cNvSpPr/>
              <p:nvPr>
                <p:custDataLst>
                  <p:tags r:id="rId67"/>
                </p:custDataLst>
              </p:nvPr>
            </p:nvSpPr>
            <p:spPr>
              <a:xfrm rot="5400000">
                <a:off x="2143819" y="3999340"/>
                <a:ext cx="223729" cy="1116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grpSp>
      <p:sp>
        <p:nvSpPr>
          <p:cNvPr id="76" name="矩形 75"/>
          <p:cNvSpPr/>
          <p:nvPr>
            <p:custDataLst>
              <p:tags r:id="rId68"/>
            </p:custDataLst>
          </p:nvPr>
        </p:nvSpPr>
        <p:spPr>
          <a:xfrm>
            <a:off x="0" y="-19050"/>
            <a:ext cx="9140825" cy="6873875"/>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hasCustomPrompt="1"/>
          </p:nvPr>
        </p:nvSpPr>
        <p:spPr>
          <a:xfrm>
            <a:off x="2022915" y="2796079"/>
            <a:ext cx="5098869" cy="774150"/>
          </a:xfrm>
        </p:spPr>
        <p:txBody>
          <a:bodyPr lIns="90000" tIns="46800" rIns="90000" bIns="46800" anchor="b" anchorCtr="0">
            <a:normAutofit/>
          </a:bodyPr>
          <a:lstStyle>
            <a:lvl1pPr algn="ctr">
              <a:defRPr sz="3300" u="none" strike="noStrike" kern="1200" cap="none" spc="300" normalizeH="0" baseline="0">
                <a:solidFill>
                  <a:schemeClr val="accent1"/>
                </a:solidFill>
                <a:uFillTx/>
                <a:latin typeface="Arial" panose="020B0604020202020204" pitchFamily="34" charset="0"/>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2022565" y="3641680"/>
            <a:ext cx="5098870" cy="1411950"/>
          </a:xfrm>
        </p:spPr>
        <p:txBody>
          <a:bodyPr lIns="90000" tIns="46800" rIns="90000" bIns="46800">
            <a:normAutofit/>
          </a:bodyPr>
          <a:lstStyle>
            <a:lvl1pPr marL="0" indent="0" algn="ctr" eaLnBrk="1" fontAlgn="auto" latinLnBrk="0" hangingPunct="1">
              <a:buNone/>
              <a:defRPr kumimoji="0" lang="zh-CN" altLang="en-US" sz="1350" b="0" i="0" u="none" strike="noStrike" kern="1200" cap="none" spc="150" normalizeH="0" baseline="0" noProof="1">
                <a:solidFill>
                  <a:schemeClr val="tx1">
                    <a:lumMod val="50000"/>
                    <a:lumOff val="50000"/>
                  </a:schemeClr>
                </a:solidFill>
                <a:uFillTx/>
                <a:latin typeface="Arial" panose="020B0604020202020204" pitchFamily="34" charset="0"/>
                <a:ea typeface="微软雅黑"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z="1350"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69"/>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70"/>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1"/>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5123" name="组合 9"/>
          <p:cNvGrpSpPr/>
          <p:nvPr/>
        </p:nvGrpSpPr>
        <p:grpSpPr>
          <a:xfrm>
            <a:off x="7305675" y="5808663"/>
            <a:ext cx="1838325" cy="1047750"/>
            <a:chOff x="8387715" y="5596255"/>
            <a:chExt cx="3832225" cy="1250950"/>
          </a:xfrm>
        </p:grpSpPr>
        <p:grpSp>
          <p:nvGrpSpPr>
            <p:cNvPr id="5124"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502448" y="952508"/>
            <a:ext cx="3962432" cy="5388907"/>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952508"/>
            <a:ext cx="3962432" cy="5388907"/>
          </a:xfrm>
        </p:spPr>
        <p:txBody>
          <a:bodyPr>
            <a:noAutofit/>
          </a:bodyPr>
          <a:lstStyle>
            <a:lvl1pPr>
              <a:defRPr sz="1200">
                <a:latin typeface="微软雅黑" charset="-122"/>
                <a:ea typeface="微软雅黑" charset="-122"/>
              </a:defRPr>
            </a:lvl1pPr>
            <a:lvl2pPr>
              <a:defRPr sz="1200">
                <a:latin typeface="微软雅黑" charset="-122"/>
                <a:ea typeface="微软雅黑" charset="-122"/>
              </a:defRPr>
            </a:lvl2pPr>
            <a:lvl3pPr>
              <a:defRPr sz="1200">
                <a:latin typeface="微软雅黑" charset="-122"/>
                <a:ea typeface="微软雅黑" charset="-122"/>
              </a:defRPr>
            </a:lvl3pPr>
            <a:lvl4pPr>
              <a:defRPr sz="1200">
                <a:latin typeface="微软雅黑" charset="-122"/>
                <a:ea typeface="微软雅黑" charset="-122"/>
              </a:defRPr>
            </a:lvl4pPr>
            <a:lvl5pPr>
              <a:defRPr sz="1200">
                <a:latin typeface="微软雅黑" charset="-122"/>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6" name="页脚占位符 5"/>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6147" name="组合 9"/>
          <p:cNvGrpSpPr/>
          <p:nvPr/>
        </p:nvGrpSpPr>
        <p:grpSpPr>
          <a:xfrm>
            <a:off x="7305675" y="5808663"/>
            <a:ext cx="1838325" cy="1047750"/>
            <a:chOff x="8387715" y="5596255"/>
            <a:chExt cx="3832225" cy="1250950"/>
          </a:xfrm>
        </p:grpSpPr>
        <p:grpSp>
          <p:nvGrpSpPr>
            <p:cNvPr id="6148" name="组合 10"/>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952508"/>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charset="-122"/>
                <a:ea typeface="微软雅黑"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406525"/>
            <a:ext cx="3962400" cy="4934752"/>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952508"/>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charset="-122"/>
                <a:ea typeface="微软雅黑"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406525"/>
            <a:ext cx="3962432" cy="4934752"/>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7171" name="组合 133"/>
          <p:cNvGrpSpPr/>
          <p:nvPr/>
        </p:nvGrpSpPr>
        <p:grpSpPr>
          <a:xfrm>
            <a:off x="0" y="3311525"/>
            <a:ext cx="9155113" cy="3559175"/>
            <a:chOff x="-327" y="3308985"/>
            <a:chExt cx="11980236" cy="3558432"/>
          </a:xfrm>
        </p:grpSpPr>
        <p:sp>
          <p:nvSpPr>
            <p:cNvPr id="135" name="矩形 2"/>
            <p:cNvSpPr/>
            <p:nvPr>
              <p:custDataLst>
                <p:tags r:id="rId2"/>
              </p:custDataLst>
            </p:nvPr>
          </p:nvSpPr>
          <p:spPr>
            <a:xfrm>
              <a:off x="4141279" y="4996026"/>
              <a:ext cx="4954776" cy="1729989"/>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6" name="矩形 2"/>
            <p:cNvSpPr/>
            <p:nvPr>
              <p:custDataLst>
                <p:tags r:id="rId3"/>
              </p:custDataLst>
            </p:nvPr>
          </p:nvSpPr>
          <p:spPr>
            <a:xfrm>
              <a:off x="2110217" y="5733350"/>
              <a:ext cx="2843039" cy="99266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7" name="矩形 2"/>
            <p:cNvSpPr/>
            <p:nvPr>
              <p:custDataLst>
                <p:tags r:id="rId4"/>
              </p:custDataLst>
            </p:nvPr>
          </p:nvSpPr>
          <p:spPr>
            <a:xfrm>
              <a:off x="3379042" y="5183284"/>
              <a:ext cx="1702459" cy="59442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8" name="矩形 2"/>
            <p:cNvSpPr/>
            <p:nvPr>
              <p:custDataLst>
                <p:tags r:id="rId5"/>
              </p:custDataLst>
            </p:nvPr>
          </p:nvSpPr>
          <p:spPr>
            <a:xfrm>
              <a:off x="620731" y="4816453"/>
              <a:ext cx="2758311" cy="961256"/>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39" name="矩形 2"/>
            <p:cNvSpPr/>
            <p:nvPr>
              <p:custDataLst>
                <p:tags r:id="rId6"/>
              </p:custDataLst>
            </p:nvPr>
          </p:nvSpPr>
          <p:spPr>
            <a:xfrm>
              <a:off x="423027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0" name="矩形 2"/>
            <p:cNvSpPr/>
            <p:nvPr>
              <p:custDataLst>
                <p:tags r:id="rId7"/>
              </p:custDataLst>
            </p:nvPr>
          </p:nvSpPr>
          <p:spPr>
            <a:xfrm>
              <a:off x="5348351" y="4779626"/>
              <a:ext cx="1158290"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1" name="矩形 2"/>
            <p:cNvSpPr/>
            <p:nvPr>
              <p:custDataLst>
                <p:tags r:id="rId8"/>
              </p:custDataLst>
            </p:nvPr>
          </p:nvSpPr>
          <p:spPr>
            <a:xfrm>
              <a:off x="5076268" y="5183284"/>
              <a:ext cx="1702459" cy="594423"/>
            </a:xfrm>
            <a:custGeom>
              <a:avLst/>
              <a:gdLst/>
              <a:ahLst/>
              <a:cxnLst/>
              <a:rect l="l" t="t" r="r" b="b"/>
              <a:pathLst>
                <a:path w="421675" h="210838">
                  <a:moveTo>
                    <a:pt x="210838" y="0"/>
                  </a:moveTo>
                  <a:lnTo>
                    <a:pt x="421675" y="210838"/>
                  </a:lnTo>
                  <a:lnTo>
                    <a:pt x="0" y="21083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2" name="矩形 2"/>
            <p:cNvSpPr/>
            <p:nvPr>
              <p:custDataLst>
                <p:tags r:id="rId9"/>
              </p:custDataLst>
            </p:nvPr>
          </p:nvSpPr>
          <p:spPr>
            <a:xfrm>
              <a:off x="6771534" y="4970392"/>
              <a:ext cx="2316580" cy="80731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3" name="矩形 2"/>
            <p:cNvSpPr/>
            <p:nvPr>
              <p:custDataLst>
                <p:tags r:id="rId10"/>
              </p:custDataLst>
            </p:nvPr>
          </p:nvSpPr>
          <p:spPr>
            <a:xfrm>
              <a:off x="9123590" y="5320692"/>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4" name="矩形 2"/>
            <p:cNvSpPr/>
            <p:nvPr>
              <p:custDataLst>
                <p:tags r:id="rId11"/>
              </p:custDataLst>
            </p:nvPr>
          </p:nvSpPr>
          <p:spPr>
            <a:xfrm>
              <a:off x="9136870" y="5865870"/>
              <a:ext cx="2843039" cy="992663"/>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5" name="矩形 2"/>
            <p:cNvSpPr/>
            <p:nvPr>
              <p:custDataLst>
                <p:tags r:id="rId12"/>
              </p:custDataLst>
            </p:nvPr>
          </p:nvSpPr>
          <p:spPr>
            <a:xfrm>
              <a:off x="10521921" y="5320692"/>
              <a:ext cx="1311398" cy="457016"/>
            </a:xfrm>
            <a:custGeom>
              <a:avLst/>
              <a:gdLst/>
              <a:ahLst/>
              <a:cxnLst/>
              <a:rect l="l" t="t" r="r" b="b"/>
              <a:pathLst>
                <a:path w="421675" h="210838">
                  <a:moveTo>
                    <a:pt x="210838" y="0"/>
                  </a:moveTo>
                  <a:lnTo>
                    <a:pt x="421675" y="210838"/>
                  </a:lnTo>
                  <a:lnTo>
                    <a:pt x="0" y="210838"/>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6" name="矩形 2"/>
            <p:cNvSpPr/>
            <p:nvPr>
              <p:custDataLst>
                <p:tags r:id="rId13"/>
              </p:custDataLst>
            </p:nvPr>
          </p:nvSpPr>
          <p:spPr>
            <a:xfrm>
              <a:off x="9866221" y="4863677"/>
              <a:ext cx="1311398" cy="45701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7" name="矩形 2"/>
            <p:cNvSpPr/>
            <p:nvPr>
              <p:custDataLst>
                <p:tags r:id="rId14"/>
              </p:custDataLst>
            </p:nvPr>
          </p:nvSpPr>
          <p:spPr>
            <a:xfrm>
              <a:off x="9228028" y="4412762"/>
              <a:ext cx="1293894" cy="450915"/>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8" name="矩形 2"/>
            <p:cNvSpPr/>
            <p:nvPr>
              <p:custDataLst>
                <p:tags r:id="rId15"/>
              </p:custDataLst>
            </p:nvPr>
          </p:nvSpPr>
          <p:spPr>
            <a:xfrm>
              <a:off x="7916627" y="4406661"/>
              <a:ext cx="1311398" cy="457016"/>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49" name="矩形 2"/>
            <p:cNvSpPr/>
            <p:nvPr>
              <p:custDataLst>
                <p:tags r:id="rId16"/>
              </p:custDataLst>
            </p:nvPr>
          </p:nvSpPr>
          <p:spPr>
            <a:xfrm>
              <a:off x="6580543" y="6034861"/>
              <a:ext cx="1979502" cy="6911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0" name="任意多边形: 形状 149"/>
            <p:cNvSpPr/>
            <p:nvPr>
              <p:custDataLst>
                <p:tags r:id="rId17"/>
              </p:custDataLst>
            </p:nvPr>
          </p:nvSpPr>
          <p:spPr>
            <a:xfrm>
              <a:off x="-327" y="5400554"/>
              <a:ext cx="3609454" cy="1351964"/>
            </a:xfrm>
            <a:custGeom>
              <a:avLst/>
              <a:gdLst>
                <a:gd name="connsiteX0" fmla="*/ 1673409 w 3609454"/>
                <a:gd name="connsiteY0" fmla="*/ 0 h 1351964"/>
                <a:gd name="connsiteX1" fmla="*/ 3609454 w 3609454"/>
                <a:gd name="connsiteY1" fmla="*/ 1351964 h 1351964"/>
                <a:gd name="connsiteX2" fmla="*/ 0 w 3609454"/>
                <a:gd name="connsiteY2" fmla="*/ 1351964 h 1351964"/>
                <a:gd name="connsiteX3" fmla="*/ 0 w 3609454"/>
                <a:gd name="connsiteY3" fmla="*/ 1168556 h 1351964"/>
              </a:gdLst>
              <a:ahLst/>
              <a:cxnLst>
                <a:cxn ang="0">
                  <a:pos x="connsiteX0" y="connsiteY0"/>
                </a:cxn>
                <a:cxn ang="0">
                  <a:pos x="connsiteX1" y="connsiteY1"/>
                </a:cxn>
                <a:cxn ang="0">
                  <a:pos x="connsiteX2" y="connsiteY2"/>
                </a:cxn>
                <a:cxn ang="0">
                  <a:pos x="connsiteX3" y="connsiteY3"/>
                </a:cxn>
              </a:cxnLst>
              <a:rect l="l" t="t" r="r" b="b"/>
              <a:pathLst>
                <a:path w="3609454" h="1351964">
                  <a:moveTo>
                    <a:pt x="1673409" y="0"/>
                  </a:moveTo>
                  <a:lnTo>
                    <a:pt x="3609454" y="1351964"/>
                  </a:lnTo>
                  <a:lnTo>
                    <a:pt x="0" y="1351964"/>
                  </a:lnTo>
                  <a:lnTo>
                    <a:pt x="0" y="1168556"/>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00" strike="noStrike" noProof="1" dirty="0">
                <a:latin typeface="微软雅黑" charset="-122"/>
                <a:ea typeface="微软雅黑" charset="-122"/>
              </a:endParaRPr>
            </a:p>
          </p:txBody>
        </p:sp>
        <p:sp>
          <p:nvSpPr>
            <p:cNvPr id="151" name="矩形 2"/>
            <p:cNvSpPr/>
            <p:nvPr>
              <p:custDataLst>
                <p:tags r:id="rId18"/>
              </p:custDataLst>
            </p:nvPr>
          </p:nvSpPr>
          <p:spPr>
            <a:xfrm>
              <a:off x="3312660"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2" name="矩形 2"/>
            <p:cNvSpPr/>
            <p:nvPr>
              <p:custDataLst>
                <p:tags r:id="rId19"/>
              </p:custDataLst>
            </p:nvPr>
          </p:nvSpPr>
          <p:spPr>
            <a:xfrm>
              <a:off x="5473577" y="5861019"/>
              <a:ext cx="1224670" cy="42679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3" name="矩形 2"/>
            <p:cNvSpPr/>
            <p:nvPr>
              <p:custDataLst>
                <p:tags r:id="rId20"/>
              </p:custDataLst>
            </p:nvPr>
          </p:nvSpPr>
          <p:spPr>
            <a:xfrm>
              <a:off x="8110554" y="5777010"/>
              <a:ext cx="2026072" cy="70607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4" name="矩形 2"/>
            <p:cNvSpPr/>
            <p:nvPr>
              <p:custDataLst>
                <p:tags r:id="rId21"/>
              </p:custDataLst>
            </p:nvPr>
          </p:nvSpPr>
          <p:spPr>
            <a:xfrm>
              <a:off x="3379043" y="4395731"/>
              <a:ext cx="762240" cy="265637"/>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5" name="矩形 2"/>
            <p:cNvSpPr/>
            <p:nvPr>
              <p:custDataLst>
                <p:tags r:id="rId22"/>
              </p:custDataLst>
            </p:nvPr>
          </p:nvSpPr>
          <p:spPr>
            <a:xfrm>
              <a:off x="1342032" y="4965515"/>
              <a:ext cx="5443487" cy="1897025"/>
            </a:xfrm>
            <a:custGeom>
              <a:avLst/>
              <a:gdLst/>
              <a:ahLst/>
              <a:cxnLst/>
              <a:rect l="l" t="t" r="r" b="b"/>
              <a:pathLst>
                <a:path w="421675" h="210838">
                  <a:moveTo>
                    <a:pt x="210838" y="0"/>
                  </a:moveTo>
                  <a:lnTo>
                    <a:pt x="421675" y="210838"/>
                  </a:lnTo>
                  <a:lnTo>
                    <a:pt x="0" y="2108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6" name="矩形 2"/>
            <p:cNvSpPr/>
            <p:nvPr>
              <p:custDataLst>
                <p:tags r:id="rId23"/>
              </p:custDataLst>
            </p:nvPr>
          </p:nvSpPr>
          <p:spPr>
            <a:xfrm>
              <a:off x="5865007" y="5830716"/>
              <a:ext cx="2961402" cy="103203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7" name="矩形 2"/>
            <p:cNvSpPr/>
            <p:nvPr>
              <p:custDataLst>
                <p:tags r:id="rId24"/>
              </p:custDataLst>
            </p:nvPr>
          </p:nvSpPr>
          <p:spPr>
            <a:xfrm>
              <a:off x="8369164" y="4981457"/>
              <a:ext cx="2313517"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8" name="矩形 2"/>
            <p:cNvSpPr/>
            <p:nvPr>
              <p:custDataLst>
                <p:tags r:id="rId25"/>
              </p:custDataLst>
            </p:nvPr>
          </p:nvSpPr>
          <p:spPr>
            <a:xfrm>
              <a:off x="6630343" y="4232048"/>
              <a:ext cx="1156753" cy="403123"/>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59" name="矩形 2"/>
            <p:cNvSpPr/>
            <p:nvPr>
              <p:custDataLst>
                <p:tags r:id="rId26"/>
              </p:custDataLst>
            </p:nvPr>
          </p:nvSpPr>
          <p:spPr>
            <a:xfrm>
              <a:off x="5286631" y="3609248"/>
              <a:ext cx="640865" cy="22333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0" name="矩形 2"/>
            <p:cNvSpPr/>
            <p:nvPr>
              <p:custDataLst>
                <p:tags r:id="rId27"/>
              </p:custDataLst>
            </p:nvPr>
          </p:nvSpPr>
          <p:spPr>
            <a:xfrm>
              <a:off x="6237546" y="3832588"/>
              <a:ext cx="762240" cy="26563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1" name="矩形 2"/>
            <p:cNvSpPr/>
            <p:nvPr>
              <p:custDataLst>
                <p:tags r:id="rId28"/>
              </p:custDataLst>
            </p:nvPr>
          </p:nvSpPr>
          <p:spPr>
            <a:xfrm>
              <a:off x="9883725" y="4218145"/>
              <a:ext cx="551264" cy="19211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2" name="矩形 2"/>
            <p:cNvSpPr/>
            <p:nvPr>
              <p:custDataLst>
                <p:tags r:id="rId29"/>
              </p:custDataLst>
            </p:nvPr>
          </p:nvSpPr>
          <p:spPr>
            <a:xfrm>
              <a:off x="10888538" y="4528550"/>
              <a:ext cx="908073"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3" name="矩形 2"/>
            <p:cNvSpPr/>
            <p:nvPr>
              <p:custDataLst>
                <p:tags r:id="rId30"/>
              </p:custDataLst>
            </p:nvPr>
          </p:nvSpPr>
          <p:spPr>
            <a:xfrm>
              <a:off x="4840475" y="5334302"/>
              <a:ext cx="3985933" cy="1391712"/>
            </a:xfrm>
            <a:custGeom>
              <a:avLst/>
              <a:gdLst/>
              <a:ahLst/>
              <a:cxnLst/>
              <a:rect l="l" t="t" r="r" b="b"/>
              <a:pathLst>
                <a:path w="421675" h="210838">
                  <a:moveTo>
                    <a:pt x="210838" y="0"/>
                  </a:moveTo>
                  <a:lnTo>
                    <a:pt x="421675" y="210838"/>
                  </a:lnTo>
                  <a:lnTo>
                    <a:pt x="0" y="21083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4" name="矩形 2"/>
            <p:cNvSpPr/>
            <p:nvPr>
              <p:custDataLst>
                <p:tags r:id="rId31"/>
              </p:custDataLst>
            </p:nvPr>
          </p:nvSpPr>
          <p:spPr>
            <a:xfrm>
              <a:off x="9529226" y="5448654"/>
              <a:ext cx="1880864" cy="65671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5" name="矩形 2"/>
            <p:cNvSpPr/>
            <p:nvPr>
              <p:custDataLst>
                <p:tags r:id="rId32"/>
              </p:custDataLst>
            </p:nvPr>
          </p:nvSpPr>
          <p:spPr>
            <a:xfrm>
              <a:off x="453285" y="6192717"/>
              <a:ext cx="1880864" cy="65671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6" name="矩形 2"/>
            <p:cNvSpPr/>
            <p:nvPr>
              <p:custDataLst>
                <p:tags r:id="rId33"/>
              </p:custDataLst>
            </p:nvPr>
          </p:nvSpPr>
          <p:spPr>
            <a:xfrm>
              <a:off x="4809419" y="4389244"/>
              <a:ext cx="1118082" cy="39038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7" name="矩形 2"/>
            <p:cNvSpPr/>
            <p:nvPr>
              <p:custDataLst>
                <p:tags r:id="rId34"/>
              </p:custDataLst>
            </p:nvPr>
          </p:nvSpPr>
          <p:spPr>
            <a:xfrm>
              <a:off x="1448623" y="4624339"/>
              <a:ext cx="551264" cy="19211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8" name="矩形 2"/>
            <p:cNvSpPr/>
            <p:nvPr>
              <p:custDataLst>
                <p:tags r:id="rId35"/>
              </p:custDataLst>
            </p:nvPr>
          </p:nvSpPr>
          <p:spPr>
            <a:xfrm>
              <a:off x="9410108" y="3308985"/>
              <a:ext cx="473616" cy="165053"/>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69" name="任意多边形: 形状 168"/>
            <p:cNvSpPr/>
            <p:nvPr userDrawn="1">
              <p:custDataLst>
                <p:tags r:id="rId36"/>
              </p:custDataLst>
            </p:nvPr>
          </p:nvSpPr>
          <p:spPr>
            <a:xfrm rot="21600000">
              <a:off x="682840" y="5807059"/>
              <a:ext cx="3068231" cy="1060358"/>
            </a:xfrm>
            <a:custGeom>
              <a:avLst/>
              <a:gdLst>
                <a:gd name="connsiteX0" fmla="*/ 1534119 w 3068231"/>
                <a:gd name="connsiteY0" fmla="*/ 0 h 1060358"/>
                <a:gd name="connsiteX1" fmla="*/ 3068231 w 3068231"/>
                <a:gd name="connsiteY1" fmla="*/ 1060358 h 1060358"/>
                <a:gd name="connsiteX2" fmla="*/ 0 w 3068231"/>
                <a:gd name="connsiteY2" fmla="*/ 1060358 h 1060358"/>
              </a:gdLst>
              <a:ahLst/>
              <a:cxnLst>
                <a:cxn ang="0">
                  <a:pos x="connsiteX0" y="connsiteY0"/>
                </a:cxn>
                <a:cxn ang="0">
                  <a:pos x="connsiteX1" y="connsiteY1"/>
                </a:cxn>
                <a:cxn ang="0">
                  <a:pos x="connsiteX2" y="connsiteY2"/>
                </a:cxn>
              </a:cxnLst>
              <a:rect l="l" t="t" r="r" b="b"/>
              <a:pathLst>
                <a:path w="3068231" h="1060358">
                  <a:moveTo>
                    <a:pt x="1534119" y="0"/>
                  </a:moveTo>
                  <a:lnTo>
                    <a:pt x="3068231" y="1060358"/>
                  </a:lnTo>
                  <a:lnTo>
                    <a:pt x="0" y="1060358"/>
                  </a:lnTo>
                  <a:close/>
                </a:path>
              </a:pathLst>
            </a:cu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00" strike="noStrike" noProof="1" dirty="0">
                <a:latin typeface="微软雅黑" charset="-122"/>
                <a:ea typeface="微软雅黑" charset="-122"/>
              </a:endParaRPr>
            </a:p>
          </p:txBody>
        </p:sp>
        <p:sp>
          <p:nvSpPr>
            <p:cNvPr id="170" name="矩形 2"/>
            <p:cNvSpPr/>
            <p:nvPr userDrawn="1">
              <p:custDataLst>
                <p:tags r:id="rId37"/>
              </p:custDataLst>
            </p:nvPr>
          </p:nvSpPr>
          <p:spPr>
            <a:xfrm rot="21600000">
              <a:off x="2119266" y="4858049"/>
              <a:ext cx="1170233" cy="403658"/>
            </a:xfrm>
            <a:custGeom>
              <a:avLst/>
              <a:gdLst/>
              <a:ahLst/>
              <a:cxnLst/>
              <a:rect l="l" t="t" r="r" b="b"/>
              <a:pathLst>
                <a:path w="421675" h="210838">
                  <a:moveTo>
                    <a:pt x="210838" y="0"/>
                  </a:moveTo>
                  <a:lnTo>
                    <a:pt x="421675" y="210838"/>
                  </a:lnTo>
                  <a:lnTo>
                    <a:pt x="0" y="210838"/>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1" name="矩形 2"/>
            <p:cNvSpPr/>
            <p:nvPr userDrawn="1">
              <p:custDataLst>
                <p:tags r:id="rId38"/>
              </p:custDataLst>
            </p:nvPr>
          </p:nvSpPr>
          <p:spPr>
            <a:xfrm rot="21600000">
              <a:off x="2533435" y="5261809"/>
              <a:ext cx="2337371" cy="806248"/>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72" name="矩形 2"/>
            <p:cNvSpPr/>
            <p:nvPr userDrawn="1">
              <p:custDataLst>
                <p:tags r:id="rId39"/>
              </p:custDataLst>
            </p:nvPr>
          </p:nvSpPr>
          <p:spPr>
            <a:xfrm rot="21600000">
              <a:off x="203255" y="5556297"/>
              <a:ext cx="917435" cy="3164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6" name="矩形 5"/>
          <p:cNvSpPr/>
          <p:nvPr>
            <p:custDataLst>
              <p:tags r:id="rId40"/>
            </p:custDataLst>
          </p:nvPr>
        </p:nvSpPr>
        <p:spPr>
          <a:xfrm>
            <a:off x="0" y="-19050"/>
            <a:ext cx="9140825" cy="6873875"/>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41"/>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4" name="页脚占位符 3"/>
          <p:cNvSpPr>
            <a:spLocks noGrp="1"/>
          </p:cNvSpPr>
          <p:nvPr>
            <p:ph type="ftr" sz="quarter" idx="11"/>
            <p:custDataLst>
              <p:tags r:id="rId42"/>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3"/>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9219" name="组合 9"/>
          <p:cNvGrpSpPr/>
          <p:nvPr/>
        </p:nvGrpSpPr>
        <p:grpSpPr>
          <a:xfrm>
            <a:off x="7305675" y="5808663"/>
            <a:ext cx="1838325" cy="1047750"/>
            <a:chOff x="8387715" y="5596255"/>
            <a:chExt cx="3832225" cy="1250950"/>
          </a:xfrm>
        </p:grpSpPr>
        <p:grpSp>
          <p:nvGrpSpPr>
            <p:cNvPr id="9220"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标题 1"/>
          <p:cNvSpPr>
            <a:spLocks noGrp="1"/>
          </p:cNvSpPr>
          <p:nvPr>
            <p:ph type="title"/>
          </p:nvPr>
        </p:nvSpPr>
        <p:spPr>
          <a:xfrm>
            <a:off x="502448"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502448" y="952508"/>
            <a:ext cx="396243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微软雅黑" charset="-122"/>
                <a:ea typeface="微软雅黑"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952508"/>
            <a:ext cx="3962432"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charset="-122"/>
                <a:ea typeface="微软雅黑"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6" name="页脚占位符 5"/>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10243" name="组合 9"/>
          <p:cNvGrpSpPr/>
          <p:nvPr/>
        </p:nvGrpSpPr>
        <p:grpSpPr>
          <a:xfrm>
            <a:off x="6350" y="5808663"/>
            <a:ext cx="1839913" cy="1047750"/>
            <a:chOff x="8387715" y="5596255"/>
            <a:chExt cx="3832225" cy="1250950"/>
          </a:xfrm>
        </p:grpSpPr>
        <p:grpSp>
          <p:nvGrpSpPr>
            <p:cNvPr id="10244" name="组合 7"/>
            <p:cNvGrpSpPr/>
            <p:nvPr userDrawn="1"/>
          </p:nvGrpSpPr>
          <p:grpSpPr>
            <a:xfrm>
              <a:off x="8387715" y="5596255"/>
              <a:ext cx="3832225" cy="1250950"/>
              <a:chOff x="8387715" y="5596255"/>
              <a:chExt cx="3832225" cy="1250950"/>
            </a:xfrm>
          </p:grpSpPr>
          <p:sp>
            <p:nvSpPr>
              <p:cNvPr id="44" name="矩形 2"/>
              <p:cNvSpPr/>
              <p:nvPr userDrawn="1">
                <p:custDataLst>
                  <p:tags r:id="rId2"/>
                </p:custDataLst>
              </p:nvPr>
            </p:nvSpPr>
            <p:spPr>
              <a:xfrm>
                <a:off x="8809355" y="5596255"/>
                <a:ext cx="1461135" cy="634365"/>
              </a:xfrm>
              <a:custGeom>
                <a:avLst/>
                <a:gdLst/>
                <a:ahLst/>
                <a:cxnLst/>
                <a:rect l="l" t="t" r="r" b="b"/>
                <a:pathLst>
                  <a:path w="421675" h="210838">
                    <a:moveTo>
                      <a:pt x="210838" y="0"/>
                    </a:moveTo>
                    <a:lnTo>
                      <a:pt x="421675" y="210838"/>
                    </a:lnTo>
                    <a:lnTo>
                      <a:pt x="0" y="210838"/>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57" name="矩形 2"/>
              <p:cNvSpPr/>
              <p:nvPr userDrawn="1">
                <p:custDataLst>
                  <p:tags r:id="rId3"/>
                </p:custDataLst>
              </p:nvPr>
            </p:nvSpPr>
            <p:spPr>
              <a:xfrm>
                <a:off x="8387715" y="5955030"/>
                <a:ext cx="2051050" cy="892175"/>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108" name="矩形 2"/>
              <p:cNvSpPr/>
              <p:nvPr userDrawn="1">
                <p:custDataLst>
                  <p:tags r:id="rId4"/>
                </p:custDataLst>
              </p:nvPr>
            </p:nvSpPr>
            <p:spPr>
              <a:xfrm>
                <a:off x="9978390" y="5608955"/>
                <a:ext cx="292100" cy="12700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sp>
            <p:nvSpPr>
              <p:cNvPr id="96" name="矩形 2"/>
              <p:cNvSpPr/>
              <p:nvPr userDrawn="1">
                <p:custDataLst>
                  <p:tags r:id="rId5"/>
                </p:custDataLst>
              </p:nvPr>
            </p:nvSpPr>
            <p:spPr>
              <a:xfrm>
                <a:off x="9336405" y="5596255"/>
                <a:ext cx="2883535" cy="1250950"/>
              </a:xfrm>
              <a:custGeom>
                <a:avLst/>
                <a:gdLst/>
                <a:ahLst/>
                <a:cxnLst/>
                <a:rect l="l" t="t" r="r" b="b"/>
                <a:pathLst>
                  <a:path w="421675" h="210838">
                    <a:moveTo>
                      <a:pt x="210838" y="0"/>
                    </a:moveTo>
                    <a:lnTo>
                      <a:pt x="421675" y="210838"/>
                    </a:lnTo>
                    <a:lnTo>
                      <a:pt x="0" y="210838"/>
                    </a:lnTo>
                    <a:close/>
                  </a:path>
                </a:pathLst>
              </a:custGeom>
              <a:solidFill>
                <a:srgbClr val="FFF2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106" name="矩形 2"/>
            <p:cNvSpPr/>
            <p:nvPr userDrawn="1">
              <p:custDataLst>
                <p:tags r:id="rId6"/>
              </p:custDataLst>
            </p:nvPr>
          </p:nvSpPr>
          <p:spPr>
            <a:xfrm>
              <a:off x="9911715" y="6414135"/>
              <a:ext cx="996315" cy="433070"/>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dirty="0">
                <a:latin typeface="微软雅黑" charset="-122"/>
                <a:ea typeface="微软雅黑" charset="-122"/>
              </a:endParaRPr>
            </a:p>
          </p:txBody>
        </p:sp>
      </p:grpSp>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latin typeface="微软雅黑" charset="-122"/>
                <a:ea typeface="微软雅黑" charset="-122"/>
              </a:defRPr>
            </a:lvl1pPr>
            <a:lvl2pPr indent="0" eaLnBrk="1" fontAlgn="auto" latinLnBrk="0" hangingPunct="1">
              <a:defRPr>
                <a:latin typeface="微软雅黑" charset="-122"/>
                <a:ea typeface="微软雅黑" charset="-122"/>
              </a:defRPr>
            </a:lvl2pPr>
            <a:lvl3pPr indent="0" eaLnBrk="1" fontAlgn="auto" latinLnBrk="0" hangingPunct="1">
              <a:defRPr>
                <a:latin typeface="微软雅黑" charset="-122"/>
                <a:ea typeface="微软雅黑" charset="-122"/>
              </a:defRPr>
            </a:lvl3pPr>
            <a:lvl4pPr indent="0" eaLnBrk="1" fontAlgn="auto" latinLnBrk="0" hangingPunct="1">
              <a:defRPr>
                <a:latin typeface="微软雅黑" charset="-122"/>
                <a:ea typeface="微软雅黑" charset="-122"/>
              </a:defRPr>
            </a:lvl4pPr>
            <a:lvl5pPr indent="0" eaLnBrk="1" fontAlgn="auto" latinLnBrk="0" hangingPunct="1">
              <a:defRPr>
                <a:latin typeface="微软雅黑" charset="-122"/>
                <a:ea typeface="微软雅黑"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7"/>
            </p:custDataLst>
          </p:nvPr>
        </p:nvSpPr>
        <p:spPr>
          <a:xfrm>
            <a:off x="660400" y="6350000"/>
            <a:ext cx="2024063"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6350000"/>
            <a:ext cx="29686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6457950" y="6350000"/>
            <a:ext cx="2025650"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385.xml"/><Relationship Id="rId23" Type="http://schemas.openxmlformats.org/officeDocument/2006/relationships/tags" Target="../tags/tag384.xml"/><Relationship Id="rId22" Type="http://schemas.openxmlformats.org/officeDocument/2006/relationships/tags" Target="../tags/tag383.xml"/><Relationship Id="rId21" Type="http://schemas.openxmlformats.org/officeDocument/2006/relationships/tags" Target="../tags/tag382.xml"/><Relationship Id="rId20" Type="http://schemas.openxmlformats.org/officeDocument/2006/relationships/tags" Target="../tags/tag381.xml"/><Relationship Id="rId2" Type="http://schemas.openxmlformats.org/officeDocument/2006/relationships/slideLayout" Target="../slideLayouts/slideLayout2.xml"/><Relationship Id="rId19" Type="http://schemas.openxmlformats.org/officeDocument/2006/relationships/tags" Target="../tags/tag380.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19"/>
            </p:custDataLst>
          </p:nvPr>
        </p:nvSpPr>
        <p:spPr>
          <a:xfrm>
            <a:off x="501650" y="442913"/>
            <a:ext cx="814070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20"/>
            </p:custDataLst>
          </p:nvPr>
        </p:nvSpPr>
        <p:spPr>
          <a:xfrm>
            <a:off x="501650" y="952500"/>
            <a:ext cx="8140700" cy="5389563"/>
          </a:xfrm>
          <a:prstGeom prst="rect">
            <a:avLst/>
          </a:prstGeom>
          <a:noFill/>
          <a:ln w="9525">
            <a:noFill/>
          </a:ln>
        </p:spPr>
        <p:txBody>
          <a:bodyPr vert="horz" lIns="101600" tIns="0" rIns="82550" bIns="0" anchor="t" anchorCtr="0"/>
          <a:p>
            <a:pPr lvl="0" indent="-17145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60400" y="6350000"/>
            <a:ext cx="2024063"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itchFamily="2" charset="-122"/>
                <a:cs typeface="+mn-cs"/>
              </a:rPr>
            </a:fld>
            <a:endParaRPr lang="zh-CN" altLang="en-US" strike="noStrike" noProof="1"/>
          </a:p>
        </p:txBody>
      </p:sp>
      <p:sp>
        <p:nvSpPr>
          <p:cNvPr id="5" name="页脚占位符 4"/>
          <p:cNvSpPr>
            <a:spLocks noGrp="1"/>
          </p:cNvSpPr>
          <p:nvPr>
            <p:ph type="ftr" sz="quarter" idx="3"/>
            <p:custDataLst>
              <p:tags r:id="rId22"/>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23"/>
            </p:custDataLst>
          </p:nvPr>
        </p:nvSpPr>
        <p:spPr>
          <a:xfrm>
            <a:off x="6457950" y="6350000"/>
            <a:ext cx="2025650"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itchFamily="2" charset="-122"/>
                <a:cs typeface="+mn-cs"/>
              </a:rPr>
            </a:fld>
            <a:endParaRPr lang="zh-CN" altLang="en-US" strike="noStrike" noProof="1"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94.xml"/><Relationship Id="rId8" Type="http://schemas.openxmlformats.org/officeDocument/2006/relationships/tags" Target="../tags/tag393.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0" Type="http://schemas.openxmlformats.org/officeDocument/2006/relationships/slideLayout" Target="../slideLayouts/slideLayout7.xml"/><Relationship Id="rId1" Type="http://schemas.openxmlformats.org/officeDocument/2006/relationships/tags" Target="../tags/tag38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857250"/>
            <a:ext cx="9144000" cy="51435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dirty="0">
              <a:solidFill>
                <a:srgbClr val="FFFFFF"/>
              </a:solidFill>
              <a:latin typeface="+mn-ea"/>
            </a:endParaRPr>
          </a:p>
        </p:txBody>
      </p:sp>
      <p:sp>
        <p:nvSpPr>
          <p:cNvPr id="15" name="直角三角形 14"/>
          <p:cNvSpPr/>
          <p:nvPr>
            <p:custDataLst>
              <p:tags r:id="rId2"/>
            </p:custDataLst>
          </p:nvPr>
        </p:nvSpPr>
        <p:spPr>
          <a:xfrm rot="10800000">
            <a:off x="7264400" y="857250"/>
            <a:ext cx="1879600" cy="1879600"/>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14" name="任意多边形: 形状 13"/>
          <p:cNvSpPr/>
          <p:nvPr>
            <p:custDataLst>
              <p:tags r:id="rId3"/>
            </p:custDataLst>
          </p:nvPr>
        </p:nvSpPr>
        <p:spPr>
          <a:xfrm flipH="1">
            <a:off x="0" y="993775"/>
            <a:ext cx="5000625" cy="5006975"/>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11" name="直角三角形 10"/>
          <p:cNvSpPr/>
          <p:nvPr>
            <p:custDataLst>
              <p:tags r:id="rId4"/>
            </p:custDataLst>
          </p:nvPr>
        </p:nvSpPr>
        <p:spPr>
          <a:xfrm>
            <a:off x="0" y="1287463"/>
            <a:ext cx="4713288" cy="4713288"/>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8" name="矩形 7"/>
          <p:cNvSpPr/>
          <p:nvPr>
            <p:custDataLst>
              <p:tags r:id="rId5"/>
            </p:custDataLst>
          </p:nvPr>
        </p:nvSpPr>
        <p:spPr>
          <a:xfrm>
            <a:off x="0" y="1633538"/>
            <a:ext cx="9144000" cy="3590925"/>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
        <p:nvSpPr>
          <p:cNvPr id="3" name="文本框 2"/>
          <p:cNvSpPr txBox="1"/>
          <p:nvPr>
            <p:custDataLst>
              <p:tags r:id="rId6"/>
            </p:custDataLst>
          </p:nvPr>
        </p:nvSpPr>
        <p:spPr>
          <a:xfrm>
            <a:off x="501650" y="2960688"/>
            <a:ext cx="8140700" cy="2262188"/>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Clr>
                <a:srgbClr val="808080"/>
              </a:buClr>
              <a:buSzPct val="100000"/>
              <a:buFont typeface="WPS-Bullets" pitchFamily="2" charset="0"/>
            </a:pPr>
            <a:r>
              <a:rPr lang="zh-CN" altLang="en-US" sz="2000" b="1" strike="noStrike" noProof="1" dirty="0">
                <a:solidFill>
                  <a:srgbClr val="000000">
                    <a:lumMod val="65000"/>
                    <a:lumOff val="35000"/>
                  </a:srgbClr>
                </a:solidFill>
                <a:latin typeface="Arial" panose="020B0604020202020204" pitchFamily="34" charset="0"/>
                <a:ea typeface="微软雅黑" charset="-122"/>
                <a:cs typeface="+mn-cs"/>
              </a:rPr>
              <a:t>第一节</a:t>
            </a:r>
            <a:r>
              <a:rPr lang="en-US" altLang="zh-CN" sz="2000" b="1" strike="noStrike" noProof="1" dirty="0">
                <a:solidFill>
                  <a:srgbClr val="000000">
                    <a:lumMod val="65000"/>
                    <a:lumOff val="35000"/>
                  </a:srgbClr>
                </a:solidFill>
                <a:latin typeface="Arial" panose="020B0604020202020204" pitchFamily="34" charset="0"/>
                <a:ea typeface="微软雅黑" charset="-122"/>
                <a:cs typeface="+mn-cs"/>
              </a:rPr>
              <a:t> </a:t>
            </a:r>
            <a:r>
              <a:rPr lang="zh-CN" altLang="en-US" sz="2000" b="1" strike="noStrike" noProof="1" dirty="0">
                <a:solidFill>
                  <a:srgbClr val="000000">
                    <a:lumMod val="65000"/>
                    <a:lumOff val="35000"/>
                  </a:srgbClr>
                </a:solidFill>
                <a:latin typeface="Arial" panose="020B0604020202020204" pitchFamily="34" charset="0"/>
                <a:ea typeface="微软雅黑" charset="-122"/>
                <a:cs typeface="+mn-cs"/>
              </a:rPr>
              <a:t>产业政策的概念与功能</a:t>
            </a:r>
            <a:endParaRPr lang="zh-CN" altLang="en-US" sz="2000" b="1" strike="noStrike" noProof="1" dirty="0">
              <a:solidFill>
                <a:srgbClr val="000000">
                  <a:lumMod val="65000"/>
                  <a:lumOff val="35000"/>
                </a:srgbClr>
              </a:solidFill>
              <a:latin typeface="Arial" panose="020B0604020202020204" pitchFamily="34" charset="0"/>
              <a:ea typeface="微软雅黑" charset="-122"/>
              <a:cs typeface="+mn-cs"/>
            </a:endParaRPr>
          </a:p>
          <a:p>
            <a:pPr lvl="0" algn="l" fontAlgn="ctr">
              <a:lnSpc>
                <a:spcPct val="130000"/>
              </a:lnSpc>
              <a:spcBef>
                <a:spcPts val="1000"/>
              </a:spcBef>
              <a:spcAft>
                <a:spcPts val="0"/>
              </a:spcAft>
              <a:buClr>
                <a:srgbClr val="808080"/>
              </a:buClr>
              <a:buSzPct val="100000"/>
              <a:buFont typeface="WPS-Bullets" pitchFamily="2" charset="0"/>
            </a:pPr>
            <a:r>
              <a:rPr lang="zh-CN" altLang="en-US" sz="2000" b="1" strike="noStrike" noProof="1" dirty="0">
                <a:solidFill>
                  <a:srgbClr val="000000">
                    <a:lumMod val="65000"/>
                    <a:lumOff val="35000"/>
                  </a:srgbClr>
                </a:solidFill>
                <a:latin typeface="Arial" panose="020B0604020202020204" pitchFamily="34" charset="0"/>
                <a:ea typeface="微软雅黑" charset="-122"/>
                <a:cs typeface="+mn-cs"/>
              </a:rPr>
              <a:t>一、产业政策的概念</a:t>
            </a:r>
            <a:endParaRPr lang="zh-CN" altLang="en-US" sz="2000" b="1" strike="noStrike" noProof="1" dirty="0">
              <a:solidFill>
                <a:srgbClr val="000000">
                  <a:lumMod val="65000"/>
                  <a:lumOff val="35000"/>
                </a:srgbClr>
              </a:solidFill>
              <a:latin typeface="Arial" panose="020B0604020202020204" pitchFamily="34" charset="0"/>
              <a:ea typeface="微软雅黑" charset="-122"/>
            </a:endParaRPr>
          </a:p>
          <a:p>
            <a:pPr marL="628650" lvl="1" indent="-266700" algn="l" fontAlgn="ctr">
              <a:lnSpc>
                <a:spcPct val="130000"/>
              </a:lnSpc>
              <a:spcBef>
                <a:spcPts val="0"/>
              </a:spcBef>
              <a:spcAft>
                <a:spcPts val="0"/>
              </a:spcAft>
              <a:buClr>
                <a:srgbClr val="808080">
                  <a:lumMod val="60000"/>
                  <a:lumOff val="40000"/>
                </a:srgbClr>
              </a:buClr>
              <a:buSzPct val="60000"/>
              <a:buFont typeface="Wingdings" panose="05000000000000000000" pitchFamily="2" charset="2"/>
              <a:buChar char="u"/>
            </a:pPr>
            <a:r>
              <a:rPr lang="zh-CN" altLang="en-US" sz="2000" strike="noStrike" spc="150" noProof="1" dirty="0">
                <a:solidFill>
                  <a:srgbClr val="000000">
                    <a:lumMod val="65000"/>
                    <a:lumOff val="35000"/>
                  </a:srgbClr>
                </a:solidFill>
                <a:latin typeface="Arial" panose="020B0604020202020204" pitchFamily="34" charset="0"/>
                <a:ea typeface="微软雅黑" charset="-122"/>
                <a:cs typeface="+mn-cs"/>
              </a:rPr>
              <a:t>产业政策：政府为了实现一定的经济和社会目标，对某产业进行有目的、有导向的干预，由此形成的政策措施的总和。</a:t>
            </a: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a:p>
            <a:pPr marL="628650" lvl="1" indent="-266700" algn="l" fontAlgn="ctr">
              <a:lnSpc>
                <a:spcPct val="130000"/>
              </a:lnSpc>
              <a:spcBef>
                <a:spcPts val="0"/>
              </a:spcBef>
              <a:spcAft>
                <a:spcPts val="0"/>
              </a:spcAft>
              <a:buClr>
                <a:srgbClr val="808080">
                  <a:lumMod val="60000"/>
                  <a:lumOff val="40000"/>
                </a:srgbClr>
              </a:buClr>
              <a:buSzPct val="60000"/>
              <a:buFont typeface="Wingdings" panose="05000000000000000000" pitchFamily="2" charset="2"/>
              <a:buChar char="u"/>
            </a:pPr>
            <a:r>
              <a:rPr lang="zh-CN" altLang="en-US" sz="2000" strike="noStrike" spc="150" noProof="1" dirty="0">
                <a:solidFill>
                  <a:srgbClr val="000000">
                    <a:lumMod val="65000"/>
                    <a:lumOff val="35000"/>
                  </a:srgbClr>
                </a:solidFill>
                <a:latin typeface="Arial" panose="020B0604020202020204" pitchFamily="34" charset="0"/>
                <a:ea typeface="微软雅黑" charset="-122"/>
                <a:cs typeface="+mn-cs"/>
              </a:rPr>
              <a:t>产业政策不仅包括鼓励政策，还有限制性、调整性、保护性、引导性政策。</a:t>
            </a:r>
            <a:endParaRPr lang="zh-CN" altLang="en-US" sz="2000" strike="noStrike" spc="150" noProof="1" dirty="0">
              <a:solidFill>
                <a:srgbClr val="000000">
                  <a:lumMod val="65000"/>
                  <a:lumOff val="35000"/>
                </a:srgbClr>
              </a:solidFill>
              <a:latin typeface="Arial" panose="020B0604020202020204" pitchFamily="34" charset="0"/>
              <a:ea typeface="微软雅黑" charset="-122"/>
            </a:endParaRPr>
          </a:p>
        </p:txBody>
      </p:sp>
      <p:sp>
        <p:nvSpPr>
          <p:cNvPr id="9" name="文本框 8"/>
          <p:cNvSpPr txBox="1"/>
          <p:nvPr>
            <p:custDataLst>
              <p:tags r:id="rId7"/>
            </p:custDataLst>
          </p:nvPr>
        </p:nvSpPr>
        <p:spPr>
          <a:xfrm>
            <a:off x="501650" y="2265363"/>
            <a:ext cx="7926388" cy="471488"/>
          </a:xfrm>
          <a:prstGeom prst="rect">
            <a:avLst/>
          </a:prstGeom>
          <a:noFill/>
        </p:spPr>
        <p:txBody>
          <a:bodyPr wrap="square" lIns="67500" tIns="35100" rIns="67500" bIns="35100" rtlCol="0">
            <a:noAutofit/>
          </a:bodyPr>
          <a:lstStyle/>
          <a:p>
            <a:pPr>
              <a:spcBef>
                <a:spcPts val="0"/>
              </a:spcBef>
              <a:spcAft>
                <a:spcPts val="0"/>
              </a:spcAft>
            </a:pPr>
            <a:r>
              <a:rPr lang="zh-CN" altLang="en-US" sz="2700" b="1" spc="300" noProof="1" dirty="0">
                <a:solidFill>
                  <a:srgbClr val="000000">
                    <a:lumMod val="75000"/>
                    <a:lumOff val="25000"/>
                  </a:srgbClr>
                </a:solidFill>
                <a:latin typeface="Arial" panose="020B0604020202020204" pitchFamily="34" charset="0"/>
                <a:ea typeface="微软雅黑" charset="-122"/>
                <a:cs typeface="+mn-cs"/>
              </a:rPr>
              <a:t>第五章</a:t>
            </a:r>
            <a:r>
              <a:rPr lang="en-US" altLang="zh-CN" sz="2700" b="1" spc="300" noProof="1" dirty="0">
                <a:solidFill>
                  <a:srgbClr val="000000">
                    <a:lumMod val="75000"/>
                    <a:lumOff val="25000"/>
                  </a:srgbClr>
                </a:solidFill>
                <a:latin typeface="Arial" panose="020B0604020202020204" pitchFamily="34" charset="0"/>
                <a:ea typeface="微软雅黑" charset="-122"/>
                <a:cs typeface="+mn-cs"/>
              </a:rPr>
              <a:t>  </a:t>
            </a:r>
            <a:r>
              <a:rPr lang="zh-CN" altLang="en-US" sz="2700" b="1" spc="300" noProof="1" dirty="0">
                <a:solidFill>
                  <a:srgbClr val="000000">
                    <a:lumMod val="75000"/>
                    <a:lumOff val="25000"/>
                  </a:srgbClr>
                </a:solidFill>
                <a:latin typeface="Arial" panose="020B0604020202020204" pitchFamily="34" charset="0"/>
                <a:ea typeface="微软雅黑" charset="-122"/>
                <a:cs typeface="+mn-cs"/>
              </a:rPr>
              <a:t>文化产业的政策管理</a:t>
            </a:r>
            <a:endParaRPr lang="zh-CN" altLang="en-US" sz="2700" b="1" spc="300" noProof="1" dirty="0">
              <a:solidFill>
                <a:srgbClr val="000000">
                  <a:lumMod val="75000"/>
                  <a:lumOff val="25000"/>
                </a:srgbClr>
              </a:solidFill>
              <a:latin typeface="Arial" panose="020B0604020202020204" pitchFamily="34" charset="0"/>
              <a:ea typeface="微软雅黑" charset="-122"/>
            </a:endParaRPr>
          </a:p>
        </p:txBody>
      </p:sp>
      <p:sp>
        <p:nvSpPr>
          <p:cNvPr id="16" name="直角三角形 15"/>
          <p:cNvSpPr/>
          <p:nvPr>
            <p:custDataLst>
              <p:tags r:id="rId8"/>
            </p:custDataLst>
          </p:nvPr>
        </p:nvSpPr>
        <p:spPr>
          <a:xfrm rot="10800000">
            <a:off x="7264400" y="857250"/>
            <a:ext cx="1879600" cy="1879600"/>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fontAlgn="base"/>
            <a:endParaRPr kumimoji="1" lang="zh-CN" altLang="en-US" sz="1200" b="1" strike="noStrike" noProof="1">
              <a:solidFill>
                <a:srgbClr val="FFFFFF"/>
              </a:solidFill>
              <a:latin typeface="+mn-ea"/>
            </a:endParaRPr>
          </a:p>
        </p:txBody>
      </p:sp>
    </p:spTree>
    <p:custDataLst>
      <p:tags r:id="rId9"/>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36865"/>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二、文化产业政策的特点</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8674" name="文本占位符 36866"/>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（一）文化产业政策的综合性</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（二）文化产业政策的特殊性（文化政策为核心，产业政策为文化政策服务）</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案例：美国的文化政策</a:t>
            </a:r>
            <a:r>
              <a:rPr lang="en-US" altLang="zh-CN" sz="2400" strike="noStrike" kern="1200" spc="150" normalizeH="0" baseline="0" noProof="1">
                <a:latin typeface="微软雅黑" charset="-122"/>
                <a:ea typeface="微软雅黑" charset="-122"/>
                <a:cs typeface="+mn-cs"/>
                <a:sym typeface="微软雅黑" charset="-122"/>
              </a:rPr>
              <a:t>p107</a:t>
            </a:r>
            <a:endParaRPr lang="en-US" alt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37889"/>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3200" strike="noStrike" kern="1200" spc="200" normalizeH="0" baseline="0" noProof="1" dirty="0">
                <a:latin typeface="微软雅黑" charset="-122"/>
                <a:ea typeface="微软雅黑" charset="-122"/>
                <a:cs typeface="+mj-cs"/>
                <a:sym typeface="微软雅黑" charset="-122"/>
              </a:rPr>
              <a:t>第三节 文化产业政策的基本工具与措施</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29698" name="文本占位符 37890"/>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一、市场准入制度和负面清单</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	国家对市场主体资格的确立、审核和确认的法律制度，包括市场主体资格的实体条件和取得主体资格的程序条件。 </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	三类：一般市场准入制度；</a:t>
            </a:r>
            <a:r>
              <a:rPr lang="zh-CN" altLang="en-US" sz="2400" strike="noStrike" kern="1200" spc="150" normalizeH="0" baseline="0" noProof="1" dirty="0">
                <a:solidFill>
                  <a:srgbClr val="FF6600"/>
                </a:solidFill>
                <a:latin typeface="微软雅黑" charset="-122"/>
                <a:ea typeface="微软雅黑" charset="-122"/>
                <a:cs typeface="+mn-cs"/>
                <a:sym typeface="微软雅黑" charset="-122"/>
              </a:rPr>
              <a:t>特殊市场准入制度</a:t>
            </a:r>
            <a:r>
              <a:rPr lang="zh-CN" altLang="en-US" sz="2400" strike="noStrike" kern="1200" spc="150" normalizeH="0" baseline="0" noProof="1" dirty="0">
                <a:latin typeface="微软雅黑" charset="-122"/>
                <a:ea typeface="微软雅黑" charset="-122"/>
                <a:cs typeface="+mn-cs"/>
                <a:sym typeface="微软雅黑" charset="-122"/>
              </a:rPr>
              <a:t>；涉及市场准入制度。</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38913"/>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二、政府财政收入</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30722" name="文本占位符 38914"/>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财政政策手段：国家为实现一定政策目标而采取的各种财政手段和措施，主要包括 财政收入，财政支出，国债和政府投资。</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财政收入主要工具：税收</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财政支出主要工具：购买性支出政策、转移性支出政策（指政府无偿向居民和企业、事业以及其他单位供给财政资金）。</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39937"/>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trike="noStrike" kern="1200" spc="200" normalizeH="0" baseline="0" noProof="1" dirty="0">
                <a:latin typeface="微软雅黑" charset="-122"/>
                <a:ea typeface="微软雅黑" charset="-122"/>
                <a:cs typeface="+mj-cs"/>
                <a:sym typeface="微软雅黑" charset="-122"/>
              </a:rPr>
              <a:t>案例</a:t>
            </a:r>
            <a:endParaRPr lang="zh-CN" altLang="en-US" strike="noStrike" kern="1200" spc="200" normalizeH="0" baseline="0" noProof="1" dirty="0">
              <a:latin typeface="微软雅黑" charset="-122"/>
              <a:ea typeface="微软雅黑" charset="-122"/>
              <a:cs typeface="+mj-cs"/>
              <a:sym typeface="微软雅黑" charset="-122"/>
            </a:endParaRPr>
          </a:p>
        </p:txBody>
      </p:sp>
      <p:sp>
        <p:nvSpPr>
          <p:cNvPr id="31746" name="文本占位符 39938"/>
          <p:cNvSpPr>
            <a:spLocks noGrp="1"/>
          </p:cNvSpPr>
          <p:nvPr>
            <p:ph idx="1"/>
          </p:nvPr>
        </p:nvSpPr>
        <p:spPr>
          <a:xfrm>
            <a:off x="501650" y="952500"/>
            <a:ext cx="8388350" cy="5387975"/>
          </a:xfrm>
        </p:spPr>
        <p:txBody>
          <a:bodyPr lIns="101600" tIns="0" rIns="82550" bIns="0" rtlCol="0" anchor="t">
            <a:noAutofit/>
          </a:bodyPr>
          <a:p>
            <a:pPr defTabSz="685800" fontAlgn="auto">
              <a:lnSpc>
                <a:spcPct val="80000"/>
              </a:lnSpc>
              <a:buFont typeface="Arial" panose="020B0604020202020204" pitchFamily="34" charset="0"/>
            </a:pPr>
            <a:r>
              <a:rPr lang="zh-CN" altLang="en-US" sz="2000" strike="noStrike" kern="1200" spc="150" normalizeH="0" baseline="0" noProof="1" dirty="0">
                <a:latin typeface="微软雅黑" charset="-122"/>
                <a:ea typeface="微软雅黑" charset="-122"/>
                <a:cs typeface="+mn-cs"/>
                <a:sym typeface="微软雅黑" charset="-122"/>
              </a:rPr>
              <a:t>澳大利亚维多利亚州投资</a:t>
            </a:r>
            <a:endParaRPr lang="zh-CN" altLang="en-US" sz="2000" strike="noStrike" kern="1200" spc="150" normalizeH="0" baseline="0" noProof="1" dirty="0">
              <a:latin typeface="微软雅黑" charset="-122"/>
              <a:ea typeface="微软雅黑" charset="-122"/>
              <a:cs typeface="+mn-cs"/>
              <a:sym typeface="微软雅黑" charset="-122"/>
            </a:endParaRPr>
          </a:p>
          <a:p>
            <a:pPr defTabSz="685800" fontAlgn="auto">
              <a:lnSpc>
                <a:spcPct val="80000"/>
              </a:lnSpc>
              <a:buFont typeface="Arial" panose="020B0604020202020204" pitchFamily="34" charset="0"/>
            </a:pPr>
            <a:r>
              <a:rPr lang="en-US" altLang="zh-CN" sz="2000" strike="noStrike" kern="1200" spc="150" normalizeH="0" baseline="0" noProof="1" dirty="0">
                <a:latin typeface="微软雅黑" charset="-122"/>
                <a:ea typeface="微软雅黑" charset="-122"/>
                <a:cs typeface="+mn-cs"/>
                <a:sym typeface="微软雅黑" charset="-122"/>
              </a:rPr>
              <a:t>1.15</a:t>
            </a:r>
            <a:r>
              <a:rPr lang="zh-CN" altLang="en-US" sz="2000" strike="noStrike" kern="1200" spc="150" normalizeH="0" baseline="0" noProof="1" dirty="0">
                <a:latin typeface="微软雅黑" charset="-122"/>
                <a:ea typeface="微软雅黑" charset="-122"/>
                <a:cs typeface="+mn-cs"/>
                <a:sym typeface="微软雅黑" charset="-122"/>
              </a:rPr>
              <a:t>亿美元实施创意大州战略</a:t>
            </a:r>
            <a:endParaRPr lang="zh-CN" altLang="en-US" sz="2000" strike="noStrike" kern="1200" spc="150" normalizeH="0" baseline="0" noProof="1" dirty="0">
              <a:latin typeface="微软雅黑" charset="-122"/>
              <a:ea typeface="微软雅黑" charset="-122"/>
              <a:cs typeface="+mn-cs"/>
              <a:sym typeface="微软雅黑" charset="-122"/>
            </a:endParaRPr>
          </a:p>
          <a:p>
            <a:pPr defTabSz="685800" fontAlgn="auto">
              <a:lnSpc>
                <a:spcPct val="80000"/>
              </a:lnSpc>
              <a:buFont typeface="Arial" panose="020B0604020202020204" pitchFamily="34" charset="0"/>
            </a:pPr>
            <a:r>
              <a:rPr lang="zh-CN" altLang="en-US" sz="2000" strike="noStrike" kern="1200" spc="150" normalizeH="0" baseline="0" noProof="1" dirty="0">
                <a:latin typeface="微软雅黑" charset="-122"/>
                <a:ea typeface="微软雅黑" charset="-122"/>
                <a:cs typeface="+mn-cs"/>
                <a:sym typeface="微软雅黑" charset="-122"/>
              </a:rPr>
              <a:t>   日前，澳大利亚维多利亚州投资</a:t>
            </a:r>
            <a:r>
              <a:rPr lang="en-US" altLang="zh-CN" sz="2000" strike="noStrike" kern="1200" spc="150" normalizeH="0" baseline="0" noProof="1" dirty="0">
                <a:latin typeface="微软雅黑" charset="-122"/>
                <a:ea typeface="微软雅黑" charset="-122"/>
                <a:cs typeface="+mn-cs"/>
                <a:sym typeface="微软雅黑" charset="-122"/>
              </a:rPr>
              <a:t>1.15</a:t>
            </a:r>
            <a:r>
              <a:rPr lang="zh-CN" altLang="en-US" sz="2000" strike="noStrike" kern="1200" spc="150" normalizeH="0" baseline="0" noProof="1" dirty="0">
                <a:latin typeface="微软雅黑" charset="-122"/>
                <a:ea typeface="微软雅黑" charset="-122"/>
                <a:cs typeface="+mn-cs"/>
                <a:sym typeface="微软雅黑" charset="-122"/>
              </a:rPr>
              <a:t>亿美元用于为期四年的艺术和创意产业，以提高本州创意产业的经营水平，支持小型艺术公司和国家机构。</a:t>
            </a:r>
            <a:endParaRPr lang="zh-CN" altLang="en-US" sz="2000" strike="noStrike" kern="1200" spc="150" normalizeH="0" baseline="0" noProof="1" dirty="0">
              <a:latin typeface="微软雅黑" charset="-122"/>
              <a:ea typeface="微软雅黑" charset="-122"/>
              <a:cs typeface="+mn-cs"/>
              <a:sym typeface="微软雅黑" charset="-122"/>
            </a:endParaRPr>
          </a:p>
          <a:p>
            <a:pPr defTabSz="685800" fontAlgn="auto">
              <a:lnSpc>
                <a:spcPct val="80000"/>
              </a:lnSpc>
              <a:buFont typeface="Arial" panose="020B0604020202020204" pitchFamily="34" charset="0"/>
            </a:pPr>
            <a:r>
              <a:rPr lang="zh-CN" altLang="en-US" sz="2000" strike="noStrike" kern="1200" spc="150" normalizeH="0" baseline="0" noProof="1" dirty="0">
                <a:latin typeface="微软雅黑" charset="-122"/>
                <a:ea typeface="微软雅黑" charset="-122"/>
                <a:cs typeface="+mn-cs"/>
                <a:sym typeface="微软雅黑" charset="-122"/>
              </a:rPr>
              <a:t>该计划由维多利亚创意产业部部长马丁</a:t>
            </a:r>
            <a:r>
              <a:rPr lang="en-US" altLang="zh-CN" sz="2000" strike="noStrike" kern="1200" spc="150" normalizeH="0" baseline="0" noProof="1">
                <a:latin typeface="微软雅黑" charset="-122"/>
                <a:ea typeface="微软雅黑" charset="-122"/>
                <a:cs typeface="+mn-cs"/>
                <a:sym typeface="微软雅黑" charset="-122"/>
              </a:rPr>
              <a:t>·</a:t>
            </a:r>
            <a:r>
              <a:rPr lang="zh-CN" altLang="en-US" sz="2000" strike="noStrike" kern="1200" spc="150" normalizeH="0" baseline="0" noProof="1" dirty="0">
                <a:latin typeface="微软雅黑" charset="-122"/>
                <a:ea typeface="微软雅黑" charset="-122"/>
                <a:cs typeface="+mn-cs"/>
                <a:sym typeface="微软雅黑" charset="-122"/>
              </a:rPr>
              <a:t>弗利发起，以此呼应澳大利亚联邦“艺术人才蓝图”计划，促进维多利亚州</a:t>
            </a:r>
            <a:r>
              <a:rPr lang="en-US" altLang="zh-CN" sz="2000" strike="noStrike" kern="1200" spc="150" normalizeH="0" baseline="0" noProof="1" dirty="0">
                <a:latin typeface="微软雅黑" charset="-122"/>
                <a:ea typeface="微软雅黑" charset="-122"/>
                <a:cs typeface="+mn-cs"/>
                <a:sym typeface="微软雅黑" charset="-122"/>
              </a:rPr>
              <a:t>230</a:t>
            </a:r>
            <a:r>
              <a:rPr lang="zh-CN" altLang="en-US" sz="2000" strike="noStrike" kern="1200" spc="150" normalizeH="0" baseline="0" noProof="1" dirty="0">
                <a:latin typeface="微软雅黑" charset="-122"/>
                <a:ea typeface="微软雅黑" charset="-122"/>
                <a:cs typeface="+mn-cs"/>
                <a:sym typeface="微软雅黑" charset="-122"/>
              </a:rPr>
              <a:t>亿产值的创意产业进一步发展。马丁指出，去年澳大利亚联邦政府未能保证部门层面的基金用于小型公司的支持。维多利亚的创意大州计划将作为本州创意产业的“发电厂”，促进产业微观层面发展。</a:t>
            </a:r>
            <a:endParaRPr lang="zh-CN" altLang="en-US" sz="2000" strike="noStrike" kern="1200" spc="150" normalizeH="0" baseline="0" noProof="1" dirty="0">
              <a:latin typeface="微软雅黑" charset="-122"/>
              <a:ea typeface="微软雅黑" charset="-122"/>
              <a:cs typeface="+mn-cs"/>
              <a:sym typeface="微软雅黑" charset="-122"/>
            </a:endParaRPr>
          </a:p>
          <a:p>
            <a:pPr defTabSz="685800" fontAlgn="auto">
              <a:lnSpc>
                <a:spcPct val="80000"/>
              </a:lnSpc>
              <a:buFont typeface="Arial" panose="020B0604020202020204" pitchFamily="34" charset="0"/>
            </a:pPr>
            <a:r>
              <a:rPr lang="zh-CN" altLang="en-US" sz="2000" strike="noStrike" kern="1200" spc="150" normalizeH="0" baseline="0" noProof="1" dirty="0">
                <a:latin typeface="微软雅黑" charset="-122"/>
                <a:ea typeface="微软雅黑" charset="-122"/>
                <a:cs typeface="+mn-cs"/>
                <a:sym typeface="微软雅黑" charset="-122"/>
              </a:rPr>
              <a:t>创意大州计划充分肯定了数字游戏产业对经济的贡献，增强对游戏开发商的支持。此外，在地区性艺术支持方面，将建立谢珀顿艺术博物馆，加大对</a:t>
            </a:r>
            <a:r>
              <a:rPr lang="en-US" altLang="zh-CN" sz="2000" strike="noStrike" kern="1200" spc="150" normalizeH="0" baseline="0" noProof="1" dirty="0" err="1">
                <a:latin typeface="微软雅黑" charset="-122"/>
                <a:ea typeface="微软雅黑" charset="-122"/>
                <a:cs typeface="+mn-cs"/>
                <a:sym typeface="微软雅黑" charset="-122"/>
              </a:rPr>
              <a:t>Bendigo</a:t>
            </a:r>
            <a:r>
              <a:rPr lang="zh-CN" altLang="en-US" sz="2000" strike="noStrike" kern="1200" spc="150" normalizeH="0" baseline="0" noProof="1" dirty="0">
                <a:latin typeface="微软雅黑" charset="-122"/>
                <a:ea typeface="微软雅黑" charset="-122"/>
                <a:cs typeface="+mn-cs"/>
                <a:sym typeface="微软雅黑" charset="-122"/>
              </a:rPr>
              <a:t>艺术和设计中心的投资，墨尔本每年的白夜节也将到得到国家其他部门的支持。考虑到不断上升的经费，观众需求以及激烈的内容竞争，弗利部长已经允诺维多利亚艺术节今后将独立审查。</a:t>
            </a:r>
            <a:endParaRPr lang="zh-CN" altLang="en-US" sz="2000" strike="noStrike" kern="1200" spc="150" normalizeH="0" baseline="0" noProof="1" dirty="0">
              <a:latin typeface="微软雅黑" charset="-122"/>
              <a:ea typeface="微软雅黑" charset="-122"/>
              <a:cs typeface="+mn-cs"/>
              <a:sym typeface="微软雅黑" charset="-122"/>
            </a:endParaRPr>
          </a:p>
          <a:p>
            <a:pPr defTabSz="685800" fontAlgn="auto">
              <a:lnSpc>
                <a:spcPct val="80000"/>
              </a:lnSpc>
              <a:buFont typeface="Arial" panose="020B0604020202020204" pitchFamily="34" charset="0"/>
            </a:pPr>
            <a:r>
              <a:rPr lang="zh-CN" altLang="en-US" sz="2000" strike="noStrike" kern="1200" spc="150" normalizeH="0" baseline="0" noProof="1" dirty="0">
                <a:latin typeface="微软雅黑" charset="-122"/>
                <a:ea typeface="微软雅黑" charset="-122"/>
                <a:cs typeface="+mn-cs"/>
                <a:sym typeface="微软雅黑" charset="-122"/>
              </a:rPr>
              <a:t>目前，该战略措施已经对文化创意产业和全社会产生广泛的影响。一半的资金被分配到“完善创意产业生态系统”，通过给企业的经营，管理，技术，法律，市场营销提供支持，以增强创意组织的企业家和商业能力。维多利亚已经成立咨询委员会并发布战略计划，接下来会举行创意产业年度创意产业峰会并将发布文化创意产报告。 </a:t>
            </a:r>
            <a:endParaRPr lang="zh-CN" altLang="en-US" sz="20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40961"/>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三、税收杠杆</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32770" name="文本占位符 40962"/>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实质是财政收入政策</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我国为文化产业一直采取轻税政策，具体表现在三方面：</a:t>
            </a:r>
            <a:r>
              <a:rPr lang="en-US" altLang="zh-CN" sz="2400" strike="noStrike" kern="1200" spc="150" normalizeH="0" baseline="0" noProof="1" dirty="0">
                <a:latin typeface="微软雅黑" charset="-122"/>
                <a:ea typeface="微软雅黑" charset="-122"/>
                <a:cs typeface="+mn-cs"/>
                <a:sym typeface="微软雅黑" charset="-122"/>
              </a:rPr>
              <a:t>1</a:t>
            </a:r>
            <a:r>
              <a:rPr lang="zh-CN" altLang="en-US" sz="2400" strike="noStrike" kern="1200" spc="150" normalizeH="0" baseline="0" noProof="1" dirty="0">
                <a:latin typeface="微软雅黑" charset="-122"/>
                <a:ea typeface="微软雅黑" charset="-122"/>
                <a:cs typeface="+mn-cs"/>
                <a:sym typeface="微软雅黑" charset="-122"/>
              </a:rPr>
              <a:t>、流转税采用低税率；</a:t>
            </a:r>
            <a:r>
              <a:rPr lang="en-US" altLang="zh-CN" sz="2400" strike="noStrike" kern="1200" spc="150" normalizeH="0" baseline="0" noProof="1" dirty="0">
                <a:latin typeface="微软雅黑" charset="-122"/>
                <a:ea typeface="微软雅黑" charset="-122"/>
                <a:cs typeface="+mn-cs"/>
                <a:sym typeface="微软雅黑" charset="-122"/>
              </a:rPr>
              <a:t>2</a:t>
            </a:r>
            <a:r>
              <a:rPr lang="zh-CN" altLang="en-US" sz="2400" strike="noStrike" kern="1200" spc="150" normalizeH="0" baseline="0" noProof="1" dirty="0">
                <a:latin typeface="微软雅黑" charset="-122"/>
                <a:ea typeface="微软雅黑" charset="-122"/>
                <a:cs typeface="+mn-cs"/>
                <a:sym typeface="微软雅黑" charset="-122"/>
              </a:rPr>
              <a:t>、所得税采用优惠政策；</a:t>
            </a:r>
            <a:r>
              <a:rPr lang="en-US" altLang="zh-CN" sz="2400" strike="noStrike" kern="1200" spc="150" normalizeH="0" baseline="0" noProof="1" dirty="0">
                <a:latin typeface="微软雅黑" charset="-122"/>
                <a:ea typeface="微软雅黑" charset="-122"/>
                <a:cs typeface="+mn-cs"/>
                <a:sym typeface="微软雅黑" charset="-122"/>
              </a:rPr>
              <a:t>3</a:t>
            </a:r>
            <a:r>
              <a:rPr lang="zh-CN" altLang="en-US" sz="2400" strike="noStrike" kern="1200" spc="150" normalizeH="0" baseline="0" noProof="1" dirty="0">
                <a:latin typeface="微软雅黑" charset="-122"/>
                <a:ea typeface="微软雅黑" charset="-122"/>
                <a:cs typeface="+mn-cs"/>
                <a:sym typeface="微软雅黑" charset="-122"/>
              </a:rPr>
              <a:t>、财产税给与扶持政策。</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41985"/>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四、金融工具</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33794" name="文本占位符 41986"/>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en-US" altLang="zh-CN" sz="2400" strike="noStrike" kern="1200" spc="150" normalizeH="0" baseline="0" noProof="1" dirty="0">
                <a:latin typeface="微软雅黑" charset="-122"/>
                <a:ea typeface="微软雅黑" charset="-122"/>
                <a:cs typeface="+mn-cs"/>
                <a:sym typeface="微软雅黑" charset="-122"/>
              </a:rPr>
              <a:t>《</a:t>
            </a:r>
            <a:r>
              <a:rPr lang="zh-CN" altLang="en-US" sz="2400" strike="noStrike" kern="1200" spc="150" normalizeH="0" baseline="0" noProof="1" dirty="0">
                <a:latin typeface="微软雅黑" charset="-122"/>
                <a:ea typeface="微软雅黑" charset="-122"/>
                <a:cs typeface="+mn-cs"/>
                <a:sym typeface="微软雅黑" charset="-122"/>
              </a:rPr>
              <a:t>关于金融支持文化产业振兴和发展繁荣的指导意见</a:t>
            </a:r>
            <a:r>
              <a:rPr lang="en-US" altLang="zh-CN" sz="2400" strike="noStrike" kern="1200" spc="150" normalizeH="0" baseline="0" noProof="1">
                <a:latin typeface="微软雅黑" charset="-122"/>
                <a:ea typeface="微软雅黑" charset="-122"/>
                <a:cs typeface="+mn-cs"/>
                <a:sym typeface="微软雅黑" charset="-122"/>
              </a:rPr>
              <a:t>》p111</a:t>
            </a:r>
            <a:endParaRPr lang="en-US" alt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43009"/>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五  政策分析与评估</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34818" name="文本占位符 43010"/>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对政策的指定、调研、分析、筛选、实施和评价的全过程进行研究的方法。</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44033"/>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第四节  中国文化产业政策</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35842" name="文本占位符 44034"/>
          <p:cNvSpPr>
            <a:spLocks noGrp="1"/>
          </p:cNvSpPr>
          <p:nvPr>
            <p:ph idx="1"/>
          </p:nvPr>
        </p:nvSpPr>
        <p:spPr>
          <a:xfrm>
            <a:off x="501650" y="733425"/>
            <a:ext cx="8140700" cy="5389563"/>
          </a:xfrm>
        </p:spPr>
        <p:txBody>
          <a:bodyPr lIns="101600" tIns="0" rIns="82550" bIns="0" rtlCol="0" anchor="t">
            <a:noAutofit/>
          </a:bodyPr>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一、 我国发展文化产业的基本原则</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en-US" altLang="zh-CN" sz="2400" strike="noStrike" kern="1200" spc="150" normalizeH="0" baseline="0" noProof="1" dirty="0">
                <a:latin typeface="微软雅黑" charset="-122"/>
                <a:ea typeface="微软雅黑" charset="-122"/>
                <a:cs typeface="+mn-cs"/>
                <a:sym typeface="微软雅黑" charset="-122"/>
              </a:rPr>
              <a:t>《</a:t>
            </a:r>
            <a:r>
              <a:rPr lang="zh-CN" altLang="en-US" sz="2400" strike="noStrike" kern="1200" spc="150" normalizeH="0" baseline="0" noProof="1" dirty="0">
                <a:latin typeface="微软雅黑" charset="-122"/>
                <a:ea typeface="微软雅黑" charset="-122"/>
                <a:cs typeface="+mn-cs"/>
                <a:sym typeface="微软雅黑" charset="-122"/>
              </a:rPr>
              <a:t>文化产业振兴规划</a:t>
            </a:r>
            <a:r>
              <a:rPr lang="en-US" altLang="zh-CN" sz="2400" strike="noStrike" kern="1200" spc="150" normalizeH="0" baseline="0" noProof="1">
                <a:latin typeface="微软雅黑" charset="-122"/>
                <a:ea typeface="微软雅黑" charset="-122"/>
                <a:cs typeface="+mn-cs"/>
                <a:sym typeface="微软雅黑" charset="-122"/>
              </a:rPr>
              <a:t>》</a:t>
            </a:r>
            <a:endParaRPr lang="en-US" alt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sz="2400" strike="noStrike" kern="1200" spc="150" normalizeH="0" baseline="0" noProof="1">
                <a:latin typeface="微软雅黑" charset="-122"/>
                <a:ea typeface="微软雅黑" charset="-122"/>
                <a:cs typeface="+mn-cs"/>
                <a:sym typeface="微软雅黑" charset="-122"/>
              </a:rPr>
              <a:t>《国民经济和社会发展第十四个五年规划纲要》（文化）</a:t>
            </a:r>
            <a:endParaRPr 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buNone/>
            </a:pPr>
            <a:r>
              <a:rPr lang="en-US" altLang="zh-CN" sz="2400" strike="noStrike" kern="1200" spc="150" normalizeH="0" baseline="0" noProof="1">
                <a:latin typeface="微软雅黑" charset="-122"/>
                <a:ea typeface="微软雅黑" charset="-122"/>
                <a:cs typeface="+mn-cs"/>
                <a:sym typeface="微软雅黑" charset="-122"/>
              </a:rPr>
              <a:t>http://www.gov.cn/xinwen/2021-03/13/content_5592681.htm</a:t>
            </a:r>
            <a:endParaRPr lang="en-US" alt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buNone/>
            </a:pPr>
            <a:endParaRPr lang="en-US" alt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buNone/>
            </a:pPr>
            <a:endParaRPr lang="en-US" altLang="zh-CN" sz="24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buNone/>
            </a:pPr>
            <a:endParaRPr lang="en-US" alt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45057"/>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二 发展重点文化产业</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 name="内容占位符 1"/>
          <p:cNvSpPr/>
          <p:nvPr>
            <p:ph idx="1"/>
          </p:nvPr>
        </p:nvSpPr>
        <p:spPr>
          <a:xfrm>
            <a:off x="501650" y="952500"/>
            <a:ext cx="8140700" cy="5389563"/>
          </a:xfrm>
        </p:spPr>
        <p:txBody>
          <a:bodyPr lIns="101600" tIns="0" rIns="82550" bIns="0" rtlCol="0">
            <a:noAutofit/>
          </a:bodyPr>
          <a:p>
            <a:pPr defTabSz="685800" fontAlgn="auto">
              <a:buFont typeface="Arial" panose="020B0604020202020204" pitchFamily="34" charset="0"/>
              <a:buNone/>
            </a:pPr>
            <a:endParaRPr lang="en-US" altLang="zh-CN" sz="2800" strike="noStrike" kern="1200" spc="150" normalizeH="0" baseline="0" noProof="1">
              <a:latin typeface="微软雅黑" charset="-122"/>
              <a:ea typeface="微软雅黑" charset="-122"/>
              <a:cs typeface="+mn-cs"/>
              <a:sym typeface="微软雅黑" charset="-122"/>
            </a:endParaRPr>
          </a:p>
          <a:p>
            <a:pPr defTabSz="685800" fontAlgn="auto">
              <a:buFont typeface="Arial" panose="020B0604020202020204" pitchFamily="34" charset="0"/>
              <a:buNone/>
            </a:pPr>
            <a:r>
              <a:rPr sz="2800" strike="noStrike" noProof="1">
                <a:sym typeface="微软雅黑" charset="-122"/>
              </a:rPr>
              <a:t>文旅部：“十四五”文化和旅游发展规划</a:t>
            </a:r>
            <a:endParaRPr sz="2800" strike="noStrike" noProof="1">
              <a:sym typeface="微软雅黑" charset="-122"/>
            </a:endParaRPr>
          </a:p>
          <a:p>
            <a:pPr defTabSz="685800" fontAlgn="auto">
              <a:buFont typeface="Arial" panose="020B0604020202020204" pitchFamily="34" charset="0"/>
              <a:buNone/>
            </a:pPr>
            <a:r>
              <a:rPr lang="zh-CN" altLang="en-US" sz="2800" strike="noStrike" noProof="1"/>
              <a:t>http://www.gov.cn/xinwen/2021-06/03/content_5615103.htm</a:t>
            </a:r>
            <a:endParaRPr lang="zh-CN" altLang="en-US" sz="2800" strike="noStrike" noProof="1"/>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46081"/>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三 实施重大项目带动战略</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37890" name="文本占位符 46082"/>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着力建设一批有重大示范效应和产业拉动作用的文化产业项目。</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29697"/>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（一）产业</a:t>
            </a:r>
            <a:r>
              <a:rPr sz="2800" strike="noStrike" noProof="1">
                <a:sym typeface="微软雅黑" charset="-122"/>
              </a:rPr>
              <a:t>结构政策</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1506" name="文本占位符 29698"/>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一国政府依据本国在一定时期内的具体情况，遵循产业结构演进的一般规律和一定时期内的变化趋势，</a:t>
            </a:r>
            <a:r>
              <a:rPr lang="zh-CN" altLang="en-US" sz="2400" strike="noStrike" kern="1200" spc="150" normalizeH="0" baseline="0" noProof="1" dirty="0">
                <a:solidFill>
                  <a:srgbClr val="C00000"/>
                </a:solidFill>
                <a:latin typeface="微软雅黑" charset="-122"/>
                <a:ea typeface="微软雅黑" charset="-122"/>
                <a:cs typeface="+mn-cs"/>
                <a:sym typeface="微软雅黑" charset="-122"/>
              </a:rPr>
              <a:t>制定并实施的有关产业部门之间资源配置方式、产业间及产业部门间比例关系，通过影响与推动产业结构的调整和优化，以促进产业结构向协调化和高度化方向发展的一系列政策措施的综合</a:t>
            </a:r>
            <a:r>
              <a:rPr lang="zh-CN" altLang="en-US" sz="2400" strike="noStrike" kern="1200" spc="150" normalizeH="0" baseline="0" noProof="1" dirty="0">
                <a:latin typeface="微软雅黑" charset="-122"/>
                <a:ea typeface="微软雅黑" charset="-122"/>
                <a:cs typeface="+mn-cs"/>
                <a:sym typeface="微软雅黑" charset="-122"/>
              </a:rPr>
              <a:t>。</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具体包括：产业计划、经济立法、税收结构、预算分配结构以及价格政策、信贷政策在内的调节系统。</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47105"/>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四、培养骨干文化企业</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38914" name="文本占位符 47106"/>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体制转型期文化产业继续解决的重点问题。 </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48129"/>
          <p:cNvSpPr>
            <a:spLocks noGrp="1"/>
          </p:cNvSpPr>
          <p:nvPr>
            <p:ph type="title"/>
          </p:nvPr>
        </p:nvSpPr>
        <p:spPr>
          <a:xfrm>
            <a:off x="501650" y="876300"/>
            <a:ext cx="8140700" cy="442913"/>
          </a:xfrm>
        </p:spPr>
        <p:txBody>
          <a:bodyPr lIns="101600" tIns="38100" rIns="76200" bIns="38100" rtlCol="0" anchor="b" anchorCtr="0">
            <a:noAutofit/>
          </a:bodyPr>
          <a:p>
            <a:pPr indent="0" defTabSz="685800" fontAlgn="base">
              <a:buNone/>
            </a:pPr>
            <a:r>
              <a:rPr lang="zh-CN" altLang="en-US" sz="3200" strike="noStrike" kern="1200" spc="200" normalizeH="0" baseline="0" noProof="1" dirty="0">
                <a:latin typeface="微软雅黑" charset="-122"/>
                <a:ea typeface="微软雅黑" charset="-122"/>
                <a:cs typeface="+mj-cs"/>
                <a:sym typeface="微软雅黑" charset="-122"/>
              </a:rPr>
              <a:t>五 加快文化产业园区和基地的布局与规划建设</a:t>
            </a:r>
            <a:endParaRPr lang="zh-CN" altLang="en-US" sz="3200" strike="noStrike" kern="1200" spc="200" normalizeH="0" baseline="0" noProof="1" dirty="0">
              <a:latin typeface="微软雅黑" charset="-122"/>
              <a:ea typeface="微软雅黑" charset="-122"/>
              <a:cs typeface="+mj-cs"/>
              <a:sym typeface="微软雅黑" charset="-122"/>
            </a:endParaRPr>
          </a:p>
        </p:txBody>
      </p:sp>
      <p:sp>
        <p:nvSpPr>
          <p:cNvPr id="39938" name="文本占位符 48130"/>
          <p:cNvSpPr>
            <a:spLocks noGrp="1"/>
          </p:cNvSpPr>
          <p:nvPr>
            <p:ph idx="1"/>
          </p:nvPr>
        </p:nvSpPr>
        <p:spPr>
          <a:xfrm>
            <a:off x="501650" y="1679575"/>
            <a:ext cx="8140700" cy="4660900"/>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加快对文化产业园区和基地布局的统筹规划，坚持标准，突出特色，提高水平，促进各种资源合理配置和产业分工。</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49153"/>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六、扩大文化消费</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40962" name="文本占位符 49154"/>
          <p:cNvSpPr>
            <a:spLocks noGrp="1"/>
          </p:cNvSpPr>
          <p:nvPr>
            <p:ph idx="1"/>
          </p:nvPr>
        </p:nvSpPr>
        <p:spPr>
          <a:xfrm>
            <a:off x="501650" y="1651000"/>
            <a:ext cx="8140700" cy="4691380"/>
          </a:xfrm>
        </p:spPr>
        <p:txBody>
          <a:bodyPr lIns="101600" tIns="0" rIns="82550" bIns="0" rtlCol="0" anchor="t">
            <a:noAutofit/>
          </a:bodyPr>
          <a:p>
            <a:pPr defTabSz="685800" fontAlgn="auto">
              <a:lnSpc>
                <a:spcPct val="150000"/>
              </a:lnSpc>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文化消费的内容：不仅包括 对文化产品和服务本身的消费，也包括对文化产品和服务相关的设备、工具的消费；以及产品和服务提供平台的文化设施的消费。</a:t>
            </a:r>
            <a:endParaRPr lang="zh-CN" altLang="en-US" sz="2400" strike="noStrike" kern="1200" spc="150" normalizeH="0" baseline="0" noProof="1" dirty="0">
              <a:latin typeface="微软雅黑" charset="-122"/>
              <a:ea typeface="微软雅黑" charset="-122"/>
              <a:cs typeface="+mn-cs"/>
              <a:sym typeface="微软雅黑" charset="-122"/>
            </a:endParaRPr>
          </a:p>
          <a:p>
            <a:pPr marL="0" indent="0" defTabSz="685800" fontAlgn="auto">
              <a:buFont typeface="Arial" panose="020B0604020202020204" pitchFamily="34" charset="0"/>
              <a:buNone/>
            </a:pPr>
            <a:endParaRPr lang="en-US" alt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50177"/>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七 建设现代文化市场体系</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41986" name="文本占位符 50178"/>
          <p:cNvSpPr>
            <a:spLocks noGrp="1"/>
          </p:cNvSpPr>
          <p:nvPr>
            <p:ph idx="1"/>
          </p:nvPr>
        </p:nvSpPr>
        <p:spPr>
          <a:xfrm>
            <a:off x="501650" y="2002155"/>
            <a:ext cx="8140700" cy="1667510"/>
          </a:xfrm>
        </p:spPr>
        <p:txBody>
          <a:bodyPr lIns="101600" tIns="0" rIns="82550" bIns="0" rtlCol="0" anchor="t">
            <a:noAutofit/>
          </a:bodyPr>
          <a:p>
            <a:pPr defTabSz="685800" fontAlgn="auto">
              <a:lnSpc>
                <a:spcPct val="150000"/>
              </a:lnSpc>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以市场为中心，建立门类齐全的多层次的文化产品市场和文化要素市场，市场在资源配置中其决定性作用。</a:t>
            </a:r>
            <a:endParaRPr lang="en-US" altLang="zh-CN" sz="2400" strike="noStrike" kern="1200" spc="150" normalizeH="0" baseline="0" noProof="1">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51201"/>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八、 发展新兴文化业态</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43010" name="文本占位符 51202"/>
          <p:cNvSpPr>
            <a:spLocks noGrp="1"/>
          </p:cNvSpPr>
          <p:nvPr>
            <p:ph idx="1"/>
          </p:nvPr>
        </p:nvSpPr>
        <p:spPr>
          <a:xfrm>
            <a:off x="501650" y="1741805"/>
            <a:ext cx="8140700" cy="1823085"/>
          </a:xfrm>
        </p:spPr>
        <p:txBody>
          <a:bodyPr lIns="101600" tIns="0" rIns="82550" bIns="0" rtlCol="0" anchor="t">
            <a:noAutofit/>
          </a:bodyPr>
          <a:p>
            <a:pPr defTabSz="685800" fontAlgn="auto">
              <a:lnSpc>
                <a:spcPct val="150000"/>
              </a:lnSpc>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文化科技政策  ：促进文化科技创新，成果转化和文化科技人才的养成。</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52225"/>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九、 鼓励文化走出去</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44034" name="文本占位符 52226"/>
          <p:cNvSpPr>
            <a:spLocks noGrp="1"/>
          </p:cNvSpPr>
          <p:nvPr>
            <p:ph idx="1"/>
          </p:nvPr>
        </p:nvSpPr>
        <p:spPr>
          <a:xfrm>
            <a:off x="501650" y="1803400"/>
            <a:ext cx="8140700" cy="4538980"/>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扩大文化对外贸易，让文化走出去</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30721"/>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（二）产业组织政策</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2530" name="文本占位符 30722"/>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政府为了达到一定的市场绩效目标和规范市场竞争行为，而制定的干预和调整企业间关系和市场行为的公共政策。</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两方面：一是促进市场竞争的政策；二是产业合理化政策。</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31745"/>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（三）产业布局政策</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2530" name="文本占位符 31746"/>
          <p:cNvSpPr>
            <a:spLocks noGrp="1"/>
          </p:cNvSpPr>
          <p:nvPr>
            <p:ph idx="1"/>
          </p:nvPr>
        </p:nvSpPr>
        <p:spPr>
          <a:xfrm>
            <a:off x="501650" y="952500"/>
            <a:ext cx="8140700" cy="5389563"/>
          </a:xfrm>
        </p:spPr>
        <p:txBody>
          <a:bodyPr lIns="101600" tIns="0" rIns="82550" bIns="0" rtlCol="0" anchor="t">
            <a:noAutofit/>
          </a:bodyPr>
          <a:p>
            <a:pPr fontAlgn="auto"/>
            <a:r>
              <a:rPr lang="zh-CN" altLang="en-US" sz="2400" strike="noStrike" noProof="1" dirty="0"/>
              <a:t>政府根据产业的经济技术特性、国情、国力状况和各类地区的综合条件，对若干重要产业的空间分布进行科学引导和合理调整的意图及相关政策措施。</a:t>
            </a:r>
            <a:endParaRPr lang="zh-CN" altLang="en-US" sz="2400" strike="noStrike" noProof="1" dirty="0"/>
          </a:p>
          <a:p>
            <a:pPr fontAlgn="auto"/>
            <a:endParaRPr lang="zh-CN" altLang="en-US" sz="2400" strike="noStrike" noProof="1" dirty="0"/>
          </a:p>
          <a:p>
            <a:pPr fontAlgn="auto"/>
            <a:r>
              <a:rPr lang="zh-CN" altLang="en-US" sz="2400" strike="noStrike" noProof="1" dirty="0"/>
              <a:t>案例：《南京市创意文化产业空间布局和功能区发展规划（</a:t>
            </a:r>
            <a:r>
              <a:rPr lang="en-US" altLang="zh-CN" sz="2400" strike="noStrike" noProof="1" dirty="0"/>
              <a:t>2016-2020</a:t>
            </a:r>
            <a:r>
              <a:rPr lang="zh-CN" altLang="en-US" sz="2400" strike="noStrike" noProof="1" dirty="0"/>
              <a:t>）</a:t>
            </a:r>
            <a:endParaRPr lang="zh-CN" altLang="en-US" sz="2400" strike="noStrike" noProof="1" dirty="0"/>
          </a:p>
          <a:p>
            <a:pPr marL="0" indent="0" fontAlgn="auto">
              <a:buNone/>
            </a:pPr>
            <a:endParaRPr lang="zh-CN" altLang="en-US" sz="1600" strike="noStrike" noProof="1" dirty="0"/>
          </a:p>
          <a:p>
            <a:pPr marL="0" indent="0" fontAlgn="auto">
              <a:buNone/>
            </a:pPr>
            <a:endParaRPr lang="zh-CN" altLang="en-US" sz="1600" strike="noStrike" noProof="1" dirty="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32769"/>
          <p:cNvSpPr>
            <a:spLocks noGrp="1"/>
          </p:cNvSpPr>
          <p:nvPr>
            <p:ph type="title"/>
          </p:nvPr>
        </p:nvSpPr>
        <p:spPr>
          <a:xfrm>
            <a:off x="501650" y="923925"/>
            <a:ext cx="8140700" cy="442913"/>
          </a:xfrm>
        </p:spPr>
        <p:txBody>
          <a:bodyPr lIns="101600" tIns="38100" rIns="76200" bIns="38100" rtlCol="0" anchor="b" anchorCtr="0">
            <a:noAutofit/>
          </a:bodyPr>
          <a:p>
            <a:pPr indent="0" defTabSz="685800" fontAlgn="base">
              <a:buNone/>
            </a:pPr>
            <a:r>
              <a:rPr sz="2800" strike="noStrike" noProof="1">
                <a:sym typeface="+mn-ea"/>
              </a:rPr>
              <a:t>《南京市创意文化产业空间布局和功能区发展规划（</a:t>
            </a:r>
            <a:r>
              <a:rPr lang="en-US" altLang="zh-CN" sz="2800" strike="noStrike" noProof="1">
                <a:sym typeface="+mn-ea"/>
              </a:rPr>
              <a:t>2016-2020</a:t>
            </a:r>
            <a:r>
              <a:rPr sz="2800" strike="noStrike" noProof="1">
                <a:sym typeface="+mn-ea"/>
              </a:rPr>
              <a:t>）</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4578" name="文本占位符 32770"/>
          <p:cNvSpPr>
            <a:spLocks noGrp="1"/>
          </p:cNvSpPr>
          <p:nvPr>
            <p:ph idx="1"/>
          </p:nvPr>
        </p:nvSpPr>
        <p:spPr>
          <a:xfrm>
            <a:off x="501650" y="2162175"/>
            <a:ext cx="8140700" cy="4179888"/>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solidFill>
                  <a:srgbClr val="C00000"/>
                </a:solidFill>
                <a:latin typeface="微软雅黑" charset="-122"/>
                <a:ea typeface="微软雅黑" charset="-122"/>
                <a:cs typeface="+mn-cs"/>
                <a:sym typeface="微软雅黑" charset="-122"/>
              </a:rPr>
              <a:t>秦淮老城南传承创新功能区</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玄武长江路文化休闲体验功能区</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鼓楼环南艺创意文化产业功能区</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建邺河西影音游戏广告功能区</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仙林数字文化和创意产业功能区</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32769"/>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二、产业政策的功能</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4578" name="文本占位符 32770"/>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（一）弥补市场缺陷，有效配置资源</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（二）保护幼小民族产业</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（三）熨平经济震荡</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（四）发挥后发优势，增强适应能力</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33793"/>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第二节  文化产业政策的构成与特点</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5602" name="文本占位符 33794"/>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一、文化产业政策的构成</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（一）文化产业组织政策</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	规范文化产业的所有制结构，规范文化产业的市场竞争行为，防止文化市场垄断和不公平竞争，促进中小文化企业发展。</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34817"/>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一、文化产业政策的构成</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6626" name="文本占位符 34818"/>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（二）文化产业结构政策</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	制定有关文化产业在总体经济中所占比例和地位，以及文化及相关产业之间的发展侧重点，结构关系等相关的政策体系。</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en-US" altLang="zh-CN" sz="2400" strike="noStrike" kern="1200" spc="150" normalizeH="0" baseline="0" noProof="1" dirty="0">
                <a:latin typeface="微软雅黑" charset="-122"/>
                <a:ea typeface="微软雅黑" charset="-122"/>
                <a:cs typeface="+mn-cs"/>
                <a:sym typeface="微软雅黑" charset="-122"/>
              </a:rPr>
              <a:t>1</a:t>
            </a:r>
            <a:r>
              <a:rPr lang="zh-CN" altLang="en-US" sz="2400" strike="noStrike" kern="1200" spc="150" normalizeH="0" baseline="0" noProof="1" dirty="0">
                <a:latin typeface="微软雅黑" charset="-122"/>
                <a:ea typeface="微软雅黑" charset="-122"/>
                <a:cs typeface="+mn-cs"/>
                <a:sym typeface="微软雅黑" charset="-122"/>
              </a:rPr>
              <a:t>、国家文化产业发展规划</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en-US" altLang="zh-CN" sz="2400" strike="noStrike" kern="1200" spc="150" normalizeH="0" baseline="0" noProof="1" dirty="0">
                <a:latin typeface="微软雅黑" charset="-122"/>
                <a:ea typeface="微软雅黑" charset="-122"/>
                <a:cs typeface="+mn-cs"/>
                <a:sym typeface="微软雅黑" charset="-122"/>
              </a:rPr>
              <a:t>2</a:t>
            </a:r>
            <a:r>
              <a:rPr lang="zh-CN" altLang="en-US" sz="2400" strike="noStrike" kern="1200" spc="150" normalizeH="0" baseline="0" noProof="1" dirty="0">
                <a:latin typeface="微软雅黑" charset="-122"/>
                <a:ea typeface="微软雅黑" charset="-122"/>
                <a:cs typeface="+mn-cs"/>
                <a:sym typeface="微软雅黑" charset="-122"/>
              </a:rPr>
              <a:t>、支持文化主导行业发展的各项政策：财政、税收与科技政策。 </a:t>
            </a: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35841"/>
          <p:cNvSpPr>
            <a:spLocks noGrp="1"/>
          </p:cNvSpPr>
          <p:nvPr>
            <p:ph type="title"/>
          </p:nvPr>
        </p:nvSpPr>
        <p:spPr>
          <a:xfrm>
            <a:off x="501650" y="442913"/>
            <a:ext cx="8140700" cy="442913"/>
          </a:xfrm>
        </p:spPr>
        <p:txBody>
          <a:bodyPr lIns="101600" tIns="38100" rIns="76200" bIns="38100" rtlCol="0" anchor="b" anchorCtr="0">
            <a:noAutofit/>
          </a:bodyPr>
          <a:p>
            <a:pPr indent="0" defTabSz="685800" fontAlgn="base">
              <a:buNone/>
            </a:pPr>
            <a:r>
              <a:rPr lang="zh-CN" altLang="en-US" sz="2800" strike="noStrike" kern="1200" spc="200" normalizeH="0" baseline="0" noProof="1" dirty="0">
                <a:latin typeface="微软雅黑" charset="-122"/>
                <a:ea typeface="微软雅黑" charset="-122"/>
                <a:cs typeface="+mj-cs"/>
                <a:sym typeface="微软雅黑" charset="-122"/>
              </a:rPr>
              <a:t>一、文化产业政策的构成</a:t>
            </a:r>
            <a:endParaRPr lang="zh-CN" altLang="en-US" sz="2800" strike="noStrike" kern="1200" spc="200" normalizeH="0" baseline="0" noProof="1" dirty="0">
              <a:latin typeface="微软雅黑" charset="-122"/>
              <a:ea typeface="微软雅黑" charset="-122"/>
              <a:cs typeface="+mj-cs"/>
              <a:sym typeface="微软雅黑" charset="-122"/>
            </a:endParaRPr>
          </a:p>
        </p:txBody>
      </p:sp>
      <p:sp>
        <p:nvSpPr>
          <p:cNvPr id="27650" name="文本占位符 35842"/>
          <p:cNvSpPr>
            <a:spLocks noGrp="1"/>
          </p:cNvSpPr>
          <p:nvPr>
            <p:ph idx="1"/>
          </p:nvPr>
        </p:nvSpPr>
        <p:spPr>
          <a:xfrm>
            <a:off x="501650" y="952500"/>
            <a:ext cx="8140700" cy="5389563"/>
          </a:xfrm>
        </p:spPr>
        <p:txBody>
          <a:bodyPr lIns="101600" tIns="0" rIns="82550" bIns="0" rtlCol="0" anchor="t">
            <a:noAutofit/>
          </a:bodyPr>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（三）文化产业布局政策</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r>
              <a:rPr lang="zh-CN" altLang="en-US" sz="2400" strike="noStrike" kern="1200" spc="150" normalizeH="0" baseline="0" noProof="1" dirty="0">
                <a:latin typeface="微软雅黑" charset="-122"/>
                <a:ea typeface="微软雅黑" charset="-122"/>
                <a:cs typeface="+mn-cs"/>
                <a:sym typeface="微软雅黑" charset="-122"/>
              </a:rPr>
              <a:t>	中央及有关部门颁布的相关文化产业战略性的区域布局和规划。</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pPr>
            <a:r>
              <a:rPr lang="zh-CN" altLang="en-US" sz="2400" strike="noStrike" kern="1200" spc="150" normalizeH="0" baseline="0" noProof="1" dirty="0">
                <a:latin typeface="微软雅黑" charset="-122"/>
                <a:ea typeface="微软雅黑" charset="-122"/>
                <a:cs typeface="+mn-cs"/>
                <a:sym typeface="微软雅黑" charset="-122"/>
              </a:rPr>
              <a:t>（四）其他政策配套</a:t>
            </a:r>
            <a:endParaRPr lang="zh-CN" altLang="en-US" sz="2400" strike="noStrike" kern="1200" spc="150" normalizeH="0" baseline="0" noProof="1" dirty="0">
              <a:latin typeface="微软雅黑" charset="-122"/>
              <a:ea typeface="微软雅黑" charset="-122"/>
              <a:cs typeface="+mn-cs"/>
              <a:sym typeface="微软雅黑" charset="-122"/>
            </a:endParaRPr>
          </a:p>
          <a:p>
            <a:pPr defTabSz="685800" fontAlgn="auto">
              <a:buFont typeface="Arial" panose="020B0604020202020204" pitchFamily="34" charset="0"/>
              <a:buNone/>
            </a:pPr>
            <a:endParaRPr lang="zh-CN" altLang="en-US" sz="2400" strike="noStrike" kern="1200" spc="150" normalizeH="0" baseline="0" noProof="1" dirty="0">
              <a:latin typeface="微软雅黑" charset="-122"/>
              <a:ea typeface="微软雅黑" charset="-122"/>
              <a:cs typeface="+mn-cs"/>
              <a:sym typeface="微软雅黑" charset="-122"/>
            </a:endParaRPr>
          </a:p>
        </p:txBody>
      </p:sp>
    </p:spTree>
    <p:custDataLst>
      <p:tags r:id="rId1"/>
    </p:custDataLst>
  </p:cSld>
  <p:clrMapOvr>
    <a:masterClrMapping/>
  </p:clrMapOvr>
</p:sld>
</file>

<file path=ppt/tags/tag1.xml><?xml version="1.0" encoding="utf-8"?>
<p:tagLst xmlns:p="http://schemas.openxmlformats.org/presentationml/2006/main">
  <p:tag name="REFSHAPE" val="29509733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REFSHAPE" val="29509624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p="http://schemas.openxmlformats.org/presentationml/2006/main">
  <p:tag name="REFSHAPE" val="29509760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3*i*46"/>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REFSHAPE" val="29509556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xml><?xml version="1.0" encoding="utf-8"?>
<p:tagLst xmlns:p="http://schemas.openxmlformats.org/presentationml/2006/main">
  <p:tag name="REFSHAPE" val="29509678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1"/>
</p:tagLst>
</file>

<file path=ppt/tags/tag136.xml><?xml version="1.0" encoding="utf-8"?>
<p:tagLst xmlns:p="http://schemas.openxmlformats.org/presentationml/2006/main">
  <p:tag name="REFSHAPE" val="295097332"/>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137.xml><?xml version="1.0" encoding="utf-8"?>
<p:tagLst xmlns:p="http://schemas.openxmlformats.org/presentationml/2006/main">
  <p:tag name="REFSHAPE" val="295094748"/>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138.xml><?xml version="1.0" encoding="utf-8"?>
<p:tagLst xmlns:p="http://schemas.openxmlformats.org/presentationml/2006/main">
  <p:tag name="REFSHAPE" val="295094204"/>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39.xml><?xml version="1.0" encoding="utf-8"?>
<p:tagLst xmlns:p="http://schemas.openxmlformats.org/presentationml/2006/main">
  <p:tag name="REFSHAPE" val="295097468"/>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4.xml><?xml version="1.0" encoding="utf-8"?>
<p:tagLst xmlns:p="http://schemas.openxmlformats.org/presentationml/2006/main">
  <p:tag name="REFSHAPE" val="29509597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REFSHAPE" val="295096924"/>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141.xml><?xml version="1.0" encoding="utf-8"?>
<p:tagLst xmlns:p="http://schemas.openxmlformats.org/presentationml/2006/main">
  <p:tag name="REFSHAPE" val="295096380"/>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142.xml><?xml version="1.0" encoding="utf-8"?>
<p:tagLst xmlns:p="http://schemas.openxmlformats.org/presentationml/2006/main">
  <p:tag name="REFSHAPE" val="295096108"/>
  <p:tag name="KSO_WM_UNIT_HIGHLIGHT" val="0"/>
  <p:tag name="KSO_WM_UNIT_COMPATIBLE" val="0"/>
  <p:tag name="KSO_WM_UNIT_DIAGRAM_ISNUMVISUAL" val="0"/>
  <p:tag name="KSO_WM_UNIT_DIAGRAM_ISREFERUNIT" val="0"/>
  <p:tag name="KSO_WM_UNIT_ID" val="_6*i*8"/>
  <p:tag name="KSO_WM_UNIT_LAYERLEVEL" val="1"/>
  <p:tag name="KSO_WM_TAG_VERSION" val="1.0"/>
  <p:tag name="KSO_WM_BEAUTIFY_FLAG" val="#wm#"/>
  <p:tag name="KSO_WM_UNIT_TYPE" val="i"/>
  <p:tag name="KSO_WM_UNIT_INDEX" val="8"/>
</p:tagLst>
</file>

<file path=ppt/tags/tag143.xml><?xml version="1.0" encoding="utf-8"?>
<p:tagLst xmlns:p="http://schemas.openxmlformats.org/presentationml/2006/main">
  <p:tag name="REFSHAPE" val="295094884"/>
  <p:tag name="KSO_WM_UNIT_HIGHLIGHT" val="0"/>
  <p:tag name="KSO_WM_UNIT_COMPATIBLE" val="0"/>
  <p:tag name="KSO_WM_UNIT_DIAGRAM_ISNUMVISUAL" val="0"/>
  <p:tag name="KSO_WM_UNIT_DIAGRAM_ISREFERUNIT" val="0"/>
  <p:tag name="KSO_WM_UNIT_ID" val="_6*i*9"/>
  <p:tag name="KSO_WM_UNIT_LAYERLEVEL" val="1"/>
  <p:tag name="KSO_WM_TAG_VERSION" val="1.0"/>
  <p:tag name="KSO_WM_BEAUTIFY_FLAG" val="#wm#"/>
  <p:tag name="KSO_WM_UNIT_TYPE" val="i"/>
  <p:tag name="KSO_WM_UNIT_INDEX" val="9"/>
</p:tagLst>
</file>

<file path=ppt/tags/tag144.xml><?xml version="1.0" encoding="utf-8"?>
<p:tagLst xmlns:p="http://schemas.openxmlformats.org/presentationml/2006/main">
  <p:tag name="REFSHAPE" val="295095428"/>
  <p:tag name="KSO_WM_UNIT_HIGHLIGHT" val="0"/>
  <p:tag name="KSO_WM_UNIT_COMPATIBLE" val="0"/>
  <p:tag name="KSO_WM_UNIT_DIAGRAM_ISNUMVISUAL" val="0"/>
  <p:tag name="KSO_WM_UNIT_DIAGRAM_ISREFERUNIT" val="0"/>
  <p:tag name="KSO_WM_UNIT_ID" val="_6*i*10"/>
  <p:tag name="KSO_WM_UNIT_LAYERLEVEL" val="1"/>
  <p:tag name="KSO_WM_TAG_VERSION" val="1.0"/>
  <p:tag name="KSO_WM_BEAUTIFY_FLAG" val="#wm#"/>
  <p:tag name="KSO_WM_UNIT_TYPE" val="i"/>
  <p:tag name="KSO_WM_UNIT_INDEX" val="10"/>
</p:tagLst>
</file>

<file path=ppt/tags/tag145.xml><?xml version="1.0" encoding="utf-8"?>
<p:tagLst xmlns:p="http://schemas.openxmlformats.org/presentationml/2006/main">
  <p:tag name="REFSHAPE" val="295096244"/>
  <p:tag name="KSO_WM_UNIT_HIGHLIGHT" val="0"/>
  <p:tag name="KSO_WM_UNIT_COMPATIBLE" val="0"/>
  <p:tag name="KSO_WM_UNIT_DIAGRAM_ISNUMVISUAL" val="0"/>
  <p:tag name="KSO_WM_UNIT_DIAGRAM_ISREFERUNIT" val="0"/>
  <p:tag name="KSO_WM_UNIT_ID" val="_6*i*11"/>
  <p:tag name="KSO_WM_UNIT_LAYERLEVEL" val="1"/>
  <p:tag name="KSO_WM_TAG_VERSION" val="1.0"/>
  <p:tag name="KSO_WM_BEAUTIFY_FLAG" val="#wm#"/>
  <p:tag name="KSO_WM_UNIT_TYPE" val="i"/>
  <p:tag name="KSO_WM_UNIT_INDEX" val="11"/>
</p:tagLst>
</file>

<file path=ppt/tags/tag146.xml><?xml version="1.0" encoding="utf-8"?>
<p:tagLst xmlns:p="http://schemas.openxmlformats.org/presentationml/2006/main">
  <p:tag name="REFSHAPE" val="295097604"/>
  <p:tag name="KSO_WM_UNIT_HIGHLIGHT" val="0"/>
  <p:tag name="KSO_WM_UNIT_COMPATIBLE" val="0"/>
  <p:tag name="KSO_WM_UNIT_DIAGRAM_ISNUMVISUAL" val="0"/>
  <p:tag name="KSO_WM_UNIT_DIAGRAM_ISREFERUNIT" val="0"/>
  <p:tag name="KSO_WM_UNIT_ID" val="_6*i*12"/>
  <p:tag name="KSO_WM_UNIT_LAYERLEVEL" val="1"/>
  <p:tag name="KSO_WM_TAG_VERSION" val="1.0"/>
  <p:tag name="KSO_WM_BEAUTIFY_FLAG" val="#wm#"/>
  <p:tag name="KSO_WM_UNIT_TYPE" val="i"/>
  <p:tag name="KSO_WM_UNIT_INDEX" val="12"/>
</p:tagLst>
</file>

<file path=ppt/tags/tag147.xml><?xml version="1.0" encoding="utf-8"?>
<p:tagLst xmlns:p="http://schemas.openxmlformats.org/presentationml/2006/main">
  <p:tag name="REFSHAPE" val="295095564"/>
  <p:tag name="KSO_WM_UNIT_HIGHLIGHT" val="0"/>
  <p:tag name="KSO_WM_UNIT_COMPATIBLE" val="0"/>
  <p:tag name="KSO_WM_UNIT_DIAGRAM_ISNUMVISUAL" val="0"/>
  <p:tag name="KSO_WM_UNIT_DIAGRAM_ISREFERUNIT" val="0"/>
  <p:tag name="KSO_WM_UNIT_ID" val="_6*i*13"/>
  <p:tag name="KSO_WM_UNIT_LAYERLEVEL" val="1"/>
  <p:tag name="KSO_WM_TAG_VERSION" val="1.0"/>
  <p:tag name="KSO_WM_BEAUTIFY_FLAG" val="#wm#"/>
  <p:tag name="KSO_WM_UNIT_TYPE" val="i"/>
  <p:tag name="KSO_WM_UNIT_INDEX" val="13"/>
</p:tagLst>
</file>

<file path=ppt/tags/tag148.xml><?xml version="1.0" encoding="utf-8"?>
<p:tagLst xmlns:p="http://schemas.openxmlformats.org/presentationml/2006/main">
  <p:tag name="REFSHAPE" val="295096788"/>
  <p:tag name="KSO_WM_UNIT_HIGHLIGHT" val="0"/>
  <p:tag name="KSO_WM_UNIT_COMPATIBLE" val="0"/>
  <p:tag name="KSO_WM_UNIT_DIAGRAM_ISNUMVISUAL" val="0"/>
  <p:tag name="KSO_WM_UNIT_DIAGRAM_ISREFERUNIT" val="0"/>
  <p:tag name="KSO_WM_UNIT_ID" val="_6*i*14"/>
  <p:tag name="KSO_WM_UNIT_LAYERLEVEL" val="1"/>
  <p:tag name="KSO_WM_TAG_VERSION" val="1.0"/>
  <p:tag name="KSO_WM_BEAUTIFY_FLAG" val="#wm#"/>
  <p:tag name="KSO_WM_UNIT_TYPE" val="i"/>
  <p:tag name="KSO_WM_UNIT_INDEX" val="14"/>
</p:tagLst>
</file>

<file path=ppt/tags/tag149.xml><?xml version="1.0" encoding="utf-8"?>
<p:tagLst xmlns:p="http://schemas.openxmlformats.org/presentationml/2006/main">
  <p:tag name="REFSHAPE" val="295095972"/>
  <p:tag name="KSO_WM_UNIT_HIGHLIGHT" val="0"/>
  <p:tag name="KSO_WM_UNIT_COMPATIBLE" val="0"/>
  <p:tag name="KSO_WM_UNIT_DIAGRAM_ISNUMVISUAL" val="0"/>
  <p:tag name="KSO_WM_UNIT_DIAGRAM_ISREFERUNIT" val="0"/>
  <p:tag name="KSO_WM_UNIT_ID" val="_6*i*15"/>
  <p:tag name="KSO_WM_UNIT_LAYERLEVEL" val="1"/>
  <p:tag name="KSO_WM_TAG_VERSION" val="1.0"/>
  <p:tag name="KSO_WM_BEAUTIFY_FLAG" val="#wm#"/>
  <p:tag name="KSO_WM_UNIT_TYPE" val="i"/>
  <p:tag name="KSO_WM_UNIT_INDEX" val="15"/>
</p:tagLst>
</file>

<file path=ppt/tags/tag15.xml><?xml version="1.0" encoding="utf-8"?>
<p:tagLst xmlns:p="http://schemas.openxmlformats.org/presentationml/2006/main">
  <p:tag name="REFSHAPE" val="29509665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REFSHAPE" val="295096652"/>
  <p:tag name="KSO_WM_UNIT_HIGHLIGHT" val="0"/>
  <p:tag name="KSO_WM_UNIT_COMPATIBLE" val="0"/>
  <p:tag name="KSO_WM_UNIT_DIAGRAM_ISNUMVISUAL" val="0"/>
  <p:tag name="KSO_WM_UNIT_DIAGRAM_ISREFERUNIT" val="0"/>
  <p:tag name="KSO_WM_UNIT_ID" val="_6*i*16"/>
  <p:tag name="KSO_WM_UNIT_LAYERLEVEL" val="1"/>
  <p:tag name="KSO_WM_TAG_VERSION" val="1.0"/>
  <p:tag name="KSO_WM_BEAUTIFY_FLAG" val="#wm#"/>
  <p:tag name="KSO_WM_UNIT_TYPE" val="i"/>
  <p:tag name="KSO_WM_UNIT_INDEX" val="16"/>
</p:tagLst>
</file>

<file path=ppt/tags/tag151.xml><?xml version="1.0" encoding="utf-8"?>
<p:tagLst xmlns:p="http://schemas.openxmlformats.org/presentationml/2006/main">
  <p:tag name="REFSHAPE" val="295097060"/>
  <p:tag name="KSO_WM_UNIT_HIGHLIGHT" val="0"/>
  <p:tag name="KSO_WM_UNIT_COMPATIBLE" val="0"/>
  <p:tag name="KSO_WM_UNIT_DIAGRAM_ISNUMVISUAL" val="0"/>
  <p:tag name="KSO_WM_UNIT_DIAGRAM_ISREFERUNIT" val="0"/>
  <p:tag name="KSO_WM_UNIT_ID" val="_6*i*17"/>
  <p:tag name="KSO_WM_UNIT_LAYERLEVEL" val="1"/>
  <p:tag name="KSO_WM_TAG_VERSION" val="1.0"/>
  <p:tag name="KSO_WM_BEAUTIFY_FLAG" val="#wm#"/>
  <p:tag name="KSO_WM_UNIT_TYPE" val="i"/>
  <p:tag name="KSO_WM_UNIT_INDEX" val="17"/>
</p:tagLst>
</file>

<file path=ppt/tags/tag152.xml><?xml version="1.0" encoding="utf-8"?>
<p:tagLst xmlns:p="http://schemas.openxmlformats.org/presentationml/2006/main">
  <p:tag name="REFSHAPE" val="295097740"/>
  <p:tag name="KSO_WM_UNIT_HIGHLIGHT" val="0"/>
  <p:tag name="KSO_WM_UNIT_COMPATIBLE" val="0"/>
  <p:tag name="KSO_WM_UNIT_DIAGRAM_ISNUMVISUAL" val="0"/>
  <p:tag name="KSO_WM_UNIT_DIAGRAM_ISREFERUNIT" val="0"/>
  <p:tag name="KSO_WM_UNIT_ID" val="_6*i*18"/>
  <p:tag name="KSO_WM_UNIT_LAYERLEVEL" val="1"/>
  <p:tag name="KSO_WM_TAG_VERSION" val="1.0"/>
  <p:tag name="KSO_WM_BEAUTIFY_FLAG" val="#wm#"/>
  <p:tag name="KSO_WM_UNIT_TYPE" val="i"/>
  <p:tag name="KSO_WM_UNIT_INDEX" val="18"/>
</p:tagLst>
</file>

<file path=ppt/tags/tag153.xml><?xml version="1.0" encoding="utf-8"?>
<p:tagLst xmlns:p="http://schemas.openxmlformats.org/presentationml/2006/main">
  <p:tag name="REFSHAPE" val="295095020"/>
  <p:tag name="KSO_WM_UNIT_HIGHLIGHT" val="0"/>
  <p:tag name="KSO_WM_UNIT_COMPATIBLE" val="0"/>
  <p:tag name="KSO_WM_UNIT_DIAGRAM_ISNUMVISUAL" val="0"/>
  <p:tag name="KSO_WM_UNIT_DIAGRAM_ISREFERUNIT" val="0"/>
  <p:tag name="KSO_WM_UNIT_ID" val="_6*i*19"/>
  <p:tag name="KSO_WM_UNIT_LAYERLEVEL" val="1"/>
  <p:tag name="KSO_WM_TAG_VERSION" val="1.0"/>
  <p:tag name="KSO_WM_BEAUTIFY_FLAG" val="#wm#"/>
  <p:tag name="KSO_WM_UNIT_TYPE" val="i"/>
  <p:tag name="KSO_WM_UNIT_INDEX" val="19"/>
</p:tagLst>
</file>

<file path=ppt/tags/tag154.xml><?xml version="1.0" encoding="utf-8"?>
<p:tagLst xmlns:p="http://schemas.openxmlformats.org/presentationml/2006/main">
  <p:tag name="REFSHAPE" val="295097196"/>
  <p:tag name="KSO_WM_UNIT_HIGHLIGHT" val="0"/>
  <p:tag name="KSO_WM_UNIT_COMPATIBLE" val="0"/>
  <p:tag name="KSO_WM_UNIT_DIAGRAM_ISNUMVISUAL" val="0"/>
  <p:tag name="KSO_WM_UNIT_DIAGRAM_ISREFERUNIT" val="0"/>
  <p:tag name="KSO_WM_UNIT_ID" val="_6*i*20"/>
  <p:tag name="KSO_WM_UNIT_LAYERLEVEL" val="1"/>
  <p:tag name="KSO_WM_TAG_VERSION" val="1.0"/>
  <p:tag name="KSO_WM_BEAUTIFY_FLAG" val="#wm#"/>
  <p:tag name="KSO_WM_UNIT_TYPE" val="i"/>
  <p:tag name="KSO_WM_UNIT_INDEX" val="20"/>
</p:tagLst>
</file>

<file path=ppt/tags/tag155.xml><?xml version="1.0" encoding="utf-8"?>
<p:tagLst xmlns:p="http://schemas.openxmlformats.org/presentationml/2006/main">
  <p:tag name="REFSHAPE" val="295097876"/>
  <p:tag name="KSO_WM_UNIT_HIGHLIGHT" val="0"/>
  <p:tag name="KSO_WM_UNIT_COMPATIBLE" val="0"/>
  <p:tag name="KSO_WM_UNIT_DIAGRAM_ISNUMVISUAL" val="0"/>
  <p:tag name="KSO_WM_UNIT_DIAGRAM_ISREFERUNIT" val="0"/>
  <p:tag name="KSO_WM_UNIT_ID" val="_6*i*21"/>
  <p:tag name="KSO_WM_UNIT_LAYERLEVEL" val="1"/>
  <p:tag name="KSO_WM_TAG_VERSION" val="1.0"/>
  <p:tag name="KSO_WM_BEAUTIFY_FLAG" val="#wm#"/>
  <p:tag name="KSO_WM_UNIT_TYPE" val="i"/>
  <p:tag name="KSO_WM_UNIT_INDEX" val="21"/>
</p:tagLst>
</file>

<file path=ppt/tags/tag156.xml><?xml version="1.0" encoding="utf-8"?>
<p:tagLst xmlns:p="http://schemas.openxmlformats.org/presentationml/2006/main">
  <p:tag name="REFSHAPE" val="295095700"/>
  <p:tag name="KSO_WM_UNIT_HIGHLIGHT" val="0"/>
  <p:tag name="KSO_WM_UNIT_COMPATIBLE" val="0"/>
  <p:tag name="KSO_WM_UNIT_DIAGRAM_ISNUMVISUAL" val="0"/>
  <p:tag name="KSO_WM_UNIT_DIAGRAM_ISREFERUNIT" val="0"/>
  <p:tag name="KSO_WM_UNIT_ID" val="_6*i*22"/>
  <p:tag name="KSO_WM_UNIT_LAYERLEVEL" val="1"/>
  <p:tag name="KSO_WM_TAG_VERSION" val="1.0"/>
  <p:tag name="KSO_WM_BEAUTIFY_FLAG" val="#wm#"/>
  <p:tag name="KSO_WM_UNIT_TYPE" val="i"/>
  <p:tag name="KSO_WM_UNIT_INDEX" val="22"/>
</p:tagLst>
</file>

<file path=ppt/tags/tag157.xml><?xml version="1.0" encoding="utf-8"?>
<p:tagLst xmlns:p="http://schemas.openxmlformats.org/presentationml/2006/main">
  <p:tag name="REFSHAPE" val="295093796"/>
  <p:tag name="KSO_WM_UNIT_HIGHLIGHT" val="0"/>
  <p:tag name="KSO_WM_UNIT_COMPATIBLE" val="0"/>
  <p:tag name="KSO_WM_UNIT_DIAGRAM_ISNUMVISUAL" val="0"/>
  <p:tag name="KSO_WM_UNIT_DIAGRAM_ISREFERUNIT" val="0"/>
  <p:tag name="KSO_WM_UNIT_ID" val="_6*i*23"/>
  <p:tag name="KSO_WM_UNIT_LAYERLEVEL" val="1"/>
  <p:tag name="KSO_WM_TAG_VERSION" val="1.0"/>
  <p:tag name="KSO_WM_BEAUTIFY_FLAG" val="#wm#"/>
  <p:tag name="KSO_WM_UNIT_TYPE" val="i"/>
  <p:tag name="KSO_WM_UNIT_INDEX" val="23"/>
</p:tagLst>
</file>

<file path=ppt/tags/tag158.xml><?xml version="1.0" encoding="utf-8"?>
<p:tagLst xmlns:p="http://schemas.openxmlformats.org/presentationml/2006/main">
  <p:tag name="REFSHAPE" val="295094068"/>
  <p:tag name="KSO_WM_UNIT_HIGHLIGHT" val="0"/>
  <p:tag name="KSO_WM_UNIT_COMPATIBLE" val="0"/>
  <p:tag name="KSO_WM_UNIT_DIAGRAM_ISNUMVISUAL" val="0"/>
  <p:tag name="KSO_WM_UNIT_DIAGRAM_ISREFERUNIT" val="0"/>
  <p:tag name="KSO_WM_UNIT_ID" val="_6*i*24"/>
  <p:tag name="KSO_WM_UNIT_LAYERLEVEL" val="1"/>
  <p:tag name="KSO_WM_TAG_VERSION" val="1.0"/>
  <p:tag name="KSO_WM_BEAUTIFY_FLAG" val="#wm#"/>
  <p:tag name="KSO_WM_UNIT_TYPE" val="i"/>
  <p:tag name="KSO_WM_UNIT_INDEX" val="24"/>
</p:tagLst>
</file>

<file path=ppt/tags/tag159.xml><?xml version="1.0" encoding="utf-8"?>
<p:tagLst xmlns:p="http://schemas.openxmlformats.org/presentationml/2006/main">
  <p:tag name="REFSHAPE" val="295094340"/>
  <p:tag name="KSO_WM_UNIT_HIGHLIGHT" val="0"/>
  <p:tag name="KSO_WM_UNIT_COMPATIBLE" val="0"/>
  <p:tag name="KSO_WM_UNIT_DIAGRAM_ISNUMVISUAL" val="0"/>
  <p:tag name="KSO_WM_UNIT_DIAGRAM_ISREFERUNIT" val="0"/>
  <p:tag name="KSO_WM_UNIT_ID" val="_6*i*25"/>
  <p:tag name="KSO_WM_UNIT_LAYERLEVEL" val="1"/>
  <p:tag name="KSO_WM_TAG_VERSION" val="1.0"/>
  <p:tag name="KSO_WM_BEAUTIFY_FLAG" val="#wm#"/>
  <p:tag name="KSO_WM_UNIT_TYPE" val="i"/>
  <p:tag name="KSO_WM_UNIT_INDEX" val="25"/>
</p:tagLst>
</file>

<file path=ppt/tags/tag16.xml><?xml version="1.0" encoding="utf-8"?>
<p:tagLst xmlns:p="http://schemas.openxmlformats.org/presentationml/2006/main">
  <p:tag name="REFSHAPE" val="29509706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REFSHAPE" val="295094476"/>
  <p:tag name="KSO_WM_UNIT_HIGHLIGHT" val="0"/>
  <p:tag name="KSO_WM_UNIT_COMPATIBLE" val="0"/>
  <p:tag name="KSO_WM_UNIT_DIAGRAM_ISNUMVISUAL" val="0"/>
  <p:tag name="KSO_WM_UNIT_DIAGRAM_ISREFERUNIT" val="0"/>
  <p:tag name="KSO_WM_UNIT_ID" val="_6*i*26"/>
  <p:tag name="KSO_WM_UNIT_LAYERLEVEL" val="1"/>
  <p:tag name="KSO_WM_TAG_VERSION" val="1.0"/>
  <p:tag name="KSO_WM_BEAUTIFY_FLAG" val="#wm#"/>
  <p:tag name="KSO_WM_UNIT_TYPE" val="i"/>
  <p:tag name="KSO_WM_UNIT_INDEX" val="26"/>
</p:tagLst>
</file>

<file path=ppt/tags/tag161.xml><?xml version="1.0" encoding="utf-8"?>
<p:tagLst xmlns:p="http://schemas.openxmlformats.org/presentationml/2006/main">
  <p:tag name="REFSHAPE" val="295094612"/>
  <p:tag name="KSO_WM_UNIT_HIGHLIGHT" val="0"/>
  <p:tag name="KSO_WM_UNIT_COMPATIBLE" val="0"/>
  <p:tag name="KSO_WM_UNIT_DIAGRAM_ISNUMVISUAL" val="0"/>
  <p:tag name="KSO_WM_UNIT_DIAGRAM_ISREFERUNIT" val="0"/>
  <p:tag name="KSO_WM_UNIT_ID" val="_6*i*27"/>
  <p:tag name="KSO_WM_UNIT_LAYERLEVEL" val="1"/>
  <p:tag name="KSO_WM_TAG_VERSION" val="1.0"/>
  <p:tag name="KSO_WM_BEAUTIFY_FLAG" val="#wm#"/>
  <p:tag name="KSO_WM_UNIT_TYPE" val="i"/>
  <p:tag name="KSO_WM_UNIT_INDEX" val="27"/>
</p:tagLst>
</file>

<file path=ppt/tags/tag162.xml><?xml version="1.0" encoding="utf-8"?>
<p:tagLst xmlns:p="http://schemas.openxmlformats.org/presentationml/2006/main">
  <p:tag name="REFSHAPE" val="295100188"/>
  <p:tag name="KSO_WM_UNIT_HIGHLIGHT" val="0"/>
  <p:tag name="KSO_WM_UNIT_COMPATIBLE" val="0"/>
  <p:tag name="KSO_WM_UNIT_DIAGRAM_ISNUMVISUAL" val="0"/>
  <p:tag name="KSO_WM_UNIT_DIAGRAM_ISREFERUNIT" val="0"/>
  <p:tag name="KSO_WM_UNIT_ID" val="_6*i*28"/>
  <p:tag name="KSO_WM_UNIT_LAYERLEVEL" val="1"/>
  <p:tag name="KSO_WM_TAG_VERSION" val="1.0"/>
  <p:tag name="KSO_WM_BEAUTIFY_FLAG" val="#wm#"/>
  <p:tag name="KSO_WM_UNIT_TYPE" val="i"/>
  <p:tag name="KSO_WM_UNIT_INDEX" val="28"/>
</p:tagLst>
</file>

<file path=ppt/tags/tag163.xml><?xml version="1.0" encoding="utf-8"?>
<p:tagLst xmlns:p="http://schemas.openxmlformats.org/presentationml/2006/main">
  <p:tag name="REFSHAPE" val="295099780"/>
  <p:tag name="KSO_WM_UNIT_HIGHLIGHT" val="0"/>
  <p:tag name="KSO_WM_UNIT_COMPATIBLE" val="0"/>
  <p:tag name="KSO_WM_UNIT_DIAGRAM_ISNUMVISUAL" val="0"/>
  <p:tag name="KSO_WM_UNIT_DIAGRAM_ISREFERUNIT" val="0"/>
  <p:tag name="KSO_WM_UNIT_ID" val="_6*i*29"/>
  <p:tag name="KSO_WM_UNIT_LAYERLEVEL" val="1"/>
  <p:tag name="KSO_WM_TAG_VERSION" val="1.0"/>
  <p:tag name="KSO_WM_BEAUTIFY_FLAG" val="#wm#"/>
  <p:tag name="KSO_WM_UNIT_TYPE" val="i"/>
  <p:tag name="KSO_WM_UNIT_INDEX" val="29"/>
</p:tagLst>
</file>

<file path=ppt/tags/tag164.xml><?xml version="1.0" encoding="utf-8"?>
<p:tagLst xmlns:p="http://schemas.openxmlformats.org/presentationml/2006/main">
  <p:tag name="REFSHAPE" val="295102092"/>
  <p:tag name="KSO_WM_UNIT_HIGHLIGHT" val="0"/>
  <p:tag name="KSO_WM_UNIT_COMPATIBLE" val="0"/>
  <p:tag name="KSO_WM_UNIT_DIAGRAM_ISNUMVISUAL" val="0"/>
  <p:tag name="KSO_WM_UNIT_DIAGRAM_ISREFERUNIT" val="0"/>
  <p:tag name="KSO_WM_UNIT_ID" val="_6*i*30"/>
  <p:tag name="KSO_WM_UNIT_LAYERLEVEL" val="1"/>
  <p:tag name="KSO_WM_TAG_VERSION" val="1.0"/>
  <p:tag name="KSO_WM_BEAUTIFY_FLAG" val="#wm#"/>
  <p:tag name="KSO_WM_UNIT_TYPE" val="i"/>
  <p:tag name="KSO_WM_UNIT_INDEX" val="30"/>
</p:tagLst>
</file>

<file path=ppt/tags/tag165.xml><?xml version="1.0" encoding="utf-8"?>
<p:tagLst xmlns:p="http://schemas.openxmlformats.org/presentationml/2006/main">
  <p:tag name="REFSHAPE" val="295100324"/>
  <p:tag name="KSO_WM_UNIT_HIGHLIGHT" val="0"/>
  <p:tag name="KSO_WM_UNIT_COMPATIBLE" val="0"/>
  <p:tag name="KSO_WM_UNIT_DIAGRAM_ISNUMVISUAL" val="0"/>
  <p:tag name="KSO_WM_UNIT_DIAGRAM_ISREFERUNIT" val="0"/>
  <p:tag name="KSO_WM_UNIT_ID" val="_6*i*31"/>
  <p:tag name="KSO_WM_UNIT_LAYERLEVEL" val="1"/>
  <p:tag name="KSO_WM_TAG_VERSION" val="1.0"/>
  <p:tag name="KSO_WM_BEAUTIFY_FLAG" val="#wm#"/>
  <p:tag name="KSO_WM_UNIT_TYPE" val="i"/>
  <p:tag name="KSO_WM_UNIT_INDEX" val="31"/>
</p:tagLst>
</file>

<file path=ppt/tags/tag166.xml><?xml version="1.0" encoding="utf-8"?>
<p:tagLst xmlns:p="http://schemas.openxmlformats.org/presentationml/2006/main">
  <p:tag name="REFSHAPE" val="295101956"/>
  <p:tag name="KSO_WM_UNIT_HIGHLIGHT" val="0"/>
  <p:tag name="KSO_WM_UNIT_COMPATIBLE" val="0"/>
  <p:tag name="KSO_WM_UNIT_DIAGRAM_ISNUMVISUAL" val="0"/>
  <p:tag name="KSO_WM_UNIT_DIAGRAM_ISREFERUNIT" val="0"/>
  <p:tag name="KSO_WM_UNIT_ID" val="_6*i*32"/>
  <p:tag name="KSO_WM_UNIT_LAYERLEVEL" val="1"/>
  <p:tag name="KSO_WM_TAG_VERSION" val="1.0"/>
  <p:tag name="KSO_WM_BEAUTIFY_FLAG" val="#wm#"/>
  <p:tag name="KSO_WM_UNIT_TYPE" val="i"/>
  <p:tag name="KSO_WM_UNIT_INDEX" val="32"/>
</p:tagLst>
</file>

<file path=ppt/tags/tag167.xml><?xml version="1.0" encoding="utf-8"?>
<p:tagLst xmlns:p="http://schemas.openxmlformats.org/presentationml/2006/main">
  <p:tag name="REFSHAPE" val="295100868"/>
  <p:tag name="KSO_WM_UNIT_HIGHLIGHT" val="0"/>
  <p:tag name="KSO_WM_UNIT_COMPATIBLE" val="0"/>
  <p:tag name="KSO_WM_UNIT_DIAGRAM_ISNUMVISUAL" val="0"/>
  <p:tag name="KSO_WM_UNIT_DIAGRAM_ISREFERUNIT" val="0"/>
  <p:tag name="KSO_WM_UNIT_ID" val="_6*i*33"/>
  <p:tag name="KSO_WM_UNIT_LAYERLEVEL" val="1"/>
  <p:tag name="KSO_WM_TAG_VERSION" val="1.0"/>
  <p:tag name="KSO_WM_BEAUTIFY_FLAG" val="#wm#"/>
  <p:tag name="KSO_WM_UNIT_TYPE" val="i"/>
  <p:tag name="KSO_WM_UNIT_INDEX" val="33"/>
</p:tagLst>
</file>

<file path=ppt/tags/tag168.xml><?xml version="1.0" encoding="utf-8"?>
<p:tagLst xmlns:p="http://schemas.openxmlformats.org/presentationml/2006/main">
  <p:tag name="REFSHAPE" val="295099916"/>
  <p:tag name="KSO_WM_UNIT_HIGHLIGHT" val="0"/>
  <p:tag name="KSO_WM_UNIT_COMPATIBLE" val="0"/>
  <p:tag name="KSO_WM_UNIT_DIAGRAM_ISNUMVISUAL" val="0"/>
  <p:tag name="KSO_WM_UNIT_DIAGRAM_ISREFERUNIT" val="0"/>
  <p:tag name="KSO_WM_UNIT_ID" val="_6*i*34"/>
  <p:tag name="KSO_WM_UNIT_LAYERLEVEL" val="1"/>
  <p:tag name="KSO_WM_TAG_VERSION" val="1.0"/>
  <p:tag name="KSO_WM_BEAUTIFY_FLAG" val="#wm#"/>
  <p:tag name="KSO_WM_UNIT_TYPE" val="i"/>
  <p:tag name="KSO_WM_UNIT_INDEX" val="34"/>
</p:tagLst>
</file>

<file path=ppt/tags/tag169.xml><?xml version="1.0" encoding="utf-8"?>
<p:tagLst xmlns:p="http://schemas.openxmlformats.org/presentationml/2006/main">
  <p:tag name="REFSHAPE" val="295102228"/>
  <p:tag name="KSO_WM_UNIT_HIGHLIGHT" val="0"/>
  <p:tag name="KSO_WM_UNIT_COMPATIBLE" val="0"/>
  <p:tag name="KSO_WM_UNIT_DIAGRAM_ISNUMVISUAL" val="0"/>
  <p:tag name="KSO_WM_UNIT_DIAGRAM_ISREFERUNIT" val="0"/>
  <p:tag name="KSO_WM_UNIT_ID" val="_6*i*35"/>
  <p:tag name="KSO_WM_UNIT_LAYERLEVEL" val="1"/>
  <p:tag name="KSO_WM_TAG_VERSION" val="1.0"/>
  <p:tag name="KSO_WM_BEAUTIFY_FLAG" val="#wm#"/>
  <p:tag name="KSO_WM_UNIT_TYPE" val="i"/>
  <p:tag name="KSO_WM_UNIT_INDEX" val="35"/>
</p:tagLst>
</file>

<file path=ppt/tags/tag17.xml><?xml version="1.0" encoding="utf-8"?>
<p:tagLst xmlns:p="http://schemas.openxmlformats.org/presentationml/2006/main">
  <p:tag name="REFSHAPE" val="2950977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REFSHAPE" val="295099644"/>
  <p:tag name="KSO_WM_UNIT_HIGHLIGHT" val="0"/>
  <p:tag name="KSO_WM_UNIT_COMPATIBLE" val="0"/>
  <p:tag name="KSO_WM_UNIT_DIAGRAM_ISNUMVISUAL" val="0"/>
  <p:tag name="KSO_WM_UNIT_DIAGRAM_ISREFERUNIT" val="0"/>
  <p:tag name="KSO_WM_UNIT_ID" val="_6*i*36"/>
  <p:tag name="KSO_WM_UNIT_LAYERLEVEL" val="1"/>
  <p:tag name="KSO_WM_TAG_VERSION" val="1.0"/>
  <p:tag name="KSO_WM_BEAUTIFY_FLAG" val="#wm#"/>
  <p:tag name="KSO_WM_UNIT_TYPE" val="i"/>
  <p:tag name="KSO_WM_UNIT_INDEX" val="36"/>
</p:tagLst>
</file>

<file path=ppt/tags/tag171.xml><?xml version="1.0" encoding="utf-8"?>
<p:tagLst xmlns:p="http://schemas.openxmlformats.org/presentationml/2006/main">
  <p:tag name="REFSHAPE" val="295101140"/>
  <p:tag name="KSO_WM_UNIT_HIGHLIGHT" val="0"/>
  <p:tag name="KSO_WM_UNIT_COMPATIBLE" val="0"/>
  <p:tag name="KSO_WM_UNIT_DIAGRAM_ISNUMVISUAL" val="0"/>
  <p:tag name="KSO_WM_UNIT_DIAGRAM_ISREFERUNIT" val="0"/>
  <p:tag name="KSO_WM_UNIT_ID" val="_6*i*37"/>
  <p:tag name="KSO_WM_UNIT_LAYERLEVEL" val="1"/>
  <p:tag name="KSO_WM_TAG_VERSION" val="1.0"/>
  <p:tag name="KSO_WM_BEAUTIFY_FLAG" val="#wm#"/>
  <p:tag name="KSO_WM_UNIT_TYPE" val="i"/>
  <p:tag name="KSO_WM_UNIT_INDEX" val="37"/>
</p:tagLst>
</file>

<file path=ppt/tags/tag172.xml><?xml version="1.0" encoding="utf-8"?>
<p:tagLst xmlns:p="http://schemas.openxmlformats.org/presentationml/2006/main">
  <p:tag name="REFSHAPE" val="295100732"/>
  <p:tag name="KSO_WM_UNIT_HIGHLIGHT" val="0"/>
  <p:tag name="KSO_WM_UNIT_COMPATIBLE" val="0"/>
  <p:tag name="KSO_WM_UNIT_DIAGRAM_ISNUMVISUAL" val="0"/>
  <p:tag name="KSO_WM_UNIT_DIAGRAM_ISREFERUNIT" val="0"/>
  <p:tag name="KSO_WM_UNIT_ID" val="_6*i*38"/>
  <p:tag name="KSO_WM_UNIT_LAYERLEVEL" val="1"/>
  <p:tag name="KSO_WM_TAG_VERSION" val="1.0"/>
  <p:tag name="KSO_WM_BEAUTIFY_FLAG" val="#wm#"/>
  <p:tag name="KSO_WM_UNIT_TYPE" val="i"/>
  <p:tag name="KSO_WM_UNIT_INDEX" val="38"/>
</p:tagLst>
</file>

<file path=ppt/tags/tag173.xml><?xml version="1.0" encoding="utf-8"?>
<p:tagLst xmlns:p="http://schemas.openxmlformats.org/presentationml/2006/main">
  <p:tag name="REFSHAPE" val="295102364"/>
  <p:tag name="KSO_WM_UNIT_HIGHLIGHT" val="0"/>
  <p:tag name="KSO_WM_UNIT_COMPATIBLE" val="0"/>
  <p:tag name="KSO_WM_UNIT_DIAGRAM_ISNUMVISUAL" val="0"/>
  <p:tag name="KSO_WM_UNIT_DIAGRAM_ISREFERUNIT" val="0"/>
  <p:tag name="KSO_WM_UNIT_ID" val="_6*i*39"/>
  <p:tag name="KSO_WM_UNIT_LAYERLEVEL" val="1"/>
  <p:tag name="KSO_WM_TAG_VERSION" val="1.0"/>
  <p:tag name="KSO_WM_BEAUTIFY_FLAG" val="#wm#"/>
  <p:tag name="KSO_WM_UNIT_TYPE" val="i"/>
  <p:tag name="KSO_WM_UNIT_INDEX" val="39"/>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6*i*46"/>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xml><?xml version="1.0" encoding="utf-8"?>
<p:tagLst xmlns:p="http://schemas.openxmlformats.org/presentationml/2006/main">
  <p:tag name="REFSHAPE" val="29509502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xml><?xml version="1.0" encoding="utf-8"?>
<p:tagLst xmlns:p="http://schemas.openxmlformats.org/presentationml/2006/main">
  <p:tag name="REFSHAPE" val="29509719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xml><?xml version="1.0" encoding="utf-8"?>
<p:tagLst xmlns:p="http://schemas.openxmlformats.org/presentationml/2006/main">
  <p:tag name="REFSHAPE" val="29509474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REFSHAPE" val="29509787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xml><?xml version="1.0" encoding="utf-8"?>
<p:tagLst xmlns:p="http://schemas.openxmlformats.org/presentationml/2006/main">
  <p:tag name="REFSHAPE" val="29509570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REFSHAPE" val="29509379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REFSHAPE" val="2950940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xml><?xml version="1.0" encoding="utf-8"?>
<p:tagLst xmlns:p="http://schemas.openxmlformats.org/presentationml/2006/main">
  <p:tag name="REFSHAPE" val="2950943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p="http://schemas.openxmlformats.org/presentationml/2006/main">
  <p:tag name="REFSHAPE" val="29509447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xml><?xml version="1.0" encoding="utf-8"?>
<p:tagLst xmlns:p="http://schemas.openxmlformats.org/presentationml/2006/main">
  <p:tag name="REFSHAPE" val="29509461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p="http://schemas.openxmlformats.org/presentationml/2006/main">
  <p:tag name="REFSHAPE" val="29510018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_11*i*4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xml><?xml version="1.0" encoding="utf-8"?>
<p:tagLst xmlns:p="http://schemas.openxmlformats.org/presentationml/2006/main">
  <p:tag name="REFSHAPE" val="29509978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xml><?xml version="1.0" encoding="utf-8"?>
<p:tagLst xmlns:p="http://schemas.openxmlformats.org/presentationml/2006/main">
  <p:tag name="REFSHAPE" val="29510209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xml><?xml version="1.0" encoding="utf-8"?>
<p:tagLst xmlns:p="http://schemas.openxmlformats.org/presentationml/2006/main">
  <p:tag name="REFSHAPE" val="29509420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REFSHAPE" val="29510032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SUBTYPE" val="h"/>
  <p:tag name="KSO_WM_UNIT_TYPE" val="i"/>
  <p:tag name="KSO_WM_UNIT_INDEX" val="1"/>
  <p:tag name="KSO_WM_UNIT_BK_DARK_LIGHT" val="2"/>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xml><?xml version="1.0" encoding="utf-8"?>
<p:tagLst xmlns:p="http://schemas.openxmlformats.org/presentationml/2006/main">
  <p:tag name="REFSHAPE" val="29510195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xml><?xml version="1.0" encoding="utf-8"?>
<p:tagLst xmlns:p="http://schemas.openxmlformats.org/presentationml/2006/main">
  <p:tag name="REFSHAPE" val="2951008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xml><?xml version="1.0" encoding="utf-8"?>
<p:tagLst xmlns:p="http://schemas.openxmlformats.org/presentationml/2006/main">
  <p:tag name="REFSHAPE" val="295099916"/>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xml><?xml version="1.0" encoding="utf-8"?>
<p:tagLst xmlns:p="http://schemas.openxmlformats.org/presentationml/2006/main">
  <p:tag name="REFSHAPE" val="29510222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xml><?xml version="1.0" encoding="utf-8"?>
<p:tagLst xmlns:p="http://schemas.openxmlformats.org/presentationml/2006/main">
  <p:tag name="REFSHAPE" val="29509964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xml><?xml version="1.0" encoding="utf-8"?>
<p:tagLst xmlns:p="http://schemas.openxmlformats.org/presentationml/2006/main">
  <p:tag name="REFSHAPE" val="29510114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xml><?xml version="1.0" encoding="utf-8"?>
<p:tagLst xmlns:p="http://schemas.openxmlformats.org/presentationml/2006/main">
  <p:tag name="REFSHAPE" val="295100732"/>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8.xml><?xml version="1.0" encoding="utf-8"?>
<p:tagLst xmlns:p="http://schemas.openxmlformats.org/presentationml/2006/main">
  <p:tag name="REFSHAPE" val="29510236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5"/>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85"/>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5.xml><?xml version="1.0" encoding="utf-8"?>
<p:tagLst xmlns:p="http://schemas.openxmlformats.org/presentationml/2006/main">
  <p:tag name="KSO_WM_TEMPLATE_SUBCATEGORY" val="0"/>
  <p:tag name="KSO_WM_TEMPLATE_COLOR_TYPE" val="1"/>
  <p:tag name="KSO_WM_TEMPLATE_THUMBS_INDEX" val="1、4、5、14"/>
  <p:tag name="KSO_WM_TAG_VERSION" val="1.0"/>
  <p:tag name="KSO_WM_BEAUTIFY_FLAG" val="#wm#"/>
  <p:tag name="KSO_WM_TEMPLATE_CATEGORY" val="custom"/>
  <p:tag name="KSO_WM_TEMPLATE_INDEX" val="20202585"/>
  <p:tag name="KSO_WM_TEMPLATE_MASTER_TYPE" val="1"/>
  <p:tag name="KSO_WM_TEMPLATE_MASTER_THUMB_INDEX" val="12"/>
</p:tagLst>
</file>

<file path=ppt/tags/tag38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391.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39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394.xml><?xml version="1.0" encoding="utf-8"?>
<p:tagLst xmlns:p="http://schemas.openxmlformats.org/presentationml/2006/main">
  <p:tag name="KSO_WM_TEMPLATE_CATEGORY" val="diagram"/>
  <p:tag name="KSO_WM_TEMPLATE_INDEX" val="20194756"/>
  <p:tag name="KSO_WM_BEAUTIFY_FLAG" val="#wm#"/>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 name="KSO_WM_SPECIAL_SOURCE" val="bdnull"/>
</p:tagLst>
</file>

<file path=ppt/tags/tag395.xml><?xml version="1.0" encoding="utf-8"?>
<p:tagLst xmlns:p="http://schemas.openxmlformats.org/presentationml/2006/main">
  <p:tag name="KSO_WM_TEMPLATE_CATEGORY" val="custom"/>
  <p:tag name="KSO_WM_TEMPLATE_INDEX" val="20202585"/>
  <p:tag name="KSO_WM_SPECIAL_SOURCE" val="bdnull"/>
</p:tagLst>
</file>

<file path=ppt/tags/tag396.xml><?xml version="1.0" encoding="utf-8"?>
<p:tagLst xmlns:p="http://schemas.openxmlformats.org/presentationml/2006/main">
  <p:tag name="KSO_WM_TEMPLATE_CATEGORY" val="custom"/>
  <p:tag name="KSO_WM_TEMPLATE_INDEX" val="20202585"/>
  <p:tag name="KSO_WM_SPECIAL_SOURCE" val="bdnull"/>
</p:tagLst>
</file>

<file path=ppt/tags/tag397.xml><?xml version="1.0" encoding="utf-8"?>
<p:tagLst xmlns:p="http://schemas.openxmlformats.org/presentationml/2006/main">
  <p:tag name="KSO_WM_TEMPLATE_CATEGORY" val="custom"/>
  <p:tag name="KSO_WM_TEMPLATE_INDEX" val="20202585"/>
  <p:tag name="KSO_WM_SPECIAL_SOURCE" val="bdnull"/>
</p:tagLst>
</file>

<file path=ppt/tags/tag398.xml><?xml version="1.0" encoding="utf-8"?>
<p:tagLst xmlns:p="http://schemas.openxmlformats.org/presentationml/2006/main">
  <p:tag name="KSO_WM_TEMPLATE_CATEGORY" val="custom"/>
  <p:tag name="KSO_WM_TEMPLATE_INDEX" val="20202585"/>
  <p:tag name="KSO_WM_SPECIAL_SOURCE" val="bdnull"/>
</p:tagLst>
</file>

<file path=ppt/tags/tag399.xml><?xml version="1.0" encoding="utf-8"?>
<p:tagLst xmlns:p="http://schemas.openxmlformats.org/presentationml/2006/main">
  <p:tag name="KSO_WM_TEMPLATE_CATEGORY" val="custom"/>
  <p:tag name="KSO_WM_TEMPLATE_INDEX" val="20202585"/>
  <p:tag name="KSO_WM_SPECIAL_SOURCE" val="bdnull"/>
</p:tagLst>
</file>

<file path=ppt/tags/tag4.xml><?xml version="1.0" encoding="utf-8"?>
<p:tagLst xmlns:p="http://schemas.openxmlformats.org/presentationml/2006/main">
  <p:tag name="REFSHAPE" val="29509746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p="http://schemas.openxmlformats.org/presentationml/2006/main">
  <p:tag name="KSO_WM_TEMPLATE_CATEGORY" val="custom"/>
  <p:tag name="KSO_WM_TEMPLATE_INDEX" val="20202585"/>
  <p:tag name="KSO_WM_SPECIAL_SOURCE" val="bdnull"/>
</p:tagLst>
</file>

<file path=ppt/tags/tag401.xml><?xml version="1.0" encoding="utf-8"?>
<p:tagLst xmlns:p="http://schemas.openxmlformats.org/presentationml/2006/main">
  <p:tag name="KSO_WM_TEMPLATE_CATEGORY" val="custom"/>
  <p:tag name="KSO_WM_TEMPLATE_INDEX" val="20202585"/>
  <p:tag name="KSO_WM_SPECIAL_SOURCE" val="bdnull"/>
</p:tagLst>
</file>

<file path=ppt/tags/tag402.xml><?xml version="1.0" encoding="utf-8"?>
<p:tagLst xmlns:p="http://schemas.openxmlformats.org/presentationml/2006/main">
  <p:tag name="KSO_WM_TEMPLATE_CATEGORY" val="custom"/>
  <p:tag name="KSO_WM_TEMPLATE_INDEX" val="20202585"/>
  <p:tag name="KSO_WM_SPECIAL_SOURCE" val="bdnull"/>
</p:tagLst>
</file>

<file path=ppt/tags/tag403.xml><?xml version="1.0" encoding="utf-8"?>
<p:tagLst xmlns:p="http://schemas.openxmlformats.org/presentationml/2006/main">
  <p:tag name="KSO_WM_TEMPLATE_CATEGORY" val="custom"/>
  <p:tag name="KSO_WM_TEMPLATE_INDEX" val="20202585"/>
  <p:tag name="KSO_WM_SPECIAL_SOURCE" val="bdnull"/>
</p:tagLst>
</file>

<file path=ppt/tags/tag404.xml><?xml version="1.0" encoding="utf-8"?>
<p:tagLst xmlns:p="http://schemas.openxmlformats.org/presentationml/2006/main">
  <p:tag name="KSO_WM_TEMPLATE_CATEGORY" val="custom"/>
  <p:tag name="KSO_WM_TEMPLATE_INDEX" val="20202585"/>
  <p:tag name="KSO_WM_SPECIAL_SOURCE" val="bdnull"/>
</p:tagLst>
</file>

<file path=ppt/tags/tag405.xml><?xml version="1.0" encoding="utf-8"?>
<p:tagLst xmlns:p="http://schemas.openxmlformats.org/presentationml/2006/main">
  <p:tag name="KSO_WM_TEMPLATE_CATEGORY" val="custom"/>
  <p:tag name="KSO_WM_TEMPLATE_INDEX" val="20202585"/>
  <p:tag name="KSO_WM_SPECIAL_SOURCE" val="bdnull"/>
</p:tagLst>
</file>

<file path=ppt/tags/tag406.xml><?xml version="1.0" encoding="utf-8"?>
<p:tagLst xmlns:p="http://schemas.openxmlformats.org/presentationml/2006/main">
  <p:tag name="KSO_WM_TEMPLATE_CATEGORY" val="custom"/>
  <p:tag name="KSO_WM_TEMPLATE_INDEX" val="20202585"/>
  <p:tag name="KSO_WM_SPECIAL_SOURCE" val="bdnull"/>
</p:tagLst>
</file>

<file path=ppt/tags/tag407.xml><?xml version="1.0" encoding="utf-8"?>
<p:tagLst xmlns:p="http://schemas.openxmlformats.org/presentationml/2006/main">
  <p:tag name="KSO_WM_TEMPLATE_CATEGORY" val="custom"/>
  <p:tag name="KSO_WM_TEMPLATE_INDEX" val="20202585"/>
  <p:tag name="KSO_WM_SPECIAL_SOURCE" val="bdnull"/>
</p:tagLst>
</file>

<file path=ppt/tags/tag408.xml><?xml version="1.0" encoding="utf-8"?>
<p:tagLst xmlns:p="http://schemas.openxmlformats.org/presentationml/2006/main">
  <p:tag name="KSO_WM_TEMPLATE_CATEGORY" val="custom"/>
  <p:tag name="KSO_WM_TEMPLATE_INDEX" val="20202585"/>
  <p:tag name="KSO_WM_SPECIAL_SOURCE" val="bdnull"/>
</p:tagLst>
</file>

<file path=ppt/tags/tag409.xml><?xml version="1.0" encoding="utf-8"?>
<p:tagLst xmlns:p="http://schemas.openxmlformats.org/presentationml/2006/main">
  <p:tag name="KSO_WM_TEMPLATE_CATEGORY" val="custom"/>
  <p:tag name="KSO_WM_TEMPLATE_INDEX" val="20202585"/>
  <p:tag name="KSO_WM_SPECIAL_SOURCE" val="bdnul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p="http://schemas.openxmlformats.org/presentationml/2006/main">
  <p:tag name="KSO_WM_TEMPLATE_CATEGORY" val="custom"/>
  <p:tag name="KSO_WM_TEMPLATE_INDEX" val="20202585"/>
  <p:tag name="KSO_WM_SPECIAL_SOURCE" val="bdnull"/>
</p:tagLst>
</file>

<file path=ppt/tags/tag411.xml><?xml version="1.0" encoding="utf-8"?>
<p:tagLst xmlns:p="http://schemas.openxmlformats.org/presentationml/2006/main">
  <p:tag name="KSO_WM_TEMPLATE_CATEGORY" val="custom"/>
  <p:tag name="KSO_WM_TEMPLATE_INDEX" val="20202585"/>
  <p:tag name="KSO_WM_SPECIAL_SOURCE" val="bdnull"/>
</p:tagLst>
</file>

<file path=ppt/tags/tag412.xml><?xml version="1.0" encoding="utf-8"?>
<p:tagLst xmlns:p="http://schemas.openxmlformats.org/presentationml/2006/main">
  <p:tag name="KSO_WM_TEMPLATE_CATEGORY" val="custom"/>
  <p:tag name="KSO_WM_TEMPLATE_INDEX" val="20202585"/>
  <p:tag name="KSO_WM_SPECIAL_SOURCE" val="bdnull"/>
</p:tagLst>
</file>

<file path=ppt/tags/tag413.xml><?xml version="1.0" encoding="utf-8"?>
<p:tagLst xmlns:p="http://schemas.openxmlformats.org/presentationml/2006/main">
  <p:tag name="KSO_WM_TEMPLATE_CATEGORY" val="custom"/>
  <p:tag name="KSO_WM_TEMPLATE_INDEX" val="20202585"/>
  <p:tag name="KSO_WM_SPECIAL_SOURCE" val="bdnull"/>
</p:tagLst>
</file>

<file path=ppt/tags/tag414.xml><?xml version="1.0" encoding="utf-8"?>
<p:tagLst xmlns:p="http://schemas.openxmlformats.org/presentationml/2006/main">
  <p:tag name="KSO_WM_TEMPLATE_CATEGORY" val="custom"/>
  <p:tag name="KSO_WM_TEMPLATE_INDEX" val="20202585"/>
  <p:tag name="KSO_WM_SPECIAL_SOURCE" val="bdnull"/>
</p:tagLst>
</file>

<file path=ppt/tags/tag415.xml><?xml version="1.0" encoding="utf-8"?>
<p:tagLst xmlns:p="http://schemas.openxmlformats.org/presentationml/2006/main">
  <p:tag name="KSO_WM_TEMPLATE_CATEGORY" val="custom"/>
  <p:tag name="KSO_WM_TEMPLATE_INDEX" val="20202585"/>
  <p:tag name="KSO_WM_SPECIAL_SOURCE" val="bdnull"/>
</p:tagLst>
</file>

<file path=ppt/tags/tag416.xml><?xml version="1.0" encoding="utf-8"?>
<p:tagLst xmlns:p="http://schemas.openxmlformats.org/presentationml/2006/main">
  <p:tag name="KSO_WM_TEMPLATE_CATEGORY" val="custom"/>
  <p:tag name="KSO_WM_TEMPLATE_INDEX" val="20202585"/>
  <p:tag name="KSO_WM_SPECIAL_SOURCE" val="bdnull"/>
</p:tagLst>
</file>

<file path=ppt/tags/tag417.xml><?xml version="1.0" encoding="utf-8"?>
<p:tagLst xmlns:p="http://schemas.openxmlformats.org/presentationml/2006/main">
  <p:tag name="KSO_WM_TEMPLATE_CATEGORY" val="custom"/>
  <p:tag name="KSO_WM_TEMPLATE_INDEX" val="20202585"/>
  <p:tag name="KSO_WM_SPECIAL_SOURCE" val="bdnull"/>
</p:tagLst>
</file>

<file path=ppt/tags/tag418.xml><?xml version="1.0" encoding="utf-8"?>
<p:tagLst xmlns:p="http://schemas.openxmlformats.org/presentationml/2006/main">
  <p:tag name="KSO_WM_TEMPLATE_CATEGORY" val="custom"/>
  <p:tag name="KSO_WM_TEMPLATE_INDEX" val="20202585"/>
  <p:tag name="KSO_WM_SPECIAL_SOURCE" val="bdnul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1"/>
</p:tagLst>
</file>

<file path=ppt/tags/tag5.xml><?xml version="1.0" encoding="utf-8"?>
<p:tagLst xmlns:p="http://schemas.openxmlformats.org/presentationml/2006/main">
  <p:tag name="REFSHAPE" val="29509692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p="http://schemas.openxmlformats.org/presentationml/2006/main">
  <p:tag name="REFSHAPE" val="295096380"/>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xml><?xml version="1.0" encoding="utf-8"?>
<p:tagLst xmlns:p="http://schemas.openxmlformats.org/presentationml/2006/main">
  <p:tag name="REFSHAPE" val="29509610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REFSHAPE" val="29509488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REFSHAPE" val="29509542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16">
      <a:dk1>
        <a:srgbClr val="000000"/>
      </a:dk1>
      <a:lt1>
        <a:srgbClr val="FFFFFF"/>
      </a:lt1>
      <a:dk2>
        <a:srgbClr val="E2E9F0"/>
      </a:dk2>
      <a:lt2>
        <a:srgbClr val="FFFFFF"/>
      </a:lt2>
      <a:accent1>
        <a:srgbClr val="4472C4"/>
      </a:accent1>
      <a:accent2>
        <a:srgbClr val="2C8FD3"/>
      </a:accent2>
      <a:accent3>
        <a:srgbClr val="32A4CB"/>
      </a:accent3>
      <a:accent4>
        <a:srgbClr val="35B4AA"/>
      </a:accent4>
      <a:accent5>
        <a:srgbClr val="37BF7C"/>
      </a:accent5>
      <a:accent6>
        <a:srgbClr val="7AC550"/>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Capsules</Template>
  <TotalTime>0</TotalTime>
  <Words>2489</Words>
  <Application>WPS 表格</Application>
  <PresentationFormat>在屏幕上显示</PresentationFormat>
  <Paragraphs>147</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汉仪书宋二KW</vt:lpstr>
      <vt:lpstr>微软雅黑</vt:lpstr>
      <vt:lpstr>汉仪旗黑</vt:lpstr>
      <vt:lpstr>汉仪旗黑-85S</vt:lpstr>
      <vt:lpstr>汉仪中黑KW</vt:lpstr>
      <vt:lpstr>WPS-Bullets</vt:lpstr>
      <vt:lpstr>宋体</vt:lpstr>
      <vt:lpstr>Arial Unicode MS</vt:lpstr>
      <vt:lpstr>Calibri</vt:lpstr>
      <vt:lpstr>Helvetica Neue</vt:lpstr>
      <vt:lpstr>Office 主题​​</vt:lpstr>
      <vt:lpstr>PowerPoint 演示文稿</vt:lpstr>
      <vt:lpstr>（一）产业结构政策</vt:lpstr>
      <vt:lpstr>（二）产业组织政策</vt:lpstr>
      <vt:lpstr>（三）产业布局政策</vt:lpstr>
      <vt:lpstr>《南京市创意文化产业空间布局和功能区发展规划（2016-2020）</vt:lpstr>
      <vt:lpstr>二、产业政策的功能</vt:lpstr>
      <vt:lpstr>第二节  文化产业政策的构成与特点</vt:lpstr>
      <vt:lpstr>一、文化产业政策的构成</vt:lpstr>
      <vt:lpstr>一、文化产业政策的构成</vt:lpstr>
      <vt:lpstr>二、文化产业政策的特点</vt:lpstr>
      <vt:lpstr>第三节 文化产业政策的基本工具与措施</vt:lpstr>
      <vt:lpstr>二、政府财政收入</vt:lpstr>
      <vt:lpstr>案例</vt:lpstr>
      <vt:lpstr>三、税收杠杆</vt:lpstr>
      <vt:lpstr>四、金融工具</vt:lpstr>
      <vt:lpstr>五  政策分析与评估</vt:lpstr>
      <vt:lpstr>第四节  中国文化产业政策</vt:lpstr>
      <vt:lpstr>二 发展重点文化产业</vt:lpstr>
      <vt:lpstr>三 实施重大项目带动战略</vt:lpstr>
      <vt:lpstr>四、培养骨干文化企业</vt:lpstr>
      <vt:lpstr>五 加快文化产业园区和基地的布局与规划建设</vt:lpstr>
      <vt:lpstr>六、扩大文化消费</vt:lpstr>
      <vt:lpstr>七 建设现代文化市场体系</vt:lpstr>
      <vt:lpstr>八、 发展新兴文化业态</vt:lpstr>
      <vt:lpstr>九、 鼓励文化走出去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Aimiee</cp:lastModifiedBy>
  <cp:revision>17</cp:revision>
  <dcterms:created xsi:type="dcterms:W3CDTF">2023-02-17T06:48:04Z</dcterms:created>
  <dcterms:modified xsi:type="dcterms:W3CDTF">2023-02-17T06:48:04Z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2052-5.1.1.7676</vt:lpwstr>
  </property>
  <property fmtid="{D5CDD505-2E9C-101B-9397-08002B2CF9AE}" pid="4" name="ICV">
    <vt:lpwstr>164A045B35B7D7671821EF6319079C22</vt:lpwstr>
  </property>
</Properties>
</file>