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sldIdLst>
    <p:sldId id="279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</p:sldIdLst>
  <p:sldSz cx="9144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0" clrIdx="2"/>
  <p:cmAuthor id="4" name="作者" initials="A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commentAuthors" Target="commentAuthors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tags" Target="../tags/tag79.xml"/><Relationship Id="rId7" Type="http://schemas.openxmlformats.org/officeDocument/2006/relationships/tags" Target="../tags/tag78.xml"/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3" Type="http://schemas.openxmlformats.org/officeDocument/2006/relationships/tags" Target="../tags/tag84.xml"/><Relationship Id="rId12" Type="http://schemas.openxmlformats.org/officeDocument/2006/relationships/tags" Target="../tags/tag83.xml"/><Relationship Id="rId11" Type="http://schemas.openxmlformats.org/officeDocument/2006/relationships/tags" Target="../tags/tag82.xml"/><Relationship Id="rId10" Type="http://schemas.openxmlformats.org/officeDocument/2006/relationships/tags" Target="../tags/tag81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92.xml"/><Relationship Id="rId8" Type="http://schemas.openxmlformats.org/officeDocument/2006/relationships/tags" Target="../tags/tag91.xml"/><Relationship Id="rId7" Type="http://schemas.openxmlformats.org/officeDocument/2006/relationships/tags" Target="../tags/tag90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2" Type="http://schemas.openxmlformats.org/officeDocument/2006/relationships/tags" Target="../tags/tag95.xml"/><Relationship Id="rId11" Type="http://schemas.openxmlformats.org/officeDocument/2006/relationships/tags" Target="../tags/tag94.xml"/><Relationship Id="rId10" Type="http://schemas.openxmlformats.org/officeDocument/2006/relationships/tags" Target="../tags/tag93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03.xml"/><Relationship Id="rId8" Type="http://schemas.openxmlformats.org/officeDocument/2006/relationships/tags" Target="../tags/tag102.xml"/><Relationship Id="rId7" Type="http://schemas.openxmlformats.org/officeDocument/2006/relationships/tags" Target="../tags/tag101.xml"/><Relationship Id="rId6" Type="http://schemas.openxmlformats.org/officeDocument/2006/relationships/tags" Target="../tags/tag100.xml"/><Relationship Id="rId5" Type="http://schemas.openxmlformats.org/officeDocument/2006/relationships/tags" Target="../tags/tag99.xml"/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1" Type="http://schemas.openxmlformats.org/officeDocument/2006/relationships/tags" Target="../tags/tag105.xml"/><Relationship Id="rId10" Type="http://schemas.openxmlformats.org/officeDocument/2006/relationships/tags" Target="../tags/tag104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111.xml"/><Relationship Id="rId7" Type="http://schemas.openxmlformats.org/officeDocument/2006/relationships/tags" Target="../tags/tag110.xml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image" Target="../media/image3.png"/><Relationship Id="rId2" Type="http://schemas.openxmlformats.org/officeDocument/2006/relationships/tags" Target="../tags/tag106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119.xml"/><Relationship Id="rId8" Type="http://schemas.openxmlformats.org/officeDocument/2006/relationships/tags" Target="../tags/tag118.xml"/><Relationship Id="rId7" Type="http://schemas.openxmlformats.org/officeDocument/2006/relationships/tags" Target="../tags/tag117.xml"/><Relationship Id="rId6" Type="http://schemas.openxmlformats.org/officeDocument/2006/relationships/tags" Target="../tags/tag116.xml"/><Relationship Id="rId5" Type="http://schemas.openxmlformats.org/officeDocument/2006/relationships/tags" Target="../tags/tag115.xml"/><Relationship Id="rId4" Type="http://schemas.openxmlformats.org/officeDocument/2006/relationships/tags" Target="../tags/tag114.xml"/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1" Type="http://schemas.openxmlformats.org/officeDocument/2006/relationships/tags" Target="../tags/tag121.xml"/><Relationship Id="rId10" Type="http://schemas.openxmlformats.org/officeDocument/2006/relationships/tags" Target="../tags/tag120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29.xml"/><Relationship Id="rId8" Type="http://schemas.openxmlformats.org/officeDocument/2006/relationships/tags" Target="../tags/tag128.xml"/><Relationship Id="rId7" Type="http://schemas.openxmlformats.org/officeDocument/2006/relationships/tags" Target="../tags/tag127.xml"/><Relationship Id="rId6" Type="http://schemas.openxmlformats.org/officeDocument/2006/relationships/tags" Target="../tags/tag126.xml"/><Relationship Id="rId5" Type="http://schemas.openxmlformats.org/officeDocument/2006/relationships/tags" Target="../tags/tag125.xml"/><Relationship Id="rId4" Type="http://schemas.openxmlformats.org/officeDocument/2006/relationships/tags" Target="../tags/tag124.xml"/><Relationship Id="rId3" Type="http://schemas.openxmlformats.org/officeDocument/2006/relationships/tags" Target="../tags/tag123.xml"/><Relationship Id="rId2" Type="http://schemas.openxmlformats.org/officeDocument/2006/relationships/tags" Target="../tags/tag122.xml"/><Relationship Id="rId16" Type="http://schemas.openxmlformats.org/officeDocument/2006/relationships/tags" Target="../tags/tag136.xml"/><Relationship Id="rId15" Type="http://schemas.openxmlformats.org/officeDocument/2006/relationships/tags" Target="../tags/tag135.xml"/><Relationship Id="rId14" Type="http://schemas.openxmlformats.org/officeDocument/2006/relationships/tags" Target="../tags/tag134.xml"/><Relationship Id="rId13" Type="http://schemas.openxmlformats.org/officeDocument/2006/relationships/tags" Target="../tags/tag133.xml"/><Relationship Id="rId12" Type="http://schemas.openxmlformats.org/officeDocument/2006/relationships/tags" Target="../tags/tag132.xml"/><Relationship Id="rId11" Type="http://schemas.openxmlformats.org/officeDocument/2006/relationships/tags" Target="../tags/tag131.xml"/><Relationship Id="rId10" Type="http://schemas.openxmlformats.org/officeDocument/2006/relationships/tags" Target="../tags/tag130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43.xml"/><Relationship Id="rId8" Type="http://schemas.openxmlformats.org/officeDocument/2006/relationships/tags" Target="../tags/tag142.xml"/><Relationship Id="rId7" Type="http://schemas.openxmlformats.org/officeDocument/2006/relationships/tags" Target="../tags/tag141.xml"/><Relationship Id="rId6" Type="http://schemas.openxmlformats.org/officeDocument/2006/relationships/tags" Target="../tags/tag140.xml"/><Relationship Id="rId5" Type="http://schemas.openxmlformats.org/officeDocument/2006/relationships/tags" Target="../tags/tag139.xml"/><Relationship Id="rId4" Type="http://schemas.openxmlformats.org/officeDocument/2006/relationships/tags" Target="../tags/tag138.xml"/><Relationship Id="rId3" Type="http://schemas.openxmlformats.org/officeDocument/2006/relationships/image" Target="../media/image4.png"/><Relationship Id="rId2" Type="http://schemas.openxmlformats.org/officeDocument/2006/relationships/tags" Target="../tags/tag137.xml"/><Relationship Id="rId10" Type="http://schemas.openxmlformats.org/officeDocument/2006/relationships/tags" Target="../tags/tag144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51.xml"/><Relationship Id="rId8" Type="http://schemas.openxmlformats.org/officeDocument/2006/relationships/tags" Target="../tags/tag150.xml"/><Relationship Id="rId7" Type="http://schemas.openxmlformats.org/officeDocument/2006/relationships/tags" Target="../tags/tag149.xml"/><Relationship Id="rId6" Type="http://schemas.openxmlformats.org/officeDocument/2006/relationships/tags" Target="../tags/tag148.xml"/><Relationship Id="rId5" Type="http://schemas.openxmlformats.org/officeDocument/2006/relationships/tags" Target="../tags/tag147.xml"/><Relationship Id="rId4" Type="http://schemas.openxmlformats.org/officeDocument/2006/relationships/tags" Target="../tags/tag146.xml"/><Relationship Id="rId3" Type="http://schemas.openxmlformats.org/officeDocument/2006/relationships/image" Target="../media/image4.png"/><Relationship Id="rId2" Type="http://schemas.openxmlformats.org/officeDocument/2006/relationships/tags" Target="../tags/tag145.xml"/><Relationship Id="rId10" Type="http://schemas.openxmlformats.org/officeDocument/2006/relationships/tags" Target="../tags/tag152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160.xml"/><Relationship Id="rId8" Type="http://schemas.openxmlformats.org/officeDocument/2006/relationships/tags" Target="../tags/tag159.xml"/><Relationship Id="rId7" Type="http://schemas.openxmlformats.org/officeDocument/2006/relationships/tags" Target="../tags/tag158.xml"/><Relationship Id="rId6" Type="http://schemas.openxmlformats.org/officeDocument/2006/relationships/tags" Target="../tags/tag157.xml"/><Relationship Id="rId5" Type="http://schemas.openxmlformats.org/officeDocument/2006/relationships/tags" Target="../tags/tag156.xml"/><Relationship Id="rId4" Type="http://schemas.openxmlformats.org/officeDocument/2006/relationships/tags" Target="../tags/tag155.xml"/><Relationship Id="rId3" Type="http://schemas.openxmlformats.org/officeDocument/2006/relationships/tags" Target="../tags/tag154.xml"/><Relationship Id="rId20" Type="http://schemas.openxmlformats.org/officeDocument/2006/relationships/tags" Target="../tags/tag171.xml"/><Relationship Id="rId2" Type="http://schemas.openxmlformats.org/officeDocument/2006/relationships/tags" Target="../tags/tag153.xml"/><Relationship Id="rId19" Type="http://schemas.openxmlformats.org/officeDocument/2006/relationships/tags" Target="../tags/tag170.xml"/><Relationship Id="rId18" Type="http://schemas.openxmlformats.org/officeDocument/2006/relationships/tags" Target="../tags/tag169.xml"/><Relationship Id="rId17" Type="http://schemas.openxmlformats.org/officeDocument/2006/relationships/tags" Target="../tags/tag168.xml"/><Relationship Id="rId16" Type="http://schemas.openxmlformats.org/officeDocument/2006/relationships/tags" Target="../tags/tag167.xml"/><Relationship Id="rId15" Type="http://schemas.openxmlformats.org/officeDocument/2006/relationships/tags" Target="../tags/tag166.xml"/><Relationship Id="rId14" Type="http://schemas.openxmlformats.org/officeDocument/2006/relationships/tags" Target="../tags/tag165.xml"/><Relationship Id="rId13" Type="http://schemas.openxmlformats.org/officeDocument/2006/relationships/tags" Target="../tags/tag164.xml"/><Relationship Id="rId12" Type="http://schemas.openxmlformats.org/officeDocument/2006/relationships/tags" Target="../tags/tag163.xml"/><Relationship Id="rId11" Type="http://schemas.openxmlformats.org/officeDocument/2006/relationships/tags" Target="../tags/tag162.xml"/><Relationship Id="rId10" Type="http://schemas.openxmlformats.org/officeDocument/2006/relationships/tags" Target="../tags/tag161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78.xml"/><Relationship Id="rId8" Type="http://schemas.openxmlformats.org/officeDocument/2006/relationships/tags" Target="../tags/tag177.xml"/><Relationship Id="rId7" Type="http://schemas.openxmlformats.org/officeDocument/2006/relationships/tags" Target="../tags/tag176.xml"/><Relationship Id="rId6" Type="http://schemas.openxmlformats.org/officeDocument/2006/relationships/tags" Target="../tags/tag175.xml"/><Relationship Id="rId5" Type="http://schemas.openxmlformats.org/officeDocument/2006/relationships/tags" Target="../tags/tag174.xml"/><Relationship Id="rId4" Type="http://schemas.openxmlformats.org/officeDocument/2006/relationships/tags" Target="../tags/tag173.xml"/><Relationship Id="rId3" Type="http://schemas.openxmlformats.org/officeDocument/2006/relationships/image" Target="../media/image4.png"/><Relationship Id="rId2" Type="http://schemas.openxmlformats.org/officeDocument/2006/relationships/tags" Target="../tags/tag172.xml"/><Relationship Id="rId12" Type="http://schemas.openxmlformats.org/officeDocument/2006/relationships/tags" Target="../tags/tag181.xml"/><Relationship Id="rId11" Type="http://schemas.openxmlformats.org/officeDocument/2006/relationships/tags" Target="../tags/tag180.xml"/><Relationship Id="rId10" Type="http://schemas.openxmlformats.org/officeDocument/2006/relationships/tags" Target="../tags/tag179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89.xml"/><Relationship Id="rId8" Type="http://schemas.openxmlformats.org/officeDocument/2006/relationships/tags" Target="../tags/tag188.xml"/><Relationship Id="rId7" Type="http://schemas.openxmlformats.org/officeDocument/2006/relationships/tags" Target="../tags/tag187.xml"/><Relationship Id="rId6" Type="http://schemas.openxmlformats.org/officeDocument/2006/relationships/tags" Target="../tags/tag186.xml"/><Relationship Id="rId5" Type="http://schemas.openxmlformats.org/officeDocument/2006/relationships/tags" Target="../tags/tag185.xml"/><Relationship Id="rId4" Type="http://schemas.openxmlformats.org/officeDocument/2006/relationships/tags" Target="../tags/tag184.xml"/><Relationship Id="rId31" Type="http://schemas.openxmlformats.org/officeDocument/2006/relationships/tags" Target="../tags/tag211.xml"/><Relationship Id="rId30" Type="http://schemas.openxmlformats.org/officeDocument/2006/relationships/tags" Target="../tags/tag210.xml"/><Relationship Id="rId3" Type="http://schemas.openxmlformats.org/officeDocument/2006/relationships/tags" Target="../tags/tag183.xml"/><Relationship Id="rId29" Type="http://schemas.openxmlformats.org/officeDocument/2006/relationships/tags" Target="../tags/tag209.xml"/><Relationship Id="rId28" Type="http://schemas.openxmlformats.org/officeDocument/2006/relationships/tags" Target="../tags/tag208.xml"/><Relationship Id="rId27" Type="http://schemas.openxmlformats.org/officeDocument/2006/relationships/tags" Target="../tags/tag207.xml"/><Relationship Id="rId26" Type="http://schemas.openxmlformats.org/officeDocument/2006/relationships/tags" Target="../tags/tag206.xml"/><Relationship Id="rId25" Type="http://schemas.openxmlformats.org/officeDocument/2006/relationships/tags" Target="../tags/tag205.xml"/><Relationship Id="rId24" Type="http://schemas.openxmlformats.org/officeDocument/2006/relationships/tags" Target="../tags/tag204.xml"/><Relationship Id="rId23" Type="http://schemas.openxmlformats.org/officeDocument/2006/relationships/tags" Target="../tags/tag203.xml"/><Relationship Id="rId22" Type="http://schemas.openxmlformats.org/officeDocument/2006/relationships/tags" Target="../tags/tag202.xml"/><Relationship Id="rId21" Type="http://schemas.openxmlformats.org/officeDocument/2006/relationships/tags" Target="../tags/tag201.xml"/><Relationship Id="rId20" Type="http://schemas.openxmlformats.org/officeDocument/2006/relationships/tags" Target="../tags/tag200.xml"/><Relationship Id="rId2" Type="http://schemas.openxmlformats.org/officeDocument/2006/relationships/tags" Target="../tags/tag182.xml"/><Relationship Id="rId19" Type="http://schemas.openxmlformats.org/officeDocument/2006/relationships/tags" Target="../tags/tag199.xml"/><Relationship Id="rId18" Type="http://schemas.openxmlformats.org/officeDocument/2006/relationships/tags" Target="../tags/tag198.xml"/><Relationship Id="rId17" Type="http://schemas.openxmlformats.org/officeDocument/2006/relationships/tags" Target="../tags/tag197.xml"/><Relationship Id="rId16" Type="http://schemas.openxmlformats.org/officeDocument/2006/relationships/tags" Target="../tags/tag196.xml"/><Relationship Id="rId15" Type="http://schemas.openxmlformats.org/officeDocument/2006/relationships/tags" Target="../tags/tag195.xml"/><Relationship Id="rId14" Type="http://schemas.openxmlformats.org/officeDocument/2006/relationships/tags" Target="../tags/tag194.xml"/><Relationship Id="rId13" Type="http://schemas.openxmlformats.org/officeDocument/2006/relationships/tags" Target="../tags/tag193.xml"/><Relationship Id="rId12" Type="http://schemas.openxmlformats.org/officeDocument/2006/relationships/tags" Target="../tags/tag192.xml"/><Relationship Id="rId11" Type="http://schemas.openxmlformats.org/officeDocument/2006/relationships/tags" Target="../tags/tag191.xml"/><Relationship Id="rId10" Type="http://schemas.openxmlformats.org/officeDocument/2006/relationships/tags" Target="../tags/tag190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1.png"/><Relationship Id="rId2" Type="http://schemas.openxmlformats.org/officeDocument/2006/relationships/tags" Target="../tags/tag12.xml"/><Relationship Id="rId10" Type="http://schemas.openxmlformats.org/officeDocument/2006/relationships/tags" Target="../tags/tag19.xml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2" Type="http://schemas.openxmlformats.org/officeDocument/2006/relationships/tags" Target="../tags/tag30.xml"/><Relationship Id="rId11" Type="http://schemas.openxmlformats.org/officeDocument/2006/relationships/tags" Target="../tags/tag29.xml"/><Relationship Id="rId10" Type="http://schemas.openxmlformats.org/officeDocument/2006/relationships/tags" Target="../tags/tag28.xml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37.xml"/><Relationship Id="rId8" Type="http://schemas.openxmlformats.org/officeDocument/2006/relationships/tags" Target="../tags/tag36.xml"/><Relationship Id="rId7" Type="http://schemas.openxmlformats.org/officeDocument/2006/relationships/tags" Target="../tags/tag35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image" Target="../media/image2.png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45.xml"/><Relationship Id="rId8" Type="http://schemas.openxmlformats.org/officeDocument/2006/relationships/tags" Target="../tags/tag44.xml"/><Relationship Id="rId7" Type="http://schemas.openxmlformats.org/officeDocument/2006/relationships/tags" Target="../tags/tag43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3" Type="http://schemas.openxmlformats.org/officeDocument/2006/relationships/tags" Target="../tags/tag49.xml"/><Relationship Id="rId12" Type="http://schemas.openxmlformats.org/officeDocument/2006/relationships/tags" Target="../tags/tag48.xml"/><Relationship Id="rId11" Type="http://schemas.openxmlformats.org/officeDocument/2006/relationships/tags" Target="../tags/tag47.xml"/><Relationship Id="rId10" Type="http://schemas.openxmlformats.org/officeDocument/2006/relationships/tags" Target="../tags/tag46.xml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57.xml"/><Relationship Id="rId8" Type="http://schemas.openxmlformats.org/officeDocument/2006/relationships/tags" Target="../tags/tag56.xml"/><Relationship Id="rId7" Type="http://schemas.openxmlformats.org/officeDocument/2006/relationships/tags" Target="../tags/tag55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5" Type="http://schemas.openxmlformats.org/officeDocument/2006/relationships/tags" Target="../tags/tag63.xml"/><Relationship Id="rId14" Type="http://schemas.openxmlformats.org/officeDocument/2006/relationships/tags" Target="../tags/tag62.xml"/><Relationship Id="rId13" Type="http://schemas.openxmlformats.org/officeDocument/2006/relationships/tags" Target="../tags/tag61.xml"/><Relationship Id="rId12" Type="http://schemas.openxmlformats.org/officeDocument/2006/relationships/tags" Target="../tags/tag60.xml"/><Relationship Id="rId11" Type="http://schemas.openxmlformats.org/officeDocument/2006/relationships/tags" Target="../tags/tag59.xml"/><Relationship Id="rId10" Type="http://schemas.openxmlformats.org/officeDocument/2006/relationships/tags" Target="../tags/tag58.xml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image" Target="../media/image1.png"/><Relationship Id="rId2" Type="http://schemas.openxmlformats.org/officeDocument/2006/relationships/tags" Target="../tags/tag64.xm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7306148" y="5213739"/>
            <a:ext cx="1838438" cy="785704"/>
            <a:chOff x="8387715" y="5596255"/>
            <a:chExt cx="3832225" cy="1250950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8387715" y="5596255"/>
              <a:ext cx="3832225" cy="1250950"/>
              <a:chOff x="8387715" y="5596255"/>
              <a:chExt cx="3832225" cy="1250950"/>
            </a:xfrm>
          </p:grpSpPr>
          <p:sp>
            <p:nvSpPr>
              <p:cNvPr id="44" name="矩形 2"/>
              <p:cNvSpPr/>
              <p:nvPr userDrawn="1">
                <p:custDataLst>
                  <p:tags r:id="rId3"/>
                </p:custDataLst>
              </p:nvPr>
            </p:nvSpPr>
            <p:spPr>
              <a:xfrm>
                <a:off x="8809355" y="5596255"/>
                <a:ext cx="1461135" cy="634365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 dirty="0">
                  <a:latin typeface="微软雅黑" charset="-122"/>
                  <a:ea typeface="微软雅黑" charset="-122"/>
                </a:endParaRPr>
              </a:p>
            </p:txBody>
          </p:sp>
          <p:sp>
            <p:nvSpPr>
              <p:cNvPr id="57" name="矩形 2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8387715" y="5955030"/>
                <a:ext cx="2051050" cy="892175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 dirty="0">
                  <a:latin typeface="微软雅黑" charset="-122"/>
                  <a:ea typeface="微软雅黑" charset="-122"/>
                </a:endParaRPr>
              </a:p>
            </p:txBody>
          </p:sp>
          <p:sp>
            <p:nvSpPr>
              <p:cNvPr id="108" name="矩形 2"/>
              <p:cNvSpPr/>
              <p:nvPr userDrawn="1">
                <p:custDataLst>
                  <p:tags r:id="rId5"/>
                </p:custDataLst>
              </p:nvPr>
            </p:nvSpPr>
            <p:spPr>
              <a:xfrm>
                <a:off x="9978390" y="5608955"/>
                <a:ext cx="292100" cy="127000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 dirty="0">
                  <a:latin typeface="微软雅黑" charset="-122"/>
                  <a:ea typeface="微软雅黑" charset="-122"/>
                </a:endParaRPr>
              </a:p>
            </p:txBody>
          </p:sp>
          <p:sp>
            <p:nvSpPr>
              <p:cNvPr id="96" name="矩形 2"/>
              <p:cNvSpPr/>
              <p:nvPr userDrawn="1">
                <p:custDataLst>
                  <p:tags r:id="rId6"/>
                </p:custDataLst>
              </p:nvPr>
            </p:nvSpPr>
            <p:spPr>
              <a:xfrm>
                <a:off x="9336405" y="5596255"/>
                <a:ext cx="2883535" cy="1250950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rgbClr val="FFF2CC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 dirty="0">
                  <a:latin typeface="微软雅黑" charset="-122"/>
                  <a:ea typeface="微软雅黑" charset="-122"/>
                </a:endParaRPr>
              </a:p>
            </p:txBody>
          </p:sp>
        </p:grpSp>
        <p:sp>
          <p:nvSpPr>
            <p:cNvPr id="106" name="矩形 2"/>
            <p:cNvSpPr/>
            <p:nvPr userDrawn="1">
              <p:custDataLst>
                <p:tags r:id="rId7"/>
              </p:custDataLst>
            </p:nvPr>
          </p:nvSpPr>
          <p:spPr>
            <a:xfrm>
              <a:off x="9911715" y="6414135"/>
              <a:ext cx="996315" cy="43307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微软雅黑" charset="-122"/>
                <a:ea typeface="微软雅黑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02448" y="118967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502448" y="157163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charset="-122"/>
                <a:ea typeface="微软雅黑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4679194" y="157163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charset="-122"/>
                <a:ea typeface="微软雅黑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7140" y="5213739"/>
            <a:ext cx="1838438" cy="785704"/>
            <a:chOff x="8387715" y="5596255"/>
            <a:chExt cx="3832225" cy="1250950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8387715" y="5596255"/>
              <a:ext cx="3832225" cy="1250950"/>
              <a:chOff x="8387715" y="5596255"/>
              <a:chExt cx="3832225" cy="1250950"/>
            </a:xfrm>
          </p:grpSpPr>
          <p:sp>
            <p:nvSpPr>
              <p:cNvPr id="44" name="矩形 2"/>
              <p:cNvSpPr/>
              <p:nvPr userDrawn="1">
                <p:custDataLst>
                  <p:tags r:id="rId3"/>
                </p:custDataLst>
              </p:nvPr>
            </p:nvSpPr>
            <p:spPr>
              <a:xfrm>
                <a:off x="8809355" y="5596255"/>
                <a:ext cx="1461135" cy="634365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 dirty="0">
                  <a:latin typeface="微软雅黑" charset="-122"/>
                  <a:ea typeface="微软雅黑" charset="-122"/>
                </a:endParaRPr>
              </a:p>
            </p:txBody>
          </p:sp>
          <p:sp>
            <p:nvSpPr>
              <p:cNvPr id="57" name="矩形 2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8387715" y="5955030"/>
                <a:ext cx="2051050" cy="892175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 dirty="0">
                  <a:latin typeface="微软雅黑" charset="-122"/>
                  <a:ea typeface="微软雅黑" charset="-122"/>
                </a:endParaRPr>
              </a:p>
            </p:txBody>
          </p:sp>
          <p:sp>
            <p:nvSpPr>
              <p:cNvPr id="108" name="矩形 2"/>
              <p:cNvSpPr/>
              <p:nvPr userDrawn="1">
                <p:custDataLst>
                  <p:tags r:id="rId5"/>
                </p:custDataLst>
              </p:nvPr>
            </p:nvSpPr>
            <p:spPr>
              <a:xfrm>
                <a:off x="9978390" y="5608955"/>
                <a:ext cx="292100" cy="127000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 dirty="0">
                  <a:latin typeface="微软雅黑" charset="-122"/>
                  <a:ea typeface="微软雅黑" charset="-122"/>
                </a:endParaRPr>
              </a:p>
            </p:txBody>
          </p:sp>
          <p:sp>
            <p:nvSpPr>
              <p:cNvPr id="96" name="矩形 2"/>
              <p:cNvSpPr/>
              <p:nvPr userDrawn="1">
                <p:custDataLst>
                  <p:tags r:id="rId6"/>
                </p:custDataLst>
              </p:nvPr>
            </p:nvSpPr>
            <p:spPr>
              <a:xfrm>
                <a:off x="9336405" y="5596255"/>
                <a:ext cx="2883535" cy="1250950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rgbClr val="FFF2CC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 dirty="0">
                  <a:latin typeface="微软雅黑" charset="-122"/>
                  <a:ea typeface="微软雅黑" charset="-122"/>
                </a:endParaRPr>
              </a:p>
            </p:txBody>
          </p:sp>
        </p:grpSp>
        <p:sp>
          <p:nvSpPr>
            <p:cNvPr id="106" name="矩形 2"/>
            <p:cNvSpPr/>
            <p:nvPr userDrawn="1">
              <p:custDataLst>
                <p:tags r:id="rId7"/>
              </p:custDataLst>
            </p:nvPr>
          </p:nvSpPr>
          <p:spPr>
            <a:xfrm>
              <a:off x="9911715" y="6414135"/>
              <a:ext cx="996315" cy="43307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微软雅黑" charset="-122"/>
                <a:ea typeface="微软雅黑" charset="-122"/>
              </a:endParaRPr>
            </a:p>
          </p:txBody>
        </p:sp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7928351" y="157163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charset="-122"/>
                <a:ea typeface="微软雅黑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502444" y="157162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charset="-122"/>
                <a:ea typeface="微软雅黑" charset="-122"/>
              </a:defRPr>
            </a:lvl1pPr>
            <a:lvl2pPr indent="0" eaLnBrk="1" fontAlgn="auto" latinLnBrk="0" hangingPunct="1">
              <a:defRPr>
                <a:latin typeface="微软雅黑" charset="-122"/>
                <a:ea typeface="微软雅黑" charset="-122"/>
              </a:defRPr>
            </a:lvl2pPr>
            <a:lvl3pPr indent="0" eaLnBrk="1" fontAlgn="auto" latinLnBrk="0" hangingPunct="1">
              <a:defRPr>
                <a:latin typeface="微软雅黑" charset="-122"/>
                <a:ea typeface="微软雅黑" charset="-122"/>
              </a:defRPr>
            </a:lvl3pPr>
            <a:lvl4pPr indent="0" eaLnBrk="1" fontAlgn="auto" latinLnBrk="0" hangingPunct="1">
              <a:defRPr>
                <a:latin typeface="微软雅黑" charset="-122"/>
                <a:ea typeface="微软雅黑" charset="-122"/>
              </a:defRPr>
            </a:lvl4pPr>
            <a:lvl5pPr indent="0" eaLnBrk="1" fontAlgn="auto" latinLnBrk="0" hangingPunct="1">
              <a:defRPr>
                <a:latin typeface="微软雅黑" charset="-122"/>
                <a:ea typeface="微软雅黑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7306148" y="5213739"/>
            <a:ext cx="1838438" cy="785704"/>
            <a:chOff x="8387715" y="5596255"/>
            <a:chExt cx="3832225" cy="1250950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8387715" y="5596255"/>
              <a:ext cx="3832225" cy="1250950"/>
              <a:chOff x="8387715" y="5596255"/>
              <a:chExt cx="3832225" cy="1250950"/>
            </a:xfrm>
          </p:grpSpPr>
          <p:sp>
            <p:nvSpPr>
              <p:cNvPr id="44" name="矩形 2"/>
              <p:cNvSpPr/>
              <p:nvPr userDrawn="1">
                <p:custDataLst>
                  <p:tags r:id="rId3"/>
                </p:custDataLst>
              </p:nvPr>
            </p:nvSpPr>
            <p:spPr>
              <a:xfrm>
                <a:off x="8809355" y="5596255"/>
                <a:ext cx="1461135" cy="634365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 dirty="0">
                  <a:latin typeface="微软雅黑" charset="-122"/>
                  <a:ea typeface="微软雅黑" charset="-122"/>
                </a:endParaRPr>
              </a:p>
            </p:txBody>
          </p:sp>
          <p:sp>
            <p:nvSpPr>
              <p:cNvPr id="57" name="矩形 2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8387715" y="5955030"/>
                <a:ext cx="2051050" cy="892175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 dirty="0">
                  <a:latin typeface="微软雅黑" charset="-122"/>
                  <a:ea typeface="微软雅黑" charset="-122"/>
                </a:endParaRPr>
              </a:p>
            </p:txBody>
          </p:sp>
          <p:sp>
            <p:nvSpPr>
              <p:cNvPr id="108" name="矩形 2"/>
              <p:cNvSpPr/>
              <p:nvPr userDrawn="1">
                <p:custDataLst>
                  <p:tags r:id="rId5"/>
                </p:custDataLst>
              </p:nvPr>
            </p:nvSpPr>
            <p:spPr>
              <a:xfrm>
                <a:off x="9978390" y="5608955"/>
                <a:ext cx="292100" cy="127000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 dirty="0">
                  <a:latin typeface="微软雅黑" charset="-122"/>
                  <a:ea typeface="微软雅黑" charset="-122"/>
                </a:endParaRPr>
              </a:p>
            </p:txBody>
          </p:sp>
          <p:sp>
            <p:nvSpPr>
              <p:cNvPr id="96" name="矩形 2"/>
              <p:cNvSpPr/>
              <p:nvPr userDrawn="1">
                <p:custDataLst>
                  <p:tags r:id="rId6"/>
                </p:custDataLst>
              </p:nvPr>
            </p:nvSpPr>
            <p:spPr>
              <a:xfrm>
                <a:off x="9336405" y="5596255"/>
                <a:ext cx="2883535" cy="1250950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rgbClr val="FFF2CC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 dirty="0">
                  <a:latin typeface="微软雅黑" charset="-122"/>
                  <a:ea typeface="微软雅黑" charset="-122"/>
                </a:endParaRPr>
              </a:p>
            </p:txBody>
          </p:sp>
        </p:grpSp>
        <p:sp>
          <p:nvSpPr>
            <p:cNvPr id="106" name="矩形 2"/>
            <p:cNvSpPr/>
            <p:nvPr userDrawn="1">
              <p:custDataLst>
                <p:tags r:id="rId7"/>
              </p:custDataLst>
            </p:nvPr>
          </p:nvSpPr>
          <p:spPr>
            <a:xfrm>
              <a:off x="9911715" y="6414135"/>
              <a:ext cx="996315" cy="43307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微软雅黑" charset="-122"/>
                <a:ea typeface="微软雅黑" charset="-122"/>
              </a:endParaRPr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02448" y="1571631"/>
            <a:ext cx="8139178" cy="404168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 7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640" y="857250"/>
            <a:ext cx="9133361" cy="5143500"/>
          </a:xfrm>
          <a:prstGeom prst="rect">
            <a:avLst/>
          </a:prstGeom>
        </p:spPr>
      </p:pic>
      <p:sp>
        <p:nvSpPr>
          <p:cNvPr id="76" name="矩形 75"/>
          <p:cNvSpPr/>
          <p:nvPr userDrawn="1">
            <p:custDataLst>
              <p:tags r:id="rId4"/>
            </p:custDataLst>
          </p:nvPr>
        </p:nvSpPr>
        <p:spPr>
          <a:xfrm>
            <a:off x="476" y="842486"/>
            <a:ext cx="9139714" cy="5155883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353026" y="2712244"/>
            <a:ext cx="6265069" cy="1307306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7200" b="1" i="0" u="none" strike="noStrike" kern="1200" cap="none" spc="6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7306148" y="5213739"/>
            <a:ext cx="1838438" cy="785704"/>
            <a:chOff x="8387715" y="5596255"/>
            <a:chExt cx="3832225" cy="1250950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8387715" y="5596255"/>
              <a:ext cx="3832225" cy="1250950"/>
              <a:chOff x="8387715" y="5596255"/>
              <a:chExt cx="3832225" cy="1250950"/>
            </a:xfrm>
          </p:grpSpPr>
          <p:sp>
            <p:nvSpPr>
              <p:cNvPr id="44" name="矩形 2"/>
              <p:cNvSpPr/>
              <p:nvPr userDrawn="1">
                <p:custDataLst>
                  <p:tags r:id="rId3"/>
                </p:custDataLst>
              </p:nvPr>
            </p:nvSpPr>
            <p:spPr>
              <a:xfrm>
                <a:off x="8809355" y="5596255"/>
                <a:ext cx="1461135" cy="634365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 dirty="0">
                  <a:latin typeface="微软雅黑" charset="-122"/>
                  <a:ea typeface="微软雅黑" charset="-122"/>
                </a:endParaRPr>
              </a:p>
            </p:txBody>
          </p:sp>
          <p:sp>
            <p:nvSpPr>
              <p:cNvPr id="57" name="矩形 2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8387715" y="5955030"/>
                <a:ext cx="2051050" cy="892175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 dirty="0">
                  <a:latin typeface="微软雅黑" charset="-122"/>
                  <a:ea typeface="微软雅黑" charset="-122"/>
                </a:endParaRPr>
              </a:p>
            </p:txBody>
          </p:sp>
          <p:sp>
            <p:nvSpPr>
              <p:cNvPr id="108" name="矩形 2"/>
              <p:cNvSpPr/>
              <p:nvPr userDrawn="1">
                <p:custDataLst>
                  <p:tags r:id="rId5"/>
                </p:custDataLst>
              </p:nvPr>
            </p:nvSpPr>
            <p:spPr>
              <a:xfrm>
                <a:off x="9978390" y="5608955"/>
                <a:ext cx="292100" cy="127000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 dirty="0">
                  <a:latin typeface="微软雅黑" charset="-122"/>
                  <a:ea typeface="微软雅黑" charset="-122"/>
                </a:endParaRPr>
              </a:p>
            </p:txBody>
          </p:sp>
          <p:sp>
            <p:nvSpPr>
              <p:cNvPr id="96" name="矩形 2"/>
              <p:cNvSpPr/>
              <p:nvPr userDrawn="1">
                <p:custDataLst>
                  <p:tags r:id="rId6"/>
                </p:custDataLst>
              </p:nvPr>
            </p:nvSpPr>
            <p:spPr>
              <a:xfrm>
                <a:off x="9336405" y="5596255"/>
                <a:ext cx="2883535" cy="1250950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rgbClr val="FFF2CC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 dirty="0">
                  <a:latin typeface="微软雅黑" charset="-122"/>
                  <a:ea typeface="微软雅黑" charset="-122"/>
                </a:endParaRPr>
              </a:p>
            </p:txBody>
          </p:sp>
        </p:grpSp>
        <p:sp>
          <p:nvSpPr>
            <p:cNvPr id="106" name="矩形 2"/>
            <p:cNvSpPr/>
            <p:nvPr userDrawn="1">
              <p:custDataLst>
                <p:tags r:id="rId7"/>
              </p:custDataLst>
            </p:nvPr>
          </p:nvSpPr>
          <p:spPr>
            <a:xfrm>
              <a:off x="9911715" y="6414135"/>
              <a:ext cx="996315" cy="43307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微软雅黑" charset="-122"/>
                <a:ea typeface="微软雅黑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276225" y="1156811"/>
            <a:ext cx="8572500" cy="446293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 dirty="0">
              <a:sym typeface="+mn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1" name="组合 10"/>
          <p:cNvGrpSpPr/>
          <p:nvPr userDrawn="1">
            <p:custDataLst>
              <p:tags r:id="rId4"/>
            </p:custDataLst>
          </p:nvPr>
        </p:nvGrpSpPr>
        <p:grpSpPr>
          <a:xfrm>
            <a:off x="276701" y="1155383"/>
            <a:ext cx="486251" cy="298133"/>
            <a:chOff x="581" y="626"/>
            <a:chExt cx="1021" cy="626"/>
          </a:xfrm>
        </p:grpSpPr>
        <p:sp>
          <p:nvSpPr>
            <p:cNvPr id="9" name="等腰三角形 8"/>
            <p:cNvSpPr/>
            <p:nvPr userDrawn="1">
              <p:custDataLst>
                <p:tags r:id="rId5"/>
              </p:custDataLst>
            </p:nvPr>
          </p:nvSpPr>
          <p:spPr>
            <a:xfrm rot="10800000">
              <a:off x="581" y="626"/>
              <a:ext cx="577" cy="390"/>
            </a:xfrm>
            <a:prstGeom prst="triangle">
              <a:avLst/>
            </a:prstGeom>
            <a:solidFill>
              <a:srgbClr val="FBE5D6"/>
            </a:solidFill>
            <a:ln>
              <a:noFill/>
            </a:ln>
          </p:spPr>
          <p:style>
            <a:lnRef idx="2">
              <a:srgbClr val="5B9BD5">
                <a:shade val="50000"/>
              </a:srgbClr>
            </a:lnRef>
            <a:fillRef idx="1">
              <a:srgbClr val="5B9BD5"/>
            </a:fillRef>
            <a:effectRef idx="0">
              <a:srgbClr val="5B9BD5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4" name="等腰三角形 13"/>
            <p:cNvSpPr/>
            <p:nvPr userDrawn="1">
              <p:custDataLst>
                <p:tags r:id="rId6"/>
              </p:custDataLst>
            </p:nvPr>
          </p:nvSpPr>
          <p:spPr>
            <a:xfrm rot="10800000">
              <a:off x="1158" y="1016"/>
              <a:ext cx="444" cy="237"/>
            </a:xfrm>
            <a:prstGeom prst="triangle">
              <a:avLst/>
            </a:prstGeom>
            <a:solidFill>
              <a:srgbClr val="4472C4">
                <a:lumMod val="40000"/>
                <a:lumOff val="60000"/>
              </a:srgbClr>
            </a:solidFill>
            <a:ln>
              <a:noFill/>
            </a:ln>
          </p:spPr>
          <p:style>
            <a:lnRef idx="2">
              <a:srgbClr val="5B9BD5">
                <a:shade val="50000"/>
              </a:srgbClr>
            </a:lnRef>
            <a:fillRef idx="1">
              <a:srgbClr val="5B9BD5"/>
            </a:fillRef>
            <a:effectRef idx="0">
              <a:srgbClr val="5B9BD5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10" name="组合 9"/>
          <p:cNvGrpSpPr/>
          <p:nvPr userDrawn="1">
            <p:custDataLst>
              <p:tags r:id="rId7"/>
            </p:custDataLst>
          </p:nvPr>
        </p:nvGrpSpPr>
        <p:grpSpPr>
          <a:xfrm>
            <a:off x="7306151" y="5213509"/>
            <a:ext cx="1838325" cy="785813"/>
            <a:chOff x="8387715" y="5596255"/>
            <a:chExt cx="3832225" cy="1250950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8387715" y="5596255"/>
              <a:ext cx="3832225" cy="1250950"/>
              <a:chOff x="8387715" y="5596255"/>
              <a:chExt cx="3832225" cy="1250950"/>
            </a:xfrm>
          </p:grpSpPr>
          <p:sp>
            <p:nvSpPr>
              <p:cNvPr id="44" name="矩形 2"/>
              <p:cNvSpPr/>
              <p:nvPr userDrawn="1">
                <p:custDataLst>
                  <p:tags r:id="rId8"/>
                </p:custDataLst>
              </p:nvPr>
            </p:nvSpPr>
            <p:spPr>
              <a:xfrm>
                <a:off x="8809355" y="5596255"/>
                <a:ext cx="1461135" cy="634365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 dirty="0">
                  <a:latin typeface="微软雅黑" charset="-122"/>
                  <a:ea typeface="微软雅黑" charset="-122"/>
                </a:endParaRPr>
              </a:p>
            </p:txBody>
          </p:sp>
          <p:sp>
            <p:nvSpPr>
              <p:cNvPr id="57" name="矩形 2"/>
              <p:cNvSpPr/>
              <p:nvPr userDrawn="1">
                <p:custDataLst>
                  <p:tags r:id="rId9"/>
                </p:custDataLst>
              </p:nvPr>
            </p:nvSpPr>
            <p:spPr>
              <a:xfrm>
                <a:off x="8387715" y="5955030"/>
                <a:ext cx="2051050" cy="892175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 dirty="0">
                  <a:latin typeface="微软雅黑" charset="-122"/>
                  <a:ea typeface="微软雅黑" charset="-122"/>
                </a:endParaRPr>
              </a:p>
            </p:txBody>
          </p:sp>
          <p:sp>
            <p:nvSpPr>
              <p:cNvPr id="108" name="矩形 2"/>
              <p:cNvSpPr/>
              <p:nvPr userDrawn="1">
                <p:custDataLst>
                  <p:tags r:id="rId10"/>
                </p:custDataLst>
              </p:nvPr>
            </p:nvSpPr>
            <p:spPr>
              <a:xfrm>
                <a:off x="9978390" y="5608955"/>
                <a:ext cx="292100" cy="127000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 dirty="0">
                  <a:latin typeface="微软雅黑" charset="-122"/>
                  <a:ea typeface="微软雅黑" charset="-122"/>
                </a:endParaRPr>
              </a:p>
            </p:txBody>
          </p:sp>
          <p:sp>
            <p:nvSpPr>
              <p:cNvPr id="96" name="矩形 2"/>
              <p:cNvSpPr/>
              <p:nvPr userDrawn="1">
                <p:custDataLst>
                  <p:tags r:id="rId11"/>
                </p:custDataLst>
              </p:nvPr>
            </p:nvSpPr>
            <p:spPr>
              <a:xfrm>
                <a:off x="9336405" y="5596255"/>
                <a:ext cx="2883535" cy="1250950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rgbClr val="FFF2CC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 dirty="0">
                  <a:latin typeface="微软雅黑" charset="-122"/>
                  <a:ea typeface="微软雅黑" charset="-122"/>
                </a:endParaRPr>
              </a:p>
            </p:txBody>
          </p:sp>
        </p:grpSp>
        <p:sp>
          <p:nvSpPr>
            <p:cNvPr id="106" name="矩形 2"/>
            <p:cNvSpPr/>
            <p:nvPr userDrawn="1">
              <p:custDataLst>
                <p:tags r:id="rId12"/>
              </p:custDataLst>
            </p:nvPr>
          </p:nvSpPr>
          <p:spPr>
            <a:xfrm>
              <a:off x="9911715" y="6414135"/>
              <a:ext cx="996315" cy="43307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微软雅黑" charset="-122"/>
                <a:ea typeface="微软雅黑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3"/>
            </p:custDataLst>
          </p:nvPr>
        </p:nvSpPr>
        <p:spPr>
          <a:xfrm>
            <a:off x="961200" y="1794150"/>
            <a:ext cx="7219800" cy="542700"/>
          </a:xfrm>
        </p:spPr>
        <p:txBody>
          <a:bodyPr lIns="90000" tIns="46800" rIns="90000" bIns="46800"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4"/>
            </p:custDataLst>
          </p:nvPr>
        </p:nvSpPr>
        <p:spPr>
          <a:xfrm>
            <a:off x="960835" y="2479950"/>
            <a:ext cx="7219950" cy="25839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205311" y="4240193"/>
            <a:ext cx="864183" cy="1687214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-10477" y="855345"/>
            <a:ext cx="3642836" cy="51425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37400" y="1435050"/>
            <a:ext cx="2970000" cy="661500"/>
          </a:xfrm>
        </p:spPr>
        <p:txBody>
          <a:bodyPr lIns="90000" tIns="46800" rIns="90000" bIns="46800" anchor="ctr">
            <a:normAutofit/>
          </a:bodyPr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40100" y="2180250"/>
            <a:ext cx="2967300" cy="30699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3825900" y="1434704"/>
            <a:ext cx="4860000" cy="3815953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205311" y="4240193"/>
            <a:ext cx="864183" cy="1687214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857250"/>
            <a:ext cx="9144000" cy="199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9000" y="1349741"/>
            <a:ext cx="8232300" cy="563209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59000" y="2101950"/>
            <a:ext cx="8231981" cy="621000"/>
          </a:xfrm>
        </p:spPr>
        <p:txBody>
          <a:bodyPr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459581" y="2963250"/>
            <a:ext cx="8224200" cy="25731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40005" y="868680"/>
            <a:ext cx="2198846" cy="807244"/>
            <a:chOff x="84" y="24"/>
            <a:chExt cx="4617" cy="1695"/>
          </a:xfrm>
        </p:grpSpPr>
        <p:sp>
          <p:nvSpPr>
            <p:cNvPr id="41" name="矩形 2"/>
            <p:cNvSpPr/>
            <p:nvPr userDrawn="1">
              <p:custDataLst>
                <p:tags r:id="rId3"/>
              </p:custDataLst>
            </p:nvPr>
          </p:nvSpPr>
          <p:spPr>
            <a:xfrm rot="10800000">
              <a:off x="952" y="24"/>
              <a:ext cx="1068" cy="89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微软雅黑" charset="-122"/>
                <a:ea typeface="微软雅黑" charset="-122"/>
              </a:endParaRPr>
            </a:p>
          </p:txBody>
        </p:sp>
        <p:sp>
          <p:nvSpPr>
            <p:cNvPr id="43" name="矩形 2"/>
            <p:cNvSpPr/>
            <p:nvPr userDrawn="1">
              <p:custDataLst>
                <p:tags r:id="rId4"/>
              </p:custDataLst>
            </p:nvPr>
          </p:nvSpPr>
          <p:spPr>
            <a:xfrm rot="10800000">
              <a:off x="2379" y="618"/>
              <a:ext cx="640" cy="53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微软雅黑" charset="-122"/>
                <a:ea typeface="微软雅黑" charset="-122"/>
              </a:endParaRPr>
            </a:p>
          </p:txBody>
        </p:sp>
        <p:sp>
          <p:nvSpPr>
            <p:cNvPr id="44" name="矩形 2"/>
            <p:cNvSpPr/>
            <p:nvPr userDrawn="1">
              <p:custDataLst>
                <p:tags r:id="rId5"/>
              </p:custDataLst>
            </p:nvPr>
          </p:nvSpPr>
          <p:spPr>
            <a:xfrm rot="10800000">
              <a:off x="1589" y="618"/>
              <a:ext cx="1036" cy="869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微软雅黑" charset="-122"/>
                <a:ea typeface="微软雅黑" charset="-122"/>
              </a:endParaRPr>
            </a:p>
          </p:txBody>
        </p:sp>
        <p:sp>
          <p:nvSpPr>
            <p:cNvPr id="46" name="矩形 2"/>
            <p:cNvSpPr/>
            <p:nvPr userDrawn="1">
              <p:custDataLst>
                <p:tags r:id="rId6"/>
              </p:custDataLst>
            </p:nvPr>
          </p:nvSpPr>
          <p:spPr>
            <a:xfrm rot="10800000">
              <a:off x="2020" y="236"/>
              <a:ext cx="435" cy="365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微软雅黑" charset="-122"/>
                <a:ea typeface="微软雅黑" charset="-122"/>
              </a:endParaRPr>
            </a:p>
          </p:txBody>
        </p:sp>
        <p:sp>
          <p:nvSpPr>
            <p:cNvPr id="47" name="矩形 2"/>
            <p:cNvSpPr/>
            <p:nvPr userDrawn="1">
              <p:custDataLst>
                <p:tags r:id="rId7"/>
              </p:custDataLst>
            </p:nvPr>
          </p:nvSpPr>
          <p:spPr>
            <a:xfrm rot="10800000">
              <a:off x="2866" y="410"/>
              <a:ext cx="435" cy="365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微软雅黑" charset="-122"/>
                <a:ea typeface="微软雅黑" charset="-122"/>
              </a:endParaRPr>
            </a:p>
          </p:txBody>
        </p:sp>
        <p:sp>
          <p:nvSpPr>
            <p:cNvPr id="57" name="矩形 2"/>
            <p:cNvSpPr/>
            <p:nvPr userDrawn="1">
              <p:custDataLst>
                <p:tags r:id="rId8"/>
              </p:custDataLst>
            </p:nvPr>
          </p:nvSpPr>
          <p:spPr>
            <a:xfrm rot="10800000">
              <a:off x="191" y="497"/>
              <a:ext cx="1455" cy="1222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微软雅黑" charset="-122"/>
                <a:ea typeface="微软雅黑" charset="-122"/>
              </a:endParaRPr>
            </a:p>
          </p:txBody>
        </p:sp>
        <p:sp>
          <p:nvSpPr>
            <p:cNvPr id="58" name="矩形 2"/>
            <p:cNvSpPr/>
            <p:nvPr userDrawn="1">
              <p:custDataLst>
                <p:tags r:id="rId9"/>
              </p:custDataLst>
            </p:nvPr>
          </p:nvSpPr>
          <p:spPr>
            <a:xfrm rot="10800000">
              <a:off x="2558" y="24"/>
              <a:ext cx="461" cy="386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微软雅黑" charset="-122"/>
                <a:ea typeface="微软雅黑" charset="-122"/>
              </a:endParaRPr>
            </a:p>
          </p:txBody>
        </p:sp>
        <p:sp>
          <p:nvSpPr>
            <p:cNvPr id="95" name="矩形 2"/>
            <p:cNvSpPr/>
            <p:nvPr userDrawn="1">
              <p:custDataLst>
                <p:tags r:id="rId10"/>
              </p:custDataLst>
            </p:nvPr>
          </p:nvSpPr>
          <p:spPr>
            <a:xfrm rot="10800000">
              <a:off x="3877" y="378"/>
              <a:ext cx="287" cy="24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微软雅黑" charset="-122"/>
                <a:ea typeface="微软雅黑" charset="-122"/>
              </a:endParaRPr>
            </a:p>
          </p:txBody>
        </p:sp>
        <p:sp>
          <p:nvSpPr>
            <p:cNvPr id="106" name="矩形 2"/>
            <p:cNvSpPr/>
            <p:nvPr userDrawn="1">
              <p:custDataLst>
                <p:tags r:id="rId11"/>
              </p:custDataLst>
            </p:nvPr>
          </p:nvSpPr>
          <p:spPr>
            <a:xfrm rot="10800000">
              <a:off x="84" y="24"/>
              <a:ext cx="707" cy="59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微软雅黑" charset="-122"/>
                <a:ea typeface="微软雅黑" charset="-122"/>
              </a:endParaRPr>
            </a:p>
          </p:txBody>
        </p:sp>
        <p:sp>
          <p:nvSpPr>
            <p:cNvPr id="107" name="矩形 2"/>
            <p:cNvSpPr/>
            <p:nvPr userDrawn="1">
              <p:custDataLst>
                <p:tags r:id="rId12"/>
              </p:custDataLst>
            </p:nvPr>
          </p:nvSpPr>
          <p:spPr>
            <a:xfrm rot="10800000">
              <a:off x="3301" y="41"/>
              <a:ext cx="420" cy="353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微软雅黑" charset="-122"/>
                <a:ea typeface="微软雅黑" charset="-122"/>
              </a:endParaRPr>
            </a:p>
          </p:txBody>
        </p:sp>
        <p:sp>
          <p:nvSpPr>
            <p:cNvPr id="108" name="矩形 2"/>
            <p:cNvSpPr/>
            <p:nvPr userDrawn="1">
              <p:custDataLst>
                <p:tags r:id="rId13"/>
              </p:custDataLst>
            </p:nvPr>
          </p:nvSpPr>
          <p:spPr>
            <a:xfrm rot="10800000">
              <a:off x="4493" y="236"/>
              <a:ext cx="208" cy="17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微软雅黑" charset="-122"/>
                <a:ea typeface="微软雅黑" charset="-122"/>
              </a:endParaRPr>
            </a:p>
          </p:txBody>
        </p:sp>
      </p:grpSp>
      <p:sp>
        <p:nvSpPr>
          <p:cNvPr id="8" name="矩形 7"/>
          <p:cNvSpPr/>
          <p:nvPr userDrawn="1">
            <p:custDataLst>
              <p:tags r:id="rId14"/>
            </p:custDataLst>
          </p:nvPr>
        </p:nvSpPr>
        <p:spPr>
          <a:xfrm>
            <a:off x="0" y="4629151"/>
            <a:ext cx="9144000" cy="13715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453600" y="1250633"/>
            <a:ext cx="8232300" cy="532717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9"/>
            </p:custDataLst>
          </p:nvPr>
        </p:nvSpPr>
        <p:spPr>
          <a:xfrm>
            <a:off x="453628" y="2118150"/>
            <a:ext cx="8243100" cy="24084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20"/>
            </p:custDataLst>
          </p:nvPr>
        </p:nvSpPr>
        <p:spPr>
          <a:xfrm>
            <a:off x="445500" y="4742550"/>
            <a:ext cx="8251200" cy="7587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205311" y="4240193"/>
            <a:ext cx="864183" cy="1687214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857250"/>
            <a:ext cx="9144000" cy="685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34700" y="1035450"/>
            <a:ext cx="8278200" cy="364725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434700" y="2104650"/>
            <a:ext cx="4006800" cy="21708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4681800" y="2104650"/>
            <a:ext cx="4025700" cy="21708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429300" y="4469850"/>
            <a:ext cx="4006800" cy="5859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4689900" y="4467150"/>
            <a:ext cx="4025700" cy="5859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1576668"/>
            <a:ext cx="9144000" cy="370466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grpSp>
        <p:nvGrpSpPr>
          <p:cNvPr id="12" name="组合 11"/>
          <p:cNvGrpSpPr/>
          <p:nvPr userDrawn="1">
            <p:custDataLst>
              <p:tags r:id="rId3"/>
            </p:custDataLst>
          </p:nvPr>
        </p:nvGrpSpPr>
        <p:grpSpPr>
          <a:xfrm>
            <a:off x="7876223" y="3566636"/>
            <a:ext cx="1209199" cy="2360771"/>
            <a:chOff x="16538" y="5689"/>
            <a:chExt cx="2539" cy="4957"/>
          </a:xfrm>
        </p:grpSpPr>
        <p:sp>
          <p:nvSpPr>
            <p:cNvPr id="8" name="矩形 2"/>
            <p:cNvSpPr/>
            <p:nvPr userDrawn="1">
              <p:custDataLst>
                <p:tags r:id="rId4"/>
              </p:custDataLst>
            </p:nvPr>
          </p:nvSpPr>
          <p:spPr>
            <a:xfrm>
              <a:off x="16538" y="9249"/>
              <a:ext cx="1068" cy="89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微软雅黑" charset="-122"/>
                <a:ea typeface="微软雅黑" charset="-122"/>
              </a:endParaRPr>
            </a:p>
          </p:txBody>
        </p:sp>
        <p:sp>
          <p:nvSpPr>
            <p:cNvPr id="9" name="矩形 2"/>
            <p:cNvSpPr/>
            <p:nvPr userDrawn="1">
              <p:custDataLst>
                <p:tags r:id="rId5"/>
              </p:custDataLst>
            </p:nvPr>
          </p:nvSpPr>
          <p:spPr>
            <a:xfrm>
              <a:off x="18437" y="8546"/>
              <a:ext cx="640" cy="53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微软雅黑" charset="-122"/>
                <a:ea typeface="微软雅黑" charset="-122"/>
              </a:endParaRPr>
            </a:p>
          </p:txBody>
        </p:sp>
        <p:sp>
          <p:nvSpPr>
            <p:cNvPr id="11" name="矩形 2"/>
            <p:cNvSpPr/>
            <p:nvPr userDrawn="1">
              <p:custDataLst>
                <p:tags r:id="rId6"/>
              </p:custDataLst>
            </p:nvPr>
          </p:nvSpPr>
          <p:spPr>
            <a:xfrm>
              <a:off x="17606" y="8546"/>
              <a:ext cx="1036" cy="869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微软雅黑" charset="-122"/>
                <a:ea typeface="微软雅黑" charset="-122"/>
              </a:endParaRPr>
            </a:p>
          </p:txBody>
        </p:sp>
        <p:sp>
          <p:nvSpPr>
            <p:cNvPr id="13" name="矩形 2"/>
            <p:cNvSpPr/>
            <p:nvPr userDrawn="1">
              <p:custDataLst>
                <p:tags r:id="rId7"/>
              </p:custDataLst>
            </p:nvPr>
          </p:nvSpPr>
          <p:spPr>
            <a:xfrm>
              <a:off x="18539" y="9084"/>
              <a:ext cx="435" cy="365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微软雅黑" charset="-122"/>
                <a:ea typeface="微软雅黑" charset="-122"/>
              </a:endParaRPr>
            </a:p>
          </p:txBody>
        </p:sp>
        <p:sp>
          <p:nvSpPr>
            <p:cNvPr id="14" name="矩形 2"/>
            <p:cNvSpPr/>
            <p:nvPr userDrawn="1">
              <p:custDataLst>
                <p:tags r:id="rId8"/>
              </p:custDataLst>
            </p:nvPr>
          </p:nvSpPr>
          <p:spPr>
            <a:xfrm>
              <a:off x="18642" y="9782"/>
              <a:ext cx="435" cy="365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微软雅黑" charset="-122"/>
                <a:ea typeface="微软雅黑" charset="-122"/>
              </a:endParaRPr>
            </a:p>
          </p:txBody>
        </p:sp>
        <p:sp>
          <p:nvSpPr>
            <p:cNvPr id="15" name="矩形 2"/>
            <p:cNvSpPr/>
            <p:nvPr userDrawn="1">
              <p:custDataLst>
                <p:tags r:id="rId9"/>
              </p:custDataLst>
            </p:nvPr>
          </p:nvSpPr>
          <p:spPr>
            <a:xfrm>
              <a:off x="17292" y="9224"/>
              <a:ext cx="1455" cy="1222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微软雅黑" charset="-122"/>
                <a:ea typeface="微软雅黑" charset="-122"/>
              </a:endParaRPr>
            </a:p>
          </p:txBody>
        </p:sp>
        <p:sp>
          <p:nvSpPr>
            <p:cNvPr id="16" name="矩形 2"/>
            <p:cNvSpPr/>
            <p:nvPr userDrawn="1">
              <p:custDataLst>
                <p:tags r:id="rId10"/>
              </p:custDataLst>
            </p:nvPr>
          </p:nvSpPr>
          <p:spPr>
            <a:xfrm>
              <a:off x="18607" y="7349"/>
              <a:ext cx="461" cy="386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微软雅黑" charset="-122"/>
                <a:ea typeface="微软雅黑" charset="-122"/>
              </a:endParaRPr>
            </a:p>
          </p:txBody>
        </p:sp>
        <p:sp>
          <p:nvSpPr>
            <p:cNvPr id="17" name="矩形 2"/>
            <p:cNvSpPr/>
            <p:nvPr userDrawn="1">
              <p:custDataLst>
                <p:tags r:id="rId11"/>
              </p:custDataLst>
            </p:nvPr>
          </p:nvSpPr>
          <p:spPr>
            <a:xfrm>
              <a:off x="18694" y="6737"/>
              <a:ext cx="287" cy="24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微软雅黑" charset="-122"/>
                <a:ea typeface="微软雅黑" charset="-122"/>
              </a:endParaRPr>
            </a:p>
          </p:txBody>
        </p:sp>
        <p:sp>
          <p:nvSpPr>
            <p:cNvPr id="18" name="矩形 2"/>
            <p:cNvSpPr/>
            <p:nvPr userDrawn="1">
              <p:custDataLst>
                <p:tags r:id="rId12"/>
              </p:custDataLst>
            </p:nvPr>
          </p:nvSpPr>
          <p:spPr>
            <a:xfrm>
              <a:off x="18095" y="10052"/>
              <a:ext cx="707" cy="59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微软雅黑" charset="-122"/>
                <a:ea typeface="微软雅黑" charset="-122"/>
              </a:endParaRPr>
            </a:p>
          </p:txBody>
        </p:sp>
        <p:sp>
          <p:nvSpPr>
            <p:cNvPr id="19" name="矩形 2"/>
            <p:cNvSpPr/>
            <p:nvPr userDrawn="1">
              <p:custDataLst>
                <p:tags r:id="rId13"/>
              </p:custDataLst>
            </p:nvPr>
          </p:nvSpPr>
          <p:spPr>
            <a:xfrm>
              <a:off x="18238" y="7735"/>
              <a:ext cx="420" cy="353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微软雅黑" charset="-122"/>
                <a:ea typeface="微软雅黑" charset="-122"/>
              </a:endParaRPr>
            </a:p>
          </p:txBody>
        </p:sp>
        <p:sp>
          <p:nvSpPr>
            <p:cNvPr id="20" name="矩形 2"/>
            <p:cNvSpPr/>
            <p:nvPr userDrawn="1">
              <p:custDataLst>
                <p:tags r:id="rId14"/>
              </p:custDataLst>
            </p:nvPr>
          </p:nvSpPr>
          <p:spPr>
            <a:xfrm>
              <a:off x="18539" y="5689"/>
              <a:ext cx="208" cy="17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微软雅黑" charset="-122"/>
                <a:ea typeface="微软雅黑" charset="-122"/>
              </a:endParaRPr>
            </a:p>
          </p:txBody>
        </p:sp>
      </p:grpSp>
      <p:grpSp>
        <p:nvGrpSpPr>
          <p:cNvPr id="6" name="组合 5"/>
          <p:cNvGrpSpPr/>
          <p:nvPr userDrawn="1">
            <p:custDataLst>
              <p:tags r:id="rId15"/>
            </p:custDataLst>
          </p:nvPr>
        </p:nvGrpSpPr>
        <p:grpSpPr>
          <a:xfrm>
            <a:off x="40005" y="868680"/>
            <a:ext cx="2198846" cy="708184"/>
            <a:chOff x="84" y="24"/>
            <a:chExt cx="4617" cy="1487"/>
          </a:xfrm>
        </p:grpSpPr>
        <p:sp>
          <p:nvSpPr>
            <p:cNvPr id="41" name="矩形 2"/>
            <p:cNvSpPr/>
            <p:nvPr userDrawn="1">
              <p:custDataLst>
                <p:tags r:id="rId16"/>
              </p:custDataLst>
            </p:nvPr>
          </p:nvSpPr>
          <p:spPr>
            <a:xfrm rot="10800000">
              <a:off x="952" y="24"/>
              <a:ext cx="1068" cy="89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微软雅黑" charset="-122"/>
                <a:ea typeface="微软雅黑" charset="-122"/>
              </a:endParaRPr>
            </a:p>
          </p:txBody>
        </p:sp>
        <p:sp>
          <p:nvSpPr>
            <p:cNvPr id="43" name="矩形 2"/>
            <p:cNvSpPr/>
            <p:nvPr userDrawn="1">
              <p:custDataLst>
                <p:tags r:id="rId17"/>
              </p:custDataLst>
            </p:nvPr>
          </p:nvSpPr>
          <p:spPr>
            <a:xfrm rot="10800000">
              <a:off x="2379" y="618"/>
              <a:ext cx="640" cy="53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微软雅黑" charset="-122"/>
                <a:ea typeface="微软雅黑" charset="-122"/>
              </a:endParaRPr>
            </a:p>
          </p:txBody>
        </p:sp>
        <p:sp>
          <p:nvSpPr>
            <p:cNvPr id="44" name="矩形 2"/>
            <p:cNvSpPr/>
            <p:nvPr userDrawn="1">
              <p:custDataLst>
                <p:tags r:id="rId18"/>
              </p:custDataLst>
            </p:nvPr>
          </p:nvSpPr>
          <p:spPr>
            <a:xfrm rot="10800000">
              <a:off x="1589" y="618"/>
              <a:ext cx="1036" cy="869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微软雅黑" charset="-122"/>
                <a:ea typeface="微软雅黑" charset="-122"/>
              </a:endParaRPr>
            </a:p>
          </p:txBody>
        </p:sp>
        <p:sp>
          <p:nvSpPr>
            <p:cNvPr id="46" name="矩形 2"/>
            <p:cNvSpPr/>
            <p:nvPr userDrawn="1">
              <p:custDataLst>
                <p:tags r:id="rId19"/>
              </p:custDataLst>
            </p:nvPr>
          </p:nvSpPr>
          <p:spPr>
            <a:xfrm rot="10800000">
              <a:off x="2020" y="236"/>
              <a:ext cx="435" cy="365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微软雅黑" charset="-122"/>
                <a:ea typeface="微软雅黑" charset="-122"/>
              </a:endParaRPr>
            </a:p>
          </p:txBody>
        </p:sp>
        <p:sp>
          <p:nvSpPr>
            <p:cNvPr id="47" name="矩形 2"/>
            <p:cNvSpPr/>
            <p:nvPr userDrawn="1">
              <p:custDataLst>
                <p:tags r:id="rId20"/>
              </p:custDataLst>
            </p:nvPr>
          </p:nvSpPr>
          <p:spPr>
            <a:xfrm rot="10800000">
              <a:off x="2866" y="410"/>
              <a:ext cx="435" cy="365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微软雅黑" charset="-122"/>
                <a:ea typeface="微软雅黑" charset="-122"/>
              </a:endParaRPr>
            </a:p>
          </p:txBody>
        </p:sp>
        <p:sp>
          <p:nvSpPr>
            <p:cNvPr id="57" name="矩形 2"/>
            <p:cNvSpPr/>
            <p:nvPr userDrawn="1">
              <p:custDataLst>
                <p:tags r:id="rId21"/>
              </p:custDataLst>
            </p:nvPr>
          </p:nvSpPr>
          <p:spPr>
            <a:xfrm rot="10800000">
              <a:off x="191" y="497"/>
              <a:ext cx="1455" cy="101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微软雅黑" charset="-122"/>
                <a:ea typeface="微软雅黑" charset="-122"/>
              </a:endParaRPr>
            </a:p>
          </p:txBody>
        </p:sp>
        <p:sp>
          <p:nvSpPr>
            <p:cNvPr id="58" name="矩形 2"/>
            <p:cNvSpPr/>
            <p:nvPr userDrawn="1">
              <p:custDataLst>
                <p:tags r:id="rId22"/>
              </p:custDataLst>
            </p:nvPr>
          </p:nvSpPr>
          <p:spPr>
            <a:xfrm rot="10800000">
              <a:off x="2558" y="24"/>
              <a:ext cx="461" cy="386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微软雅黑" charset="-122"/>
                <a:ea typeface="微软雅黑" charset="-122"/>
              </a:endParaRPr>
            </a:p>
          </p:txBody>
        </p:sp>
        <p:sp>
          <p:nvSpPr>
            <p:cNvPr id="95" name="矩形 2"/>
            <p:cNvSpPr/>
            <p:nvPr userDrawn="1">
              <p:custDataLst>
                <p:tags r:id="rId23"/>
              </p:custDataLst>
            </p:nvPr>
          </p:nvSpPr>
          <p:spPr>
            <a:xfrm rot="10800000">
              <a:off x="3877" y="378"/>
              <a:ext cx="287" cy="24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微软雅黑" charset="-122"/>
                <a:ea typeface="微软雅黑" charset="-122"/>
              </a:endParaRPr>
            </a:p>
          </p:txBody>
        </p:sp>
        <p:sp>
          <p:nvSpPr>
            <p:cNvPr id="106" name="矩形 2"/>
            <p:cNvSpPr/>
            <p:nvPr userDrawn="1">
              <p:custDataLst>
                <p:tags r:id="rId24"/>
              </p:custDataLst>
            </p:nvPr>
          </p:nvSpPr>
          <p:spPr>
            <a:xfrm rot="10800000">
              <a:off x="84" y="24"/>
              <a:ext cx="707" cy="59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微软雅黑" charset="-122"/>
                <a:ea typeface="微软雅黑" charset="-122"/>
              </a:endParaRPr>
            </a:p>
          </p:txBody>
        </p:sp>
        <p:sp>
          <p:nvSpPr>
            <p:cNvPr id="107" name="矩形 2"/>
            <p:cNvSpPr/>
            <p:nvPr userDrawn="1">
              <p:custDataLst>
                <p:tags r:id="rId25"/>
              </p:custDataLst>
            </p:nvPr>
          </p:nvSpPr>
          <p:spPr>
            <a:xfrm rot="10800000">
              <a:off x="3301" y="41"/>
              <a:ext cx="420" cy="353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微软雅黑" charset="-122"/>
                <a:ea typeface="微软雅黑" charset="-122"/>
              </a:endParaRPr>
            </a:p>
          </p:txBody>
        </p:sp>
        <p:sp>
          <p:nvSpPr>
            <p:cNvPr id="108" name="矩形 2"/>
            <p:cNvSpPr/>
            <p:nvPr userDrawn="1">
              <p:custDataLst>
                <p:tags r:id="rId26"/>
              </p:custDataLst>
            </p:nvPr>
          </p:nvSpPr>
          <p:spPr>
            <a:xfrm rot="10800000">
              <a:off x="4493" y="236"/>
              <a:ext cx="208" cy="17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微软雅黑" charset="-122"/>
                <a:ea typeface="微软雅黑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7"/>
            </p:custDataLst>
          </p:nvPr>
        </p:nvSpPr>
        <p:spPr>
          <a:xfrm>
            <a:off x="1142100" y="1861650"/>
            <a:ext cx="6858000" cy="17901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9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31"/>
            </p:custDataLst>
          </p:nvPr>
        </p:nvSpPr>
        <p:spPr>
          <a:xfrm>
            <a:off x="1141810" y="3754350"/>
            <a:ext cx="6858000" cy="1242000"/>
          </a:xfrm>
        </p:spPr>
        <p:txBody>
          <a:bodyPr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9" name="组合 9"/>
          <p:cNvGrpSpPr/>
          <p:nvPr/>
        </p:nvGrpSpPr>
        <p:grpSpPr>
          <a:xfrm>
            <a:off x="7305675" y="5808663"/>
            <a:ext cx="1838325" cy="1047750"/>
            <a:chOff x="8387715" y="5596255"/>
            <a:chExt cx="3832225" cy="1250950"/>
          </a:xfrm>
        </p:grpSpPr>
        <p:grpSp>
          <p:nvGrpSpPr>
            <p:cNvPr id="4100" name="组合 7"/>
            <p:cNvGrpSpPr/>
            <p:nvPr userDrawn="1"/>
          </p:nvGrpSpPr>
          <p:grpSpPr>
            <a:xfrm>
              <a:off x="8387715" y="5596255"/>
              <a:ext cx="3832225" cy="1250950"/>
              <a:chOff x="8387715" y="5596255"/>
              <a:chExt cx="3832225" cy="1250950"/>
            </a:xfrm>
          </p:grpSpPr>
          <p:sp>
            <p:nvSpPr>
              <p:cNvPr id="44" name="矩形 2"/>
              <p:cNvSpPr/>
              <p:nvPr userDrawn="1">
                <p:custDataLst>
                  <p:tags r:id="rId2"/>
                </p:custDataLst>
              </p:nvPr>
            </p:nvSpPr>
            <p:spPr>
              <a:xfrm>
                <a:off x="8809355" y="5596255"/>
                <a:ext cx="1461135" cy="634365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100" strike="noStrike" noProof="1" dirty="0">
                  <a:latin typeface="微软雅黑" charset="-122"/>
                  <a:ea typeface="微软雅黑" charset="-122"/>
                </a:endParaRPr>
              </a:p>
            </p:txBody>
          </p:sp>
          <p:sp>
            <p:nvSpPr>
              <p:cNvPr id="57" name="矩形 2"/>
              <p:cNvSpPr/>
              <p:nvPr userDrawn="1">
                <p:custDataLst>
                  <p:tags r:id="rId3"/>
                </p:custDataLst>
              </p:nvPr>
            </p:nvSpPr>
            <p:spPr>
              <a:xfrm>
                <a:off x="8387715" y="5955030"/>
                <a:ext cx="2051050" cy="892175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100" strike="noStrike" noProof="1" dirty="0">
                  <a:latin typeface="微软雅黑" charset="-122"/>
                  <a:ea typeface="微软雅黑" charset="-122"/>
                </a:endParaRPr>
              </a:p>
            </p:txBody>
          </p:sp>
          <p:sp>
            <p:nvSpPr>
              <p:cNvPr id="108" name="矩形 2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9978390" y="5608955"/>
                <a:ext cx="292100" cy="127000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100" strike="noStrike" noProof="1" dirty="0">
                  <a:latin typeface="微软雅黑" charset="-122"/>
                  <a:ea typeface="微软雅黑" charset="-122"/>
                </a:endParaRPr>
              </a:p>
            </p:txBody>
          </p:sp>
          <p:sp>
            <p:nvSpPr>
              <p:cNvPr id="96" name="矩形 2"/>
              <p:cNvSpPr/>
              <p:nvPr userDrawn="1">
                <p:custDataLst>
                  <p:tags r:id="rId5"/>
                </p:custDataLst>
              </p:nvPr>
            </p:nvSpPr>
            <p:spPr>
              <a:xfrm>
                <a:off x="9336405" y="5596255"/>
                <a:ext cx="2883535" cy="1250950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rgbClr val="FFF2CC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100" strike="noStrike" noProof="1" dirty="0">
                  <a:latin typeface="微软雅黑" charset="-122"/>
                  <a:ea typeface="微软雅黑" charset="-122"/>
                </a:endParaRPr>
              </a:p>
            </p:txBody>
          </p:sp>
        </p:grpSp>
        <p:sp>
          <p:nvSpPr>
            <p:cNvPr id="106" name="矩形 2"/>
            <p:cNvSpPr/>
            <p:nvPr userDrawn="1">
              <p:custDataLst>
                <p:tags r:id="rId6"/>
              </p:custDataLst>
            </p:nvPr>
          </p:nvSpPr>
          <p:spPr>
            <a:xfrm>
              <a:off x="9911715" y="6414135"/>
              <a:ext cx="996315" cy="43307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00" strike="noStrike" noProof="1" dirty="0">
                <a:latin typeface="微软雅黑" charset="-122"/>
                <a:ea typeface="微软雅黑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43234"/>
            <a:ext cx="8139178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charset="-122"/>
                <a:ea typeface="微软雅黑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412" y="952508"/>
            <a:ext cx="8139178" cy="5388907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charset="-122"/>
                <a:ea typeface="微软雅黑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charset="-122"/>
                <a:ea typeface="微软雅黑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charset="-122"/>
                <a:ea typeface="微软雅黑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charset="-122"/>
                <a:ea typeface="微软雅黑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charset="-122"/>
                <a:ea typeface="微软雅黑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331369"/>
            <a:ext cx="9144000" cy="266604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1582579" y="2396014"/>
            <a:ext cx="6159818" cy="935355"/>
          </a:xfrm>
        </p:spPr>
        <p:txBody>
          <a:bodyPr wrap="square" lIns="90000" tIns="46800" rIns="90000" bIns="46800" anchor="b" anchorCtr="0">
            <a:normAutofit/>
          </a:bodyPr>
          <a:lstStyle>
            <a:lvl1pPr algn="ctr">
              <a:defRPr sz="6000" spc="600" baseline="0">
                <a:solidFill>
                  <a:schemeClr val="accent1"/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1582579" y="3338513"/>
            <a:ext cx="6159818" cy="423863"/>
          </a:xfrm>
        </p:spPr>
        <p:txBody>
          <a:bodyPr wrap="square"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800" u="none" strike="noStrike" kern="1200" cap="none" spc="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1" name="文本占位符 90"/>
          <p:cNvSpPr>
            <a:spLocks noGrp="1"/>
          </p:cNvSpPr>
          <p:nvPr>
            <p:ph type="body" sz="quarter" idx="13" hasCustomPrompt="1"/>
            <p:custDataLst>
              <p:tags r:id="rId9"/>
            </p:custDataLst>
          </p:nvPr>
        </p:nvSpPr>
        <p:spPr>
          <a:xfrm>
            <a:off x="2940844" y="3798728"/>
            <a:ext cx="1727835" cy="350453"/>
          </a:xfrm>
        </p:spPr>
        <p:txBody>
          <a:bodyPr wrap="square" lIns="90000" tIns="46800" rIns="90000" bIns="46800">
            <a:normAutofit/>
          </a:bodyPr>
          <a:lstStyle>
            <a:lvl1pPr marL="0" indent="0" algn="r">
              <a:buNone/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/>
              <a:t>汇报人姓名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 hasCustomPrompt="1"/>
            <p:custDataLst>
              <p:tags r:id="rId10"/>
            </p:custDataLst>
          </p:nvPr>
        </p:nvSpPr>
        <p:spPr>
          <a:xfrm>
            <a:off x="4705673" y="3800475"/>
            <a:ext cx="1728000" cy="345600"/>
          </a:xfrm>
        </p:spPr>
        <p:txBody>
          <a:bodyPr wrap="square">
            <a:normAutofit/>
          </a:bodyPr>
          <a:lstStyle>
            <a:lvl1pPr marL="0" indent="0" algn="l">
              <a:lnSpc>
                <a:spcPct val="150000"/>
              </a:lnSpc>
              <a:buNone/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/>
              <a:t>汇报日期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7306148" y="5213739"/>
            <a:ext cx="1838438" cy="785704"/>
            <a:chOff x="8387715" y="5596255"/>
            <a:chExt cx="3832225" cy="1250950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8387715" y="5596255"/>
              <a:ext cx="3832225" cy="1250950"/>
              <a:chOff x="8387715" y="5596255"/>
              <a:chExt cx="3832225" cy="1250950"/>
            </a:xfrm>
          </p:grpSpPr>
          <p:sp>
            <p:nvSpPr>
              <p:cNvPr id="44" name="矩形 2"/>
              <p:cNvSpPr/>
              <p:nvPr userDrawn="1">
                <p:custDataLst>
                  <p:tags r:id="rId3"/>
                </p:custDataLst>
              </p:nvPr>
            </p:nvSpPr>
            <p:spPr>
              <a:xfrm>
                <a:off x="8809355" y="5596255"/>
                <a:ext cx="1461135" cy="634365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 dirty="0">
                  <a:latin typeface="微软雅黑" charset="-122"/>
                  <a:ea typeface="微软雅黑" charset="-122"/>
                </a:endParaRPr>
              </a:p>
            </p:txBody>
          </p:sp>
          <p:sp>
            <p:nvSpPr>
              <p:cNvPr id="57" name="矩形 2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8387715" y="5955030"/>
                <a:ext cx="2051050" cy="892175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 dirty="0">
                  <a:latin typeface="微软雅黑" charset="-122"/>
                  <a:ea typeface="微软雅黑" charset="-122"/>
                </a:endParaRPr>
              </a:p>
            </p:txBody>
          </p:sp>
          <p:sp>
            <p:nvSpPr>
              <p:cNvPr id="108" name="矩形 2"/>
              <p:cNvSpPr/>
              <p:nvPr userDrawn="1">
                <p:custDataLst>
                  <p:tags r:id="rId5"/>
                </p:custDataLst>
              </p:nvPr>
            </p:nvSpPr>
            <p:spPr>
              <a:xfrm>
                <a:off x="9978390" y="5608955"/>
                <a:ext cx="292100" cy="127000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 dirty="0">
                  <a:latin typeface="微软雅黑" charset="-122"/>
                  <a:ea typeface="微软雅黑" charset="-122"/>
                </a:endParaRPr>
              </a:p>
            </p:txBody>
          </p:sp>
          <p:sp>
            <p:nvSpPr>
              <p:cNvPr id="96" name="矩形 2"/>
              <p:cNvSpPr/>
              <p:nvPr userDrawn="1">
                <p:custDataLst>
                  <p:tags r:id="rId6"/>
                </p:custDataLst>
              </p:nvPr>
            </p:nvSpPr>
            <p:spPr>
              <a:xfrm>
                <a:off x="9336405" y="5596255"/>
                <a:ext cx="2883535" cy="1250950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rgbClr val="FFF2CC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 dirty="0">
                  <a:latin typeface="微软雅黑" charset="-122"/>
                  <a:ea typeface="微软雅黑" charset="-122"/>
                </a:endParaRPr>
              </a:p>
            </p:txBody>
          </p:sp>
        </p:grpSp>
        <p:sp>
          <p:nvSpPr>
            <p:cNvPr id="106" name="矩形 2"/>
            <p:cNvSpPr/>
            <p:nvPr userDrawn="1">
              <p:custDataLst>
                <p:tags r:id="rId7"/>
              </p:custDataLst>
            </p:nvPr>
          </p:nvSpPr>
          <p:spPr>
            <a:xfrm>
              <a:off x="9911715" y="6414135"/>
              <a:ext cx="996315" cy="43307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微软雅黑" charset="-122"/>
                <a:ea typeface="微软雅黑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02412" y="118967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charset="-122"/>
                <a:ea typeface="微软雅黑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502412" y="1571631"/>
            <a:ext cx="8139178" cy="404168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charset="-122"/>
                <a:ea typeface="微软雅黑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charset="-122"/>
                <a:ea typeface="微软雅黑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charset="-122"/>
                <a:ea typeface="微软雅黑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charset="-122"/>
                <a:ea typeface="微软雅黑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charset="-122"/>
                <a:ea typeface="微软雅黑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图片 7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320" y="857250"/>
            <a:ext cx="9133361" cy="5143500"/>
          </a:xfrm>
          <a:prstGeom prst="rect">
            <a:avLst/>
          </a:prstGeom>
        </p:spPr>
      </p:pic>
      <p:sp>
        <p:nvSpPr>
          <p:cNvPr id="76" name="矩形 75"/>
          <p:cNvSpPr/>
          <p:nvPr userDrawn="1">
            <p:custDataLst>
              <p:tags r:id="rId4"/>
            </p:custDataLst>
          </p:nvPr>
        </p:nvSpPr>
        <p:spPr>
          <a:xfrm>
            <a:off x="8477" y="844868"/>
            <a:ext cx="9139714" cy="5155883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2022915" y="2954309"/>
            <a:ext cx="5098869" cy="580613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4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2022565" y="3588510"/>
            <a:ext cx="5098870" cy="1058963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Arial" panose="020B0604020202020204" pitchFamily="34" charset="0"/>
                <a:ea typeface="微软雅黑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7306148" y="5213739"/>
            <a:ext cx="1838438" cy="785704"/>
            <a:chOff x="8387715" y="5596255"/>
            <a:chExt cx="3832225" cy="1250950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8387715" y="5596255"/>
              <a:ext cx="3832225" cy="1250950"/>
              <a:chOff x="8387715" y="5596255"/>
              <a:chExt cx="3832225" cy="1250950"/>
            </a:xfrm>
          </p:grpSpPr>
          <p:sp>
            <p:nvSpPr>
              <p:cNvPr id="44" name="矩形 2"/>
              <p:cNvSpPr/>
              <p:nvPr userDrawn="1">
                <p:custDataLst>
                  <p:tags r:id="rId3"/>
                </p:custDataLst>
              </p:nvPr>
            </p:nvSpPr>
            <p:spPr>
              <a:xfrm>
                <a:off x="8809355" y="5596255"/>
                <a:ext cx="1461135" cy="634365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 dirty="0">
                  <a:latin typeface="微软雅黑" charset="-122"/>
                  <a:ea typeface="微软雅黑" charset="-122"/>
                </a:endParaRPr>
              </a:p>
            </p:txBody>
          </p:sp>
          <p:sp>
            <p:nvSpPr>
              <p:cNvPr id="57" name="矩形 2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8387715" y="5955030"/>
                <a:ext cx="2051050" cy="892175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 dirty="0">
                  <a:latin typeface="微软雅黑" charset="-122"/>
                  <a:ea typeface="微软雅黑" charset="-122"/>
                </a:endParaRPr>
              </a:p>
            </p:txBody>
          </p:sp>
          <p:sp>
            <p:nvSpPr>
              <p:cNvPr id="108" name="矩形 2"/>
              <p:cNvSpPr/>
              <p:nvPr userDrawn="1">
                <p:custDataLst>
                  <p:tags r:id="rId5"/>
                </p:custDataLst>
              </p:nvPr>
            </p:nvSpPr>
            <p:spPr>
              <a:xfrm>
                <a:off x="9978390" y="5608955"/>
                <a:ext cx="292100" cy="127000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 dirty="0">
                  <a:latin typeface="微软雅黑" charset="-122"/>
                  <a:ea typeface="微软雅黑" charset="-122"/>
                </a:endParaRPr>
              </a:p>
            </p:txBody>
          </p:sp>
          <p:sp>
            <p:nvSpPr>
              <p:cNvPr id="96" name="矩形 2"/>
              <p:cNvSpPr/>
              <p:nvPr userDrawn="1">
                <p:custDataLst>
                  <p:tags r:id="rId6"/>
                </p:custDataLst>
              </p:nvPr>
            </p:nvSpPr>
            <p:spPr>
              <a:xfrm>
                <a:off x="9336405" y="5596255"/>
                <a:ext cx="2883535" cy="1250950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rgbClr val="FFF2CC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 dirty="0">
                  <a:latin typeface="微软雅黑" charset="-122"/>
                  <a:ea typeface="微软雅黑" charset="-122"/>
                </a:endParaRPr>
              </a:p>
            </p:txBody>
          </p:sp>
        </p:grpSp>
        <p:sp>
          <p:nvSpPr>
            <p:cNvPr id="106" name="矩形 2"/>
            <p:cNvSpPr/>
            <p:nvPr userDrawn="1">
              <p:custDataLst>
                <p:tags r:id="rId7"/>
              </p:custDataLst>
            </p:nvPr>
          </p:nvSpPr>
          <p:spPr>
            <a:xfrm>
              <a:off x="9911715" y="6414135"/>
              <a:ext cx="996315" cy="43307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微软雅黑" charset="-122"/>
                <a:ea typeface="微软雅黑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02412" y="118967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charset="-122"/>
                <a:ea typeface="微软雅黑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502448" y="157163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charset="-122"/>
                <a:ea typeface="微软雅黑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charset="-122"/>
                <a:ea typeface="微软雅黑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charset="-122"/>
                <a:ea typeface="微软雅黑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charset="-122"/>
                <a:ea typeface="微软雅黑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charset="-122"/>
                <a:ea typeface="微软雅黑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4679158" y="1571631"/>
            <a:ext cx="3962432" cy="4041680"/>
          </a:xfrm>
        </p:spPr>
        <p:txBody>
          <a:bodyPr>
            <a:noAutofit/>
          </a:bodyPr>
          <a:lstStyle>
            <a:lvl1pPr>
              <a:defRPr sz="1600">
                <a:latin typeface="微软雅黑" charset="-122"/>
                <a:ea typeface="微软雅黑" charset="-122"/>
              </a:defRPr>
            </a:lvl1pPr>
            <a:lvl2pPr>
              <a:defRPr sz="1600">
                <a:latin typeface="微软雅黑" charset="-122"/>
                <a:ea typeface="微软雅黑" charset="-122"/>
              </a:defRPr>
            </a:lvl2pPr>
            <a:lvl3pPr>
              <a:defRPr sz="1600">
                <a:latin typeface="微软雅黑" charset="-122"/>
                <a:ea typeface="微软雅黑" charset="-122"/>
              </a:defRPr>
            </a:lvl3pPr>
            <a:lvl4pPr>
              <a:defRPr sz="1600">
                <a:latin typeface="微软雅黑" charset="-122"/>
                <a:ea typeface="微软雅黑" charset="-122"/>
              </a:defRPr>
            </a:lvl4pPr>
            <a:lvl5pPr>
              <a:defRPr sz="1600">
                <a:latin typeface="微软雅黑" charset="-122"/>
                <a:ea typeface="微软雅黑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7306148" y="5213739"/>
            <a:ext cx="1838438" cy="785704"/>
            <a:chOff x="8387715" y="5596255"/>
            <a:chExt cx="3832225" cy="1250950"/>
          </a:xfrm>
        </p:grpSpPr>
        <p:grpSp>
          <p:nvGrpSpPr>
            <p:cNvPr id="11" name="组合 10"/>
            <p:cNvGrpSpPr/>
            <p:nvPr userDrawn="1"/>
          </p:nvGrpSpPr>
          <p:grpSpPr>
            <a:xfrm>
              <a:off x="8387715" y="5596255"/>
              <a:ext cx="3832225" cy="1250950"/>
              <a:chOff x="8387715" y="5596255"/>
              <a:chExt cx="3832225" cy="1250950"/>
            </a:xfrm>
          </p:grpSpPr>
          <p:sp>
            <p:nvSpPr>
              <p:cNvPr id="44" name="矩形 2"/>
              <p:cNvSpPr/>
              <p:nvPr userDrawn="1">
                <p:custDataLst>
                  <p:tags r:id="rId3"/>
                </p:custDataLst>
              </p:nvPr>
            </p:nvSpPr>
            <p:spPr>
              <a:xfrm>
                <a:off x="8809355" y="5596255"/>
                <a:ext cx="1461135" cy="634365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 dirty="0">
                  <a:latin typeface="微软雅黑" charset="-122"/>
                  <a:ea typeface="微软雅黑" charset="-122"/>
                </a:endParaRPr>
              </a:p>
            </p:txBody>
          </p:sp>
          <p:sp>
            <p:nvSpPr>
              <p:cNvPr id="57" name="矩形 2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8387715" y="5955030"/>
                <a:ext cx="2051050" cy="892175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 dirty="0">
                  <a:latin typeface="微软雅黑" charset="-122"/>
                  <a:ea typeface="微软雅黑" charset="-122"/>
                </a:endParaRPr>
              </a:p>
            </p:txBody>
          </p:sp>
          <p:sp>
            <p:nvSpPr>
              <p:cNvPr id="108" name="矩形 2"/>
              <p:cNvSpPr/>
              <p:nvPr userDrawn="1">
                <p:custDataLst>
                  <p:tags r:id="rId5"/>
                </p:custDataLst>
              </p:nvPr>
            </p:nvSpPr>
            <p:spPr>
              <a:xfrm>
                <a:off x="9978390" y="5608955"/>
                <a:ext cx="292100" cy="127000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 dirty="0">
                  <a:latin typeface="微软雅黑" charset="-122"/>
                  <a:ea typeface="微软雅黑" charset="-122"/>
                </a:endParaRPr>
              </a:p>
            </p:txBody>
          </p:sp>
          <p:sp>
            <p:nvSpPr>
              <p:cNvPr id="96" name="矩形 2"/>
              <p:cNvSpPr/>
              <p:nvPr userDrawn="1">
                <p:custDataLst>
                  <p:tags r:id="rId6"/>
                </p:custDataLst>
              </p:nvPr>
            </p:nvSpPr>
            <p:spPr>
              <a:xfrm>
                <a:off x="9336405" y="5596255"/>
                <a:ext cx="2883535" cy="1250950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rgbClr val="FFF2CC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 dirty="0">
                  <a:latin typeface="微软雅黑" charset="-122"/>
                  <a:ea typeface="微软雅黑" charset="-122"/>
                </a:endParaRPr>
              </a:p>
            </p:txBody>
          </p:sp>
        </p:grpSp>
        <p:sp>
          <p:nvSpPr>
            <p:cNvPr id="106" name="矩形 2"/>
            <p:cNvSpPr/>
            <p:nvPr userDrawn="1">
              <p:custDataLst>
                <p:tags r:id="rId7"/>
              </p:custDataLst>
            </p:nvPr>
          </p:nvSpPr>
          <p:spPr>
            <a:xfrm>
              <a:off x="9911715" y="6414135"/>
              <a:ext cx="996315" cy="43307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微软雅黑" charset="-122"/>
                <a:ea typeface="微软雅黑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02412" y="118967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charset="-122"/>
                <a:ea typeface="微软雅黑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502448" y="1571631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charset="-122"/>
                <a:ea typeface="微软雅黑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502444" y="1912144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charset="-122"/>
                <a:ea typeface="微软雅黑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charset="-122"/>
                <a:ea typeface="微软雅黑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charset="-122"/>
                <a:ea typeface="微软雅黑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charset="-122"/>
                <a:ea typeface="微软雅黑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charset="-122"/>
                <a:ea typeface="微软雅黑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4676813" y="1571631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charset="-122"/>
                <a:ea typeface="微软雅黑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4676813" y="1912144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charset="-122"/>
                <a:ea typeface="微软雅黑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charset="-122"/>
                <a:ea typeface="微软雅黑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charset="-122"/>
                <a:ea typeface="微软雅黑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charset="-122"/>
                <a:ea typeface="微软雅黑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charset="-122"/>
                <a:ea typeface="微软雅黑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30" y="3337563"/>
            <a:ext cx="9144000" cy="2666049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476" y="842486"/>
            <a:ext cx="9139714" cy="5155883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charset="-122"/>
                <a:ea typeface="微软雅黑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0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5" Type="http://schemas.openxmlformats.org/officeDocument/2006/relationships/theme" Target="../theme/theme2.xml"/><Relationship Id="rId24" Type="http://schemas.openxmlformats.org/officeDocument/2006/relationships/tags" Target="../tags/tag217.xml"/><Relationship Id="rId23" Type="http://schemas.openxmlformats.org/officeDocument/2006/relationships/tags" Target="../tags/tag216.xml"/><Relationship Id="rId22" Type="http://schemas.openxmlformats.org/officeDocument/2006/relationships/tags" Target="../tags/tag215.xml"/><Relationship Id="rId21" Type="http://schemas.openxmlformats.org/officeDocument/2006/relationships/tags" Target="../tags/tag214.xml"/><Relationship Id="rId20" Type="http://schemas.openxmlformats.org/officeDocument/2006/relationships/tags" Target="../tags/tag213.xml"/><Relationship Id="rId2" Type="http://schemas.openxmlformats.org/officeDocument/2006/relationships/slideLayout" Target="../slideLayouts/slideLayout5.xml"/><Relationship Id="rId19" Type="http://schemas.openxmlformats.org/officeDocument/2006/relationships/tags" Target="../tags/tag212.xml"/><Relationship Id="rId18" Type="http://schemas.openxmlformats.org/officeDocument/2006/relationships/slideLayout" Target="../slideLayouts/slideLayout21.xml"/><Relationship Id="rId17" Type="http://schemas.openxmlformats.org/officeDocument/2006/relationships/slideLayout" Target="../slideLayouts/slideLayout20.xml"/><Relationship Id="rId16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18.xml"/><Relationship Id="rId14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3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118967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157163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59807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000" y="561962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85725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68" r:id="rId16"/>
    <p:sldLayoutId id="2147483669" r:id="rId17"/>
    <p:sldLayoutId id="2147483670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226.xml"/><Relationship Id="rId8" Type="http://schemas.openxmlformats.org/officeDocument/2006/relationships/tags" Target="../tags/tag225.xml"/><Relationship Id="rId7" Type="http://schemas.openxmlformats.org/officeDocument/2006/relationships/tags" Target="../tags/tag224.xml"/><Relationship Id="rId6" Type="http://schemas.openxmlformats.org/officeDocument/2006/relationships/tags" Target="../tags/tag223.xml"/><Relationship Id="rId5" Type="http://schemas.openxmlformats.org/officeDocument/2006/relationships/tags" Target="../tags/tag222.xml"/><Relationship Id="rId4" Type="http://schemas.openxmlformats.org/officeDocument/2006/relationships/tags" Target="../tags/tag221.xml"/><Relationship Id="rId3" Type="http://schemas.openxmlformats.org/officeDocument/2006/relationships/tags" Target="../tags/tag220.xml"/><Relationship Id="rId2" Type="http://schemas.openxmlformats.org/officeDocument/2006/relationships/tags" Target="../tags/tag219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2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2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2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3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3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3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233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5.xml"/><Relationship Id="rId4" Type="http://schemas.openxmlformats.org/officeDocument/2006/relationships/themeOverride" Target="../theme/themeOverride1.xml"/><Relationship Id="rId3" Type="http://schemas.openxmlformats.org/officeDocument/2006/relationships/tags" Target="../tags/tag235.xml"/><Relationship Id="rId2" Type="http://schemas.openxmlformats.org/officeDocument/2006/relationships/image" Target="../media/image6.jpeg"/><Relationship Id="rId1" Type="http://schemas.openxmlformats.org/officeDocument/2006/relationships/tags" Target="../tags/tag2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0" y="857250"/>
            <a:ext cx="9144000" cy="5143500"/>
          </a:xfrm>
          <a:prstGeom prst="rect">
            <a:avLst/>
          </a:prstGeom>
          <a:pattFill prst="ltDnDiag">
            <a:fgClr>
              <a:srgbClr val="FFFFFF">
                <a:lumMod val="85000"/>
              </a:srgbClr>
            </a:fgClr>
            <a:bgClr>
              <a:srgbClr val="FFFFFF"/>
            </a:bgClr>
          </a:patt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kumimoji="1" lang="zh-CN" altLang="en-US" sz="1200" b="1" dirty="0">
              <a:solidFill>
                <a:srgbClr val="FFFFFF"/>
              </a:solidFill>
              <a:latin typeface="微软雅黑"/>
            </a:endParaRPr>
          </a:p>
        </p:txBody>
      </p:sp>
      <p:sp>
        <p:nvSpPr>
          <p:cNvPr id="5" name="直角三角形 4"/>
          <p:cNvSpPr/>
          <p:nvPr>
            <p:custDataLst>
              <p:tags r:id="rId2"/>
            </p:custDataLst>
          </p:nvPr>
        </p:nvSpPr>
        <p:spPr>
          <a:xfrm rot="10800000">
            <a:off x="7263663" y="857250"/>
            <a:ext cx="1880337" cy="1880337"/>
          </a:xfrm>
          <a:prstGeom prst="rtTriangle">
            <a:avLst/>
          </a:prstGeom>
          <a:solidFill>
            <a:srgbClr val="808080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kumimoji="1" lang="zh-CN" altLang="en-US" sz="1200" b="1">
              <a:solidFill>
                <a:srgbClr val="FFFFFF"/>
              </a:solidFill>
              <a:latin typeface="微软雅黑"/>
            </a:endParaRPr>
          </a:p>
        </p:txBody>
      </p:sp>
      <p:sp>
        <p:nvSpPr>
          <p:cNvPr id="6" name="任意多边形: 形状 13"/>
          <p:cNvSpPr/>
          <p:nvPr>
            <p:custDataLst>
              <p:tags r:id="rId3"/>
            </p:custDataLst>
          </p:nvPr>
        </p:nvSpPr>
        <p:spPr>
          <a:xfrm flipH="1">
            <a:off x="0" y="993848"/>
            <a:ext cx="4999943" cy="5006903"/>
          </a:xfrm>
          <a:custGeom>
            <a:avLst/>
            <a:gdLst>
              <a:gd name="connsiteX0" fmla="*/ 6666591 w 6666591"/>
              <a:gd name="connsiteY0" fmla="*/ 0 h 6675871"/>
              <a:gd name="connsiteX1" fmla="*/ 0 w 6666591"/>
              <a:gd name="connsiteY1" fmla="*/ 6675871 h 6675871"/>
              <a:gd name="connsiteX2" fmla="*/ 103876 w 6666591"/>
              <a:gd name="connsiteY2" fmla="*/ 6675871 h 6675871"/>
              <a:gd name="connsiteX3" fmla="*/ 6666591 w 6666591"/>
              <a:gd name="connsiteY3" fmla="*/ 104021 h 6675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66591" h="6675871">
                <a:moveTo>
                  <a:pt x="6666591" y="0"/>
                </a:moveTo>
                <a:lnTo>
                  <a:pt x="0" y="6675871"/>
                </a:lnTo>
                <a:lnTo>
                  <a:pt x="103876" y="6675871"/>
                </a:lnTo>
                <a:lnTo>
                  <a:pt x="6666591" y="104021"/>
                </a:lnTo>
                <a:close/>
              </a:path>
            </a:pathLst>
          </a:custGeom>
          <a:solidFill>
            <a:srgbClr val="FBCC3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kumimoji="1" lang="zh-CN" altLang="en-US" sz="1200" b="1">
              <a:solidFill>
                <a:srgbClr val="FFFFFF"/>
              </a:solidFill>
              <a:latin typeface="微软雅黑"/>
            </a:endParaRPr>
          </a:p>
        </p:txBody>
      </p:sp>
      <p:sp>
        <p:nvSpPr>
          <p:cNvPr id="10" name="直角三角形 9"/>
          <p:cNvSpPr/>
          <p:nvPr>
            <p:custDataLst>
              <p:tags r:id="rId4"/>
            </p:custDataLst>
          </p:nvPr>
        </p:nvSpPr>
        <p:spPr>
          <a:xfrm>
            <a:off x="0" y="1287236"/>
            <a:ext cx="4713515" cy="4713515"/>
          </a:xfrm>
          <a:prstGeom prst="rtTriangle">
            <a:avLst/>
          </a:prstGeom>
          <a:solidFill>
            <a:srgbClr val="1BA9D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kumimoji="1" lang="zh-CN" altLang="en-US" sz="1200" b="1">
              <a:solidFill>
                <a:srgbClr val="FFFFFF"/>
              </a:solidFill>
              <a:latin typeface="微软雅黑"/>
            </a:endParaRPr>
          </a:p>
        </p:txBody>
      </p:sp>
      <p:sp>
        <p:nvSpPr>
          <p:cNvPr id="12" name="矩形 11"/>
          <p:cNvSpPr/>
          <p:nvPr>
            <p:custDataLst>
              <p:tags r:id="rId5"/>
            </p:custDataLst>
          </p:nvPr>
        </p:nvSpPr>
        <p:spPr>
          <a:xfrm>
            <a:off x="0" y="1634218"/>
            <a:ext cx="9144000" cy="3589565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kumimoji="1" lang="zh-CN" altLang="en-US" sz="1200" b="1">
              <a:solidFill>
                <a:srgbClr val="FFFFFF"/>
              </a:solidFill>
              <a:latin typeface="微软雅黑"/>
            </a:endParaRPr>
          </a:p>
        </p:txBody>
      </p:sp>
      <p:sp>
        <p:nvSpPr>
          <p:cNvPr id="17" name="文本框 16"/>
          <p:cNvSpPr txBox="1"/>
          <p:nvPr>
            <p:custDataLst>
              <p:tags r:id="rId6"/>
            </p:custDataLst>
          </p:nvPr>
        </p:nvSpPr>
        <p:spPr>
          <a:xfrm>
            <a:off x="502412" y="2960744"/>
            <a:ext cx="8139178" cy="1632109"/>
          </a:xfrm>
          <a:prstGeom prst="rect">
            <a:avLst/>
          </a:prstGeom>
          <a:noFill/>
        </p:spPr>
        <p:txBody>
          <a:bodyPr wrap="square" lIns="67500" tIns="35100" rIns="67500" bIns="3510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55600" indent="-35560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808080"/>
              </a:buClr>
              <a:buSzPct val="100000"/>
              <a:buFont typeface="WPS-Bullets" pitchFamily="2" charset="0"/>
              <a:buChar char=""/>
            </a:pPr>
            <a:r>
              <a:rPr sz="1200" b="1" dirty="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ea typeface="微软雅黑" charset="-122"/>
                <a:sym typeface="+mn-ea"/>
              </a:rPr>
              <a:t>产业集群的概念</a:t>
            </a:r>
            <a:endParaRPr lang="en-US" altLang="en-US" sz="1200" b="1" dirty="0">
              <a:solidFill>
                <a:srgbClr val="000000">
                  <a:lumMod val="65000"/>
                  <a:lumOff val="35000"/>
                </a:srgbClr>
              </a:solidFill>
              <a:latin typeface="Arial" panose="020B0604020202020204" pitchFamily="34" charset="0"/>
              <a:ea typeface="微软雅黑" charset="-122"/>
            </a:endParaRPr>
          </a:p>
          <a:p>
            <a:pPr marL="355600" indent="-35560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808080"/>
              </a:buClr>
              <a:buSzPct val="100000"/>
              <a:buFont typeface="WPS-Bullets" pitchFamily="2" charset="0"/>
              <a:buChar char=""/>
            </a:pPr>
            <a:r>
              <a:rPr sz="1200" b="1" dirty="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ea typeface="微软雅黑" charset="-122"/>
                <a:sym typeface="+mn-ea"/>
              </a:rPr>
              <a:t>文化产业集群的形成和运行 机制</a:t>
            </a:r>
            <a:endParaRPr lang="en-US" altLang="en-US" sz="1200" b="1" dirty="0">
              <a:solidFill>
                <a:srgbClr val="000000">
                  <a:lumMod val="65000"/>
                  <a:lumOff val="35000"/>
                </a:srgbClr>
              </a:solidFill>
              <a:latin typeface="Arial" panose="020B0604020202020204" pitchFamily="34" charset="0"/>
              <a:ea typeface="微软雅黑" charset="-122"/>
            </a:endParaRPr>
          </a:p>
          <a:p>
            <a:pPr marL="355600" indent="-35560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808080"/>
              </a:buClr>
              <a:buSzPct val="100000"/>
              <a:buFont typeface="WPS-Bullets" pitchFamily="2" charset="0"/>
              <a:buChar char=""/>
            </a:pPr>
            <a:r>
              <a:rPr sz="1200" b="1" dirty="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ea typeface="微软雅黑" charset="-122"/>
                <a:sym typeface="+mn-ea"/>
              </a:rPr>
              <a:t>城市文化产业集群的发展</a:t>
            </a:r>
            <a:endParaRPr lang="en-US" altLang="en-US" sz="1200" b="1" dirty="0">
              <a:solidFill>
                <a:srgbClr val="000000">
                  <a:lumMod val="65000"/>
                  <a:lumOff val="35000"/>
                </a:srgbClr>
              </a:solidFill>
              <a:latin typeface="Arial" panose="020B0604020202020204" pitchFamily="34" charset="0"/>
              <a:ea typeface="微软雅黑" charset="-122"/>
            </a:endParaRPr>
          </a:p>
          <a:p>
            <a:pPr marL="355600" indent="-35560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808080"/>
              </a:buClr>
              <a:buSzPct val="100000"/>
              <a:buFont typeface="WPS-Bullets" pitchFamily="2" charset="0"/>
              <a:buChar char=""/>
            </a:pPr>
            <a:r>
              <a:rPr sz="1200" b="1" dirty="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ea typeface="微软雅黑" charset="-122"/>
                <a:sym typeface="+mn-ea"/>
              </a:rPr>
              <a:t>文化产业园区的建设与管理</a:t>
            </a:r>
            <a:endParaRPr sz="1200" b="1" dirty="0">
              <a:solidFill>
                <a:srgbClr val="000000">
                  <a:lumMod val="65000"/>
                  <a:lumOff val="35000"/>
                </a:srgbClr>
              </a:solidFill>
              <a:latin typeface="Arial" panose="020B0604020202020204" pitchFamily="34" charset="0"/>
              <a:ea typeface="微软雅黑" charset="-122"/>
              <a:sym typeface="+mn-ea"/>
            </a:endParaRPr>
          </a:p>
        </p:txBody>
      </p:sp>
      <p:sp>
        <p:nvSpPr>
          <p:cNvPr id="18" name="文本框 17"/>
          <p:cNvSpPr txBox="1"/>
          <p:nvPr>
            <p:custDataLst>
              <p:tags r:id="rId7"/>
            </p:custDataLst>
          </p:nvPr>
        </p:nvSpPr>
        <p:spPr>
          <a:xfrm>
            <a:off x="502412" y="2265147"/>
            <a:ext cx="7924863" cy="472440"/>
          </a:xfrm>
          <a:prstGeom prst="rect">
            <a:avLst/>
          </a:prstGeom>
          <a:noFill/>
        </p:spPr>
        <p:txBody>
          <a:bodyPr wrap="square" lIns="67500" tIns="35100" rIns="67500" bIns="35100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700" b="1" spc="30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charset="-122"/>
              </a:rPr>
              <a:t>第八章</a:t>
            </a:r>
            <a:r>
              <a:rPr lang="en-US" altLang="zh-CN" sz="2700" b="1" spc="30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charset="-122"/>
              </a:rPr>
              <a:t>  </a:t>
            </a:r>
            <a:r>
              <a:rPr lang="zh-CN" altLang="en-US" sz="2700" b="1" spc="30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charset="-122"/>
              </a:rPr>
              <a:t>区域文化产业集群发展</a:t>
            </a:r>
            <a:endParaRPr lang="zh-CN" altLang="en-US" sz="2700" b="1" spc="300" dirty="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charset="-122"/>
            </a:endParaRPr>
          </a:p>
        </p:txBody>
      </p:sp>
      <p:sp>
        <p:nvSpPr>
          <p:cNvPr id="13" name="直角三角形 12"/>
          <p:cNvSpPr/>
          <p:nvPr>
            <p:custDataLst>
              <p:tags r:id="rId8"/>
            </p:custDataLst>
          </p:nvPr>
        </p:nvSpPr>
        <p:spPr>
          <a:xfrm rot="10800000">
            <a:off x="7263663" y="857250"/>
            <a:ext cx="1880337" cy="1880337"/>
          </a:xfrm>
          <a:prstGeom prst="rtTriangle">
            <a:avLst/>
          </a:prstGeom>
          <a:solidFill>
            <a:srgbClr val="FBCC3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kumimoji="1" lang="zh-CN" altLang="en-US" sz="1200" b="1">
              <a:solidFill>
                <a:srgbClr val="FFFFFF"/>
              </a:solidFill>
              <a:latin typeface="微软雅黑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box 62"/>
          <p:cNvSpPr/>
          <p:nvPr/>
        </p:nvSpPr>
        <p:spPr>
          <a:xfrm>
            <a:off x="646134" y="1375933"/>
            <a:ext cx="7483475" cy="231775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50000"/>
              </a:lnSpc>
            </a:pPr>
            <a:endParaRPr lang="en-US" altLang="en-US" sz="100" dirty="0"/>
          </a:p>
          <a:p>
            <a:pPr marL="13335" indent="243205" algn="l" rtl="0" eaLnBrk="0">
              <a:lnSpc>
                <a:spcPct val="150000"/>
              </a:lnSpc>
            </a:pPr>
            <a:r>
              <a:rPr sz="2700" spc="-2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(二)  区位诱导</a:t>
            </a:r>
            <a:endParaRPr lang="zh-CN" sz="2700" spc="-20" dirty="0">
              <a:solidFill>
                <a:schemeClr val="tx1">
                  <a:alpha val="100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pPr marL="13335" indent="243205" algn="just" rtl="0" eaLnBrk="0">
              <a:lnSpc>
                <a:spcPct val="150000"/>
              </a:lnSpc>
            </a:pPr>
            <a:r>
              <a:rPr sz="2700" spc="-2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某一</a:t>
            </a:r>
            <a:r>
              <a:rPr sz="2700" spc="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区域依托自身特殊的自然 </a:t>
            </a:r>
            <a:r>
              <a:rPr sz="2700" spc="-11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历史环境 、人文 </a:t>
            </a:r>
            <a:r>
              <a:rPr lang="zh-CN" sz="2700" spc="-11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、</a:t>
            </a:r>
            <a:r>
              <a:rPr sz="2700" spc="-11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文化等环境及创意资本的</a:t>
            </a:r>
            <a:r>
              <a:rPr sz="2700" spc="-3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积</a:t>
            </a:r>
            <a:r>
              <a:rPr sz="2700" spc="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累</a:t>
            </a:r>
            <a:r>
              <a:rPr sz="2700" spc="-16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条件，在市场规律</a:t>
            </a:r>
            <a:r>
              <a:rPr lang="zh-CN" sz="2700" spc="-16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下</a:t>
            </a:r>
            <a:r>
              <a:rPr sz="2700" spc="-16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自发形成文化产业集</a:t>
            </a:r>
            <a:r>
              <a:rPr sz="2700" spc="-7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群</a:t>
            </a:r>
            <a:r>
              <a:rPr sz="2700" spc="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700" dirty="0">
              <a:solidFill>
                <a:schemeClr val="tx1"/>
              </a:solidFill>
            </a:endParaRPr>
          </a:p>
          <a:p>
            <a:pPr marL="34290" algn="l" rtl="0" eaLnBrk="0">
              <a:lnSpc>
                <a:spcPct val="150000"/>
              </a:lnSpc>
            </a:pPr>
            <a:r>
              <a:rPr sz="2700" spc="-5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例：  北京</a:t>
            </a:r>
            <a:r>
              <a:rPr sz="2700" spc="-50" dirty="0">
                <a:solidFill>
                  <a:schemeClr val="tx1">
                    <a:alpha val="100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798  </a:t>
            </a:r>
            <a:r>
              <a:rPr sz="2700" spc="-5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(初</a:t>
            </a:r>
            <a:r>
              <a:rPr sz="2700" spc="-4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期</a:t>
            </a:r>
            <a:r>
              <a:rPr sz="2700" spc="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)</a:t>
            </a:r>
            <a:endParaRPr lang="en-US" altLang="en-US" sz="2700" spc="0" dirty="0">
              <a:solidFill>
                <a:schemeClr val="tx1">
                  <a:alpha val="100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box 68"/>
          <p:cNvSpPr/>
          <p:nvPr/>
        </p:nvSpPr>
        <p:spPr>
          <a:xfrm>
            <a:off x="827704" y="880633"/>
            <a:ext cx="7489825" cy="182498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200000"/>
              </a:lnSpc>
            </a:pPr>
            <a:endParaRPr lang="en-US" altLang="en-US" sz="100" dirty="0"/>
          </a:p>
          <a:p>
            <a:pPr marL="262890" algn="l" rtl="0" eaLnBrk="0">
              <a:lnSpc>
                <a:spcPct val="200000"/>
              </a:lnSpc>
            </a:pPr>
            <a:r>
              <a:rPr sz="2700" spc="8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(三)  垂直关</a:t>
            </a:r>
            <a:r>
              <a:rPr sz="2700" spc="6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联</a:t>
            </a:r>
            <a:endParaRPr lang="en-US" altLang="en-US" sz="2700" dirty="0">
              <a:solidFill>
                <a:schemeClr val="tx1"/>
              </a:solidFill>
            </a:endParaRPr>
          </a:p>
          <a:p>
            <a:pPr marL="14605" indent="-1905" algn="l" rtl="0" eaLnBrk="0">
              <a:lnSpc>
                <a:spcPct val="200000"/>
              </a:lnSpc>
              <a:spcBef>
                <a:spcPts val="75"/>
              </a:spcBef>
            </a:pPr>
            <a:r>
              <a:rPr sz="2700" spc="10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在多层次产业集群中上下游企业间存在着原材</a:t>
            </a:r>
            <a:r>
              <a:rPr sz="2700" spc="7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料</a:t>
            </a:r>
            <a:r>
              <a:rPr sz="2700" spc="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700" spc="6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供应 、成品或半成品生产或成品销售的投入</a:t>
            </a:r>
            <a:r>
              <a:rPr sz="2700" spc="5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产</a:t>
            </a:r>
            <a:r>
              <a:rPr sz="2700" spc="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出 </a:t>
            </a:r>
            <a:r>
              <a:rPr sz="2700" spc="-1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联系的复合型产业群 。    (影视传媒类比较常</a:t>
            </a:r>
            <a:r>
              <a:rPr sz="2700" spc="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见)</a:t>
            </a:r>
            <a:endParaRPr lang="en-US" altLang="en-US" sz="2700" spc="0" dirty="0">
              <a:solidFill>
                <a:schemeClr val="tx1">
                  <a:alpha val="100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box 74"/>
          <p:cNvSpPr/>
          <p:nvPr/>
        </p:nvSpPr>
        <p:spPr>
          <a:xfrm>
            <a:off x="718804" y="924448"/>
            <a:ext cx="7484109" cy="17653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257175" algn="l" rtl="0" eaLnBrk="0">
              <a:lnSpc>
                <a:spcPct val="150000"/>
              </a:lnSpc>
            </a:pPr>
            <a:r>
              <a:rPr sz="2700" spc="8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(四)  水平关</a:t>
            </a:r>
            <a:r>
              <a:rPr sz="2700" spc="6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联</a:t>
            </a:r>
            <a:endParaRPr lang="en-US" altLang="en-US" sz="2700" dirty="0">
              <a:solidFill>
                <a:schemeClr val="tx1"/>
              </a:solidFill>
            </a:endParaRPr>
          </a:p>
          <a:p>
            <a:pPr marL="13335" indent="-635" algn="l" rtl="0" eaLnBrk="0">
              <a:lnSpc>
                <a:spcPct val="150000"/>
              </a:lnSpc>
              <a:spcBef>
                <a:spcPts val="580"/>
              </a:spcBef>
            </a:pPr>
            <a:r>
              <a:rPr sz="2700" spc="2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集群内的企业同属于一行业</a:t>
            </a:r>
            <a:r>
              <a:rPr lang="zh-CN" sz="2700" spc="2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sz="2700" spc="2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这些企业所面</a:t>
            </a:r>
            <a:r>
              <a:rPr sz="2700" spc="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临的 </a:t>
            </a:r>
            <a:r>
              <a:rPr sz="2700" spc="-11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客户 、经销商 、市场大致相同，仅通过提供</a:t>
            </a:r>
            <a:r>
              <a:rPr sz="2700" spc="-3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差</a:t>
            </a:r>
            <a:r>
              <a:rPr sz="2700" spc="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异 </a:t>
            </a:r>
            <a:r>
              <a:rPr sz="2700" spc="11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化的产品来获得利润</a:t>
            </a:r>
            <a:r>
              <a:rPr sz="2700" spc="6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700" spc="60" dirty="0">
              <a:solidFill>
                <a:schemeClr val="tx1">
                  <a:alpha val="100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textbox 80"/>
          <p:cNvSpPr/>
          <p:nvPr/>
        </p:nvSpPr>
        <p:spPr>
          <a:xfrm>
            <a:off x="882298" y="2426223"/>
            <a:ext cx="7480934" cy="233235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254000" algn="l" rtl="0" eaLnBrk="0">
              <a:lnSpc>
                <a:spcPct val="150000"/>
              </a:lnSpc>
            </a:pPr>
            <a:r>
              <a:rPr sz="2700" spc="1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(一)  区位地理</a:t>
            </a:r>
            <a:r>
              <a:rPr sz="2700" spc="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因素</a:t>
            </a:r>
            <a:endParaRPr lang="en-US" altLang="en-US" sz="2700" dirty="0">
              <a:solidFill>
                <a:schemeClr val="tx1"/>
              </a:solidFill>
            </a:endParaRPr>
          </a:p>
          <a:p>
            <a:pPr marL="12700" indent="241300" algn="l" rtl="0" eaLnBrk="0">
              <a:lnSpc>
                <a:spcPct val="150000"/>
              </a:lnSpc>
              <a:spcBef>
                <a:spcPts val="635"/>
              </a:spcBef>
            </a:pPr>
            <a:r>
              <a:rPr sz="2700" spc="3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(二)  区位经济因素  (可提供的生产要素</a:t>
            </a:r>
            <a:r>
              <a:rPr sz="2700" spc="2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资</a:t>
            </a:r>
            <a:r>
              <a:rPr sz="2700" spc="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源、  </a:t>
            </a:r>
            <a:r>
              <a:rPr sz="2700" spc="-4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产业结构支撑情况、区域文化消</a:t>
            </a:r>
            <a:r>
              <a:rPr sz="2700" spc="-2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费</a:t>
            </a:r>
            <a:r>
              <a:rPr sz="2700" spc="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水平等)</a:t>
            </a:r>
            <a:endParaRPr lang="en-US" altLang="en-US" sz="2700" dirty="0">
              <a:solidFill>
                <a:schemeClr val="tx1"/>
              </a:solidFill>
            </a:endParaRPr>
          </a:p>
          <a:p>
            <a:pPr marL="17145" indent="236855" algn="l" rtl="0" eaLnBrk="0">
              <a:lnSpc>
                <a:spcPct val="150000"/>
              </a:lnSpc>
              <a:spcBef>
                <a:spcPts val="485"/>
              </a:spcBef>
            </a:pPr>
            <a:r>
              <a:rPr sz="2700" spc="-4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(三)  区位无形资本  (区域制度、</a:t>
            </a:r>
            <a:r>
              <a:rPr sz="2700" spc="-2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sz="2700" spc="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化资源</a:t>
            </a:r>
            <a:r>
              <a:rPr lang="zh-CN" sz="2700" spc="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、</a:t>
            </a:r>
            <a:r>
              <a:rPr sz="2700" spc="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社 </a:t>
            </a:r>
            <a:r>
              <a:rPr sz="2700" spc="-10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会资本、人力资本等)  </a:t>
            </a:r>
            <a:endParaRPr lang="en-US" altLang="en-US" sz="2700" spc="-60" dirty="0">
              <a:solidFill>
                <a:schemeClr val="tx1">
                  <a:alpha val="100000"/>
                </a:schemeClr>
              </a:solidFill>
              <a:latin typeface="Arial" panose="020B0604020202020204"/>
              <a:ea typeface="Arial" panose="020B0604020202020204"/>
              <a:cs typeface="Arial" panose="020B0604020202020204"/>
            </a:endParaRPr>
          </a:p>
        </p:txBody>
      </p:sp>
      <p:sp>
        <p:nvSpPr>
          <p:cNvPr id="83" name="textbox 83"/>
          <p:cNvSpPr/>
          <p:nvPr/>
        </p:nvSpPr>
        <p:spPr>
          <a:xfrm>
            <a:off x="882015" y="1327150"/>
            <a:ext cx="7480935" cy="51689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r>
              <a:rPr lang="zh-CN" altLang="en-US" sz="3500" dirty="0"/>
              <a:t>二、文化产业集群发展的</a:t>
            </a:r>
            <a:r>
              <a:rPr lang="zh-CN" altLang="en-US" sz="3500" dirty="0"/>
              <a:t>条件</a:t>
            </a:r>
            <a:endParaRPr lang="zh-CN" altLang="en-US" sz="35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extbox 86"/>
          <p:cNvSpPr/>
          <p:nvPr/>
        </p:nvSpPr>
        <p:spPr>
          <a:xfrm>
            <a:off x="943343" y="2402598"/>
            <a:ext cx="7739380" cy="138620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50000"/>
              </a:lnSpc>
            </a:pPr>
            <a:endParaRPr lang="en-US" altLang="en-US" sz="100" dirty="0">
              <a:solidFill>
                <a:schemeClr val="tx1"/>
              </a:solidFill>
            </a:endParaRPr>
          </a:p>
          <a:p>
            <a:pPr marL="373380" indent="-360680" algn="l" rtl="0" eaLnBrk="0">
              <a:lnSpc>
                <a:spcPct val="150000"/>
              </a:lnSpc>
            </a:pPr>
            <a:r>
              <a:rPr sz="2000" spc="-4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● </a:t>
            </a:r>
            <a:r>
              <a:rPr sz="2700" spc="-4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政府协调与服务、文化企业、教育与研究</a:t>
            </a:r>
            <a:r>
              <a:rPr sz="2700" spc="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机构、 </a:t>
            </a:r>
            <a:r>
              <a:rPr sz="2700" spc="7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中介服务机构</a:t>
            </a:r>
            <a:r>
              <a:rPr sz="2700" spc="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700" dirty="0">
              <a:solidFill>
                <a:schemeClr val="tx1"/>
              </a:solidFill>
            </a:endParaRPr>
          </a:p>
          <a:p>
            <a:pPr marL="12700" algn="l" rtl="0" eaLnBrk="0">
              <a:lnSpc>
                <a:spcPct val="150000"/>
              </a:lnSpc>
              <a:spcBef>
                <a:spcPts val="560"/>
              </a:spcBef>
            </a:pPr>
            <a:r>
              <a:rPr sz="2000" spc="12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● </a:t>
            </a:r>
            <a:r>
              <a:rPr sz="2700" spc="12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作用  </a:t>
            </a:r>
            <a:endParaRPr lang="en-US" altLang="en-US" sz="2700" spc="50" dirty="0">
              <a:solidFill>
                <a:schemeClr val="tx1">
                  <a:alpha val="100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89" name="textbox 89"/>
          <p:cNvSpPr/>
          <p:nvPr/>
        </p:nvSpPr>
        <p:spPr>
          <a:xfrm>
            <a:off x="811530" y="1339850"/>
            <a:ext cx="6087110" cy="51943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68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3000"/>
              </a:lnSpc>
            </a:pPr>
            <a:r>
              <a:rPr lang="zh-CN" altLang="en-US" sz="3500" dirty="0"/>
              <a:t>三、文化产业集群的结构</a:t>
            </a:r>
            <a:r>
              <a:rPr lang="zh-CN" altLang="en-US" sz="3500" dirty="0"/>
              <a:t>主体</a:t>
            </a:r>
            <a:endParaRPr lang="zh-CN" altLang="en-US" sz="35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textbox 92"/>
          <p:cNvSpPr/>
          <p:nvPr/>
        </p:nvSpPr>
        <p:spPr>
          <a:xfrm>
            <a:off x="903655" y="2427643"/>
            <a:ext cx="7446644" cy="26924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3000"/>
              </a:lnSpc>
            </a:pPr>
            <a:r>
              <a:rPr sz="2000" spc="30" dirty="0">
                <a:solidFill>
                  <a:schemeClr val="tx1">
                    <a:lumMod val="50000"/>
                    <a:lumOff val="50000"/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● </a:t>
            </a:r>
            <a:r>
              <a:rPr sz="2700" spc="30" dirty="0">
                <a:solidFill>
                  <a:schemeClr val="tx1">
                    <a:lumMod val="50000"/>
                    <a:lumOff val="50000"/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产业集群的产生和发展关键在于其竞争优</a:t>
            </a:r>
            <a:r>
              <a:rPr sz="2700" spc="0" dirty="0">
                <a:solidFill>
                  <a:schemeClr val="tx1">
                    <a:lumMod val="50000"/>
                    <a:lumOff val="50000"/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势。</a:t>
            </a:r>
            <a:endParaRPr lang="en-US" altLang="en-US" sz="27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327025" indent="-314325" algn="l" rtl="0" eaLnBrk="0">
              <a:lnSpc>
                <a:spcPct val="100000"/>
              </a:lnSpc>
              <a:spcBef>
                <a:spcPts val="935"/>
              </a:spcBef>
            </a:pPr>
            <a:r>
              <a:rPr sz="2000" spc="120" dirty="0">
                <a:solidFill>
                  <a:schemeClr val="tx1">
                    <a:lumMod val="50000"/>
                    <a:lumOff val="50000"/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● </a:t>
            </a:r>
            <a:r>
              <a:rPr sz="2700" spc="120" dirty="0">
                <a:solidFill>
                  <a:schemeClr val="tx1">
                    <a:lumMod val="50000"/>
                    <a:lumOff val="50000"/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专业化企业之间的交流与合作时集群发展的</a:t>
            </a:r>
            <a:r>
              <a:rPr sz="2700" spc="10" dirty="0">
                <a:solidFill>
                  <a:schemeClr val="tx1">
                    <a:lumMod val="50000"/>
                    <a:lumOff val="50000"/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最</a:t>
            </a:r>
            <a:r>
              <a:rPr sz="2700" spc="0" dirty="0">
                <a:solidFill>
                  <a:schemeClr val="tx1">
                    <a:lumMod val="50000"/>
                    <a:lumOff val="50000"/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700" spc="20" dirty="0">
                <a:solidFill>
                  <a:schemeClr val="tx1">
                    <a:lumMod val="50000"/>
                    <a:lumOff val="50000"/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基本支撑力，  高度专业化是产业集群</a:t>
            </a:r>
            <a:r>
              <a:rPr sz="2700" spc="0" dirty="0">
                <a:solidFill>
                  <a:schemeClr val="tx1">
                    <a:lumMod val="50000"/>
                    <a:lumOff val="50000"/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获取独特 </a:t>
            </a:r>
            <a:r>
              <a:rPr sz="2700" spc="110" dirty="0">
                <a:solidFill>
                  <a:schemeClr val="tx1">
                    <a:lumMod val="50000"/>
                    <a:lumOff val="50000"/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竞争力和区域竞争优势的基础</a:t>
            </a:r>
            <a:r>
              <a:rPr sz="2700" spc="50" dirty="0">
                <a:solidFill>
                  <a:schemeClr val="tx1">
                    <a:lumMod val="50000"/>
                    <a:lumOff val="50000"/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7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 rtl="0" eaLnBrk="0">
              <a:lnSpc>
                <a:spcPct val="102000"/>
              </a:lnSpc>
            </a:pPr>
            <a:endParaRPr lang="en-US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344805" indent="-332105" algn="l" rtl="0" eaLnBrk="0">
              <a:lnSpc>
                <a:spcPct val="98000"/>
              </a:lnSpc>
            </a:pPr>
            <a:r>
              <a:rPr sz="2000" spc="120" dirty="0">
                <a:solidFill>
                  <a:schemeClr val="tx1">
                    <a:lumMod val="50000"/>
                    <a:lumOff val="50000"/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● </a:t>
            </a:r>
            <a:r>
              <a:rPr sz="2700" spc="120" dirty="0">
                <a:solidFill>
                  <a:schemeClr val="tx1">
                    <a:lumMod val="50000"/>
                    <a:lumOff val="50000"/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要素的不可分性和技术特点在规模报酬递增</a:t>
            </a:r>
            <a:r>
              <a:rPr sz="2700" spc="10" dirty="0">
                <a:solidFill>
                  <a:schemeClr val="tx1">
                    <a:lumMod val="50000"/>
                    <a:lumOff val="50000"/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中</a:t>
            </a:r>
            <a:r>
              <a:rPr sz="2700" spc="0" dirty="0">
                <a:solidFill>
                  <a:schemeClr val="tx1">
                    <a:lumMod val="50000"/>
                    <a:lumOff val="50000"/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700" spc="100" dirty="0">
                <a:solidFill>
                  <a:schemeClr val="tx1">
                    <a:lumMod val="50000"/>
                    <a:lumOff val="50000"/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发挥重要的作用</a:t>
            </a:r>
            <a:r>
              <a:rPr sz="2700" spc="50" dirty="0">
                <a:solidFill>
                  <a:schemeClr val="tx1">
                    <a:lumMod val="50000"/>
                    <a:lumOff val="50000"/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700" spc="50" dirty="0">
              <a:solidFill>
                <a:schemeClr val="tx1">
                  <a:lumMod val="50000"/>
                  <a:lumOff val="50000"/>
                  <a:alpha val="100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95" name="textbox 95"/>
          <p:cNvSpPr/>
          <p:nvPr/>
        </p:nvSpPr>
        <p:spPr>
          <a:xfrm>
            <a:off x="846963" y="1340687"/>
            <a:ext cx="5924550" cy="51689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2000"/>
              </a:lnSpc>
            </a:pPr>
            <a:r>
              <a:rPr lang="zh-CN" altLang="en-US" sz="3500" dirty="0"/>
              <a:t>四、文化产业集群的运作</a:t>
            </a:r>
            <a:r>
              <a:rPr lang="zh-CN" altLang="en-US" sz="3500" dirty="0"/>
              <a:t>机制</a:t>
            </a:r>
            <a:endParaRPr lang="zh-CN" altLang="en-US" sz="35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extbox 98"/>
          <p:cNvSpPr/>
          <p:nvPr/>
        </p:nvSpPr>
        <p:spPr>
          <a:xfrm>
            <a:off x="881588" y="2433678"/>
            <a:ext cx="7481569" cy="238632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000"/>
              </a:lnSpc>
            </a:pPr>
            <a:endParaRPr lang="en-US" altLang="en-US" sz="100" dirty="0">
              <a:solidFill>
                <a:schemeClr val="tx1"/>
              </a:solidFill>
            </a:endParaRPr>
          </a:p>
          <a:p>
            <a:pPr marL="12700" algn="l" rtl="0" eaLnBrk="0">
              <a:lnSpc>
                <a:spcPct val="91000"/>
              </a:lnSpc>
            </a:pPr>
            <a:r>
              <a:rPr sz="2700" spc="-10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一 、起源</a:t>
            </a:r>
            <a:endParaRPr lang="en-US" altLang="en-US" sz="2700" dirty="0">
              <a:solidFill>
                <a:schemeClr val="tx1"/>
              </a:solidFill>
            </a:endParaRPr>
          </a:p>
          <a:p>
            <a:pPr marL="35560" indent="-13970" algn="l" rtl="0" eaLnBrk="0">
              <a:lnSpc>
                <a:spcPct val="115000"/>
              </a:lnSpc>
              <a:spcBef>
                <a:spcPts val="445"/>
              </a:spcBef>
            </a:pPr>
            <a:r>
              <a:rPr sz="2700" spc="10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文化产业集群发展作为现代城市发展到一定</a:t>
            </a:r>
            <a:r>
              <a:rPr sz="2700" spc="4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阶</a:t>
            </a:r>
            <a:r>
              <a:rPr sz="2700" spc="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段 </a:t>
            </a:r>
            <a:r>
              <a:rPr sz="2700" spc="-1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的产物，是城市现代化的特</a:t>
            </a:r>
            <a:r>
              <a:rPr sz="2700" spc="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征之一。</a:t>
            </a:r>
            <a:endParaRPr lang="en-US" altLang="en-US" sz="2700" dirty="0">
              <a:solidFill>
                <a:schemeClr val="tx1"/>
              </a:solidFill>
            </a:endParaRPr>
          </a:p>
          <a:p>
            <a:pPr algn="l" rtl="0" eaLnBrk="0">
              <a:lnSpc>
                <a:spcPct val="130000"/>
              </a:lnSpc>
            </a:pPr>
            <a:endParaRPr lang="en-US" altLang="en-US" sz="1000" dirty="0">
              <a:solidFill>
                <a:schemeClr val="tx1"/>
              </a:solidFill>
            </a:endParaRPr>
          </a:p>
          <a:p>
            <a:pPr algn="l" rtl="0" eaLnBrk="0">
              <a:lnSpc>
                <a:spcPct val="131000"/>
              </a:lnSpc>
            </a:pPr>
            <a:endParaRPr lang="en-US" altLang="en-US" sz="1000" dirty="0">
              <a:solidFill>
                <a:schemeClr val="tx1"/>
              </a:solidFill>
            </a:endParaRPr>
          </a:p>
          <a:p>
            <a:pPr algn="l" rtl="0" eaLnBrk="0">
              <a:lnSpc>
                <a:spcPct val="113000"/>
              </a:lnSpc>
            </a:pPr>
            <a:endParaRPr lang="en-US" altLang="en-US" sz="600" dirty="0">
              <a:solidFill>
                <a:schemeClr val="tx1"/>
              </a:solidFill>
            </a:endParaRPr>
          </a:p>
          <a:p>
            <a:pPr marL="13970" algn="l" rtl="0" eaLnBrk="0">
              <a:lnSpc>
                <a:spcPts val="3805"/>
              </a:lnSpc>
              <a:spcBef>
                <a:spcPts val="0"/>
              </a:spcBef>
            </a:pPr>
            <a:r>
              <a:rPr sz="2700" spc="8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五大特征  </a:t>
            </a:r>
            <a:endParaRPr lang="en-US" altLang="en-US" sz="2700" spc="10" dirty="0">
              <a:solidFill>
                <a:schemeClr val="tx1">
                  <a:alpha val="100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01" name="textbox 101"/>
          <p:cNvSpPr/>
          <p:nvPr/>
        </p:nvSpPr>
        <p:spPr>
          <a:xfrm>
            <a:off x="809015" y="1340510"/>
            <a:ext cx="6673850" cy="52006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4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3000"/>
              </a:lnSpc>
            </a:pPr>
            <a:r>
              <a:rPr lang="zh-CN" altLang="en-US" sz="3500" dirty="0"/>
              <a:t>第三节</a:t>
            </a:r>
            <a:r>
              <a:rPr lang="en-US" altLang="zh-CN" sz="3500" dirty="0"/>
              <a:t>  </a:t>
            </a:r>
            <a:r>
              <a:rPr lang="zh-CN" altLang="en-US" sz="3500" dirty="0"/>
              <a:t>城市文化产业集群的</a:t>
            </a:r>
            <a:r>
              <a:rPr lang="zh-CN" altLang="en-US" sz="3500" dirty="0"/>
              <a:t>发展</a:t>
            </a:r>
            <a:endParaRPr lang="zh-CN" altLang="en-US" sz="35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extbox 104"/>
          <p:cNvSpPr/>
          <p:nvPr/>
        </p:nvSpPr>
        <p:spPr>
          <a:xfrm>
            <a:off x="356870" y="1095400"/>
            <a:ext cx="8157844" cy="100520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7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3000"/>
              </a:lnSpc>
              <a:tabLst>
                <a:tab pos="375920" algn="l"/>
              </a:tabLst>
            </a:pPr>
            <a:r>
              <a:rPr lang="zh-CN" altLang="en-US" sz="3500" dirty="0"/>
              <a:t>二、文化产业集群与城市区位因素的</a:t>
            </a:r>
            <a:r>
              <a:rPr lang="zh-CN" altLang="en-US" sz="3500" dirty="0"/>
              <a:t>关系</a:t>
            </a:r>
            <a:endParaRPr lang="zh-CN" altLang="en-US" sz="3500" dirty="0"/>
          </a:p>
        </p:txBody>
      </p:sp>
      <p:sp>
        <p:nvSpPr>
          <p:cNvPr id="105" name="textbox 105"/>
          <p:cNvSpPr/>
          <p:nvPr/>
        </p:nvSpPr>
        <p:spPr>
          <a:xfrm>
            <a:off x="758190" y="2602865"/>
            <a:ext cx="6700520" cy="222440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200000"/>
              </a:lnSpc>
            </a:pPr>
            <a:endParaRPr lang="en-US" altLang="en-US" sz="100" dirty="0">
              <a:solidFill>
                <a:schemeClr val="tx1"/>
              </a:solidFill>
            </a:endParaRPr>
          </a:p>
          <a:p>
            <a:pPr marL="12700" algn="l" rtl="0" eaLnBrk="0">
              <a:lnSpc>
                <a:spcPct val="200000"/>
              </a:lnSpc>
            </a:pPr>
            <a:r>
              <a:rPr sz="2000" spc="12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● </a:t>
            </a:r>
            <a:r>
              <a:rPr sz="2700" spc="12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产业选择必须考虑城市的区域经济定</a:t>
            </a:r>
            <a:r>
              <a:rPr sz="2700" spc="7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位</a:t>
            </a:r>
            <a:endParaRPr lang="en-US" altLang="en-US" sz="2700" dirty="0">
              <a:solidFill>
                <a:schemeClr val="tx1"/>
              </a:solidFill>
            </a:endParaRPr>
          </a:p>
          <a:p>
            <a:pPr algn="l" rtl="0" eaLnBrk="0">
              <a:lnSpc>
                <a:spcPct val="200000"/>
              </a:lnSpc>
            </a:pPr>
            <a:endParaRPr lang="en-US" altLang="en-US" sz="700" dirty="0">
              <a:solidFill>
                <a:schemeClr val="tx1"/>
              </a:solidFill>
            </a:endParaRPr>
          </a:p>
          <a:p>
            <a:pPr algn="l" rtl="0" eaLnBrk="0">
              <a:lnSpc>
                <a:spcPct val="200000"/>
              </a:lnSpc>
            </a:pPr>
            <a:endParaRPr lang="en-US" altLang="en-US" sz="100" dirty="0">
              <a:solidFill>
                <a:schemeClr val="tx1"/>
              </a:solidFill>
            </a:endParaRPr>
          </a:p>
          <a:p>
            <a:pPr marL="12700" algn="l" rtl="0" eaLnBrk="0">
              <a:lnSpc>
                <a:spcPct val="200000"/>
              </a:lnSpc>
            </a:pPr>
            <a:r>
              <a:rPr sz="2000" spc="12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● </a:t>
            </a:r>
            <a:r>
              <a:rPr sz="2700" spc="12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产业集群与整体区域经济的外部关</a:t>
            </a:r>
            <a:r>
              <a:rPr sz="2700" spc="9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系</a:t>
            </a:r>
            <a:endParaRPr lang="en-US" altLang="en-US" sz="2700" spc="90" dirty="0">
              <a:solidFill>
                <a:schemeClr val="tx1">
                  <a:alpha val="100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box 109"/>
          <p:cNvSpPr/>
          <p:nvPr/>
        </p:nvSpPr>
        <p:spPr>
          <a:xfrm>
            <a:off x="597535" y="2426335"/>
            <a:ext cx="8117205" cy="286956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50000"/>
              </a:lnSpc>
            </a:pPr>
            <a:endParaRPr lang="en-US" altLang="en-US" sz="100" dirty="0">
              <a:solidFill>
                <a:schemeClr val="tx1"/>
              </a:solidFill>
            </a:endParaRPr>
          </a:p>
          <a:p>
            <a:pPr marL="12700" algn="l" rtl="0" eaLnBrk="0">
              <a:lnSpc>
                <a:spcPct val="150000"/>
              </a:lnSpc>
            </a:pPr>
            <a:r>
              <a:rPr sz="2000" spc="-8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●    </a:t>
            </a:r>
            <a:r>
              <a:rPr sz="2700" spc="-8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(一)  开放式街区</a:t>
            </a:r>
            <a:r>
              <a:rPr lang="zh-CN" sz="2700" spc="-8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：</a:t>
            </a:r>
            <a:r>
              <a:rPr sz="2700" spc="-8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(上海石库门 、  南</a:t>
            </a:r>
            <a:r>
              <a:rPr sz="2700" spc="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京老门</a:t>
            </a:r>
            <a:r>
              <a:rPr sz="2700" spc="-2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东</a:t>
            </a:r>
            <a:r>
              <a:rPr sz="2700" spc="-1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)</a:t>
            </a:r>
            <a:endParaRPr lang="en-US" altLang="en-US" sz="2700" spc="-10" dirty="0">
              <a:solidFill>
                <a:schemeClr val="tx1">
                  <a:alpha val="100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10" name="textbox 110"/>
          <p:cNvSpPr/>
          <p:nvPr/>
        </p:nvSpPr>
        <p:spPr>
          <a:xfrm>
            <a:off x="597535" y="3299460"/>
            <a:ext cx="6351270" cy="132715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50000"/>
              </a:lnSpc>
            </a:pPr>
            <a:endParaRPr lang="en-US" altLang="en-US" sz="100" dirty="0">
              <a:solidFill>
                <a:schemeClr val="tx1"/>
              </a:solidFill>
            </a:endParaRPr>
          </a:p>
          <a:p>
            <a:pPr marL="12700" algn="l" rtl="0" eaLnBrk="0">
              <a:lnSpc>
                <a:spcPct val="150000"/>
              </a:lnSpc>
            </a:pPr>
            <a:r>
              <a:rPr sz="2000" spc="-6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●    </a:t>
            </a:r>
            <a:r>
              <a:rPr sz="2700" spc="-6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(二)  集中园区式  ( </a:t>
            </a:r>
            <a:r>
              <a:rPr sz="2700" spc="-60" dirty="0">
                <a:solidFill>
                  <a:schemeClr val="tx1">
                    <a:alpha val="100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798 </a:t>
            </a:r>
            <a:r>
              <a:rPr sz="2700" spc="-6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、  </a:t>
            </a:r>
            <a:r>
              <a:rPr sz="2700" spc="0" dirty="0">
                <a:solidFill>
                  <a:schemeClr val="tx1">
                    <a:alpha val="100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M</a:t>
            </a:r>
            <a:r>
              <a:rPr sz="2700" spc="-20" dirty="0">
                <a:solidFill>
                  <a:schemeClr val="tx1">
                    <a:alpha val="100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5</a:t>
            </a:r>
            <a:r>
              <a:rPr sz="2700" spc="0" dirty="0">
                <a:solidFill>
                  <a:schemeClr val="tx1">
                    <a:alpha val="100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0</a:t>
            </a:r>
            <a:r>
              <a:rPr sz="2700" spc="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)</a:t>
            </a:r>
            <a:endParaRPr lang="en-US" altLang="en-US" sz="2700" dirty="0">
              <a:solidFill>
                <a:schemeClr val="tx1"/>
              </a:solidFill>
            </a:endParaRPr>
          </a:p>
          <a:p>
            <a:pPr marL="12700" algn="l" rtl="0" eaLnBrk="0">
              <a:lnSpc>
                <a:spcPct val="150000"/>
              </a:lnSpc>
              <a:spcBef>
                <a:spcPts val="655"/>
              </a:spcBef>
            </a:pPr>
            <a:r>
              <a:rPr sz="2000" spc="10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●   </a:t>
            </a:r>
            <a:r>
              <a:rPr sz="2700" spc="10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(三) 开放式城市片区   (伦敦西</a:t>
            </a:r>
            <a:r>
              <a:rPr sz="2700" spc="4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区</a:t>
            </a:r>
            <a:r>
              <a:rPr sz="2700" spc="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)</a:t>
            </a:r>
            <a:endParaRPr lang="en-US" altLang="en-US" sz="2700" spc="0" dirty="0">
              <a:solidFill>
                <a:schemeClr val="tx1">
                  <a:alpha val="100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13" name="textbox 113"/>
          <p:cNvSpPr/>
          <p:nvPr/>
        </p:nvSpPr>
        <p:spPr>
          <a:xfrm>
            <a:off x="811301" y="1341145"/>
            <a:ext cx="6875780" cy="52006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4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3000"/>
              </a:lnSpc>
            </a:pPr>
            <a:r>
              <a:rPr lang="zh-CN" altLang="en-US" sz="3500" dirty="0"/>
              <a:t>三、城市文化产业集群发展的</a:t>
            </a:r>
            <a:r>
              <a:rPr lang="zh-CN" altLang="en-US" sz="3500" dirty="0"/>
              <a:t>形态</a:t>
            </a:r>
            <a:endParaRPr lang="zh-CN" altLang="en-US" sz="35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textbox 116"/>
          <p:cNvSpPr/>
          <p:nvPr/>
        </p:nvSpPr>
        <p:spPr>
          <a:xfrm>
            <a:off x="509905" y="1978660"/>
            <a:ext cx="8124190" cy="355981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50000"/>
              </a:lnSpc>
            </a:pPr>
            <a:endParaRPr lang="en-US" altLang="en-US" sz="100" dirty="0">
              <a:solidFill>
                <a:schemeClr val="tx1"/>
              </a:solidFill>
            </a:endParaRPr>
          </a:p>
          <a:p>
            <a:pPr marL="13335" algn="l" rtl="0" eaLnBrk="0">
              <a:lnSpc>
                <a:spcPct val="150000"/>
              </a:lnSpc>
            </a:pPr>
            <a:r>
              <a:rPr sz="2700" spc="-21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一 、  区位选择</a:t>
            </a:r>
            <a:endParaRPr lang="en-US" altLang="en-US" sz="2700" dirty="0">
              <a:solidFill>
                <a:schemeClr val="tx1"/>
              </a:solidFill>
            </a:endParaRPr>
          </a:p>
          <a:p>
            <a:pPr marL="255270" algn="l" rtl="0" eaLnBrk="0">
              <a:lnSpc>
                <a:spcPct val="150000"/>
              </a:lnSpc>
              <a:spcBef>
                <a:spcPts val="930"/>
              </a:spcBef>
            </a:pPr>
            <a:r>
              <a:rPr sz="2700" spc="-4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(一) 文化创意资源丰富区域  (人才资</a:t>
            </a:r>
            <a:r>
              <a:rPr sz="2700" spc="-2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源</a:t>
            </a:r>
            <a:r>
              <a:rPr lang="zh-CN" sz="2700" spc="-2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、</a:t>
            </a:r>
            <a:r>
              <a:rPr sz="2700" spc="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区域</a:t>
            </a:r>
            <a:r>
              <a:rPr sz="2700" spc="-11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公共文化设施资源、文化科技资源、文化资</a:t>
            </a:r>
            <a:r>
              <a:rPr sz="2700" spc="-9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源</a:t>
            </a:r>
            <a:r>
              <a:rPr sz="2700" spc="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禀</a:t>
            </a:r>
            <a:r>
              <a:rPr sz="2700" spc="11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赋与所选择产业集群的适配度) </a:t>
            </a:r>
            <a:endParaRPr lang="en-US" altLang="en-US" sz="2700" dirty="0">
              <a:solidFill>
                <a:schemeClr val="tx1"/>
              </a:solidFill>
            </a:endParaRPr>
          </a:p>
          <a:p>
            <a:pPr marL="255270" algn="l" rtl="0" eaLnBrk="0">
              <a:lnSpc>
                <a:spcPct val="150000"/>
              </a:lnSpc>
              <a:spcBef>
                <a:spcPts val="470"/>
              </a:spcBef>
            </a:pPr>
            <a:r>
              <a:rPr sz="2700" spc="5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(二) 制度政策条件完善的区</a:t>
            </a:r>
            <a:r>
              <a:rPr sz="2700" spc="3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域</a:t>
            </a:r>
            <a:endParaRPr sz="2700" spc="30" dirty="0">
              <a:solidFill>
                <a:schemeClr val="tx1">
                  <a:alpha val="100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pPr marL="255270" algn="l" rtl="0" eaLnBrk="0">
              <a:lnSpc>
                <a:spcPct val="150000"/>
              </a:lnSpc>
              <a:spcBef>
                <a:spcPts val="470"/>
              </a:spcBef>
            </a:pPr>
            <a:r>
              <a:rPr sz="2700" spc="10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(三) 经济与地理交通区位条件较好</a:t>
            </a:r>
            <a:endParaRPr lang="en-US" altLang="en-US" sz="2700" spc="20" dirty="0">
              <a:solidFill>
                <a:schemeClr val="tx1">
                  <a:alpha val="100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19" name="textbox 119"/>
          <p:cNvSpPr/>
          <p:nvPr/>
        </p:nvSpPr>
        <p:spPr>
          <a:xfrm>
            <a:off x="881405" y="537870"/>
            <a:ext cx="7004684" cy="51879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7000"/>
              </a:lnSpc>
            </a:pPr>
            <a:endParaRPr lang="zh-CN" altLang="en-US" sz="3500" spc="90" dirty="0">
              <a:ln w="13075" cap="flat" cmpd="sng">
                <a:solidFill>
                  <a:srgbClr val="006666">
                    <a:alpha val="100000"/>
                  </a:srgbClr>
                </a:solidFill>
                <a:prstDash val="solid"/>
                <a:bevel/>
              </a:ln>
              <a:solidFill>
                <a:srgbClr val="006666">
                  <a:alpha val="100000"/>
                </a:srgbClr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5975" y="1175385"/>
            <a:ext cx="58331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第四节</a:t>
            </a:r>
            <a:r>
              <a:rPr lang="en-US" altLang="zh-CN" sz="2800" b="1"/>
              <a:t> </a:t>
            </a:r>
            <a:r>
              <a:rPr lang="zh-CN" altLang="en-US" sz="2800" b="1"/>
              <a:t>文化产业园区的建设与管理</a:t>
            </a:r>
            <a:endParaRPr lang="zh-CN" altLang="en-US" sz="2800" b="1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3009" name="标题 8193"/>
          <p:cNvSpPr>
            <a:spLocks noGrp="1"/>
          </p:cNvSpPr>
          <p:nvPr>
            <p:ph type="title"/>
          </p:nvPr>
        </p:nvSpPr>
        <p:spPr>
          <a:xfrm>
            <a:off x="501650" y="597535"/>
            <a:ext cx="8140700" cy="749300"/>
          </a:xfrm>
        </p:spPr>
        <p:txBody>
          <a:bodyPr lIns="101600" tIns="38100" rIns="76200" bIns="38100" rtlCol="0" anchor="b" anchorCtr="0">
            <a:noAutofit/>
          </a:bodyPr>
          <a:p>
            <a:pPr indent="0" defTabSz="685800" fontAlgn="auto">
              <a:buNone/>
            </a:pPr>
            <a:r>
              <a:rPr lang="zh-CN" altLang="en-US" sz="3200" strike="noStrike" kern="1200" spc="200" normalizeH="0" baseline="0" noProof="1" dirty="0">
                <a:latin typeface="微软雅黑" charset="-122"/>
                <a:ea typeface="微软雅黑" charset="-122"/>
                <a:cs typeface="+mj-cs"/>
                <a:sym typeface="微软雅黑" charset="-122"/>
              </a:rPr>
              <a:t> 第一节</a:t>
            </a:r>
            <a:r>
              <a:rPr lang="en-US" altLang="zh-CN" sz="3200" strike="noStrike" kern="1200" spc="200" normalizeH="0" baseline="0" noProof="1" dirty="0">
                <a:latin typeface="微软雅黑" charset="-122"/>
                <a:ea typeface="微软雅黑" charset="-122"/>
                <a:cs typeface="+mj-cs"/>
                <a:sym typeface="微软雅黑" charset="-122"/>
              </a:rPr>
              <a:t> </a:t>
            </a:r>
            <a:r>
              <a:rPr sz="3200" strike="noStrike" kern="1200" spc="200" normalizeH="0" baseline="0" noProof="1" dirty="0">
                <a:latin typeface="微软雅黑" charset="-122"/>
                <a:ea typeface="微软雅黑" charset="-122"/>
                <a:cs typeface="+mj-cs"/>
                <a:sym typeface="微软雅黑" charset="-122"/>
              </a:rPr>
              <a:t>产业集群的</a:t>
            </a:r>
            <a:r>
              <a:rPr sz="3200" strike="noStrike" kern="1200" spc="200" normalizeH="0" baseline="0" noProof="1" dirty="0">
                <a:latin typeface="微软雅黑" charset="-122"/>
                <a:ea typeface="微软雅黑" charset="-122"/>
                <a:cs typeface="+mj-cs"/>
                <a:sym typeface="微软雅黑" charset="-122"/>
              </a:rPr>
              <a:t>概念</a:t>
            </a:r>
            <a:endParaRPr sz="3200" strike="noStrike" kern="1200" spc="200" normalizeH="0" baseline="0" noProof="1" dirty="0">
              <a:latin typeface="微软雅黑" charset="-122"/>
              <a:ea typeface="微软雅黑" charset="-122"/>
              <a:cs typeface="+mj-cs"/>
              <a:sym typeface="微软雅黑" charset="-122"/>
            </a:endParaRPr>
          </a:p>
        </p:txBody>
      </p:sp>
      <p:sp>
        <p:nvSpPr>
          <p:cNvPr id="43010" name="文本占位符 8194"/>
          <p:cNvSpPr>
            <a:spLocks noGrp="1"/>
          </p:cNvSpPr>
          <p:nvPr>
            <p:ph idx="1"/>
          </p:nvPr>
        </p:nvSpPr>
        <p:spPr>
          <a:xfrm>
            <a:off x="501650" y="1587500"/>
            <a:ext cx="8256905" cy="4752975"/>
          </a:xfrm>
        </p:spPr>
        <p:txBody>
          <a:bodyPr lIns="101600" tIns="0" rIns="82550" bIns="0" rtlCol="0" anchor="t">
            <a:noAutofit/>
          </a:bodyPr>
          <a:p>
            <a:pPr defTabSz="685800" fontAlgn="auto">
              <a:buFont typeface="Arial" panose="020B0604020202020204" pitchFamily="34" charset="0"/>
              <a:buNone/>
            </a:pPr>
            <a:r>
              <a:rPr lang="zh-CN" altLang="en-US" sz="2400" strike="noStrike" kern="1200" spc="150" normalizeH="0" baseline="0" noProof="1" dirty="0">
                <a:latin typeface="微软雅黑" charset="-122"/>
                <a:ea typeface="微软雅黑" charset="-122"/>
                <a:cs typeface="+mn-cs"/>
                <a:sym typeface="微软雅黑" charset="-122"/>
              </a:rPr>
              <a:t>一、</a:t>
            </a:r>
            <a:r>
              <a:rPr lang="zh-CN" altLang="en-US" sz="2400" strike="noStrike" kern="1200" spc="150" normalizeH="0" baseline="0" noProof="1" dirty="0">
                <a:latin typeface="微软雅黑" charset="-122"/>
                <a:ea typeface="微软雅黑" charset="-122"/>
                <a:cs typeface="+mn-cs"/>
                <a:sym typeface="微软雅黑" charset="-122"/>
              </a:rPr>
              <a:t>概念</a:t>
            </a:r>
            <a:endParaRPr lang="zh-CN" altLang="en-US" sz="2400" strike="noStrike" kern="1200" spc="150" normalizeH="0" baseline="0" noProof="1" dirty="0">
              <a:latin typeface="微软雅黑" charset="-122"/>
              <a:ea typeface="微软雅黑" charset="-122"/>
              <a:cs typeface="+mn-cs"/>
              <a:sym typeface="微软雅黑" charset="-122"/>
            </a:endParaRPr>
          </a:p>
          <a:p>
            <a:pPr algn="just" defTabSz="685800" fontAlgn="auto">
              <a:buFont typeface="Arial" panose="020B0604020202020204" pitchFamily="34" charset="0"/>
              <a:buNone/>
            </a:pPr>
            <a:r>
              <a:rPr lang="en-US" altLang="zh-CN" sz="2400" spc="90">
                <a:solidFill>
                  <a:srgbClr val="003366">
                    <a:alpha val="100000"/>
                  </a:srgbClr>
                </a:solidFill>
                <a:latin typeface="微软雅黑"/>
                <a:ea typeface="微软雅黑"/>
                <a:cs typeface="微软雅黑"/>
                <a:sym typeface="+mn-ea"/>
              </a:rPr>
              <a:t> </a:t>
            </a:r>
            <a:r>
              <a:rPr sz="2400" spc="9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由某一产业领域相关的相互之间具有密切</a:t>
            </a:r>
            <a:r>
              <a:rPr sz="2400" spc="7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联</a:t>
            </a:r>
            <a:r>
              <a:rPr sz="2400" spc="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系的</a:t>
            </a:r>
            <a:r>
              <a:rPr sz="2400" spc="11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企业及其他相应机构组成的有机整体</a:t>
            </a:r>
            <a:r>
              <a:rPr sz="2400" spc="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。</a:t>
            </a:r>
            <a:endParaRPr lang="zh-CN" altLang="en-US" sz="2400" strike="noStrike" kern="1200" spc="0" normalizeH="0" baseline="0" noProof="1" dirty="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微软雅黑"/>
              <a:ea typeface="微软雅黑"/>
              <a:cs typeface="微软雅黑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textbox 122"/>
          <p:cNvSpPr/>
          <p:nvPr/>
        </p:nvSpPr>
        <p:spPr>
          <a:xfrm>
            <a:off x="903655" y="2426223"/>
            <a:ext cx="7446644" cy="176593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50000"/>
              </a:lnSpc>
            </a:pPr>
            <a:endParaRPr lang="en-US" altLang="en-US" sz="100" dirty="0">
              <a:solidFill>
                <a:schemeClr val="tx1"/>
              </a:solidFill>
            </a:endParaRPr>
          </a:p>
          <a:p>
            <a:pPr marL="338455" indent="-325755" algn="l" rtl="0" eaLnBrk="0">
              <a:lnSpc>
                <a:spcPct val="150000"/>
              </a:lnSpc>
            </a:pPr>
            <a:r>
              <a:rPr sz="2000" spc="-3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● </a:t>
            </a:r>
            <a:r>
              <a:rPr sz="2700" spc="-3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定位时，必须有鲜明的主题，要与其</a:t>
            </a:r>
            <a:r>
              <a:rPr sz="2700" spc="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所处区域 </a:t>
            </a:r>
            <a:r>
              <a:rPr sz="2700" spc="11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和城市总体定位一致</a:t>
            </a:r>
            <a:r>
              <a:rPr sz="2700" spc="1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700" dirty="0">
              <a:solidFill>
                <a:schemeClr val="tx1"/>
              </a:solidFill>
            </a:endParaRPr>
          </a:p>
          <a:p>
            <a:pPr algn="l" rtl="0" eaLnBrk="0">
              <a:lnSpc>
                <a:spcPct val="150000"/>
              </a:lnSpc>
            </a:pPr>
            <a:endParaRPr lang="en-US" altLang="en-US" sz="700" dirty="0">
              <a:solidFill>
                <a:schemeClr val="tx1"/>
              </a:solidFill>
            </a:endParaRPr>
          </a:p>
          <a:p>
            <a:pPr marL="338455" indent="-325755" algn="l" rtl="0" eaLnBrk="0">
              <a:lnSpc>
                <a:spcPct val="150000"/>
              </a:lnSpc>
              <a:spcBef>
                <a:spcPts val="5"/>
              </a:spcBef>
            </a:pPr>
            <a:r>
              <a:rPr sz="2000" spc="4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● </a:t>
            </a:r>
            <a:r>
              <a:rPr sz="2700" spc="4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在选择主导产业集群的类型基础上，选择产</a:t>
            </a:r>
            <a:r>
              <a:rPr sz="2700" spc="2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业</a:t>
            </a:r>
            <a:r>
              <a:rPr sz="2700" spc="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700" spc="11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定位</a:t>
            </a:r>
            <a:r>
              <a:rPr sz="2700" spc="8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700" spc="80" dirty="0">
              <a:solidFill>
                <a:schemeClr val="tx1">
                  <a:alpha val="100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24" name="textbox 124"/>
          <p:cNvSpPr/>
          <p:nvPr/>
        </p:nvSpPr>
        <p:spPr>
          <a:xfrm>
            <a:off x="808558" y="1341602"/>
            <a:ext cx="7336155" cy="51689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5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2000"/>
              </a:lnSpc>
            </a:pPr>
            <a:r>
              <a:rPr lang="zh-CN" altLang="en-US" sz="3500" dirty="0"/>
              <a:t>二、文化产业园区的产业选择与</a:t>
            </a:r>
            <a:r>
              <a:rPr lang="zh-CN" altLang="en-US" sz="3500" dirty="0"/>
              <a:t>定位</a:t>
            </a:r>
            <a:endParaRPr lang="zh-CN" altLang="en-US" sz="35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extbox 128"/>
          <p:cNvSpPr/>
          <p:nvPr/>
        </p:nvSpPr>
        <p:spPr>
          <a:xfrm>
            <a:off x="903605" y="2426335"/>
            <a:ext cx="7985125" cy="280733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50000"/>
              </a:lnSpc>
            </a:pPr>
            <a:endParaRPr lang="en-US" altLang="en-US" sz="100" dirty="0">
              <a:solidFill>
                <a:schemeClr val="tx1"/>
              </a:solidFill>
            </a:endParaRPr>
          </a:p>
          <a:p>
            <a:pPr marL="334010" indent="-321310" algn="l" rtl="0" eaLnBrk="0">
              <a:lnSpc>
                <a:spcPct val="150000"/>
              </a:lnSpc>
            </a:pPr>
            <a:r>
              <a:rPr sz="2700" spc="2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(一)  总体功能区划</a:t>
            </a:r>
            <a:r>
              <a:rPr lang="zh-CN" sz="2700" spc="2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：</a:t>
            </a:r>
            <a:r>
              <a:rPr sz="2700" spc="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根据园区主题所确定的</a:t>
            </a:r>
            <a:r>
              <a:rPr sz="2700" spc="11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产业生产活动在地理空间上加以布</a:t>
            </a:r>
            <a:r>
              <a:rPr sz="2700" spc="8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局</a:t>
            </a:r>
            <a:r>
              <a:rPr sz="2700" spc="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700" dirty="0">
              <a:solidFill>
                <a:schemeClr val="tx1"/>
              </a:solidFill>
            </a:endParaRPr>
          </a:p>
          <a:p>
            <a:pPr marL="335280" indent="-322580" algn="l" rtl="0" eaLnBrk="0">
              <a:lnSpc>
                <a:spcPct val="150000"/>
              </a:lnSpc>
              <a:spcBef>
                <a:spcPts val="915"/>
              </a:spcBef>
            </a:pPr>
            <a:r>
              <a:rPr sz="2700" spc="2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(二)  基础公共设施：</a:t>
            </a:r>
            <a:r>
              <a:rPr sz="2700" spc="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支撑园区发展的重要公</a:t>
            </a:r>
            <a:r>
              <a:rPr sz="2700" spc="11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共功能</a:t>
            </a:r>
            <a:r>
              <a:rPr sz="2700" spc="9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700" dirty="0">
              <a:solidFill>
                <a:schemeClr val="tx1"/>
              </a:solidFill>
            </a:endParaRPr>
          </a:p>
          <a:p>
            <a:pPr marL="12700" algn="l" rtl="0" eaLnBrk="0">
              <a:lnSpc>
                <a:spcPct val="150000"/>
              </a:lnSpc>
              <a:spcBef>
                <a:spcPts val="1100"/>
              </a:spcBef>
            </a:pPr>
            <a:r>
              <a:rPr sz="2700" spc="10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(三)  配套生活设</a:t>
            </a:r>
            <a:r>
              <a:rPr sz="2700" spc="4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施</a:t>
            </a:r>
            <a:endParaRPr sz="2700" spc="40" dirty="0">
              <a:solidFill>
                <a:schemeClr val="tx1">
                  <a:alpha val="100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pPr marL="12700" algn="l" rtl="0" eaLnBrk="0">
              <a:lnSpc>
                <a:spcPct val="150000"/>
              </a:lnSpc>
              <a:spcBef>
                <a:spcPts val="1100"/>
              </a:spcBef>
            </a:pPr>
            <a:r>
              <a:rPr sz="2700" spc="11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(四)  区域通路规</a:t>
            </a:r>
            <a:r>
              <a:rPr sz="2700" spc="1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划</a:t>
            </a:r>
            <a:endParaRPr lang="en-US" altLang="en-US" sz="2700" spc="10" dirty="0">
              <a:solidFill>
                <a:schemeClr val="tx1">
                  <a:alpha val="100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31" name="textbox 131"/>
          <p:cNvSpPr/>
          <p:nvPr/>
        </p:nvSpPr>
        <p:spPr>
          <a:xfrm>
            <a:off x="811301" y="1343888"/>
            <a:ext cx="5960109" cy="51371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67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2000"/>
              </a:lnSpc>
            </a:pPr>
            <a:r>
              <a:rPr lang="zh-CN" altLang="en-US" sz="3500" dirty="0"/>
              <a:t>三、文化产业园区的功能</a:t>
            </a:r>
            <a:r>
              <a:rPr lang="zh-CN" altLang="en-US" sz="3500" dirty="0"/>
              <a:t>规划</a:t>
            </a:r>
            <a:endParaRPr lang="zh-CN" altLang="en-US" sz="35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extbox 135"/>
          <p:cNvSpPr/>
          <p:nvPr/>
        </p:nvSpPr>
        <p:spPr>
          <a:xfrm>
            <a:off x="903605" y="2430145"/>
            <a:ext cx="7458075" cy="283337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1000"/>
              </a:lnSpc>
            </a:pPr>
            <a:endParaRPr lang="en-US" altLang="en-US" sz="100" dirty="0">
              <a:solidFill>
                <a:schemeClr val="tx1"/>
              </a:solidFill>
            </a:endParaRPr>
          </a:p>
          <a:p>
            <a:pPr marL="12700" algn="l" rtl="0" eaLnBrk="0">
              <a:lnSpc>
                <a:spcPct val="92000"/>
              </a:lnSpc>
            </a:pPr>
            <a:r>
              <a:rPr sz="2000" spc="8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●  </a:t>
            </a:r>
            <a:r>
              <a:rPr sz="2700" spc="8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自下而上的自发</a:t>
            </a:r>
            <a:r>
              <a:rPr sz="2700" spc="4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形</a:t>
            </a:r>
            <a:r>
              <a:rPr sz="2700" spc="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成</a:t>
            </a:r>
            <a:endParaRPr lang="en-US" altLang="en-US" sz="2700" dirty="0">
              <a:solidFill>
                <a:schemeClr val="tx1"/>
              </a:solidFill>
            </a:endParaRPr>
          </a:p>
          <a:p>
            <a:pPr marL="12700" algn="l" rtl="0" eaLnBrk="0">
              <a:lnSpc>
                <a:spcPct val="93000"/>
              </a:lnSpc>
              <a:spcBef>
                <a:spcPts val="990"/>
              </a:spcBef>
            </a:pPr>
            <a:r>
              <a:rPr sz="2000" spc="8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●  </a:t>
            </a:r>
            <a:r>
              <a:rPr sz="2700" spc="8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自上而下的政府</a:t>
            </a:r>
            <a:r>
              <a:rPr sz="2700" spc="4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引</a:t>
            </a:r>
            <a:r>
              <a:rPr sz="2700" spc="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导</a:t>
            </a:r>
            <a:endParaRPr lang="en-US" altLang="en-US" sz="2700" dirty="0">
              <a:solidFill>
                <a:schemeClr val="tx1"/>
              </a:solidFill>
            </a:endParaRPr>
          </a:p>
          <a:p>
            <a:pPr algn="l" rtl="0" eaLnBrk="0">
              <a:lnSpc>
                <a:spcPct val="112000"/>
              </a:lnSpc>
            </a:pPr>
            <a:endParaRPr lang="en-US" altLang="en-US" sz="700" dirty="0">
              <a:solidFill>
                <a:schemeClr val="tx1"/>
              </a:solidFill>
            </a:endParaRPr>
          </a:p>
          <a:p>
            <a:pPr marL="12700" algn="l" rtl="0" eaLnBrk="0">
              <a:lnSpc>
                <a:spcPct val="91000"/>
              </a:lnSpc>
              <a:spcBef>
                <a:spcPts val="0"/>
              </a:spcBef>
            </a:pPr>
            <a:r>
              <a:rPr sz="2000" spc="17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● </a:t>
            </a:r>
            <a:r>
              <a:rPr lang="en-US" sz="2000" spc="17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700" spc="17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混合</a:t>
            </a:r>
            <a:r>
              <a:rPr sz="2700" spc="15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型</a:t>
            </a:r>
            <a:endParaRPr lang="en-US" altLang="en-US" sz="2700" spc="150" dirty="0">
              <a:solidFill>
                <a:schemeClr val="tx1">
                  <a:alpha val="100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38" name="textbox 138"/>
          <p:cNvSpPr/>
          <p:nvPr/>
        </p:nvSpPr>
        <p:spPr>
          <a:xfrm>
            <a:off x="846963" y="1343888"/>
            <a:ext cx="3635375" cy="51498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3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2000"/>
              </a:lnSpc>
            </a:pPr>
            <a:endParaRPr lang="en-US" altLang="en-US" sz="3500" dirty="0"/>
          </a:p>
        </p:txBody>
      </p:sp>
      <p:sp>
        <p:nvSpPr>
          <p:cNvPr id="139" name="textbox 139"/>
          <p:cNvSpPr/>
          <p:nvPr/>
        </p:nvSpPr>
        <p:spPr>
          <a:xfrm>
            <a:off x="4500498" y="1341602"/>
            <a:ext cx="2270760" cy="51752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1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2000"/>
              </a:lnSpc>
            </a:pPr>
            <a:endParaRPr lang="en-US" altLang="en-US" sz="3500" dirty="0"/>
          </a:p>
        </p:txBody>
      </p:sp>
      <p:sp>
        <p:nvSpPr>
          <p:cNvPr id="3" name="文本框 2"/>
          <p:cNvSpPr txBox="1"/>
          <p:nvPr/>
        </p:nvSpPr>
        <p:spPr>
          <a:xfrm>
            <a:off x="815975" y="840105"/>
            <a:ext cx="62566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四、文化产业园区的形成模式</a:t>
            </a:r>
            <a:endParaRPr lang="zh-CN" altLang="en-US" sz="3200" b="1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textbox 142"/>
          <p:cNvSpPr/>
          <p:nvPr/>
        </p:nvSpPr>
        <p:spPr>
          <a:xfrm>
            <a:off x="539750" y="2225675"/>
            <a:ext cx="8277225" cy="397383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6000"/>
              </a:lnSpc>
            </a:pPr>
            <a:endParaRPr lang="en-US" altLang="en-US" sz="100" dirty="0">
              <a:solidFill>
                <a:schemeClr val="tx1"/>
              </a:solidFill>
            </a:endParaRPr>
          </a:p>
          <a:p>
            <a:pPr marL="12700" algn="l" rtl="0" eaLnBrk="0">
              <a:lnSpc>
                <a:spcPct val="92000"/>
              </a:lnSpc>
            </a:pPr>
            <a:r>
              <a:rPr sz="2000" spc="14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● </a:t>
            </a:r>
            <a:r>
              <a:rPr sz="2700" spc="14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依托本地的资源优</a:t>
            </a:r>
            <a:r>
              <a:rPr sz="2700" spc="3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势</a:t>
            </a:r>
            <a:endParaRPr lang="en-US" altLang="en-US" sz="2700" dirty="0">
              <a:solidFill>
                <a:schemeClr val="tx1"/>
              </a:solidFill>
            </a:endParaRPr>
          </a:p>
          <a:p>
            <a:pPr marL="12700" algn="l" rtl="0" eaLnBrk="0">
              <a:lnSpc>
                <a:spcPct val="94000"/>
              </a:lnSpc>
              <a:spcBef>
                <a:spcPts val="950"/>
              </a:spcBef>
            </a:pPr>
            <a:r>
              <a:rPr sz="2000" spc="13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● </a:t>
            </a:r>
            <a:r>
              <a:rPr sz="2700" spc="13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对文化资源集群和科学有效</a:t>
            </a:r>
            <a:r>
              <a:rPr sz="2700" spc="11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开</a:t>
            </a:r>
            <a:r>
              <a:rPr sz="2700" spc="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发</a:t>
            </a:r>
            <a:endParaRPr lang="en-US" altLang="en-US" sz="2700" dirty="0">
              <a:solidFill>
                <a:schemeClr val="tx1"/>
              </a:solidFill>
            </a:endParaRPr>
          </a:p>
          <a:p>
            <a:pPr marL="12700" algn="l" rtl="0" eaLnBrk="0">
              <a:lnSpc>
                <a:spcPct val="93000"/>
              </a:lnSpc>
              <a:spcBef>
                <a:spcPts val="940"/>
              </a:spcBef>
            </a:pPr>
            <a:r>
              <a:rPr sz="2000" spc="13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● </a:t>
            </a:r>
            <a:r>
              <a:rPr sz="2700" spc="13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注意打造主导产业及其产业</a:t>
            </a:r>
            <a:r>
              <a:rPr sz="2700" spc="1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链</a:t>
            </a:r>
            <a:endParaRPr lang="en-US" altLang="en-US" sz="2700" dirty="0">
              <a:solidFill>
                <a:schemeClr val="tx1"/>
              </a:solidFill>
            </a:endParaRPr>
          </a:p>
          <a:p>
            <a:pPr marL="338455" indent="-325755" algn="l" rtl="0" eaLnBrk="0">
              <a:lnSpc>
                <a:spcPct val="98000"/>
              </a:lnSpc>
              <a:spcBef>
                <a:spcPts val="925"/>
              </a:spcBef>
            </a:pPr>
            <a:r>
              <a:rPr sz="2000" spc="-3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● </a:t>
            </a:r>
            <a:r>
              <a:rPr sz="2700" spc="-3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率先完成相关基础设施、交易市场、</a:t>
            </a:r>
            <a:r>
              <a:rPr sz="2700" spc="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政策配套</a:t>
            </a:r>
            <a:r>
              <a:rPr sz="2700" spc="6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和服</a:t>
            </a:r>
            <a:r>
              <a:rPr sz="2700" spc="5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务</a:t>
            </a:r>
            <a:endParaRPr lang="en-US" altLang="en-US" sz="2700" dirty="0">
              <a:solidFill>
                <a:schemeClr val="tx1"/>
              </a:solidFill>
            </a:endParaRPr>
          </a:p>
          <a:p>
            <a:pPr marL="12700" algn="l" rtl="0" eaLnBrk="0">
              <a:lnSpc>
                <a:spcPct val="92000"/>
              </a:lnSpc>
              <a:spcBef>
                <a:spcPts val="1015"/>
              </a:spcBef>
            </a:pPr>
            <a:r>
              <a:rPr sz="2000" spc="14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● </a:t>
            </a:r>
            <a:r>
              <a:rPr sz="2700" spc="14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总体规划分步实</a:t>
            </a:r>
            <a:r>
              <a:rPr sz="2700" spc="7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施</a:t>
            </a:r>
            <a:endParaRPr lang="en-US" altLang="en-US" sz="2700" dirty="0">
              <a:solidFill>
                <a:schemeClr val="tx1"/>
              </a:solidFill>
            </a:endParaRPr>
          </a:p>
          <a:p>
            <a:pPr algn="l" rtl="0" eaLnBrk="0">
              <a:lnSpc>
                <a:spcPct val="112000"/>
              </a:lnSpc>
            </a:pPr>
            <a:endParaRPr lang="en-US" altLang="en-US" sz="700" dirty="0">
              <a:solidFill>
                <a:schemeClr val="tx1"/>
              </a:solidFill>
            </a:endParaRPr>
          </a:p>
          <a:p>
            <a:pPr marL="330200" indent="-317500" algn="l" rtl="0" eaLnBrk="0">
              <a:lnSpc>
                <a:spcPct val="98000"/>
              </a:lnSpc>
              <a:spcBef>
                <a:spcPts val="5"/>
              </a:spcBef>
            </a:pPr>
            <a:r>
              <a:rPr sz="2000" spc="8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● </a:t>
            </a:r>
            <a:r>
              <a:rPr sz="2700" spc="8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重视园区的包装宣传、尽快形成园区概念</a:t>
            </a:r>
            <a:r>
              <a:rPr sz="2700" spc="5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和</a:t>
            </a:r>
            <a:r>
              <a:rPr sz="2700" spc="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形 </a:t>
            </a:r>
            <a:r>
              <a:rPr sz="2700" spc="30" dirty="0">
                <a:solidFill>
                  <a:schemeClr val="tx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象</a:t>
            </a:r>
            <a:endParaRPr lang="en-US" altLang="en-US" sz="2700" spc="30" dirty="0">
              <a:solidFill>
                <a:schemeClr val="tx1">
                  <a:alpha val="100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45" name="textbox 145"/>
          <p:cNvSpPr/>
          <p:nvPr/>
        </p:nvSpPr>
        <p:spPr>
          <a:xfrm>
            <a:off x="809929" y="1339773"/>
            <a:ext cx="5961379" cy="5238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9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3000"/>
              </a:lnSpc>
            </a:pPr>
            <a:r>
              <a:rPr lang="zh-CN" altLang="en-US" sz="3500" dirty="0"/>
              <a:t>五、建设文化产业园区的</a:t>
            </a:r>
            <a:r>
              <a:rPr lang="zh-CN" altLang="en-US" sz="3500" dirty="0"/>
              <a:t>要点</a:t>
            </a:r>
            <a:endParaRPr lang="zh-CN" altLang="en-US" sz="3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3009" name="标题 8193"/>
          <p:cNvSpPr>
            <a:spLocks noGrp="1"/>
          </p:cNvSpPr>
          <p:nvPr>
            <p:ph type="title"/>
          </p:nvPr>
        </p:nvSpPr>
        <p:spPr>
          <a:xfrm>
            <a:off x="501650" y="597535"/>
            <a:ext cx="8140700" cy="749300"/>
          </a:xfrm>
        </p:spPr>
        <p:txBody>
          <a:bodyPr lIns="101600" tIns="38100" rIns="76200" bIns="38100" rtlCol="0" anchor="b" anchorCtr="0">
            <a:noAutofit/>
          </a:bodyPr>
          <a:p>
            <a:pPr indent="0" defTabSz="685800" fontAlgn="auto">
              <a:buNone/>
            </a:pPr>
            <a:r>
              <a:rPr lang="zh-CN" altLang="en-US" sz="3200" strike="noStrike" kern="1200" spc="200" normalizeH="0" baseline="0" noProof="1" dirty="0">
                <a:latin typeface="微软雅黑" charset="-122"/>
                <a:ea typeface="微软雅黑" charset="-122"/>
                <a:cs typeface="+mj-cs"/>
                <a:sym typeface="微软雅黑" charset="-122"/>
              </a:rPr>
              <a:t> 第一节</a:t>
            </a:r>
            <a:r>
              <a:rPr lang="en-US" altLang="zh-CN" sz="3200" strike="noStrike" kern="1200" spc="200" normalizeH="0" baseline="0" noProof="1" dirty="0">
                <a:latin typeface="微软雅黑" charset="-122"/>
                <a:ea typeface="微软雅黑" charset="-122"/>
                <a:cs typeface="+mj-cs"/>
                <a:sym typeface="微软雅黑" charset="-122"/>
              </a:rPr>
              <a:t> </a:t>
            </a:r>
            <a:r>
              <a:rPr sz="3200" strike="noStrike" kern="1200" spc="200" normalizeH="0" baseline="0" noProof="1" dirty="0">
                <a:latin typeface="微软雅黑" charset="-122"/>
                <a:ea typeface="微软雅黑" charset="-122"/>
                <a:cs typeface="+mj-cs"/>
                <a:sym typeface="微软雅黑" charset="-122"/>
              </a:rPr>
              <a:t>产业集群的</a:t>
            </a:r>
            <a:r>
              <a:rPr sz="3200" strike="noStrike" kern="1200" spc="200" normalizeH="0" baseline="0" noProof="1" dirty="0">
                <a:latin typeface="微软雅黑" charset="-122"/>
                <a:ea typeface="微软雅黑" charset="-122"/>
                <a:cs typeface="+mj-cs"/>
                <a:sym typeface="微软雅黑" charset="-122"/>
              </a:rPr>
              <a:t>概念</a:t>
            </a:r>
            <a:endParaRPr sz="3200" strike="noStrike" kern="1200" spc="200" normalizeH="0" baseline="0" noProof="1" dirty="0">
              <a:latin typeface="微软雅黑" charset="-122"/>
              <a:ea typeface="微软雅黑" charset="-122"/>
              <a:cs typeface="+mj-cs"/>
              <a:sym typeface="微软雅黑" charset="-122"/>
            </a:endParaRPr>
          </a:p>
        </p:txBody>
      </p:sp>
      <p:sp>
        <p:nvSpPr>
          <p:cNvPr id="43010" name="文本占位符 8194"/>
          <p:cNvSpPr>
            <a:spLocks noGrp="1"/>
          </p:cNvSpPr>
          <p:nvPr>
            <p:ph idx="1"/>
          </p:nvPr>
        </p:nvSpPr>
        <p:spPr>
          <a:xfrm>
            <a:off x="501650" y="1587500"/>
            <a:ext cx="8256905" cy="4752975"/>
          </a:xfrm>
        </p:spPr>
        <p:txBody>
          <a:bodyPr lIns="101600" tIns="0" rIns="82550" bIns="0" rtlCol="0" anchor="t">
            <a:noAutofit/>
          </a:bodyPr>
          <a:p>
            <a:pPr defTabSz="685800" fontAlgn="auto">
              <a:buFont typeface="Arial" panose="020B0604020202020204" pitchFamily="34" charset="0"/>
              <a:buNone/>
            </a:pPr>
            <a:r>
              <a:rPr lang="zh-CN" altLang="en-US" sz="2400" strike="noStrike" kern="1200" spc="150" normalizeH="0" baseline="0" noProof="1" dirty="0">
                <a:latin typeface="微软雅黑" charset="-122"/>
                <a:ea typeface="微软雅黑" charset="-122"/>
                <a:cs typeface="+mn-cs"/>
                <a:sym typeface="微软雅黑" charset="-122"/>
              </a:rPr>
              <a:t>二、产业集群形成</a:t>
            </a:r>
            <a:r>
              <a:rPr lang="zh-CN" altLang="en-US" sz="2400" strike="noStrike" kern="1200" spc="150" normalizeH="0" baseline="0" noProof="1" dirty="0">
                <a:latin typeface="微软雅黑" charset="-122"/>
                <a:ea typeface="微软雅黑" charset="-122"/>
                <a:cs typeface="+mn-cs"/>
                <a:sym typeface="微软雅黑" charset="-122"/>
              </a:rPr>
              <a:t>途径</a:t>
            </a:r>
            <a:endParaRPr lang="zh-CN" altLang="en-US" sz="2400" strike="noStrike" kern="1200" spc="150" normalizeH="0" baseline="0" noProof="1" dirty="0">
              <a:latin typeface="微软雅黑" charset="-122"/>
              <a:ea typeface="微软雅黑" charset="-122"/>
              <a:cs typeface="+mn-cs"/>
              <a:sym typeface="微软雅黑" charset="-122"/>
            </a:endParaRPr>
          </a:p>
          <a:p>
            <a:pPr marL="12700" indent="224790" algn="l" rtl="0" eaLnBrk="0">
              <a:lnSpc>
                <a:spcPct val="107000"/>
              </a:lnSpc>
            </a:pPr>
            <a:r>
              <a:rPr sz="2400" spc="-4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( 一)  市场创造模式：区域范围内首现出现专业</a:t>
            </a:r>
            <a:r>
              <a:rPr sz="2400" spc="-3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化</a:t>
            </a:r>
            <a:r>
              <a:rPr sz="2400" spc="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市</a:t>
            </a:r>
            <a:r>
              <a:rPr sz="2400" spc="2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场，  为产业集群的形成创造</a:t>
            </a:r>
            <a:r>
              <a:rPr sz="2400" spc="1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了</a:t>
            </a:r>
            <a:r>
              <a:rPr sz="2400" spc="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重要的市场交易条件和 </a:t>
            </a:r>
            <a:r>
              <a:rPr sz="2400" spc="2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信息条件，  产业的生产</a:t>
            </a:r>
            <a:r>
              <a:rPr sz="2400" spc="1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过</a:t>
            </a:r>
            <a:r>
              <a:rPr sz="2400" spc="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程也聚集在市场附近。</a:t>
            </a:r>
            <a:endParaRPr lang="en-US" alt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 algn="l" rtl="0" eaLnBrk="0">
              <a:lnSpc>
                <a:spcPct val="132000"/>
              </a:lnSpc>
              <a:buNone/>
            </a:pPr>
            <a:endParaRPr lang="en-US" alt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14605" indent="222885" algn="l" rtl="0" eaLnBrk="0">
              <a:lnSpc>
                <a:spcPct val="101000"/>
              </a:lnSpc>
              <a:spcBef>
                <a:spcPts val="5"/>
              </a:spcBef>
            </a:pPr>
            <a:r>
              <a:rPr sz="2400" spc="-4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( 二)  资本转移模式：当一个规模较大的企业出</a:t>
            </a:r>
            <a:r>
              <a:rPr sz="2400" spc="-3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于</a:t>
            </a:r>
            <a:r>
              <a:rPr sz="2400" spc="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接 </a:t>
            </a:r>
            <a:r>
              <a:rPr sz="2400" spc="2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近市场或节约经营成本的考虑</a:t>
            </a:r>
            <a:r>
              <a:rPr sz="2400" spc="1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，</a:t>
            </a:r>
            <a:r>
              <a:rPr sz="2400" spc="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在生产区位上做出重 </a:t>
            </a:r>
            <a:r>
              <a:rPr sz="2400" spc="2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新选择投资到一个新的地区时，</a:t>
            </a:r>
            <a:r>
              <a:rPr sz="2400" spc="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有可能引发同类企业 </a:t>
            </a:r>
            <a:r>
              <a:rPr sz="2400" spc="9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和相关企业朝这个地区汇聚</a:t>
            </a:r>
            <a:r>
              <a:rPr sz="2400" spc="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。</a:t>
            </a:r>
            <a:endParaRPr lang="en-US" alt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defTabSz="685800" fontAlgn="auto">
              <a:buFont typeface="Arial" panose="020B0604020202020204" pitchFamily="34" charset="0"/>
              <a:buNone/>
            </a:pPr>
            <a:endParaRPr lang="en-US" altLang="en-US" sz="2400" strike="noStrike" kern="1200" spc="150" normalizeH="0" baseline="0" noProof="1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-122"/>
              <a:ea typeface="微软雅黑" charset="-122"/>
              <a:cs typeface="+mn-cs"/>
              <a:sym typeface="微软雅黑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3009" name="标题 8193"/>
          <p:cNvSpPr>
            <a:spLocks noGrp="1"/>
          </p:cNvSpPr>
          <p:nvPr>
            <p:ph type="title"/>
          </p:nvPr>
        </p:nvSpPr>
        <p:spPr>
          <a:xfrm>
            <a:off x="501650" y="597535"/>
            <a:ext cx="8140700" cy="749300"/>
          </a:xfrm>
        </p:spPr>
        <p:txBody>
          <a:bodyPr lIns="101600" tIns="38100" rIns="76200" bIns="38100" rtlCol="0" anchor="b" anchorCtr="0">
            <a:noAutofit/>
          </a:bodyPr>
          <a:p>
            <a:pPr indent="0" defTabSz="685800" fontAlgn="auto">
              <a:buNone/>
            </a:pPr>
            <a:r>
              <a:rPr lang="zh-CN" altLang="en-US" sz="3200" strike="noStrike" kern="1200" spc="200" normalizeH="0" baseline="0" noProof="1" dirty="0">
                <a:latin typeface="微软雅黑" charset="-122"/>
                <a:ea typeface="微软雅黑" charset="-122"/>
                <a:cs typeface="+mj-cs"/>
                <a:sym typeface="微软雅黑" charset="-122"/>
              </a:rPr>
              <a:t> 第一节</a:t>
            </a:r>
            <a:r>
              <a:rPr lang="en-US" altLang="zh-CN" sz="3200" strike="noStrike" kern="1200" spc="200" normalizeH="0" baseline="0" noProof="1" dirty="0">
                <a:latin typeface="微软雅黑" charset="-122"/>
                <a:ea typeface="微软雅黑" charset="-122"/>
                <a:cs typeface="+mj-cs"/>
                <a:sym typeface="微软雅黑" charset="-122"/>
              </a:rPr>
              <a:t> </a:t>
            </a:r>
            <a:r>
              <a:rPr sz="3200" strike="noStrike" kern="1200" spc="200" normalizeH="0" baseline="0" noProof="1" dirty="0">
                <a:latin typeface="微软雅黑" charset="-122"/>
                <a:ea typeface="微软雅黑" charset="-122"/>
                <a:cs typeface="+mj-cs"/>
                <a:sym typeface="微软雅黑" charset="-122"/>
              </a:rPr>
              <a:t>产业集群的</a:t>
            </a:r>
            <a:r>
              <a:rPr sz="3200" strike="noStrike" kern="1200" spc="200" normalizeH="0" baseline="0" noProof="1" dirty="0">
                <a:latin typeface="微软雅黑" charset="-122"/>
                <a:ea typeface="微软雅黑" charset="-122"/>
                <a:cs typeface="+mj-cs"/>
                <a:sym typeface="微软雅黑" charset="-122"/>
              </a:rPr>
              <a:t>概念</a:t>
            </a:r>
            <a:endParaRPr sz="3200" strike="noStrike" kern="1200" spc="200" normalizeH="0" baseline="0" noProof="1" dirty="0">
              <a:latin typeface="微软雅黑" charset="-122"/>
              <a:ea typeface="微软雅黑" charset="-122"/>
              <a:cs typeface="+mj-cs"/>
              <a:sym typeface="微软雅黑" charset="-122"/>
            </a:endParaRPr>
          </a:p>
        </p:txBody>
      </p:sp>
      <p:sp>
        <p:nvSpPr>
          <p:cNvPr id="43010" name="文本占位符 8194"/>
          <p:cNvSpPr>
            <a:spLocks noGrp="1"/>
          </p:cNvSpPr>
          <p:nvPr>
            <p:ph idx="1"/>
          </p:nvPr>
        </p:nvSpPr>
        <p:spPr>
          <a:xfrm>
            <a:off x="501650" y="1587500"/>
            <a:ext cx="8256905" cy="4752975"/>
          </a:xfrm>
        </p:spPr>
        <p:txBody>
          <a:bodyPr lIns="101600" tIns="0" rIns="82550" bIns="0" rtlCol="0" anchor="t">
            <a:noAutofit/>
          </a:bodyPr>
          <a:p>
            <a:pPr defTabSz="68580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strike="noStrike" kern="1200" spc="150" normalizeH="0" baseline="0" noProof="1" dirty="0">
                <a:latin typeface="微软雅黑" charset="-122"/>
                <a:ea typeface="微软雅黑" charset="-122"/>
                <a:cs typeface="+mn-cs"/>
                <a:sym typeface="微软雅黑" charset="-122"/>
              </a:rPr>
              <a:t>三、产业集群的主要发展阶段</a:t>
            </a:r>
            <a:endParaRPr lang="zh-CN" altLang="en-US" sz="2400" strike="noStrike" kern="1200" spc="150" normalizeH="0" baseline="0" noProof="1" dirty="0">
              <a:latin typeface="微软雅黑" charset="-122"/>
              <a:ea typeface="微软雅黑" charset="-122"/>
              <a:cs typeface="+mn-cs"/>
              <a:sym typeface="微软雅黑" charset="-122"/>
            </a:endParaRPr>
          </a:p>
          <a:p>
            <a:pPr marL="15875" indent="0" algn="l" rtl="0" eaLnBrk="0">
              <a:lnSpc>
                <a:spcPct val="150000"/>
              </a:lnSpc>
              <a:buNone/>
            </a:pPr>
            <a:r>
              <a:rPr sz="2400" spc="1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(一)  要素集中</a:t>
            </a:r>
            <a:r>
              <a:rPr sz="2400" spc="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阶段</a:t>
            </a:r>
            <a:endParaRPr lang="en-US" alt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15875" indent="0" algn="l" rtl="0" eaLnBrk="0">
              <a:lnSpc>
                <a:spcPct val="150000"/>
              </a:lnSpc>
              <a:spcBef>
                <a:spcPts val="655"/>
              </a:spcBef>
              <a:buNone/>
            </a:pPr>
            <a:r>
              <a:rPr sz="2400" spc="2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(二)  互补与关</a:t>
            </a:r>
            <a:r>
              <a:rPr sz="2400" spc="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联阶段</a:t>
            </a:r>
            <a:endParaRPr lang="en-US" alt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15875" indent="0" algn="l" rtl="0" eaLnBrk="0">
              <a:lnSpc>
                <a:spcPct val="150000"/>
              </a:lnSpc>
              <a:spcBef>
                <a:spcPts val="655"/>
              </a:spcBef>
              <a:buNone/>
            </a:pPr>
            <a:r>
              <a:rPr sz="2400" spc="9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(三)  创新能力与培</a:t>
            </a:r>
            <a:r>
              <a:rPr sz="2400" spc="1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育阶段</a:t>
            </a:r>
            <a:endParaRPr lang="en-US" alt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15875" indent="0" algn="l" rtl="0" eaLnBrk="0">
              <a:lnSpc>
                <a:spcPct val="150000"/>
              </a:lnSpc>
              <a:spcBef>
                <a:spcPts val="655"/>
              </a:spcBef>
              <a:buNone/>
            </a:pPr>
            <a:r>
              <a:rPr sz="2400" spc="9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(四)  对外扩张阶</a:t>
            </a:r>
            <a:r>
              <a:rPr sz="2400" spc="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段</a:t>
            </a:r>
            <a:endParaRPr lang="en-US" alt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 defTabSz="685800" fontAlgn="auto">
              <a:buNone/>
            </a:pPr>
            <a:endParaRPr lang="en-US" altLang="en-US" sz="2400" strike="noStrike" kern="1200" spc="150" normalizeH="0" baseline="0" noProof="1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-122"/>
              <a:ea typeface="微软雅黑" charset="-122"/>
              <a:cs typeface="+mn-cs"/>
              <a:sym typeface="微软雅黑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3009" name="标题 8193"/>
          <p:cNvSpPr>
            <a:spLocks noGrp="1"/>
          </p:cNvSpPr>
          <p:nvPr>
            <p:ph type="title"/>
          </p:nvPr>
        </p:nvSpPr>
        <p:spPr>
          <a:xfrm>
            <a:off x="501650" y="597535"/>
            <a:ext cx="8140700" cy="749300"/>
          </a:xfrm>
        </p:spPr>
        <p:txBody>
          <a:bodyPr lIns="101600" tIns="38100" rIns="76200" bIns="38100" rtlCol="0" anchor="b" anchorCtr="0">
            <a:noAutofit/>
          </a:bodyPr>
          <a:p>
            <a:pPr indent="0" defTabSz="685800" fontAlgn="auto">
              <a:buNone/>
            </a:pPr>
            <a:r>
              <a:rPr lang="zh-CN" altLang="en-US" sz="3200" strike="noStrike" kern="1200" spc="200" normalizeH="0" baseline="0" noProof="1" dirty="0">
                <a:latin typeface="微软雅黑" charset="-122"/>
                <a:ea typeface="微软雅黑" charset="-122"/>
                <a:cs typeface="+mj-cs"/>
                <a:sym typeface="微软雅黑" charset="-122"/>
              </a:rPr>
              <a:t> 第一节</a:t>
            </a:r>
            <a:r>
              <a:rPr lang="en-US" altLang="zh-CN" sz="3200" strike="noStrike" kern="1200" spc="200" normalizeH="0" baseline="0" noProof="1" dirty="0">
                <a:latin typeface="微软雅黑" charset="-122"/>
                <a:ea typeface="微软雅黑" charset="-122"/>
                <a:cs typeface="+mj-cs"/>
                <a:sym typeface="微软雅黑" charset="-122"/>
              </a:rPr>
              <a:t> </a:t>
            </a:r>
            <a:r>
              <a:rPr sz="3200" strike="noStrike" kern="1200" spc="200" normalizeH="0" baseline="0" noProof="1" dirty="0">
                <a:latin typeface="微软雅黑" charset="-122"/>
                <a:ea typeface="微软雅黑" charset="-122"/>
                <a:cs typeface="+mj-cs"/>
                <a:sym typeface="微软雅黑" charset="-122"/>
              </a:rPr>
              <a:t>产业集群的</a:t>
            </a:r>
            <a:r>
              <a:rPr sz="3200" strike="noStrike" kern="1200" spc="200" normalizeH="0" baseline="0" noProof="1" dirty="0">
                <a:latin typeface="微软雅黑" charset="-122"/>
                <a:ea typeface="微软雅黑" charset="-122"/>
                <a:cs typeface="+mj-cs"/>
                <a:sym typeface="微软雅黑" charset="-122"/>
              </a:rPr>
              <a:t>概念</a:t>
            </a:r>
            <a:endParaRPr sz="3200" strike="noStrike" kern="1200" spc="200" normalizeH="0" baseline="0" noProof="1" dirty="0">
              <a:latin typeface="微软雅黑" charset="-122"/>
              <a:ea typeface="微软雅黑" charset="-122"/>
              <a:cs typeface="+mj-cs"/>
              <a:sym typeface="微软雅黑" charset="-122"/>
            </a:endParaRPr>
          </a:p>
        </p:txBody>
      </p:sp>
      <p:sp>
        <p:nvSpPr>
          <p:cNvPr id="43010" name="文本占位符 8194"/>
          <p:cNvSpPr>
            <a:spLocks noGrp="1"/>
          </p:cNvSpPr>
          <p:nvPr>
            <p:ph idx="1"/>
          </p:nvPr>
        </p:nvSpPr>
        <p:spPr>
          <a:xfrm>
            <a:off x="501650" y="1587500"/>
            <a:ext cx="8256905" cy="4752975"/>
          </a:xfrm>
        </p:spPr>
        <p:txBody>
          <a:bodyPr lIns="101600" tIns="0" rIns="82550" bIns="0" rtlCol="0" anchor="t">
            <a:noAutofit/>
          </a:bodyPr>
          <a:p>
            <a:pPr defTabSz="68580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strike="noStrike" kern="1200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  <a:cs typeface="+mn-cs"/>
                <a:sym typeface="微软雅黑" charset="-122"/>
              </a:rPr>
              <a:t>四、产业集群的特征</a:t>
            </a:r>
            <a:endParaRPr lang="zh-CN" altLang="en-US" sz="2400" strike="noStrike" kern="1200" spc="150" normalizeH="0" baseline="0" noProof="1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-122"/>
              <a:ea typeface="微软雅黑" charset="-122"/>
              <a:cs typeface="+mn-cs"/>
              <a:sym typeface="微软雅黑" charset="-122"/>
            </a:endParaRPr>
          </a:p>
          <a:p>
            <a:pPr marL="0" indent="0" algn="l" rtl="0" eaLnBrk="0">
              <a:lnSpc>
                <a:spcPts val="3305"/>
              </a:lnSpc>
              <a:buNone/>
            </a:pPr>
            <a:r>
              <a:rPr sz="2400" spc="6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(一)  空间集</a:t>
            </a:r>
            <a:r>
              <a:rPr sz="2400" spc="2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聚</a:t>
            </a:r>
            <a:r>
              <a:rPr sz="2400" spc="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性特征</a:t>
            </a:r>
            <a:endParaRPr lang="en-US" alt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 algn="l" rtl="0" eaLnBrk="0">
              <a:lnSpc>
                <a:spcPts val="3305"/>
              </a:lnSpc>
              <a:spcBef>
                <a:spcPts val="655"/>
              </a:spcBef>
              <a:buNone/>
            </a:pPr>
            <a:r>
              <a:rPr sz="2400" spc="5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(二)  专业化特</a:t>
            </a:r>
            <a:r>
              <a:rPr sz="2400" spc="1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征</a:t>
            </a:r>
            <a:endParaRPr lang="en-US" alt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 algn="l" rtl="0" eaLnBrk="0">
              <a:lnSpc>
                <a:spcPts val="3305"/>
              </a:lnSpc>
              <a:spcBef>
                <a:spcPts val="655"/>
              </a:spcBef>
              <a:buNone/>
            </a:pPr>
            <a:r>
              <a:rPr sz="2400" spc="11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(三)  社会网络网</a:t>
            </a:r>
            <a:r>
              <a:rPr sz="2400" spc="1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特征</a:t>
            </a:r>
            <a:endParaRPr sz="2400" spc="1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微软雅黑"/>
              <a:ea typeface="微软雅黑"/>
              <a:cs typeface="微软雅黑"/>
              <a:sym typeface="+mn-ea"/>
            </a:endParaRPr>
          </a:p>
          <a:p>
            <a:pPr marL="0" indent="0" algn="l" rtl="0" eaLnBrk="0">
              <a:lnSpc>
                <a:spcPts val="3305"/>
              </a:lnSpc>
              <a:spcBef>
                <a:spcPts val="655"/>
              </a:spcBef>
              <a:buNone/>
            </a:pPr>
            <a:r>
              <a:rPr sz="2400" spc="11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(四)  植根性特征  </a:t>
            </a:r>
            <a:endParaRPr lang="en-US" altLang="en-US" sz="2400" strike="noStrike" kern="1200" spc="110" normalizeH="0" baseline="0" noProof="1" dirty="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微软雅黑"/>
              <a:ea typeface="微软雅黑"/>
              <a:cs typeface="微软雅黑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3009" name="标题 8193"/>
          <p:cNvSpPr>
            <a:spLocks noGrp="1"/>
          </p:cNvSpPr>
          <p:nvPr>
            <p:ph type="title"/>
          </p:nvPr>
        </p:nvSpPr>
        <p:spPr>
          <a:xfrm>
            <a:off x="501650" y="597535"/>
            <a:ext cx="8140700" cy="749300"/>
          </a:xfrm>
        </p:spPr>
        <p:txBody>
          <a:bodyPr lIns="101600" tIns="38100" rIns="76200" bIns="38100" rtlCol="0" anchor="b" anchorCtr="0">
            <a:noAutofit/>
          </a:bodyPr>
          <a:p>
            <a:pPr indent="0" defTabSz="685800" fontAlgn="auto">
              <a:buNone/>
            </a:pPr>
            <a:r>
              <a:rPr lang="zh-CN" altLang="en-US" sz="3200" strike="noStrike" kern="1200" spc="200" normalizeH="0" baseline="0" noProof="1" dirty="0">
                <a:latin typeface="微软雅黑" charset="-122"/>
                <a:ea typeface="微软雅黑" charset="-122"/>
                <a:cs typeface="+mj-cs"/>
                <a:sym typeface="微软雅黑" charset="-122"/>
              </a:rPr>
              <a:t> 第二节</a:t>
            </a:r>
            <a:r>
              <a:rPr lang="en-US" altLang="zh-CN" sz="3200" strike="noStrike" kern="1200" spc="200" normalizeH="0" baseline="0" noProof="1" dirty="0">
                <a:latin typeface="微软雅黑" charset="-122"/>
                <a:ea typeface="微软雅黑" charset="-122"/>
                <a:cs typeface="+mj-cs"/>
                <a:sym typeface="微软雅黑" charset="-122"/>
              </a:rPr>
              <a:t> </a:t>
            </a:r>
            <a:r>
              <a:rPr sz="3200" strike="noStrike" kern="1200" spc="200" normalizeH="0" baseline="0" noProof="1" dirty="0">
                <a:latin typeface="微软雅黑" charset="-122"/>
                <a:ea typeface="微软雅黑" charset="-122"/>
                <a:cs typeface="+mj-cs"/>
                <a:sym typeface="微软雅黑" charset="-122"/>
              </a:rPr>
              <a:t>文化产业集群的形成和运行</a:t>
            </a:r>
            <a:r>
              <a:rPr sz="3200" strike="noStrike" kern="1200" spc="200" normalizeH="0" baseline="0" noProof="1" dirty="0">
                <a:latin typeface="微软雅黑" charset="-122"/>
                <a:ea typeface="微软雅黑" charset="-122"/>
                <a:cs typeface="+mj-cs"/>
                <a:sym typeface="微软雅黑" charset="-122"/>
              </a:rPr>
              <a:t>机制</a:t>
            </a:r>
            <a:endParaRPr sz="3200" strike="noStrike" kern="1200" spc="200" normalizeH="0" baseline="0" noProof="1" dirty="0">
              <a:latin typeface="微软雅黑" charset="-122"/>
              <a:ea typeface="微软雅黑" charset="-122"/>
              <a:cs typeface="+mj-cs"/>
              <a:sym typeface="微软雅黑" charset="-122"/>
            </a:endParaRPr>
          </a:p>
        </p:txBody>
      </p:sp>
      <p:sp>
        <p:nvSpPr>
          <p:cNvPr id="43010" name="文本占位符 8194"/>
          <p:cNvSpPr>
            <a:spLocks noGrp="1"/>
          </p:cNvSpPr>
          <p:nvPr>
            <p:ph idx="1"/>
          </p:nvPr>
        </p:nvSpPr>
        <p:spPr>
          <a:xfrm>
            <a:off x="501650" y="1587500"/>
            <a:ext cx="8256905" cy="4752975"/>
          </a:xfrm>
        </p:spPr>
        <p:txBody>
          <a:bodyPr lIns="101600" tIns="0" rIns="82550" bIns="0" rtlCol="0" anchor="t">
            <a:noAutofit/>
          </a:bodyPr>
          <a:p>
            <a:pPr marL="12700" indent="0" algn="l" rtl="0" eaLnBrk="0">
              <a:lnSpc>
                <a:spcPct val="200000"/>
              </a:lnSpc>
              <a:spcBef>
                <a:spcPts val="0"/>
              </a:spcBef>
              <a:buNone/>
            </a:pPr>
            <a:r>
              <a:rPr lang="en-US" altLang="zh-CN" sz="2400" spc="12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  </a:t>
            </a:r>
            <a:r>
              <a:rPr sz="2400" spc="12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文化产业集群是指众多相互独立又相互关联</a:t>
            </a:r>
            <a:r>
              <a:rPr sz="2400" spc="1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的</a:t>
            </a:r>
            <a:r>
              <a:rPr sz="2400" spc="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 </a:t>
            </a:r>
            <a:r>
              <a:rPr sz="2400" spc="-3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文化资源 、  文化企业以及相关</a:t>
            </a:r>
            <a:r>
              <a:rPr sz="2400" spc="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机构在一定区域 </a:t>
            </a:r>
            <a:r>
              <a:rPr sz="2400" spc="6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内根据自己的专业分工建立 起相互协作关系</a:t>
            </a:r>
            <a:r>
              <a:rPr sz="2400" spc="2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，</a:t>
            </a:r>
            <a:r>
              <a:rPr sz="2400" spc="-6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集聚形成一个相互支撑，相互依托，  相</a:t>
            </a:r>
            <a:r>
              <a:rPr sz="2400" spc="-2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互</a:t>
            </a:r>
            <a:r>
              <a:rPr sz="2400" spc="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促进 </a:t>
            </a:r>
            <a:r>
              <a:rPr sz="2400" spc="11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的专业化的产业发展组织</a:t>
            </a:r>
            <a:r>
              <a:rPr sz="2400" spc="4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。</a:t>
            </a:r>
            <a:endParaRPr lang="en-US" altLang="en-US" sz="2400" strike="noStrike" kern="1200" spc="40" normalizeH="0" baseline="0" noProof="1" dirty="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微软雅黑"/>
              <a:ea typeface="微软雅黑"/>
              <a:cs typeface="微软雅黑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3009" name="标题 8193"/>
          <p:cNvSpPr>
            <a:spLocks noGrp="1"/>
          </p:cNvSpPr>
          <p:nvPr>
            <p:ph type="title"/>
          </p:nvPr>
        </p:nvSpPr>
        <p:spPr>
          <a:xfrm>
            <a:off x="501650" y="597535"/>
            <a:ext cx="8140700" cy="749300"/>
          </a:xfrm>
        </p:spPr>
        <p:txBody>
          <a:bodyPr lIns="101600" tIns="38100" rIns="76200" bIns="38100" rtlCol="0" anchor="b" anchorCtr="0">
            <a:noAutofit/>
          </a:bodyPr>
          <a:p>
            <a:pPr indent="0" defTabSz="685800" fontAlgn="auto">
              <a:buNone/>
            </a:pPr>
            <a:r>
              <a:rPr lang="zh-CN" altLang="en-US" sz="3200" strike="noStrike" kern="1200" spc="200" normalizeH="0" baseline="0" noProof="1" dirty="0">
                <a:latin typeface="微软雅黑" charset="-122"/>
                <a:ea typeface="微软雅黑" charset="-122"/>
                <a:cs typeface="+mj-cs"/>
                <a:sym typeface="微软雅黑" charset="-122"/>
              </a:rPr>
              <a:t> 一、文化产业集群形成的</a:t>
            </a:r>
            <a:r>
              <a:rPr lang="zh-CN" altLang="en-US" sz="3200" strike="noStrike" kern="1200" spc="200" normalizeH="0" baseline="0" noProof="1" dirty="0">
                <a:latin typeface="微软雅黑" charset="-122"/>
                <a:ea typeface="微软雅黑" charset="-122"/>
                <a:cs typeface="+mj-cs"/>
                <a:sym typeface="微软雅黑" charset="-122"/>
              </a:rPr>
              <a:t>方式</a:t>
            </a:r>
            <a:endParaRPr lang="zh-CN" altLang="en-US" sz="3200" strike="noStrike" kern="1200" spc="200" normalizeH="0" baseline="0" noProof="1" dirty="0">
              <a:latin typeface="微软雅黑" charset="-122"/>
              <a:ea typeface="微软雅黑" charset="-122"/>
              <a:cs typeface="+mj-cs"/>
              <a:sym typeface="微软雅黑" charset="-122"/>
            </a:endParaRPr>
          </a:p>
        </p:txBody>
      </p:sp>
      <p:sp>
        <p:nvSpPr>
          <p:cNvPr id="43010" name="文本占位符 8194"/>
          <p:cNvSpPr>
            <a:spLocks noGrp="1"/>
          </p:cNvSpPr>
          <p:nvPr>
            <p:ph idx="1"/>
          </p:nvPr>
        </p:nvSpPr>
        <p:spPr>
          <a:xfrm>
            <a:off x="501650" y="1587500"/>
            <a:ext cx="8256905" cy="4752975"/>
          </a:xfrm>
        </p:spPr>
        <p:txBody>
          <a:bodyPr lIns="101600" tIns="0" rIns="82550" bIns="0" rtlCol="0" anchor="t">
            <a:noAutofit/>
          </a:bodyPr>
          <a:p>
            <a:pPr marL="85725" indent="0" algn="l" rtl="0" eaLnBrk="0">
              <a:lnSpc>
                <a:spcPct val="150000"/>
              </a:lnSpc>
              <a:buNone/>
            </a:pPr>
            <a:r>
              <a:rPr sz="2400" spc="-1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(一)  政府主导</a:t>
            </a:r>
            <a:endParaRPr lang="en-US" alt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12700" indent="1270" algn="l" rtl="0" eaLnBrk="0">
              <a:lnSpc>
                <a:spcPct val="150000"/>
              </a:lnSpc>
              <a:spcBef>
                <a:spcPts val="360"/>
              </a:spcBef>
            </a:pPr>
            <a:r>
              <a:rPr lang="en-US" altLang="zh-CN" sz="2400" spc="-2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   </a:t>
            </a:r>
            <a:r>
              <a:rPr sz="2400" spc="-2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政府相关部门依据一 国或地区的发展政策</a:t>
            </a:r>
            <a:r>
              <a:rPr sz="2400" spc="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规定</a:t>
            </a:r>
            <a:r>
              <a:rPr sz="2400" spc="-2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相应区域，  在区域内进行文</a:t>
            </a:r>
            <a:r>
              <a:rPr sz="2400" spc="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化产业集群的建设。</a:t>
            </a:r>
            <a:r>
              <a:rPr sz="2400" spc="-8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通过统一的招商引资，   以及政策扶持，为文</a:t>
            </a:r>
            <a:r>
              <a:rPr sz="2400" spc="-5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化</a:t>
            </a:r>
            <a:r>
              <a:rPr sz="2400" spc="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产</a:t>
            </a:r>
            <a:r>
              <a:rPr sz="2400" spc="2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业集群的发展创造环境与条件，  是一种自上</a:t>
            </a:r>
            <a:r>
              <a:rPr sz="2400" spc="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而下</a:t>
            </a:r>
            <a:r>
              <a:rPr sz="2400" spc="11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发展文化产业集群的模式</a:t>
            </a:r>
            <a:r>
              <a:rPr sz="2400" spc="40">
                <a:solidFill>
                  <a:srgbClr val="003366">
                    <a:alpha val="100000"/>
                  </a:srgbClr>
                </a:solidFill>
                <a:latin typeface="微软雅黑"/>
                <a:ea typeface="微软雅黑"/>
                <a:cs typeface="微软雅黑"/>
                <a:sym typeface="+mn-ea"/>
              </a:rPr>
              <a:t>。</a:t>
            </a:r>
            <a:endParaRPr sz="2400" spc="40">
              <a:solidFill>
                <a:srgbClr val="003366">
                  <a:alpha val="100000"/>
                </a:srgbClr>
              </a:solidFill>
              <a:latin typeface="微软雅黑"/>
              <a:ea typeface="微软雅黑"/>
              <a:cs typeface="微软雅黑"/>
              <a:sym typeface="+mn-ea"/>
            </a:endParaRPr>
          </a:p>
          <a:p>
            <a:pPr marL="12700" indent="1270" algn="l" rtl="0" eaLnBrk="0">
              <a:lnSpc>
                <a:spcPct val="150000"/>
              </a:lnSpc>
              <a:spcBef>
                <a:spcPts val="360"/>
              </a:spcBef>
            </a:pPr>
            <a:endParaRPr lang="en-US" altLang="en-US" sz="2400" strike="noStrike" kern="1200" spc="40" normalizeH="0" baseline="0" noProof="1" dirty="0">
              <a:solidFill>
                <a:schemeClr val="tx1">
                  <a:lumMod val="85000"/>
                  <a:lumOff val="15000"/>
                  <a:alpha val="100000"/>
                </a:schemeClr>
              </a:solidFill>
              <a:latin typeface="微软雅黑"/>
              <a:ea typeface="微软雅黑"/>
              <a:cs typeface="微软雅黑"/>
              <a:sym typeface="+mn-ea"/>
            </a:endParaRPr>
          </a:p>
          <a:p>
            <a:pPr marL="12700" indent="1270" algn="l" rtl="0" eaLnBrk="0">
              <a:lnSpc>
                <a:spcPct val="150000"/>
              </a:lnSpc>
              <a:spcBef>
                <a:spcPts val="360"/>
              </a:spcBef>
            </a:pPr>
            <a:r>
              <a:rPr sz="2400" spc="-80">
                <a:solidFill>
                  <a:srgbClr val="003366">
                    <a:alpha val="100000"/>
                  </a:srgbClr>
                </a:solidFill>
                <a:latin typeface="微软雅黑"/>
                <a:ea typeface="微软雅黑"/>
                <a:cs typeface="微软雅黑"/>
                <a:sym typeface="+mn-ea"/>
              </a:rPr>
              <a:t>南京</a:t>
            </a:r>
            <a:r>
              <a:rPr sz="2400" spc="-80">
                <a:solidFill>
                  <a:srgbClr val="003366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+mn-ea"/>
              </a:rPr>
              <a:t>1865 </a:t>
            </a:r>
            <a:r>
              <a:rPr sz="2400" spc="-80">
                <a:solidFill>
                  <a:srgbClr val="003366">
                    <a:alpha val="100000"/>
                  </a:srgbClr>
                </a:solidFill>
                <a:latin typeface="微软雅黑"/>
                <a:ea typeface="微软雅黑"/>
                <a:cs typeface="微软雅黑"/>
                <a:sym typeface="+mn-ea"/>
              </a:rPr>
              <a:t>、景德镇陶</a:t>
            </a:r>
            <a:r>
              <a:rPr sz="2400" spc="-10">
                <a:solidFill>
                  <a:srgbClr val="003366">
                    <a:alpha val="100000"/>
                  </a:srgbClr>
                </a:solidFill>
                <a:latin typeface="微软雅黑"/>
                <a:ea typeface="微软雅黑"/>
                <a:cs typeface="微软雅黑"/>
                <a:sym typeface="+mn-ea"/>
              </a:rPr>
              <a:t>溪</a:t>
            </a:r>
            <a:r>
              <a:rPr sz="2400" spc="-10">
                <a:solidFill>
                  <a:srgbClr val="003366">
                    <a:alpha val="100000"/>
                  </a:srgbClr>
                </a:solidFill>
                <a:latin typeface="微软雅黑"/>
                <a:ea typeface="微软雅黑"/>
                <a:cs typeface="微软雅黑"/>
                <a:sym typeface="+mn-ea"/>
              </a:rPr>
              <a:t>川</a:t>
            </a:r>
            <a:endParaRPr sz="2400" spc="-10">
              <a:solidFill>
                <a:srgbClr val="003366">
                  <a:alpha val="100000"/>
                </a:srgbClr>
              </a:solidFill>
              <a:latin typeface="微软雅黑"/>
              <a:ea typeface="微软雅黑"/>
              <a:cs typeface="微软雅黑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3009" name="标题 8193"/>
          <p:cNvSpPr>
            <a:spLocks noGrp="1"/>
          </p:cNvSpPr>
          <p:nvPr>
            <p:ph type="title"/>
          </p:nvPr>
        </p:nvSpPr>
        <p:spPr>
          <a:xfrm>
            <a:off x="501650" y="597535"/>
            <a:ext cx="8140700" cy="749300"/>
          </a:xfrm>
        </p:spPr>
        <p:txBody>
          <a:bodyPr lIns="101600" tIns="38100" rIns="76200" bIns="38100" rtlCol="0" anchor="b" anchorCtr="0">
            <a:noAutofit/>
          </a:bodyPr>
          <a:p>
            <a:pPr indent="0" defTabSz="685800" fontAlgn="auto">
              <a:buNone/>
            </a:pPr>
            <a:r>
              <a:rPr lang="zh-CN" altLang="en-US" sz="3200" strike="noStrike" kern="1200" spc="200" normalizeH="0" baseline="0" noProof="1" dirty="0">
                <a:latin typeface="微软雅黑" charset="-122"/>
                <a:ea typeface="微软雅黑" charset="-122"/>
                <a:cs typeface="+mj-cs"/>
                <a:sym typeface="微软雅黑" charset="-122"/>
              </a:rPr>
              <a:t> 一、文化产业集群形成的</a:t>
            </a:r>
            <a:r>
              <a:rPr lang="zh-CN" altLang="en-US" sz="3200" strike="noStrike" kern="1200" spc="200" normalizeH="0" baseline="0" noProof="1" dirty="0">
                <a:latin typeface="微软雅黑" charset="-122"/>
                <a:ea typeface="微软雅黑" charset="-122"/>
                <a:cs typeface="+mj-cs"/>
                <a:sym typeface="微软雅黑" charset="-122"/>
              </a:rPr>
              <a:t>方式</a:t>
            </a:r>
            <a:endParaRPr lang="zh-CN" altLang="en-US" sz="3200" strike="noStrike" kern="1200" spc="200" normalizeH="0" baseline="0" noProof="1" dirty="0">
              <a:latin typeface="微软雅黑" charset="-122"/>
              <a:ea typeface="微软雅黑" charset="-122"/>
              <a:cs typeface="+mj-cs"/>
              <a:sym typeface="微软雅黑" charset="-122"/>
            </a:endParaRPr>
          </a:p>
        </p:txBody>
      </p:sp>
      <p:sp>
        <p:nvSpPr>
          <p:cNvPr id="43010" name="文本占位符 8194"/>
          <p:cNvSpPr>
            <a:spLocks noGrp="1"/>
          </p:cNvSpPr>
          <p:nvPr>
            <p:ph idx="1"/>
          </p:nvPr>
        </p:nvSpPr>
        <p:spPr>
          <a:xfrm>
            <a:off x="501650" y="1587500"/>
            <a:ext cx="8256905" cy="4752975"/>
          </a:xfrm>
        </p:spPr>
        <p:txBody>
          <a:bodyPr lIns="101600" tIns="0" rIns="82550" bIns="0" rtlCol="0" anchor="t">
            <a:noAutofit/>
          </a:bodyPr>
          <a:p>
            <a:pPr marL="85725" indent="0" algn="l" rtl="0" eaLnBrk="0">
              <a:lnSpc>
                <a:spcPct val="150000"/>
              </a:lnSpc>
              <a:buNone/>
            </a:pPr>
            <a:r>
              <a:rPr sz="2400" spc="-10">
                <a:solidFill>
                  <a:schemeClr val="tx1">
                    <a:lumMod val="85000"/>
                    <a:lumOff val="15000"/>
                    <a:alpha val="100000"/>
                  </a:schemeClr>
                </a:solidFill>
                <a:latin typeface="微软雅黑"/>
                <a:ea typeface="微软雅黑"/>
                <a:cs typeface="微软雅黑"/>
                <a:sym typeface="+mn-ea"/>
              </a:rPr>
              <a:t>(一)  政府主导</a:t>
            </a:r>
            <a:endParaRPr lang="en-US" alt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12700" indent="0" algn="l" rtl="0" eaLnBrk="0">
              <a:lnSpc>
                <a:spcPct val="150000"/>
              </a:lnSpc>
              <a:spcBef>
                <a:spcPts val="360"/>
              </a:spcBef>
              <a:buNone/>
            </a:pPr>
            <a:endParaRPr sz="2400" spc="-10">
              <a:solidFill>
                <a:srgbClr val="003366">
                  <a:alpha val="100000"/>
                </a:srgbClr>
              </a:solidFill>
              <a:latin typeface="微软雅黑"/>
              <a:ea typeface="微软雅黑"/>
              <a:cs typeface="微软雅黑"/>
              <a:sym typeface="+mn-ea"/>
            </a:endParaRPr>
          </a:p>
        </p:txBody>
      </p:sp>
      <p:pic>
        <p:nvPicPr>
          <p:cNvPr id="47" name="picture 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628650" y="2432303"/>
            <a:ext cx="5667756" cy="35814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77975" y="6161405"/>
            <a:ext cx="3053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spc="-80">
                <a:solidFill>
                  <a:srgbClr val="003366">
                    <a:alpha val="100000"/>
                  </a:srgbClr>
                </a:solidFill>
                <a:latin typeface="微软雅黑"/>
                <a:ea typeface="微软雅黑"/>
                <a:cs typeface="微软雅黑"/>
                <a:sym typeface="+mn-ea"/>
              </a:rPr>
              <a:t>南京</a:t>
            </a:r>
            <a:r>
              <a:rPr spc="-80">
                <a:solidFill>
                  <a:srgbClr val="003366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+mn-ea"/>
              </a:rPr>
              <a:t>1865</a:t>
            </a:r>
            <a:r>
              <a:rPr lang="zh-CN" spc="-80">
                <a:solidFill>
                  <a:srgbClr val="003366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+mn-ea"/>
              </a:rPr>
              <a:t>晨光科技创意产业</a:t>
            </a:r>
            <a:r>
              <a:rPr lang="zh-CN" spc="-80">
                <a:solidFill>
                  <a:srgbClr val="003366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+mn-ea"/>
              </a:rPr>
              <a:t>园</a:t>
            </a:r>
            <a:endParaRPr lang="zh-CN" spc="-80">
              <a:solidFill>
                <a:srgbClr val="003366">
                  <a:alpha val="100000"/>
                </a:srgbClr>
              </a:solidFill>
              <a:latin typeface="Arial" panose="020B0604020202020204"/>
              <a:ea typeface="Arial" panose="020B0604020202020204"/>
              <a:cs typeface="Arial" panose="020B0604020202020204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368618" y="4698365"/>
            <a:ext cx="8155305" cy="437674"/>
          </a:xfrm>
          <a:prstGeom prst="rect">
            <a:avLst/>
          </a:prstGeom>
          <a:noFill/>
        </p:spPr>
        <p:txBody>
          <a:bodyPr wrap="square" rtlCol="0" anchor="b" anchorCtr="0">
            <a:normAutofit fontScale="90000"/>
          </a:bodyPr>
          <a:lstStyle/>
          <a:p>
            <a:r>
              <a:rPr lang="zh-CN" altLang="en-US" sz="2400" b="1" spc="10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Arial" panose="020B0604020202020204" pitchFamily="34" charset="0"/>
                <a:ea typeface="微软雅黑" charset="-122"/>
              </a:rPr>
              <a:t>景德镇</a:t>
            </a:r>
            <a:r>
              <a:rPr lang="zh-CN" altLang="en-US" sz="2400" b="1" spc="10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Arial" panose="020B0604020202020204" pitchFamily="34" charset="0"/>
                <a:ea typeface="微软雅黑" charset="-122"/>
              </a:rPr>
              <a:t>陶溪川</a:t>
            </a:r>
            <a:endParaRPr lang="zh-CN" altLang="en-US" sz="2400" b="1" spc="100" dirty="0">
              <a:solidFill>
                <a:schemeClr val="tx1">
                  <a:lumMod val="50000"/>
                  <a:lumOff val="50000"/>
                </a:schemeClr>
              </a:solidFill>
              <a:uFillTx/>
              <a:latin typeface="Arial" panose="020B0604020202020204" pitchFamily="34" charset="0"/>
              <a:ea typeface="微软雅黑" charset="-122"/>
            </a:endParaRPr>
          </a:p>
        </p:txBody>
      </p:sp>
      <p:pic>
        <p:nvPicPr>
          <p:cNvPr id="55" name="picture 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68807" y="649096"/>
            <a:ext cx="7781544" cy="4049267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1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1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1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1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1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1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6"/>
  <p:tag name="KSO_WM_UNIT_ID" val="_11*i*46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2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37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SLIDE_BACKGROUND_TYPE" val="leftRight"/>
  <p:tag name="KSO_WM_UNIT_SUBTYPE" val="h"/>
  <p:tag name="KSO_WM_UNIT_TYPE" val="i"/>
  <p:tag name="KSO_WM_UNIT_INDEX" val="1"/>
  <p:tag name="KSO_WM_UNIT_BK_DARK_LIGHT" val="2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145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  <p:tag name="KSO_WM_SLIDE_BACKGROUND_TYPE" val="topBottom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2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  <p:tag name="KSO_WM_SLIDE_BACKGROUND_TYPE" val="navigation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83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5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1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1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85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85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7.xml><?xml version="1.0" encoding="utf-8"?>
<p:tagLst xmlns:p="http://schemas.openxmlformats.org/presentationml/2006/main">
  <p:tag name="KSO_WM_TEMPLATE_SUBCATEGORY" val="0"/>
  <p:tag name="KSO_WM_TEMPLATE_COLOR_TYPE" val="1"/>
  <p:tag name="KSO_WM_TEMPLATE_THUMBS_INDEX" val="1、4、5、14"/>
  <p:tag name="KSO_WM_TAG_VERSION" val="1.0"/>
  <p:tag name="KSO_WM_BEAUTIFY_FLAG" val="#wm#"/>
  <p:tag name="KSO_WM_TEMPLATE_CATEGORY" val="custom"/>
  <p:tag name="KSO_WM_TEMPLATE_INDEX" val="20202585"/>
  <p:tag name="KSO_WM_TEMPLATE_MASTER_TYPE" val="1"/>
  <p:tag name="KSO_WM_TEMPLATE_MASTER_THUMB_INDEX" val="12"/>
</p:tagLst>
</file>

<file path=ppt/tags/tag218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194756_1*i*1"/>
  <p:tag name="KSO_WM_TEMPLATE_CATEGORY" val="diagram"/>
  <p:tag name="KSO_WM_TEMPLATE_INDEX" val="20194756"/>
  <p:tag name="KSO_WM_UNIT_LAYERLEVEL" val="1"/>
  <p:tag name="KSO_WM_TAG_VERSION" val="1.0"/>
  <p:tag name="KSO_WM_BEAUTIFY_FLAG" val="#wm#"/>
  <p:tag name="KSO_WM_UNIT_COLOR_SCHEME_SHAPE_ID" val="7"/>
  <p:tag name="KSO_WM_UNIT_COLOR_SCHEME_PARENT_PAGE" val="0_1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194756_1*i*2"/>
  <p:tag name="KSO_WM_TEMPLATE_CATEGORY" val="diagram"/>
  <p:tag name="KSO_WM_TEMPLATE_INDEX" val="20194756"/>
  <p:tag name="KSO_WM_UNIT_LAYERLEVEL" val="1"/>
  <p:tag name="KSO_WM_TAG_VERSION" val="1.0"/>
  <p:tag name="KSO_WM_BEAUTIFY_FLAG" val="#wm#"/>
  <p:tag name="KSO_WM_UNIT_COLOR_SCHEME_SHAPE_ID" val="15"/>
  <p:tag name="KSO_WM_UNIT_COLOR_SCHEME_PARENT_PAGE" val="0_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1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194756_1*i*3"/>
  <p:tag name="KSO_WM_TEMPLATE_CATEGORY" val="diagram"/>
  <p:tag name="KSO_WM_TEMPLATE_INDEX" val="20194756"/>
  <p:tag name="KSO_WM_UNIT_LAYERLEVEL" val="1"/>
  <p:tag name="KSO_WM_TAG_VERSION" val="1.0"/>
  <p:tag name="KSO_WM_BEAUTIFY_FLAG" val="#wm#"/>
  <p:tag name="KSO_WM_UNIT_COLOR_SCHEME_SHAPE_ID" val="14"/>
  <p:tag name="KSO_WM_UNIT_COLOR_SCHEME_PARENT_PAGE" val="0_1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194756_1*i*4"/>
  <p:tag name="KSO_WM_TEMPLATE_CATEGORY" val="diagram"/>
  <p:tag name="KSO_WM_TEMPLATE_INDEX" val="20194756"/>
  <p:tag name="KSO_WM_UNIT_LAYERLEVEL" val="1"/>
  <p:tag name="KSO_WM_TAG_VERSION" val="1.0"/>
  <p:tag name="KSO_WM_BEAUTIFY_FLAG" val="#wm#"/>
  <p:tag name="KSO_WM_UNIT_COLOR_SCHEME_SHAPE_ID" val="11"/>
  <p:tag name="KSO_WM_UNIT_COLOR_SCHEME_PARENT_PAGE" val="0_1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194756_1*i*5"/>
  <p:tag name="KSO_WM_TEMPLATE_CATEGORY" val="diagram"/>
  <p:tag name="KSO_WM_TEMPLATE_INDEX" val="20194756"/>
  <p:tag name="KSO_WM_UNIT_LAYERLEVEL" val="1"/>
  <p:tag name="KSO_WM_TAG_VERSION" val="1.0"/>
  <p:tag name="KSO_WM_BEAUTIFY_FLAG" val="#wm#"/>
  <p:tag name="KSO_WM_UNIT_COLOR_SCHEME_SHAPE_ID" val="8"/>
  <p:tag name="KSO_WM_UNIT_COLOR_SCHEME_PARENT_PAGE" val="0_1"/>
</p:tagLst>
</file>

<file path=ppt/tags/tag223.xml><?xml version="1.0" encoding="utf-8"?>
<p:tagLst xmlns:p="http://schemas.openxmlformats.org/presentationml/2006/main">
  <p:tag name="KSO_WM_UNIT_TEXT_PART_ID_V2" val="d-4-2"/>
  <p:tag name="KSO_WM_UNIT_PRESET_TEXT" val="单击此处添加小标题：&#13;点击此处添加正文，文字是您思想的提炼，为了最终演示发布的良好效果，请尽量言简意赅的阐述观点；根据需要可酌情增减文字，以便观者可以准确理解您所传达的信息。您的正文已经简明扼要，字字珠玑，但信息却千丝万缕、错综复杂，需要用更多的文字来表述；但请您尽可能提炼思想的精髓，恰如其分的表达观点，往往可以事半功倍。为了能让您有更直观的字数感受，并进一步方便使用。&#13;我们为您标注了最适合的位置。您输入的文字到这里时，就是最佳视觉效果。"/>
  <p:tag name="KSO_WM_UNIT_NOCLEAR" val="1"/>
  <p:tag name="KSO_WM_UNIT_VALUE" val="36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194756_1*f*1"/>
  <p:tag name="KSO_WM_TEMPLATE_CATEGORY" val="diagram"/>
  <p:tag name="KSO_WM_TEMPLATE_INDEX" val="20194756"/>
  <p:tag name="KSO_WM_UNIT_LAYERLEVEL" val="1"/>
  <p:tag name="KSO_WM_TAG_VERSION" val="1.0"/>
  <p:tag name="KSO_WM_BEAUTIFY_FLAG" val="#wm#"/>
  <p:tag name="KSO_WM_UNIT_COLOR_SCHEME_SHAPE_ID" val="3"/>
  <p:tag name="KSO_WM_UNIT_COLOR_SCHEME_PARENT_PAGE" val="0_1"/>
</p:tagLst>
</file>

<file path=ppt/tags/tag224.xml><?xml version="1.0" encoding="utf-8"?>
<p:tagLst xmlns:p="http://schemas.openxmlformats.org/presentationml/2006/main">
  <p:tag name="KSO_WM_UNIT_TEXT_PART_ID_V2" val="a-4-2"/>
  <p:tag name="KSO_WM_UNIT_ISCONTENTSTITLE" val="0"/>
  <p:tag name="KSO_WM_UNIT_PRESET_TEXT" val="单击此处可添加您的大标题内容"/>
  <p:tag name="KSO_WM_UNIT_NOCLEAR" val="0"/>
  <p:tag name="KSO_WM_UNIT_VALUE" val="2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194756_1*a*1"/>
  <p:tag name="KSO_WM_TEMPLATE_CATEGORY" val="diagram"/>
  <p:tag name="KSO_WM_TEMPLATE_INDEX" val="20194756"/>
  <p:tag name="KSO_WM_UNIT_LAYERLEVEL" val="1"/>
  <p:tag name="KSO_WM_TAG_VERSION" val="1.0"/>
  <p:tag name="KSO_WM_BEAUTIFY_FLAG" val="#wm#"/>
  <p:tag name="KSO_WM_UNIT_COLOR_SCHEME_SHAPE_ID" val="9"/>
  <p:tag name="KSO_WM_UNIT_COLOR_SCHEME_PARENT_PAGE" val="0_1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194756_1*i*6"/>
  <p:tag name="KSO_WM_TEMPLATE_CATEGORY" val="diagram"/>
  <p:tag name="KSO_WM_TEMPLATE_INDEX" val="20194756"/>
  <p:tag name="KSO_WM_UNIT_LAYERLEVEL" val="1"/>
  <p:tag name="KSO_WM_TAG_VERSION" val="1.0"/>
  <p:tag name="KSO_WM_BEAUTIFY_FLAG" val="#wm#"/>
  <p:tag name="KSO_WM_UNIT_COLOR_SCHEME_SHAPE_ID" val="16"/>
  <p:tag name="KSO_WM_UNIT_COLOR_SCHEME_PARENT_PAGE" val="0_1"/>
</p:tagLst>
</file>

<file path=ppt/tags/tag226.xml><?xml version="1.0" encoding="utf-8"?>
<p:tagLst xmlns:p="http://schemas.openxmlformats.org/presentationml/2006/main">
  <p:tag name="KSO_WM_SLIDE_ID" val="diagram20194756_1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194756"/>
  <p:tag name="KSO_WM_SLIDE_LAYOUT" val="a_f"/>
  <p:tag name="KSO_WM_SLIDE_LAYOUT_CNT" val="1_1"/>
  <p:tag name="KSO_WM_SLIDE_TYPE" val="text"/>
  <p:tag name="KSO_WM_SLIDE_SUBTYPE" val="pureTxt"/>
  <p:tag name="KSO_WM_SLIDE_SIZE" val="960*540"/>
  <p:tag name="KSO_WM_SLIDE_POSITION" val="0*0"/>
  <p:tag name="KSO_WM_SLIDE_COLORSCHEME_VERSION" val="3.2"/>
  <p:tag name="KSO_WM_TEMPLATE_SUBCATEGORY" val="0"/>
  <p:tag name="KSO_WM_TEMPLATE_MASTER_TYPE" val="0"/>
  <p:tag name="KSO_WM_TEMPLATE_COLOR_TYPE" val="1"/>
</p:tagLst>
</file>

<file path=ppt/tags/tag227.xml><?xml version="1.0" encoding="utf-8"?>
<p:tagLst xmlns:p="http://schemas.openxmlformats.org/presentationml/2006/main">
  <p:tag name="KSO_WM_TEMPLATE_CATEGORY" val="custom"/>
  <p:tag name="KSO_WM_TEMPLATE_INDEX" val="20202585"/>
  <p:tag name="KSO_WM_SPECIAL_SOURCE" val="bdnull"/>
</p:tagLst>
</file>

<file path=ppt/tags/tag228.xml><?xml version="1.0" encoding="utf-8"?>
<p:tagLst xmlns:p="http://schemas.openxmlformats.org/presentationml/2006/main">
  <p:tag name="KSO_WM_TEMPLATE_CATEGORY" val="custom"/>
  <p:tag name="KSO_WM_TEMPLATE_INDEX" val="20202585"/>
  <p:tag name="KSO_WM_SPECIAL_SOURCE" val="bdnull"/>
</p:tagLst>
</file>

<file path=ppt/tags/tag229.xml><?xml version="1.0" encoding="utf-8"?>
<p:tagLst xmlns:p="http://schemas.openxmlformats.org/presentationml/2006/main">
  <p:tag name="KSO_WM_TEMPLATE_CATEGORY" val="custom"/>
  <p:tag name="KSO_WM_TEMPLATE_INDEX" val="20202585"/>
  <p:tag name="KSO_WM_SPECIAL_SOURCE" val="bdnull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1"/>
</p:tagLst>
</file>

<file path=ppt/tags/tag230.xml><?xml version="1.0" encoding="utf-8"?>
<p:tagLst xmlns:p="http://schemas.openxmlformats.org/presentationml/2006/main">
  <p:tag name="KSO_WM_TEMPLATE_CATEGORY" val="custom"/>
  <p:tag name="KSO_WM_TEMPLATE_INDEX" val="20202585"/>
  <p:tag name="KSO_WM_SPECIAL_SOURCE" val="bdnull"/>
</p:tagLst>
</file>

<file path=ppt/tags/tag231.xml><?xml version="1.0" encoding="utf-8"?>
<p:tagLst xmlns:p="http://schemas.openxmlformats.org/presentationml/2006/main">
  <p:tag name="KSO_WM_TEMPLATE_CATEGORY" val="custom"/>
  <p:tag name="KSO_WM_TEMPLATE_INDEX" val="20202585"/>
  <p:tag name="KSO_WM_SPECIAL_SOURCE" val="bdnull"/>
</p:tagLst>
</file>

<file path=ppt/tags/tag232.xml><?xml version="1.0" encoding="utf-8"?>
<p:tagLst xmlns:p="http://schemas.openxmlformats.org/presentationml/2006/main">
  <p:tag name="KSO_WM_TEMPLATE_CATEGORY" val="custom"/>
  <p:tag name="KSO_WM_TEMPLATE_INDEX" val="20202585"/>
  <p:tag name="KSO_WM_SPECIAL_SOURCE" val="bdnull"/>
</p:tagLst>
</file>

<file path=ppt/tags/tag233.xml><?xml version="1.0" encoding="utf-8"?>
<p:tagLst xmlns:p="http://schemas.openxmlformats.org/presentationml/2006/main">
  <p:tag name="KSO_WM_TEMPLATE_CATEGORY" val="custom"/>
  <p:tag name="KSO_WM_TEMPLATE_INDEX" val="20202585"/>
  <p:tag name="KSO_WM_SPECIAL_SOURCE" val="bdnull"/>
</p:tagLst>
</file>

<file path=ppt/tags/tag234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85_8*a*1"/>
  <p:tag name="KSO_WM_TEMPLATE_CATEGORY" val="custom"/>
  <p:tag name="KSO_WM_TEMPLATE_INDEX" val="20202585"/>
  <p:tag name="KSO_WM_UNIT_LAYERLEVEL" val="1"/>
  <p:tag name="KSO_WM_TAG_VERSION" val="1.0"/>
  <p:tag name="KSO_WM_BEAUTIFY_FLAG" val="#wm#"/>
  <p:tag name="KSO_WM_UNIT_ISNUMDGMTITLE" val="0"/>
</p:tagLst>
</file>

<file path=ppt/tags/tag235.xml><?xml version="1.0" encoding="utf-8"?>
<p:tagLst xmlns:p="http://schemas.openxmlformats.org/presentationml/2006/main">
  <p:tag name="KSO_WM_SLIDE_ID" val="custom20202585_8"/>
  <p:tag name="KSO_WM_TEMPLATE_SUBCATEGORY" val="0"/>
  <p:tag name="KSO_WM_TEMPLATE_MASTER_TYPE" val="1"/>
  <p:tag name="KSO_WM_TEMPLATE_COLOR_TYPE" val="1"/>
  <p:tag name="KSO_WM_SLIDE_TYPE" val="text"/>
  <p:tag name="KSO_WM_SLIDE_SUBTYPE" val="picTxt"/>
  <p:tag name="KSO_WM_SLIDE_ITEM_CNT" val="0"/>
  <p:tag name="KSO_WM_SLIDE_INDEX" val="8"/>
  <p:tag name="KSO_WM_SLIDE_SIZE" val="865*447"/>
  <p:tag name="KSO_WM_SLIDE_POSITION" val="46*67"/>
  <p:tag name="KSO_WM_TAG_VERSION" val="1.0"/>
  <p:tag name="KSO_WM_BEAUTIFY_FLAG" val="#wm#"/>
  <p:tag name="KSO_WM_TEMPLATE_CATEGORY" val="custom"/>
  <p:tag name="KSO_WM_TEMPLATE_INDEX" val="20202585"/>
  <p:tag name="KSO_WM_SLIDE_LAYOUT" val="a_d_f"/>
  <p:tag name="KSO_WM_SLIDE_LAYOUT_CNT" val="1_1_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6"/>
  <p:tag name="KSO_WM_UNIT_ID" val="_3*i*46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1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1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1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1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1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1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1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1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1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1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1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1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1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6"/>
  <p:tag name="KSO_WM_UNIT_ID" val="_6*i*46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1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1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1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1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1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1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1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1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1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1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1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1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1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1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1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1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1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1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1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1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1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1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1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1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1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16">
      <a:dk1>
        <a:srgbClr val="000000"/>
      </a:dk1>
      <a:lt1>
        <a:srgbClr val="FFFFFF"/>
      </a:lt1>
      <a:dk2>
        <a:srgbClr val="E2E9F0"/>
      </a:dk2>
      <a:lt2>
        <a:srgbClr val="FFFFFF"/>
      </a:lt2>
      <a:accent1>
        <a:srgbClr val="4472C4"/>
      </a:accent1>
      <a:accent2>
        <a:srgbClr val="2C8FD3"/>
      </a:accent2>
      <a:accent3>
        <a:srgbClr val="32A4CB"/>
      </a:accent3>
      <a:accent4>
        <a:srgbClr val="35B4AA"/>
      </a:accent4>
      <a:accent5>
        <a:srgbClr val="37BF7C"/>
      </a:accent5>
      <a:accent6>
        <a:srgbClr val="7AC550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6">
    <a:dk1>
      <a:srgbClr val="000000"/>
    </a:dk1>
    <a:lt1>
      <a:srgbClr val="FFFFFF"/>
    </a:lt1>
    <a:dk2>
      <a:srgbClr val="E2E9F0"/>
    </a:dk2>
    <a:lt2>
      <a:srgbClr val="FFFFFF"/>
    </a:lt2>
    <a:accent1>
      <a:srgbClr val="4472C4"/>
    </a:accent1>
    <a:accent2>
      <a:srgbClr val="2C8FD3"/>
    </a:accent2>
    <a:accent3>
      <a:srgbClr val="32A4CB"/>
    </a:accent3>
    <a:accent4>
      <a:srgbClr val="35B4AA"/>
    </a:accent4>
    <a:accent5>
      <a:srgbClr val="37BF7C"/>
    </a:accent5>
    <a:accent6>
      <a:srgbClr val="7AC550"/>
    </a:accent6>
    <a:hlink>
      <a:srgbClr val="0563C1"/>
    </a:hlink>
    <a:folHlink>
      <a:srgbClr val="954D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1954</Words>
  <Application>WPS 表格</Application>
  <PresentationFormat/>
  <Paragraphs>149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46" baseType="lpstr">
      <vt:lpstr>Arial</vt:lpstr>
      <vt:lpstr>宋体</vt:lpstr>
      <vt:lpstr>Wingdings</vt:lpstr>
      <vt:lpstr>微软雅黑</vt:lpstr>
      <vt:lpstr>汉仪旗黑</vt:lpstr>
      <vt:lpstr>Arial</vt:lpstr>
      <vt:lpstr>微软雅黑</vt:lpstr>
      <vt:lpstr>宋体</vt:lpstr>
      <vt:lpstr>Arial Unicode MS</vt:lpstr>
      <vt:lpstr>Calibri</vt:lpstr>
      <vt:lpstr>Helvetica Neue</vt:lpstr>
      <vt:lpstr>汉仪书宋二KW</vt:lpstr>
      <vt:lpstr>WPS-Bullets</vt:lpstr>
      <vt:lpstr>思源黑体 CN</vt:lpstr>
      <vt:lpstr>Source Han Sans CN</vt:lpstr>
      <vt:lpstr>苹方-简</vt:lpstr>
      <vt:lpstr>Source Han Sans CN Regular</vt:lpstr>
      <vt:lpstr>Source Han Sans CN Bold</vt:lpstr>
      <vt:lpstr>汉仪中黑KW</vt:lpstr>
      <vt:lpstr>汉仪旗黑-85S</vt:lpstr>
      <vt:lpstr>微软雅黑</vt:lpstr>
      <vt:lpstr>Office theme</vt:lpstr>
      <vt:lpstr>1_Office 主题​​</vt:lpstr>
      <vt:lpstr>PowerPoint 演示文稿</vt:lpstr>
      <vt:lpstr>第一节 金融在文化产业发展中的重要作用</vt:lpstr>
      <vt:lpstr> 第一节 产业集群的概念</vt:lpstr>
      <vt:lpstr> 第一节 产业集群的概念</vt:lpstr>
      <vt:lpstr> 第一节 产业集群的概念</vt:lpstr>
      <vt:lpstr> 第一节 产业集群的概念</vt:lpstr>
      <vt:lpstr> 第二节 文化产业集群的形成和运行机制</vt:lpstr>
      <vt:lpstr> 一、文化产业集群形成的方式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Aimiee</cp:lastModifiedBy>
  <cp:revision>1</cp:revision>
  <dcterms:created xsi:type="dcterms:W3CDTF">2023-02-17T07:33:26Z</dcterms:created>
  <dcterms:modified xsi:type="dcterms:W3CDTF">2023-02-17T07:33:26Z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O">
    <vt:lpwstr>wqlLaW5nc29mdCBQREYgdG8gV1BTIDgw</vt:lpwstr>
  </property>
  <property fmtid="{D5CDD505-2E9C-101B-9397-08002B2CF9AE}" pid="3" name="Created">
    <vt:filetime>2023-02-17T15:00:58Z</vt:filetime>
  </property>
  <property fmtid="{D5CDD505-2E9C-101B-9397-08002B2CF9AE}" pid="4" name="UsrData">
    <vt:lpwstr>63ef261f4e2c4816ac090969</vt:lpwstr>
  </property>
  <property fmtid="{D5CDD505-2E9C-101B-9397-08002B2CF9AE}" pid="5" name="ICV">
    <vt:lpwstr>FD73657C019EF086C62DEF63216BF81E</vt:lpwstr>
  </property>
  <property fmtid="{D5CDD505-2E9C-101B-9397-08002B2CF9AE}" pid="6" name="KSOProductBuildVer">
    <vt:lpwstr>2052-5.1.1.7676</vt:lpwstr>
  </property>
</Properties>
</file>