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0"/>
  </p:notesMasterIdLst>
  <p:sldIdLst>
    <p:sldId id="256" r:id="rId3"/>
    <p:sldId id="257" r:id="rId4"/>
    <p:sldId id="258" r:id="rId5"/>
    <p:sldId id="259" r:id="rId6"/>
    <p:sldId id="272" r:id="rId7"/>
    <p:sldId id="273" r:id="rId8"/>
    <p:sldId id="260" r:id="rId9"/>
    <p:sldId id="261" r:id="rId10"/>
    <p:sldId id="274" r:id="rId11"/>
    <p:sldId id="262" r:id="rId12"/>
    <p:sldId id="263" r:id="rId13"/>
    <p:sldId id="264" r:id="rId14"/>
    <p:sldId id="265" r:id="rId15"/>
    <p:sldId id="266" r:id="rId16"/>
    <p:sldId id="267" r:id="rId17"/>
    <p:sldId id="268" r:id="rId18"/>
    <p:sldId id="269" r:id="rId19"/>
  </p:sldIdLst>
  <p:sldSz cx="13004800" cy="9753600"/>
  <p:notesSz cx="6858000" cy="9144000"/>
  <p:defaultTex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ctr" defTabSz="584200" rtl="0" fontAlgn="auto" latinLnBrk="0" hangingPunct="0">
      <a:lnSpc>
        <a:spcPct val="100000"/>
      </a:lnSpc>
      <a:spcBef>
        <a:spcPts val="0"/>
      </a:spcBef>
      <a:spcAft>
        <a:spcPts val="0"/>
      </a:spcAft>
      <a:buClrTx/>
      <a:buSzTx/>
      <a:buFontTx/>
      <a:buNone/>
      <a:defRPr kumimoji="0" sz="2400" b="0" i="0" u="none" strike="noStrike" cap="none" spc="0" normalizeH="0" baseline="0">
        <a:ln>
          <a:noFill/>
        </a:ln>
        <a:solidFill>
          <a:srgbClr val="414141"/>
        </a:solidFill>
        <a:effectLst/>
        <a:uFillTx/>
        <a:latin typeface="Palatino"/>
        <a:ea typeface="Palatino"/>
        <a:cs typeface="Palatino"/>
        <a:sym typeface="Palatino"/>
      </a:defRPr>
    </a:lvl1pPr>
    <a:lvl2pPr marL="0" marR="0" indent="228600" algn="ctr" defTabSz="584200" rtl="0" fontAlgn="auto" latinLnBrk="0" hangingPunct="0">
      <a:lnSpc>
        <a:spcPct val="100000"/>
      </a:lnSpc>
      <a:spcBef>
        <a:spcPts val="0"/>
      </a:spcBef>
      <a:spcAft>
        <a:spcPts val="0"/>
      </a:spcAft>
      <a:buClrTx/>
      <a:buSzTx/>
      <a:buFontTx/>
      <a:buNone/>
      <a:defRPr kumimoji="0" sz="2400" b="0" i="0" u="none" strike="noStrike" cap="none" spc="0" normalizeH="0" baseline="0">
        <a:ln>
          <a:noFill/>
        </a:ln>
        <a:solidFill>
          <a:srgbClr val="414141"/>
        </a:solidFill>
        <a:effectLst/>
        <a:uFillTx/>
        <a:latin typeface="Palatino"/>
        <a:ea typeface="Palatino"/>
        <a:cs typeface="Palatino"/>
        <a:sym typeface="Palatino"/>
      </a:defRPr>
    </a:lvl2pPr>
    <a:lvl3pPr marL="0" marR="0" indent="457200" algn="ctr" defTabSz="584200" rtl="0" fontAlgn="auto" latinLnBrk="0" hangingPunct="0">
      <a:lnSpc>
        <a:spcPct val="100000"/>
      </a:lnSpc>
      <a:spcBef>
        <a:spcPts val="0"/>
      </a:spcBef>
      <a:spcAft>
        <a:spcPts val="0"/>
      </a:spcAft>
      <a:buClrTx/>
      <a:buSzTx/>
      <a:buFontTx/>
      <a:buNone/>
      <a:defRPr kumimoji="0" sz="2400" b="0" i="0" u="none" strike="noStrike" cap="none" spc="0" normalizeH="0" baseline="0">
        <a:ln>
          <a:noFill/>
        </a:ln>
        <a:solidFill>
          <a:srgbClr val="414141"/>
        </a:solidFill>
        <a:effectLst/>
        <a:uFillTx/>
        <a:latin typeface="Palatino"/>
        <a:ea typeface="Palatino"/>
        <a:cs typeface="Palatino"/>
        <a:sym typeface="Palatino"/>
      </a:defRPr>
    </a:lvl3pPr>
    <a:lvl4pPr marL="0" marR="0" indent="685800" algn="ctr" defTabSz="584200" rtl="0" fontAlgn="auto" latinLnBrk="0" hangingPunct="0">
      <a:lnSpc>
        <a:spcPct val="100000"/>
      </a:lnSpc>
      <a:spcBef>
        <a:spcPts val="0"/>
      </a:spcBef>
      <a:spcAft>
        <a:spcPts val="0"/>
      </a:spcAft>
      <a:buClrTx/>
      <a:buSzTx/>
      <a:buFontTx/>
      <a:buNone/>
      <a:defRPr kumimoji="0" sz="2400" b="0" i="0" u="none" strike="noStrike" cap="none" spc="0" normalizeH="0" baseline="0">
        <a:ln>
          <a:noFill/>
        </a:ln>
        <a:solidFill>
          <a:srgbClr val="414141"/>
        </a:solidFill>
        <a:effectLst/>
        <a:uFillTx/>
        <a:latin typeface="Palatino"/>
        <a:ea typeface="Palatino"/>
        <a:cs typeface="Palatino"/>
        <a:sym typeface="Palatino"/>
      </a:defRPr>
    </a:lvl4pPr>
    <a:lvl5pPr marL="0" marR="0" indent="914400" algn="ctr" defTabSz="584200" rtl="0" fontAlgn="auto" latinLnBrk="0" hangingPunct="0">
      <a:lnSpc>
        <a:spcPct val="100000"/>
      </a:lnSpc>
      <a:spcBef>
        <a:spcPts val="0"/>
      </a:spcBef>
      <a:spcAft>
        <a:spcPts val="0"/>
      </a:spcAft>
      <a:buClrTx/>
      <a:buSzTx/>
      <a:buFontTx/>
      <a:buNone/>
      <a:defRPr kumimoji="0" sz="2400" b="0" i="0" u="none" strike="noStrike" cap="none" spc="0" normalizeH="0" baseline="0">
        <a:ln>
          <a:noFill/>
        </a:ln>
        <a:solidFill>
          <a:srgbClr val="414141"/>
        </a:solidFill>
        <a:effectLst/>
        <a:uFillTx/>
        <a:latin typeface="Palatino"/>
        <a:ea typeface="Palatino"/>
        <a:cs typeface="Palatino"/>
        <a:sym typeface="Palatino"/>
      </a:defRPr>
    </a:lvl5pPr>
    <a:lvl6pPr marL="0" marR="0" indent="1143000" algn="ctr" defTabSz="584200" rtl="0" fontAlgn="auto" latinLnBrk="0" hangingPunct="0">
      <a:lnSpc>
        <a:spcPct val="100000"/>
      </a:lnSpc>
      <a:spcBef>
        <a:spcPts val="0"/>
      </a:spcBef>
      <a:spcAft>
        <a:spcPts val="0"/>
      </a:spcAft>
      <a:buClrTx/>
      <a:buSzTx/>
      <a:buFontTx/>
      <a:buNone/>
      <a:defRPr kumimoji="0" sz="2400" b="0" i="0" u="none" strike="noStrike" cap="none" spc="0" normalizeH="0" baseline="0">
        <a:ln>
          <a:noFill/>
        </a:ln>
        <a:solidFill>
          <a:srgbClr val="414141"/>
        </a:solidFill>
        <a:effectLst/>
        <a:uFillTx/>
        <a:latin typeface="Palatino"/>
        <a:ea typeface="Palatino"/>
        <a:cs typeface="Palatino"/>
        <a:sym typeface="Palatino"/>
      </a:defRPr>
    </a:lvl6pPr>
    <a:lvl7pPr marL="0" marR="0" indent="1371600" algn="ctr" defTabSz="584200" rtl="0" fontAlgn="auto" latinLnBrk="0" hangingPunct="0">
      <a:lnSpc>
        <a:spcPct val="100000"/>
      </a:lnSpc>
      <a:spcBef>
        <a:spcPts val="0"/>
      </a:spcBef>
      <a:spcAft>
        <a:spcPts val="0"/>
      </a:spcAft>
      <a:buClrTx/>
      <a:buSzTx/>
      <a:buFontTx/>
      <a:buNone/>
      <a:defRPr kumimoji="0" sz="2400" b="0" i="0" u="none" strike="noStrike" cap="none" spc="0" normalizeH="0" baseline="0">
        <a:ln>
          <a:noFill/>
        </a:ln>
        <a:solidFill>
          <a:srgbClr val="414141"/>
        </a:solidFill>
        <a:effectLst/>
        <a:uFillTx/>
        <a:latin typeface="Palatino"/>
        <a:ea typeface="Palatino"/>
        <a:cs typeface="Palatino"/>
        <a:sym typeface="Palatino"/>
      </a:defRPr>
    </a:lvl7pPr>
    <a:lvl8pPr marL="0" marR="0" indent="1600200" algn="ctr" defTabSz="584200" rtl="0" fontAlgn="auto" latinLnBrk="0" hangingPunct="0">
      <a:lnSpc>
        <a:spcPct val="100000"/>
      </a:lnSpc>
      <a:spcBef>
        <a:spcPts val="0"/>
      </a:spcBef>
      <a:spcAft>
        <a:spcPts val="0"/>
      </a:spcAft>
      <a:buClrTx/>
      <a:buSzTx/>
      <a:buFontTx/>
      <a:buNone/>
      <a:defRPr kumimoji="0" sz="2400" b="0" i="0" u="none" strike="noStrike" cap="none" spc="0" normalizeH="0" baseline="0">
        <a:ln>
          <a:noFill/>
        </a:ln>
        <a:solidFill>
          <a:srgbClr val="414141"/>
        </a:solidFill>
        <a:effectLst/>
        <a:uFillTx/>
        <a:latin typeface="Palatino"/>
        <a:ea typeface="Palatino"/>
        <a:cs typeface="Palatino"/>
        <a:sym typeface="Palatino"/>
      </a:defRPr>
    </a:lvl8pPr>
    <a:lvl9pPr marL="0" marR="0" indent="1828800" algn="ctr" defTabSz="584200" rtl="0" fontAlgn="auto" latinLnBrk="0" hangingPunct="0">
      <a:lnSpc>
        <a:spcPct val="100000"/>
      </a:lnSpc>
      <a:spcBef>
        <a:spcPts val="0"/>
      </a:spcBef>
      <a:spcAft>
        <a:spcPts val="0"/>
      </a:spcAft>
      <a:buClrTx/>
      <a:buSzTx/>
      <a:buFontTx/>
      <a:buNone/>
      <a:defRPr kumimoji="0" sz="2400" b="0" i="0" u="none" strike="noStrike" cap="none" spc="0" normalizeH="0" baseline="0">
        <a:ln>
          <a:noFill/>
        </a:ln>
        <a:solidFill>
          <a:srgbClr val="414141"/>
        </a:solidFill>
        <a:effectLst/>
        <a:uFillTx/>
        <a:latin typeface="Palatino"/>
        <a:ea typeface="Palatino"/>
        <a:cs typeface="Palatino"/>
        <a:sym typeface="Palatino"/>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3" Type="http://schemas.openxmlformats.org/officeDocument/2006/relationships/tableStyles" Target="tableStyles.xml"/><Relationship Id="rId22" Type="http://schemas.openxmlformats.org/officeDocument/2006/relationships/viewProps" Target="viewProps.xml"/><Relationship Id="rId21" Type="http://schemas.openxmlformats.org/officeDocument/2006/relationships/presProps" Target="presProps.xml"/><Relationship Id="rId20" Type="http://schemas.openxmlformats.org/officeDocument/2006/relationships/notesMaster" Target="notesMasters/notesMaster1.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0" name="Shape 130"/>
          <p:cNvSpPr/>
          <p:nvPr>
            <p:ph type="sldImg"/>
          </p:nvPr>
        </p:nvSpPr>
        <p:spPr>
          <a:xfrm>
            <a:off x="1143000" y="685800"/>
            <a:ext cx="4572000" cy="3429000"/>
          </a:xfrm>
          <a:prstGeom prst="rect">
            <a:avLst/>
          </a:prstGeom>
        </p:spPr>
        <p:txBody>
          <a:bodyPr/>
          <a:lstStyle/>
          <a:p/>
        </p:txBody>
      </p:sp>
      <p:sp>
        <p:nvSpPr>
          <p:cNvPr id="131" name="Shape 131"/>
          <p:cNvSpPr/>
          <p:nvPr>
            <p:ph type="body" sz="quarter" idx="1"/>
          </p:nvPr>
        </p:nvSpPr>
        <p:spPr>
          <a:xfrm>
            <a:off x="914400" y="4343400"/>
            <a:ext cx="5029200" cy="4114800"/>
          </a:xfrm>
          <a:prstGeom prst="rect">
            <a:avLst/>
          </a:prstGeom>
        </p:spPr>
        <p:txBody>
          <a:bodyPr/>
          <a:lstStyle/>
          <a:p/>
        </p:txBody>
      </p:sp>
    </p:spTree>
  </p:cSld>
  <p:clrMap bg1="lt1" tx1="dk1" bg2="lt2" tx2="dk2" accent1="accent1" accent2="accent2" accent3="accent3" accent4="accent4" accent5="accent5" accent6="accent6" hlink="hlink" folHlink="folHlink"/>
  <p:notesStyle>
    <a:lvl1pPr defTabSz="457200" latinLnBrk="0">
      <a:lnSpc>
        <a:spcPct val="118000"/>
      </a:lnSpc>
      <a:defRPr sz="2200">
        <a:latin typeface="Helvetica Neue" panose="02000503000000020004"/>
        <a:ea typeface="Helvetica Neue" panose="02000503000000020004"/>
        <a:cs typeface="Helvetica Neue" panose="02000503000000020004"/>
        <a:sym typeface="Helvetica Neue" panose="02000503000000020004"/>
      </a:defRPr>
    </a:lvl1pPr>
    <a:lvl2pPr indent="228600" defTabSz="457200" latinLnBrk="0">
      <a:lnSpc>
        <a:spcPct val="118000"/>
      </a:lnSpc>
      <a:defRPr sz="2200">
        <a:latin typeface="Helvetica Neue" panose="02000503000000020004"/>
        <a:ea typeface="Helvetica Neue" panose="02000503000000020004"/>
        <a:cs typeface="Helvetica Neue" panose="02000503000000020004"/>
        <a:sym typeface="Helvetica Neue" panose="02000503000000020004"/>
      </a:defRPr>
    </a:lvl2pPr>
    <a:lvl3pPr indent="457200" defTabSz="457200" latinLnBrk="0">
      <a:lnSpc>
        <a:spcPct val="118000"/>
      </a:lnSpc>
      <a:defRPr sz="2200">
        <a:latin typeface="Helvetica Neue" panose="02000503000000020004"/>
        <a:ea typeface="Helvetica Neue" panose="02000503000000020004"/>
        <a:cs typeface="Helvetica Neue" panose="02000503000000020004"/>
        <a:sym typeface="Helvetica Neue" panose="02000503000000020004"/>
      </a:defRPr>
    </a:lvl3pPr>
    <a:lvl4pPr indent="685800" defTabSz="457200" latinLnBrk="0">
      <a:lnSpc>
        <a:spcPct val="118000"/>
      </a:lnSpc>
      <a:defRPr sz="2200">
        <a:latin typeface="Helvetica Neue" panose="02000503000000020004"/>
        <a:ea typeface="Helvetica Neue" panose="02000503000000020004"/>
        <a:cs typeface="Helvetica Neue" panose="02000503000000020004"/>
        <a:sym typeface="Helvetica Neue" panose="02000503000000020004"/>
      </a:defRPr>
    </a:lvl4pPr>
    <a:lvl5pPr indent="914400" defTabSz="457200" latinLnBrk="0">
      <a:lnSpc>
        <a:spcPct val="118000"/>
      </a:lnSpc>
      <a:defRPr sz="2200">
        <a:latin typeface="Helvetica Neue" panose="02000503000000020004"/>
        <a:ea typeface="Helvetica Neue" panose="02000503000000020004"/>
        <a:cs typeface="Helvetica Neue" panose="02000503000000020004"/>
        <a:sym typeface="Helvetica Neue" panose="02000503000000020004"/>
      </a:defRPr>
    </a:lvl5pPr>
    <a:lvl6pPr indent="1143000" defTabSz="457200" latinLnBrk="0">
      <a:lnSpc>
        <a:spcPct val="118000"/>
      </a:lnSpc>
      <a:defRPr sz="2200">
        <a:latin typeface="Helvetica Neue" panose="02000503000000020004"/>
        <a:ea typeface="Helvetica Neue" panose="02000503000000020004"/>
        <a:cs typeface="Helvetica Neue" panose="02000503000000020004"/>
        <a:sym typeface="Helvetica Neue" panose="02000503000000020004"/>
      </a:defRPr>
    </a:lvl6pPr>
    <a:lvl7pPr indent="1371600" defTabSz="457200" latinLnBrk="0">
      <a:lnSpc>
        <a:spcPct val="118000"/>
      </a:lnSpc>
      <a:defRPr sz="2200">
        <a:latin typeface="Helvetica Neue" panose="02000503000000020004"/>
        <a:ea typeface="Helvetica Neue" panose="02000503000000020004"/>
        <a:cs typeface="Helvetica Neue" panose="02000503000000020004"/>
        <a:sym typeface="Helvetica Neue" panose="02000503000000020004"/>
      </a:defRPr>
    </a:lvl7pPr>
    <a:lvl8pPr indent="1600200" defTabSz="457200" latinLnBrk="0">
      <a:lnSpc>
        <a:spcPct val="118000"/>
      </a:lnSpc>
      <a:defRPr sz="2200">
        <a:latin typeface="Helvetica Neue" panose="02000503000000020004"/>
        <a:ea typeface="Helvetica Neue" panose="02000503000000020004"/>
        <a:cs typeface="Helvetica Neue" panose="02000503000000020004"/>
        <a:sym typeface="Helvetica Neue" panose="02000503000000020004"/>
      </a:defRPr>
    </a:lvl8pPr>
    <a:lvl9pPr indent="1828800" defTabSz="457200" latinLnBrk="0">
      <a:lnSpc>
        <a:spcPct val="118000"/>
      </a:lnSpc>
      <a:defRPr sz="2200">
        <a:latin typeface="Helvetica Neue" panose="02000503000000020004"/>
        <a:ea typeface="Helvetica Neue" panose="02000503000000020004"/>
        <a:cs typeface="Helvetica Neue" panose="02000503000000020004"/>
        <a:sym typeface="Helvetica Neue" panose="02000503000000020004"/>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showMasterSp="0">
  <p:cSld name="标题与副标题">
    <p:spTree>
      <p:nvGrpSpPr>
        <p:cNvPr id="1" name=""/>
        <p:cNvGrpSpPr/>
        <p:nvPr/>
      </p:nvGrpSpPr>
      <p:grpSpPr>
        <a:xfrm>
          <a:off x="0" y="0"/>
          <a:ext cx="0" cy="0"/>
          <a:chOff x="0" y="0"/>
          <a:chExt cx="0" cy="0"/>
        </a:xfrm>
      </p:grpSpPr>
      <p:sp>
        <p:nvSpPr>
          <p:cNvPr id="13" name="Shape 13"/>
          <p:cNvSpPr/>
          <p:nvPr/>
        </p:nvSpPr>
        <p:spPr>
          <a:xfrm>
            <a:off x="508000" y="6591300"/>
            <a:ext cx="11999453" cy="0"/>
          </a:xfrm>
          <a:prstGeom prst="line">
            <a:avLst/>
          </a:prstGeom>
          <a:ln w="12700">
            <a:solidFill>
              <a:srgbClr val="444444">
                <a:alpha val="30000"/>
              </a:srgbClr>
            </a:solidFill>
            <a:miter lim="400000"/>
          </a:ln>
        </p:spPr>
        <p:txBody>
          <a:bodyPr lIns="50800" tIns="50800" rIns="50800" bIns="50800" anchor="ctr"/>
          <a:lstStyle/>
          <a:p>
            <a:pPr algn="l" defTabSz="457200">
              <a:defRPr sz="1200">
                <a:solidFill>
                  <a:srgbClr val="000000"/>
                </a:solidFill>
                <a:latin typeface="Helvetica"/>
                <a:ea typeface="Helvetica"/>
                <a:cs typeface="Helvetica"/>
                <a:sym typeface="Helvetica"/>
              </a:defRPr>
            </a:pPr>
          </a:p>
        </p:txBody>
      </p:sp>
      <p:sp>
        <p:nvSpPr>
          <p:cNvPr id="14" name="Shape 14"/>
          <p:cNvSpPr/>
          <p:nvPr/>
        </p:nvSpPr>
        <p:spPr>
          <a:xfrm>
            <a:off x="508000" y="4089400"/>
            <a:ext cx="12000019" cy="0"/>
          </a:xfrm>
          <a:prstGeom prst="line">
            <a:avLst/>
          </a:prstGeom>
          <a:ln w="12700">
            <a:solidFill>
              <a:srgbClr val="444444">
                <a:alpha val="30000"/>
              </a:srgbClr>
            </a:solidFill>
            <a:miter lim="400000"/>
          </a:ln>
        </p:spPr>
        <p:txBody>
          <a:bodyPr lIns="50800" tIns="50800" rIns="50800" bIns="50800" anchor="ctr"/>
          <a:lstStyle/>
          <a:p>
            <a:pPr algn="l" defTabSz="457200">
              <a:defRPr sz="1200">
                <a:solidFill>
                  <a:srgbClr val="000000"/>
                </a:solidFill>
                <a:latin typeface="Helvetica"/>
                <a:ea typeface="Helvetica"/>
                <a:cs typeface="Helvetica"/>
                <a:sym typeface="Helvetica"/>
              </a:defRPr>
            </a:pPr>
          </a:p>
        </p:txBody>
      </p:sp>
      <p:sp>
        <p:nvSpPr>
          <p:cNvPr id="15" name="Shape 15"/>
          <p:cNvSpPr/>
          <p:nvPr/>
        </p:nvSpPr>
        <p:spPr>
          <a:xfrm flipV="1">
            <a:off x="7994302" y="4526255"/>
            <a:ext cx="1" cy="1642759"/>
          </a:xfrm>
          <a:prstGeom prst="line">
            <a:avLst/>
          </a:prstGeom>
          <a:ln w="12700">
            <a:solidFill>
              <a:srgbClr val="444444">
                <a:alpha val="30000"/>
              </a:srgbClr>
            </a:solidFill>
            <a:miter lim="400000"/>
          </a:ln>
        </p:spPr>
        <p:txBody>
          <a:bodyPr lIns="50800" tIns="50800" rIns="50800" bIns="50800" anchor="ctr"/>
          <a:lstStyle/>
          <a:p>
            <a:pPr algn="l" defTabSz="457200">
              <a:defRPr sz="1200">
                <a:solidFill>
                  <a:srgbClr val="000000"/>
                </a:solidFill>
                <a:latin typeface="Helvetica"/>
                <a:ea typeface="Helvetica"/>
                <a:cs typeface="Helvetica"/>
                <a:sym typeface="Helvetica"/>
              </a:defRPr>
            </a:pPr>
          </a:p>
        </p:txBody>
      </p:sp>
      <p:sp>
        <p:nvSpPr>
          <p:cNvPr id="16" name="Shape 16"/>
          <p:cNvSpPr/>
          <p:nvPr>
            <p:ph type="body" sz="quarter" idx="13" hasCustomPrompt="1"/>
          </p:nvPr>
        </p:nvSpPr>
        <p:spPr>
          <a:xfrm>
            <a:off x="508000" y="3505200"/>
            <a:ext cx="7200900" cy="508000"/>
          </a:xfrm>
          <a:prstGeom prst="rect">
            <a:avLst/>
          </a:prstGeom>
        </p:spPr>
        <p:txBody>
          <a:bodyPr>
            <a:spAutoFit/>
          </a:bodyPr>
          <a:lstStyle>
            <a:lvl1pPr marL="0" indent="0">
              <a:lnSpc>
                <a:spcPct val="110000"/>
              </a:lnSpc>
              <a:spcBef>
                <a:spcPts val="0"/>
              </a:spcBef>
              <a:buClrTx/>
              <a:buSzTx/>
              <a:buFontTx/>
              <a:buNone/>
              <a:defRPr sz="2400" i="1"/>
            </a:lvl1pPr>
          </a:lstStyle>
          <a:p>
            <a:r>
              <a:t>Lorem Ipsum Dolor</a:t>
            </a:r>
          </a:p>
        </p:txBody>
      </p:sp>
      <p:sp>
        <p:nvSpPr>
          <p:cNvPr id="17" name="Shape 17"/>
          <p:cNvSpPr/>
          <p:nvPr>
            <p:ph type="title" hasCustomPrompt="1"/>
          </p:nvPr>
        </p:nvSpPr>
        <p:spPr>
          <a:xfrm>
            <a:off x="508000" y="4140200"/>
            <a:ext cx="7200900" cy="2413000"/>
          </a:xfrm>
          <a:prstGeom prst="rect">
            <a:avLst/>
          </a:prstGeom>
        </p:spPr>
        <p:txBody>
          <a:bodyPr/>
          <a:lstStyle>
            <a:lvl1pPr algn="l"/>
          </a:lstStyle>
          <a:p>
            <a:r>
              <a:t>标题文本</a:t>
            </a:r>
          </a:p>
        </p:txBody>
      </p:sp>
      <p:sp>
        <p:nvSpPr>
          <p:cNvPr id="18" name="Shape 18"/>
          <p:cNvSpPr/>
          <p:nvPr>
            <p:ph type="body" sz="quarter" idx="1" hasCustomPrompt="1"/>
          </p:nvPr>
        </p:nvSpPr>
        <p:spPr>
          <a:xfrm>
            <a:off x="8280400" y="4140200"/>
            <a:ext cx="4241800" cy="2413000"/>
          </a:xfrm>
          <a:prstGeom prst="rect">
            <a:avLst/>
          </a:prstGeom>
        </p:spPr>
        <p:txBody>
          <a:bodyPr/>
          <a:lstStyle>
            <a:lvl1pPr marL="0" indent="0">
              <a:spcBef>
                <a:spcPts val="0"/>
              </a:spcBef>
              <a:buClrTx/>
              <a:buSzTx/>
              <a:buFontTx/>
              <a:buNone/>
              <a:defRPr sz="2400"/>
            </a:lvl1pPr>
            <a:lvl2pPr marL="0" indent="228600">
              <a:spcBef>
                <a:spcPts val="0"/>
              </a:spcBef>
              <a:buClrTx/>
              <a:buSzTx/>
              <a:buFontTx/>
              <a:buNone/>
              <a:defRPr sz="2400"/>
            </a:lvl2pPr>
            <a:lvl3pPr marL="0" indent="457200">
              <a:spcBef>
                <a:spcPts val="0"/>
              </a:spcBef>
              <a:buClrTx/>
              <a:buSzTx/>
              <a:buFontTx/>
              <a:buNone/>
              <a:defRPr sz="2400"/>
            </a:lvl3pPr>
            <a:lvl4pPr marL="0" indent="685800">
              <a:spcBef>
                <a:spcPts val="0"/>
              </a:spcBef>
              <a:buClrTx/>
              <a:buSzTx/>
              <a:buFontTx/>
              <a:buNone/>
              <a:defRPr sz="2400"/>
            </a:lvl4pPr>
            <a:lvl5pPr marL="0" indent="914400">
              <a:spcBef>
                <a:spcPts val="0"/>
              </a:spcBef>
              <a:buClrTx/>
              <a:buSzTx/>
              <a:buFontTx/>
              <a:buNone/>
              <a:defRPr sz="2400"/>
            </a:lvl5pPr>
          </a:lstStyle>
          <a:p>
            <a:r>
              <a:t>正文级别 1</a:t>
            </a:r>
          </a:p>
          <a:p>
            <a:pPr lvl="1"/>
            <a:r>
              <a:t>正文级别 2</a:t>
            </a:r>
          </a:p>
          <a:p>
            <a:pPr lvl="2"/>
            <a:r>
              <a:t>正文级别 3</a:t>
            </a:r>
          </a:p>
          <a:p>
            <a:pPr lvl="3"/>
            <a:r>
              <a:t>正文级别 4</a:t>
            </a:r>
          </a:p>
          <a:p>
            <a:pPr lvl="4"/>
            <a:r>
              <a:t>正文级别 5</a:t>
            </a:r>
          </a:p>
        </p:txBody>
      </p:sp>
      <p:sp>
        <p:nvSpPr>
          <p:cNvPr id="19" name="Shape 19"/>
          <p:cNvSpPr/>
          <p:nvPr>
            <p:ph type="sldNum" sz="quarter" idx="2"/>
          </p:nvPr>
        </p:nvSpPr>
        <p:spPr>
          <a:prstGeom prst="rect">
            <a:avLst/>
          </a:prstGeom>
        </p:spPr>
        <p:txBody>
          <a:bodyPr/>
          <a:lstStyle/>
          <a:p>
            <a:fld id="{86CB4B4D-7CA3-9044-876B-883B54F8677D}" type="slidenum">
              <a:rPr/>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showMasterSp="0">
  <p:cSld name="引文">
    <p:spTree>
      <p:nvGrpSpPr>
        <p:cNvPr id="1" name=""/>
        <p:cNvGrpSpPr/>
        <p:nvPr/>
      </p:nvGrpSpPr>
      <p:grpSpPr>
        <a:xfrm>
          <a:off x="0" y="0"/>
          <a:ext cx="0" cy="0"/>
          <a:chOff x="0" y="0"/>
          <a:chExt cx="0" cy="0"/>
        </a:xfrm>
      </p:grpSpPr>
      <p:sp>
        <p:nvSpPr>
          <p:cNvPr id="107" name="Shape 107"/>
          <p:cNvSpPr/>
          <p:nvPr>
            <p:ph type="body" sz="quarter" idx="13" hasCustomPrompt="1"/>
          </p:nvPr>
        </p:nvSpPr>
        <p:spPr>
          <a:xfrm>
            <a:off x="533400" y="5969000"/>
            <a:ext cx="11938000" cy="609600"/>
          </a:xfrm>
          <a:prstGeom prst="rect">
            <a:avLst/>
          </a:prstGeom>
        </p:spPr>
        <p:txBody>
          <a:bodyPr anchor="t">
            <a:spAutoFit/>
          </a:bodyPr>
          <a:lstStyle>
            <a:lvl1pPr marL="0" indent="0" algn="ctr">
              <a:spcBef>
                <a:spcPts val="1200"/>
              </a:spcBef>
              <a:buClrTx/>
              <a:buSzTx/>
              <a:buFontTx/>
              <a:buNone/>
              <a:defRPr sz="3000" i="1"/>
            </a:lvl1pPr>
          </a:lstStyle>
          <a:p>
            <a:r>
              <a:t>–Johnny Appleseed</a:t>
            </a:r>
          </a:p>
        </p:txBody>
      </p:sp>
      <p:sp>
        <p:nvSpPr>
          <p:cNvPr id="108" name="Shape 108"/>
          <p:cNvSpPr/>
          <p:nvPr>
            <p:ph type="body" sz="quarter" idx="14" hasCustomPrompt="1"/>
          </p:nvPr>
        </p:nvSpPr>
        <p:spPr>
          <a:xfrm>
            <a:off x="1270000" y="4240177"/>
            <a:ext cx="10464800" cy="739846"/>
          </a:xfrm>
          <a:prstGeom prst="rect">
            <a:avLst/>
          </a:prstGeom>
        </p:spPr>
        <p:txBody>
          <a:bodyPr>
            <a:spAutoFit/>
          </a:bodyPr>
          <a:lstStyle>
            <a:lvl1pPr marL="0" indent="0" algn="ctr">
              <a:spcBef>
                <a:spcPts val="0"/>
              </a:spcBef>
              <a:buClrTx/>
              <a:buSzTx/>
              <a:buFontTx/>
              <a:buNone/>
            </a:lvl1pPr>
          </a:lstStyle>
          <a:p>
            <a:r>
              <a:t>“在此键入引文。”</a:t>
            </a:r>
          </a:p>
        </p:txBody>
      </p:sp>
      <p:sp>
        <p:nvSpPr>
          <p:cNvPr id="109" name="Shape 109"/>
          <p:cNvSpPr/>
          <p:nvPr>
            <p:ph type="sldNum" sz="quarter" idx="2"/>
          </p:nvPr>
        </p:nvSpPr>
        <p:spPr>
          <a:prstGeom prst="rect">
            <a:avLst/>
          </a:prstGeom>
        </p:spPr>
        <p:txBody>
          <a:bodyPr/>
          <a:lstStyle/>
          <a:p>
            <a:fld id="{86CB4B4D-7CA3-9044-876B-883B54F8677D}" type="slidenum">
              <a:rPr/>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showMasterSp="0">
  <p:cSld name="照片">
    <p:spTree>
      <p:nvGrpSpPr>
        <p:cNvPr id="1" name=""/>
        <p:cNvGrpSpPr/>
        <p:nvPr/>
      </p:nvGrpSpPr>
      <p:grpSpPr>
        <a:xfrm>
          <a:off x="0" y="0"/>
          <a:ext cx="0" cy="0"/>
          <a:chOff x="0" y="0"/>
          <a:chExt cx="0" cy="0"/>
        </a:xfrm>
      </p:grpSpPr>
      <p:sp>
        <p:nvSpPr>
          <p:cNvPr id="116" name="Shape 116"/>
          <p:cNvSpPr/>
          <p:nvPr>
            <p:ph type="pic" idx="13"/>
          </p:nvPr>
        </p:nvSpPr>
        <p:spPr>
          <a:xfrm>
            <a:off x="0" y="0"/>
            <a:ext cx="13004800" cy="9753600"/>
          </a:xfrm>
          <a:prstGeom prst="rect">
            <a:avLst/>
          </a:prstGeom>
        </p:spPr>
        <p:txBody>
          <a:bodyPr lIns="91439" tIns="45719" rIns="91439" bIns="45719" anchor="t">
            <a:noAutofit/>
          </a:bodyPr>
          <a:lstStyle/>
          <a:p/>
        </p:txBody>
      </p:sp>
      <p:sp>
        <p:nvSpPr>
          <p:cNvPr id="117" name="Shape 117"/>
          <p:cNvSpPr/>
          <p:nvPr>
            <p:ph type="sldNum" sz="quarter" idx="2"/>
          </p:nvPr>
        </p:nvSpPr>
        <p:spPr>
          <a:prstGeom prst="rect">
            <a:avLst/>
          </a:prstGeom>
        </p:spPr>
        <p:txBody>
          <a:bodyPr/>
          <a:lstStyle/>
          <a:p>
            <a:fld id="{86CB4B4D-7CA3-9044-876B-883B54F8677D}" type="slidenum">
              <a:rPr/>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showMasterSp="0">
  <p:cSld name="空白">
    <p:spTree>
      <p:nvGrpSpPr>
        <p:cNvPr id="1" name=""/>
        <p:cNvGrpSpPr/>
        <p:nvPr/>
      </p:nvGrpSpPr>
      <p:grpSpPr>
        <a:xfrm>
          <a:off x="0" y="0"/>
          <a:ext cx="0" cy="0"/>
          <a:chOff x="0" y="0"/>
          <a:chExt cx="0" cy="0"/>
        </a:xfrm>
      </p:grpSpPr>
      <p:sp>
        <p:nvSpPr>
          <p:cNvPr id="124" name="Shape 124"/>
          <p:cNvSpPr/>
          <p:nvPr>
            <p:ph type="sldNum" sz="quarter" idx="2"/>
          </p:nvPr>
        </p:nvSpPr>
        <p:spPr>
          <a:prstGeom prst="rect">
            <a:avLst/>
          </a:prstGeom>
        </p:spPr>
        <p:txBody>
          <a:bodyPr/>
          <a:lstStyle/>
          <a:p>
            <a:fld id="{86CB4B4D-7CA3-9044-876B-883B54F8677D}" type="slidenum">
              <a:rPr/>
            </a:fld>
            <a:endParaRPr/>
          </a:p>
        </p:txBody>
      </p:sp>
    </p:spTree>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p:spPr>
        <p:txBody>
          <a:bodyPr/>
          <a:lstStyle/>
          <a:p>
            <a:endParaRPr lang="zh-CN" altLang="en-US"/>
          </a:p>
        </p:txBody>
      </p:sp>
      <p:sp>
        <p:nvSpPr>
          <p:cNvPr id="4" name="灯片编号占位符 3"/>
          <p:cNvSpPr>
            <a:spLocks noGrp="1"/>
          </p:cNvSpPr>
          <p:nvPr>
            <p:ph type="sldNum" sz="quarter" idx="12"/>
          </p:nvPr>
        </p:nvSpPr>
        <p:spPr/>
        <p:txBody>
          <a:bodyPr/>
          <a:lstStyle/>
          <a:p>
            <a:fld id="{86CB4B4D-7CA3-9044-876B-883B54F8677D}" type="slidenum">
              <a:rPr/>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showMasterSp="0">
  <p:cSld name="照片 - 水平">
    <p:spTree>
      <p:nvGrpSpPr>
        <p:cNvPr id="1" name=""/>
        <p:cNvGrpSpPr/>
        <p:nvPr/>
      </p:nvGrpSpPr>
      <p:grpSpPr>
        <a:xfrm>
          <a:off x="0" y="0"/>
          <a:ext cx="0" cy="0"/>
          <a:chOff x="0" y="0"/>
          <a:chExt cx="0" cy="0"/>
        </a:xfrm>
      </p:grpSpPr>
      <p:sp>
        <p:nvSpPr>
          <p:cNvPr id="26" name="Shape 26"/>
          <p:cNvSpPr/>
          <p:nvPr/>
        </p:nvSpPr>
        <p:spPr>
          <a:xfrm flipV="1">
            <a:off x="7994302" y="7053555"/>
            <a:ext cx="1" cy="1642759"/>
          </a:xfrm>
          <a:prstGeom prst="line">
            <a:avLst/>
          </a:prstGeom>
          <a:ln w="12700">
            <a:solidFill>
              <a:srgbClr val="444444">
                <a:alpha val="30000"/>
              </a:srgbClr>
            </a:solidFill>
            <a:miter lim="400000"/>
          </a:ln>
        </p:spPr>
        <p:txBody>
          <a:bodyPr lIns="50800" tIns="50800" rIns="50800" bIns="50800" anchor="ctr"/>
          <a:lstStyle/>
          <a:p>
            <a:pPr algn="l" defTabSz="457200">
              <a:defRPr sz="1200">
                <a:solidFill>
                  <a:srgbClr val="000000"/>
                </a:solidFill>
                <a:latin typeface="Helvetica"/>
                <a:ea typeface="Helvetica"/>
                <a:cs typeface="Helvetica"/>
                <a:sym typeface="Helvetica"/>
              </a:defRPr>
            </a:pPr>
          </a:p>
        </p:txBody>
      </p:sp>
      <p:sp>
        <p:nvSpPr>
          <p:cNvPr id="27" name="Shape 27"/>
          <p:cNvSpPr/>
          <p:nvPr/>
        </p:nvSpPr>
        <p:spPr>
          <a:xfrm>
            <a:off x="508000" y="9131300"/>
            <a:ext cx="11999453" cy="0"/>
          </a:xfrm>
          <a:prstGeom prst="line">
            <a:avLst/>
          </a:prstGeom>
          <a:ln w="12700">
            <a:solidFill>
              <a:srgbClr val="444444">
                <a:alpha val="30000"/>
              </a:srgbClr>
            </a:solidFill>
            <a:miter lim="400000"/>
          </a:ln>
        </p:spPr>
        <p:txBody>
          <a:bodyPr lIns="50800" tIns="50800" rIns="50800" bIns="50800" anchor="ctr"/>
          <a:lstStyle/>
          <a:p>
            <a:pPr algn="l" defTabSz="457200">
              <a:defRPr sz="1200">
                <a:solidFill>
                  <a:srgbClr val="000000"/>
                </a:solidFill>
                <a:latin typeface="Helvetica"/>
                <a:ea typeface="Helvetica"/>
                <a:cs typeface="Helvetica"/>
                <a:sym typeface="Helvetica"/>
              </a:defRPr>
            </a:pPr>
          </a:p>
        </p:txBody>
      </p:sp>
      <p:sp>
        <p:nvSpPr>
          <p:cNvPr id="28" name="Shape 28"/>
          <p:cNvSpPr/>
          <p:nvPr/>
        </p:nvSpPr>
        <p:spPr>
          <a:xfrm>
            <a:off x="508000" y="6629400"/>
            <a:ext cx="12000019" cy="0"/>
          </a:xfrm>
          <a:prstGeom prst="line">
            <a:avLst/>
          </a:prstGeom>
          <a:ln w="12700">
            <a:solidFill>
              <a:srgbClr val="444444">
                <a:alpha val="30000"/>
              </a:srgbClr>
            </a:solidFill>
            <a:miter lim="400000"/>
          </a:ln>
        </p:spPr>
        <p:txBody>
          <a:bodyPr lIns="50800" tIns="50800" rIns="50800" bIns="50800" anchor="ctr"/>
          <a:lstStyle/>
          <a:p>
            <a:pPr algn="l" defTabSz="457200">
              <a:defRPr sz="1200">
                <a:solidFill>
                  <a:srgbClr val="000000"/>
                </a:solidFill>
                <a:latin typeface="Helvetica"/>
                <a:ea typeface="Helvetica"/>
                <a:cs typeface="Helvetica"/>
                <a:sym typeface="Helvetica"/>
              </a:defRPr>
            </a:pPr>
          </a:p>
        </p:txBody>
      </p:sp>
      <p:sp>
        <p:nvSpPr>
          <p:cNvPr id="29" name="Shape 29"/>
          <p:cNvSpPr/>
          <p:nvPr/>
        </p:nvSpPr>
        <p:spPr>
          <a:xfrm flipV="1">
            <a:off x="7994302" y="7053555"/>
            <a:ext cx="1" cy="1642759"/>
          </a:xfrm>
          <a:prstGeom prst="line">
            <a:avLst/>
          </a:prstGeom>
          <a:ln w="12700">
            <a:solidFill>
              <a:srgbClr val="444444">
                <a:alpha val="30000"/>
              </a:srgbClr>
            </a:solidFill>
            <a:miter lim="400000"/>
          </a:ln>
        </p:spPr>
        <p:txBody>
          <a:bodyPr lIns="50800" tIns="50800" rIns="50800" bIns="50800" anchor="ctr"/>
          <a:lstStyle/>
          <a:p>
            <a:pPr algn="l" defTabSz="457200">
              <a:defRPr sz="1200">
                <a:solidFill>
                  <a:srgbClr val="000000"/>
                </a:solidFill>
                <a:latin typeface="Helvetica"/>
                <a:ea typeface="Helvetica"/>
                <a:cs typeface="Helvetica"/>
                <a:sym typeface="Helvetica"/>
              </a:defRPr>
            </a:pPr>
          </a:p>
        </p:txBody>
      </p:sp>
      <p:sp>
        <p:nvSpPr>
          <p:cNvPr id="30" name="Shape 30"/>
          <p:cNvSpPr/>
          <p:nvPr>
            <p:ph type="body" sz="quarter" idx="13" hasCustomPrompt="1"/>
          </p:nvPr>
        </p:nvSpPr>
        <p:spPr>
          <a:xfrm>
            <a:off x="508000" y="6096000"/>
            <a:ext cx="7200900" cy="508000"/>
          </a:xfrm>
          <a:prstGeom prst="rect">
            <a:avLst/>
          </a:prstGeom>
        </p:spPr>
        <p:txBody>
          <a:bodyPr>
            <a:spAutoFit/>
          </a:bodyPr>
          <a:lstStyle>
            <a:lvl1pPr marL="0" indent="0">
              <a:lnSpc>
                <a:spcPct val="110000"/>
              </a:lnSpc>
              <a:spcBef>
                <a:spcPts val="0"/>
              </a:spcBef>
              <a:buClrTx/>
              <a:buSzTx/>
              <a:buFontTx/>
              <a:buNone/>
              <a:defRPr sz="2400" i="1"/>
            </a:lvl1pPr>
          </a:lstStyle>
          <a:p>
            <a:r>
              <a:t>Lorem Ipsum Dolor</a:t>
            </a:r>
          </a:p>
        </p:txBody>
      </p:sp>
      <p:sp>
        <p:nvSpPr>
          <p:cNvPr id="31" name="Shape 31"/>
          <p:cNvSpPr/>
          <p:nvPr>
            <p:ph type="pic" idx="14"/>
          </p:nvPr>
        </p:nvSpPr>
        <p:spPr>
          <a:xfrm>
            <a:off x="596900" y="633461"/>
            <a:ext cx="11811000" cy="5207001"/>
          </a:xfrm>
          <a:prstGeom prst="rect">
            <a:avLst/>
          </a:prstGeom>
          <a:ln w="9525">
            <a:round/>
          </a:ln>
        </p:spPr>
        <p:txBody>
          <a:bodyPr lIns="91439" tIns="45719" rIns="91439" bIns="45719" anchor="t">
            <a:noAutofit/>
          </a:bodyPr>
          <a:lstStyle/>
          <a:p/>
        </p:txBody>
      </p:sp>
      <p:sp>
        <p:nvSpPr>
          <p:cNvPr id="32" name="Shape 32"/>
          <p:cNvSpPr/>
          <p:nvPr>
            <p:ph type="title" hasCustomPrompt="1"/>
          </p:nvPr>
        </p:nvSpPr>
        <p:spPr>
          <a:xfrm>
            <a:off x="508000" y="6680200"/>
            <a:ext cx="7200900" cy="2413000"/>
          </a:xfrm>
          <a:prstGeom prst="rect">
            <a:avLst/>
          </a:prstGeom>
        </p:spPr>
        <p:txBody>
          <a:bodyPr/>
          <a:lstStyle>
            <a:lvl1pPr algn="l"/>
          </a:lstStyle>
          <a:p>
            <a:r>
              <a:t>标题文本</a:t>
            </a:r>
          </a:p>
        </p:txBody>
      </p:sp>
      <p:sp>
        <p:nvSpPr>
          <p:cNvPr id="33" name="Shape 33"/>
          <p:cNvSpPr/>
          <p:nvPr>
            <p:ph type="body" sz="quarter" idx="1" hasCustomPrompt="1"/>
          </p:nvPr>
        </p:nvSpPr>
        <p:spPr>
          <a:xfrm>
            <a:off x="8280400" y="6680200"/>
            <a:ext cx="4241800" cy="2413000"/>
          </a:xfrm>
          <a:prstGeom prst="rect">
            <a:avLst/>
          </a:prstGeom>
        </p:spPr>
        <p:txBody>
          <a:bodyPr/>
          <a:lstStyle>
            <a:lvl1pPr marL="0" indent="0">
              <a:spcBef>
                <a:spcPts val="0"/>
              </a:spcBef>
              <a:buClrTx/>
              <a:buSzTx/>
              <a:buFontTx/>
              <a:buNone/>
              <a:defRPr sz="2400"/>
            </a:lvl1pPr>
            <a:lvl2pPr marL="0" indent="228600">
              <a:spcBef>
                <a:spcPts val="0"/>
              </a:spcBef>
              <a:buClrTx/>
              <a:buSzTx/>
              <a:buFontTx/>
              <a:buNone/>
              <a:defRPr sz="2400"/>
            </a:lvl2pPr>
            <a:lvl3pPr marL="0" indent="457200">
              <a:spcBef>
                <a:spcPts val="0"/>
              </a:spcBef>
              <a:buClrTx/>
              <a:buSzTx/>
              <a:buFontTx/>
              <a:buNone/>
              <a:defRPr sz="2400"/>
            </a:lvl3pPr>
            <a:lvl4pPr marL="0" indent="685800">
              <a:spcBef>
                <a:spcPts val="0"/>
              </a:spcBef>
              <a:buClrTx/>
              <a:buSzTx/>
              <a:buFontTx/>
              <a:buNone/>
              <a:defRPr sz="2400"/>
            </a:lvl4pPr>
            <a:lvl5pPr marL="0" indent="914400">
              <a:spcBef>
                <a:spcPts val="0"/>
              </a:spcBef>
              <a:buClrTx/>
              <a:buSzTx/>
              <a:buFontTx/>
              <a:buNone/>
              <a:defRPr sz="2400"/>
            </a:lvl5pPr>
          </a:lstStyle>
          <a:p>
            <a:r>
              <a:t>正文级别 1</a:t>
            </a:r>
          </a:p>
          <a:p>
            <a:pPr lvl="1"/>
            <a:r>
              <a:t>正文级别 2</a:t>
            </a:r>
          </a:p>
          <a:p>
            <a:pPr lvl="2"/>
            <a:r>
              <a:t>正文级别 3</a:t>
            </a:r>
          </a:p>
          <a:p>
            <a:pPr lvl="3"/>
            <a:r>
              <a:t>正文级别 4</a:t>
            </a:r>
          </a:p>
          <a:p>
            <a:pPr lvl="4"/>
            <a:r>
              <a:t>正文级别 5</a:t>
            </a:r>
          </a:p>
        </p:txBody>
      </p:sp>
      <p:sp>
        <p:nvSpPr>
          <p:cNvPr id="34" name="Shape 34"/>
          <p:cNvSpPr/>
          <p:nvPr>
            <p:ph type="sldNum" sz="quarter" idx="2"/>
          </p:nvPr>
        </p:nvSpPr>
        <p:spPr>
          <a:prstGeom prst="rect">
            <a:avLst/>
          </a:prstGeom>
        </p:spPr>
        <p:txBody>
          <a:bodyPr/>
          <a:lstStyle/>
          <a:p>
            <a:fld id="{86CB4B4D-7CA3-9044-876B-883B54F8677D}" type="slidenum">
              <a:rPr/>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showMasterSp="0">
  <p:cSld name="标题 - 居中">
    <p:spTree>
      <p:nvGrpSpPr>
        <p:cNvPr id="1" name=""/>
        <p:cNvGrpSpPr/>
        <p:nvPr/>
      </p:nvGrpSpPr>
      <p:grpSpPr>
        <a:xfrm>
          <a:off x="0" y="0"/>
          <a:ext cx="0" cy="0"/>
          <a:chOff x="0" y="0"/>
          <a:chExt cx="0" cy="0"/>
        </a:xfrm>
      </p:grpSpPr>
      <p:sp>
        <p:nvSpPr>
          <p:cNvPr id="41" name="Shape 41"/>
          <p:cNvSpPr/>
          <p:nvPr>
            <p:ph type="title" hasCustomPrompt="1"/>
          </p:nvPr>
        </p:nvSpPr>
        <p:spPr>
          <a:xfrm>
            <a:off x="508000" y="3670300"/>
            <a:ext cx="11988800" cy="2413000"/>
          </a:xfrm>
          <a:prstGeom prst="rect">
            <a:avLst/>
          </a:prstGeom>
        </p:spPr>
        <p:txBody>
          <a:bodyPr/>
          <a:lstStyle/>
          <a:p>
            <a:r>
              <a:t>标题文本</a:t>
            </a:r>
          </a:p>
        </p:txBody>
      </p:sp>
      <p:sp>
        <p:nvSpPr>
          <p:cNvPr id="42" name="Shape 42"/>
          <p:cNvSpPr/>
          <p:nvPr>
            <p:ph type="sldNum" sz="quarter" idx="2"/>
          </p:nvPr>
        </p:nvSpPr>
        <p:spPr>
          <a:prstGeom prst="rect">
            <a:avLst/>
          </a:prstGeom>
        </p:spPr>
        <p:txBody>
          <a:bodyPr/>
          <a:lstStyle/>
          <a:p>
            <a:fld id="{86CB4B4D-7CA3-9044-876B-883B54F8677D}" type="slidenum">
              <a:rPr/>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showMasterSp="0">
  <p:cSld name="照片 - 垂直">
    <p:spTree>
      <p:nvGrpSpPr>
        <p:cNvPr id="1" name=""/>
        <p:cNvGrpSpPr/>
        <p:nvPr/>
      </p:nvGrpSpPr>
      <p:grpSpPr>
        <a:xfrm>
          <a:off x="0" y="0"/>
          <a:ext cx="0" cy="0"/>
          <a:chOff x="0" y="0"/>
          <a:chExt cx="0" cy="0"/>
        </a:xfrm>
      </p:grpSpPr>
      <p:sp>
        <p:nvSpPr>
          <p:cNvPr id="49" name="Shape 49"/>
          <p:cNvSpPr/>
          <p:nvPr/>
        </p:nvSpPr>
        <p:spPr>
          <a:xfrm>
            <a:off x="508000" y="4876800"/>
            <a:ext cx="5676374" cy="0"/>
          </a:xfrm>
          <a:prstGeom prst="line">
            <a:avLst/>
          </a:prstGeom>
          <a:ln w="12700">
            <a:solidFill>
              <a:srgbClr val="444444">
                <a:alpha val="30000"/>
              </a:srgbClr>
            </a:solidFill>
            <a:miter lim="400000"/>
          </a:ln>
        </p:spPr>
        <p:txBody>
          <a:bodyPr lIns="50800" tIns="50800" rIns="50800" bIns="50800" anchor="ctr"/>
          <a:lstStyle/>
          <a:p>
            <a:pPr algn="l" defTabSz="457200">
              <a:defRPr sz="1200">
                <a:solidFill>
                  <a:srgbClr val="000000"/>
                </a:solidFill>
                <a:latin typeface="Helvetica"/>
                <a:ea typeface="Helvetica"/>
                <a:cs typeface="Helvetica"/>
                <a:sym typeface="Helvetica"/>
              </a:defRPr>
            </a:pPr>
          </a:p>
        </p:txBody>
      </p:sp>
      <p:sp>
        <p:nvSpPr>
          <p:cNvPr id="50" name="Shape 50"/>
          <p:cNvSpPr/>
          <p:nvPr/>
        </p:nvSpPr>
        <p:spPr>
          <a:xfrm>
            <a:off x="508000" y="2768600"/>
            <a:ext cx="5676316" cy="0"/>
          </a:xfrm>
          <a:prstGeom prst="line">
            <a:avLst/>
          </a:prstGeom>
          <a:ln w="12700">
            <a:solidFill>
              <a:srgbClr val="444444">
                <a:alpha val="30000"/>
              </a:srgbClr>
            </a:solidFill>
            <a:miter lim="400000"/>
          </a:ln>
        </p:spPr>
        <p:txBody>
          <a:bodyPr lIns="50800" tIns="50800" rIns="50800" bIns="50800" anchor="ctr"/>
          <a:lstStyle/>
          <a:p>
            <a:pPr algn="l" defTabSz="457200">
              <a:defRPr sz="1200">
                <a:solidFill>
                  <a:srgbClr val="000000"/>
                </a:solidFill>
                <a:latin typeface="Helvetica"/>
                <a:ea typeface="Helvetica"/>
                <a:cs typeface="Helvetica"/>
                <a:sym typeface="Helvetica"/>
              </a:defRPr>
            </a:pPr>
          </a:p>
        </p:txBody>
      </p:sp>
      <p:sp>
        <p:nvSpPr>
          <p:cNvPr id="51" name="Shape 51"/>
          <p:cNvSpPr/>
          <p:nvPr>
            <p:ph type="body" sz="quarter" idx="13" hasCustomPrompt="1"/>
          </p:nvPr>
        </p:nvSpPr>
        <p:spPr>
          <a:xfrm>
            <a:off x="508000" y="2171700"/>
            <a:ext cx="5676900" cy="508000"/>
          </a:xfrm>
          <a:prstGeom prst="rect">
            <a:avLst/>
          </a:prstGeom>
        </p:spPr>
        <p:txBody>
          <a:bodyPr anchor="b">
            <a:spAutoFit/>
          </a:bodyPr>
          <a:lstStyle>
            <a:lvl1pPr marL="0" indent="0">
              <a:lnSpc>
                <a:spcPct val="110000"/>
              </a:lnSpc>
              <a:spcBef>
                <a:spcPts val="0"/>
              </a:spcBef>
              <a:buClrTx/>
              <a:buSzTx/>
              <a:buFontTx/>
              <a:buNone/>
              <a:defRPr sz="2400" i="1"/>
            </a:lvl1pPr>
          </a:lstStyle>
          <a:p>
            <a:r>
              <a:t>Lorem Ipsum Dolor</a:t>
            </a:r>
          </a:p>
        </p:txBody>
      </p:sp>
      <p:sp>
        <p:nvSpPr>
          <p:cNvPr id="52" name="Shape 52"/>
          <p:cNvSpPr/>
          <p:nvPr>
            <p:ph type="pic" sz="half" idx="14"/>
          </p:nvPr>
        </p:nvSpPr>
        <p:spPr>
          <a:xfrm>
            <a:off x="6818219" y="647699"/>
            <a:ext cx="5588001" cy="8331201"/>
          </a:xfrm>
          <a:prstGeom prst="rect">
            <a:avLst/>
          </a:prstGeom>
          <a:ln w="9525">
            <a:round/>
          </a:ln>
        </p:spPr>
        <p:txBody>
          <a:bodyPr lIns="91439" tIns="45719" rIns="91439" bIns="45719" anchor="t">
            <a:noAutofit/>
          </a:bodyPr>
          <a:lstStyle/>
          <a:p/>
        </p:txBody>
      </p:sp>
      <p:sp>
        <p:nvSpPr>
          <p:cNvPr id="53" name="Shape 53"/>
          <p:cNvSpPr/>
          <p:nvPr>
            <p:ph type="title" hasCustomPrompt="1"/>
          </p:nvPr>
        </p:nvSpPr>
        <p:spPr>
          <a:xfrm>
            <a:off x="508000" y="2806700"/>
            <a:ext cx="5676900" cy="2032000"/>
          </a:xfrm>
          <a:prstGeom prst="rect">
            <a:avLst/>
          </a:prstGeom>
        </p:spPr>
        <p:txBody>
          <a:bodyPr/>
          <a:lstStyle>
            <a:lvl1pPr algn="l">
              <a:defRPr sz="5600"/>
            </a:lvl1pPr>
          </a:lstStyle>
          <a:p>
            <a:r>
              <a:t>标题文本</a:t>
            </a:r>
          </a:p>
        </p:txBody>
      </p:sp>
      <p:sp>
        <p:nvSpPr>
          <p:cNvPr id="54" name="Shape 54"/>
          <p:cNvSpPr/>
          <p:nvPr>
            <p:ph type="body" sz="quarter" idx="1" hasCustomPrompt="1"/>
          </p:nvPr>
        </p:nvSpPr>
        <p:spPr>
          <a:xfrm>
            <a:off x="508000" y="5029200"/>
            <a:ext cx="5676900" cy="4013200"/>
          </a:xfrm>
          <a:prstGeom prst="rect">
            <a:avLst/>
          </a:prstGeom>
        </p:spPr>
        <p:txBody>
          <a:bodyPr anchor="t"/>
          <a:lstStyle>
            <a:lvl1pPr marL="0" indent="0">
              <a:spcBef>
                <a:spcPts val="0"/>
              </a:spcBef>
              <a:buClrTx/>
              <a:buSzTx/>
              <a:buFontTx/>
              <a:buNone/>
              <a:defRPr sz="2400"/>
            </a:lvl1pPr>
            <a:lvl2pPr marL="0" indent="228600">
              <a:spcBef>
                <a:spcPts val="0"/>
              </a:spcBef>
              <a:buClrTx/>
              <a:buSzTx/>
              <a:buFontTx/>
              <a:buNone/>
              <a:defRPr sz="2400"/>
            </a:lvl2pPr>
            <a:lvl3pPr marL="0" indent="457200">
              <a:spcBef>
                <a:spcPts val="0"/>
              </a:spcBef>
              <a:buClrTx/>
              <a:buSzTx/>
              <a:buFontTx/>
              <a:buNone/>
              <a:defRPr sz="2400"/>
            </a:lvl3pPr>
            <a:lvl4pPr marL="0" indent="685800">
              <a:spcBef>
                <a:spcPts val="0"/>
              </a:spcBef>
              <a:buClrTx/>
              <a:buSzTx/>
              <a:buFontTx/>
              <a:buNone/>
              <a:defRPr sz="2400"/>
            </a:lvl4pPr>
            <a:lvl5pPr marL="0" indent="914400">
              <a:spcBef>
                <a:spcPts val="0"/>
              </a:spcBef>
              <a:buClrTx/>
              <a:buSzTx/>
              <a:buFontTx/>
              <a:buNone/>
              <a:defRPr sz="2400"/>
            </a:lvl5pPr>
          </a:lstStyle>
          <a:p>
            <a:r>
              <a:t>正文级别 1</a:t>
            </a:r>
          </a:p>
          <a:p>
            <a:pPr lvl="1"/>
            <a:r>
              <a:t>正文级别 2</a:t>
            </a:r>
          </a:p>
          <a:p>
            <a:pPr lvl="2"/>
            <a:r>
              <a:t>正文级别 3</a:t>
            </a:r>
          </a:p>
          <a:p>
            <a:pPr lvl="3"/>
            <a:r>
              <a:t>正文级别 4</a:t>
            </a:r>
          </a:p>
          <a:p>
            <a:pPr lvl="4"/>
            <a:r>
              <a:t>正文级别 5</a:t>
            </a:r>
          </a:p>
        </p:txBody>
      </p:sp>
      <p:sp>
        <p:nvSpPr>
          <p:cNvPr id="55" name="Shape 55"/>
          <p:cNvSpPr/>
          <p:nvPr>
            <p:ph type="sldNum" sz="quarter" idx="2"/>
          </p:nvPr>
        </p:nvSpPr>
        <p:spPr>
          <a:prstGeom prst="rect">
            <a:avLst/>
          </a:prstGeom>
        </p:spPr>
        <p:txBody>
          <a:bodyPr/>
          <a:lstStyle/>
          <a:p>
            <a:fld id="{86CB4B4D-7CA3-9044-876B-883B54F8677D}" type="slidenum">
              <a:rPr/>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标题 - 顶部对齐">
    <p:spTree>
      <p:nvGrpSpPr>
        <p:cNvPr id="1" name=""/>
        <p:cNvGrpSpPr/>
        <p:nvPr/>
      </p:nvGrpSpPr>
      <p:grpSpPr>
        <a:xfrm>
          <a:off x="0" y="0"/>
          <a:ext cx="0" cy="0"/>
          <a:chOff x="0" y="0"/>
          <a:chExt cx="0" cy="0"/>
        </a:xfrm>
      </p:grpSpPr>
      <p:sp>
        <p:nvSpPr>
          <p:cNvPr id="62" name="Shape 62"/>
          <p:cNvSpPr/>
          <p:nvPr>
            <p:ph type="title" hasCustomPrompt="1"/>
          </p:nvPr>
        </p:nvSpPr>
        <p:spPr>
          <a:prstGeom prst="rect">
            <a:avLst/>
          </a:prstGeom>
        </p:spPr>
        <p:txBody>
          <a:bodyPr/>
          <a:lstStyle/>
          <a:p>
            <a:r>
              <a:t>标题文本</a:t>
            </a:r>
          </a:p>
        </p:txBody>
      </p:sp>
      <p:sp>
        <p:nvSpPr>
          <p:cNvPr id="63" name="Shape 63"/>
          <p:cNvSpPr/>
          <p:nvPr>
            <p:ph type="sldNum" sz="quarter" idx="2"/>
          </p:nvPr>
        </p:nvSpPr>
        <p:spPr>
          <a:prstGeom prst="rect">
            <a:avLst/>
          </a:prstGeom>
        </p:spPr>
        <p:txBody>
          <a:bodyPr/>
          <a:lstStyle/>
          <a:p>
            <a:fld id="{86CB4B4D-7CA3-9044-876B-883B54F8677D}" type="slidenum">
              <a:rPr/>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标题与项目符号">
    <p:spTree>
      <p:nvGrpSpPr>
        <p:cNvPr id="1" name=""/>
        <p:cNvGrpSpPr/>
        <p:nvPr/>
      </p:nvGrpSpPr>
      <p:grpSpPr>
        <a:xfrm>
          <a:off x="0" y="0"/>
          <a:ext cx="0" cy="0"/>
          <a:chOff x="0" y="0"/>
          <a:chExt cx="0" cy="0"/>
        </a:xfrm>
      </p:grpSpPr>
      <p:sp>
        <p:nvSpPr>
          <p:cNvPr id="70" name="Shape 70"/>
          <p:cNvSpPr/>
          <p:nvPr>
            <p:ph type="title" hasCustomPrompt="1"/>
          </p:nvPr>
        </p:nvSpPr>
        <p:spPr>
          <a:prstGeom prst="rect">
            <a:avLst/>
          </a:prstGeom>
        </p:spPr>
        <p:txBody>
          <a:bodyPr/>
          <a:lstStyle/>
          <a:p>
            <a:r>
              <a:t>标题文本</a:t>
            </a:r>
          </a:p>
        </p:txBody>
      </p:sp>
      <p:sp>
        <p:nvSpPr>
          <p:cNvPr id="71" name="Shape 71"/>
          <p:cNvSpPr/>
          <p:nvPr>
            <p:ph type="body" idx="1" hasCustomPrompt="1"/>
          </p:nvPr>
        </p:nvSpPr>
        <p:spPr>
          <a:prstGeom prst="rect">
            <a:avLst/>
          </a:prstGeom>
        </p:spPr>
        <p:txBody>
          <a:bodyPr/>
          <a:lstStyle/>
          <a:p>
            <a:r>
              <a:t>正文级别 1</a:t>
            </a:r>
          </a:p>
          <a:p>
            <a:pPr lvl="1"/>
            <a:r>
              <a:t>正文级别 2</a:t>
            </a:r>
          </a:p>
          <a:p>
            <a:pPr lvl="2"/>
            <a:r>
              <a:t>正文级别 3</a:t>
            </a:r>
          </a:p>
          <a:p>
            <a:pPr lvl="3"/>
            <a:r>
              <a:t>正文级别 4</a:t>
            </a:r>
          </a:p>
          <a:p>
            <a:pPr lvl="4"/>
            <a:r>
              <a:t>正文级别 5</a:t>
            </a:r>
          </a:p>
        </p:txBody>
      </p:sp>
      <p:sp>
        <p:nvSpPr>
          <p:cNvPr id="72" name="Shape 72"/>
          <p:cNvSpPr/>
          <p:nvPr>
            <p:ph type="sldNum" sz="quarter" idx="2"/>
          </p:nvPr>
        </p:nvSpPr>
        <p:spPr>
          <a:prstGeom prst="rect">
            <a:avLst/>
          </a:prstGeom>
        </p:spPr>
        <p:txBody>
          <a:bodyPr/>
          <a:lstStyle/>
          <a:p>
            <a:fld id="{86CB4B4D-7CA3-9044-876B-883B54F8677D}" type="slidenum">
              <a:rPr/>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标题、项目符号与照片">
    <p:spTree>
      <p:nvGrpSpPr>
        <p:cNvPr id="1" name=""/>
        <p:cNvGrpSpPr/>
        <p:nvPr/>
      </p:nvGrpSpPr>
      <p:grpSpPr>
        <a:xfrm>
          <a:off x="0" y="0"/>
          <a:ext cx="0" cy="0"/>
          <a:chOff x="0" y="0"/>
          <a:chExt cx="0" cy="0"/>
        </a:xfrm>
      </p:grpSpPr>
      <p:sp>
        <p:nvSpPr>
          <p:cNvPr id="79" name="Shape 79"/>
          <p:cNvSpPr/>
          <p:nvPr>
            <p:ph type="pic" sz="half" idx="13"/>
          </p:nvPr>
        </p:nvSpPr>
        <p:spPr>
          <a:xfrm>
            <a:off x="6819900" y="2654300"/>
            <a:ext cx="5588000" cy="6350000"/>
          </a:xfrm>
          <a:prstGeom prst="rect">
            <a:avLst/>
          </a:prstGeom>
          <a:ln w="9525">
            <a:round/>
          </a:ln>
        </p:spPr>
        <p:txBody>
          <a:bodyPr lIns="91439" tIns="45719" rIns="91439" bIns="45719" anchor="t">
            <a:noAutofit/>
          </a:bodyPr>
          <a:lstStyle/>
          <a:p/>
        </p:txBody>
      </p:sp>
      <p:sp>
        <p:nvSpPr>
          <p:cNvPr id="80" name="Shape 80"/>
          <p:cNvSpPr/>
          <p:nvPr>
            <p:ph type="title" hasCustomPrompt="1"/>
          </p:nvPr>
        </p:nvSpPr>
        <p:spPr>
          <a:prstGeom prst="rect">
            <a:avLst/>
          </a:prstGeom>
        </p:spPr>
        <p:txBody>
          <a:bodyPr/>
          <a:lstStyle/>
          <a:p>
            <a:r>
              <a:t>标题文本</a:t>
            </a:r>
          </a:p>
        </p:txBody>
      </p:sp>
      <p:sp>
        <p:nvSpPr>
          <p:cNvPr id="81" name="Shape 81"/>
          <p:cNvSpPr/>
          <p:nvPr>
            <p:ph type="body" sz="half" idx="1" hasCustomPrompt="1"/>
          </p:nvPr>
        </p:nvSpPr>
        <p:spPr>
          <a:xfrm>
            <a:off x="508000" y="2730500"/>
            <a:ext cx="5816600" cy="6350000"/>
          </a:xfrm>
          <a:prstGeom prst="rect">
            <a:avLst/>
          </a:prstGeom>
        </p:spPr>
        <p:txBody>
          <a:bodyPr/>
          <a:lstStyle>
            <a:lvl1pPr marL="393700" indent="-393700">
              <a:spcBef>
                <a:spcPts val="1800"/>
              </a:spcBef>
              <a:buSzPct val="65000"/>
              <a:defRPr sz="3000"/>
            </a:lvl1pPr>
            <a:lvl2pPr marL="787400" indent="-393700">
              <a:spcBef>
                <a:spcPts val="1800"/>
              </a:spcBef>
              <a:buSzPct val="65000"/>
              <a:defRPr sz="3000"/>
            </a:lvl2pPr>
            <a:lvl3pPr marL="1181100" indent="-393700">
              <a:spcBef>
                <a:spcPts val="1800"/>
              </a:spcBef>
              <a:buSzPct val="65000"/>
              <a:defRPr sz="3000"/>
            </a:lvl3pPr>
            <a:lvl4pPr marL="1574800" indent="-393700">
              <a:spcBef>
                <a:spcPts val="1800"/>
              </a:spcBef>
              <a:buSzPct val="65000"/>
              <a:defRPr sz="3000"/>
            </a:lvl4pPr>
            <a:lvl5pPr marL="1968500" indent="-393700">
              <a:spcBef>
                <a:spcPts val="1800"/>
              </a:spcBef>
              <a:buSzPct val="65000"/>
              <a:defRPr sz="3000"/>
            </a:lvl5pPr>
          </a:lstStyle>
          <a:p>
            <a:r>
              <a:t>正文级别 1</a:t>
            </a:r>
          </a:p>
          <a:p>
            <a:pPr lvl="1"/>
            <a:r>
              <a:t>正文级别 2</a:t>
            </a:r>
          </a:p>
          <a:p>
            <a:pPr lvl="2"/>
            <a:r>
              <a:t>正文级别 3</a:t>
            </a:r>
          </a:p>
          <a:p>
            <a:pPr lvl="3"/>
            <a:r>
              <a:t>正文级别 4</a:t>
            </a:r>
          </a:p>
          <a:p>
            <a:pPr lvl="4"/>
            <a:r>
              <a:t>正文级别 5</a:t>
            </a:r>
          </a:p>
        </p:txBody>
      </p:sp>
      <p:sp>
        <p:nvSpPr>
          <p:cNvPr id="82" name="Shape 82"/>
          <p:cNvSpPr/>
          <p:nvPr>
            <p:ph type="sldNum" sz="quarter" idx="2"/>
          </p:nvPr>
        </p:nvSpPr>
        <p:spPr>
          <a:prstGeom prst="rect">
            <a:avLst/>
          </a:prstGeom>
        </p:spPr>
        <p:txBody>
          <a:bodyPr/>
          <a:lstStyle/>
          <a:p>
            <a:fld id="{86CB4B4D-7CA3-9044-876B-883B54F8677D}" type="slidenum">
              <a:rPr/>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showMasterSp="0">
  <p:cSld name="项目符号">
    <p:spTree>
      <p:nvGrpSpPr>
        <p:cNvPr id="1" name=""/>
        <p:cNvGrpSpPr/>
        <p:nvPr/>
      </p:nvGrpSpPr>
      <p:grpSpPr>
        <a:xfrm>
          <a:off x="0" y="0"/>
          <a:ext cx="0" cy="0"/>
          <a:chOff x="0" y="0"/>
          <a:chExt cx="0" cy="0"/>
        </a:xfrm>
      </p:grpSpPr>
      <p:sp>
        <p:nvSpPr>
          <p:cNvPr id="89" name="Shape 89"/>
          <p:cNvSpPr/>
          <p:nvPr>
            <p:ph type="body" idx="1" hasCustomPrompt="1"/>
          </p:nvPr>
        </p:nvSpPr>
        <p:spPr>
          <a:xfrm>
            <a:off x="508000" y="1270000"/>
            <a:ext cx="11988800" cy="7213600"/>
          </a:xfrm>
          <a:prstGeom prst="rect">
            <a:avLst/>
          </a:prstGeom>
        </p:spPr>
        <p:txBody>
          <a:bodyPr/>
          <a:lstStyle/>
          <a:p>
            <a:r>
              <a:t>正文级别 1</a:t>
            </a:r>
          </a:p>
          <a:p>
            <a:pPr lvl="1"/>
            <a:r>
              <a:t>正文级别 2</a:t>
            </a:r>
          </a:p>
          <a:p>
            <a:pPr lvl="2"/>
            <a:r>
              <a:t>正文级别 3</a:t>
            </a:r>
          </a:p>
          <a:p>
            <a:pPr lvl="3"/>
            <a:r>
              <a:t>正文级别 4</a:t>
            </a:r>
          </a:p>
          <a:p>
            <a:pPr lvl="4"/>
            <a:r>
              <a:t>正文级别 5</a:t>
            </a:r>
          </a:p>
        </p:txBody>
      </p:sp>
      <p:sp>
        <p:nvSpPr>
          <p:cNvPr id="90" name="Shape 90"/>
          <p:cNvSpPr/>
          <p:nvPr>
            <p:ph type="sldNum" sz="quarter" idx="2"/>
          </p:nvPr>
        </p:nvSpPr>
        <p:spPr>
          <a:prstGeom prst="rect">
            <a:avLst/>
          </a:prstGeom>
        </p:spPr>
        <p:txBody>
          <a:bodyPr/>
          <a:lstStyle/>
          <a:p>
            <a:fld id="{86CB4B4D-7CA3-9044-876B-883B54F8677D}" type="slidenum">
              <a:rPr/>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showMasterSp="0">
  <p:cSld name="照片 - 3 联">
    <p:spTree>
      <p:nvGrpSpPr>
        <p:cNvPr id="1" name=""/>
        <p:cNvGrpSpPr/>
        <p:nvPr/>
      </p:nvGrpSpPr>
      <p:grpSpPr>
        <a:xfrm>
          <a:off x="0" y="0"/>
          <a:ext cx="0" cy="0"/>
          <a:chOff x="0" y="0"/>
          <a:chExt cx="0" cy="0"/>
        </a:xfrm>
      </p:grpSpPr>
      <p:sp>
        <p:nvSpPr>
          <p:cNvPr id="97" name="Shape 97"/>
          <p:cNvSpPr/>
          <p:nvPr>
            <p:ph type="pic" sz="quarter" idx="13"/>
          </p:nvPr>
        </p:nvSpPr>
        <p:spPr>
          <a:xfrm>
            <a:off x="6856319" y="4772799"/>
            <a:ext cx="5499101" cy="4229101"/>
          </a:xfrm>
          <a:prstGeom prst="rect">
            <a:avLst/>
          </a:prstGeom>
          <a:ln w="9525">
            <a:round/>
          </a:ln>
        </p:spPr>
        <p:txBody>
          <a:bodyPr lIns="91439" tIns="45719" rIns="91439" bIns="45719" anchor="t">
            <a:noAutofit/>
          </a:bodyPr>
          <a:lstStyle/>
          <a:p/>
        </p:txBody>
      </p:sp>
      <p:sp>
        <p:nvSpPr>
          <p:cNvPr id="98" name="Shape 98"/>
          <p:cNvSpPr/>
          <p:nvPr>
            <p:ph type="pic" sz="quarter" idx="14"/>
          </p:nvPr>
        </p:nvSpPr>
        <p:spPr>
          <a:xfrm>
            <a:off x="6860562" y="609600"/>
            <a:ext cx="5499101" cy="3530600"/>
          </a:xfrm>
          <a:prstGeom prst="rect">
            <a:avLst/>
          </a:prstGeom>
          <a:ln w="9525">
            <a:round/>
          </a:ln>
        </p:spPr>
        <p:txBody>
          <a:bodyPr lIns="91439" tIns="45719" rIns="91439" bIns="45719" anchor="t">
            <a:noAutofit/>
          </a:bodyPr>
          <a:lstStyle/>
          <a:p/>
        </p:txBody>
      </p:sp>
      <p:sp>
        <p:nvSpPr>
          <p:cNvPr id="99" name="Shape 99"/>
          <p:cNvSpPr/>
          <p:nvPr>
            <p:ph type="pic" sz="half" idx="15"/>
          </p:nvPr>
        </p:nvSpPr>
        <p:spPr>
          <a:xfrm>
            <a:off x="557119" y="609599"/>
            <a:ext cx="5588001" cy="8394701"/>
          </a:xfrm>
          <a:prstGeom prst="rect">
            <a:avLst/>
          </a:prstGeom>
          <a:ln w="9525">
            <a:round/>
          </a:ln>
        </p:spPr>
        <p:txBody>
          <a:bodyPr lIns="91439" tIns="45719" rIns="91439" bIns="45719" anchor="t">
            <a:noAutofit/>
          </a:bodyPr>
          <a:lstStyle/>
          <a:p/>
        </p:txBody>
      </p:sp>
      <p:sp>
        <p:nvSpPr>
          <p:cNvPr id="100" name="Shape 100"/>
          <p:cNvSpPr/>
          <p:nvPr>
            <p:ph type="sldNum" sz="quarter" idx="2"/>
          </p:nvPr>
        </p:nvSpPr>
        <p:spPr>
          <a:prstGeom prst="rect">
            <a:avLst/>
          </a:prstGeom>
        </p:spPr>
        <p:txBody>
          <a:bodyPr/>
          <a:lstStyle/>
          <a:p>
            <a:fld id="{86CB4B4D-7CA3-9044-876B-883B54F8677D}" type="slidenum">
              <a:rPr/>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5" Type="http://schemas.openxmlformats.org/officeDocument/2006/relationships/theme" Target="../theme/theme1.xml"/><Relationship Id="rId14" Type="http://schemas.openxmlformats.org/officeDocument/2006/relationships/image" Target="../media/image1.jpeg"/><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1">
          <a:blip r:embed="rId14"/>
          <a:srcRect/>
          <a:stretch>
            <a:fillRect/>
          </a:stretch>
        </a:blipFill>
        <a:effectLst/>
      </p:bgPr>
    </p:bg>
    <p:spTree>
      <p:nvGrpSpPr>
        <p:cNvPr id="1" name=""/>
        <p:cNvGrpSpPr/>
        <p:nvPr/>
      </p:nvGrpSpPr>
      <p:grpSpPr>
        <a:xfrm>
          <a:off x="0" y="0"/>
          <a:ext cx="0" cy="0"/>
          <a:chOff x="0" y="0"/>
          <a:chExt cx="0" cy="0"/>
        </a:xfrm>
      </p:grpSpPr>
      <p:sp>
        <p:nvSpPr>
          <p:cNvPr id="2" name="Shape 2"/>
          <p:cNvSpPr/>
          <p:nvPr/>
        </p:nvSpPr>
        <p:spPr>
          <a:xfrm>
            <a:off x="508000" y="2171700"/>
            <a:ext cx="11997292" cy="0"/>
          </a:xfrm>
          <a:prstGeom prst="line">
            <a:avLst/>
          </a:prstGeom>
          <a:ln w="12700">
            <a:solidFill>
              <a:srgbClr val="444444">
                <a:alpha val="30000"/>
              </a:srgbClr>
            </a:solidFill>
            <a:miter lim="400000"/>
          </a:ln>
        </p:spPr>
        <p:txBody>
          <a:bodyPr lIns="50800" tIns="50800" rIns="50800" bIns="50800" anchor="ctr"/>
          <a:lstStyle/>
          <a:p>
            <a:pPr algn="l" defTabSz="457200">
              <a:defRPr sz="1200">
                <a:solidFill>
                  <a:srgbClr val="000000"/>
                </a:solidFill>
                <a:latin typeface="Helvetica"/>
                <a:ea typeface="Helvetica"/>
                <a:cs typeface="Helvetica"/>
                <a:sym typeface="Helvetica"/>
              </a:defRPr>
            </a:pPr>
          </a:p>
        </p:txBody>
      </p:sp>
      <p:sp>
        <p:nvSpPr>
          <p:cNvPr id="3" name="Shape 3"/>
          <p:cNvSpPr/>
          <p:nvPr/>
        </p:nvSpPr>
        <p:spPr>
          <a:xfrm>
            <a:off x="508000" y="635000"/>
            <a:ext cx="11997292" cy="0"/>
          </a:xfrm>
          <a:prstGeom prst="line">
            <a:avLst/>
          </a:prstGeom>
          <a:ln w="12700">
            <a:solidFill>
              <a:srgbClr val="444444">
                <a:alpha val="30000"/>
              </a:srgbClr>
            </a:solidFill>
            <a:miter lim="400000"/>
          </a:ln>
        </p:spPr>
        <p:txBody>
          <a:bodyPr lIns="50800" tIns="50800" rIns="50800" bIns="50800" anchor="ctr"/>
          <a:lstStyle/>
          <a:p>
            <a:pPr algn="l" defTabSz="457200">
              <a:defRPr sz="1200">
                <a:solidFill>
                  <a:srgbClr val="000000"/>
                </a:solidFill>
                <a:latin typeface="Helvetica"/>
                <a:ea typeface="Helvetica"/>
                <a:cs typeface="Helvetica"/>
                <a:sym typeface="Helvetica"/>
              </a:defRPr>
            </a:pPr>
          </a:p>
        </p:txBody>
      </p:sp>
      <p:sp>
        <p:nvSpPr>
          <p:cNvPr id="4" name="Shape 4"/>
          <p:cNvSpPr/>
          <p:nvPr>
            <p:ph type="title"/>
          </p:nvPr>
        </p:nvSpPr>
        <p:spPr>
          <a:xfrm>
            <a:off x="508000" y="800100"/>
            <a:ext cx="11988800" cy="1219200"/>
          </a:xfrm>
          <a:prstGeom prst="rect">
            <a:avLst/>
          </a:prstGeom>
          <a:ln w="12700">
            <a:miter lim="400000"/>
          </a:ln>
        </p:spPr>
        <p:txBody>
          <a:bodyPr lIns="50800" tIns="50800" rIns="50800" bIns="50800" anchor="ctr">
            <a:normAutofit/>
          </a:bodyPr>
          <a:lstStyle/>
          <a:p>
            <a:r>
              <a:t>标题文本</a:t>
            </a:r>
          </a:p>
        </p:txBody>
      </p:sp>
      <p:sp>
        <p:nvSpPr>
          <p:cNvPr id="5" name="Shape 5"/>
          <p:cNvSpPr/>
          <p:nvPr>
            <p:ph type="body" idx="1"/>
          </p:nvPr>
        </p:nvSpPr>
        <p:spPr>
          <a:xfrm>
            <a:off x="508000" y="2628900"/>
            <a:ext cx="11988800" cy="6096000"/>
          </a:xfrm>
          <a:prstGeom prst="rect">
            <a:avLst/>
          </a:prstGeom>
          <a:ln w="12700">
            <a:miter lim="400000"/>
          </a:ln>
        </p:spPr>
        <p:txBody>
          <a:bodyPr lIns="50800" tIns="50800" rIns="50800" bIns="50800" anchor="ctr">
            <a:normAutofit/>
          </a:bodyPr>
          <a:lstStyle/>
          <a:p>
            <a:r>
              <a:t>正文级别 1</a:t>
            </a:r>
          </a:p>
          <a:p>
            <a:pPr lvl="1"/>
            <a:r>
              <a:t>正文级别 2</a:t>
            </a:r>
          </a:p>
          <a:p>
            <a:pPr lvl="2"/>
            <a:r>
              <a:t>正文级别 3</a:t>
            </a:r>
          </a:p>
          <a:p>
            <a:pPr lvl="3"/>
            <a:r>
              <a:t>正文级别 4</a:t>
            </a:r>
          </a:p>
          <a:p>
            <a:pPr lvl="4"/>
            <a:r>
              <a:t>正文级别 5</a:t>
            </a:r>
          </a:p>
        </p:txBody>
      </p:sp>
      <p:sp>
        <p:nvSpPr>
          <p:cNvPr id="6" name="Shape 6"/>
          <p:cNvSpPr/>
          <p:nvPr>
            <p:ph type="sldNum" sz="quarter" idx="2"/>
          </p:nvPr>
        </p:nvSpPr>
        <p:spPr>
          <a:xfrm>
            <a:off x="6324599" y="9258300"/>
            <a:ext cx="342901" cy="406400"/>
          </a:xfrm>
          <a:prstGeom prst="rect">
            <a:avLst/>
          </a:prstGeom>
          <a:ln w="12700">
            <a:miter lim="400000"/>
          </a:ln>
        </p:spPr>
        <p:txBody>
          <a:bodyPr wrap="none" lIns="50800" tIns="50800" rIns="50800" bIns="50800">
            <a:spAutoFit/>
          </a:bodyPr>
          <a:lstStyle>
            <a:lvl1pPr>
              <a:defRPr sz="1800">
                <a:solidFill>
                  <a:srgbClr val="4C4946"/>
                </a:solidFill>
              </a:defRPr>
            </a:lvl1pPr>
          </a:lstStyle>
          <a:p>
            <a:fld id="{86CB4B4D-7CA3-9044-876B-883B54F8677D}" type="slidenum">
              <a:rPr/>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ransition spd="med"/>
  <p:txStyles>
    <p:titleStyle>
      <a:lvl1pPr marL="0" marR="0" indent="0" algn="ctr" defTabSz="584200" rtl="0" latinLnBrk="0">
        <a:lnSpc>
          <a:spcPct val="90000"/>
        </a:lnSpc>
        <a:spcBef>
          <a:spcPts val="1600"/>
        </a:spcBef>
        <a:spcAft>
          <a:spcPts val="0"/>
        </a:spcAft>
        <a:buClrTx/>
        <a:buSzTx/>
        <a:buFontTx/>
        <a:buNone/>
        <a:defRPr sz="7000" b="0" i="0" u="none" strike="noStrike" cap="none" spc="0" baseline="0">
          <a:ln>
            <a:noFill/>
          </a:ln>
          <a:solidFill>
            <a:srgbClr val="D93E2B"/>
          </a:solidFill>
          <a:uFillTx/>
          <a:latin typeface="+mn-lt"/>
          <a:ea typeface="+mn-ea"/>
          <a:cs typeface="+mn-cs"/>
          <a:sym typeface="Bodoni SvtyTwo ITC TT-Book"/>
        </a:defRPr>
      </a:lvl1pPr>
      <a:lvl2pPr marL="0" marR="0" indent="228600" algn="ctr" defTabSz="584200" rtl="0" latinLnBrk="0">
        <a:lnSpc>
          <a:spcPct val="90000"/>
        </a:lnSpc>
        <a:spcBef>
          <a:spcPts val="1600"/>
        </a:spcBef>
        <a:spcAft>
          <a:spcPts val="0"/>
        </a:spcAft>
        <a:buClrTx/>
        <a:buSzTx/>
        <a:buFontTx/>
        <a:buNone/>
        <a:defRPr sz="7000" b="0" i="0" u="none" strike="noStrike" cap="none" spc="0" baseline="0">
          <a:ln>
            <a:noFill/>
          </a:ln>
          <a:solidFill>
            <a:srgbClr val="D93E2B"/>
          </a:solidFill>
          <a:uFillTx/>
          <a:latin typeface="+mn-lt"/>
          <a:ea typeface="+mn-ea"/>
          <a:cs typeface="+mn-cs"/>
          <a:sym typeface="Bodoni SvtyTwo ITC TT-Book"/>
        </a:defRPr>
      </a:lvl2pPr>
      <a:lvl3pPr marL="0" marR="0" indent="457200" algn="ctr" defTabSz="584200" rtl="0" latinLnBrk="0">
        <a:lnSpc>
          <a:spcPct val="90000"/>
        </a:lnSpc>
        <a:spcBef>
          <a:spcPts val="1600"/>
        </a:spcBef>
        <a:spcAft>
          <a:spcPts val="0"/>
        </a:spcAft>
        <a:buClrTx/>
        <a:buSzTx/>
        <a:buFontTx/>
        <a:buNone/>
        <a:defRPr sz="7000" b="0" i="0" u="none" strike="noStrike" cap="none" spc="0" baseline="0">
          <a:ln>
            <a:noFill/>
          </a:ln>
          <a:solidFill>
            <a:srgbClr val="D93E2B"/>
          </a:solidFill>
          <a:uFillTx/>
          <a:latin typeface="+mn-lt"/>
          <a:ea typeface="+mn-ea"/>
          <a:cs typeface="+mn-cs"/>
          <a:sym typeface="Bodoni SvtyTwo ITC TT-Book"/>
        </a:defRPr>
      </a:lvl3pPr>
      <a:lvl4pPr marL="0" marR="0" indent="685800" algn="ctr" defTabSz="584200" rtl="0" latinLnBrk="0">
        <a:lnSpc>
          <a:spcPct val="90000"/>
        </a:lnSpc>
        <a:spcBef>
          <a:spcPts val="1600"/>
        </a:spcBef>
        <a:spcAft>
          <a:spcPts val="0"/>
        </a:spcAft>
        <a:buClrTx/>
        <a:buSzTx/>
        <a:buFontTx/>
        <a:buNone/>
        <a:defRPr sz="7000" b="0" i="0" u="none" strike="noStrike" cap="none" spc="0" baseline="0">
          <a:ln>
            <a:noFill/>
          </a:ln>
          <a:solidFill>
            <a:srgbClr val="D93E2B"/>
          </a:solidFill>
          <a:uFillTx/>
          <a:latin typeface="+mn-lt"/>
          <a:ea typeface="+mn-ea"/>
          <a:cs typeface="+mn-cs"/>
          <a:sym typeface="Bodoni SvtyTwo ITC TT-Book"/>
        </a:defRPr>
      </a:lvl4pPr>
      <a:lvl5pPr marL="0" marR="0" indent="914400" algn="ctr" defTabSz="584200" rtl="0" latinLnBrk="0">
        <a:lnSpc>
          <a:spcPct val="90000"/>
        </a:lnSpc>
        <a:spcBef>
          <a:spcPts val="1600"/>
        </a:spcBef>
        <a:spcAft>
          <a:spcPts val="0"/>
        </a:spcAft>
        <a:buClrTx/>
        <a:buSzTx/>
        <a:buFontTx/>
        <a:buNone/>
        <a:defRPr sz="7000" b="0" i="0" u="none" strike="noStrike" cap="none" spc="0" baseline="0">
          <a:ln>
            <a:noFill/>
          </a:ln>
          <a:solidFill>
            <a:srgbClr val="D93E2B"/>
          </a:solidFill>
          <a:uFillTx/>
          <a:latin typeface="+mn-lt"/>
          <a:ea typeface="+mn-ea"/>
          <a:cs typeface="+mn-cs"/>
          <a:sym typeface="Bodoni SvtyTwo ITC TT-Book"/>
        </a:defRPr>
      </a:lvl5pPr>
      <a:lvl6pPr marL="0" marR="0" indent="1143000" algn="ctr" defTabSz="584200" rtl="0" latinLnBrk="0">
        <a:lnSpc>
          <a:spcPct val="90000"/>
        </a:lnSpc>
        <a:spcBef>
          <a:spcPts val="1600"/>
        </a:spcBef>
        <a:spcAft>
          <a:spcPts val="0"/>
        </a:spcAft>
        <a:buClrTx/>
        <a:buSzTx/>
        <a:buFontTx/>
        <a:buNone/>
        <a:defRPr sz="7000" b="0" i="0" u="none" strike="noStrike" cap="none" spc="0" baseline="0">
          <a:ln>
            <a:noFill/>
          </a:ln>
          <a:solidFill>
            <a:srgbClr val="D93E2B"/>
          </a:solidFill>
          <a:uFillTx/>
          <a:latin typeface="+mn-lt"/>
          <a:ea typeface="+mn-ea"/>
          <a:cs typeface="+mn-cs"/>
          <a:sym typeface="Bodoni SvtyTwo ITC TT-Book"/>
        </a:defRPr>
      </a:lvl6pPr>
      <a:lvl7pPr marL="0" marR="0" indent="1371600" algn="ctr" defTabSz="584200" rtl="0" latinLnBrk="0">
        <a:lnSpc>
          <a:spcPct val="90000"/>
        </a:lnSpc>
        <a:spcBef>
          <a:spcPts val="1600"/>
        </a:spcBef>
        <a:spcAft>
          <a:spcPts val="0"/>
        </a:spcAft>
        <a:buClrTx/>
        <a:buSzTx/>
        <a:buFontTx/>
        <a:buNone/>
        <a:defRPr sz="7000" b="0" i="0" u="none" strike="noStrike" cap="none" spc="0" baseline="0">
          <a:ln>
            <a:noFill/>
          </a:ln>
          <a:solidFill>
            <a:srgbClr val="D93E2B"/>
          </a:solidFill>
          <a:uFillTx/>
          <a:latin typeface="+mn-lt"/>
          <a:ea typeface="+mn-ea"/>
          <a:cs typeface="+mn-cs"/>
          <a:sym typeface="Bodoni SvtyTwo ITC TT-Book"/>
        </a:defRPr>
      </a:lvl7pPr>
      <a:lvl8pPr marL="0" marR="0" indent="1600200" algn="ctr" defTabSz="584200" rtl="0" latinLnBrk="0">
        <a:lnSpc>
          <a:spcPct val="90000"/>
        </a:lnSpc>
        <a:spcBef>
          <a:spcPts val="1600"/>
        </a:spcBef>
        <a:spcAft>
          <a:spcPts val="0"/>
        </a:spcAft>
        <a:buClrTx/>
        <a:buSzTx/>
        <a:buFontTx/>
        <a:buNone/>
        <a:defRPr sz="7000" b="0" i="0" u="none" strike="noStrike" cap="none" spc="0" baseline="0">
          <a:ln>
            <a:noFill/>
          </a:ln>
          <a:solidFill>
            <a:srgbClr val="D93E2B"/>
          </a:solidFill>
          <a:uFillTx/>
          <a:latin typeface="+mn-lt"/>
          <a:ea typeface="+mn-ea"/>
          <a:cs typeface="+mn-cs"/>
          <a:sym typeface="Bodoni SvtyTwo ITC TT-Book"/>
        </a:defRPr>
      </a:lvl8pPr>
      <a:lvl9pPr marL="0" marR="0" indent="1828800" algn="ctr" defTabSz="584200" rtl="0" latinLnBrk="0">
        <a:lnSpc>
          <a:spcPct val="90000"/>
        </a:lnSpc>
        <a:spcBef>
          <a:spcPts val="1600"/>
        </a:spcBef>
        <a:spcAft>
          <a:spcPts val="0"/>
        </a:spcAft>
        <a:buClrTx/>
        <a:buSzTx/>
        <a:buFontTx/>
        <a:buNone/>
        <a:defRPr sz="7000" b="0" i="0" u="none" strike="noStrike" cap="none" spc="0" baseline="0">
          <a:ln>
            <a:noFill/>
          </a:ln>
          <a:solidFill>
            <a:srgbClr val="D93E2B"/>
          </a:solidFill>
          <a:uFillTx/>
          <a:latin typeface="+mn-lt"/>
          <a:ea typeface="+mn-ea"/>
          <a:cs typeface="+mn-cs"/>
          <a:sym typeface="Bodoni SvtyTwo ITC TT-Book"/>
        </a:defRPr>
      </a:lvl9pPr>
    </p:titleStyle>
    <p:bodyStyle>
      <a:lvl1pPr marL="469900" marR="0" indent="-469900" algn="l" defTabSz="584200" rtl="0" latinLnBrk="0">
        <a:lnSpc>
          <a:spcPct val="100000"/>
        </a:lnSpc>
        <a:spcBef>
          <a:spcPts val="2400"/>
        </a:spcBef>
        <a:spcAft>
          <a:spcPts val="0"/>
        </a:spcAft>
        <a:buClr>
          <a:srgbClr val="929292"/>
        </a:buClr>
        <a:buSzPct val="60000"/>
        <a:buFont typeface="Zapf Dingbats" panose="05020102010704020609"/>
        <a:buChar char="❖"/>
        <a:defRPr sz="3600" b="0" i="0" u="none" strike="noStrike" cap="none" spc="0" baseline="0">
          <a:ln>
            <a:noFill/>
          </a:ln>
          <a:solidFill>
            <a:srgbClr val="414141"/>
          </a:solidFill>
          <a:uFillTx/>
          <a:latin typeface="Palatino"/>
          <a:ea typeface="Palatino"/>
          <a:cs typeface="Palatino"/>
          <a:sym typeface="Palatino"/>
        </a:defRPr>
      </a:lvl1pPr>
      <a:lvl2pPr marL="939800" marR="0" indent="-469900" algn="l" defTabSz="584200" rtl="0" latinLnBrk="0">
        <a:lnSpc>
          <a:spcPct val="100000"/>
        </a:lnSpc>
        <a:spcBef>
          <a:spcPts val="2400"/>
        </a:spcBef>
        <a:spcAft>
          <a:spcPts val="0"/>
        </a:spcAft>
        <a:buClr>
          <a:srgbClr val="929292"/>
        </a:buClr>
        <a:buSzPct val="60000"/>
        <a:buFont typeface="Zapf Dingbats" panose="05020102010704020609"/>
        <a:buChar char="❖"/>
        <a:defRPr sz="3600" b="0" i="0" u="none" strike="noStrike" cap="none" spc="0" baseline="0">
          <a:ln>
            <a:noFill/>
          </a:ln>
          <a:solidFill>
            <a:srgbClr val="414141"/>
          </a:solidFill>
          <a:uFillTx/>
          <a:latin typeface="Palatino"/>
          <a:ea typeface="Palatino"/>
          <a:cs typeface="Palatino"/>
          <a:sym typeface="Palatino"/>
        </a:defRPr>
      </a:lvl2pPr>
      <a:lvl3pPr marL="1409700" marR="0" indent="-469900" algn="l" defTabSz="584200" rtl="0" latinLnBrk="0">
        <a:lnSpc>
          <a:spcPct val="100000"/>
        </a:lnSpc>
        <a:spcBef>
          <a:spcPts val="2400"/>
        </a:spcBef>
        <a:spcAft>
          <a:spcPts val="0"/>
        </a:spcAft>
        <a:buClr>
          <a:srgbClr val="929292"/>
        </a:buClr>
        <a:buSzPct val="60000"/>
        <a:buFont typeface="Zapf Dingbats" panose="05020102010704020609"/>
        <a:buChar char="❖"/>
        <a:defRPr sz="3600" b="0" i="0" u="none" strike="noStrike" cap="none" spc="0" baseline="0">
          <a:ln>
            <a:noFill/>
          </a:ln>
          <a:solidFill>
            <a:srgbClr val="414141"/>
          </a:solidFill>
          <a:uFillTx/>
          <a:latin typeface="Palatino"/>
          <a:ea typeface="Palatino"/>
          <a:cs typeface="Palatino"/>
          <a:sym typeface="Palatino"/>
        </a:defRPr>
      </a:lvl3pPr>
      <a:lvl4pPr marL="1879600" marR="0" indent="-469900" algn="l" defTabSz="584200" rtl="0" latinLnBrk="0">
        <a:lnSpc>
          <a:spcPct val="100000"/>
        </a:lnSpc>
        <a:spcBef>
          <a:spcPts val="2400"/>
        </a:spcBef>
        <a:spcAft>
          <a:spcPts val="0"/>
        </a:spcAft>
        <a:buClr>
          <a:srgbClr val="929292"/>
        </a:buClr>
        <a:buSzPct val="60000"/>
        <a:buFont typeface="Zapf Dingbats" panose="05020102010704020609"/>
        <a:buChar char="❖"/>
        <a:defRPr sz="3600" b="0" i="0" u="none" strike="noStrike" cap="none" spc="0" baseline="0">
          <a:ln>
            <a:noFill/>
          </a:ln>
          <a:solidFill>
            <a:srgbClr val="414141"/>
          </a:solidFill>
          <a:uFillTx/>
          <a:latin typeface="Palatino"/>
          <a:ea typeface="Palatino"/>
          <a:cs typeface="Palatino"/>
          <a:sym typeface="Palatino"/>
        </a:defRPr>
      </a:lvl4pPr>
      <a:lvl5pPr marL="2349500" marR="0" indent="-469900" algn="l" defTabSz="584200" rtl="0" latinLnBrk="0">
        <a:lnSpc>
          <a:spcPct val="100000"/>
        </a:lnSpc>
        <a:spcBef>
          <a:spcPts val="2400"/>
        </a:spcBef>
        <a:spcAft>
          <a:spcPts val="0"/>
        </a:spcAft>
        <a:buClr>
          <a:srgbClr val="929292"/>
        </a:buClr>
        <a:buSzPct val="60000"/>
        <a:buFont typeface="Zapf Dingbats" panose="05020102010704020609"/>
        <a:buChar char="❖"/>
        <a:defRPr sz="3600" b="0" i="0" u="none" strike="noStrike" cap="none" spc="0" baseline="0">
          <a:ln>
            <a:noFill/>
          </a:ln>
          <a:solidFill>
            <a:srgbClr val="414141"/>
          </a:solidFill>
          <a:uFillTx/>
          <a:latin typeface="Palatino"/>
          <a:ea typeface="Palatino"/>
          <a:cs typeface="Palatino"/>
          <a:sym typeface="Palatino"/>
        </a:defRPr>
      </a:lvl5pPr>
      <a:lvl6pPr marL="2819400" marR="0" indent="-469900" algn="l" defTabSz="584200" rtl="0" latinLnBrk="0">
        <a:lnSpc>
          <a:spcPct val="100000"/>
        </a:lnSpc>
        <a:spcBef>
          <a:spcPts val="2400"/>
        </a:spcBef>
        <a:spcAft>
          <a:spcPts val="0"/>
        </a:spcAft>
        <a:buClr>
          <a:srgbClr val="929292"/>
        </a:buClr>
        <a:buSzPct val="60000"/>
        <a:buFont typeface="Zapf Dingbats" panose="05020102010704020609"/>
        <a:buChar char="❖"/>
        <a:defRPr sz="3600" b="0" i="0" u="none" strike="noStrike" cap="none" spc="0" baseline="0">
          <a:ln>
            <a:noFill/>
          </a:ln>
          <a:solidFill>
            <a:srgbClr val="414141"/>
          </a:solidFill>
          <a:uFillTx/>
          <a:latin typeface="Palatino"/>
          <a:ea typeface="Palatino"/>
          <a:cs typeface="Palatino"/>
          <a:sym typeface="Palatino"/>
        </a:defRPr>
      </a:lvl6pPr>
      <a:lvl7pPr marL="3289300" marR="0" indent="-469900" algn="l" defTabSz="584200" rtl="0" latinLnBrk="0">
        <a:lnSpc>
          <a:spcPct val="100000"/>
        </a:lnSpc>
        <a:spcBef>
          <a:spcPts val="2400"/>
        </a:spcBef>
        <a:spcAft>
          <a:spcPts val="0"/>
        </a:spcAft>
        <a:buClr>
          <a:srgbClr val="929292"/>
        </a:buClr>
        <a:buSzPct val="60000"/>
        <a:buFont typeface="Zapf Dingbats" panose="05020102010704020609"/>
        <a:buChar char="❖"/>
        <a:defRPr sz="3600" b="0" i="0" u="none" strike="noStrike" cap="none" spc="0" baseline="0">
          <a:ln>
            <a:noFill/>
          </a:ln>
          <a:solidFill>
            <a:srgbClr val="414141"/>
          </a:solidFill>
          <a:uFillTx/>
          <a:latin typeface="Palatino"/>
          <a:ea typeface="Palatino"/>
          <a:cs typeface="Palatino"/>
          <a:sym typeface="Palatino"/>
        </a:defRPr>
      </a:lvl7pPr>
      <a:lvl8pPr marL="3759200" marR="0" indent="-469900" algn="l" defTabSz="584200" rtl="0" latinLnBrk="0">
        <a:lnSpc>
          <a:spcPct val="100000"/>
        </a:lnSpc>
        <a:spcBef>
          <a:spcPts val="2400"/>
        </a:spcBef>
        <a:spcAft>
          <a:spcPts val="0"/>
        </a:spcAft>
        <a:buClr>
          <a:srgbClr val="929292"/>
        </a:buClr>
        <a:buSzPct val="60000"/>
        <a:buFont typeface="Zapf Dingbats" panose="05020102010704020609"/>
        <a:buChar char="❖"/>
        <a:defRPr sz="3600" b="0" i="0" u="none" strike="noStrike" cap="none" spc="0" baseline="0">
          <a:ln>
            <a:noFill/>
          </a:ln>
          <a:solidFill>
            <a:srgbClr val="414141"/>
          </a:solidFill>
          <a:uFillTx/>
          <a:latin typeface="Palatino"/>
          <a:ea typeface="Palatino"/>
          <a:cs typeface="Palatino"/>
          <a:sym typeface="Palatino"/>
        </a:defRPr>
      </a:lvl8pPr>
      <a:lvl9pPr marL="4229100" marR="0" indent="-469900" algn="l" defTabSz="584200" rtl="0" latinLnBrk="0">
        <a:lnSpc>
          <a:spcPct val="100000"/>
        </a:lnSpc>
        <a:spcBef>
          <a:spcPts val="2400"/>
        </a:spcBef>
        <a:spcAft>
          <a:spcPts val="0"/>
        </a:spcAft>
        <a:buClr>
          <a:srgbClr val="929292"/>
        </a:buClr>
        <a:buSzPct val="60000"/>
        <a:buFont typeface="Zapf Dingbats" panose="05020102010704020609"/>
        <a:buChar char="❖"/>
        <a:defRPr sz="3600" b="0" i="0" u="none" strike="noStrike" cap="none" spc="0" baseline="0">
          <a:ln>
            <a:noFill/>
          </a:ln>
          <a:solidFill>
            <a:srgbClr val="414141"/>
          </a:solidFill>
          <a:uFillTx/>
          <a:latin typeface="Palatino"/>
          <a:ea typeface="Palatino"/>
          <a:cs typeface="Palatino"/>
          <a:sym typeface="Palatino"/>
        </a:defRPr>
      </a:lvl9pPr>
    </p:bodyStyle>
    <p:otherStyle>
      <a:lvl1pPr marL="0" marR="0" indent="0" algn="ctr" defTabSz="584200" latinLnBrk="0">
        <a:lnSpc>
          <a:spcPct val="100000"/>
        </a:lnSpc>
        <a:spcBef>
          <a:spcPts val="0"/>
        </a:spcBef>
        <a:spcAft>
          <a:spcPts val="0"/>
        </a:spcAft>
        <a:buClrTx/>
        <a:buSzTx/>
        <a:buFontTx/>
        <a:buNone/>
        <a:defRPr sz="1800" b="0" i="0" u="none" strike="noStrike" cap="none" spc="0" baseline="0">
          <a:ln>
            <a:noFill/>
          </a:ln>
          <a:solidFill>
            <a:schemeClr val="tx1"/>
          </a:solidFill>
          <a:uFillTx/>
          <a:latin typeface="+mn-lt"/>
          <a:ea typeface="+mn-ea"/>
          <a:cs typeface="+mn-cs"/>
          <a:sym typeface="Palatino"/>
        </a:defRPr>
      </a:lvl1pPr>
      <a:lvl2pPr marL="0" marR="0" indent="228600" algn="ctr" defTabSz="584200" latinLnBrk="0">
        <a:lnSpc>
          <a:spcPct val="100000"/>
        </a:lnSpc>
        <a:spcBef>
          <a:spcPts val="0"/>
        </a:spcBef>
        <a:spcAft>
          <a:spcPts val="0"/>
        </a:spcAft>
        <a:buClrTx/>
        <a:buSzTx/>
        <a:buFontTx/>
        <a:buNone/>
        <a:defRPr sz="1800" b="0" i="0" u="none" strike="noStrike" cap="none" spc="0" baseline="0">
          <a:ln>
            <a:noFill/>
          </a:ln>
          <a:solidFill>
            <a:schemeClr val="tx1"/>
          </a:solidFill>
          <a:uFillTx/>
          <a:latin typeface="+mn-lt"/>
          <a:ea typeface="+mn-ea"/>
          <a:cs typeface="+mn-cs"/>
          <a:sym typeface="Palatino"/>
        </a:defRPr>
      </a:lvl2pPr>
      <a:lvl3pPr marL="0" marR="0" indent="457200" algn="ctr" defTabSz="584200" latinLnBrk="0">
        <a:lnSpc>
          <a:spcPct val="100000"/>
        </a:lnSpc>
        <a:spcBef>
          <a:spcPts val="0"/>
        </a:spcBef>
        <a:spcAft>
          <a:spcPts val="0"/>
        </a:spcAft>
        <a:buClrTx/>
        <a:buSzTx/>
        <a:buFontTx/>
        <a:buNone/>
        <a:defRPr sz="1800" b="0" i="0" u="none" strike="noStrike" cap="none" spc="0" baseline="0">
          <a:ln>
            <a:noFill/>
          </a:ln>
          <a:solidFill>
            <a:schemeClr val="tx1"/>
          </a:solidFill>
          <a:uFillTx/>
          <a:latin typeface="+mn-lt"/>
          <a:ea typeface="+mn-ea"/>
          <a:cs typeface="+mn-cs"/>
          <a:sym typeface="Palatino"/>
        </a:defRPr>
      </a:lvl3pPr>
      <a:lvl4pPr marL="0" marR="0" indent="685800" algn="ctr" defTabSz="584200" latinLnBrk="0">
        <a:lnSpc>
          <a:spcPct val="100000"/>
        </a:lnSpc>
        <a:spcBef>
          <a:spcPts val="0"/>
        </a:spcBef>
        <a:spcAft>
          <a:spcPts val="0"/>
        </a:spcAft>
        <a:buClrTx/>
        <a:buSzTx/>
        <a:buFontTx/>
        <a:buNone/>
        <a:defRPr sz="1800" b="0" i="0" u="none" strike="noStrike" cap="none" spc="0" baseline="0">
          <a:ln>
            <a:noFill/>
          </a:ln>
          <a:solidFill>
            <a:schemeClr val="tx1"/>
          </a:solidFill>
          <a:uFillTx/>
          <a:latin typeface="+mn-lt"/>
          <a:ea typeface="+mn-ea"/>
          <a:cs typeface="+mn-cs"/>
          <a:sym typeface="Palatino"/>
        </a:defRPr>
      </a:lvl4pPr>
      <a:lvl5pPr marL="0" marR="0" indent="914400" algn="ctr" defTabSz="584200" latinLnBrk="0">
        <a:lnSpc>
          <a:spcPct val="100000"/>
        </a:lnSpc>
        <a:spcBef>
          <a:spcPts val="0"/>
        </a:spcBef>
        <a:spcAft>
          <a:spcPts val="0"/>
        </a:spcAft>
        <a:buClrTx/>
        <a:buSzTx/>
        <a:buFontTx/>
        <a:buNone/>
        <a:defRPr sz="1800" b="0" i="0" u="none" strike="noStrike" cap="none" spc="0" baseline="0">
          <a:ln>
            <a:noFill/>
          </a:ln>
          <a:solidFill>
            <a:schemeClr val="tx1"/>
          </a:solidFill>
          <a:uFillTx/>
          <a:latin typeface="+mn-lt"/>
          <a:ea typeface="+mn-ea"/>
          <a:cs typeface="+mn-cs"/>
          <a:sym typeface="Palatino"/>
        </a:defRPr>
      </a:lvl5pPr>
      <a:lvl6pPr marL="0" marR="0" indent="1143000" algn="ctr" defTabSz="584200" latinLnBrk="0">
        <a:lnSpc>
          <a:spcPct val="100000"/>
        </a:lnSpc>
        <a:spcBef>
          <a:spcPts val="0"/>
        </a:spcBef>
        <a:spcAft>
          <a:spcPts val="0"/>
        </a:spcAft>
        <a:buClrTx/>
        <a:buSzTx/>
        <a:buFontTx/>
        <a:buNone/>
        <a:defRPr sz="1800" b="0" i="0" u="none" strike="noStrike" cap="none" spc="0" baseline="0">
          <a:ln>
            <a:noFill/>
          </a:ln>
          <a:solidFill>
            <a:schemeClr val="tx1"/>
          </a:solidFill>
          <a:uFillTx/>
          <a:latin typeface="+mn-lt"/>
          <a:ea typeface="+mn-ea"/>
          <a:cs typeface="+mn-cs"/>
          <a:sym typeface="Palatino"/>
        </a:defRPr>
      </a:lvl6pPr>
      <a:lvl7pPr marL="0" marR="0" indent="1371600" algn="ctr" defTabSz="584200" latinLnBrk="0">
        <a:lnSpc>
          <a:spcPct val="100000"/>
        </a:lnSpc>
        <a:spcBef>
          <a:spcPts val="0"/>
        </a:spcBef>
        <a:spcAft>
          <a:spcPts val="0"/>
        </a:spcAft>
        <a:buClrTx/>
        <a:buSzTx/>
        <a:buFontTx/>
        <a:buNone/>
        <a:defRPr sz="1800" b="0" i="0" u="none" strike="noStrike" cap="none" spc="0" baseline="0">
          <a:ln>
            <a:noFill/>
          </a:ln>
          <a:solidFill>
            <a:schemeClr val="tx1"/>
          </a:solidFill>
          <a:uFillTx/>
          <a:latin typeface="+mn-lt"/>
          <a:ea typeface="+mn-ea"/>
          <a:cs typeface="+mn-cs"/>
          <a:sym typeface="Palatino"/>
        </a:defRPr>
      </a:lvl7pPr>
      <a:lvl8pPr marL="0" marR="0" indent="1600200" algn="ctr" defTabSz="584200" latinLnBrk="0">
        <a:lnSpc>
          <a:spcPct val="100000"/>
        </a:lnSpc>
        <a:spcBef>
          <a:spcPts val="0"/>
        </a:spcBef>
        <a:spcAft>
          <a:spcPts val="0"/>
        </a:spcAft>
        <a:buClrTx/>
        <a:buSzTx/>
        <a:buFontTx/>
        <a:buNone/>
        <a:defRPr sz="1800" b="0" i="0" u="none" strike="noStrike" cap="none" spc="0" baseline="0">
          <a:ln>
            <a:noFill/>
          </a:ln>
          <a:solidFill>
            <a:schemeClr val="tx1"/>
          </a:solidFill>
          <a:uFillTx/>
          <a:latin typeface="+mn-lt"/>
          <a:ea typeface="+mn-ea"/>
          <a:cs typeface="+mn-cs"/>
          <a:sym typeface="Palatino"/>
        </a:defRPr>
      </a:lvl8pPr>
      <a:lvl9pPr marL="0" marR="0" indent="1828800" algn="ctr" defTabSz="584200" latinLnBrk="0">
        <a:lnSpc>
          <a:spcPct val="100000"/>
        </a:lnSpc>
        <a:spcBef>
          <a:spcPts val="0"/>
        </a:spcBef>
        <a:spcAft>
          <a:spcPts val="0"/>
        </a:spcAft>
        <a:buClrTx/>
        <a:buSzTx/>
        <a:buFontTx/>
        <a:buNone/>
        <a:defRPr sz="1800" b="0" i="0" u="none" strike="noStrike" cap="none" spc="0" baseline="0">
          <a:ln>
            <a:noFill/>
          </a:ln>
          <a:solidFill>
            <a:schemeClr val="tx1"/>
          </a:solidFill>
          <a:uFillTx/>
          <a:latin typeface="+mn-lt"/>
          <a:ea typeface="+mn-ea"/>
          <a:cs typeface="+mn-cs"/>
          <a:sym typeface="Palatino"/>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image" Target="../media/image9.jpeg"/><Relationship Id="rId1" Type="http://schemas.openxmlformats.org/officeDocument/2006/relationships/image" Target="../media/image8.jpe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image" Target="../media/image10.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11.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3.jpeg"/></Relationships>
</file>

<file path=ppt/slides/_rels/slide3.xml.rels><?xml version="1.0" encoding="UTF-8" standalone="yes"?>
<Relationships xmlns="http://schemas.openxmlformats.org/package/2006/relationships"><Relationship Id="rId9" Type="http://schemas.openxmlformats.org/officeDocument/2006/relationships/tags" Target="../tags/tag8.xml"/><Relationship Id="rId8" Type="http://schemas.openxmlformats.org/officeDocument/2006/relationships/image" Target="../media/image4.jpeg"/><Relationship Id="rId7" Type="http://schemas.openxmlformats.org/officeDocument/2006/relationships/tags" Target="../tags/tag7.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tags" Target="../tags/tag2.xml"/><Relationship Id="rId10" Type="http://schemas.openxmlformats.org/officeDocument/2006/relationships/slideLayout" Target="../slideLayouts/slideLayout13.xml"/><Relationship Id="rId1" Type="http://schemas.openxmlformats.org/officeDocument/2006/relationships/tags" Target="../tags/tag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jpe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6.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7.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 name="Shape 133"/>
          <p:cNvSpPr/>
          <p:nvPr>
            <p:ph type="body" idx="13"/>
          </p:nvPr>
        </p:nvSpPr>
        <p:spPr>
          <a:xfrm>
            <a:off x="508000" y="3229610"/>
            <a:ext cx="7200900" cy="520701"/>
          </a:xfrm>
          <a:prstGeom prst="rect">
            <a:avLst/>
          </a:prstGeom>
        </p:spPr>
        <p:txBody>
          <a:bodyPr/>
          <a:lstStyle/>
          <a:p>
            <a:r>
              <a:t>文化产业管理概论</a:t>
            </a:r>
          </a:p>
        </p:txBody>
      </p:sp>
      <p:sp>
        <p:nvSpPr>
          <p:cNvPr id="134" name="Shape 134"/>
          <p:cNvSpPr/>
          <p:nvPr>
            <p:ph type="ctrTitle"/>
          </p:nvPr>
        </p:nvSpPr>
        <p:spPr>
          <a:xfrm>
            <a:off x="508000" y="4347845"/>
            <a:ext cx="9735185" cy="2205355"/>
          </a:xfrm>
          <a:prstGeom prst="rect">
            <a:avLst/>
          </a:prstGeom>
        </p:spPr>
        <p:txBody>
          <a:bodyPr>
            <a:normAutofit fontScale="90000"/>
          </a:bodyPr>
          <a:lstStyle/>
          <a:p>
            <a:r>
              <a:rPr lang="zh-CN">
                <a:sym typeface="+mn-ea"/>
              </a:rPr>
              <a:t>第三章  </a:t>
            </a:r>
            <a:br>
              <a:rPr lang="zh-CN">
                <a:sym typeface="+mn-ea"/>
              </a:rPr>
            </a:br>
            <a:r>
              <a:rPr>
                <a:sym typeface="+mn-ea"/>
              </a:rPr>
              <a:t>文化产业的宏观调控</a:t>
            </a:r>
            <a:br>
              <a:rPr>
                <a:sym typeface="+mn-ea"/>
              </a:rPr>
            </a:br>
            <a:endParaRPr>
              <a:sym typeface="+mn-ea"/>
            </a:endParaRPr>
          </a:p>
        </p:txBody>
      </p:sp>
    </p:spTree>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 name="Shape 154"/>
          <p:cNvSpPr/>
          <p:nvPr>
            <p:ph type="title"/>
          </p:nvPr>
        </p:nvSpPr>
        <p:spPr>
          <a:xfrm>
            <a:off x="508000" y="800100"/>
            <a:ext cx="12266295" cy="1219200"/>
          </a:xfrm>
          <a:prstGeom prst="rect">
            <a:avLst/>
          </a:prstGeom>
        </p:spPr>
        <p:txBody>
          <a:bodyPr/>
          <a:lstStyle>
            <a:lvl1pPr defTabSz="478790">
              <a:spcBef>
                <a:spcPts val="1300"/>
              </a:spcBef>
              <a:defRPr sz="5740"/>
            </a:lvl1pPr>
          </a:lstStyle>
          <a:p>
            <a:r>
              <a:t>第二节 文化产业的统计、监测和评价</a:t>
            </a:r>
          </a:p>
        </p:txBody>
      </p:sp>
      <p:sp>
        <p:nvSpPr>
          <p:cNvPr id="155" name="Shape 155"/>
          <p:cNvSpPr/>
          <p:nvPr>
            <p:ph type="body" idx="1"/>
          </p:nvPr>
        </p:nvSpPr>
        <p:spPr>
          <a:prstGeom prst="rect">
            <a:avLst/>
          </a:prstGeom>
        </p:spPr>
        <p:txBody>
          <a:bodyPr/>
          <a:lstStyle/>
          <a:p>
            <a:pPr marL="338455" indent="-338455" defTabSz="420370">
              <a:spcBef>
                <a:spcPts val="1700"/>
              </a:spcBef>
              <a:defRPr sz="2590"/>
            </a:pPr>
            <a:r>
              <a:t>一、文化产业统计机构与数据来源</a:t>
            </a:r>
            <a:r>
              <a:rPr lang="zh-CN">
                <a:ea typeface="宋体" charset="0"/>
              </a:rPr>
              <a:t>（我国：经济统计部门和文化管理部门）</a:t>
            </a:r>
            <a:endParaRPr lang="zh-CN">
              <a:ea typeface="宋体" charset="0"/>
            </a:endParaRPr>
          </a:p>
          <a:p>
            <a:pPr marL="338455" indent="-338455" defTabSz="420370">
              <a:spcBef>
                <a:spcPts val="1700"/>
              </a:spcBef>
              <a:defRPr sz="2590"/>
            </a:pPr>
            <a:r>
              <a:t>二、文化产业统计分类体系（国外、国内p56</a:t>
            </a:r>
            <a:r>
              <a:rPr lang="zh-CN">
                <a:ea typeface="宋体" charset="0"/>
              </a:rPr>
              <a:t>：</a:t>
            </a:r>
            <a:r>
              <a:rPr lang="en-US" altLang="zh-CN">
                <a:ea typeface="宋体" charset="0"/>
              </a:rPr>
              <a:t>2018 </a:t>
            </a:r>
            <a:r>
              <a:rPr lang="zh-CN" altLang="en-US">
                <a:ea typeface="宋体" charset="0"/>
              </a:rPr>
              <a:t>十大类调整为</a:t>
            </a:r>
            <a:r>
              <a:rPr lang="en-US" altLang="zh-CN">
                <a:ea typeface="宋体" charset="0"/>
              </a:rPr>
              <a:t>9</a:t>
            </a:r>
            <a:r>
              <a:rPr lang="zh-CN" altLang="en-US">
                <a:ea typeface="宋体" charset="0"/>
              </a:rPr>
              <a:t>大类  </a:t>
            </a:r>
            <a:r>
              <a:t>）</a:t>
            </a:r>
          </a:p>
          <a:p>
            <a:pPr marL="338455" indent="-338455" defTabSz="420370">
              <a:spcBef>
                <a:spcPts val="1700"/>
              </a:spcBef>
              <a:defRPr sz="2590"/>
            </a:pPr>
            <a:r>
              <a:t>三、文化产业宏观统计的基本方法和原理</a:t>
            </a:r>
          </a:p>
          <a:p>
            <a:pPr marL="338455" indent="-338455" defTabSz="420370">
              <a:spcBef>
                <a:spcPts val="1700"/>
              </a:spcBef>
              <a:defRPr sz="2590"/>
            </a:pPr>
            <a:r>
              <a:t>（一）方法与原理：周期性普查、抽样调查、全面调查和重点调查</a:t>
            </a:r>
          </a:p>
          <a:p>
            <a:pPr marL="338455" indent="-338455" defTabSz="420370">
              <a:spcBef>
                <a:spcPts val="1700"/>
              </a:spcBef>
              <a:defRPr sz="2590"/>
            </a:pPr>
            <a:r>
              <a:t>（二）主要指标：</a:t>
            </a:r>
          </a:p>
          <a:p>
            <a:pPr marL="338455" indent="-338455" defTabSz="420370">
              <a:spcBef>
                <a:spcPts val="1700"/>
              </a:spcBef>
              <a:defRPr sz="2590"/>
            </a:pPr>
            <a:r>
              <a:t>1、通用的产业经济指标：</a:t>
            </a:r>
            <a:r>
              <a:rPr>
                <a:solidFill>
                  <a:schemeClr val="bg1"/>
                </a:solidFill>
              </a:rPr>
              <a:t>文化产业增加值</a:t>
            </a:r>
            <a:r>
              <a:rPr>
                <a:solidFill>
                  <a:schemeClr val="accent5">
                    <a:hueOff val="-411174"/>
                    <a:satOff val="4030"/>
                    <a:lumOff val="-29862"/>
                  </a:schemeClr>
                </a:solidFill>
              </a:rPr>
              <a:t>、</a:t>
            </a:r>
            <a:r>
              <a:t>文化产业增长速度、规模以上文化企业经济指标、固定资产投资总额、文化产业就业情况指标、产业结构指标</a:t>
            </a:r>
          </a:p>
          <a:p>
            <a:pPr marL="338455" indent="-338455" defTabSz="420370">
              <a:spcBef>
                <a:spcPts val="1700"/>
              </a:spcBef>
              <a:defRPr sz="2590"/>
            </a:pPr>
            <a:r>
              <a:t>2、文化产业的重点业务指标和数据来源：新闻出版发行业务、广播电视电影服务、文化艺术服务、文化信息传输服务、文化创意和设计服务、文化休闲娱乐服务、工艺美术品生产、文化相关产品生产</a:t>
            </a:r>
          </a:p>
        </p:txBody>
      </p:sp>
    </p:spTree>
  </p:cSld>
  <p:clrMapOvr>
    <a:masterClrMapping/>
  </p:clrMapOvr>
  <mc:AlternateContent xmlns:mc="http://schemas.openxmlformats.org/markup-compatibility/2006">
    <mc:Choice xmlns:p14="http://schemas.microsoft.com/office/powerpoint/2010/main" Requires="p14">
      <p:transition spd="med" p14:dur="1000"/>
    </mc:Choice>
    <mc:Fallback>
      <p:transition spd="med"/>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 name="Shape 157"/>
          <p:cNvSpPr/>
          <p:nvPr>
            <p:ph type="title"/>
          </p:nvPr>
        </p:nvSpPr>
        <p:spPr>
          <a:xfrm>
            <a:off x="508000" y="800100"/>
            <a:ext cx="12364720" cy="1219200"/>
          </a:xfrm>
          <a:prstGeom prst="rect">
            <a:avLst/>
          </a:prstGeom>
        </p:spPr>
        <p:txBody>
          <a:bodyPr/>
          <a:lstStyle>
            <a:lvl1pPr defTabSz="449580">
              <a:spcBef>
                <a:spcPts val="1200"/>
              </a:spcBef>
              <a:defRPr sz="5390"/>
            </a:lvl1pPr>
          </a:lstStyle>
          <a:p>
            <a:r>
              <a:t>第三节 文化产业的总量增长和结构优化</a:t>
            </a:r>
          </a:p>
        </p:txBody>
      </p:sp>
      <p:sp>
        <p:nvSpPr>
          <p:cNvPr id="158" name="Shape 158"/>
          <p:cNvSpPr/>
          <p:nvPr>
            <p:ph type="body" idx="1"/>
          </p:nvPr>
        </p:nvSpPr>
        <p:spPr>
          <a:prstGeom prst="rect">
            <a:avLst/>
          </a:prstGeom>
        </p:spPr>
        <p:txBody>
          <a:bodyPr/>
          <a:lstStyle/>
          <a:p>
            <a:r>
              <a:t>一、文化产业的总量调控</a:t>
            </a:r>
          </a:p>
          <a:p>
            <a:r>
              <a:t>（一）确立文化产业在经济发展中的总体战略地位：文化产业可以有文化新兴业态、新的增长点、新兴产业或支柱型产业等不同的战略层次。</a:t>
            </a:r>
          </a:p>
          <a:p>
            <a:r>
              <a:t>（二）制定文化产业长期的增长速度（调研－分析机制－分析经济总量、周期等－确定目标）</a:t>
            </a:r>
          </a:p>
        </p:txBody>
      </p:sp>
    </p:spTree>
  </p:cSld>
  <p:clrMapOvr>
    <a:masterClrMapping/>
  </p:clrMapOvr>
  <mc:AlternateContent xmlns:mc="http://schemas.openxmlformats.org/markup-compatibility/2006">
    <mc:Choice xmlns:p14="http://schemas.microsoft.com/office/powerpoint/2010/main" Requires="p14">
      <p:transition spd="med" p14:dur="1000"/>
    </mc:Choice>
    <mc:Fallback>
      <p:transition spd="med"/>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 name="Shape 160"/>
          <p:cNvSpPr/>
          <p:nvPr>
            <p:ph type="title"/>
          </p:nvPr>
        </p:nvSpPr>
        <p:spPr>
          <a:prstGeom prst="rect">
            <a:avLst/>
          </a:prstGeom>
        </p:spPr>
        <p:txBody>
          <a:bodyPr/>
          <a:lstStyle>
            <a:lvl1pPr defTabSz="449580">
              <a:spcBef>
                <a:spcPts val="1200"/>
              </a:spcBef>
              <a:defRPr sz="5390"/>
            </a:lvl1pPr>
          </a:lstStyle>
          <a:p>
            <a:r>
              <a:t>第三节 文化产业的总量增长和结构优化</a:t>
            </a:r>
          </a:p>
        </p:txBody>
      </p:sp>
      <p:sp>
        <p:nvSpPr>
          <p:cNvPr id="161" name="Shape 161"/>
          <p:cNvSpPr/>
          <p:nvPr>
            <p:ph type="body" sz="half" idx="1"/>
          </p:nvPr>
        </p:nvSpPr>
        <p:spPr>
          <a:xfrm>
            <a:off x="76835" y="2261870"/>
            <a:ext cx="6090285" cy="6096000"/>
          </a:xfrm>
          <a:prstGeom prst="rect">
            <a:avLst/>
          </a:prstGeom>
        </p:spPr>
        <p:txBody>
          <a:bodyPr/>
          <a:lstStyle/>
          <a:p>
            <a:pPr marL="399415" indent="-399415" defTabSz="496570">
              <a:spcBef>
                <a:spcPts val="2000"/>
              </a:spcBef>
              <a:defRPr sz="3060"/>
            </a:pPr>
            <a:r>
              <a:t>二、文化产业的结构优化</a:t>
            </a:r>
          </a:p>
          <a:p>
            <a:pPr marL="399415" indent="-399415" defTabSz="496570">
              <a:spcBef>
                <a:spcPts val="2000"/>
              </a:spcBef>
              <a:defRPr sz="3060"/>
            </a:pPr>
            <a:r>
              <a:rPr sz="2400"/>
              <a:t>（一）内在结构</a:t>
            </a:r>
            <a:r>
              <a:rPr lang="zh-CN" sz="2400">
                <a:ea typeface="宋体" charset="0"/>
              </a:rPr>
              <a:t>（基本数据、驱动因素、优化目标）</a:t>
            </a:r>
            <a:endParaRPr sz="2400"/>
          </a:p>
          <a:p>
            <a:pPr marL="399415" indent="-399415" defTabSz="496570">
              <a:spcBef>
                <a:spcPts val="2000"/>
              </a:spcBef>
              <a:defRPr sz="3060"/>
            </a:pPr>
            <a:r>
              <a:rPr sz="2400"/>
              <a:t>（二）总体布局规划</a:t>
            </a:r>
            <a:r>
              <a:rPr lang="zh-CN" sz="2400">
                <a:ea typeface="宋体" charset="0"/>
              </a:rPr>
              <a:t>（例：</a:t>
            </a:r>
            <a:r>
              <a:rPr lang="en-US" altLang="zh-CN" sz="2400">
                <a:ea typeface="宋体" charset="0"/>
              </a:rPr>
              <a:t>p64-65</a:t>
            </a:r>
            <a:r>
              <a:rPr lang="zh-CN" sz="2400">
                <a:ea typeface="宋体" charset="0"/>
              </a:rPr>
              <a:t>）</a:t>
            </a:r>
            <a:endParaRPr sz="2400"/>
          </a:p>
          <a:p>
            <a:pPr marL="399415" indent="-399415" defTabSz="496570">
              <a:spcBef>
                <a:spcPts val="2000"/>
              </a:spcBef>
              <a:defRPr sz="3060"/>
            </a:pPr>
            <a:r>
              <a:rPr sz="2400"/>
              <a:t>（三）文化产品和服务的进出口结构</a:t>
            </a:r>
            <a:endParaRPr sz="2400"/>
          </a:p>
          <a:p>
            <a:pPr marL="399415" indent="-399415" defTabSz="496570">
              <a:spcBef>
                <a:spcPts val="2000"/>
              </a:spcBef>
              <a:defRPr sz="3060"/>
            </a:pPr>
            <a:r>
              <a:rPr sz="2400"/>
              <a:t>1、进出口总量上的顺差与逆差（</a:t>
            </a:r>
            <a:r>
              <a:rPr sz="2400">
                <a:solidFill>
                  <a:schemeClr val="accent5">
                    <a:hueOff val="-411174"/>
                    <a:satOff val="4030"/>
                    <a:lumOff val="-29862"/>
                  </a:schemeClr>
                </a:solidFill>
              </a:rPr>
              <a:t>文化例外、文化贴现</a:t>
            </a:r>
            <a:r>
              <a:rPr sz="2400"/>
              <a:t>）</a:t>
            </a:r>
            <a:endParaRPr sz="2400"/>
          </a:p>
          <a:p>
            <a:pPr marL="399415" indent="-399415" defTabSz="496570">
              <a:spcBef>
                <a:spcPts val="2000"/>
              </a:spcBef>
              <a:defRPr sz="3060"/>
            </a:pPr>
            <a:r>
              <a:rPr sz="2400"/>
              <a:t>2、进出口文化产品和服务的地区结构</a:t>
            </a:r>
            <a:endParaRPr sz="2400"/>
          </a:p>
          <a:p>
            <a:pPr marL="399415" indent="-399415" defTabSz="496570">
              <a:spcBef>
                <a:spcPts val="2000"/>
              </a:spcBef>
              <a:defRPr sz="3060"/>
            </a:pPr>
            <a:r>
              <a:rPr sz="2400"/>
              <a:t>3、进出口文化产品和服务的行业结构</a:t>
            </a:r>
            <a:endParaRPr sz="2400"/>
          </a:p>
        </p:txBody>
      </p:sp>
      <p:pic>
        <p:nvPicPr>
          <p:cNvPr id="162" name="4EleKH.jpg"/>
          <p:cNvPicPr>
            <a:picLocks noChangeAspect="1"/>
          </p:cNvPicPr>
          <p:nvPr/>
        </p:nvPicPr>
        <p:blipFill>
          <a:blip r:embed="rId1"/>
          <a:stretch>
            <a:fillRect/>
          </a:stretch>
        </p:blipFill>
        <p:spPr>
          <a:xfrm>
            <a:off x="8007175" y="5833423"/>
            <a:ext cx="4682010" cy="3081064"/>
          </a:xfrm>
          <a:prstGeom prst="rect">
            <a:avLst/>
          </a:prstGeom>
          <a:ln w="12700">
            <a:miter lim="400000"/>
            <a:headEnd/>
            <a:tailEnd/>
          </a:ln>
        </p:spPr>
      </p:pic>
      <p:sp>
        <p:nvSpPr>
          <p:cNvPr id="163" name="Shape 163"/>
          <p:cNvSpPr/>
          <p:nvPr/>
        </p:nvSpPr>
        <p:spPr>
          <a:xfrm>
            <a:off x="508000" y="800100"/>
            <a:ext cx="11988800" cy="1219200"/>
          </a:xfrm>
          <a:prstGeom prst="rect">
            <a:avLst/>
          </a:prstGeom>
          <a:ln w="12700">
            <a:miter lim="400000"/>
          </a:ln>
        </p:spPr>
        <p:txBody>
          <a:bodyPr lIns="50800" tIns="50800" rIns="50800" bIns="50800" anchor="ctr">
            <a:normAutofit/>
          </a:bodyPr>
          <a:lstStyle>
            <a:lvl1pPr defTabSz="449580">
              <a:lnSpc>
                <a:spcPct val="90000"/>
              </a:lnSpc>
              <a:spcBef>
                <a:spcPts val="1200"/>
              </a:spcBef>
              <a:defRPr sz="5390">
                <a:solidFill>
                  <a:srgbClr val="D93E2B"/>
                </a:solidFill>
                <a:latin typeface="+mn-lt"/>
                <a:ea typeface="+mn-ea"/>
                <a:cs typeface="+mn-cs"/>
                <a:sym typeface="Bodoni SvtyTwo ITC TT-Book"/>
              </a:defRPr>
            </a:lvl1pPr>
          </a:lstStyle>
          <a:p>
            <a:r>
              <a:t>第三节 文化产业的总量增长和结构优化</a:t>
            </a:r>
          </a:p>
        </p:txBody>
      </p:sp>
      <p:pic>
        <p:nvPicPr>
          <p:cNvPr id="164" name="20150323142858910b3.jpg"/>
          <p:cNvPicPr>
            <a:picLocks noChangeAspect="1"/>
          </p:cNvPicPr>
          <p:nvPr/>
        </p:nvPicPr>
        <p:blipFill>
          <a:blip r:embed="rId2"/>
          <a:stretch>
            <a:fillRect/>
          </a:stretch>
        </p:blipFill>
        <p:spPr>
          <a:xfrm>
            <a:off x="6028109" y="2178049"/>
            <a:ext cx="6908801" cy="2959101"/>
          </a:xfrm>
          <a:prstGeom prst="rect">
            <a:avLst/>
          </a:prstGeom>
          <a:ln w="12700">
            <a:miter lim="400000"/>
            <a:headEnd/>
            <a:tailEnd/>
          </a:ln>
        </p:spPr>
      </p:pic>
    </p:spTree>
  </p:cSld>
  <p:clrMapOvr>
    <a:masterClrMapping/>
  </p:clrMapOvr>
  <mc:AlternateContent xmlns:mc="http://schemas.openxmlformats.org/markup-compatibility/2006">
    <mc:Choice xmlns:p14="http://schemas.microsoft.com/office/powerpoint/2010/main" Requires="p14">
      <p:transition spd="med" p14:dur="1000"/>
    </mc:Choice>
    <mc:Fallback>
      <p:transition spd="med"/>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6" name="屏幕快照 2016-05-15 下午7.44.36.png"/>
          <p:cNvPicPr>
            <a:picLocks noChangeAspect="1"/>
          </p:cNvPicPr>
          <p:nvPr/>
        </p:nvPicPr>
        <p:blipFill>
          <a:blip r:embed="rId1"/>
          <a:stretch>
            <a:fillRect/>
          </a:stretch>
        </p:blipFill>
        <p:spPr>
          <a:xfrm>
            <a:off x="569825" y="584200"/>
            <a:ext cx="12115243" cy="7896542"/>
          </a:xfrm>
          <a:prstGeom prst="rect">
            <a:avLst/>
          </a:prstGeom>
          <a:ln w="12700">
            <a:miter lim="400000"/>
            <a:headEnd/>
            <a:tailEnd/>
          </a:ln>
        </p:spPr>
      </p:pic>
    </p:spTree>
  </p:cSld>
  <p:clrMapOvr>
    <a:masterClrMapping/>
  </p:clrMapOvr>
  <mc:AlternateContent xmlns:mc="http://schemas.openxmlformats.org/markup-compatibility/2006">
    <mc:Choice xmlns:p14="http://schemas.microsoft.com/office/powerpoint/2010/main" Requires="p14">
      <p:transition spd="med" p14:dur="1000"/>
    </mc:Choice>
    <mc:Fallback>
      <p:transition spd="med"/>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 name="Shape 168"/>
          <p:cNvSpPr/>
          <p:nvPr>
            <p:ph type="title"/>
          </p:nvPr>
        </p:nvSpPr>
        <p:spPr>
          <a:prstGeom prst="rect">
            <a:avLst/>
          </a:prstGeom>
        </p:spPr>
        <p:txBody>
          <a:bodyPr/>
          <a:lstStyle>
            <a:lvl1pPr defTabSz="525145">
              <a:spcBef>
                <a:spcPts val="1400"/>
              </a:spcBef>
              <a:defRPr sz="6300"/>
            </a:lvl1pPr>
          </a:lstStyle>
          <a:p>
            <a:r>
              <a:t>第四节 文化产业宏观调控手段</a:t>
            </a:r>
          </a:p>
        </p:txBody>
      </p:sp>
      <p:sp>
        <p:nvSpPr>
          <p:cNvPr id="169" name="Shape 169"/>
          <p:cNvSpPr/>
          <p:nvPr>
            <p:ph type="body" idx="1"/>
          </p:nvPr>
        </p:nvSpPr>
        <p:spPr>
          <a:prstGeom prst="rect">
            <a:avLst/>
          </a:prstGeom>
        </p:spPr>
        <p:txBody>
          <a:bodyPr/>
          <a:lstStyle/>
          <a:p>
            <a:pPr marL="338455" indent="-338455" defTabSz="420370">
              <a:spcBef>
                <a:spcPts val="1700"/>
              </a:spcBef>
              <a:defRPr sz="2590"/>
            </a:pPr>
            <a:r>
              <a:rPr>
                <a:solidFill>
                  <a:srgbClr val="C00000"/>
                </a:solidFill>
              </a:rPr>
              <a:t>一、宏观经济调控手段</a:t>
            </a:r>
            <a:endParaRPr>
              <a:solidFill>
                <a:srgbClr val="C00000"/>
              </a:solidFill>
            </a:endParaRPr>
          </a:p>
          <a:p>
            <a:pPr marL="338455" indent="-338455" defTabSz="420370">
              <a:spcBef>
                <a:spcPts val="1700"/>
              </a:spcBef>
              <a:defRPr sz="2590"/>
            </a:pPr>
            <a:r>
              <a:rPr b="1"/>
              <a:t>（一）财政政策：</a:t>
            </a:r>
            <a:r>
              <a:t>国家根据一定时期经济发展的总体目标和文化产业发展需要而规定的财政工作的指导原则。通过财政支出和税收政策两方面进行调解。</a:t>
            </a:r>
          </a:p>
          <a:p>
            <a:pPr marL="338455" indent="-338455" defTabSz="420370">
              <a:spcBef>
                <a:spcPts val="1700"/>
              </a:spcBef>
              <a:defRPr sz="2590"/>
            </a:pPr>
            <a:r>
              <a:t>1、政府支出政策：财政投入的直接增加或减少（扩张性财政支出和收缩性财政支出）</a:t>
            </a:r>
          </a:p>
          <a:p>
            <a:pPr marL="338455" indent="-338455" defTabSz="420370">
              <a:spcBef>
                <a:spcPts val="1700"/>
              </a:spcBef>
              <a:defRPr sz="2590"/>
            </a:pPr>
            <a:r>
              <a:t>财政拨款与投资</a:t>
            </a:r>
          </a:p>
          <a:p>
            <a:pPr marL="338455" indent="-338455" defTabSz="420370">
              <a:spcBef>
                <a:spcPts val="1700"/>
              </a:spcBef>
              <a:defRPr sz="2590"/>
            </a:pPr>
            <a:r>
              <a:t>转移支付政策：在社会福利、保险、贫困救济和补助的支出</a:t>
            </a:r>
          </a:p>
          <a:p>
            <a:pPr marL="338455" indent="-338455" defTabSz="420370">
              <a:spcBef>
                <a:spcPts val="1700"/>
              </a:spcBef>
              <a:defRPr sz="2590"/>
            </a:pPr>
            <a:r>
              <a:t>2、税收政策</a:t>
            </a:r>
            <a:r>
              <a:rPr lang="zh-CN">
                <a:ea typeface="宋体" charset="0"/>
              </a:rPr>
              <a:t>：</a:t>
            </a:r>
            <a:r>
              <a:t>政府通过调节文化产业的税收，间接的影响文化产业的投资与消费水平，最终影响文化产业的投资规模、消费需求和资源集聚水平。</a:t>
            </a:r>
          </a:p>
          <a:p>
            <a:pPr marL="338455" indent="-338455" defTabSz="420370">
              <a:spcBef>
                <a:spcPts val="1700"/>
              </a:spcBef>
              <a:defRPr sz="2590"/>
            </a:pPr>
            <a:r>
              <a:rPr b="1"/>
              <a:t>（二）货币政策</a:t>
            </a:r>
            <a:endParaRPr b="1"/>
          </a:p>
        </p:txBody>
      </p:sp>
    </p:spTree>
  </p:cSld>
  <p:clrMapOvr>
    <a:masterClrMapping/>
  </p:clrMapOvr>
  <mc:AlternateContent xmlns:mc="http://schemas.openxmlformats.org/markup-compatibility/2006">
    <mc:Choice xmlns:p14="http://schemas.microsoft.com/office/powerpoint/2010/main" Requires="p14">
      <p:transition spd="med" p14:dur="1000"/>
    </mc:Choice>
    <mc:Fallback>
      <p:transition spd="med"/>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 name="Shape 171"/>
          <p:cNvSpPr/>
          <p:nvPr>
            <p:ph type="title"/>
          </p:nvPr>
        </p:nvSpPr>
        <p:spPr>
          <a:prstGeom prst="rect">
            <a:avLst/>
          </a:prstGeom>
        </p:spPr>
        <p:txBody>
          <a:bodyPr/>
          <a:lstStyle>
            <a:lvl1pPr defTabSz="525145">
              <a:spcBef>
                <a:spcPts val="1400"/>
              </a:spcBef>
              <a:defRPr sz="6300"/>
            </a:lvl1pPr>
          </a:lstStyle>
          <a:p>
            <a:r>
              <a:t>第四节 文化产业宏观调控手段</a:t>
            </a:r>
          </a:p>
        </p:txBody>
      </p:sp>
      <p:sp>
        <p:nvSpPr>
          <p:cNvPr id="172" name="Shape 172"/>
          <p:cNvSpPr/>
          <p:nvPr>
            <p:ph type="body" sz="half" idx="1"/>
          </p:nvPr>
        </p:nvSpPr>
        <p:spPr>
          <a:xfrm>
            <a:off x="508000" y="2628900"/>
            <a:ext cx="6712658" cy="6096000"/>
          </a:xfrm>
          <a:prstGeom prst="rect">
            <a:avLst/>
          </a:prstGeom>
        </p:spPr>
        <p:txBody>
          <a:bodyPr/>
          <a:lstStyle/>
          <a:p>
            <a:r>
              <a:rPr>
                <a:solidFill>
                  <a:srgbClr val="C00000"/>
                </a:solidFill>
              </a:rPr>
              <a:t>二、宏观调控的行政干预</a:t>
            </a:r>
            <a:endParaRPr>
              <a:solidFill>
                <a:srgbClr val="C00000"/>
              </a:solidFill>
            </a:endParaRPr>
          </a:p>
          <a:p>
            <a:r>
              <a:rPr b="1"/>
              <a:t>（一）文化安全战略与干预措施</a:t>
            </a:r>
            <a:endParaRPr b="1"/>
          </a:p>
          <a:p>
            <a:r>
              <a:t>1、文化走出去战略（歌德学院、孔子学院）</a:t>
            </a:r>
          </a:p>
          <a:p>
            <a:r>
              <a:t>2、</a:t>
            </a:r>
            <a:r>
              <a:rPr>
                <a:solidFill>
                  <a:srgbClr val="C00000"/>
                </a:solidFill>
              </a:rPr>
              <a:t>文化市场准入限制</a:t>
            </a:r>
            <a:r>
              <a:t>和文化例外原则</a:t>
            </a:r>
          </a:p>
        </p:txBody>
      </p:sp>
      <p:pic>
        <p:nvPicPr>
          <p:cNvPr id="173" name="屏幕快照 2016-05-15 下午8.05.00.png"/>
          <p:cNvPicPr>
            <a:picLocks noChangeAspect="1"/>
          </p:cNvPicPr>
          <p:nvPr/>
        </p:nvPicPr>
        <p:blipFill>
          <a:blip r:embed="rId1"/>
          <a:stretch>
            <a:fillRect/>
          </a:stretch>
        </p:blipFill>
        <p:spPr>
          <a:xfrm>
            <a:off x="9166603" y="2324099"/>
            <a:ext cx="3657601" cy="5854701"/>
          </a:xfrm>
          <a:prstGeom prst="rect">
            <a:avLst/>
          </a:prstGeom>
          <a:ln w="12700">
            <a:miter lim="400000"/>
            <a:headEnd/>
            <a:tailEnd/>
          </a:ln>
        </p:spPr>
      </p:pic>
    </p:spTree>
  </p:cSld>
  <p:clrMapOvr>
    <a:masterClrMapping/>
  </p:clrMapOvr>
  <mc:AlternateContent xmlns:mc="http://schemas.openxmlformats.org/markup-compatibility/2006">
    <mc:Choice xmlns:p14="http://schemas.microsoft.com/office/powerpoint/2010/main" Requires="p14">
      <p:transition spd="med" p14:dur="1000"/>
    </mc:Choice>
    <mc:Fallback>
      <p:transition spd="med"/>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 name="Shape 175"/>
          <p:cNvSpPr/>
          <p:nvPr>
            <p:ph type="title"/>
          </p:nvPr>
        </p:nvSpPr>
        <p:spPr>
          <a:prstGeom prst="rect">
            <a:avLst/>
          </a:prstGeom>
        </p:spPr>
        <p:txBody>
          <a:bodyPr/>
          <a:lstStyle>
            <a:lvl1pPr marL="469900" indent="-469900" algn="l">
              <a:lnSpc>
                <a:spcPct val="100000"/>
              </a:lnSpc>
              <a:spcBef>
                <a:spcPts val="2400"/>
              </a:spcBef>
              <a:buClr>
                <a:srgbClr val="929292"/>
              </a:buClr>
              <a:buSzPct val="60000"/>
              <a:buFont typeface="Zapf Dingbats" panose="05020102010704020609"/>
              <a:buChar char="❖"/>
              <a:defRPr sz="3600">
                <a:solidFill>
                  <a:srgbClr val="414141"/>
                </a:solidFill>
                <a:latin typeface="Palatino"/>
                <a:ea typeface="Palatino"/>
                <a:cs typeface="Palatino"/>
                <a:sym typeface="Palatino"/>
              </a:defRPr>
            </a:lvl1pPr>
          </a:lstStyle>
          <a:p>
            <a:r>
              <a:rPr b="1">
                <a:solidFill>
                  <a:srgbClr val="C00000"/>
                </a:solidFill>
              </a:rPr>
              <a:t>二、宏观调控的行政干预</a:t>
            </a:r>
            <a:endParaRPr b="1">
              <a:solidFill>
                <a:srgbClr val="C00000"/>
              </a:solidFill>
            </a:endParaRPr>
          </a:p>
        </p:txBody>
      </p:sp>
      <p:sp>
        <p:nvSpPr>
          <p:cNvPr id="176" name="Shape 176"/>
          <p:cNvSpPr/>
          <p:nvPr>
            <p:ph type="body" idx="1"/>
          </p:nvPr>
        </p:nvSpPr>
        <p:spPr>
          <a:xfrm>
            <a:off x="393700" y="2222500"/>
            <a:ext cx="11988800" cy="3839845"/>
          </a:xfrm>
          <a:prstGeom prst="rect">
            <a:avLst/>
          </a:prstGeom>
        </p:spPr>
        <p:txBody>
          <a:bodyPr/>
          <a:lstStyle/>
          <a:p>
            <a:r>
              <a:rPr b="1"/>
              <a:t>（二）国有文化资产管理体制：</a:t>
            </a:r>
            <a:r>
              <a:t>“国家所有、分级管理、授权经营、分工监督”的原则</a:t>
            </a:r>
          </a:p>
          <a:p>
            <a:r>
              <a:rPr b="1"/>
              <a:t>（三）文化意识形态监管</a:t>
            </a:r>
            <a:endParaRPr b="1"/>
          </a:p>
        </p:txBody>
      </p:sp>
    </p:spTree>
  </p:cSld>
  <p:clrMapOvr>
    <a:masterClrMapping/>
  </p:clrMapOvr>
  <mc:AlternateContent xmlns:mc="http://schemas.openxmlformats.org/markup-compatibility/2006">
    <mc:Choice xmlns:p14="http://schemas.microsoft.com/office/powerpoint/2010/main" Requires="p14">
      <p:transition spd="med" p14:dur="1000"/>
    </mc:Choice>
    <mc:Fallback>
      <p:transition spd="med"/>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 name="Shape 178"/>
          <p:cNvSpPr/>
          <p:nvPr>
            <p:ph type="title"/>
          </p:nvPr>
        </p:nvSpPr>
        <p:spPr>
          <a:prstGeom prst="rect">
            <a:avLst/>
          </a:prstGeom>
        </p:spPr>
        <p:txBody>
          <a:bodyPr/>
          <a:lstStyle>
            <a:lvl1pPr defTabSz="525145">
              <a:spcBef>
                <a:spcPts val="1400"/>
              </a:spcBef>
              <a:defRPr sz="6300"/>
            </a:lvl1pPr>
          </a:lstStyle>
          <a:p>
            <a:r>
              <a:t>三、法律调控手段</a:t>
            </a:r>
          </a:p>
        </p:txBody>
      </p:sp>
      <p:sp>
        <p:nvSpPr>
          <p:cNvPr id="179" name="Shape 179"/>
          <p:cNvSpPr/>
          <p:nvPr>
            <p:ph type="body" idx="1"/>
          </p:nvPr>
        </p:nvSpPr>
        <p:spPr>
          <a:xfrm>
            <a:off x="241300" y="2211070"/>
            <a:ext cx="11988800" cy="3750310"/>
          </a:xfrm>
          <a:prstGeom prst="rect">
            <a:avLst/>
          </a:prstGeom>
        </p:spPr>
        <p:txBody>
          <a:bodyPr/>
          <a:lstStyle/>
          <a:p>
            <a:r>
              <a:rPr>
                <a:solidFill>
                  <a:schemeClr val="tx1">
                    <a:lumMod val="50000"/>
                  </a:schemeClr>
                </a:solidFill>
              </a:rPr>
              <a:t>（一）知识产权法律政策</a:t>
            </a:r>
            <a:endParaRPr>
              <a:solidFill>
                <a:schemeClr val="tx1">
                  <a:lumMod val="50000"/>
                </a:schemeClr>
              </a:solidFill>
            </a:endParaRPr>
          </a:p>
          <a:p>
            <a:r>
              <a:rPr>
                <a:solidFill>
                  <a:schemeClr val="tx1">
                    <a:lumMod val="50000"/>
                  </a:schemeClr>
                </a:solidFill>
              </a:rPr>
              <a:t>（二）文化遗产保护法律</a:t>
            </a:r>
            <a:endParaRPr>
              <a:solidFill>
                <a:schemeClr val="tx1">
                  <a:lumMod val="50000"/>
                </a:schemeClr>
              </a:solidFill>
            </a:endParaRPr>
          </a:p>
          <a:p>
            <a:r>
              <a:rPr>
                <a:solidFill>
                  <a:schemeClr val="tx1">
                    <a:lumMod val="50000"/>
                  </a:schemeClr>
                </a:solidFill>
              </a:rPr>
              <a:t>（三）文化市场监管的相关法律</a:t>
            </a:r>
            <a:endParaRPr>
              <a:solidFill>
                <a:schemeClr val="tx1">
                  <a:lumMod val="50000"/>
                </a:schemeClr>
              </a:solidFill>
            </a:endParaRPr>
          </a:p>
        </p:txBody>
      </p:sp>
    </p:spTree>
  </p:cSld>
  <p:clrMapOvr>
    <a:masterClrMapping/>
  </p:clrMapOvr>
  <mc:AlternateContent xmlns:mc="http://schemas.openxmlformats.org/markup-compatibility/2006">
    <mc:Choice xmlns:p14="http://schemas.microsoft.com/office/powerpoint/2010/main" Requires="p14">
      <p:transition spd="med" p14:dur="1000"/>
    </mc:Choice>
    <mc:Fallback>
      <p:transition spd="med"/>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 name="Shape 137"/>
          <p:cNvSpPr/>
          <p:nvPr>
            <p:ph type="body" idx="13"/>
          </p:nvPr>
        </p:nvSpPr>
        <p:spPr>
          <a:xfrm>
            <a:off x="508000" y="2159000"/>
            <a:ext cx="5676900" cy="520701"/>
          </a:xfrm>
          <a:prstGeom prst="rect">
            <a:avLst/>
          </a:prstGeom>
        </p:spPr>
        <p:txBody>
          <a:bodyPr/>
          <a:lstStyle>
            <a:lvl1pPr>
              <a:defRPr b="1"/>
            </a:lvl1pPr>
          </a:lstStyle>
          <a:p>
            <a:r>
              <a:t>文化产业的宏观调控</a:t>
            </a:r>
          </a:p>
        </p:txBody>
      </p:sp>
      <p:sp>
        <p:nvSpPr>
          <p:cNvPr id="138" name="Shape 138"/>
          <p:cNvSpPr/>
          <p:nvPr>
            <p:ph type="body" sz="quarter" idx="1"/>
          </p:nvPr>
        </p:nvSpPr>
        <p:spPr>
          <a:xfrm>
            <a:off x="249705" y="2857500"/>
            <a:ext cx="5676901" cy="4013201"/>
          </a:xfrm>
          <a:prstGeom prst="rect">
            <a:avLst/>
          </a:prstGeom>
        </p:spPr>
        <p:txBody>
          <a:bodyPr/>
          <a:lstStyle/>
          <a:p>
            <a:pPr marL="313055" indent="-313055">
              <a:buSzPct val="75000"/>
              <a:buChar char="•"/>
            </a:pPr>
            <a:r>
              <a:rPr sz="2800"/>
              <a:t>主要任务和目标</a:t>
            </a:r>
            <a:endParaRPr sz="2800"/>
          </a:p>
          <a:p>
            <a:pPr marL="313055" indent="-313055">
              <a:buSzPct val="75000"/>
              <a:buChar char="•"/>
            </a:pPr>
            <a:r>
              <a:rPr sz="2800"/>
              <a:t>统计、监测与评价</a:t>
            </a:r>
            <a:endParaRPr sz="2800"/>
          </a:p>
          <a:p>
            <a:pPr marL="313055" indent="-313055">
              <a:buSzPct val="75000"/>
              <a:buChar char="•"/>
            </a:pPr>
            <a:r>
              <a:rPr sz="2800"/>
              <a:t>总量增长和结构优化</a:t>
            </a:r>
            <a:endParaRPr sz="2800"/>
          </a:p>
          <a:p>
            <a:pPr marL="313055" indent="-313055">
              <a:buSzPct val="75000"/>
              <a:buChar char="•"/>
            </a:pPr>
            <a:r>
              <a:rPr sz="2800"/>
              <a:t>调控手段</a:t>
            </a:r>
            <a:endParaRPr sz="2800"/>
          </a:p>
        </p:txBody>
      </p:sp>
      <p:pic>
        <p:nvPicPr>
          <p:cNvPr id="139" name="t01ec60b2f6cd4fb26d.jpg"/>
          <p:cNvPicPr>
            <a:picLocks noChangeAspect="1"/>
          </p:cNvPicPr>
          <p:nvPr/>
        </p:nvPicPr>
        <p:blipFill>
          <a:blip r:embed="rId1"/>
          <a:stretch>
            <a:fillRect/>
          </a:stretch>
        </p:blipFill>
        <p:spPr>
          <a:xfrm>
            <a:off x="5011067" y="1081284"/>
            <a:ext cx="7249337" cy="5482832"/>
          </a:xfrm>
          <a:prstGeom prst="rect">
            <a:avLst/>
          </a:prstGeom>
          <a:ln w="12700">
            <a:miter lim="400000"/>
            <a:headEnd/>
            <a:tailEnd/>
          </a:ln>
        </p:spPr>
      </p:pic>
      <p:sp>
        <p:nvSpPr>
          <p:cNvPr id="2" name="文本框 1"/>
          <p:cNvSpPr txBox="1"/>
          <p:nvPr/>
        </p:nvSpPr>
        <p:spPr>
          <a:xfrm>
            <a:off x="6160770" y="6864985"/>
            <a:ext cx="5464175" cy="470535"/>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50800" tIns="50800" rIns="50800" bIns="50800" numCol="1" spcCol="38100" rtlCol="0" anchor="ctr" forceAA="0" upright="0">
            <a:spAutoFit/>
          </a:bodyPr>
          <a:p>
            <a:pPr marL="0" marR="0" indent="0" algn="ctr" defTabSz="584200" rtl="0" fontAlgn="auto" latinLnBrk="0" hangingPunct="0">
              <a:lnSpc>
                <a:spcPct val="100000"/>
              </a:lnSpc>
              <a:spcBef>
                <a:spcPts val="0"/>
              </a:spcBef>
              <a:spcAft>
                <a:spcPts val="0"/>
              </a:spcAft>
              <a:buClrTx/>
              <a:buSzTx/>
              <a:buFontTx/>
              <a:buNone/>
            </a:pPr>
            <a:r>
              <a:rPr kumimoji="0" lang="zh-CN" altLang="en-US" sz="2400" b="0" i="0" u="none" strike="noStrike" cap="none" spc="0" normalizeH="0" baseline="0">
                <a:ln>
                  <a:noFill/>
                </a:ln>
                <a:solidFill>
                  <a:srgbClr val="414141"/>
                </a:solidFill>
                <a:effectLst/>
                <a:uFillTx/>
                <a:latin typeface="Palatino"/>
                <a:ea typeface="Palatino"/>
                <a:cs typeface="Palatino"/>
                <a:sym typeface="Palatino"/>
              </a:rPr>
              <a:t>图</a:t>
            </a:r>
            <a:r>
              <a:rPr kumimoji="0" lang="en-US" altLang="zh-CN" sz="2400" b="0" i="0" u="none" strike="noStrike" cap="none" spc="0" normalizeH="0" baseline="0">
                <a:ln>
                  <a:noFill/>
                </a:ln>
                <a:solidFill>
                  <a:srgbClr val="414141"/>
                </a:solidFill>
                <a:effectLst/>
                <a:uFillTx/>
                <a:latin typeface="Palatino"/>
                <a:ea typeface="Palatino"/>
                <a:cs typeface="Palatino"/>
                <a:sym typeface="Palatino"/>
              </a:rPr>
              <a:t>1</a:t>
            </a:r>
            <a:r>
              <a:rPr kumimoji="0" lang="zh-CN" altLang="en-US" sz="2400" b="0" i="0" u="none" strike="noStrike" cap="none" spc="0" normalizeH="0" baseline="0">
                <a:ln>
                  <a:noFill/>
                </a:ln>
                <a:solidFill>
                  <a:srgbClr val="414141"/>
                </a:solidFill>
                <a:effectLst/>
                <a:uFillTx/>
                <a:latin typeface="Palatino"/>
                <a:ea typeface="宋体" pitchFamily="2" charset="-122"/>
                <a:cs typeface="Palatino"/>
                <a:sym typeface="Palatino"/>
              </a:rPr>
              <a:t>：我国文化产业发展水平图</a:t>
            </a:r>
            <a:endParaRPr kumimoji="0" lang="zh-CN" altLang="en-US" sz="2400" b="0" i="0" u="none" strike="noStrike" cap="none" spc="0" normalizeH="0" baseline="0">
              <a:ln>
                <a:noFill/>
              </a:ln>
              <a:solidFill>
                <a:srgbClr val="414141"/>
              </a:solidFill>
              <a:effectLst/>
              <a:uFillTx/>
              <a:latin typeface="Palatino"/>
              <a:ea typeface="宋体" pitchFamily="2" charset="-122"/>
              <a:cs typeface="Palatino"/>
              <a:sym typeface="Palatino"/>
            </a:endParaRPr>
          </a:p>
        </p:txBody>
      </p:sp>
    </p:spTree>
  </p:cSld>
  <p:clrMapOvr>
    <a:masterClrMapping/>
  </p:clrMapOvr>
  <mc:AlternateContent xmlns:mc="http://schemas.openxmlformats.org/markup-compatibility/2006">
    <mc:Choice xmlns:p14="http://schemas.microsoft.com/office/powerpoint/2010/main" Requires="p14">
      <p:transition spd="med" p14:dur="1000"/>
    </mc:Choice>
    <mc:Fallback>
      <p:transition spd="med"/>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custDataLst>
              <p:tags r:id="rId1"/>
            </p:custDataLst>
          </p:nvPr>
        </p:nvSpPr>
        <p:spPr>
          <a:xfrm>
            <a:off x="406400" y="3189514"/>
            <a:ext cx="12192000" cy="5116286"/>
          </a:xfrm>
          <a:prstGeom prst="rect">
            <a:avLst/>
          </a:prstGeom>
          <a:solidFill>
            <a:srgbClr val="44546A">
              <a:lumMod val="50000"/>
            </a:srgbClr>
          </a:solidFill>
          <a:ln w="12700" cap="flat" cmpd="sng" algn="ctr">
            <a:noFill/>
            <a:prstDash val="solid"/>
            <a:miter lim="800000"/>
          </a:ln>
          <a:effectLst/>
        </p:spPr>
        <p:txBody>
          <a:bodyPr rtlCol="0" anchor="ctr"/>
          <a:p>
            <a:pPr algn="ctr"/>
            <a:endParaRPr kumimoji="1" lang="zh-CN" altLang="en-US" sz="1600" b="1">
              <a:solidFill>
                <a:srgbClr val="FFFFFF"/>
              </a:solidFill>
              <a:latin typeface="微软雅黑" charset="-122"/>
            </a:endParaRPr>
          </a:p>
        </p:txBody>
      </p:sp>
      <p:sp>
        <p:nvSpPr>
          <p:cNvPr id="12" name="圆: 空心 11"/>
          <p:cNvSpPr/>
          <p:nvPr>
            <p:custDataLst>
              <p:tags r:id="rId2"/>
            </p:custDataLst>
          </p:nvPr>
        </p:nvSpPr>
        <p:spPr>
          <a:xfrm>
            <a:off x="6099605" y="3310601"/>
            <a:ext cx="1084525" cy="1084525"/>
          </a:xfrm>
          <a:prstGeom prst="donut">
            <a:avLst>
              <a:gd name="adj" fmla="val 24019"/>
            </a:avLst>
          </a:prstGeom>
          <a:pattFill prst="dashUpDiag">
            <a:fgClr>
              <a:srgbClr val="44546A"/>
            </a:fgClr>
            <a:bgClr>
              <a:srgbClr val="44546A">
                <a:lumMod val="50000"/>
              </a:srgbClr>
            </a:bgClr>
          </a:patt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p>
            <a:pPr algn="ctr"/>
            <a:endParaRPr kumimoji="1" lang="zh-CN" altLang="en-US" sz="1600" b="1">
              <a:solidFill>
                <a:srgbClr val="FFFFFF"/>
              </a:solidFill>
              <a:latin typeface="微软雅黑" charset="-122"/>
            </a:endParaRPr>
          </a:p>
        </p:txBody>
      </p:sp>
      <p:sp>
        <p:nvSpPr>
          <p:cNvPr id="11" name="任意多边形: 形状 10"/>
          <p:cNvSpPr/>
          <p:nvPr>
            <p:custDataLst>
              <p:tags r:id="rId3"/>
            </p:custDataLst>
          </p:nvPr>
        </p:nvSpPr>
        <p:spPr>
          <a:xfrm>
            <a:off x="406400" y="6090935"/>
            <a:ext cx="2510971" cy="2214866"/>
          </a:xfrm>
          <a:custGeom>
            <a:avLst/>
            <a:gdLst>
              <a:gd name="connsiteX0" fmla="*/ 1114425 w 5048250"/>
              <a:gd name="connsiteY0" fmla="*/ 0 h 4452937"/>
              <a:gd name="connsiteX1" fmla="*/ 5048250 w 5048250"/>
              <a:gd name="connsiteY1" fmla="*/ 3933825 h 4452937"/>
              <a:gd name="connsiteX2" fmla="*/ 5027940 w 5048250"/>
              <a:gd name="connsiteY2" fmla="*/ 4336036 h 4452937"/>
              <a:gd name="connsiteX3" fmla="*/ 5013086 w 5048250"/>
              <a:gd name="connsiteY3" fmla="*/ 4452937 h 4452937"/>
              <a:gd name="connsiteX4" fmla="*/ 3065416 w 5048250"/>
              <a:gd name="connsiteY4" fmla="*/ 4452937 h 4452937"/>
              <a:gd name="connsiteX5" fmla="*/ 3094176 w 5048250"/>
              <a:gd name="connsiteY5" fmla="*/ 4341088 h 4452937"/>
              <a:gd name="connsiteX6" fmla="*/ 3135231 w 5048250"/>
              <a:gd name="connsiteY6" fmla="*/ 3933825 h 4452937"/>
              <a:gd name="connsiteX7" fmla="*/ 1114425 w 5048250"/>
              <a:gd name="connsiteY7" fmla="*/ 1913019 h 4452937"/>
              <a:gd name="connsiteX8" fmla="*/ 151189 w 5048250"/>
              <a:gd name="connsiteY8" fmla="*/ 2156920 h 4452937"/>
              <a:gd name="connsiteX9" fmla="*/ 0 w 5048250"/>
              <a:gd name="connsiteY9" fmla="*/ 2248770 h 4452937"/>
              <a:gd name="connsiteX10" fmla="*/ 0 w 5048250"/>
              <a:gd name="connsiteY10" fmla="*/ 161133 h 4452937"/>
              <a:gd name="connsiteX11" fmla="*/ 131301 w 5048250"/>
              <a:gd name="connsiteY11" fmla="*/ 123848 h 4452937"/>
              <a:gd name="connsiteX12" fmla="*/ 1114425 w 5048250"/>
              <a:gd name="connsiteY12" fmla="*/ 0 h 4452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048250" h="4452937">
                <a:moveTo>
                  <a:pt x="1114425" y="0"/>
                </a:moveTo>
                <a:cubicBezTo>
                  <a:pt x="3287017" y="0"/>
                  <a:pt x="5048250" y="1761233"/>
                  <a:pt x="5048250" y="3933825"/>
                </a:cubicBezTo>
                <a:cubicBezTo>
                  <a:pt x="5048250" y="4069612"/>
                  <a:pt x="5041370" y="4203792"/>
                  <a:pt x="5027940" y="4336036"/>
                </a:cubicBezTo>
                <a:lnTo>
                  <a:pt x="5013086" y="4452937"/>
                </a:lnTo>
                <a:lnTo>
                  <a:pt x="3065416" y="4452937"/>
                </a:lnTo>
                <a:lnTo>
                  <a:pt x="3094176" y="4341088"/>
                </a:lnTo>
                <a:cubicBezTo>
                  <a:pt x="3121095" y="4209538"/>
                  <a:pt x="3135231" y="4073333"/>
                  <a:pt x="3135231" y="3933825"/>
                </a:cubicBezTo>
                <a:cubicBezTo>
                  <a:pt x="3135231" y="2817765"/>
                  <a:pt x="2230485" y="1913019"/>
                  <a:pt x="1114425" y="1913019"/>
                </a:cubicBezTo>
                <a:cubicBezTo>
                  <a:pt x="765656" y="1913019"/>
                  <a:pt x="437524" y="2001374"/>
                  <a:pt x="151189" y="2156920"/>
                </a:cubicBezTo>
                <a:lnTo>
                  <a:pt x="0" y="2248770"/>
                </a:lnTo>
                <a:lnTo>
                  <a:pt x="0" y="161133"/>
                </a:lnTo>
                <a:lnTo>
                  <a:pt x="131301" y="123848"/>
                </a:lnTo>
                <a:cubicBezTo>
                  <a:pt x="445533" y="42999"/>
                  <a:pt x="774958" y="0"/>
                  <a:pt x="1114425" y="0"/>
                </a:cubicBezTo>
                <a:close/>
              </a:path>
            </a:pathLst>
          </a:custGeom>
          <a:pattFill prst="wave">
            <a:fgClr>
              <a:srgbClr val="44546A">
                <a:lumMod val="75000"/>
              </a:srgbClr>
            </a:fgClr>
            <a:bgClr>
              <a:srgbClr val="44546A">
                <a:lumMod val="50000"/>
              </a:srgbClr>
            </a:bgClr>
          </a:pattFill>
          <a:ln w="12700" cap="flat" cmpd="sng" algn="ctr">
            <a:noFill/>
            <a:prstDash val="solid"/>
            <a:miter lim="800000"/>
          </a:ln>
          <a:effectLst/>
        </p:spPr>
        <p:txBody>
          <a:bodyPr rtlCol="0" anchor="ctr"/>
          <a:p>
            <a:pPr algn="ctr"/>
            <a:endParaRPr kumimoji="1" lang="zh-CN" altLang="en-US" sz="1600" b="1">
              <a:solidFill>
                <a:srgbClr val="FFFFFF"/>
              </a:solidFill>
              <a:latin typeface="微软雅黑" charset="-122"/>
            </a:endParaRPr>
          </a:p>
        </p:txBody>
      </p:sp>
      <p:sp>
        <p:nvSpPr>
          <p:cNvPr id="7" name="文本框 6"/>
          <p:cNvSpPr txBox="1"/>
          <p:nvPr>
            <p:custDataLst>
              <p:tags r:id="rId4"/>
            </p:custDataLst>
          </p:nvPr>
        </p:nvSpPr>
        <p:spPr>
          <a:xfrm>
            <a:off x="916216" y="1182632"/>
            <a:ext cx="10566400" cy="624840"/>
          </a:xfrm>
          <a:prstGeom prst="rect">
            <a:avLst/>
          </a:prstGeom>
          <a:noFill/>
        </p:spPr>
        <p:txBody>
          <a:bodyPr wrap="square" lIns="101600" tIns="38100" rIns="63500" bIns="38100" rtlCol="0">
            <a:noAutofit/>
          </a:bodyPr>
          <a:lstStyle/>
          <a:p>
            <a:pPr marL="0" indent="0" algn="l">
              <a:lnSpc>
                <a:spcPct val="100000"/>
              </a:lnSpc>
              <a:spcBef>
                <a:spcPts val="0"/>
              </a:spcBef>
              <a:spcAft>
                <a:spcPts val="0"/>
              </a:spcAft>
              <a:buSzPct val="100000"/>
            </a:pPr>
            <a:r>
              <a:rPr sz="3600" b="1" spc="300">
                <a:solidFill>
                  <a:srgbClr val="000000">
                    <a:lumMod val="75000"/>
                    <a:lumOff val="25000"/>
                  </a:srgbClr>
                </a:solidFill>
                <a:latin typeface="Arial" panose="020B0604020202020204" pitchFamily="34" charset="0"/>
                <a:ea typeface="微软雅黑" charset="-122"/>
              </a:rPr>
              <a:t>第一节 文化产业宏观调控的主要任务和目标</a:t>
            </a:r>
            <a:endParaRPr sz="3600" b="1" spc="300">
              <a:solidFill>
                <a:srgbClr val="000000">
                  <a:lumMod val="75000"/>
                  <a:lumOff val="25000"/>
                </a:srgbClr>
              </a:solidFill>
              <a:latin typeface="Arial" panose="020B0604020202020204" pitchFamily="34" charset="0"/>
              <a:ea typeface="微软雅黑" charset="-122"/>
            </a:endParaRPr>
          </a:p>
        </p:txBody>
      </p:sp>
      <p:sp>
        <p:nvSpPr>
          <p:cNvPr id="13" name="任意多边形: 形状 12"/>
          <p:cNvSpPr/>
          <p:nvPr>
            <p:custDataLst>
              <p:tags r:id="rId5"/>
            </p:custDataLst>
          </p:nvPr>
        </p:nvSpPr>
        <p:spPr>
          <a:xfrm rot="16200000">
            <a:off x="10436497" y="6143897"/>
            <a:ext cx="2297361" cy="2026446"/>
          </a:xfrm>
          <a:custGeom>
            <a:avLst/>
            <a:gdLst>
              <a:gd name="connsiteX0" fmla="*/ 1114425 w 5048250"/>
              <a:gd name="connsiteY0" fmla="*/ 0 h 4452937"/>
              <a:gd name="connsiteX1" fmla="*/ 5048250 w 5048250"/>
              <a:gd name="connsiteY1" fmla="*/ 3933825 h 4452937"/>
              <a:gd name="connsiteX2" fmla="*/ 5027940 w 5048250"/>
              <a:gd name="connsiteY2" fmla="*/ 4336036 h 4452937"/>
              <a:gd name="connsiteX3" fmla="*/ 5013086 w 5048250"/>
              <a:gd name="connsiteY3" fmla="*/ 4452937 h 4452937"/>
              <a:gd name="connsiteX4" fmla="*/ 3065416 w 5048250"/>
              <a:gd name="connsiteY4" fmla="*/ 4452937 h 4452937"/>
              <a:gd name="connsiteX5" fmla="*/ 3094176 w 5048250"/>
              <a:gd name="connsiteY5" fmla="*/ 4341088 h 4452937"/>
              <a:gd name="connsiteX6" fmla="*/ 3135231 w 5048250"/>
              <a:gd name="connsiteY6" fmla="*/ 3933825 h 4452937"/>
              <a:gd name="connsiteX7" fmla="*/ 1114425 w 5048250"/>
              <a:gd name="connsiteY7" fmla="*/ 1913019 h 4452937"/>
              <a:gd name="connsiteX8" fmla="*/ 151189 w 5048250"/>
              <a:gd name="connsiteY8" fmla="*/ 2156920 h 4452937"/>
              <a:gd name="connsiteX9" fmla="*/ 0 w 5048250"/>
              <a:gd name="connsiteY9" fmla="*/ 2248770 h 4452937"/>
              <a:gd name="connsiteX10" fmla="*/ 0 w 5048250"/>
              <a:gd name="connsiteY10" fmla="*/ 161133 h 4452937"/>
              <a:gd name="connsiteX11" fmla="*/ 131301 w 5048250"/>
              <a:gd name="connsiteY11" fmla="*/ 123848 h 4452937"/>
              <a:gd name="connsiteX12" fmla="*/ 1114425 w 5048250"/>
              <a:gd name="connsiteY12" fmla="*/ 0 h 4452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048250" h="4452937">
                <a:moveTo>
                  <a:pt x="1114425" y="0"/>
                </a:moveTo>
                <a:cubicBezTo>
                  <a:pt x="3287017" y="0"/>
                  <a:pt x="5048250" y="1761233"/>
                  <a:pt x="5048250" y="3933825"/>
                </a:cubicBezTo>
                <a:cubicBezTo>
                  <a:pt x="5048250" y="4069612"/>
                  <a:pt x="5041370" y="4203792"/>
                  <a:pt x="5027940" y="4336036"/>
                </a:cubicBezTo>
                <a:lnTo>
                  <a:pt x="5013086" y="4452937"/>
                </a:lnTo>
                <a:lnTo>
                  <a:pt x="3065416" y="4452937"/>
                </a:lnTo>
                <a:lnTo>
                  <a:pt x="3094176" y="4341088"/>
                </a:lnTo>
                <a:cubicBezTo>
                  <a:pt x="3121095" y="4209538"/>
                  <a:pt x="3135231" y="4073333"/>
                  <a:pt x="3135231" y="3933825"/>
                </a:cubicBezTo>
                <a:cubicBezTo>
                  <a:pt x="3135231" y="2817765"/>
                  <a:pt x="2230485" y="1913019"/>
                  <a:pt x="1114425" y="1913019"/>
                </a:cubicBezTo>
                <a:cubicBezTo>
                  <a:pt x="765656" y="1913019"/>
                  <a:pt x="437524" y="2001374"/>
                  <a:pt x="151189" y="2156920"/>
                </a:cubicBezTo>
                <a:lnTo>
                  <a:pt x="0" y="2248770"/>
                </a:lnTo>
                <a:lnTo>
                  <a:pt x="0" y="161133"/>
                </a:lnTo>
                <a:lnTo>
                  <a:pt x="131301" y="123848"/>
                </a:lnTo>
                <a:cubicBezTo>
                  <a:pt x="445533" y="42999"/>
                  <a:pt x="774958" y="0"/>
                  <a:pt x="1114425" y="0"/>
                </a:cubicBezTo>
                <a:close/>
              </a:path>
            </a:pathLst>
          </a:custGeom>
          <a:pattFill prst="wave">
            <a:fgClr>
              <a:srgbClr val="44546A">
                <a:lumMod val="75000"/>
              </a:srgbClr>
            </a:fgClr>
            <a:bgClr>
              <a:srgbClr val="44546A">
                <a:lumMod val="50000"/>
              </a:srgbClr>
            </a:bgClr>
          </a:pattFill>
          <a:ln w="12700" cap="flat" cmpd="sng" algn="ctr">
            <a:noFill/>
            <a:prstDash val="solid"/>
            <a:miter lim="800000"/>
          </a:ln>
          <a:effectLst/>
        </p:spPr>
        <p:txBody>
          <a:bodyPr rtlCol="0" anchor="ctr"/>
          <a:p>
            <a:pPr algn="ctr"/>
            <a:endParaRPr kumimoji="1" lang="zh-CN" altLang="en-US" sz="1600" b="1">
              <a:solidFill>
                <a:srgbClr val="FFFFFF"/>
              </a:solidFill>
              <a:latin typeface="微软雅黑" charset="-122"/>
            </a:endParaRPr>
          </a:p>
        </p:txBody>
      </p:sp>
      <p:sp>
        <p:nvSpPr>
          <p:cNvPr id="19" name="文本框 18"/>
          <p:cNvSpPr txBox="1"/>
          <p:nvPr>
            <p:custDataLst>
              <p:tags r:id="rId6"/>
            </p:custDataLst>
          </p:nvPr>
        </p:nvSpPr>
        <p:spPr>
          <a:xfrm>
            <a:off x="992416" y="3591705"/>
            <a:ext cx="5518150" cy="4311904"/>
          </a:xfrm>
          <a:prstGeom prst="rect">
            <a:avLst/>
          </a:prstGeom>
          <a:noFill/>
        </p:spPr>
        <p:txBody>
          <a:bodyPr wrap="square" lIns="101600" tIns="0" rIns="82550" bIns="0" rtlCol="0">
            <a:noAutofit/>
          </a:bodyPr>
          <a:lstStyle>
            <a:defPPr>
              <a:defRPr lang="zh-CN"/>
            </a:defPPr>
            <a:lvl1pPr fontAlgn="auto">
              <a:lnSpc>
                <a:spcPct val="130000"/>
              </a:lnSpc>
              <a:spcAft>
                <a:spcPts val="1000"/>
              </a:spcAft>
              <a:defRPr sz="1600" spc="150"/>
            </a:lvl1pPr>
          </a:lstStyle>
          <a:p>
            <a:pPr lvl="0" algn="ctr" fontAlgn="ctr">
              <a:lnSpc>
                <a:spcPct val="130000"/>
              </a:lnSpc>
              <a:spcBef>
                <a:spcPts val="1000"/>
              </a:spcBef>
              <a:spcAft>
                <a:spcPts val="0"/>
              </a:spcAft>
              <a:buSzPct val="100000"/>
              <a:buFont typeface="+mj-ea"/>
            </a:pPr>
            <a:endParaRPr sz="1600">
              <a:solidFill>
                <a:srgbClr val="FFFFFF">
                  <a:lumMod val="95000"/>
                </a:srgbClr>
              </a:solidFill>
              <a:latin typeface="Arial" panose="020B0604020202020204" pitchFamily="34" charset="0"/>
              <a:ea typeface="微软雅黑" charset="-122"/>
            </a:endParaRPr>
          </a:p>
          <a:p>
            <a:pPr marL="400050" lvl="1" indent="0" algn="just">
              <a:buNone/>
            </a:pPr>
            <a:r>
              <a:rPr lang="zh-CN" sz="1600">
                <a:solidFill>
                  <a:srgbClr val="FFFFFF">
                    <a:lumMod val="95000"/>
                  </a:srgbClr>
                </a:solidFill>
                <a:latin typeface="Arial" panose="020B0604020202020204" pitchFamily="34" charset="0"/>
                <a:ea typeface="微软雅黑" charset="-122"/>
              </a:rPr>
              <a:t>（一）</a:t>
            </a:r>
            <a:r>
              <a:rPr sz="1600">
                <a:solidFill>
                  <a:srgbClr val="FFFFFF">
                    <a:lumMod val="95000"/>
                  </a:srgbClr>
                </a:solidFill>
                <a:latin typeface="Arial" panose="020B0604020202020204" pitchFamily="34" charset="0"/>
                <a:ea typeface="微软雅黑" charset="-122"/>
              </a:rPr>
              <a:t>文化产业对经济增长的贡献及作用途径</a:t>
            </a:r>
            <a:r>
              <a:rPr lang="zh-CN" sz="1600">
                <a:solidFill>
                  <a:srgbClr val="FFFFFF">
                    <a:lumMod val="95000"/>
                  </a:srgbClr>
                </a:solidFill>
                <a:latin typeface="Arial" panose="020B0604020202020204" pitchFamily="34" charset="0"/>
                <a:ea typeface="微软雅黑" charset="-122"/>
              </a:rPr>
              <a:t>：</a:t>
            </a:r>
            <a:endParaRPr sz="1600">
              <a:solidFill>
                <a:srgbClr val="FFFFFF">
                  <a:lumMod val="95000"/>
                </a:srgbClr>
              </a:solidFill>
              <a:latin typeface="Arial" panose="020B0604020202020204" pitchFamily="34" charset="0"/>
              <a:ea typeface="微软雅黑" charset="-122"/>
            </a:endParaRPr>
          </a:p>
          <a:p>
            <a:pPr marL="1028700" lvl="2" indent="-279400" algn="l" fontAlgn="ctr">
              <a:lnSpc>
                <a:spcPct val="130000"/>
              </a:lnSpc>
              <a:spcBef>
                <a:spcPts val="0"/>
              </a:spcBef>
              <a:spcAft>
                <a:spcPts val="0"/>
              </a:spcAft>
              <a:buSzPct val="100000"/>
              <a:buFont typeface="+mj-ea"/>
              <a:buAutoNum type="circleNumDbPlain"/>
            </a:pPr>
            <a:r>
              <a:rPr sz="1600">
                <a:solidFill>
                  <a:srgbClr val="FFFFFF">
                    <a:lumMod val="95000"/>
                  </a:srgbClr>
                </a:solidFill>
                <a:latin typeface="Arial" panose="020B0604020202020204" pitchFamily="34" charset="0"/>
                <a:ea typeface="微软雅黑" charset="-122"/>
              </a:rPr>
              <a:t>产业基础资源的价值形成：精神内容的创造 －－准精神产品（需要大量的投入，研发成本高，是文化产业创新能力的直接体现。）</a:t>
            </a:r>
            <a:endParaRPr sz="1600">
              <a:solidFill>
                <a:srgbClr val="FFFFFF">
                  <a:lumMod val="95000"/>
                </a:srgbClr>
              </a:solidFill>
              <a:latin typeface="Arial" panose="020B0604020202020204" pitchFamily="34" charset="0"/>
              <a:ea typeface="微软雅黑" charset="-122"/>
            </a:endParaRPr>
          </a:p>
          <a:p>
            <a:pPr marL="1028700" lvl="2" indent="-279400" algn="l" fontAlgn="ctr">
              <a:lnSpc>
                <a:spcPct val="130000"/>
              </a:lnSpc>
              <a:spcBef>
                <a:spcPts val="0"/>
              </a:spcBef>
              <a:spcAft>
                <a:spcPts val="0"/>
              </a:spcAft>
              <a:buSzPct val="100000"/>
              <a:buFont typeface="+mj-ea"/>
              <a:buAutoNum type="circleNumDbPlain"/>
            </a:pPr>
            <a:r>
              <a:rPr sz="1600">
                <a:solidFill>
                  <a:srgbClr val="FFFFFF">
                    <a:lumMod val="95000"/>
                  </a:srgbClr>
                </a:solidFill>
                <a:latin typeface="Arial" panose="020B0604020202020204" pitchFamily="34" charset="0"/>
                <a:ea typeface="微软雅黑" charset="-122"/>
              </a:rPr>
              <a:t>产业经济价值的实现：精神产品的产业化</a:t>
            </a:r>
            <a:r>
              <a:rPr lang="zh-CN" sz="1600">
                <a:solidFill>
                  <a:srgbClr val="FFFFFF">
                    <a:lumMod val="95000"/>
                  </a:srgbClr>
                </a:solidFill>
                <a:latin typeface="Arial" panose="020B0604020202020204" pitchFamily="34" charset="0"/>
                <a:ea typeface="微软雅黑" charset="-122"/>
              </a:rPr>
              <a:t>与</a:t>
            </a:r>
            <a:r>
              <a:rPr sz="1600">
                <a:solidFill>
                  <a:srgbClr val="FFFFFF">
                    <a:lumMod val="95000"/>
                  </a:srgbClr>
                </a:solidFill>
                <a:latin typeface="Arial" panose="020B0604020202020204" pitchFamily="34" charset="0"/>
                <a:ea typeface="微软雅黑" charset="-122"/>
              </a:rPr>
              <a:t>商品化－－准精神产品的批量化生产及价值实现。</a:t>
            </a:r>
            <a:endParaRPr sz="1600">
              <a:solidFill>
                <a:srgbClr val="FFFFFF">
                  <a:lumMod val="95000"/>
                </a:srgbClr>
              </a:solidFill>
              <a:latin typeface="Arial" panose="020B0604020202020204" pitchFamily="34" charset="0"/>
              <a:ea typeface="微软雅黑" charset="-122"/>
            </a:endParaRPr>
          </a:p>
          <a:p>
            <a:pPr marL="1028700" lvl="2" indent="-279400" algn="l" fontAlgn="ctr">
              <a:lnSpc>
                <a:spcPct val="130000"/>
              </a:lnSpc>
              <a:spcBef>
                <a:spcPts val="0"/>
              </a:spcBef>
              <a:spcAft>
                <a:spcPts val="0"/>
              </a:spcAft>
              <a:buSzPct val="100000"/>
              <a:buFont typeface="+mj-ea"/>
              <a:buAutoNum type="circleNumDbPlain"/>
            </a:pPr>
            <a:r>
              <a:rPr sz="1600">
                <a:solidFill>
                  <a:srgbClr val="FFFFFF">
                    <a:lumMod val="95000"/>
                  </a:srgbClr>
                </a:solidFill>
                <a:latin typeface="Arial" panose="020B0604020202020204" pitchFamily="34" charset="0"/>
                <a:ea typeface="微软雅黑" charset="-122"/>
              </a:rPr>
              <a:t>产业经济价值的网络效应：精神产品的价值衍生－－精神内容从文化产业向其他相关产业的移植、复制。</a:t>
            </a:r>
            <a:endParaRPr sz="1600">
              <a:solidFill>
                <a:srgbClr val="FFFFFF">
                  <a:lumMod val="95000"/>
                </a:srgbClr>
              </a:solidFill>
              <a:latin typeface="Arial" panose="020B0604020202020204" pitchFamily="34" charset="0"/>
              <a:ea typeface="微软雅黑" charset="-122"/>
            </a:endParaRPr>
          </a:p>
        </p:txBody>
      </p:sp>
      <p:pic>
        <p:nvPicPr>
          <p:cNvPr id="18" name="图片 17"/>
          <p:cNvPicPr/>
          <p:nvPr>
            <p:custDataLst>
              <p:tags r:id="rId7"/>
            </p:custDataLst>
          </p:nvPr>
        </p:nvPicPr>
        <p:blipFill rotWithShape="1">
          <a:blip r:embed="rId8"/>
          <a:srcRect l="5556" r="5556"/>
          <a:stretch>
            <a:fillRect/>
          </a:stretch>
        </p:blipFill>
        <p:spPr>
          <a:xfrm>
            <a:off x="6789499" y="3591706"/>
            <a:ext cx="5382323" cy="4036743"/>
          </a:xfrm>
          <a:prstGeom prst="rect">
            <a:avLst/>
          </a:prstGeom>
        </p:spPr>
      </p:pic>
      <p:sp>
        <p:nvSpPr>
          <p:cNvPr id="2" name="文本框 1"/>
          <p:cNvSpPr txBox="1"/>
          <p:nvPr/>
        </p:nvSpPr>
        <p:spPr>
          <a:xfrm>
            <a:off x="544195" y="2410460"/>
            <a:ext cx="2235200" cy="470535"/>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none" lIns="50800" tIns="50800" rIns="50800" bIns="50800" numCol="1" spcCol="38100" rtlCol="0" anchor="t" forceAA="0" upright="0">
            <a:spAutoFit/>
          </a:bodyPr>
          <a:p>
            <a:pPr marL="0" marR="0" indent="0" algn="ctr" defTabSz="584200" rtl="0" fontAlgn="auto" latinLnBrk="0" hangingPunct="0">
              <a:lnSpc>
                <a:spcPct val="100000"/>
              </a:lnSpc>
              <a:spcBef>
                <a:spcPts val="0"/>
              </a:spcBef>
              <a:spcAft>
                <a:spcPts val="0"/>
              </a:spcAft>
              <a:buClrTx/>
              <a:buSzTx/>
              <a:buFontTx/>
              <a:buNone/>
            </a:pPr>
            <a:r>
              <a:rPr lang="zh-CN">
                <a:solidFill>
                  <a:schemeClr val="tx1">
                    <a:lumMod val="50000"/>
                  </a:schemeClr>
                </a:solidFill>
                <a:latin typeface="Arial" panose="020B0604020202020204" pitchFamily="34" charset="0"/>
                <a:ea typeface="微软雅黑" charset="-122"/>
                <a:sym typeface="+mn-ea"/>
              </a:rPr>
              <a:t>一、</a:t>
            </a:r>
            <a:r>
              <a:rPr>
                <a:solidFill>
                  <a:schemeClr val="tx1">
                    <a:lumMod val="50000"/>
                  </a:schemeClr>
                </a:solidFill>
                <a:latin typeface="Arial" panose="020B0604020202020204" pitchFamily="34" charset="0"/>
                <a:ea typeface="微软雅黑" charset="-122"/>
                <a:sym typeface="+mn-ea"/>
              </a:rPr>
              <a:t>理论基础：</a:t>
            </a:r>
            <a:endParaRPr kumimoji="0" lang="zh-CN" altLang="en-US" sz="2400" b="0" i="0" u="none" strike="noStrike" cap="none" spc="0" normalizeH="0" baseline="0">
              <a:ln>
                <a:noFill/>
              </a:ln>
              <a:solidFill>
                <a:schemeClr val="tx1">
                  <a:lumMod val="50000"/>
                </a:schemeClr>
              </a:solidFill>
              <a:effectLst/>
              <a:uFillTx/>
              <a:latin typeface="Arial" panose="020B0604020202020204" pitchFamily="34" charset="0"/>
              <a:ea typeface="微软雅黑" charset="-122"/>
              <a:cs typeface="Palatino"/>
              <a:sym typeface="+mn-ea"/>
            </a:endParaRPr>
          </a:p>
        </p:txBody>
      </p:sp>
    </p:spTree>
    <p:custDataLst>
      <p:tags r:id="rId9"/>
    </p:custDataLst>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 name="Shape 145"/>
          <p:cNvSpPr/>
          <p:nvPr>
            <p:ph type="title"/>
          </p:nvPr>
        </p:nvSpPr>
        <p:spPr>
          <a:prstGeom prst="rect">
            <a:avLst/>
          </a:prstGeom>
        </p:spPr>
        <p:txBody>
          <a:bodyPr/>
          <a:lstStyle>
            <a:lvl1pPr defTabSz="402590">
              <a:spcBef>
                <a:spcPts val="1100"/>
              </a:spcBef>
              <a:defRPr sz="4830"/>
            </a:lvl1pPr>
          </a:lstStyle>
          <a:p>
            <a:r>
              <a:t>第一节 文化产业宏观调控的主要任务和目标</a:t>
            </a:r>
          </a:p>
        </p:txBody>
      </p:sp>
      <p:sp>
        <p:nvSpPr>
          <p:cNvPr id="146" name="Shape 146"/>
          <p:cNvSpPr/>
          <p:nvPr>
            <p:ph type="body" idx="1"/>
          </p:nvPr>
        </p:nvSpPr>
        <p:spPr>
          <a:prstGeom prst="rect">
            <a:avLst/>
          </a:prstGeom>
        </p:spPr>
        <p:txBody>
          <a:bodyPr/>
          <a:lstStyle/>
          <a:p>
            <a:r>
              <a:t>（二）文化产业发展对社会分工和产业变迁的影响</a:t>
            </a:r>
          </a:p>
          <a:p>
            <a:r>
              <a:t>产业的发展需要大量文化复合人才：文化创意、文化经营管理、文化产品生产和服务、文化科技、文化金融、文化法律等多方面。</a:t>
            </a:r>
          </a:p>
          <a:p>
            <a:r>
              <a:rPr lang="zh-CN"/>
              <a:t>对社会经济</a:t>
            </a:r>
            <a:r>
              <a:rPr lang="zh-CN">
                <a:solidFill>
                  <a:srgbClr val="FF0000"/>
                </a:solidFill>
              </a:rPr>
              <a:t>增长方式</a:t>
            </a:r>
            <a:r>
              <a:rPr lang="zh-CN"/>
              <a:t>和</a:t>
            </a:r>
            <a:r>
              <a:rPr lang="zh-CN">
                <a:solidFill>
                  <a:srgbClr val="FF0000"/>
                </a:solidFill>
              </a:rPr>
              <a:t>经济转型</a:t>
            </a:r>
            <a:r>
              <a:rPr lang="zh-CN"/>
              <a:t>具有重要推动作用（世界经济总体趋势是经济增长方式从依赖物质资源转变为以知识和创意为基础的增长方式），</a:t>
            </a:r>
            <a:r>
              <a:t>影响</a:t>
            </a:r>
            <a:r>
              <a:rPr>
                <a:solidFill>
                  <a:srgbClr val="FF0000"/>
                </a:solidFill>
              </a:rPr>
              <a:t>社会就业结构</a:t>
            </a:r>
            <a:r>
              <a:t>。 </a:t>
            </a:r>
          </a:p>
        </p:txBody>
      </p:sp>
    </p:spTree>
  </p:cSld>
  <p:clrMapOvr>
    <a:masterClrMapping/>
  </p:clrMapOvr>
  <mc:AlternateContent xmlns:mc="http://schemas.openxmlformats.org/markup-compatibility/2006">
    <mc:Choice xmlns:p14="http://schemas.microsoft.com/office/powerpoint/2010/main" Requires="p14">
      <p:transition spd="med" p14:dur="1000"/>
    </mc:Choice>
    <mc:Fallback>
      <p:transition spd="med"/>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2"/>
          <p:cNvSpPr/>
          <p:nvPr>
            <p:ph type="title"/>
          </p:nvPr>
        </p:nvSpPr>
        <p:spPr/>
        <p:txBody>
          <a:bodyPr/>
          <a:p>
            <a:r>
              <a:rPr lang="zh-CN" altLang="en-US"/>
              <a:t>例：英国创意产业的发展</a:t>
            </a:r>
            <a:endParaRPr lang="zh-CN" altLang="en-US"/>
          </a:p>
        </p:txBody>
      </p:sp>
      <p:sp>
        <p:nvSpPr>
          <p:cNvPr id="4" name="文本占位符 3"/>
          <p:cNvSpPr/>
          <p:nvPr>
            <p:ph type="body" sz="half" idx="1"/>
          </p:nvPr>
        </p:nvSpPr>
        <p:spPr>
          <a:xfrm>
            <a:off x="508000" y="2440305"/>
            <a:ext cx="5816600" cy="7185025"/>
          </a:xfrm>
        </p:spPr>
        <p:txBody>
          <a:bodyPr>
            <a:normAutofit lnSpcReduction="10000"/>
          </a:bodyPr>
          <a:p>
            <a:r>
              <a:rPr lang="en-US" altLang="zh-CN"/>
              <a:t>1997</a:t>
            </a:r>
            <a:r>
              <a:rPr lang="zh-CN" altLang="en-US"/>
              <a:t>年</a:t>
            </a:r>
            <a:r>
              <a:rPr lang="en-US" altLang="zh-CN"/>
              <a:t>5</a:t>
            </a:r>
            <a:r>
              <a:rPr lang="zh-CN" altLang="en-US"/>
              <a:t>月，英国政府为调整产业结构和解决就业问题，首相布莱尔提议并推动成立了创意产业特别工作小组。该组分析英国创意产业现状并提出发展战略，把创意产业作为振兴英国经济的重要手段。</a:t>
            </a:r>
            <a:endParaRPr lang="zh-CN" altLang="en-US"/>
          </a:p>
          <a:p>
            <a:r>
              <a:rPr lang="en-US" altLang="zh-CN">
                <a:sym typeface="+mn-ea"/>
              </a:rPr>
              <a:t>1998</a:t>
            </a:r>
            <a:r>
              <a:rPr lang="zh-CN" altLang="en-US">
                <a:sym typeface="+mn-ea"/>
              </a:rPr>
              <a:t>年英国政府出台了《英国创意产业路径文件》，明确提出创意产业概念，采取</a:t>
            </a:r>
            <a:r>
              <a:rPr lang="zh-CN" altLang="en-US" b="1">
                <a:solidFill>
                  <a:srgbClr val="002060"/>
                </a:solidFill>
                <a:sym typeface="+mn-ea"/>
              </a:rPr>
              <a:t>相关措施</a:t>
            </a:r>
            <a:r>
              <a:rPr lang="zh-CN" altLang="en-US">
                <a:sym typeface="+mn-ea"/>
              </a:rPr>
              <a:t>推动创意产业发展。至</a:t>
            </a:r>
            <a:r>
              <a:rPr lang="en-US" altLang="zh-CN">
                <a:sym typeface="+mn-ea"/>
              </a:rPr>
              <a:t>2000</a:t>
            </a:r>
            <a:r>
              <a:rPr lang="zh-CN" altLang="en-US">
                <a:sym typeface="+mn-ea"/>
              </a:rPr>
              <a:t>年，英国创意企业达到</a:t>
            </a:r>
            <a:r>
              <a:rPr lang="en-US" altLang="zh-CN">
                <a:sym typeface="+mn-ea"/>
              </a:rPr>
              <a:t>122000</a:t>
            </a:r>
            <a:r>
              <a:rPr lang="zh-CN" altLang="en-US">
                <a:sym typeface="+mn-ea"/>
              </a:rPr>
              <a:t>家，占全国企业总数的</a:t>
            </a:r>
            <a:r>
              <a:rPr lang="en-US" altLang="zh-CN">
                <a:sym typeface="+mn-ea"/>
              </a:rPr>
              <a:t>7.6%</a:t>
            </a:r>
            <a:r>
              <a:rPr lang="zh-CN" altLang="en-US">
                <a:ea typeface="宋体" charset="0"/>
                <a:sym typeface="+mn-ea"/>
              </a:rPr>
              <a:t>，其中四分之三集中于软件和计算机服务业、音乐、视觉和表演艺术方面。</a:t>
            </a:r>
            <a:endParaRPr lang="zh-CN" altLang="en-US">
              <a:ea typeface="宋体" charset="0"/>
            </a:endParaRPr>
          </a:p>
          <a:p>
            <a:endParaRPr lang="zh-CN" altLang="en-US">
              <a:ea typeface="宋体" charset="0"/>
            </a:endParaRPr>
          </a:p>
        </p:txBody>
      </p:sp>
      <p:sp>
        <p:nvSpPr>
          <p:cNvPr id="8" name="文本占位符 3"/>
          <p:cNvSpPr/>
          <p:nvPr/>
        </p:nvSpPr>
        <p:spPr>
          <a:xfrm>
            <a:off x="6680200" y="3364865"/>
            <a:ext cx="5816600" cy="5842635"/>
          </a:xfrm>
          <a:prstGeom prst="rect">
            <a:avLst/>
          </a:prstGeom>
          <a:ln w="12700">
            <a:miter lim="400000"/>
          </a:ln>
        </p:spPr>
        <p:txBody>
          <a:bodyPr lIns="50800" tIns="50800" rIns="50800" bIns="50800" anchor="ctr">
            <a:normAutofit/>
          </a:bodyPr>
          <a:lstStyle>
            <a:lvl1pPr marL="393700" marR="0" indent="-393700" algn="l" defTabSz="584200" rtl="0" latinLnBrk="0">
              <a:lnSpc>
                <a:spcPct val="100000"/>
              </a:lnSpc>
              <a:spcBef>
                <a:spcPts val="1800"/>
              </a:spcBef>
              <a:spcAft>
                <a:spcPts val="0"/>
              </a:spcAft>
              <a:buClr>
                <a:srgbClr val="929292"/>
              </a:buClr>
              <a:buSzPct val="65000"/>
              <a:buFont typeface="Zapf Dingbats" panose="05020102010704020609"/>
              <a:buChar char="❖"/>
              <a:defRPr sz="3000" b="0" i="0" u="none" strike="noStrike" cap="none" spc="0" baseline="0">
                <a:ln>
                  <a:noFill/>
                </a:ln>
                <a:solidFill>
                  <a:srgbClr val="414141"/>
                </a:solidFill>
                <a:uFillTx/>
                <a:latin typeface="Palatino"/>
                <a:ea typeface="Palatino"/>
                <a:cs typeface="Palatino"/>
                <a:sym typeface="Palatino"/>
              </a:defRPr>
            </a:lvl1pPr>
            <a:lvl2pPr marL="787400" marR="0" indent="-393700" algn="l" defTabSz="584200" rtl="0" latinLnBrk="0">
              <a:lnSpc>
                <a:spcPct val="100000"/>
              </a:lnSpc>
              <a:spcBef>
                <a:spcPts val="1800"/>
              </a:spcBef>
              <a:spcAft>
                <a:spcPts val="0"/>
              </a:spcAft>
              <a:buClr>
                <a:srgbClr val="929292"/>
              </a:buClr>
              <a:buSzPct val="65000"/>
              <a:buFont typeface="Zapf Dingbats" panose="05020102010704020609"/>
              <a:buChar char="❖"/>
              <a:defRPr sz="3000" b="0" i="0" u="none" strike="noStrike" cap="none" spc="0" baseline="0">
                <a:ln>
                  <a:noFill/>
                </a:ln>
                <a:solidFill>
                  <a:srgbClr val="414141"/>
                </a:solidFill>
                <a:uFillTx/>
                <a:latin typeface="Palatino"/>
                <a:ea typeface="Palatino"/>
                <a:cs typeface="Palatino"/>
                <a:sym typeface="Palatino"/>
              </a:defRPr>
            </a:lvl2pPr>
            <a:lvl3pPr marL="1181100" marR="0" indent="-393700" algn="l" defTabSz="584200" rtl="0" latinLnBrk="0">
              <a:lnSpc>
                <a:spcPct val="100000"/>
              </a:lnSpc>
              <a:spcBef>
                <a:spcPts val="1800"/>
              </a:spcBef>
              <a:spcAft>
                <a:spcPts val="0"/>
              </a:spcAft>
              <a:buClr>
                <a:srgbClr val="929292"/>
              </a:buClr>
              <a:buSzPct val="65000"/>
              <a:buFont typeface="Zapf Dingbats" panose="05020102010704020609"/>
              <a:buChar char="❖"/>
              <a:defRPr sz="3000" b="0" i="0" u="none" strike="noStrike" cap="none" spc="0" baseline="0">
                <a:ln>
                  <a:noFill/>
                </a:ln>
                <a:solidFill>
                  <a:srgbClr val="414141"/>
                </a:solidFill>
                <a:uFillTx/>
                <a:latin typeface="Palatino"/>
                <a:ea typeface="Palatino"/>
                <a:cs typeface="Palatino"/>
                <a:sym typeface="Palatino"/>
              </a:defRPr>
            </a:lvl3pPr>
            <a:lvl4pPr marL="1574800" marR="0" indent="-393700" algn="l" defTabSz="584200" rtl="0" latinLnBrk="0">
              <a:lnSpc>
                <a:spcPct val="100000"/>
              </a:lnSpc>
              <a:spcBef>
                <a:spcPts val="1800"/>
              </a:spcBef>
              <a:spcAft>
                <a:spcPts val="0"/>
              </a:spcAft>
              <a:buClr>
                <a:srgbClr val="929292"/>
              </a:buClr>
              <a:buSzPct val="65000"/>
              <a:buFont typeface="Zapf Dingbats" panose="05020102010704020609"/>
              <a:buChar char="❖"/>
              <a:defRPr sz="3000" b="0" i="0" u="none" strike="noStrike" cap="none" spc="0" baseline="0">
                <a:ln>
                  <a:noFill/>
                </a:ln>
                <a:solidFill>
                  <a:srgbClr val="414141"/>
                </a:solidFill>
                <a:uFillTx/>
                <a:latin typeface="Palatino"/>
                <a:ea typeface="Palatino"/>
                <a:cs typeface="Palatino"/>
                <a:sym typeface="Palatino"/>
              </a:defRPr>
            </a:lvl4pPr>
            <a:lvl5pPr marL="1968500" marR="0" indent="-393700" algn="l" defTabSz="584200" rtl="0" latinLnBrk="0">
              <a:lnSpc>
                <a:spcPct val="100000"/>
              </a:lnSpc>
              <a:spcBef>
                <a:spcPts val="1800"/>
              </a:spcBef>
              <a:spcAft>
                <a:spcPts val="0"/>
              </a:spcAft>
              <a:buClr>
                <a:srgbClr val="929292"/>
              </a:buClr>
              <a:buSzPct val="65000"/>
              <a:buFont typeface="Zapf Dingbats" panose="05020102010704020609"/>
              <a:buChar char="❖"/>
              <a:defRPr sz="3000" b="0" i="0" u="none" strike="noStrike" cap="none" spc="0" baseline="0">
                <a:ln>
                  <a:noFill/>
                </a:ln>
                <a:solidFill>
                  <a:srgbClr val="414141"/>
                </a:solidFill>
                <a:uFillTx/>
                <a:latin typeface="Palatino"/>
                <a:ea typeface="Palatino"/>
                <a:cs typeface="Palatino"/>
                <a:sym typeface="Palatino"/>
              </a:defRPr>
            </a:lvl5pPr>
            <a:lvl6pPr marL="2819400" marR="0" indent="-469900" algn="l" defTabSz="584200" rtl="0" latinLnBrk="0">
              <a:lnSpc>
                <a:spcPct val="100000"/>
              </a:lnSpc>
              <a:spcBef>
                <a:spcPts val="2400"/>
              </a:spcBef>
              <a:spcAft>
                <a:spcPts val="0"/>
              </a:spcAft>
              <a:buClr>
                <a:srgbClr val="929292"/>
              </a:buClr>
              <a:buSzPct val="60000"/>
              <a:buFont typeface="Zapf Dingbats" panose="05020102010704020609"/>
              <a:buChar char="❖"/>
              <a:defRPr sz="3600" b="0" i="0" u="none" strike="noStrike" cap="none" spc="0" baseline="0">
                <a:ln>
                  <a:noFill/>
                </a:ln>
                <a:solidFill>
                  <a:srgbClr val="414141"/>
                </a:solidFill>
                <a:uFillTx/>
                <a:latin typeface="Palatino"/>
                <a:ea typeface="Palatino"/>
                <a:cs typeface="Palatino"/>
                <a:sym typeface="Palatino"/>
              </a:defRPr>
            </a:lvl6pPr>
            <a:lvl7pPr marL="3289300" marR="0" indent="-469900" algn="l" defTabSz="584200" rtl="0" latinLnBrk="0">
              <a:lnSpc>
                <a:spcPct val="100000"/>
              </a:lnSpc>
              <a:spcBef>
                <a:spcPts val="2400"/>
              </a:spcBef>
              <a:spcAft>
                <a:spcPts val="0"/>
              </a:spcAft>
              <a:buClr>
                <a:srgbClr val="929292"/>
              </a:buClr>
              <a:buSzPct val="60000"/>
              <a:buFont typeface="Zapf Dingbats" panose="05020102010704020609"/>
              <a:buChar char="❖"/>
              <a:defRPr sz="3600" b="0" i="0" u="none" strike="noStrike" cap="none" spc="0" baseline="0">
                <a:ln>
                  <a:noFill/>
                </a:ln>
                <a:solidFill>
                  <a:srgbClr val="414141"/>
                </a:solidFill>
                <a:uFillTx/>
                <a:latin typeface="Palatino"/>
                <a:ea typeface="Palatino"/>
                <a:cs typeface="Palatino"/>
                <a:sym typeface="Palatino"/>
              </a:defRPr>
            </a:lvl7pPr>
            <a:lvl8pPr marL="3759200" marR="0" indent="-469900" algn="l" defTabSz="584200" rtl="0" latinLnBrk="0">
              <a:lnSpc>
                <a:spcPct val="100000"/>
              </a:lnSpc>
              <a:spcBef>
                <a:spcPts val="2400"/>
              </a:spcBef>
              <a:spcAft>
                <a:spcPts val="0"/>
              </a:spcAft>
              <a:buClr>
                <a:srgbClr val="929292"/>
              </a:buClr>
              <a:buSzPct val="60000"/>
              <a:buFont typeface="Zapf Dingbats" panose="05020102010704020609"/>
              <a:buChar char="❖"/>
              <a:defRPr sz="3600" b="0" i="0" u="none" strike="noStrike" cap="none" spc="0" baseline="0">
                <a:ln>
                  <a:noFill/>
                </a:ln>
                <a:solidFill>
                  <a:srgbClr val="414141"/>
                </a:solidFill>
                <a:uFillTx/>
                <a:latin typeface="Palatino"/>
                <a:ea typeface="Palatino"/>
                <a:cs typeface="Palatino"/>
                <a:sym typeface="Palatino"/>
              </a:defRPr>
            </a:lvl8pPr>
            <a:lvl9pPr marL="4229100" marR="0" indent="-469900" algn="l" defTabSz="584200" rtl="0" latinLnBrk="0">
              <a:lnSpc>
                <a:spcPct val="100000"/>
              </a:lnSpc>
              <a:spcBef>
                <a:spcPts val="2400"/>
              </a:spcBef>
              <a:spcAft>
                <a:spcPts val="0"/>
              </a:spcAft>
              <a:buClr>
                <a:srgbClr val="929292"/>
              </a:buClr>
              <a:buSzPct val="60000"/>
              <a:buFont typeface="Zapf Dingbats" panose="05020102010704020609"/>
              <a:buChar char="❖"/>
              <a:defRPr sz="3600" b="0" i="0" u="none" strike="noStrike" cap="none" spc="0" baseline="0">
                <a:ln>
                  <a:noFill/>
                </a:ln>
                <a:solidFill>
                  <a:srgbClr val="414141"/>
                </a:solidFill>
                <a:uFillTx/>
                <a:latin typeface="Palatino"/>
                <a:ea typeface="Palatino"/>
                <a:cs typeface="Palatino"/>
                <a:sym typeface="Palatino"/>
              </a:defRPr>
            </a:lvl9pPr>
          </a:lstStyle>
          <a:p>
            <a:endParaRPr lang="zh-CN" altLang="en-US">
              <a:ea typeface="宋体" charset="0"/>
            </a:endParaRPr>
          </a:p>
        </p:txBody>
      </p:sp>
      <p:pic>
        <p:nvPicPr>
          <p:cNvPr id="10" name="图片 9"/>
          <p:cNvPicPr>
            <a:picLocks noChangeAspect="1"/>
          </p:cNvPicPr>
          <p:nvPr/>
        </p:nvPicPr>
        <p:blipFill>
          <a:blip r:embed="rId1"/>
          <a:stretch>
            <a:fillRect/>
          </a:stretch>
        </p:blipFill>
        <p:spPr>
          <a:xfrm>
            <a:off x="6680200" y="3147695"/>
            <a:ext cx="6316345" cy="3784600"/>
          </a:xfrm>
          <a:prstGeom prst="rect">
            <a:avLst/>
          </a:prstGeom>
        </p:spPr>
      </p:pic>
    </p:spTree>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2"/>
          <p:cNvSpPr/>
          <p:nvPr>
            <p:ph type="title"/>
          </p:nvPr>
        </p:nvSpPr>
        <p:spPr/>
        <p:txBody>
          <a:bodyPr/>
          <a:p>
            <a:r>
              <a:rPr lang="zh-CN" altLang="en-US">
                <a:sym typeface="+mn-ea"/>
              </a:rPr>
              <a:t>例：英国创意产业的发展</a:t>
            </a:r>
            <a:endParaRPr lang="zh-CN" altLang="en-US"/>
          </a:p>
        </p:txBody>
      </p:sp>
      <p:sp>
        <p:nvSpPr>
          <p:cNvPr id="4" name="文本占位符 3"/>
          <p:cNvSpPr/>
          <p:nvPr>
            <p:ph type="body" sz="half" idx="1"/>
          </p:nvPr>
        </p:nvSpPr>
        <p:spPr>
          <a:xfrm>
            <a:off x="508000" y="2730500"/>
            <a:ext cx="5784850" cy="6350000"/>
          </a:xfrm>
        </p:spPr>
        <p:txBody>
          <a:bodyPr>
            <a:normAutofit fontScale="90000" lnSpcReduction="10000"/>
          </a:bodyPr>
          <a:p>
            <a:r>
              <a:rPr lang="en-US" altLang="zh-CN"/>
              <a:t>2001</a:t>
            </a:r>
            <a:r>
              <a:rPr lang="zh-CN" altLang="en-US"/>
              <a:t>年英国文化、媒体与体育部发表《英国创意产业专题报告》（</a:t>
            </a:r>
            <a:r>
              <a:rPr lang="en-US" altLang="zh-CN"/>
              <a:t>creative industry mapping document</a:t>
            </a:r>
            <a:r>
              <a:rPr lang="zh-CN" altLang="en-US"/>
              <a:t>）</a:t>
            </a:r>
            <a:r>
              <a:rPr lang="en-US" altLang="zh-CN"/>
              <a:t>,</a:t>
            </a:r>
            <a:r>
              <a:rPr lang="zh-CN" altLang="en-US"/>
              <a:t>报告显示，</a:t>
            </a:r>
            <a:r>
              <a:rPr lang="en-US" altLang="zh-CN"/>
              <a:t>2001</a:t>
            </a:r>
            <a:r>
              <a:rPr lang="zh-CN" altLang="en-US"/>
              <a:t>年英国创意产业产值约为</a:t>
            </a:r>
            <a:r>
              <a:rPr lang="en-US" altLang="zh-CN"/>
              <a:t>1125</a:t>
            </a:r>
            <a:r>
              <a:rPr lang="zh-CN" altLang="en-US"/>
              <a:t>亿英镑，占英国</a:t>
            </a:r>
            <a:r>
              <a:rPr lang="en-US" altLang="zh-CN"/>
              <a:t>GDP</a:t>
            </a:r>
            <a:r>
              <a:rPr lang="zh-CN" altLang="en-US"/>
              <a:t>的</a:t>
            </a:r>
            <a:r>
              <a:rPr lang="en-US" altLang="zh-CN"/>
              <a:t>5%</a:t>
            </a:r>
            <a:r>
              <a:rPr lang="zh-CN" altLang="en-US">
                <a:ea typeface="宋体" charset="0"/>
              </a:rPr>
              <a:t>，首次超过制造业对</a:t>
            </a:r>
            <a:r>
              <a:rPr lang="en-US" altLang="zh-CN">
                <a:ea typeface="宋体" charset="0"/>
              </a:rPr>
              <a:t>GDP</a:t>
            </a:r>
            <a:r>
              <a:rPr lang="zh-CN" altLang="en-US">
                <a:ea typeface="宋体" charset="0"/>
              </a:rPr>
              <a:t>贡献。</a:t>
            </a:r>
            <a:endParaRPr lang="zh-CN" altLang="en-US">
              <a:ea typeface="宋体" charset="0"/>
            </a:endParaRPr>
          </a:p>
          <a:p>
            <a:r>
              <a:rPr lang="en-US" altLang="zh-CN">
                <a:ea typeface="宋体" charset="0"/>
              </a:rPr>
              <a:t>2002</a:t>
            </a:r>
            <a:r>
              <a:rPr lang="zh-CN" altLang="en-US">
                <a:ea typeface="宋体" charset="0"/>
              </a:rPr>
              <a:t>年，创意产业成为英国第二大产业，仅次于金融服务业，雇用人数达到</a:t>
            </a:r>
            <a:r>
              <a:rPr lang="en-US" altLang="zh-CN">
                <a:ea typeface="宋体" charset="0"/>
              </a:rPr>
              <a:t>190</a:t>
            </a:r>
            <a:r>
              <a:rPr lang="zh-CN" altLang="en-US">
                <a:ea typeface="宋体" charset="0"/>
              </a:rPr>
              <a:t>万，成为英国雇用就业人口第一大产业。</a:t>
            </a:r>
            <a:endParaRPr lang="zh-CN" altLang="en-US">
              <a:ea typeface="宋体" charset="0"/>
            </a:endParaRPr>
          </a:p>
          <a:p>
            <a:r>
              <a:rPr lang="zh-CN" altLang="en-US">
                <a:ea typeface="宋体" charset="0"/>
              </a:rPr>
              <a:t>经过发展，创意产业已成为英国推动经济增长与降低失业率的有效策略。以伦敦为代表的几大城市逐渐发展为全球创意城市的典型。</a:t>
            </a:r>
            <a:endParaRPr lang="zh-CN" altLang="en-US">
              <a:ea typeface="宋体" charset="0"/>
            </a:endParaRPr>
          </a:p>
        </p:txBody>
      </p:sp>
      <p:pic>
        <p:nvPicPr>
          <p:cNvPr id="10" name="图片占位符 9"/>
          <p:cNvPicPr>
            <a:picLocks noChangeAspect="1"/>
          </p:cNvPicPr>
          <p:nvPr>
            <p:ph type="pic" sz="half" idx="13"/>
          </p:nvPr>
        </p:nvPicPr>
        <p:blipFill>
          <a:blip r:embed="rId1"/>
          <a:stretch>
            <a:fillRect/>
          </a:stretch>
        </p:blipFill>
        <p:spPr>
          <a:xfrm>
            <a:off x="6908800" y="2915285"/>
            <a:ext cx="5588000" cy="3687445"/>
          </a:xfrm>
          <a:prstGeom prst="rect">
            <a:avLst/>
          </a:prstGeom>
        </p:spPr>
      </p:pic>
      <p:sp>
        <p:nvSpPr>
          <p:cNvPr id="11" name="文本框 10"/>
          <p:cNvSpPr txBox="1"/>
          <p:nvPr/>
        </p:nvSpPr>
        <p:spPr>
          <a:xfrm>
            <a:off x="7863205" y="6975475"/>
            <a:ext cx="4135755" cy="840105"/>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50800" tIns="50800" rIns="50800" bIns="50800" numCol="1" spcCol="38100" rtlCol="0" anchor="t" forceAA="0" upright="0">
            <a:spAutoFit/>
          </a:bodyPr>
          <a:p>
            <a:pPr marL="0" marR="0" indent="0" algn="ctr" defTabSz="584200" rtl="0" fontAlgn="auto" latinLnBrk="0" hangingPunct="0">
              <a:lnSpc>
                <a:spcPct val="100000"/>
              </a:lnSpc>
              <a:spcBef>
                <a:spcPts val="0"/>
              </a:spcBef>
              <a:spcAft>
                <a:spcPts val="0"/>
              </a:spcAft>
              <a:buClrTx/>
              <a:buSzTx/>
              <a:buFontTx/>
              <a:buNone/>
            </a:pPr>
            <a:r>
              <a:rPr kumimoji="0" lang="zh-CN" altLang="en-US" sz="2400" b="0" i="0" u="none" strike="noStrike" cap="none" spc="0" normalizeH="0" baseline="0">
                <a:ln>
                  <a:noFill/>
                </a:ln>
                <a:solidFill>
                  <a:srgbClr val="414141"/>
                </a:solidFill>
                <a:effectLst/>
                <a:uFillTx/>
                <a:latin typeface="Palatino"/>
                <a:ea typeface="Palatino"/>
                <a:cs typeface="Palatino"/>
                <a:sym typeface="Palatino"/>
              </a:rPr>
              <a:t> http://www.culture.gov.uk/ </a:t>
            </a:r>
            <a:endParaRPr kumimoji="0" lang="zh-CN" altLang="en-US" sz="2400" b="0" i="0" u="none" strike="noStrike" cap="none" spc="0" normalizeH="0" baseline="0">
              <a:ln>
                <a:noFill/>
              </a:ln>
              <a:solidFill>
                <a:srgbClr val="414141"/>
              </a:solidFill>
              <a:effectLst/>
              <a:uFillTx/>
              <a:latin typeface="Palatino"/>
              <a:ea typeface="Palatino"/>
              <a:cs typeface="Palatino"/>
              <a:sym typeface="Palatino"/>
            </a:endParaRPr>
          </a:p>
        </p:txBody>
      </p:sp>
    </p:spTree>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 name="Shape 148"/>
          <p:cNvSpPr/>
          <p:nvPr>
            <p:ph type="title"/>
          </p:nvPr>
        </p:nvSpPr>
        <p:spPr>
          <a:xfrm>
            <a:off x="508000" y="800100"/>
            <a:ext cx="12392025" cy="1219200"/>
          </a:xfrm>
          <a:prstGeom prst="rect">
            <a:avLst/>
          </a:prstGeom>
        </p:spPr>
        <p:txBody>
          <a:bodyPr/>
          <a:lstStyle>
            <a:lvl1pPr defTabSz="402590">
              <a:spcBef>
                <a:spcPts val="1100"/>
              </a:spcBef>
              <a:defRPr sz="4830"/>
            </a:lvl1pPr>
          </a:lstStyle>
          <a:p>
            <a:r>
              <a:t>第一节 文化产业宏观调控的主要任务和目标</a:t>
            </a:r>
          </a:p>
        </p:txBody>
      </p:sp>
      <p:sp>
        <p:nvSpPr>
          <p:cNvPr id="149" name="Shape 149"/>
          <p:cNvSpPr/>
          <p:nvPr>
            <p:ph type="body" idx="1"/>
          </p:nvPr>
        </p:nvSpPr>
        <p:spPr>
          <a:prstGeom prst="rect">
            <a:avLst/>
          </a:prstGeom>
        </p:spPr>
        <p:txBody>
          <a:bodyPr/>
          <a:lstStyle/>
          <a:p>
            <a:r>
              <a:t>二、主要任务和目标</a:t>
            </a:r>
          </a:p>
          <a:p>
            <a:r>
              <a:t>（一）主要任务：</a:t>
            </a:r>
          </a:p>
          <a:p>
            <a:r>
              <a:t>1. 文化产业的宏观经济统计分析与预测；</a:t>
            </a:r>
          </a:p>
          <a:p>
            <a:r>
              <a:t>2. 文化产业的总量平衡和结构优化；</a:t>
            </a:r>
          </a:p>
          <a:p>
            <a:r>
              <a:t>3. 扩大就业规模；</a:t>
            </a:r>
          </a:p>
          <a:p>
            <a:r>
              <a:t>4. 提升文化产业的经济拉动力。</a:t>
            </a:r>
          </a:p>
        </p:txBody>
      </p:sp>
    </p:spTree>
  </p:cSld>
  <p:clrMapOvr>
    <a:masterClrMapping/>
  </p:clrMapOvr>
  <mc:AlternateContent xmlns:mc="http://schemas.openxmlformats.org/markup-compatibility/2006">
    <mc:Choice xmlns:p14="http://schemas.microsoft.com/office/powerpoint/2010/main" Requires="p14">
      <p:transition spd="med" p14:dur="1000"/>
    </mc:Choice>
    <mc:Fallback>
      <p:transition spd="med"/>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 name="Shape 151"/>
          <p:cNvSpPr/>
          <p:nvPr>
            <p:ph type="title"/>
          </p:nvPr>
        </p:nvSpPr>
        <p:spPr>
          <a:xfrm>
            <a:off x="-34290" y="800100"/>
            <a:ext cx="12531090" cy="1219200"/>
          </a:xfrm>
          <a:prstGeom prst="rect">
            <a:avLst/>
          </a:prstGeom>
        </p:spPr>
        <p:txBody>
          <a:bodyPr/>
          <a:lstStyle>
            <a:lvl1pPr defTabSz="402590">
              <a:spcBef>
                <a:spcPts val="1100"/>
              </a:spcBef>
              <a:defRPr sz="4830"/>
            </a:lvl1pPr>
          </a:lstStyle>
          <a:p>
            <a:r>
              <a:t>第一节 文化产业宏观调控的主要任务和目标</a:t>
            </a:r>
          </a:p>
        </p:txBody>
      </p:sp>
      <p:sp>
        <p:nvSpPr>
          <p:cNvPr id="152" name="Shape 152"/>
          <p:cNvSpPr/>
          <p:nvPr>
            <p:ph type="body" idx="1"/>
          </p:nvPr>
        </p:nvSpPr>
        <p:spPr>
          <a:prstGeom prst="rect">
            <a:avLst/>
          </a:prstGeom>
        </p:spPr>
        <p:txBody>
          <a:bodyPr/>
          <a:lstStyle/>
          <a:p>
            <a:pPr marL="436880" indent="-436880" defTabSz="542925">
              <a:spcBef>
                <a:spcPts val="2200"/>
              </a:spcBef>
              <a:defRPr sz="3350"/>
            </a:pPr>
            <a:r>
              <a:t>（二）宏观调控目标：</a:t>
            </a:r>
          </a:p>
          <a:p>
            <a:pPr marL="436880" indent="-436880" defTabSz="542925">
              <a:spcBef>
                <a:spcPts val="2200"/>
              </a:spcBef>
              <a:defRPr sz="3350"/>
            </a:pPr>
            <a:r>
              <a:t>通过宏观经济政策和产业政策，保障文化产业的总量规模与增速。 </a:t>
            </a:r>
          </a:p>
          <a:p>
            <a:pPr marL="436880" indent="-436880" defTabSz="542925">
              <a:spcBef>
                <a:spcPts val="2200"/>
              </a:spcBef>
              <a:defRPr sz="3350"/>
            </a:pPr>
            <a:r>
              <a:t>提升产业的集约发展水平，改善产业结构。</a:t>
            </a:r>
          </a:p>
          <a:p>
            <a:pPr marL="436880" indent="-436880" defTabSz="542925">
              <a:spcBef>
                <a:spcPts val="2200"/>
              </a:spcBef>
              <a:defRPr sz="3350"/>
            </a:pPr>
            <a:r>
              <a:t>不断提高产业对劳动力的吸纳，提高文化产业对社会就业的贡献率。</a:t>
            </a:r>
          </a:p>
          <a:p>
            <a:pPr marL="436880" indent="-436880" defTabSz="542925">
              <a:spcBef>
                <a:spcPts val="2200"/>
              </a:spcBef>
              <a:defRPr sz="3350"/>
            </a:pPr>
            <a:r>
              <a:t>不断增强文化产业的网络效应，提升文化产业对其他相关产业发展的带动力。</a:t>
            </a:r>
          </a:p>
        </p:txBody>
      </p:sp>
    </p:spTree>
  </p:cSld>
  <p:clrMapOvr>
    <a:masterClrMapping/>
  </p:clrMapOvr>
  <mc:AlternateContent xmlns:mc="http://schemas.openxmlformats.org/markup-compatibility/2006">
    <mc:Choice xmlns:p14="http://schemas.microsoft.com/office/powerpoint/2010/main" Requires="p14">
      <p:transition spd="med" p14:dur="1000"/>
    </mc:Choice>
    <mc:Fallback>
      <p:transition spd="med"/>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p:nvPr>
            <p:ph type="title"/>
          </p:nvPr>
        </p:nvSpPr>
        <p:spPr>
          <a:xfrm>
            <a:off x="3336925" y="385445"/>
            <a:ext cx="7545705" cy="2413000"/>
          </a:xfrm>
        </p:spPr>
        <p:txBody>
          <a:bodyPr/>
          <a:p>
            <a:r>
              <a:rPr lang="zh-CN" altLang="en-US" sz="4000">
                <a:solidFill>
                  <a:schemeClr val="tx1"/>
                </a:solidFill>
                <a:effectLst>
                  <a:outerShdw blurRad="38100" dist="19050" dir="2700000" algn="tl" rotWithShape="0">
                    <a:schemeClr val="dk1">
                      <a:alpha val="40000"/>
                    </a:schemeClr>
                  </a:outerShdw>
                </a:effectLst>
              </a:rPr>
              <a:t>案例素材：</a:t>
            </a:r>
            <a:br>
              <a:rPr lang="zh-CN" altLang="en-US" sz="4000">
                <a:solidFill>
                  <a:schemeClr val="tx1"/>
                </a:solidFill>
                <a:effectLst>
                  <a:outerShdw blurRad="38100" dist="19050" dir="2700000" algn="tl" rotWithShape="0">
                    <a:schemeClr val="dk1">
                      <a:alpha val="40000"/>
                    </a:schemeClr>
                  </a:outerShdw>
                </a:effectLst>
              </a:rPr>
            </a:br>
            <a:r>
              <a:rPr lang="zh-CN" altLang="en-US" sz="4000"/>
              <a:t>德国鲁尔工业区复兴</a:t>
            </a:r>
            <a:endParaRPr lang="zh-CN" altLang="en-US" sz="4000"/>
          </a:p>
        </p:txBody>
      </p:sp>
      <p:pic>
        <p:nvPicPr>
          <p:cNvPr id="3" name="图片 2"/>
          <p:cNvPicPr>
            <a:picLocks noChangeAspect="1"/>
          </p:cNvPicPr>
          <p:nvPr/>
        </p:nvPicPr>
        <p:blipFill>
          <a:blip r:embed="rId1"/>
          <a:stretch>
            <a:fillRect/>
          </a:stretch>
        </p:blipFill>
        <p:spPr>
          <a:xfrm>
            <a:off x="1540510" y="2580640"/>
            <a:ext cx="10375265" cy="5921375"/>
          </a:xfrm>
          <a:prstGeom prst="rect">
            <a:avLst/>
          </a:prstGeom>
        </p:spPr>
      </p:pic>
    </p:spTree>
  </p:cSld>
  <p:clrMapOvr>
    <a:masterClrMapping/>
  </p:clrMapOvr>
  <p:transition spd="med"/>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1381_1*i*1"/>
  <p:tag name="KSO_WM_TEMPLATE_CATEGORY" val="diagram"/>
  <p:tag name="KSO_WM_TEMPLATE_INDEX" val="20191381"/>
  <p:tag name="KSO_WM_UNIT_LAYERLEVEL" val="1"/>
  <p:tag name="KSO_WM_TAG_VERSION" val="1.0"/>
  <p:tag name="KSO_WM_BEAUTIFY_FLAG" val="#wm#"/>
  <p:tag name="KSO_WM_UNIT_ADJUSTLAYOUT_ID" val="8"/>
  <p:tag name="KSO_WM_UNIT_COLOR_SCHEME_SHAPE_ID" val="8"/>
  <p:tag name="KSO_WM_UNIT_COLOR_SCHEME_PARENT_PAGE" val="0_1"/>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1381_1*i*2"/>
  <p:tag name="KSO_WM_TEMPLATE_CATEGORY" val="diagram"/>
  <p:tag name="KSO_WM_TEMPLATE_INDEX" val="20191381"/>
  <p:tag name="KSO_WM_UNIT_LAYERLEVEL" val="1"/>
  <p:tag name="KSO_WM_TAG_VERSION" val="1.0"/>
  <p:tag name="KSO_WM_BEAUTIFY_FLAG" val="#wm#"/>
  <p:tag name="KSO_WM_UNIT_ADJUSTLAYOUT_ID" val="12"/>
  <p:tag name="KSO_WM_UNIT_COLOR_SCHEME_SHAPE_ID" val="12"/>
  <p:tag name="KSO_WM_UNIT_COLOR_SCHEME_PARENT_PAGE" val="0_1"/>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1381_1*i*3"/>
  <p:tag name="KSO_WM_TEMPLATE_CATEGORY" val="diagram"/>
  <p:tag name="KSO_WM_TEMPLATE_INDEX" val="20191381"/>
  <p:tag name="KSO_WM_UNIT_LAYERLEVEL" val="1"/>
  <p:tag name="KSO_WM_TAG_VERSION" val="1.0"/>
  <p:tag name="KSO_WM_BEAUTIFY_FLAG" val="#wm#"/>
  <p:tag name="KSO_WM_UNIT_ADJUSTLAYOUT_ID" val="11"/>
  <p:tag name="KSO_WM_UNIT_COLOR_SCHEME_SHAPE_ID" val="11"/>
  <p:tag name="KSO_WM_UNIT_COLOR_SCHEME_PARENT_PAGE" val="0_1"/>
</p:tagLst>
</file>

<file path=ppt/tags/tag4.xml><?xml version="1.0" encoding="utf-8"?>
<p:tagLst xmlns:p="http://schemas.openxmlformats.org/presentationml/2006/main">
  <p:tag name="KSO_WM_UNIT_ISCONTENTSTITLE" val="0"/>
  <p:tag name="KSO_WM_UNIT_PRESET_TEXT" val="单击添加大标题"/>
  <p:tag name="KSO_WM_UNIT_TEXT_PART_ID" val="3-X"/>
  <p:tag name="KSO_WM_UNIT_TEXT_PART_SIZE" val="49.2*832"/>
  <p:tag name="KSO_WM_UNIT_VALUE" val="26"/>
  <p:tag name="KSO_WM_UNIT_HIGHLIGHT" val="0"/>
  <p:tag name="KSO_WM_UNIT_COMPATIBLE" val="0"/>
  <p:tag name="KSO_WM_UNIT_DIAGRAM_ISNUMVISUAL" val="0"/>
  <p:tag name="KSO_WM_UNIT_DIAGRAM_ISREFERUNIT" val="0"/>
  <p:tag name="KSO_WM_UNIT_TYPE" val="a"/>
  <p:tag name="KSO_WM_UNIT_INDEX" val="1"/>
  <p:tag name="KSO_WM_UNIT_ID" val="diagram20191381_1*a*1"/>
  <p:tag name="KSO_WM_TEMPLATE_CATEGORY" val="diagram"/>
  <p:tag name="KSO_WM_TEMPLATE_INDEX" val="20191381"/>
  <p:tag name="KSO_WM_UNIT_LAYERLEVEL" val="1"/>
  <p:tag name="KSO_WM_TAG_VERSION" val="1.0"/>
  <p:tag name="KSO_WM_BEAUTIFY_FLAG" val="#wm#"/>
  <p:tag name="KSO_WM_UNIT_ADJUSTLAYOUT_ID" val="7"/>
  <p:tag name="KSO_WM_UNIT_COLOR_SCHEME_SHAPE_ID" val="7"/>
  <p:tag name="KSO_WM_UNIT_COLOR_SCHEME_PARENT_PAGE" val="0_1"/>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1381_1*i*4"/>
  <p:tag name="KSO_WM_TEMPLATE_CATEGORY" val="diagram"/>
  <p:tag name="KSO_WM_TEMPLATE_INDEX" val="20191381"/>
  <p:tag name="KSO_WM_UNIT_LAYERLEVEL" val="1"/>
  <p:tag name="KSO_WM_TAG_VERSION" val="1.0"/>
  <p:tag name="KSO_WM_BEAUTIFY_FLAG" val="#wm#"/>
  <p:tag name="KSO_WM_UNIT_ADJUSTLAYOUT_ID" val="13"/>
  <p:tag name="KSO_WM_UNIT_COLOR_SCHEME_SHAPE_ID" val="13"/>
  <p:tag name="KSO_WM_UNIT_COLOR_SCHEME_PARENT_PAGE" val="0_1"/>
</p:tagLst>
</file>

<file path=ppt/tags/tag6.xml><?xml version="1.0" encoding="utf-8"?>
<p:tagLst xmlns:p="http://schemas.openxmlformats.org/presentationml/2006/main">
  <p:tag name="KSO_WM_UNIT_PRESET_TEXT" val="点击此处添加正文，文字是您思想的提炼，请尽量言简意赅的阐述您的观点；&#13;您的正文已经经字字珠玑，但信息却错综复杂，需要用更多的文字来表述。&#13;为了最终演示发布的良好效果，请您尽量提炼思想的精髓，否则容易造成观者的阅读压力，适得其反。&#13;更多时候我们只需播下一颗种子，自然有微风吹拂，雨露滋养；恰如其分的表达观点，往往事半功倍。&#13;为了能让您有更直观的字数感受，进一步方便使用，我们为您标注了最适合的位置。您输入的文字到这里，就是最佳视觉效果，请您务必注意。"/>
  <p:tag name="KSO_WM_UNIT_TEXT_PART_ID" val="2-e"/>
  <p:tag name="KSO_WM_UNIT_TEXT_PART_SIZE" val="339.52*434.5"/>
  <p:tag name="KSO_WM_UNIT_VALUE" val="338"/>
  <p:tag name="KSO_WM_UNIT_HIGHLIGHT" val="0"/>
  <p:tag name="KSO_WM_UNIT_COMPATIBLE" val="0"/>
  <p:tag name="KSO_WM_UNIT_DIAGRAM_ISNUMVISUAL" val="0"/>
  <p:tag name="KSO_WM_UNIT_DIAGRAM_ISREFERUNIT" val="0"/>
  <p:tag name="KSO_WM_UNIT_TYPE" val="f"/>
  <p:tag name="KSO_WM_UNIT_INDEX" val="1"/>
  <p:tag name="KSO_WM_UNIT_ID" val="diagram20191381_1*f*1"/>
  <p:tag name="KSO_WM_TEMPLATE_CATEGORY" val="diagram"/>
  <p:tag name="KSO_WM_TEMPLATE_INDEX" val="20191381"/>
  <p:tag name="KSO_WM_UNIT_LAYERLEVEL" val="1"/>
  <p:tag name="KSO_WM_TAG_VERSION" val="1.0"/>
  <p:tag name="KSO_WM_BEAUTIFY_FLAG" val="#wm#"/>
  <p:tag name="KSO_WM_UNIT_ADJUSTLAYOUT_ID" val="19"/>
  <p:tag name="KSO_WM_UNIT_COLOR_SCHEME_SHAPE_ID" val="19"/>
  <p:tag name="KSO_WM_UNIT_COLOR_SCHEME_PARENT_PAGE" val="0_1"/>
  <p:tag name="KSO_WM_UNIT_TEXT_PART_ID_V2" val="d-2-1"/>
</p:tagLst>
</file>

<file path=ppt/tags/tag7.xml><?xml version="1.0" encoding="utf-8"?>
<p:tagLst xmlns:p="http://schemas.openxmlformats.org/presentationml/2006/main">
  <p:tag name="KSO_WM_UNIT_VALUE" val="1120*1494"/>
  <p:tag name="KSO_WM_UNIT_HIGHLIGHT" val="0"/>
  <p:tag name="KSO_WM_UNIT_COMPATIBLE" val="0"/>
  <p:tag name="KSO_WM_UNIT_DIAGRAM_ISNUMVISUAL" val="0"/>
  <p:tag name="KSO_WM_UNIT_DIAGRAM_ISREFERUNIT" val="0"/>
  <p:tag name="KSO_WM_UNIT_TYPE" val="d"/>
  <p:tag name="KSO_WM_UNIT_INDEX" val="1"/>
  <p:tag name="KSO_WM_UNIT_ID" val="diagram20191381_1*d*1"/>
  <p:tag name="KSO_WM_TEMPLATE_CATEGORY" val="diagram"/>
  <p:tag name="KSO_WM_TEMPLATE_INDEX" val="20191381"/>
  <p:tag name="KSO_WM_UNIT_LAYERLEVEL" val="1"/>
  <p:tag name="KSO_WM_TAG_VERSION" val="1.0"/>
  <p:tag name="KSO_WM_BEAUTIFY_FLAG" val="#wm#"/>
  <p:tag name="KSO_WM_UNIT_ADJUSTLAYOUT_ID" val="18"/>
  <p:tag name="KSO_WM_UNIT_PICTURE_CLIP_FLAG" val="1"/>
  <p:tag name="KSO_WM_UNIT_COLOR_SCHEME_SHAPE_ID" val="18"/>
  <p:tag name="KSO_WM_UNIT_COLOR_SCHEME_PARENT_PAGE" val="0_1"/>
</p:tagLst>
</file>

<file path=ppt/tags/tag8.xml><?xml version="1.0" encoding="utf-8"?>
<p:tagLst xmlns:p="http://schemas.openxmlformats.org/presentationml/2006/main">
  <p:tag name="KSO_WM_SLIDE_ID" val="diagram20191381_1"/>
  <p:tag name="KSO_WM_SLIDE_TYPE" val="text"/>
  <p:tag name="KSO_WM_SLIDE_SUBTYPE" val="picTxt"/>
  <p:tag name="KSO_WM_SLIDE_ITEM_CNT" val="0"/>
  <p:tag name="KSO_WM_SLIDE_INDEX" val="1"/>
  <p:tag name="KSO_WM_SLIDE_SIZE" val="969*478"/>
  <p:tag name="KSO_WM_SLIDE_POSITION" val="0*61"/>
  <p:tag name="KSO_WM_TAG_VERSION" val="1.0"/>
  <p:tag name="KSO_WM_BEAUTIFY_FLAG" val="#wm#"/>
  <p:tag name="KSO_WM_TEMPLATE_CATEGORY" val="diagram"/>
  <p:tag name="KSO_WM_TEMPLATE_INDEX" val="20191381"/>
  <p:tag name="KSO_WM_SLIDE_LAYOUT" val="a_d_f"/>
  <p:tag name="KSO_WM_SLIDE_LAYOUT_CNT" val="1_1_1"/>
  <p:tag name="KSO_WM_SLIDE_CONSTRAINT" val="%7b%22slideConstraint%22%3a%7b%22seriesAreas%22%3a%5b%5d%2c%22singleAreas%22%3a%5b%7b%22shapes%22%3a%5b18%5d%2c%22serialConstraintIndex%22%3a-1%2c%22areatextmark%22%3a0%2c%22pictureprocessmark%22%3a0%7d%5d%7d%7d"/>
  <p:tag name="KSO_WM_SLIDE_COLORSCHEME_VERSION" val="3.2"/>
</p:tagLst>
</file>

<file path=ppt/theme/_rels/theme1.xml.rels><?xml version="1.0" encoding="UTF-8" standalone="yes"?>
<Relationships xmlns="http://schemas.openxmlformats.org/package/2006/relationships"><Relationship Id="rId1" Type="http://schemas.openxmlformats.org/officeDocument/2006/relationships/image" Target="../media/image2.png"/></Relationships>
</file>

<file path=ppt/theme/_rels/theme2.xml.rels><?xml version="1.0" encoding="UTF-8" standalone="yes"?>
<Relationships xmlns="http://schemas.openxmlformats.org/package/2006/relationships"><Relationship Id="rId1" Type="http://schemas.openxmlformats.org/officeDocument/2006/relationships/image" Target="../media/image2.png"/></Relationships>
</file>

<file path=ppt/theme/theme1.xml><?xml version="1.0" encoding="utf-8"?>
<a:theme xmlns:a="http://schemas.openxmlformats.org/drawingml/2006/main" name="New_Template4">
  <a:themeElements>
    <a:clrScheme name="New_Template4">
      <a:dk1>
        <a:srgbClr val="414141"/>
      </a:dk1>
      <a:lt1>
        <a:srgbClr val="004141"/>
      </a:lt1>
      <a:dk2>
        <a:srgbClr val="66635F"/>
      </a:dk2>
      <a:lt2>
        <a:srgbClr val="C9C3BA"/>
      </a:lt2>
      <a:accent1>
        <a:srgbClr val="738FAF"/>
      </a:accent1>
      <a:accent2>
        <a:srgbClr val="74B6A8"/>
      </a:accent2>
      <a:accent3>
        <a:srgbClr val="A0AA69"/>
      </a:accent3>
      <a:accent4>
        <a:srgbClr val="CBA968"/>
      </a:accent4>
      <a:accent5>
        <a:srgbClr val="D08A7A"/>
      </a:accent5>
      <a:accent6>
        <a:srgbClr val="9E95A9"/>
      </a:accent6>
      <a:hlink>
        <a:srgbClr val="0000FF"/>
      </a:hlink>
      <a:folHlink>
        <a:srgbClr val="FF00FF"/>
      </a:folHlink>
    </a:clrScheme>
    <a:fontScheme name="New_Template4">
      <a:majorFont>
        <a:latin typeface="Bodoni SvtyTwo ITC TT-Book"/>
        <a:ea typeface="Bodoni SvtyTwo ITC TT-Book"/>
        <a:cs typeface="Bodoni SvtyTwo ITC TT-Book"/>
      </a:majorFont>
      <a:minorFont>
        <a:latin typeface="Bodoni SvtyTwo ITC TT-Book"/>
        <a:ea typeface="Bodoni SvtyTwo ITC TT-Book"/>
        <a:cs typeface="Bodoni SvtyTwo ITC TT-Book"/>
      </a:minorFont>
    </a:fontScheme>
    <a:fmtScheme name="New_Template4">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spPr>
      <a:bodyPr rot="0" spcFirstLastPara="1" vertOverflow="overflow" horzOverflow="overflow" vert="horz" wrap="square" lIns="50800" tIns="50800" rIns="50800" bIns="50800" numCol="1" spcCol="38100" rtlCol="0" anchor="ctr" upright="0">
        <a:spAutoFit/>
      </a:bodyPr>
      <a:lstStyle>
        <a:defPPr marL="0" marR="0" indent="0" algn="ctr" defTabSz="584200" rtl="0" fontAlgn="auto" latinLnBrk="0" hangingPunct="0">
          <a:lnSpc>
            <a:spcPct val="100000"/>
          </a:lnSpc>
          <a:spcBef>
            <a:spcPts val="0"/>
          </a:spcBef>
          <a:spcAft>
            <a:spcPts val="0"/>
          </a:spcAft>
          <a:buClrTx/>
          <a:buSzTx/>
          <a:buFontTx/>
          <a:buNone/>
          <a:defRPr kumimoji="0" sz="3200" b="0" i="0" u="none" strike="noStrike" cap="none" spc="0" normalizeH="0" baseline="0">
            <a:ln>
              <a:noFill/>
            </a:ln>
            <a:solidFill>
              <a:srgbClr val="FFFFFF"/>
            </a:solidFill>
            <a:effectLst>
              <a:outerShdw blurRad="25400" dist="33948" dir="2700000" rotWithShape="0">
                <a:srgbClr val="3B3936"/>
              </a:outerShdw>
            </a:effectLst>
            <a:uFillTx/>
            <a:latin typeface="Palatino"/>
            <a:ea typeface="Palatino"/>
            <a:cs typeface="Palatino"/>
            <a:sym typeface="Palatino"/>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rgbClr val="FFFFFF"/>
        </a:lnRef>
        <a:fillRef idx="0">
          <a:srgbClr val="FFFFFF"/>
        </a:fillRef>
        <a:effectRef idx="0">
          <a:srgbClr val="FFFFFF"/>
        </a:effectRef>
        <a:fontRef idx="none"/>
      </a:style>
    </a:spDef>
    <a:lnDef>
      <a:spPr>
        <a:noFill/>
        <a:ln w="25400" cap="flat">
          <a:solidFill>
            <a:srgbClr val="414141"/>
          </a:solidFill>
          <a:prstDash val="solid"/>
          <a:miter lim="400000"/>
        </a:ln>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rgbClr val="FFFFFF"/>
        </a:lnRef>
        <a:fillRef idx="0">
          <a:srgbClr val="FFFFFF"/>
        </a:fillRef>
        <a:effectRef idx="0">
          <a:srgbClr val="FFFFFF"/>
        </a:effectRef>
        <a:fontRef idx="none"/>
      </a:style>
    </a:lnDef>
    <a:txDef>
      <a:spPr>
        <a:noFill/>
        <a:ln w="12700" cap="flat">
          <a:noFill/>
          <a:miter lim="400000"/>
        </a:ln>
      </a:spPr>
      <a:bodyPr rot="0" spcFirstLastPara="1" vertOverflow="overflow" horzOverflow="overflow" vert="horz" wrap="square" lIns="50800" tIns="50800" rIns="50800" bIns="50800" numCol="1" spcCol="38100" rtlCol="0" anchor="ctr" upright="0">
        <a:spAutoFit/>
      </a:bodyPr>
      <a:lstStyle>
        <a:defPPr marL="0" marR="0" indent="0" algn="ctr" defTabSz="584200" rtl="0" fontAlgn="auto" latinLnBrk="0" hangingPunct="0">
          <a:lnSpc>
            <a:spcPct val="100000"/>
          </a:lnSpc>
          <a:spcBef>
            <a:spcPts val="0"/>
          </a:spcBef>
          <a:spcAft>
            <a:spcPts val="0"/>
          </a:spcAft>
          <a:buClrTx/>
          <a:buSzTx/>
          <a:buFontTx/>
          <a:buNone/>
          <a:defRPr kumimoji="0" sz="2400" b="0" i="0" u="none" strike="noStrike" cap="none" spc="0" normalizeH="0" baseline="0">
            <a:ln>
              <a:noFill/>
            </a:ln>
            <a:solidFill>
              <a:srgbClr val="414141"/>
            </a:solidFill>
            <a:effectLst/>
            <a:uFillTx/>
            <a:latin typeface="Palatino"/>
            <a:ea typeface="Palatino"/>
            <a:cs typeface="Palatino"/>
            <a:sym typeface="Palatino"/>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rgbClr val="FFFFFF"/>
        </a:lnRef>
        <a:fillRef idx="0">
          <a:srgbClr val="FFFFFF"/>
        </a:fillRef>
        <a:effectRef idx="0">
          <a:srgbClr val="FFFFFF"/>
        </a:effectRef>
        <a:fontRef idx="none"/>
      </a: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New_Template4">
  <a:themeElements>
    <a:clrScheme name="New_Template4">
      <a:dk1>
        <a:srgbClr val="000000"/>
      </a:dk1>
      <a:lt1>
        <a:srgbClr val="FFFFFF"/>
      </a:lt1>
      <a:dk2>
        <a:srgbClr val="66635F"/>
      </a:dk2>
      <a:lt2>
        <a:srgbClr val="C9C3BA"/>
      </a:lt2>
      <a:accent1>
        <a:srgbClr val="738FAF"/>
      </a:accent1>
      <a:accent2>
        <a:srgbClr val="74B6A8"/>
      </a:accent2>
      <a:accent3>
        <a:srgbClr val="A0AA69"/>
      </a:accent3>
      <a:accent4>
        <a:srgbClr val="CBA968"/>
      </a:accent4>
      <a:accent5>
        <a:srgbClr val="D08A7A"/>
      </a:accent5>
      <a:accent6>
        <a:srgbClr val="9E95A9"/>
      </a:accent6>
      <a:hlink>
        <a:srgbClr val="0000FF"/>
      </a:hlink>
      <a:folHlink>
        <a:srgbClr val="FF00FF"/>
      </a:folHlink>
    </a:clrScheme>
    <a:fontScheme name="New_Template4">
      <a:majorFont>
        <a:latin typeface="Bodoni SvtyTwo ITC TT-Book"/>
        <a:ea typeface="Bodoni SvtyTwo ITC TT-Book"/>
        <a:cs typeface="Bodoni SvtyTwo ITC TT-Book"/>
      </a:majorFont>
      <a:minorFont>
        <a:latin typeface="Bodoni SvtyTwo ITC TT-Book"/>
        <a:ea typeface="Bodoni SvtyTwo ITC TT-Book"/>
        <a:cs typeface="Bodoni SvtyTwo ITC TT-Book"/>
      </a:minorFont>
    </a:fontScheme>
    <a:fmtScheme name="New_Template4">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spPr>
      <a:bodyPr rot="0" spcFirstLastPara="1" vertOverflow="overflow" horzOverflow="overflow" vert="horz" wrap="square" lIns="50800" tIns="50800" rIns="50800" bIns="50800" numCol="1" spcCol="38100" rtlCol="0" anchor="ctr" upright="0">
        <a:spAutoFit/>
      </a:bodyPr>
      <a:lstStyle>
        <a:defPPr marL="0" marR="0" indent="0" algn="ctr" defTabSz="584200" rtl="0" fontAlgn="auto" latinLnBrk="0" hangingPunct="0">
          <a:lnSpc>
            <a:spcPct val="100000"/>
          </a:lnSpc>
          <a:spcBef>
            <a:spcPts val="0"/>
          </a:spcBef>
          <a:spcAft>
            <a:spcPts val="0"/>
          </a:spcAft>
          <a:buClrTx/>
          <a:buSzTx/>
          <a:buFontTx/>
          <a:buNone/>
          <a:defRPr kumimoji="0" sz="3200" b="0" i="0" u="none" strike="noStrike" cap="none" spc="0" normalizeH="0" baseline="0">
            <a:ln>
              <a:noFill/>
            </a:ln>
            <a:solidFill>
              <a:srgbClr val="FFFFFF"/>
            </a:solidFill>
            <a:effectLst>
              <a:outerShdw blurRad="25400" dist="33948" dir="2700000" rotWithShape="0">
                <a:srgbClr val="3B3936"/>
              </a:outerShdw>
            </a:effectLst>
            <a:uFillTx/>
            <a:latin typeface="Palatino"/>
            <a:ea typeface="Palatino"/>
            <a:cs typeface="Palatino"/>
            <a:sym typeface="Palatino"/>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rgbClr val="FFFFFF"/>
        </a:lnRef>
        <a:fillRef idx="0">
          <a:srgbClr val="FFFFFF"/>
        </a:fillRef>
        <a:effectRef idx="0">
          <a:srgbClr val="FFFFFF"/>
        </a:effectRef>
        <a:fontRef idx="none"/>
      </a:style>
    </a:spDef>
    <a:lnDef>
      <a:spPr>
        <a:noFill/>
        <a:ln w="25400" cap="flat">
          <a:solidFill>
            <a:srgbClr val="414141"/>
          </a:solidFill>
          <a:prstDash val="solid"/>
          <a:miter lim="400000"/>
        </a:ln>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rgbClr val="FFFFFF"/>
        </a:lnRef>
        <a:fillRef idx="0">
          <a:srgbClr val="FFFFFF"/>
        </a:fillRef>
        <a:effectRef idx="0">
          <a:srgbClr val="FFFFFF"/>
        </a:effectRef>
        <a:fontRef idx="none"/>
      </a:style>
    </a:lnDef>
    <a:txDef>
      <a:spPr>
        <a:noFill/>
        <a:ln w="12700" cap="flat">
          <a:noFill/>
          <a:miter lim="400000"/>
        </a:ln>
      </a:spPr>
      <a:bodyPr rot="0" spcFirstLastPara="1" vertOverflow="overflow" horzOverflow="overflow" vert="horz" wrap="square" lIns="50800" tIns="50800" rIns="50800" bIns="50800" numCol="1" spcCol="38100" rtlCol="0" anchor="ctr" upright="0">
        <a:spAutoFit/>
      </a:bodyPr>
      <a:lstStyle>
        <a:defPPr marL="0" marR="0" indent="0" algn="ctr" defTabSz="584200" rtl="0" fontAlgn="auto" latinLnBrk="0" hangingPunct="0">
          <a:lnSpc>
            <a:spcPct val="100000"/>
          </a:lnSpc>
          <a:spcBef>
            <a:spcPts val="0"/>
          </a:spcBef>
          <a:spcAft>
            <a:spcPts val="0"/>
          </a:spcAft>
          <a:buClrTx/>
          <a:buSzTx/>
          <a:buFontTx/>
          <a:buNone/>
          <a:defRPr kumimoji="0" sz="2400" b="0" i="0" u="none" strike="noStrike" cap="none" spc="0" normalizeH="0" baseline="0">
            <a:ln>
              <a:noFill/>
            </a:ln>
            <a:solidFill>
              <a:srgbClr val="414141"/>
            </a:solidFill>
            <a:effectLst/>
            <a:uFillTx/>
            <a:latin typeface="Palatino"/>
            <a:ea typeface="Palatino"/>
            <a:cs typeface="Palatino"/>
            <a:sym typeface="Palatino"/>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rgbClr val="FFFFFF"/>
        </a:lnRef>
        <a:fillRef idx="0">
          <a:srgbClr val="FFFFFF"/>
        </a:fillRef>
        <a:effectRef idx="0">
          <a:srgbClr val="FFFFFF"/>
        </a:effectRef>
        <a:fontRef idx="none"/>
      </a:style>
    </a:txDef>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2203</Words>
  <Application>WPS 表格</Application>
  <PresentationFormat/>
  <Paragraphs>117</Paragraphs>
  <Slides>17</Slides>
  <Notes>0</Notes>
  <HiddenSlides>0</HiddenSlides>
  <MMClips>0</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17</vt:i4>
      </vt:variant>
    </vt:vector>
  </HeadingPairs>
  <TitlesOfParts>
    <vt:vector size="32" baseType="lpstr">
      <vt:lpstr>Arial</vt:lpstr>
      <vt:lpstr>宋体</vt:lpstr>
      <vt:lpstr>Wingdings</vt:lpstr>
      <vt:lpstr>Palatino</vt:lpstr>
      <vt:lpstr>Helvetica</vt:lpstr>
      <vt:lpstr>Bodoni SvtyTwo ITC TT-Book</vt:lpstr>
      <vt:lpstr>Thonburi</vt:lpstr>
      <vt:lpstr>Zapf Dingbats</vt:lpstr>
      <vt:lpstr>Helvetica Neue</vt:lpstr>
      <vt:lpstr>汉仪书宋二KW</vt:lpstr>
      <vt:lpstr>微软雅黑</vt:lpstr>
      <vt:lpstr>汉仪旗黑</vt:lpstr>
      <vt:lpstr>宋体</vt:lpstr>
      <vt:lpstr>Arial Unicode MS</vt:lpstr>
      <vt:lpstr>New_Template4</vt:lpstr>
      <vt:lpstr>第三章   文化产业的宏观调控 </vt:lpstr>
      <vt:lpstr>PowerPoint 演示文稿</vt:lpstr>
      <vt:lpstr>PowerPoint 演示文稿</vt:lpstr>
      <vt:lpstr>第一节 文化产业宏观调控的主要任务和目标</vt:lpstr>
      <vt:lpstr>例：英国创意产业的发展</vt:lpstr>
      <vt:lpstr>例：英国创意产业的发展</vt:lpstr>
      <vt:lpstr>第一节 文化产业宏观调控的主要任务和目标</vt:lpstr>
      <vt:lpstr>第一节 文化产业宏观调控的主要任务和目标</vt:lpstr>
      <vt:lpstr>案例素材： 德国鲁尔工业区复兴</vt:lpstr>
      <vt:lpstr>第二节 文化产业的统计、监测和评价</vt:lpstr>
      <vt:lpstr>第三节 文化产业的总量增长和结构优化</vt:lpstr>
      <vt:lpstr>第三节 文化产业的总量增长和结构优化</vt:lpstr>
      <vt:lpstr>PowerPoint 演示文稿</vt:lpstr>
      <vt:lpstr>第四节 文化产业宏观调控手段</vt:lpstr>
      <vt:lpstr>第四节 文化产业宏观调控手段</vt:lpstr>
      <vt:lpstr>二、宏观调控的行政干预</vt:lpstr>
      <vt:lpstr>三、法律调控手段</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文化产业的宏观调控 </dc:title>
  <dc:creator/>
  <cp:lastModifiedBy>Aimiee</cp:lastModifiedBy>
  <cp:revision>7</cp:revision>
  <dcterms:created xsi:type="dcterms:W3CDTF">2023-02-17T06:32:37Z</dcterms:created>
  <dcterms:modified xsi:type="dcterms:W3CDTF">2023-02-17T06:32:37Z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2052-5.1.1.7676</vt:lpwstr>
  </property>
  <property fmtid="{D5CDD505-2E9C-101B-9397-08002B2CF9AE}" pid="3" name="ICV">
    <vt:lpwstr>A93093C185540EFB851FEF63183A8615</vt:lpwstr>
  </property>
</Properties>
</file>