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71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27" r:id="rId17"/>
    <p:sldId id="286" r:id="rId18"/>
    <p:sldId id="27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225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6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6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4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88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1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075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3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73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1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134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4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8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 应用测试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601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33417-1A82-44FC-0EEA-4D6273198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EF4ECF-3D98-CF99-2757-70C5344F8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13.3  UI</a:t>
            </a:r>
            <a:r>
              <a:rPr lang="zh-CN" altLang="en-US" dirty="0"/>
              <a:t>测试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417E35-2FE7-8EF4-A86A-9948B2959A31}"/>
              </a:ext>
            </a:extLst>
          </p:cNvPr>
          <p:cNvSpPr txBox="1"/>
          <p:nvPr/>
        </p:nvSpPr>
        <p:spPr>
          <a:xfrm>
            <a:off x="764875" y="2101333"/>
            <a:ext cx="1063924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UI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测试框架（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UiTest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）通过简洁易用的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API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提供查找和操作界面控件能力，支持用户开发基于界面操作的自动化测试脚本。</a:t>
            </a:r>
            <a:endParaRPr lang="en-US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/>
              <a:t>13.3.1  UI</a:t>
            </a:r>
            <a:r>
              <a:rPr lang="zh-CN" altLang="en-US" dirty="0"/>
              <a:t>测试框架的功能特性</a:t>
            </a:r>
            <a:endParaRPr lang="en-US" altLang="zh-CN" dirty="0"/>
          </a:p>
          <a:p>
            <a:r>
              <a:rPr lang="en-US" altLang="zh-CN" dirty="0"/>
              <a:t>13.3.2  Driver</a:t>
            </a:r>
            <a:r>
              <a:rPr lang="zh-CN" altLang="en-US" dirty="0"/>
              <a:t>类使用说明</a:t>
            </a:r>
            <a:endParaRPr lang="en-US" altLang="zh-CN" dirty="0"/>
          </a:p>
          <a:p>
            <a:r>
              <a:rPr lang="en-US" altLang="zh-CN" dirty="0"/>
              <a:t>13.3.3  On</a:t>
            </a:r>
            <a:r>
              <a:rPr lang="zh-CN" altLang="en-US" dirty="0"/>
              <a:t>类使用说明</a:t>
            </a:r>
            <a:endParaRPr lang="en-US" altLang="zh-CN" dirty="0"/>
          </a:p>
          <a:p>
            <a:r>
              <a:rPr lang="en-US" altLang="zh-CN" dirty="0"/>
              <a:t>13.3.4  Component</a:t>
            </a:r>
            <a:r>
              <a:rPr lang="zh-CN" altLang="en-US" dirty="0"/>
              <a:t>类使用说明</a:t>
            </a:r>
            <a:endParaRPr lang="en-US" altLang="zh-CN" dirty="0"/>
          </a:p>
          <a:p>
            <a:r>
              <a:rPr lang="en-US" altLang="zh-CN" dirty="0"/>
              <a:t>13.3.5  </a:t>
            </a:r>
            <a:r>
              <a:rPr lang="en-US" altLang="zh-CN" dirty="0" err="1"/>
              <a:t>UiWindow</a:t>
            </a:r>
            <a:r>
              <a:rPr lang="zh-CN" altLang="en-US" dirty="0"/>
              <a:t>类使用说明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8610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0E0E6-259C-DE2E-47D4-A9CAF979E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581660-BEBD-436F-0CCC-39F87E504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13.3.1  UI</a:t>
            </a:r>
            <a:r>
              <a:rPr lang="zh-CN" altLang="en-US" dirty="0"/>
              <a:t>测试框架的功能特性</a:t>
            </a:r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E1A82B-EDEB-74D9-B149-51693317F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38362"/>
            <a:ext cx="117062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664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F42AE-3F79-A445-A23D-720B6EB13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CF22DF-FA19-203B-ED96-5EBF5F17F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13.3.2  UI</a:t>
            </a:r>
            <a:r>
              <a:rPr lang="zh-CN" altLang="en-US" dirty="0"/>
              <a:t>测试框架的功能特性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7601264-1D24-4C64-1D19-F1D938062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2075"/>
            <a:ext cx="117729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968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4E0D5-7CF5-7CF4-11D8-D6588143D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E3427D-5B38-CFB9-1F1E-663AB6F44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13.3.3  On</a:t>
            </a:r>
            <a:r>
              <a:rPr lang="zh-CN" altLang="en-US" dirty="0"/>
              <a:t>类使用说明</a:t>
            </a:r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4614BC6-3374-771B-207A-49CC28F13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39" y="1274098"/>
            <a:ext cx="10615523" cy="502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11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2F6C7-405C-ADCF-E701-8BFB02BE0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0946CF-20D7-239D-1658-3E9693D54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13.3.4  Component</a:t>
            </a:r>
            <a:r>
              <a:rPr lang="zh-CN" altLang="en-US" dirty="0"/>
              <a:t>类使用说明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CE1D5E4-13A7-EB77-387B-1C69832892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09700"/>
            <a:ext cx="117729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558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8DB4F-89B3-A9AC-6B0A-480335CB3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7DB244-EA3A-4D45-C61E-15D83F4CA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13.3.5  </a:t>
            </a:r>
            <a:r>
              <a:rPr lang="en-US" altLang="zh-CN" dirty="0" err="1"/>
              <a:t>UiWindow</a:t>
            </a:r>
            <a:r>
              <a:rPr lang="zh-CN" altLang="en-US" dirty="0"/>
              <a:t>类使用说明</a:t>
            </a:r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0B5F75A-F6DC-FE6D-3378-10A20E0A92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03143"/>
            <a:ext cx="117824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99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13.4  </a:t>
            </a:r>
            <a:r>
              <a:rPr lang="zh-CN" altLang="en-US" dirty="0"/>
              <a:t>实战：</a:t>
            </a:r>
            <a:r>
              <a:rPr lang="en-US" altLang="zh-CN" dirty="0"/>
              <a:t>UI</a:t>
            </a:r>
            <a:r>
              <a:rPr lang="zh-CN" altLang="en-US" dirty="0"/>
              <a:t>测试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本节以“</a:t>
            </a:r>
            <a:r>
              <a:rPr lang="en-US" altLang="zh-CN" dirty="0"/>
              <a:t>10.6 </a:t>
            </a:r>
            <a:r>
              <a:rPr lang="zh-CN" altLang="en-US" dirty="0"/>
              <a:t>实战：用户首选项开发”所开发的“</a:t>
            </a:r>
            <a:r>
              <a:rPr lang="en-US" altLang="zh-CN" dirty="0" err="1"/>
              <a:t>ArkTSPreferences</a:t>
            </a:r>
            <a:r>
              <a:rPr lang="en-US" altLang="zh-CN" dirty="0"/>
              <a:t>”</a:t>
            </a:r>
            <a:r>
              <a:rPr lang="zh-CN" altLang="en-US" dirty="0"/>
              <a:t>应用为例，在该应用下创建</a:t>
            </a:r>
            <a:r>
              <a:rPr lang="en-US" altLang="zh-CN" dirty="0"/>
              <a:t>UI</a:t>
            </a:r>
            <a:r>
              <a:rPr lang="zh-CN" altLang="en-US" dirty="0"/>
              <a:t>测试，演示测试框架</a:t>
            </a:r>
            <a:r>
              <a:rPr lang="en-US" altLang="zh-CN" dirty="0"/>
              <a:t>API</a:t>
            </a:r>
            <a:r>
              <a:rPr lang="zh-CN" altLang="en-US" dirty="0"/>
              <a:t>的使用方法。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13.4.1  </a:t>
            </a:r>
            <a:r>
              <a:rPr lang="zh-CN" altLang="en-US" dirty="0"/>
              <a:t>编写</a:t>
            </a:r>
            <a:r>
              <a:rPr lang="en-US" altLang="zh-CN" dirty="0"/>
              <a:t>UI</a:t>
            </a:r>
            <a:r>
              <a:rPr lang="zh-CN" altLang="en-US" dirty="0"/>
              <a:t>测试脚本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13.4.2  </a:t>
            </a:r>
            <a:r>
              <a:rPr lang="zh-CN" altLang="en-US" dirty="0"/>
              <a:t>运行</a:t>
            </a:r>
            <a:r>
              <a:rPr lang="en-US" altLang="zh-CN" dirty="0"/>
              <a:t>UI</a:t>
            </a:r>
            <a:r>
              <a:rPr lang="zh-CN" altLang="en-US" dirty="0"/>
              <a:t>测试脚本</a:t>
            </a:r>
          </a:p>
        </p:txBody>
      </p:sp>
    </p:spTree>
    <p:extLst>
      <p:ext uri="{BB962C8B-B14F-4D97-AF65-F5344CB8AC3E}">
        <p14:creationId xmlns:p14="http://schemas.microsoft.com/office/powerpoint/2010/main" val="880301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13.5  </a:t>
            </a:r>
            <a:r>
              <a:rPr lang="zh-CN" altLang="en-US" dirty="0"/>
              <a:t>本章小结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本章节重点介绍了</a:t>
            </a:r>
            <a:r>
              <a:rPr lang="en-US" altLang="zh-CN" dirty="0"/>
              <a:t>HarmonyOS</a:t>
            </a:r>
            <a:r>
              <a:rPr lang="zh-CN" altLang="en-US" dirty="0"/>
              <a:t>应用的单元测试和</a:t>
            </a:r>
            <a:r>
              <a:rPr lang="en-US" altLang="zh-CN" dirty="0"/>
              <a:t>UI</a:t>
            </a:r>
            <a:r>
              <a:rPr lang="zh-CN" altLang="en-US" dirty="0"/>
              <a:t>测试的概念及用法，并通过实例介绍了测试脚本的编写和运行。</a:t>
            </a:r>
          </a:p>
        </p:txBody>
      </p:sp>
    </p:spTree>
    <p:extLst>
      <p:ext uri="{BB962C8B-B14F-4D97-AF65-F5344CB8AC3E}">
        <p14:creationId xmlns:p14="http://schemas.microsoft.com/office/powerpoint/2010/main" val="1144523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13.6  </a:t>
            </a:r>
            <a:r>
              <a:rPr lang="zh-CN" altLang="en-US" dirty="0"/>
              <a:t>上机练习：“统计字符串的字符数”的</a:t>
            </a:r>
            <a:r>
              <a:rPr lang="en-US" altLang="zh-CN" dirty="0"/>
              <a:t>UI</a:t>
            </a:r>
            <a:r>
              <a:rPr lang="zh-CN" altLang="en-US" dirty="0"/>
              <a:t>测试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3279" y="1565958"/>
            <a:ext cx="10723808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任务要求：根据本章所学知识，在第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章上机练习所编写的“统计字符串的字符数”应用的基础上，编写测试用例。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练习步骤：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）导入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@ohos/hypium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@kit.TestKit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工具相关的模块；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）编写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UI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测试脚本；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）运行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UI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测试脚本。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代码参考：见“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CountTheNumberOfCharacters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应用。</a:t>
            </a:r>
          </a:p>
        </p:txBody>
      </p:sp>
    </p:spTree>
    <p:extLst>
      <p:ext uri="{BB962C8B-B14F-4D97-AF65-F5344CB8AC3E}">
        <p14:creationId xmlns:p14="http://schemas.microsoft.com/office/powerpoint/2010/main" val="1484870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本章介绍</a:t>
            </a:r>
            <a:r>
              <a:rPr lang="en-US" altLang="zh-CN" dirty="0"/>
              <a:t>HarmonyOS</a:t>
            </a:r>
            <a:r>
              <a:rPr lang="zh-CN" altLang="en-US" dirty="0"/>
              <a:t>应用的单元测试、</a:t>
            </a:r>
            <a:r>
              <a:rPr lang="en-US" altLang="zh-CN" dirty="0"/>
              <a:t>UI</a:t>
            </a:r>
            <a:r>
              <a:rPr lang="zh-CN" altLang="en-US" dirty="0"/>
              <a:t>测试和专项测试</a:t>
            </a:r>
          </a:p>
        </p:txBody>
      </p:sp>
    </p:spTree>
    <p:extLst>
      <p:ext uri="{BB962C8B-B14F-4D97-AF65-F5344CB8AC3E}">
        <p14:creationId xmlns:p14="http://schemas.microsoft.com/office/powerpoint/2010/main" val="2336941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13.1  </a:t>
            </a:r>
            <a:r>
              <a:rPr lang="zh-CN" altLang="en-US" dirty="0"/>
              <a:t>应用测试概述</a:t>
            </a:r>
            <a:endParaRPr lang="en-US" altLang="zh-CN" dirty="0"/>
          </a:p>
          <a:p>
            <a:r>
              <a:rPr lang="en-US" altLang="zh-CN" dirty="0"/>
              <a:t>13.2  </a:t>
            </a:r>
            <a:r>
              <a:rPr lang="zh-CN" altLang="en-US" dirty="0"/>
              <a:t>单元测试</a:t>
            </a:r>
            <a:endParaRPr lang="en-US" altLang="zh-CN" dirty="0"/>
          </a:p>
          <a:p>
            <a:r>
              <a:rPr lang="en-US" altLang="zh-CN" dirty="0"/>
              <a:t>13.3  UI</a:t>
            </a:r>
            <a:r>
              <a:rPr lang="zh-CN" altLang="en-US" dirty="0"/>
              <a:t>测试</a:t>
            </a:r>
            <a:endParaRPr lang="en-US" altLang="zh-CN" dirty="0"/>
          </a:p>
          <a:p>
            <a:r>
              <a:rPr lang="en-US" altLang="zh-CN" dirty="0"/>
              <a:t>13.4  </a:t>
            </a:r>
            <a:r>
              <a:rPr lang="zh-CN" altLang="en-US" dirty="0"/>
              <a:t>实战：</a:t>
            </a:r>
            <a:r>
              <a:rPr lang="en-US" altLang="zh-CN" dirty="0"/>
              <a:t>UI</a:t>
            </a:r>
            <a:r>
              <a:rPr lang="zh-CN" altLang="en-US" dirty="0"/>
              <a:t>测试</a:t>
            </a:r>
            <a:endParaRPr lang="en-US" altLang="zh-CN" dirty="0"/>
          </a:p>
          <a:p>
            <a:r>
              <a:rPr lang="en-US" altLang="zh-CN" dirty="0"/>
              <a:t>13.5  </a:t>
            </a:r>
            <a:r>
              <a:rPr lang="zh-CN" altLang="en-US" dirty="0"/>
              <a:t>本章小结</a:t>
            </a:r>
            <a:endParaRPr lang="en-US" altLang="zh-CN" dirty="0"/>
          </a:p>
          <a:p>
            <a:r>
              <a:rPr lang="en-US" altLang="zh-CN" dirty="0"/>
              <a:t>13.6  </a:t>
            </a:r>
            <a:r>
              <a:rPr lang="zh-CN" altLang="en-US" dirty="0"/>
              <a:t>上机练习：“统计字符串的字符数”的</a:t>
            </a:r>
            <a:r>
              <a:rPr lang="en-US" altLang="zh-CN" dirty="0"/>
              <a:t>UI</a:t>
            </a:r>
            <a:r>
              <a:rPr lang="zh-CN" altLang="en-US" dirty="0"/>
              <a:t>测试</a:t>
            </a:r>
          </a:p>
        </p:txBody>
      </p:sp>
    </p:spTree>
    <p:extLst>
      <p:ext uri="{BB962C8B-B14F-4D97-AF65-F5344CB8AC3E}">
        <p14:creationId xmlns:p14="http://schemas.microsoft.com/office/powerpoint/2010/main" val="544297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13.1  </a:t>
            </a:r>
            <a:r>
              <a:rPr lang="zh-CN" altLang="en-US" dirty="0"/>
              <a:t>应用测试概述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dirty="0"/>
              <a:t>HarmonyOS</a:t>
            </a:r>
            <a:r>
              <a:rPr lang="zh-CN" altLang="en-US" dirty="0"/>
              <a:t>应用测试主要分为单元测试、</a:t>
            </a:r>
            <a:r>
              <a:rPr lang="en-US" altLang="zh-CN" dirty="0"/>
              <a:t>UI</a:t>
            </a:r>
            <a:r>
              <a:rPr lang="zh-CN" altLang="en-US" dirty="0"/>
              <a:t>测试和专项测试。</a:t>
            </a:r>
          </a:p>
          <a:p>
            <a:r>
              <a:rPr lang="zh-CN" altLang="en-US" dirty="0"/>
              <a:t>单元测试：</a:t>
            </a:r>
            <a:r>
              <a:rPr lang="en-US" altLang="zh-CN" dirty="0"/>
              <a:t>HarmonyOS</a:t>
            </a:r>
            <a:r>
              <a:rPr lang="zh-CN" altLang="en-US" dirty="0"/>
              <a:t>应用单元测试可以在测试框架下进行，测试框架由核心模块和扩展模块组成。其中核心模块是测试框架的最小集，包含执行必备核心接口和逻辑。扩展模块是在核心模块的基础上增加一些常用能力，例如用例超时控制、用例筛选、数据驱动、压力测试等。核心模块采用插件化机制，提供接入能力和运行时上下文，扩展模块通过插件的方式接入。</a:t>
            </a:r>
          </a:p>
          <a:p>
            <a:r>
              <a:rPr lang="en-US" altLang="zh-CN" dirty="0"/>
              <a:t>UI</a:t>
            </a:r>
            <a:r>
              <a:rPr lang="zh-CN" altLang="en-US" dirty="0"/>
              <a:t>测试：通过简洁易用的</a:t>
            </a:r>
            <a:r>
              <a:rPr lang="en-US" altLang="zh-CN" dirty="0"/>
              <a:t>API</a:t>
            </a:r>
            <a:r>
              <a:rPr lang="zh-CN" altLang="en-US" dirty="0"/>
              <a:t>提供查找和操作界面控件的能力，支持开发者编写基于界面操作的自动化测试脚本。</a:t>
            </a:r>
          </a:p>
          <a:p>
            <a:r>
              <a:rPr lang="zh-CN" altLang="en-US" dirty="0"/>
              <a:t>专项测试：专项测试包括兼容性、稳定性、安全、性能、功耗、</a:t>
            </a:r>
            <a:r>
              <a:rPr lang="en-US" altLang="zh-CN" dirty="0"/>
              <a:t>UX</a:t>
            </a:r>
            <a:r>
              <a:rPr lang="zh-CN" altLang="en-US" dirty="0"/>
              <a:t>等，开发者可以结合各维度的应用质量建议，通过提供的多种专项测试工具来保障应用的质量。</a:t>
            </a:r>
          </a:p>
          <a:p>
            <a:pPr marL="0" indent="0">
              <a:buNone/>
            </a:pPr>
            <a:r>
              <a:rPr lang="zh-CN" altLang="en-US" dirty="0"/>
              <a:t>本书重点介绍单元测试和</a:t>
            </a:r>
            <a:r>
              <a:rPr lang="en-US" altLang="zh-CN" dirty="0"/>
              <a:t>UI</a:t>
            </a:r>
            <a:r>
              <a:rPr lang="zh-CN" altLang="en-US" dirty="0"/>
              <a:t>测试的概念及用法。</a:t>
            </a:r>
          </a:p>
        </p:txBody>
      </p:sp>
    </p:spTree>
    <p:extLst>
      <p:ext uri="{BB962C8B-B14F-4D97-AF65-F5344CB8AC3E}">
        <p14:creationId xmlns:p14="http://schemas.microsoft.com/office/powerpoint/2010/main" val="2549036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13.2  </a:t>
            </a:r>
            <a:r>
              <a:rPr lang="zh-CN" altLang="en-US" dirty="0"/>
              <a:t>单元测试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HarmonyOS</a:t>
            </a:r>
            <a:r>
              <a:rPr lang="zh-CN" altLang="en-US" dirty="0"/>
              <a:t>自动化测试框架代码部件仓</a:t>
            </a:r>
            <a:r>
              <a:rPr lang="en-US" altLang="zh-CN" dirty="0" err="1"/>
              <a:t>arkXtest</a:t>
            </a:r>
            <a:r>
              <a:rPr lang="zh-CN" altLang="en-US" dirty="0"/>
              <a:t>包含单元测试框架（</a:t>
            </a:r>
            <a:r>
              <a:rPr lang="en-US" altLang="zh-CN" dirty="0" err="1"/>
              <a:t>JsUnit</a:t>
            </a:r>
            <a:r>
              <a:rPr lang="zh-CN" altLang="en-US" dirty="0"/>
              <a:t>）和</a:t>
            </a:r>
            <a:r>
              <a:rPr lang="en-US" altLang="zh-CN" dirty="0"/>
              <a:t>UI</a:t>
            </a:r>
            <a:r>
              <a:rPr lang="zh-CN" altLang="en-US" dirty="0"/>
              <a:t>测试框架（</a:t>
            </a:r>
            <a:r>
              <a:rPr lang="en-US" altLang="zh-CN" dirty="0" err="1"/>
              <a:t>UiTest</a:t>
            </a:r>
            <a:r>
              <a:rPr lang="zh-CN" altLang="en-US" dirty="0"/>
              <a:t>）。其中，单元测试框架（</a:t>
            </a:r>
            <a:r>
              <a:rPr lang="en-US" altLang="zh-CN" dirty="0" err="1"/>
              <a:t>JsUnit</a:t>
            </a:r>
            <a:r>
              <a:rPr lang="zh-CN" altLang="en-US" dirty="0"/>
              <a:t>）提供单元测试用例的执行能力，提供用例编写基础接口，生成对应报告，用于测试系统或应用接口。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13.2.1  </a:t>
            </a:r>
            <a:r>
              <a:rPr lang="zh-CN" altLang="en-US" dirty="0"/>
              <a:t>单元测试框架功能特性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13.2.2  </a:t>
            </a:r>
            <a:r>
              <a:rPr lang="zh-CN" altLang="en-US" dirty="0"/>
              <a:t>基本流程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13.2.3  </a:t>
            </a:r>
            <a:r>
              <a:rPr lang="zh-CN" altLang="en-US" dirty="0"/>
              <a:t>断言库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13.2.4  </a:t>
            </a:r>
            <a:r>
              <a:rPr lang="zh-CN" altLang="en-US" dirty="0"/>
              <a:t>自定义断言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8505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83984-536F-68AF-7419-53A49DD42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CE40FF-CEBE-0140-70AF-93ECC18AF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13.2.1  </a:t>
            </a:r>
            <a:r>
              <a:rPr lang="zh-CN" altLang="en-US" dirty="0"/>
              <a:t>单元测试框架功能特性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347EA02-D88E-83C9-8F8F-2B627B581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90700"/>
            <a:ext cx="117443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07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6D94B-25A1-F8F7-583D-EEE9C5DD8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14A109-202E-3391-1BC9-04A24A227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13.2.2  </a:t>
            </a:r>
            <a:r>
              <a:rPr lang="zh-CN" altLang="en-US" dirty="0"/>
              <a:t> 基本流程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B69DFD6-0F69-088B-4546-AF3B114D2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989" y="1247386"/>
            <a:ext cx="8948023" cy="561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03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320FB-64B7-1F59-328C-EBB50DD1A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5C47CB-5155-CB07-0516-E5B7AA9D3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13.2.3  </a:t>
            </a:r>
            <a:r>
              <a:rPr lang="zh-CN" altLang="en-US" dirty="0"/>
              <a:t>断言库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A6D1221-EA92-6B4E-C491-F3A3ADCC3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770" y="1342836"/>
            <a:ext cx="6826460" cy="551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534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EF6D3-B584-9182-89F0-D0F130AB1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4F9DCF-8880-433C-C137-7A0BF362F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13.2.4  </a:t>
            </a:r>
            <a:r>
              <a:rPr lang="zh-CN" altLang="en-US" dirty="0"/>
              <a:t>自定义断言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C2671D-20D2-3BF1-6746-587F49201066}"/>
              </a:ext>
            </a:extLst>
          </p:cNvPr>
          <p:cNvSpPr txBox="1"/>
          <p:nvPr/>
        </p:nvSpPr>
        <p:spPr>
          <a:xfrm>
            <a:off x="1144437" y="210133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HarmonyOS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测试框架也支持自定义断言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714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602</Words>
  <Application>Microsoft Office PowerPoint</Application>
  <PresentationFormat>宽屏</PresentationFormat>
  <Paragraphs>53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主题</vt:lpstr>
      <vt:lpstr>第13章 应用测试</vt:lpstr>
      <vt:lpstr>本章简介</vt:lpstr>
      <vt:lpstr>本章内容</vt:lpstr>
      <vt:lpstr>13.1  应用测试概述</vt:lpstr>
      <vt:lpstr>13.2  单元测试</vt:lpstr>
      <vt:lpstr>13.2.1  单元测试框架功能特性</vt:lpstr>
      <vt:lpstr>13.2.2   基本流程</vt:lpstr>
      <vt:lpstr>13.2.3  断言库</vt:lpstr>
      <vt:lpstr>13.2.4  自定义断言</vt:lpstr>
      <vt:lpstr>13.3  UI测试</vt:lpstr>
      <vt:lpstr>13.3.1  UI测试框架的功能特性</vt:lpstr>
      <vt:lpstr>13.3.2  UI测试框架的功能特性</vt:lpstr>
      <vt:lpstr>13.3.3  On类使用说明</vt:lpstr>
      <vt:lpstr>13.3.4  Component类使用说明</vt:lpstr>
      <vt:lpstr>13.3.5  UiWindow类使用说明</vt:lpstr>
      <vt:lpstr>13.4  实战：UI测试</vt:lpstr>
      <vt:lpstr> 13.5  本章小结</vt:lpstr>
      <vt:lpstr> 13.6  上机练习：“统计字符串的字符数”的UI测试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课程前言</dc:title>
  <dc:creator>Lenovo</dc:creator>
  <cp:lastModifiedBy>伟卫 柳</cp:lastModifiedBy>
  <cp:revision>232</cp:revision>
  <dcterms:created xsi:type="dcterms:W3CDTF">2020-09-05T11:09:37Z</dcterms:created>
  <dcterms:modified xsi:type="dcterms:W3CDTF">2024-11-24T09:17:15Z</dcterms:modified>
</cp:coreProperties>
</file>