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257" r:id="rId3"/>
    <p:sldId id="259" r:id="rId4"/>
    <p:sldId id="260" r:id="rId5"/>
    <p:sldId id="261" r:id="rId6"/>
    <p:sldId id="370" r:id="rId7"/>
    <p:sldId id="371" r:id="rId8"/>
    <p:sldId id="372" r:id="rId9"/>
    <p:sldId id="348" r:id="rId10"/>
    <p:sldId id="349" r:id="rId11"/>
    <p:sldId id="373" r:id="rId12"/>
    <p:sldId id="374" r:id="rId13"/>
    <p:sldId id="375" r:id="rId14"/>
    <p:sldId id="350" r:id="rId15"/>
    <p:sldId id="376" r:id="rId16"/>
    <p:sldId id="377" r:id="rId17"/>
    <p:sldId id="378" r:id="rId18"/>
    <p:sldId id="380" r:id="rId19"/>
    <p:sldId id="385" r:id="rId20"/>
    <p:sldId id="386" r:id="rId21"/>
    <p:sldId id="387" r:id="rId22"/>
    <p:sldId id="381" r:id="rId23"/>
    <p:sldId id="382" r:id="rId24"/>
    <p:sldId id="383" r:id="rId25"/>
    <p:sldId id="388" r:id="rId26"/>
    <p:sldId id="384" r:id="rId27"/>
    <p:sldId id="27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25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12353-9C6D-4E57-B681-9AA38506FFDA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A62B2-30AC-4284-A381-59E54ABAC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43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A62B2-30AC-4284-A381-59E54ABAC1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64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A62B2-30AC-4284-A381-59E54ABAC1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128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A62B2-30AC-4284-A381-59E54ABAC1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4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A62B2-30AC-4284-A381-59E54ABAC1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87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6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6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4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88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1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07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3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3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4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8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 </a:t>
            </a:r>
            <a:br>
              <a:rPr lang="zh-CN" altLang="en-US" dirty="0"/>
            </a:br>
            <a:r>
              <a:rPr lang="zh-CN" altLang="en-US" dirty="0"/>
              <a:t>综合实战（</a:t>
            </a:r>
            <a:r>
              <a:rPr lang="en-US" altLang="zh-CN" dirty="0"/>
              <a:t>1</a:t>
            </a:r>
            <a:r>
              <a:rPr lang="zh-CN" altLang="en-US" dirty="0"/>
              <a:t>）：仿微信应用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601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-214425"/>
            <a:ext cx="10515600" cy="1325563"/>
          </a:xfrm>
        </p:spPr>
        <p:txBody>
          <a:bodyPr/>
          <a:lstStyle/>
          <a:p>
            <a:br>
              <a:rPr lang="zh-CN" altLang="en-US" dirty="0"/>
            </a:br>
            <a:r>
              <a:rPr lang="en-US" altLang="zh-CN" dirty="0"/>
              <a:t>14.2.1  </a:t>
            </a:r>
            <a:r>
              <a:rPr lang="zh-CN" altLang="en-US" dirty="0"/>
              <a:t>创建“微信”页面</a:t>
            </a:r>
            <a:r>
              <a:rPr lang="en-US" altLang="zh-CN" dirty="0" err="1"/>
              <a:t>ChatPage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38199" y="1111138"/>
            <a:ext cx="1108763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在</a:t>
            </a:r>
            <a:r>
              <a:rPr lang="en-US" altLang="zh-CN" sz="1200" dirty="0"/>
              <a:t>pages</a:t>
            </a:r>
            <a:r>
              <a:rPr lang="zh-CN" altLang="en-US" sz="1200" dirty="0"/>
              <a:t>下创建</a:t>
            </a:r>
            <a:r>
              <a:rPr lang="en-US" altLang="zh-CN" sz="1200" dirty="0" err="1"/>
              <a:t>ChatPage.ets</a:t>
            </a:r>
            <a:r>
              <a:rPr lang="zh-CN" altLang="en-US" sz="1200" dirty="0"/>
              <a:t>作为“微信”页面。“微信”页面主要分为标题栏及沟通记录列表，因此核心代码也分为这两部分，代码如下：</a:t>
            </a:r>
          </a:p>
          <a:p>
            <a:r>
              <a:rPr lang="en-US" altLang="zh-CN" sz="1200" dirty="0"/>
              <a:t>import {</a:t>
            </a:r>
            <a:r>
              <a:rPr lang="en-US" altLang="zh-CN" sz="1200" dirty="0" err="1"/>
              <a:t>ChatItemStyle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WeChatTitle</a:t>
            </a:r>
            <a:r>
              <a:rPr lang="en-US" altLang="zh-CN" sz="1200" dirty="0"/>
              <a:t>} from '../model/</a:t>
            </a:r>
            <a:r>
              <a:rPr lang="en-US" altLang="zh-CN" sz="1200" dirty="0" err="1"/>
              <a:t>CommonStyle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import {</a:t>
            </a:r>
            <a:r>
              <a:rPr lang="en-US" altLang="zh-CN" sz="1200" dirty="0" err="1"/>
              <a:t>getContactInfo</a:t>
            </a:r>
            <a:r>
              <a:rPr lang="en-US" altLang="zh-CN" sz="1200" dirty="0"/>
              <a:t>} from '../model/</a:t>
            </a:r>
            <a:r>
              <a:rPr lang="en-US" altLang="zh-CN" sz="1200" dirty="0" err="1"/>
              <a:t>WeChatData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import {Person} from '../model/Person'</a:t>
            </a:r>
          </a:p>
          <a:p>
            <a:endParaRPr lang="en-US" altLang="zh-CN" sz="1200" dirty="0"/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ChatPage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private </a:t>
            </a:r>
            <a:r>
              <a:rPr lang="en-US" altLang="zh-CN" sz="1200" dirty="0" err="1"/>
              <a:t>contactList</a:t>
            </a:r>
            <a:r>
              <a:rPr lang="en-US" altLang="zh-CN" sz="1200" dirty="0"/>
              <a:t>: Person[] = </a:t>
            </a:r>
            <a:r>
              <a:rPr lang="en-US" altLang="zh-CN" sz="1200" dirty="0" err="1"/>
              <a:t>getContactInfo</a:t>
            </a:r>
            <a:r>
              <a:rPr lang="en-US" altLang="zh-CN" sz="1200" dirty="0"/>
              <a:t>()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//</a:t>
            </a:r>
            <a:r>
              <a:rPr lang="zh-CN" altLang="en-US" sz="1200" dirty="0"/>
              <a:t>标题</a:t>
            </a:r>
          </a:p>
          <a:p>
            <a:r>
              <a:rPr lang="zh-CN" altLang="en-US" sz="1200" dirty="0"/>
              <a:t>      </a:t>
            </a:r>
            <a:r>
              <a:rPr lang="en-US" altLang="zh-CN" sz="1200" dirty="0" err="1"/>
              <a:t>WeChatTitle</a:t>
            </a:r>
            <a:r>
              <a:rPr lang="en-US" altLang="zh-CN" sz="1200" dirty="0"/>
              <a:t>({ text: "</a:t>
            </a:r>
            <a:r>
              <a:rPr lang="zh-CN" altLang="en-US" sz="1200" dirty="0"/>
              <a:t>微信</a:t>
            </a:r>
            <a:r>
              <a:rPr lang="en-US" altLang="zh-CN" sz="1200" dirty="0"/>
              <a:t>" })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//</a:t>
            </a:r>
            <a:r>
              <a:rPr lang="zh-CN" altLang="en-US" sz="1200" dirty="0"/>
              <a:t>列表</a:t>
            </a:r>
          </a:p>
          <a:p>
            <a:r>
              <a:rPr lang="zh-CN" altLang="en-US" sz="1200" dirty="0"/>
              <a:t>      </a:t>
            </a:r>
            <a:r>
              <a:rPr lang="en-US" altLang="zh-CN" sz="1200" dirty="0"/>
              <a:t>List() {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ForEach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this.contactList</a:t>
            </a:r>
            <a:r>
              <a:rPr lang="en-US" altLang="zh-CN" sz="1200" dirty="0"/>
              <a:t>, item =&gt; {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ListItem</a:t>
            </a:r>
            <a:r>
              <a:rPr lang="en-US" altLang="zh-CN" sz="1200" dirty="0"/>
              <a:t>() {</a:t>
            </a:r>
          </a:p>
          <a:p>
            <a:r>
              <a:rPr lang="en-US" altLang="zh-CN" sz="1200" dirty="0"/>
              <a:t>            </a:t>
            </a:r>
            <a:r>
              <a:rPr lang="en-US" altLang="zh-CN" sz="1200" dirty="0" err="1"/>
              <a:t>ChatItemStyle</a:t>
            </a:r>
            <a:r>
              <a:rPr lang="en-US" altLang="zh-CN" sz="1200" dirty="0"/>
              <a:t>({</a:t>
            </a:r>
          </a:p>
          <a:p>
            <a:r>
              <a:rPr lang="en-US" altLang="zh-CN" sz="1200" dirty="0"/>
              <a:t>              </a:t>
            </a:r>
            <a:r>
              <a:rPr lang="en-US" altLang="zh-CN" sz="1200" dirty="0" err="1"/>
              <a:t>WeChatImage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item.WeChatImage</a:t>
            </a:r>
            <a:r>
              <a:rPr lang="en-US" altLang="zh-CN" sz="1200" dirty="0"/>
              <a:t>,</a:t>
            </a:r>
          </a:p>
          <a:p>
            <a:r>
              <a:rPr lang="en-US" altLang="zh-CN" sz="1200" dirty="0"/>
              <a:t>              </a:t>
            </a:r>
            <a:r>
              <a:rPr lang="en-US" altLang="zh-CN" sz="1200" dirty="0" err="1"/>
              <a:t>WeChatName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item.WeChatName</a:t>
            </a:r>
            <a:r>
              <a:rPr lang="en-US" altLang="zh-CN" sz="1200" dirty="0"/>
              <a:t>,</a:t>
            </a:r>
          </a:p>
          <a:p>
            <a:r>
              <a:rPr lang="en-US" altLang="zh-CN" sz="1200" dirty="0"/>
              <a:t>              </a:t>
            </a:r>
            <a:r>
              <a:rPr lang="en-US" altLang="zh-CN" sz="1200" dirty="0" err="1"/>
              <a:t>ChatInfo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item.ChatInfo</a:t>
            </a:r>
            <a:r>
              <a:rPr lang="en-US" altLang="zh-CN" sz="1200" dirty="0"/>
              <a:t>,</a:t>
            </a:r>
          </a:p>
          <a:p>
            <a:r>
              <a:rPr lang="en-US" altLang="zh-CN" sz="1200" dirty="0"/>
              <a:t>              time: </a:t>
            </a:r>
            <a:r>
              <a:rPr lang="en-US" altLang="zh-CN" sz="1200" dirty="0" err="1"/>
              <a:t>item.time</a:t>
            </a:r>
            <a:endParaRPr lang="en-US" altLang="zh-CN" sz="1200" dirty="0"/>
          </a:p>
          <a:p>
            <a:r>
              <a:rPr lang="en-US" altLang="zh-CN" sz="1200" dirty="0"/>
              <a:t>            })</a:t>
            </a:r>
          </a:p>
          <a:p>
            <a:r>
              <a:rPr lang="en-US" altLang="zh-CN" sz="1200" dirty="0"/>
              <a:t>          }</a:t>
            </a:r>
          </a:p>
          <a:p>
            <a:r>
              <a:rPr lang="en-US" altLang="zh-CN" sz="1200" dirty="0"/>
              <a:t>        }, item =&gt; </a:t>
            </a:r>
            <a:r>
              <a:rPr lang="en-US" altLang="zh-CN" sz="1200" dirty="0" err="1"/>
              <a:t>item.id.toString</a:t>
            </a:r>
            <a:r>
              <a:rPr lang="en-US" altLang="zh-CN" sz="1200" dirty="0"/>
              <a:t>())</a:t>
            </a:r>
          </a:p>
          <a:p>
            <a:r>
              <a:rPr lang="en-US" altLang="zh-CN" sz="1200" dirty="0"/>
              <a:t>      }</a:t>
            </a:r>
          </a:p>
          <a:p>
            <a:r>
              <a:rPr lang="en-US" altLang="zh-CN" sz="1200" dirty="0"/>
              <a:t>      .height('100%')</a:t>
            </a:r>
          </a:p>
          <a:p>
            <a:r>
              <a:rPr lang="en-US" altLang="zh-CN" sz="1200" dirty="0"/>
              <a:t>      .width('100%')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16858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-214425"/>
            <a:ext cx="10515600" cy="1325563"/>
          </a:xfrm>
        </p:spPr>
        <p:txBody>
          <a:bodyPr/>
          <a:lstStyle/>
          <a:p>
            <a:br>
              <a:rPr lang="zh-CN" altLang="en-US" dirty="0"/>
            </a:br>
            <a:r>
              <a:rPr lang="en-US" altLang="zh-CN" dirty="0"/>
              <a:t>14.2.2  </a:t>
            </a:r>
            <a:r>
              <a:rPr lang="zh-CN" altLang="en-US" dirty="0"/>
              <a:t>定义联系人</a:t>
            </a:r>
            <a:r>
              <a:rPr lang="en-US" altLang="zh-CN" dirty="0"/>
              <a:t>Person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38199" y="1510383"/>
            <a:ext cx="110876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联系人用</a:t>
            </a:r>
            <a:r>
              <a:rPr lang="en-US" altLang="zh-CN" sz="1200" dirty="0"/>
              <a:t>Person</a:t>
            </a:r>
            <a:r>
              <a:rPr lang="zh-CN" altLang="en-US" sz="1200" dirty="0"/>
              <a:t>类来表示。在</a:t>
            </a:r>
            <a:r>
              <a:rPr lang="en-US" altLang="zh-CN" sz="1200" dirty="0" err="1"/>
              <a:t>ets</a:t>
            </a:r>
            <a:r>
              <a:rPr lang="zh-CN" altLang="en-US" sz="1200" dirty="0"/>
              <a:t>目录下创建</a:t>
            </a:r>
            <a:r>
              <a:rPr lang="en-US" altLang="zh-CN" sz="1200" dirty="0"/>
              <a:t>model</a:t>
            </a:r>
            <a:r>
              <a:rPr lang="zh-CN" altLang="en-US" sz="1200" dirty="0"/>
              <a:t>目录，并在</a:t>
            </a:r>
            <a:r>
              <a:rPr lang="en-US" altLang="zh-CN" sz="1200" dirty="0"/>
              <a:t>model</a:t>
            </a:r>
            <a:r>
              <a:rPr lang="zh-CN" altLang="en-US" sz="1200" dirty="0"/>
              <a:t>目录下创建</a:t>
            </a:r>
            <a:r>
              <a:rPr lang="en-US" altLang="zh-CN" sz="1200" dirty="0" err="1"/>
              <a:t>Person.ets</a:t>
            </a:r>
            <a:r>
              <a:rPr lang="zh-CN" altLang="en-US" sz="1200" dirty="0"/>
              <a:t>，代码如下：</a:t>
            </a:r>
          </a:p>
          <a:p>
            <a:r>
              <a:rPr lang="en-US" altLang="zh-CN" sz="1200" dirty="0"/>
              <a:t>let </a:t>
            </a:r>
            <a:r>
              <a:rPr lang="en-US" altLang="zh-CN" sz="1200" dirty="0" err="1"/>
              <a:t>personId</a:t>
            </a:r>
            <a:r>
              <a:rPr lang="en-US" altLang="zh-CN" sz="1200" dirty="0"/>
              <a:t> = 0;</a:t>
            </a:r>
          </a:p>
          <a:p>
            <a:endParaRPr lang="en-US" altLang="zh-CN" sz="1200" dirty="0"/>
          </a:p>
          <a:p>
            <a:r>
              <a:rPr lang="en-US" altLang="zh-CN" sz="1200" dirty="0"/>
              <a:t>export class Person {</a:t>
            </a:r>
          </a:p>
          <a:p>
            <a:r>
              <a:rPr lang="en-US" altLang="zh-CN" sz="1200" dirty="0"/>
              <a:t>  id: string;</a:t>
            </a:r>
          </a:p>
          <a:p>
            <a:r>
              <a:rPr lang="en-US" altLang="zh-CN" sz="1200" dirty="0"/>
              <a:t>  </a:t>
            </a:r>
            <a:r>
              <a:rPr lang="en-US" altLang="zh-CN" sz="1200" dirty="0" err="1"/>
              <a:t>WeChatImage</a:t>
            </a:r>
            <a:r>
              <a:rPr lang="en-US" altLang="zh-CN" sz="1200" dirty="0"/>
              <a:t>: string;</a:t>
            </a:r>
          </a:p>
          <a:p>
            <a:r>
              <a:rPr lang="en-US" altLang="zh-CN" sz="1200" dirty="0"/>
              <a:t>  </a:t>
            </a:r>
            <a:r>
              <a:rPr lang="en-US" altLang="zh-CN" sz="1200" dirty="0" err="1"/>
              <a:t>WeChatName</a:t>
            </a:r>
            <a:r>
              <a:rPr lang="en-US" altLang="zh-CN" sz="1200" dirty="0"/>
              <a:t>: string;</a:t>
            </a:r>
          </a:p>
          <a:p>
            <a:r>
              <a:rPr lang="en-US" altLang="zh-CN" sz="1200" dirty="0"/>
              <a:t>  </a:t>
            </a:r>
            <a:r>
              <a:rPr lang="en-US" altLang="zh-CN" sz="1200" dirty="0" err="1"/>
              <a:t>ChatInfo</a:t>
            </a:r>
            <a:r>
              <a:rPr lang="en-US" altLang="zh-CN" sz="1200" dirty="0"/>
              <a:t>: string;</a:t>
            </a:r>
          </a:p>
          <a:p>
            <a:r>
              <a:rPr lang="en-US" altLang="zh-CN" sz="1200" dirty="0"/>
              <a:t>  time: string;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constructor(</a:t>
            </a:r>
            <a:r>
              <a:rPr lang="en-US" altLang="zh-CN" sz="1200" dirty="0" err="1"/>
              <a:t>WeChatImage</a:t>
            </a:r>
            <a:r>
              <a:rPr lang="en-US" altLang="zh-CN" sz="1200" dirty="0"/>
              <a:t>: string, </a:t>
            </a:r>
            <a:r>
              <a:rPr lang="en-US" altLang="zh-CN" sz="1200" dirty="0" err="1"/>
              <a:t>WeChatName</a:t>
            </a:r>
            <a:r>
              <a:rPr lang="en-US" altLang="zh-CN" sz="1200" dirty="0"/>
              <a:t>: string, </a:t>
            </a:r>
            <a:r>
              <a:rPr lang="en-US" altLang="zh-CN" sz="1200" dirty="0" err="1"/>
              <a:t>ChatInfo</a:t>
            </a:r>
            <a:r>
              <a:rPr lang="en-US" altLang="zh-CN" sz="1200" dirty="0"/>
              <a:t>: string, </a:t>
            </a:r>
          </a:p>
          <a:p>
            <a:endParaRPr lang="en-US" altLang="zh-CN" sz="1200" dirty="0"/>
          </a:p>
          <a:p>
            <a:r>
              <a:rPr lang="en-US" altLang="zh-CN" sz="1200" dirty="0"/>
              <a:t>time: string) {</a:t>
            </a:r>
          </a:p>
          <a:p>
            <a:r>
              <a:rPr lang="en-US" altLang="zh-CN" sz="1200" dirty="0"/>
              <a:t>    this.id = '${</a:t>
            </a:r>
            <a:r>
              <a:rPr lang="en-US" altLang="zh-CN" sz="1200" dirty="0" err="1"/>
              <a:t>personId</a:t>
            </a:r>
            <a:r>
              <a:rPr lang="en-US" altLang="zh-CN" sz="1200" dirty="0"/>
              <a:t>++}'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this.WeChatImage</a:t>
            </a:r>
            <a:r>
              <a:rPr lang="en-US" altLang="zh-CN" sz="1200" dirty="0"/>
              <a:t> = </a:t>
            </a:r>
            <a:r>
              <a:rPr lang="en-US" altLang="zh-CN" sz="1200" dirty="0" err="1"/>
              <a:t>WeChatImage</a:t>
            </a:r>
            <a:r>
              <a:rPr lang="en-US" altLang="zh-CN" sz="1200" dirty="0"/>
              <a:t>;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this.WeChatName</a:t>
            </a:r>
            <a:r>
              <a:rPr lang="en-US" altLang="zh-CN" sz="1200" dirty="0"/>
              <a:t> = </a:t>
            </a:r>
            <a:r>
              <a:rPr lang="en-US" altLang="zh-CN" sz="1200" dirty="0" err="1"/>
              <a:t>WeChatName</a:t>
            </a:r>
            <a:r>
              <a:rPr lang="en-US" altLang="zh-CN" sz="1200" dirty="0"/>
              <a:t>;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this.ChatInfo</a:t>
            </a:r>
            <a:r>
              <a:rPr lang="en-US" altLang="zh-CN" sz="1200" dirty="0"/>
              <a:t> = </a:t>
            </a:r>
            <a:r>
              <a:rPr lang="en-US" altLang="zh-CN" sz="1200" dirty="0" err="1"/>
              <a:t>ChatInfo</a:t>
            </a:r>
            <a:r>
              <a:rPr lang="en-US" altLang="zh-CN" sz="1200" dirty="0"/>
              <a:t>;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this.time</a:t>
            </a:r>
            <a:r>
              <a:rPr lang="en-US" altLang="zh-CN" sz="1200" dirty="0"/>
              <a:t> = time;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  <a:p>
            <a:r>
              <a:rPr lang="en-US" altLang="zh-CN" sz="1200" dirty="0"/>
              <a:t>Person</a:t>
            </a:r>
            <a:r>
              <a:rPr lang="zh-CN" altLang="en-US" sz="1200" dirty="0"/>
              <a:t>内包含头像、名称、聊天记录以及时间等信息。</a:t>
            </a:r>
          </a:p>
        </p:txBody>
      </p:sp>
    </p:spTree>
    <p:extLst>
      <p:ext uri="{BB962C8B-B14F-4D97-AF65-F5344CB8AC3E}">
        <p14:creationId xmlns:p14="http://schemas.microsoft.com/office/powerpoint/2010/main" val="1651093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-214425"/>
            <a:ext cx="10515600" cy="1325563"/>
          </a:xfrm>
        </p:spPr>
        <p:txBody>
          <a:bodyPr/>
          <a:lstStyle/>
          <a:p>
            <a:br>
              <a:rPr lang="zh-CN" altLang="en-US" dirty="0"/>
            </a:br>
            <a:r>
              <a:rPr lang="en-US" altLang="zh-CN" dirty="0"/>
              <a:t>14.2.3  </a:t>
            </a:r>
            <a:r>
              <a:rPr lang="zh-CN" altLang="en-US" dirty="0"/>
              <a:t>定义联系人数据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8200" y="1510383"/>
            <a:ext cx="48156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在</a:t>
            </a:r>
            <a:r>
              <a:rPr lang="en-US" altLang="zh-CN" sz="1200" dirty="0"/>
              <a:t>model</a:t>
            </a:r>
            <a:r>
              <a:rPr lang="zh-CN" altLang="en-US" sz="1200" dirty="0"/>
              <a:t>目录下创建</a:t>
            </a:r>
            <a:r>
              <a:rPr lang="en-US" altLang="zh-CN" sz="1200" dirty="0" err="1"/>
              <a:t>WeChatData.ets</a:t>
            </a:r>
            <a:r>
              <a:rPr lang="zh-CN" altLang="en-US" sz="1200" dirty="0"/>
              <a:t>作为联系人数据，代码如下：</a:t>
            </a:r>
          </a:p>
          <a:p>
            <a:r>
              <a:rPr lang="en-US" altLang="zh-CN" sz="1200" dirty="0"/>
              <a:t>import {Person} from './Person'</a:t>
            </a:r>
          </a:p>
          <a:p>
            <a:endParaRPr lang="en-US" altLang="zh-CN" sz="1200" dirty="0"/>
          </a:p>
          <a:p>
            <a:r>
              <a:rPr lang="en-US" altLang="zh-CN" sz="1200" dirty="0" err="1"/>
              <a:t>const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ContactInfo</a:t>
            </a:r>
            <a:r>
              <a:rPr lang="en-US" altLang="zh-CN" sz="1200" dirty="0"/>
              <a:t>: any[] = [</a:t>
            </a:r>
          </a:p>
          <a:p>
            <a:r>
              <a:rPr lang="en-US" altLang="zh-CN" sz="1200" dirty="0"/>
              <a:t>  {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WeChatImage</a:t>
            </a:r>
            <a:r>
              <a:rPr lang="en-US" altLang="zh-CN" sz="1200" dirty="0"/>
              <a:t>": "person (1).jpg",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WeChatName</a:t>
            </a:r>
            <a:r>
              <a:rPr lang="en-US" altLang="zh-CN" sz="1200" dirty="0"/>
              <a:t>": "</a:t>
            </a:r>
            <a:r>
              <a:rPr lang="zh-CN" altLang="en-US" sz="1200" dirty="0"/>
              <a:t>枫</a:t>
            </a:r>
            <a:r>
              <a:rPr lang="en-US" altLang="zh-CN" sz="1200" dirty="0"/>
              <a:t>",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ChatInfo</a:t>
            </a:r>
            <a:r>
              <a:rPr lang="en-US" altLang="zh-CN" sz="1200" dirty="0"/>
              <a:t>": "</a:t>
            </a:r>
            <a:r>
              <a:rPr lang="zh-CN" altLang="en-US" sz="1200" dirty="0"/>
              <a:t>缓缓飘落的枫叶像思念，我点燃烛光温暖岁末的秋天</a:t>
            </a:r>
            <a:r>
              <a:rPr lang="en-US" altLang="zh-CN" sz="1200" dirty="0"/>
              <a:t>",</a:t>
            </a:r>
          </a:p>
          <a:p>
            <a:r>
              <a:rPr lang="en-US" altLang="zh-CN" sz="1200" dirty="0"/>
              <a:t>    "time": "18:30"</a:t>
            </a:r>
          </a:p>
          <a:p>
            <a:r>
              <a:rPr lang="en-US" altLang="zh-CN" sz="1200" dirty="0"/>
              <a:t>  },</a:t>
            </a:r>
          </a:p>
          <a:p>
            <a:r>
              <a:rPr lang="en-US" altLang="zh-CN" sz="1200" dirty="0"/>
              <a:t>  {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WeChatImage</a:t>
            </a:r>
            <a:r>
              <a:rPr lang="en-US" altLang="zh-CN" sz="1200" dirty="0"/>
              <a:t>": "person (2).jpg",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WeChatName</a:t>
            </a:r>
            <a:r>
              <a:rPr lang="en-US" altLang="zh-CN" sz="1200" dirty="0"/>
              <a:t>": "</a:t>
            </a:r>
            <a:r>
              <a:rPr lang="zh-CN" altLang="en-US" sz="1200" dirty="0"/>
              <a:t>珊瑚海</a:t>
            </a:r>
            <a:r>
              <a:rPr lang="en-US" altLang="zh-CN" sz="1200" dirty="0"/>
              <a:t>",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ChatInfo</a:t>
            </a:r>
            <a:r>
              <a:rPr lang="en-US" altLang="zh-CN" sz="1200" dirty="0"/>
              <a:t>": "</a:t>
            </a:r>
            <a:r>
              <a:rPr lang="zh-CN" altLang="en-US" sz="1200" dirty="0"/>
              <a:t>转身离开，分手说不出来</a:t>
            </a:r>
            <a:r>
              <a:rPr lang="en-US" altLang="zh-CN" sz="1200" dirty="0"/>
              <a:t>",</a:t>
            </a:r>
          </a:p>
          <a:p>
            <a:r>
              <a:rPr lang="en-US" altLang="zh-CN" sz="1200" dirty="0"/>
              <a:t>    "time": "17:29"</a:t>
            </a:r>
          </a:p>
          <a:p>
            <a:r>
              <a:rPr lang="en-US" altLang="zh-CN" sz="1200" dirty="0"/>
              <a:t>  },</a:t>
            </a:r>
          </a:p>
          <a:p>
            <a:r>
              <a:rPr lang="en-US" altLang="zh-CN" sz="1200" dirty="0"/>
              <a:t>  {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WeChatImage</a:t>
            </a:r>
            <a:r>
              <a:rPr lang="en-US" altLang="zh-CN" sz="1200" dirty="0"/>
              <a:t>": "person (3).jpg",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WeChatName</a:t>
            </a:r>
            <a:r>
              <a:rPr lang="en-US" altLang="zh-CN" sz="1200" dirty="0"/>
              <a:t>": "</a:t>
            </a:r>
            <a:r>
              <a:rPr lang="zh-CN" altLang="en-US" sz="1200" dirty="0"/>
              <a:t>听妈妈的话</a:t>
            </a:r>
            <a:r>
              <a:rPr lang="en-US" altLang="zh-CN" sz="1200" dirty="0"/>
              <a:t>",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ChatInfo</a:t>
            </a:r>
            <a:r>
              <a:rPr lang="en-US" altLang="zh-CN" sz="1200" dirty="0"/>
              <a:t>": "</a:t>
            </a:r>
            <a:r>
              <a:rPr lang="zh-CN" altLang="en-US" sz="1200" dirty="0"/>
              <a:t>听妈妈的话别让她受伤，想快快长大才能保护她</a:t>
            </a:r>
            <a:r>
              <a:rPr lang="en-US" altLang="zh-CN" sz="1200" dirty="0"/>
              <a:t>",</a:t>
            </a:r>
          </a:p>
          <a:p>
            <a:r>
              <a:rPr lang="en-US" altLang="zh-CN" sz="1200" dirty="0"/>
              <a:t>    "time": "17:28"</a:t>
            </a:r>
          </a:p>
          <a:p>
            <a:r>
              <a:rPr lang="en-US" altLang="zh-CN" sz="1200" dirty="0"/>
              <a:t>  },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98972" y="1510383"/>
            <a:ext cx="48156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//</a:t>
            </a:r>
            <a:r>
              <a:rPr lang="zh-CN" altLang="en-US" sz="1200" dirty="0"/>
              <a:t>为了节约篇幅，此处省略部分数据</a:t>
            </a:r>
          </a:p>
          <a:p>
            <a:r>
              <a:rPr lang="zh-CN" altLang="en-US" sz="1200" dirty="0"/>
              <a:t>  </a:t>
            </a:r>
            <a:r>
              <a:rPr lang="en-US" altLang="zh-CN" sz="1200" dirty="0"/>
              <a:t>{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WeChatImage</a:t>
            </a:r>
            <a:r>
              <a:rPr lang="en-US" altLang="zh-CN" sz="1200" dirty="0"/>
              <a:t>": "person (15).jpg",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WeChatName</a:t>
            </a:r>
            <a:r>
              <a:rPr lang="en-US" altLang="zh-CN" sz="1200" dirty="0"/>
              <a:t>": "</a:t>
            </a:r>
            <a:r>
              <a:rPr lang="zh-CN" altLang="en-US" sz="1200" dirty="0"/>
              <a:t>一路向北</a:t>
            </a:r>
            <a:r>
              <a:rPr lang="en-US" altLang="zh-CN" sz="1200" dirty="0"/>
              <a:t>",</a:t>
            </a:r>
          </a:p>
          <a:p>
            <a:r>
              <a:rPr lang="en-US" altLang="zh-CN" sz="1200" dirty="0"/>
              <a:t>    "</a:t>
            </a:r>
            <a:r>
              <a:rPr lang="en-US" altLang="zh-CN" sz="1200" dirty="0" err="1"/>
              <a:t>ChatInfo</a:t>
            </a:r>
            <a:r>
              <a:rPr lang="en-US" altLang="zh-CN" sz="1200" dirty="0"/>
              <a:t>": "</a:t>
            </a:r>
            <a:r>
              <a:rPr lang="zh-CN" altLang="en-US" sz="1200" dirty="0"/>
              <a:t>我一路向北，离开有你的季节</a:t>
            </a:r>
            <a:r>
              <a:rPr lang="en-US" altLang="zh-CN" sz="1200" dirty="0"/>
              <a:t>",</a:t>
            </a:r>
          </a:p>
          <a:p>
            <a:r>
              <a:rPr lang="en-US" altLang="zh-CN" sz="1200" dirty="0"/>
              <a:t>    "time": "10:16"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]</a:t>
            </a:r>
          </a:p>
          <a:p>
            <a:endParaRPr lang="en-US" altLang="zh-CN" sz="1200" dirty="0"/>
          </a:p>
          <a:p>
            <a:r>
              <a:rPr lang="en-US" altLang="zh-CN" sz="1200" dirty="0"/>
              <a:t>export function </a:t>
            </a:r>
            <a:r>
              <a:rPr lang="en-US" altLang="zh-CN" sz="1200" dirty="0" err="1"/>
              <a:t>getContactInfo</a:t>
            </a:r>
            <a:r>
              <a:rPr lang="en-US" altLang="zh-CN" sz="1200" dirty="0"/>
              <a:t>(): Array&lt;Person&gt; {</a:t>
            </a:r>
          </a:p>
          <a:p>
            <a:r>
              <a:rPr lang="en-US" altLang="zh-CN" sz="1200" dirty="0"/>
              <a:t>  let </a:t>
            </a:r>
            <a:r>
              <a:rPr lang="en-US" altLang="zh-CN" sz="1200" dirty="0" err="1"/>
              <a:t>contactList</a:t>
            </a:r>
            <a:r>
              <a:rPr lang="en-US" altLang="zh-CN" sz="1200" dirty="0"/>
              <a:t>: Array&lt;Person&gt; = []</a:t>
            </a:r>
          </a:p>
          <a:p>
            <a:r>
              <a:rPr lang="en-US" altLang="zh-CN" sz="1200" dirty="0"/>
              <a:t>  </a:t>
            </a:r>
            <a:r>
              <a:rPr lang="en-US" altLang="zh-CN" sz="1200" dirty="0" err="1"/>
              <a:t>ContactInfo.forEach</a:t>
            </a:r>
            <a:r>
              <a:rPr lang="en-US" altLang="zh-CN" sz="1200" dirty="0"/>
              <a:t>(item =&gt; {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contactList.push</a:t>
            </a:r>
            <a:r>
              <a:rPr lang="en-US" altLang="zh-CN" sz="1200" dirty="0"/>
              <a:t>(new Person(</a:t>
            </a:r>
            <a:r>
              <a:rPr lang="en-US" altLang="zh-CN" sz="1200" dirty="0" err="1"/>
              <a:t>item.WeChatImage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item.WeChatName</a:t>
            </a:r>
            <a:r>
              <a:rPr lang="en-US" altLang="zh-CN" sz="1200" dirty="0"/>
              <a:t>, </a:t>
            </a:r>
          </a:p>
          <a:p>
            <a:endParaRPr lang="en-US" altLang="zh-CN" sz="1200" dirty="0"/>
          </a:p>
          <a:p>
            <a:r>
              <a:rPr lang="en-US" altLang="zh-CN" sz="1200" dirty="0" err="1"/>
              <a:t>item.ChatInfo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item.time</a:t>
            </a:r>
            <a:r>
              <a:rPr lang="en-US" altLang="zh-CN" sz="1200" dirty="0"/>
              <a:t>))</a:t>
            </a:r>
          </a:p>
          <a:p>
            <a:r>
              <a:rPr lang="en-US" altLang="zh-CN" sz="1200" dirty="0"/>
              <a:t>  })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return </a:t>
            </a:r>
            <a:r>
              <a:rPr lang="en-US" altLang="zh-CN" sz="1200" dirty="0" err="1"/>
              <a:t>contactList</a:t>
            </a:r>
            <a:r>
              <a:rPr lang="en-US" altLang="zh-CN" sz="1200" dirty="0"/>
              <a:t>;</a:t>
            </a:r>
          </a:p>
          <a:p>
            <a:r>
              <a:rPr lang="en-US" altLang="zh-CN" sz="1200" dirty="0"/>
              <a:t>}</a:t>
            </a:r>
          </a:p>
          <a:p>
            <a:endParaRPr lang="en-US" altLang="zh-CN" sz="1200" dirty="0"/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const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WeChatColor:string</a:t>
            </a:r>
            <a:r>
              <a:rPr lang="en-US" altLang="zh-CN" sz="1200" dirty="0"/>
              <a:t> = "#</a:t>
            </a:r>
            <a:r>
              <a:rPr lang="en-US" altLang="zh-CN" sz="1200" dirty="0" err="1"/>
              <a:t>ededed</a:t>
            </a:r>
            <a:r>
              <a:rPr lang="en-US" altLang="zh-CN" sz="1200" dirty="0"/>
              <a:t>"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36612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-214425"/>
            <a:ext cx="10515600" cy="1325563"/>
          </a:xfrm>
        </p:spPr>
        <p:txBody>
          <a:bodyPr/>
          <a:lstStyle/>
          <a:p>
            <a:br>
              <a:rPr lang="zh-CN" altLang="en-US" dirty="0"/>
            </a:br>
            <a:r>
              <a:rPr lang="en-US" altLang="zh-CN" dirty="0"/>
              <a:t>14.2.4  </a:t>
            </a:r>
            <a:r>
              <a:rPr lang="zh-CN" altLang="en-US" dirty="0"/>
              <a:t>定义样式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8199" y="1111138"/>
            <a:ext cx="481562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在</a:t>
            </a:r>
            <a:r>
              <a:rPr lang="en-US" altLang="zh-CN" sz="1200" dirty="0"/>
              <a:t>model</a:t>
            </a:r>
            <a:r>
              <a:rPr lang="zh-CN" altLang="en-US" sz="1200" dirty="0"/>
              <a:t>目录下创建</a:t>
            </a:r>
            <a:r>
              <a:rPr lang="en-US" altLang="zh-CN" sz="1200" dirty="0" err="1"/>
              <a:t>CommonStyle.ets</a:t>
            </a:r>
            <a:r>
              <a:rPr lang="zh-CN" altLang="en-US" sz="1200" dirty="0"/>
              <a:t>作为样式类。在该类中定义标题的样式，代码如下</a:t>
            </a:r>
          </a:p>
          <a:p>
            <a:endParaRPr lang="zh-CN" altLang="en-US" sz="1200" dirty="0"/>
          </a:p>
          <a:p>
            <a:r>
              <a:rPr lang="zh-CN" altLang="en-US" sz="1200" dirty="0"/>
              <a:t>：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WeChatTitle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private text: string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Flex({ </a:t>
            </a:r>
            <a:r>
              <a:rPr lang="en-US" altLang="zh-CN" sz="1200" dirty="0" err="1"/>
              <a:t>alignItems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ItemAlign.Center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justifyContent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FlexAlign.Center</a:t>
            </a:r>
            <a:r>
              <a:rPr lang="en-US" altLang="zh-CN" sz="1200" dirty="0"/>
              <a:t> }) </a:t>
            </a:r>
          </a:p>
          <a:p>
            <a:endParaRPr lang="en-US" altLang="zh-CN" sz="1200" dirty="0"/>
          </a:p>
          <a:p>
            <a:r>
              <a:rPr lang="en-US" altLang="zh-CN" sz="1200" dirty="0"/>
              <a:t>{</a:t>
            </a:r>
          </a:p>
          <a:p>
            <a:r>
              <a:rPr lang="en-US" altLang="zh-CN" sz="1200" dirty="0"/>
              <a:t>      Text(</a:t>
            </a:r>
            <a:r>
              <a:rPr lang="en-US" altLang="zh-CN" sz="1200" dirty="0" err="1"/>
              <a:t>this.text</a:t>
            </a:r>
            <a:r>
              <a:rPr lang="en-US" altLang="zh-CN" sz="1200" dirty="0"/>
              <a:t>).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('18fp').padding('20px')</a:t>
            </a:r>
          </a:p>
          <a:p>
            <a:r>
              <a:rPr lang="en-US" altLang="zh-CN" sz="1200" dirty="0"/>
              <a:t>    }.height('120px').</a:t>
            </a:r>
            <a:r>
              <a:rPr lang="en-US" altLang="zh-CN" sz="1200" dirty="0" err="1"/>
              <a:t>backgroundColor</a:t>
            </a:r>
            <a:r>
              <a:rPr lang="en-US" altLang="zh-CN" sz="1200" dirty="0"/>
              <a:t>(</a:t>
            </a:r>
            <a:r>
              <a:rPr lang="en-US" altLang="zh-CN" sz="1200" dirty="0" err="1"/>
              <a:t>WeChatColor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  <a:p>
            <a:r>
              <a:rPr lang="zh-CN" altLang="en-US" sz="1200" dirty="0"/>
              <a:t>在</a:t>
            </a:r>
            <a:r>
              <a:rPr lang="en-US" altLang="zh-CN" sz="1200" dirty="0" err="1"/>
              <a:t>CommonStyle</a:t>
            </a:r>
            <a:r>
              <a:rPr lang="zh-CN" altLang="en-US" sz="1200" dirty="0"/>
              <a:t>中定义沟通记录的样式，代码如下：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ChatItemStyle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</a:t>
            </a:r>
            <a:r>
              <a:rPr lang="en-US" altLang="zh-CN" sz="1200" dirty="0" err="1"/>
              <a:t>WeChatImage</a:t>
            </a:r>
            <a:r>
              <a:rPr lang="en-US" altLang="zh-CN" sz="1200" dirty="0"/>
              <a:t>: string;</a:t>
            </a:r>
          </a:p>
          <a:p>
            <a:r>
              <a:rPr lang="en-US" altLang="zh-CN" sz="1200" dirty="0"/>
              <a:t>  </a:t>
            </a:r>
            <a:r>
              <a:rPr lang="en-US" altLang="zh-CN" sz="1200" dirty="0" err="1"/>
              <a:t>WeChatName</a:t>
            </a:r>
            <a:r>
              <a:rPr lang="en-US" altLang="zh-CN" sz="1200" dirty="0"/>
              <a:t>: string;</a:t>
            </a:r>
          </a:p>
          <a:p>
            <a:r>
              <a:rPr lang="en-US" altLang="zh-CN" sz="1200" dirty="0"/>
              <a:t>  </a:t>
            </a:r>
            <a:r>
              <a:rPr lang="en-US" altLang="zh-CN" sz="1200" dirty="0" err="1"/>
              <a:t>ChatInfo</a:t>
            </a:r>
            <a:r>
              <a:rPr lang="en-US" altLang="zh-CN" sz="1200" dirty="0"/>
              <a:t>: string;</a:t>
            </a:r>
          </a:p>
          <a:p>
            <a:r>
              <a:rPr lang="en-US" altLang="zh-CN" sz="1200" dirty="0"/>
              <a:t>  time: string;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Flex({ </a:t>
            </a:r>
            <a:r>
              <a:rPr lang="en-US" altLang="zh-CN" sz="1200" dirty="0" err="1"/>
              <a:t>alignItems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ItemAlign.Center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justifyContent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FlexAlign.Start</a:t>
            </a:r>
            <a:r>
              <a:rPr lang="en-US" altLang="zh-CN" sz="1200" dirty="0"/>
              <a:t> }) </a:t>
            </a:r>
          </a:p>
          <a:p>
            <a:endParaRPr lang="en-US" altLang="zh-CN" sz="1200" dirty="0"/>
          </a:p>
          <a:p>
            <a:r>
              <a:rPr lang="en-US" altLang="zh-CN" sz="1200" dirty="0"/>
              <a:t>{</a:t>
            </a:r>
          </a:p>
          <a:p>
            <a:r>
              <a:rPr lang="en-US" altLang="zh-CN" sz="1200" dirty="0"/>
              <a:t>        Image($</a:t>
            </a:r>
            <a:r>
              <a:rPr lang="en-US" altLang="zh-CN" sz="1200" dirty="0" err="1"/>
              <a:t>rawfile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this.WeChatImage</a:t>
            </a:r>
            <a:r>
              <a:rPr lang="en-US" altLang="zh-CN" sz="1200" dirty="0"/>
              <a:t>)).width('120px').height</a:t>
            </a:r>
          </a:p>
          <a:p>
            <a:endParaRPr lang="en-US" altLang="zh-CN" sz="1200" dirty="0"/>
          </a:p>
          <a:p>
            <a:r>
              <a:rPr lang="en-US" altLang="zh-CN" sz="1200" dirty="0"/>
              <a:t>('120px').margin({ left: '50px', right: "50px" })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95999" y="261132"/>
            <a:ext cx="481562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 Column() {</a:t>
            </a:r>
          </a:p>
          <a:p>
            <a:r>
              <a:rPr lang="en-US" altLang="zh-CN" sz="1200" dirty="0"/>
              <a:t>          Text(</a:t>
            </a:r>
            <a:r>
              <a:rPr lang="en-US" altLang="zh-CN" sz="1200" dirty="0" err="1"/>
              <a:t>this.WeChatName</a:t>
            </a:r>
            <a:r>
              <a:rPr lang="en-US" altLang="zh-CN" sz="1200" dirty="0"/>
              <a:t>).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('16fp')</a:t>
            </a:r>
          </a:p>
          <a:p>
            <a:r>
              <a:rPr lang="en-US" altLang="zh-CN" sz="1200" dirty="0"/>
              <a:t>          Text(</a:t>
            </a:r>
            <a:r>
              <a:rPr lang="en-US" altLang="zh-CN" sz="1200" dirty="0" err="1"/>
              <a:t>this.ChatInfo</a:t>
            </a:r>
            <a:r>
              <a:rPr lang="en-US" altLang="zh-CN" sz="1200" dirty="0"/>
              <a:t>).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('12fp').width('620px').</a:t>
            </a:r>
            <a:r>
              <a:rPr lang="en-US" altLang="zh-CN" sz="1200" dirty="0" err="1"/>
              <a:t>fontColor</a:t>
            </a:r>
            <a:endParaRPr lang="en-US" altLang="zh-CN" sz="1200" dirty="0"/>
          </a:p>
          <a:p>
            <a:endParaRPr lang="en-US" altLang="zh-CN" sz="1200" dirty="0"/>
          </a:p>
          <a:p>
            <a:r>
              <a:rPr lang="en-US" altLang="zh-CN" sz="1200" dirty="0"/>
              <a:t>("#c2bec2").</a:t>
            </a:r>
            <a:r>
              <a:rPr lang="en-US" altLang="zh-CN" sz="1200" dirty="0" err="1"/>
              <a:t>maxLines</a:t>
            </a:r>
            <a:r>
              <a:rPr lang="en-US" altLang="zh-CN" sz="1200" dirty="0"/>
              <a:t>(1)</a:t>
            </a:r>
          </a:p>
          <a:p>
            <a:r>
              <a:rPr lang="en-US" altLang="zh-CN" sz="1200" dirty="0"/>
              <a:t>        }.</a:t>
            </a:r>
            <a:r>
              <a:rPr lang="en-US" altLang="zh-CN" sz="1200" dirty="0" err="1"/>
              <a:t>alignItems</a:t>
            </a:r>
            <a:r>
              <a:rPr lang="en-US" altLang="zh-CN" sz="1200" dirty="0"/>
              <a:t>(</a:t>
            </a:r>
            <a:r>
              <a:rPr lang="en-US" altLang="zh-CN" sz="1200" dirty="0" err="1"/>
              <a:t>HorizontalAlign.Start</a:t>
            </a:r>
            <a:r>
              <a:rPr lang="en-US" altLang="zh-CN" sz="1200" dirty="0"/>
              <a:t>).</a:t>
            </a:r>
            <a:r>
              <a:rPr lang="en-US" altLang="zh-CN" sz="1200" dirty="0" err="1"/>
              <a:t>flexGrow</a:t>
            </a:r>
            <a:r>
              <a:rPr lang="en-US" altLang="zh-CN" sz="1200" dirty="0"/>
              <a:t>(1)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  Text(</a:t>
            </a:r>
            <a:r>
              <a:rPr lang="en-US" altLang="zh-CN" sz="1200" dirty="0" err="1"/>
              <a:t>this.time</a:t>
            </a:r>
            <a:r>
              <a:rPr lang="en-US" altLang="zh-CN" sz="1200" dirty="0"/>
              <a:t>).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('12fp')</a:t>
            </a:r>
          </a:p>
          <a:p>
            <a:r>
              <a:rPr lang="en-US" altLang="zh-CN" sz="1200" dirty="0"/>
              <a:t>          .margin({ right: "50px" }).</a:t>
            </a:r>
            <a:r>
              <a:rPr lang="en-US" altLang="zh-CN" sz="1200" dirty="0" err="1"/>
              <a:t>fontColor</a:t>
            </a:r>
            <a:r>
              <a:rPr lang="en-US" altLang="zh-CN" sz="1200" dirty="0"/>
              <a:t>("#c2bec2")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}</a:t>
            </a:r>
          </a:p>
          <a:p>
            <a:r>
              <a:rPr lang="en-US" altLang="zh-CN" sz="1200" dirty="0"/>
              <a:t>      .height('180px')</a:t>
            </a:r>
          </a:p>
          <a:p>
            <a:r>
              <a:rPr lang="en-US" altLang="zh-CN" sz="1200" dirty="0"/>
              <a:t>      .width('100%')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Row() {</a:t>
            </a:r>
          </a:p>
          <a:p>
            <a:r>
              <a:rPr lang="en-US" altLang="zh-CN" sz="1200" dirty="0"/>
              <a:t>        Text().width('190px').height('3px')</a:t>
            </a:r>
          </a:p>
          <a:p>
            <a:r>
              <a:rPr lang="en-US" altLang="zh-CN" sz="1200" dirty="0"/>
              <a:t>        Divider()</a:t>
            </a:r>
          </a:p>
          <a:p>
            <a:r>
              <a:rPr lang="en-US" altLang="zh-CN" sz="1200" dirty="0"/>
              <a:t>          .vertical(false)</a:t>
            </a:r>
          </a:p>
          <a:p>
            <a:r>
              <a:rPr lang="en-US" altLang="zh-CN" sz="1200" dirty="0"/>
              <a:t>          .color(</a:t>
            </a:r>
            <a:r>
              <a:rPr lang="en-US" altLang="zh-CN" sz="1200" dirty="0" err="1"/>
              <a:t>WeChatColor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        .</a:t>
            </a:r>
            <a:r>
              <a:rPr lang="en-US" altLang="zh-CN" sz="1200" dirty="0" err="1"/>
              <a:t>strokeWidth</a:t>
            </a:r>
            <a:r>
              <a:rPr lang="en-US" altLang="zh-CN" sz="1200" dirty="0"/>
              <a:t>('3px')</a:t>
            </a:r>
          </a:p>
          <a:p>
            <a:r>
              <a:rPr lang="en-US" altLang="zh-CN" sz="1200" dirty="0"/>
              <a:t>      }</a:t>
            </a:r>
          </a:p>
          <a:p>
            <a:r>
              <a:rPr lang="en-US" altLang="zh-CN" sz="1200" dirty="0"/>
              <a:t>      .height('3px')</a:t>
            </a:r>
          </a:p>
          <a:p>
            <a:r>
              <a:rPr lang="en-US" altLang="zh-CN" sz="1200" dirty="0"/>
              <a:t>      .width('100%')</a:t>
            </a:r>
          </a:p>
          <a:p>
            <a:r>
              <a:rPr lang="en-US" altLang="zh-CN" sz="1200" dirty="0"/>
              <a:t>    }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  <a:endParaRPr lang="zh-CN" altLang="en-US" sz="12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A674506-949F-3F7E-B684-0B1491BB4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509" y="5292194"/>
            <a:ext cx="5666836" cy="157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73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-291699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14.3  </a:t>
            </a:r>
            <a:r>
              <a:rPr lang="zh-CN" altLang="en-US" dirty="0"/>
              <a:t>实战：“联系人”页面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8048" y="1676450"/>
            <a:ext cx="1107475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本节演示如何实现“联系人”页面。“联系人”页面主要用于展示联系人列表。列表的每项都包含联系人头像和联系人名称。因此，实现方式上与“微信”页面类似。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14.3.1  </a:t>
            </a:r>
            <a:r>
              <a:rPr lang="zh-CN" altLang="en-US" dirty="0"/>
              <a:t>创建“联系人”页面</a:t>
            </a:r>
            <a:r>
              <a:rPr lang="en-US" altLang="zh-CN" dirty="0" err="1"/>
              <a:t>ContactPage</a:t>
            </a:r>
            <a:endParaRPr lang="en-US" altLang="zh-CN" dirty="0"/>
          </a:p>
          <a:p>
            <a:r>
              <a:rPr lang="en-US" altLang="zh-CN" dirty="0"/>
              <a:t>14.3.2  </a:t>
            </a:r>
            <a:r>
              <a:rPr lang="zh-CN" altLang="en-US" dirty="0"/>
              <a:t>定义样式</a:t>
            </a:r>
            <a:endParaRPr lang="en-US" altLang="zh-CN" dirty="0"/>
          </a:p>
          <a:p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29051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-291699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14.3.1  </a:t>
            </a:r>
            <a:r>
              <a:rPr lang="zh-CN" altLang="en-US" dirty="0"/>
              <a:t>创建“联系人”页面</a:t>
            </a:r>
            <a:r>
              <a:rPr lang="en-US" altLang="zh-CN" dirty="0" err="1"/>
              <a:t>ContactPage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28353" y="1483267"/>
            <a:ext cx="1005732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在</a:t>
            </a:r>
            <a:r>
              <a:rPr lang="en-US" altLang="zh-CN" sz="1200" dirty="0"/>
              <a:t>pages</a:t>
            </a:r>
            <a:r>
              <a:rPr lang="zh-CN" altLang="en-US" sz="1200" dirty="0"/>
              <a:t>下创建</a:t>
            </a:r>
            <a:r>
              <a:rPr lang="en-US" altLang="zh-CN" sz="1200" dirty="0" err="1"/>
              <a:t>ContactPage.ets</a:t>
            </a:r>
            <a:r>
              <a:rPr lang="zh-CN" altLang="en-US" sz="1200" dirty="0"/>
              <a:t>作为“联系人”页面。“联系人”页面主要分为标题栏及联系人列表，因此核心代码也分为这两部分，代码如下：</a:t>
            </a:r>
          </a:p>
          <a:p>
            <a:r>
              <a:rPr lang="en-US" altLang="zh-CN" sz="1200" dirty="0"/>
              <a:t>import {</a:t>
            </a:r>
            <a:r>
              <a:rPr lang="en-US" altLang="zh-CN" sz="1200" dirty="0" err="1"/>
              <a:t>ContactItemStyle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WeChatTitle</a:t>
            </a:r>
            <a:r>
              <a:rPr lang="en-US" altLang="zh-CN" sz="1200" dirty="0"/>
              <a:t>} from '../model/</a:t>
            </a:r>
            <a:r>
              <a:rPr lang="en-US" altLang="zh-CN" sz="1200" dirty="0" err="1"/>
              <a:t>CommonStyle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import {Person} from '../model/Person'</a:t>
            </a:r>
          </a:p>
          <a:p>
            <a:r>
              <a:rPr lang="en-US" altLang="zh-CN" sz="1200" dirty="0"/>
              <a:t>import {</a:t>
            </a:r>
            <a:r>
              <a:rPr lang="en-US" altLang="zh-CN" sz="1200" dirty="0" err="1"/>
              <a:t>getContactInfo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WeChatColor</a:t>
            </a:r>
            <a:r>
              <a:rPr lang="en-US" altLang="zh-CN" sz="1200" dirty="0"/>
              <a:t>} from '../model/</a:t>
            </a:r>
            <a:r>
              <a:rPr lang="en-US" altLang="zh-CN" sz="1200" dirty="0" err="1"/>
              <a:t>WeChatData</a:t>
            </a:r>
            <a:r>
              <a:rPr lang="en-US" altLang="zh-CN" sz="1200" dirty="0"/>
              <a:t>'</a:t>
            </a:r>
          </a:p>
          <a:p>
            <a:endParaRPr lang="en-US" altLang="zh-CN" sz="1200" dirty="0"/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ContactPage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private </a:t>
            </a:r>
            <a:r>
              <a:rPr lang="en-US" altLang="zh-CN" sz="1200" dirty="0" err="1"/>
              <a:t>contactList</a:t>
            </a:r>
            <a:r>
              <a:rPr lang="en-US" altLang="zh-CN" sz="1200" dirty="0"/>
              <a:t>: Person[] = </a:t>
            </a:r>
            <a:r>
              <a:rPr lang="en-US" altLang="zh-CN" sz="1200" dirty="0" err="1"/>
              <a:t>getContactInfo</a:t>
            </a:r>
            <a:r>
              <a:rPr lang="en-US" altLang="zh-CN" sz="1200" dirty="0"/>
              <a:t>()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//</a:t>
            </a:r>
            <a:r>
              <a:rPr lang="zh-CN" altLang="en-US" sz="1200" dirty="0"/>
              <a:t>标题</a:t>
            </a:r>
          </a:p>
          <a:p>
            <a:r>
              <a:rPr lang="zh-CN" altLang="en-US" sz="1200" dirty="0"/>
              <a:t>      </a:t>
            </a:r>
            <a:r>
              <a:rPr lang="en-US" altLang="zh-CN" sz="1200" dirty="0" err="1"/>
              <a:t>WeChatTitle</a:t>
            </a:r>
            <a:r>
              <a:rPr lang="en-US" altLang="zh-CN" sz="1200" dirty="0"/>
              <a:t>({ text: "</a:t>
            </a:r>
            <a:r>
              <a:rPr lang="zh-CN" altLang="en-US" sz="1200" dirty="0"/>
              <a:t>通讯录</a:t>
            </a:r>
            <a:r>
              <a:rPr lang="en-US" altLang="zh-CN" sz="1200" dirty="0"/>
              <a:t>" })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//</a:t>
            </a:r>
            <a:r>
              <a:rPr lang="zh-CN" altLang="en-US" sz="1200" dirty="0"/>
              <a:t>列表</a:t>
            </a:r>
          </a:p>
          <a:p>
            <a:r>
              <a:rPr lang="zh-CN" altLang="en-US" sz="1200" dirty="0"/>
              <a:t>      </a:t>
            </a:r>
            <a:r>
              <a:rPr lang="en-US" altLang="zh-CN" sz="1200" dirty="0"/>
              <a:t>Scroll() {</a:t>
            </a:r>
          </a:p>
          <a:p>
            <a:r>
              <a:rPr lang="en-US" altLang="zh-CN" sz="1200" dirty="0"/>
              <a:t>        Column() {</a:t>
            </a:r>
          </a:p>
          <a:p>
            <a:r>
              <a:rPr lang="en-US" altLang="zh-CN" sz="1200" dirty="0"/>
              <a:t>          //</a:t>
            </a:r>
            <a:r>
              <a:rPr lang="zh-CN" altLang="en-US" sz="1200" dirty="0"/>
              <a:t>分类</a:t>
            </a:r>
          </a:p>
          <a:p>
            <a:r>
              <a:rPr lang="zh-CN" altLang="en-US" sz="1200" dirty="0"/>
              <a:t>          </a:t>
            </a:r>
            <a:r>
              <a:rPr lang="en-US" altLang="zh-CN" sz="1200" dirty="0" err="1"/>
              <a:t>ContactItemStyle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"new_friend.png", text: "</a:t>
            </a:r>
            <a:r>
              <a:rPr lang="zh-CN" altLang="en-US" sz="1200" dirty="0"/>
              <a:t>新的朋友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ContactItemStyle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"group.png", text: "</a:t>
            </a:r>
            <a:r>
              <a:rPr lang="zh-CN" altLang="en-US" sz="1200" dirty="0"/>
              <a:t>群聊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ContactItemStyle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"biaoqian.png", text: "</a:t>
            </a:r>
            <a:r>
              <a:rPr lang="zh-CN" altLang="en-US" sz="1200" dirty="0"/>
              <a:t>标签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ContactItemStyle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"gonzh.png", text: "</a:t>
            </a:r>
            <a:r>
              <a:rPr lang="zh-CN" altLang="en-US" sz="1200" dirty="0"/>
              <a:t>公众号</a:t>
            </a:r>
            <a:r>
              <a:rPr lang="en-US" altLang="zh-CN" sz="1200" dirty="0"/>
              <a:t>" })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    //</a:t>
            </a:r>
            <a:r>
              <a:rPr lang="zh-CN" altLang="en-US" sz="1200" dirty="0"/>
              <a:t>企业联系人</a:t>
            </a:r>
          </a:p>
          <a:p>
            <a:r>
              <a:rPr lang="zh-CN" altLang="en-US" sz="1200" dirty="0"/>
              <a:t>          </a:t>
            </a:r>
            <a:r>
              <a:rPr lang="en-US" altLang="zh-CN" sz="1200" dirty="0"/>
              <a:t>Text("      </a:t>
            </a:r>
            <a:r>
              <a:rPr lang="zh-CN" altLang="en-US" sz="1200" dirty="0"/>
              <a:t>我的企业及企业联系人</a:t>
            </a:r>
            <a:r>
              <a:rPr lang="en-US" altLang="zh-CN" sz="1200" dirty="0"/>
              <a:t>").</a:t>
            </a:r>
            <a:r>
              <a:rPr lang="en-US" altLang="zh-CN" sz="1200" dirty="0" err="1"/>
              <a:t>fontSize</a:t>
            </a:r>
            <a:endParaRPr lang="en-US" altLang="zh-CN" sz="1200" dirty="0"/>
          </a:p>
          <a:p>
            <a:endParaRPr lang="en-US" altLang="zh-CN" sz="1200" dirty="0"/>
          </a:p>
          <a:p>
            <a:r>
              <a:rPr lang="en-US" altLang="zh-CN" sz="1200" dirty="0"/>
              <a:t>('12fp').</a:t>
            </a:r>
            <a:r>
              <a:rPr lang="en-US" altLang="zh-CN" sz="1200" dirty="0" err="1"/>
              <a:t>backgroundColor</a:t>
            </a:r>
            <a:r>
              <a:rPr lang="en-US" altLang="zh-CN" sz="1200" dirty="0"/>
              <a:t>(</a:t>
            </a:r>
            <a:r>
              <a:rPr lang="en-US" altLang="zh-CN" sz="1200" dirty="0" err="1"/>
              <a:t>WeChatColor</a:t>
            </a:r>
            <a:r>
              <a:rPr lang="en-US" altLang="zh-CN" sz="1200" dirty="0"/>
              <a:t>).height('80px').width('100%')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ContactItemStyle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"qiye.png", text: "</a:t>
            </a:r>
            <a:r>
              <a:rPr lang="zh-CN" altLang="en-US" sz="1200" dirty="0"/>
              <a:t>企业微信联系人</a:t>
            </a:r>
            <a:r>
              <a:rPr lang="en-US" altLang="zh-CN" sz="1200" dirty="0"/>
              <a:t>" })</a:t>
            </a:r>
          </a:p>
        </p:txBody>
      </p:sp>
    </p:spTree>
    <p:extLst>
      <p:ext uri="{BB962C8B-B14F-4D97-AF65-F5344CB8AC3E}">
        <p14:creationId xmlns:p14="http://schemas.microsoft.com/office/powerpoint/2010/main" val="2166468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0775" y="736292"/>
            <a:ext cx="370804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200" dirty="0"/>
          </a:p>
          <a:p>
            <a:r>
              <a:rPr lang="zh-CN" altLang="en-US" sz="1200" dirty="0"/>
              <a:t>          </a:t>
            </a:r>
            <a:r>
              <a:rPr lang="en-US" altLang="zh-CN" sz="1200" dirty="0"/>
              <a:t>//</a:t>
            </a:r>
            <a:r>
              <a:rPr lang="zh-CN" altLang="en-US" sz="1200" dirty="0"/>
              <a:t>微信好友</a:t>
            </a:r>
          </a:p>
          <a:p>
            <a:r>
              <a:rPr lang="zh-CN" altLang="en-US" sz="1200" dirty="0"/>
              <a:t>          </a:t>
            </a:r>
            <a:r>
              <a:rPr lang="en-US" altLang="zh-CN" sz="1200" dirty="0"/>
              <a:t>Text("      </a:t>
            </a:r>
            <a:r>
              <a:rPr lang="zh-CN" altLang="en-US" sz="1200" dirty="0"/>
              <a:t>我的微信好友</a:t>
            </a:r>
            <a:r>
              <a:rPr lang="en-US" altLang="zh-CN" sz="1200" dirty="0"/>
              <a:t>").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('12fp').</a:t>
            </a:r>
            <a:r>
              <a:rPr lang="en-US" altLang="zh-CN" sz="1200" dirty="0" err="1"/>
              <a:t>backgroundColor</a:t>
            </a:r>
            <a:endParaRPr lang="en-US" altLang="zh-CN" sz="1200" dirty="0"/>
          </a:p>
          <a:p>
            <a:endParaRPr lang="en-US" altLang="zh-CN" sz="1200" dirty="0"/>
          </a:p>
          <a:p>
            <a:r>
              <a:rPr lang="en-US" altLang="zh-CN" sz="1200" dirty="0"/>
              <a:t>(</a:t>
            </a:r>
            <a:r>
              <a:rPr lang="en-US" altLang="zh-CN" sz="1200" dirty="0" err="1"/>
              <a:t>WeChatColor</a:t>
            </a:r>
            <a:r>
              <a:rPr lang="en-US" altLang="zh-CN" sz="1200" dirty="0"/>
              <a:t>).height('80px').width('100%')</a:t>
            </a:r>
          </a:p>
          <a:p>
            <a:r>
              <a:rPr lang="en-US" altLang="zh-CN" sz="1200" dirty="0"/>
              <a:t>          List() {</a:t>
            </a:r>
          </a:p>
          <a:p>
            <a:r>
              <a:rPr lang="en-US" altLang="zh-CN" sz="1200" dirty="0"/>
              <a:t>            </a:t>
            </a:r>
            <a:r>
              <a:rPr lang="en-US" altLang="zh-CN" sz="1200" dirty="0" err="1"/>
              <a:t>ForEach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this.contactList</a:t>
            </a:r>
            <a:r>
              <a:rPr lang="en-US" altLang="zh-CN" sz="1200" dirty="0"/>
              <a:t>, item =&gt; {</a:t>
            </a:r>
          </a:p>
          <a:p>
            <a:r>
              <a:rPr lang="en-US" altLang="zh-CN" sz="1200" dirty="0"/>
              <a:t>              </a:t>
            </a:r>
            <a:r>
              <a:rPr lang="en-US" altLang="zh-CN" sz="1200" dirty="0" err="1"/>
              <a:t>ListItem</a:t>
            </a:r>
            <a:r>
              <a:rPr lang="en-US" altLang="zh-CN" sz="1200" dirty="0"/>
              <a:t>() {</a:t>
            </a:r>
          </a:p>
          <a:p>
            <a:r>
              <a:rPr lang="en-US" altLang="zh-CN" sz="1200" dirty="0"/>
              <a:t>                </a:t>
            </a:r>
            <a:r>
              <a:rPr lang="en-US" altLang="zh-CN" sz="1200" dirty="0" err="1"/>
              <a:t>ContactItemStyle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item.WeChatImage</a:t>
            </a:r>
            <a:r>
              <a:rPr lang="en-US" altLang="zh-CN" sz="1200" dirty="0"/>
              <a:t>, text: </a:t>
            </a:r>
          </a:p>
          <a:p>
            <a:endParaRPr lang="en-US" altLang="zh-CN" sz="1200" dirty="0"/>
          </a:p>
          <a:p>
            <a:r>
              <a:rPr lang="en-US" altLang="zh-CN" sz="1200" dirty="0" err="1"/>
              <a:t>item.WeChatName</a:t>
            </a:r>
            <a:r>
              <a:rPr lang="en-US" altLang="zh-CN" sz="1200" dirty="0"/>
              <a:t> })</a:t>
            </a:r>
          </a:p>
          <a:p>
            <a:r>
              <a:rPr lang="en-US" altLang="zh-CN" sz="1200" dirty="0"/>
              <a:t>              }</a:t>
            </a:r>
          </a:p>
          <a:p>
            <a:r>
              <a:rPr lang="en-US" altLang="zh-CN" sz="1200" dirty="0"/>
              <a:t>            }, item =&gt; </a:t>
            </a:r>
            <a:r>
              <a:rPr lang="en-US" altLang="zh-CN" sz="1200" dirty="0" err="1"/>
              <a:t>item.id.toString</a:t>
            </a:r>
            <a:r>
              <a:rPr lang="en-US" altLang="zh-CN" sz="1200" dirty="0"/>
              <a:t>())</a:t>
            </a:r>
          </a:p>
          <a:p>
            <a:r>
              <a:rPr lang="en-US" altLang="zh-CN" sz="1200" dirty="0"/>
              <a:t>          }</a:t>
            </a:r>
          </a:p>
          <a:p>
            <a:r>
              <a:rPr lang="en-US" altLang="zh-CN" sz="1200" dirty="0"/>
              <a:t>        }</a:t>
            </a:r>
          </a:p>
          <a:p>
            <a:r>
              <a:rPr lang="en-US" altLang="zh-CN" sz="1200" dirty="0"/>
              <a:t>      }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}.</a:t>
            </a:r>
            <a:r>
              <a:rPr lang="en-US" altLang="zh-CN" sz="1200" dirty="0" err="1"/>
              <a:t>alignItems</a:t>
            </a:r>
            <a:r>
              <a:rPr lang="en-US" altLang="zh-CN" sz="1200" dirty="0"/>
              <a:t>(</a:t>
            </a:r>
            <a:r>
              <a:rPr lang="en-US" altLang="zh-CN" sz="1200" dirty="0" err="1"/>
              <a:t>HorizontalAlign.Start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  .width('100%')</a:t>
            </a:r>
          </a:p>
          <a:p>
            <a:r>
              <a:rPr lang="en-US" altLang="zh-CN" sz="1200" dirty="0"/>
              <a:t>    .height('100%')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  <a:p>
            <a:endParaRPr lang="en-US" altLang="zh-CN" sz="1200" dirty="0"/>
          </a:p>
          <a:p>
            <a:r>
              <a:rPr lang="zh-CN" altLang="en-US" sz="1200" dirty="0"/>
              <a:t>联系人列表又细分为</a:t>
            </a:r>
            <a:r>
              <a:rPr lang="en-US" altLang="zh-CN" sz="1200" dirty="0"/>
              <a:t>3</a:t>
            </a:r>
            <a:r>
              <a:rPr lang="zh-CN" altLang="en-US" sz="1200" dirty="0"/>
              <a:t>部分：分类、企业联系人和微信好友。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5396112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43336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14.3.2  </a:t>
            </a:r>
            <a:r>
              <a:rPr lang="zh-CN" altLang="en-US" dirty="0"/>
              <a:t>定义样式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8353" y="1225689"/>
            <a:ext cx="596184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在</a:t>
            </a:r>
            <a:r>
              <a:rPr lang="en-US" altLang="zh-CN" sz="1200" dirty="0" err="1"/>
              <a:t>CommonStyle</a:t>
            </a:r>
            <a:r>
              <a:rPr lang="zh-CN" altLang="en-US" sz="1200" dirty="0"/>
              <a:t>中定义联系人的样式，代码如下：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ContactItemStyle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private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string</a:t>
            </a:r>
          </a:p>
          <a:p>
            <a:r>
              <a:rPr lang="en-US" altLang="zh-CN" sz="1200" dirty="0"/>
              <a:t>  private text: string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Flex({ </a:t>
            </a:r>
            <a:r>
              <a:rPr lang="en-US" altLang="zh-CN" sz="1200" dirty="0" err="1"/>
              <a:t>alignItems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ItemAlign.Center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justifyContent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FlexAlign.Center</a:t>
            </a:r>
            <a:r>
              <a:rPr lang="en-US" altLang="zh-CN" sz="1200" dirty="0"/>
              <a:t> </a:t>
            </a:r>
          </a:p>
          <a:p>
            <a:endParaRPr lang="en-US" altLang="zh-CN" sz="1200" dirty="0"/>
          </a:p>
          <a:p>
            <a:r>
              <a:rPr lang="en-US" altLang="zh-CN" sz="1200" dirty="0"/>
              <a:t>}) {</a:t>
            </a:r>
          </a:p>
          <a:p>
            <a:r>
              <a:rPr lang="en-US" altLang="zh-CN" sz="1200" dirty="0"/>
              <a:t>        Image($</a:t>
            </a:r>
            <a:r>
              <a:rPr lang="en-US" altLang="zh-CN" sz="1200" dirty="0" err="1"/>
              <a:t>rawfile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this.imageSrc</a:t>
            </a:r>
            <a:r>
              <a:rPr lang="en-US" altLang="zh-CN" sz="1200" dirty="0"/>
              <a:t>)).width('100px').height('100px').margin</a:t>
            </a:r>
          </a:p>
          <a:p>
            <a:endParaRPr lang="en-US" altLang="zh-CN" sz="1200" dirty="0"/>
          </a:p>
          <a:p>
            <a:r>
              <a:rPr lang="en-US" altLang="zh-CN" sz="1200" dirty="0"/>
              <a:t>({ left: '50px' })</a:t>
            </a:r>
          </a:p>
          <a:p>
            <a:r>
              <a:rPr lang="en-US" altLang="zh-CN" sz="1200" dirty="0"/>
              <a:t>        Text(</a:t>
            </a:r>
            <a:r>
              <a:rPr lang="en-US" altLang="zh-CN" sz="1200" dirty="0" err="1"/>
              <a:t>this.text</a:t>
            </a:r>
            <a:r>
              <a:rPr lang="en-US" altLang="zh-CN" sz="1200" dirty="0"/>
              <a:t>).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('15vp').margin({ left: '40px' }).</a:t>
            </a:r>
            <a:r>
              <a:rPr lang="en-US" altLang="zh-CN" sz="1200" dirty="0" err="1"/>
              <a:t>flexGrow</a:t>
            </a:r>
            <a:r>
              <a:rPr lang="en-US" altLang="zh-CN" sz="1200" dirty="0"/>
              <a:t>(1)</a:t>
            </a:r>
          </a:p>
          <a:p>
            <a:r>
              <a:rPr lang="en-US" altLang="zh-CN" sz="1200" dirty="0"/>
              <a:t>      }</a:t>
            </a:r>
          </a:p>
          <a:p>
            <a:r>
              <a:rPr lang="en-US" altLang="zh-CN" sz="1200" dirty="0"/>
              <a:t>      .height('150px')</a:t>
            </a:r>
          </a:p>
          <a:p>
            <a:r>
              <a:rPr lang="en-US" altLang="zh-CN" sz="1200" dirty="0"/>
              <a:t>      .width('100%')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Row() {</a:t>
            </a:r>
          </a:p>
          <a:p>
            <a:r>
              <a:rPr lang="en-US" altLang="zh-CN" sz="1200" dirty="0"/>
              <a:t>        Text().width('190px').height('3px')</a:t>
            </a:r>
          </a:p>
          <a:p>
            <a:r>
              <a:rPr lang="en-US" altLang="zh-CN" sz="1200" dirty="0"/>
              <a:t>        Divider()</a:t>
            </a:r>
          </a:p>
          <a:p>
            <a:r>
              <a:rPr lang="en-US" altLang="zh-CN" sz="1200" dirty="0"/>
              <a:t>          .vertical(false)</a:t>
            </a:r>
          </a:p>
          <a:p>
            <a:r>
              <a:rPr lang="en-US" altLang="zh-CN" sz="1200" dirty="0"/>
              <a:t>          .color(</a:t>
            </a:r>
            <a:r>
              <a:rPr lang="en-US" altLang="zh-CN" sz="1200" dirty="0" err="1"/>
              <a:t>WeChatColor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        .</a:t>
            </a:r>
            <a:r>
              <a:rPr lang="en-US" altLang="zh-CN" sz="1200" dirty="0" err="1"/>
              <a:t>strokeWidth</a:t>
            </a:r>
            <a:r>
              <a:rPr lang="en-US" altLang="zh-CN" sz="1200" dirty="0"/>
              <a:t>('3px')</a:t>
            </a:r>
          </a:p>
          <a:p>
            <a:r>
              <a:rPr lang="en-US" altLang="zh-CN" sz="1200" dirty="0"/>
              <a:t>      }</a:t>
            </a:r>
          </a:p>
          <a:p>
            <a:r>
              <a:rPr lang="en-US" altLang="zh-CN" sz="1200" dirty="0"/>
              <a:t>      .height('3px')</a:t>
            </a:r>
          </a:p>
          <a:p>
            <a:r>
              <a:rPr lang="en-US" altLang="zh-CN" sz="1200" dirty="0"/>
              <a:t>      .width('100%')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5B3128B-1251-1AB8-E978-360B84B15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7066" y="4431911"/>
            <a:ext cx="59912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96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43336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14.4  </a:t>
            </a:r>
            <a:r>
              <a:rPr lang="zh-CN" altLang="en-US" dirty="0"/>
              <a:t>实战：“发现”页面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8352" y="1225689"/>
            <a:ext cx="98478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本节演示如何实现“发现”页面。“发现”页面是微信进入其他子程序的入口。每个子程序本质上也是一个列表项。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14.4.1  </a:t>
            </a:r>
            <a:r>
              <a:rPr lang="zh-CN" altLang="en-US" dirty="0"/>
              <a:t>创建“发现”页面</a:t>
            </a:r>
            <a:r>
              <a:rPr lang="en-US" altLang="zh-CN" dirty="0" err="1"/>
              <a:t>DiscoveryPage</a:t>
            </a:r>
            <a:endParaRPr lang="en-US" altLang="zh-CN" dirty="0"/>
          </a:p>
          <a:p>
            <a:r>
              <a:rPr lang="en-US" altLang="zh-CN" dirty="0"/>
              <a:t>14.4.2  </a:t>
            </a:r>
            <a:r>
              <a:rPr lang="zh-CN" altLang="en-US" dirty="0"/>
              <a:t>定义样式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68739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43336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14.4  </a:t>
            </a:r>
            <a:r>
              <a:rPr lang="zh-CN" altLang="en-US" dirty="0"/>
              <a:t>实战：“发现”页面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8352" y="1225689"/>
            <a:ext cx="98478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本节演示如何实现“发现”页面。“发现”页面是微信进入其他子程序的入口。每个子程序本质上也是一个列表项。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14.4.1  </a:t>
            </a:r>
            <a:r>
              <a:rPr lang="zh-CN" altLang="en-US" dirty="0"/>
              <a:t>创建“发现”页面</a:t>
            </a:r>
            <a:r>
              <a:rPr lang="en-US" altLang="zh-CN" dirty="0" err="1"/>
              <a:t>DiscoveryPage</a:t>
            </a:r>
            <a:endParaRPr lang="en-US" altLang="zh-CN" dirty="0"/>
          </a:p>
          <a:p>
            <a:r>
              <a:rPr lang="en-US" altLang="zh-CN" dirty="0"/>
              <a:t>14.4.2  </a:t>
            </a:r>
            <a:r>
              <a:rPr lang="zh-CN" altLang="en-US" dirty="0"/>
              <a:t>定义样式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31652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本章是一个实战章节，结合前面所介绍的知识点来实现一个类似于微信的</a:t>
            </a:r>
            <a:r>
              <a:rPr lang="en-US" altLang="zh-CN" dirty="0"/>
              <a:t>App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36941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43336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14.4.1  </a:t>
            </a:r>
            <a:r>
              <a:rPr lang="zh-CN" altLang="en-US" dirty="0"/>
              <a:t>创建“发现”页面</a:t>
            </a:r>
            <a:r>
              <a:rPr lang="en-US" altLang="zh-CN" dirty="0" err="1"/>
              <a:t>DiscoveryPage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28354" y="1560540"/>
            <a:ext cx="43906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在</a:t>
            </a:r>
            <a:r>
              <a:rPr lang="en-US" altLang="zh-CN" sz="1200" dirty="0"/>
              <a:t>pages</a:t>
            </a:r>
            <a:r>
              <a:rPr lang="zh-CN" altLang="en-US" sz="1200" dirty="0"/>
              <a:t>下创建</a:t>
            </a:r>
            <a:r>
              <a:rPr lang="en-US" altLang="zh-CN" sz="1200" dirty="0" err="1"/>
              <a:t>DiscoveryPage.ets</a:t>
            </a:r>
            <a:r>
              <a:rPr lang="zh-CN" altLang="en-US" sz="1200" dirty="0"/>
              <a:t>作为“发现”页面。“发现”页面主要分为标题栏及</a:t>
            </a:r>
          </a:p>
          <a:p>
            <a:endParaRPr lang="zh-CN" altLang="en-US" sz="1200" dirty="0"/>
          </a:p>
          <a:p>
            <a:r>
              <a:rPr lang="zh-CN" altLang="en-US" sz="1200" dirty="0"/>
              <a:t>子程序列表，因此核心代码也分为这两部分，代码如下：</a:t>
            </a:r>
          </a:p>
          <a:p>
            <a:r>
              <a:rPr lang="en-US" altLang="zh-CN" sz="1200" dirty="0"/>
              <a:t>import {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WeChatTitle</a:t>
            </a:r>
            <a:r>
              <a:rPr lang="en-US" altLang="zh-CN" sz="1200" dirty="0"/>
              <a:t>} from '../model/</a:t>
            </a:r>
            <a:r>
              <a:rPr lang="en-US" altLang="zh-CN" sz="1200" dirty="0" err="1"/>
              <a:t>CommonStyle</a:t>
            </a:r>
            <a:r>
              <a:rPr lang="en-US" altLang="zh-CN" sz="1200" dirty="0"/>
              <a:t>'</a:t>
            </a:r>
          </a:p>
          <a:p>
            <a:endParaRPr lang="en-US" altLang="zh-CN" sz="1200" dirty="0"/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DiscoveryPage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//</a:t>
            </a:r>
            <a:r>
              <a:rPr lang="zh-CN" altLang="en-US" sz="1200" dirty="0"/>
              <a:t>标题</a:t>
            </a:r>
          </a:p>
          <a:p>
            <a:r>
              <a:rPr lang="zh-CN" altLang="en-US" sz="1200" dirty="0"/>
              <a:t>      </a:t>
            </a:r>
            <a:r>
              <a:rPr lang="en-US" altLang="zh-CN" sz="1200" dirty="0" err="1"/>
              <a:t>WeChatTitle</a:t>
            </a:r>
            <a:r>
              <a:rPr lang="en-US" altLang="zh-CN" sz="1200" dirty="0"/>
              <a:t>({ text: "</a:t>
            </a:r>
            <a:r>
              <a:rPr lang="zh-CN" altLang="en-US" sz="1200" dirty="0"/>
              <a:t>发现</a:t>
            </a:r>
            <a:r>
              <a:rPr lang="en-US" altLang="zh-CN" sz="1200" dirty="0"/>
              <a:t>" })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//</a:t>
            </a:r>
            <a:r>
              <a:rPr lang="zh-CN" altLang="en-US" sz="1200" dirty="0"/>
              <a:t>列表</a:t>
            </a:r>
          </a:p>
          <a:p>
            <a:r>
              <a:rPr lang="zh-CN" altLang="en-US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"moments.png", text: "</a:t>
            </a:r>
            <a:r>
              <a:rPr lang="zh-CN" altLang="en-US" sz="1200" dirty="0"/>
              <a:t>朋友圈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"shipinghao.png", text: "</a:t>
            </a:r>
            <a:r>
              <a:rPr lang="zh-CN" altLang="en-US" sz="1200" dirty="0"/>
              <a:t>视频号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({ style: '1'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"zb.png", text: "</a:t>
            </a:r>
            <a:r>
              <a:rPr lang="zh-CN" altLang="en-US" sz="1200" dirty="0"/>
              <a:t>直播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"sys.png", text: "</a:t>
            </a:r>
            <a:r>
              <a:rPr lang="zh-CN" altLang="en-US" sz="1200" dirty="0"/>
              <a:t>扫一扫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({ style: '1'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"yyy.png", text: "</a:t>
            </a:r>
            <a:r>
              <a:rPr lang="zh-CN" altLang="en-US" sz="1200" dirty="0"/>
              <a:t>摇一摇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endParaRPr lang="en-US" altLang="zh-CN" sz="1200" dirty="0"/>
          </a:p>
        </p:txBody>
      </p:sp>
      <p:sp>
        <p:nvSpPr>
          <p:cNvPr id="4" name="文本框 3"/>
          <p:cNvSpPr txBox="1"/>
          <p:nvPr/>
        </p:nvSpPr>
        <p:spPr>
          <a:xfrm>
            <a:off x="6186153" y="1676449"/>
            <a:ext cx="43906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"kyk.png", text: "</a:t>
            </a:r>
            <a:r>
              <a:rPr lang="zh-CN" altLang="en-US" sz="1200" dirty="0"/>
              <a:t>看一看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({ style: '1'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"souyisou.png", text: "</a:t>
            </a:r>
            <a:r>
              <a:rPr lang="zh-CN" altLang="en-US" sz="1200" dirty="0"/>
              <a:t>搜一搜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"fujin.png", text: "</a:t>
            </a:r>
            <a:r>
              <a:rPr lang="zh-CN" altLang="en-US" sz="1200" dirty="0"/>
              <a:t>附近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"gw.png", text: "</a:t>
            </a:r>
            <a:r>
              <a:rPr lang="zh-CN" altLang="en-US" sz="1200" dirty="0"/>
              <a:t>购物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({ style: '1'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"game.png", text: "</a:t>
            </a:r>
            <a:r>
              <a:rPr lang="zh-CN" altLang="en-US" sz="1200" dirty="0"/>
              <a:t>游戏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"xcx.png", text: "</a:t>
            </a:r>
            <a:r>
              <a:rPr lang="zh-CN" altLang="en-US" sz="1200" dirty="0"/>
              <a:t>小程序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}.</a:t>
            </a:r>
            <a:r>
              <a:rPr lang="en-US" altLang="zh-CN" sz="1200" dirty="0" err="1"/>
              <a:t>alignItems</a:t>
            </a:r>
            <a:r>
              <a:rPr lang="en-US" altLang="zh-CN" sz="1200" dirty="0"/>
              <a:t>(</a:t>
            </a:r>
            <a:r>
              <a:rPr lang="en-US" altLang="zh-CN" sz="1200" dirty="0" err="1"/>
              <a:t>HorizontalAlign.Start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  .width('100%')</a:t>
            </a:r>
          </a:p>
          <a:p>
            <a:r>
              <a:rPr lang="en-US" altLang="zh-CN" sz="1200" dirty="0"/>
              <a:t>    .height('100%')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  <a:p>
            <a:r>
              <a:rPr lang="zh-CN" altLang="en-US" sz="1200" dirty="0"/>
              <a:t>子程序用</a:t>
            </a:r>
            <a:r>
              <a:rPr lang="en-US" altLang="zh-CN" sz="1200" dirty="0" err="1"/>
              <a:t>WeChatItemStyle</a:t>
            </a:r>
            <a:r>
              <a:rPr lang="zh-CN" altLang="en-US" sz="1200" dirty="0"/>
              <a:t>定义样式，并通过</a:t>
            </a:r>
            <a:r>
              <a:rPr lang="en-US" altLang="zh-CN" sz="1200" dirty="0" err="1"/>
              <a:t>MyDivider</a:t>
            </a:r>
            <a:r>
              <a:rPr lang="zh-CN" altLang="en-US" sz="1200" dirty="0"/>
              <a:t>来进行分隔。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62988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974281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14.4.2  </a:t>
            </a:r>
            <a:r>
              <a:rPr lang="zh-CN" altLang="en-US" dirty="0"/>
              <a:t>定义样式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0929" y="856357"/>
            <a:ext cx="439062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在</a:t>
            </a:r>
            <a:r>
              <a:rPr lang="en-US" altLang="zh-CN" sz="1200" dirty="0" err="1"/>
              <a:t>CommonStyle</a:t>
            </a:r>
            <a:r>
              <a:rPr lang="zh-CN" altLang="en-US" sz="1200" dirty="0"/>
              <a:t>中定义子程序的样式，代码如下：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private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string</a:t>
            </a:r>
          </a:p>
          <a:p>
            <a:r>
              <a:rPr lang="en-US" altLang="zh-CN" sz="1200" dirty="0"/>
              <a:t>  private text: string</a:t>
            </a:r>
          </a:p>
          <a:p>
            <a:r>
              <a:rPr lang="en-US" altLang="zh-CN" sz="1200" dirty="0"/>
              <a:t>  private arrow: string = "arrow.png"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Flex({ </a:t>
            </a:r>
            <a:r>
              <a:rPr lang="en-US" altLang="zh-CN" sz="1200" dirty="0" err="1"/>
              <a:t>alignItems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ItemAlign.Center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justifyContent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FlexAlign.Center</a:t>
            </a:r>
            <a:r>
              <a:rPr lang="en-US" altLang="zh-CN" sz="1200" dirty="0"/>
              <a:t> </a:t>
            </a:r>
          </a:p>
          <a:p>
            <a:endParaRPr lang="en-US" altLang="zh-CN" sz="1200" dirty="0"/>
          </a:p>
          <a:p>
            <a:r>
              <a:rPr lang="en-US" altLang="zh-CN" sz="1200" dirty="0"/>
              <a:t>}) {</a:t>
            </a:r>
          </a:p>
          <a:p>
            <a:r>
              <a:rPr lang="en-US" altLang="zh-CN" sz="1200" dirty="0"/>
              <a:t>        Image($</a:t>
            </a:r>
            <a:r>
              <a:rPr lang="en-US" altLang="zh-CN" sz="1200" dirty="0" err="1"/>
              <a:t>rawfile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this.imageSrc</a:t>
            </a:r>
            <a:r>
              <a:rPr lang="en-US" altLang="zh-CN" sz="1200" dirty="0"/>
              <a:t>)).width('75px').height('75px').margin({ </a:t>
            </a:r>
          </a:p>
          <a:p>
            <a:endParaRPr lang="en-US" altLang="zh-CN" sz="1200" dirty="0"/>
          </a:p>
          <a:p>
            <a:r>
              <a:rPr lang="en-US" altLang="zh-CN" sz="1200" dirty="0"/>
              <a:t>left: '50px' })</a:t>
            </a:r>
          </a:p>
          <a:p>
            <a:r>
              <a:rPr lang="en-US" altLang="zh-CN" sz="1200" dirty="0"/>
              <a:t>        Text(</a:t>
            </a:r>
            <a:r>
              <a:rPr lang="en-US" altLang="zh-CN" sz="1200" dirty="0" err="1"/>
              <a:t>this.text</a:t>
            </a:r>
            <a:r>
              <a:rPr lang="en-US" altLang="zh-CN" sz="1200" dirty="0"/>
              <a:t>).</a:t>
            </a:r>
            <a:r>
              <a:rPr lang="en-US" altLang="zh-CN" sz="1200" dirty="0" err="1"/>
              <a:t>fontSize</a:t>
            </a:r>
            <a:r>
              <a:rPr lang="en-US" altLang="zh-CN" sz="1200" dirty="0"/>
              <a:t>('15vp').margin({ left: '40px' }).</a:t>
            </a:r>
            <a:r>
              <a:rPr lang="en-US" altLang="zh-CN" sz="1200" dirty="0" err="1"/>
              <a:t>flexGrow</a:t>
            </a:r>
            <a:r>
              <a:rPr lang="en-US" altLang="zh-CN" sz="1200" dirty="0"/>
              <a:t>(1)</a:t>
            </a:r>
          </a:p>
          <a:p>
            <a:r>
              <a:rPr lang="en-US" altLang="zh-CN" sz="1200" dirty="0"/>
              <a:t>        Image($</a:t>
            </a:r>
            <a:r>
              <a:rPr lang="en-US" altLang="zh-CN" sz="1200" dirty="0" err="1"/>
              <a:t>rawfile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this.arrow</a:t>
            </a:r>
            <a:r>
              <a:rPr lang="en-US" altLang="zh-CN" sz="1200" dirty="0"/>
              <a:t>))</a:t>
            </a:r>
          </a:p>
          <a:p>
            <a:r>
              <a:rPr lang="en-US" altLang="zh-CN" sz="1200" dirty="0"/>
              <a:t>          .margin({ right: '40px' })</a:t>
            </a:r>
          </a:p>
          <a:p>
            <a:r>
              <a:rPr lang="en-US" altLang="zh-CN" sz="1200" dirty="0"/>
              <a:t>          .width('75px')</a:t>
            </a:r>
          </a:p>
          <a:p>
            <a:r>
              <a:rPr lang="en-US" altLang="zh-CN" sz="1200" dirty="0"/>
              <a:t>          .height('75px')</a:t>
            </a:r>
          </a:p>
          <a:p>
            <a:r>
              <a:rPr lang="en-US" altLang="zh-CN" sz="1200" dirty="0"/>
              <a:t>      }</a:t>
            </a:r>
          </a:p>
          <a:p>
            <a:r>
              <a:rPr lang="en-US" altLang="zh-CN" sz="1200" dirty="0"/>
              <a:t>      .height('150px')</a:t>
            </a:r>
          </a:p>
          <a:p>
            <a:r>
              <a:rPr lang="en-US" altLang="zh-CN" sz="1200" dirty="0"/>
              <a:t>      .width('100%')</a:t>
            </a:r>
          </a:p>
          <a:p>
            <a:r>
              <a:rPr lang="en-US" altLang="zh-CN" sz="1200" dirty="0"/>
              <a:t>    }.</a:t>
            </a:r>
            <a:r>
              <a:rPr lang="en-US" altLang="zh-CN" sz="1200" dirty="0" err="1"/>
              <a:t>onClick</a:t>
            </a:r>
            <a:r>
              <a:rPr lang="en-US" altLang="zh-CN" sz="1200" dirty="0"/>
              <a:t>(() =&gt; {</a:t>
            </a:r>
          </a:p>
          <a:p>
            <a:r>
              <a:rPr lang="en-US" altLang="zh-CN" sz="1200" dirty="0"/>
              <a:t>      if (</a:t>
            </a:r>
            <a:r>
              <a:rPr lang="en-US" altLang="zh-CN" sz="1200" dirty="0" err="1"/>
              <a:t>this.text</a:t>
            </a:r>
            <a:r>
              <a:rPr lang="en-US" altLang="zh-CN" sz="1200" dirty="0"/>
              <a:t> === "</a:t>
            </a:r>
            <a:r>
              <a:rPr lang="zh-CN" altLang="en-US" sz="1200" dirty="0"/>
              <a:t>视频号</a:t>
            </a:r>
            <a:r>
              <a:rPr lang="en-US" altLang="zh-CN" sz="1200" dirty="0"/>
              <a:t>") {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router.push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uri</a:t>
            </a:r>
            <a:r>
              <a:rPr lang="en-US" altLang="zh-CN" sz="1200" dirty="0"/>
              <a:t>: 'pages/</a:t>
            </a:r>
            <a:r>
              <a:rPr lang="en-US" altLang="zh-CN" sz="1200" dirty="0" err="1"/>
              <a:t>VideoPage</a:t>
            </a:r>
            <a:r>
              <a:rPr lang="en-US" altLang="zh-CN" sz="1200" dirty="0"/>
              <a:t>' })</a:t>
            </a:r>
          </a:p>
          <a:p>
            <a:r>
              <a:rPr lang="en-US" altLang="zh-CN" sz="1200" dirty="0"/>
              <a:t>      }</a:t>
            </a:r>
          </a:p>
          <a:p>
            <a:r>
              <a:rPr lang="en-US" altLang="zh-CN" sz="1200" dirty="0"/>
              <a:t>    })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15696" y="856357"/>
            <a:ext cx="439062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子程序主要由</a:t>
            </a:r>
            <a:r>
              <a:rPr lang="en-US" altLang="zh-CN" sz="1200" dirty="0"/>
              <a:t>3</a:t>
            </a:r>
            <a:r>
              <a:rPr lang="zh-CN" altLang="en-US" sz="1200" dirty="0"/>
              <a:t>部分组成：图标、名称和箭头。</a:t>
            </a:r>
          </a:p>
          <a:p>
            <a:r>
              <a:rPr lang="zh-CN" altLang="en-US" sz="1200" dirty="0"/>
              <a:t>在</a:t>
            </a:r>
            <a:r>
              <a:rPr lang="en-US" altLang="zh-CN" sz="1200" dirty="0" err="1"/>
              <a:t>CommonStyle</a:t>
            </a:r>
            <a:r>
              <a:rPr lang="zh-CN" altLang="en-US" sz="1200" dirty="0"/>
              <a:t>中定义分隔线的样式，代码如下：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private style: string = ""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Row() {</a:t>
            </a:r>
          </a:p>
          <a:p>
            <a:r>
              <a:rPr lang="en-US" altLang="zh-CN" sz="1200" dirty="0"/>
              <a:t>      Divider()</a:t>
            </a:r>
          </a:p>
          <a:p>
            <a:r>
              <a:rPr lang="en-US" altLang="zh-CN" sz="1200" dirty="0"/>
              <a:t>        .vertical(false)</a:t>
            </a:r>
          </a:p>
          <a:p>
            <a:r>
              <a:rPr lang="en-US" altLang="zh-CN" sz="1200" dirty="0"/>
              <a:t>        .color(</a:t>
            </a:r>
            <a:r>
              <a:rPr lang="en-US" altLang="zh-CN" sz="1200" dirty="0" err="1"/>
              <a:t>WeChatColor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strokeWidth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this.style</a:t>
            </a:r>
            <a:r>
              <a:rPr lang="en-US" altLang="zh-CN" sz="1200" dirty="0"/>
              <a:t> == "1" ? '3px' : '23px')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  .height(</a:t>
            </a:r>
            <a:r>
              <a:rPr lang="en-US" altLang="zh-CN" sz="1200" dirty="0" err="1"/>
              <a:t>this.style</a:t>
            </a:r>
            <a:r>
              <a:rPr lang="en-US" altLang="zh-CN" sz="1200" dirty="0"/>
              <a:t> == "1" ? '3px' : '23px')</a:t>
            </a:r>
          </a:p>
          <a:p>
            <a:r>
              <a:rPr lang="en-US" altLang="zh-CN" sz="1200" dirty="0"/>
              <a:t>    .width('100%')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AF0FC3C-363A-E565-D5B3-A1DD0A8EF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5565" y="4412231"/>
            <a:ext cx="59912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24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43336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 </a:t>
            </a:r>
            <a:r>
              <a:rPr lang="en-US" altLang="zh-CN" dirty="0"/>
              <a:t>14.5  </a:t>
            </a:r>
            <a:r>
              <a:rPr lang="zh-CN" altLang="en-US" dirty="0"/>
              <a:t>实战：“我”页面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8352" y="1225689"/>
            <a:ext cx="9847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本节演示如何实现“我”页面。“我”页面用于展示用户的个人信息。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838201" y="1700012"/>
            <a:ext cx="500880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在</a:t>
            </a:r>
            <a:r>
              <a:rPr lang="en-US" altLang="zh-CN" sz="1200" dirty="0"/>
              <a:t>pages</a:t>
            </a:r>
            <a:r>
              <a:rPr lang="zh-CN" altLang="en-US" sz="1200" dirty="0"/>
              <a:t>下创建</a:t>
            </a:r>
            <a:r>
              <a:rPr lang="en-US" altLang="zh-CN" sz="1200" dirty="0" err="1"/>
              <a:t>MyPage.ets</a:t>
            </a:r>
            <a:r>
              <a:rPr lang="zh-CN" altLang="en-US" sz="1200" dirty="0"/>
              <a:t>作为“我”页面。“我”页面主要分为用户信息部分及菜单列表，因此核心代码也分为这两部分，代码如下：</a:t>
            </a:r>
          </a:p>
          <a:p>
            <a:r>
              <a:rPr lang="en-US" altLang="zh-CN" sz="1200" dirty="0"/>
              <a:t>import {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} from '../model/</a:t>
            </a:r>
            <a:r>
              <a:rPr lang="en-US" altLang="zh-CN" sz="1200" dirty="0" err="1"/>
              <a:t>CommonStyle</a:t>
            </a:r>
            <a:r>
              <a:rPr lang="en-US" altLang="zh-CN" sz="1200" dirty="0"/>
              <a:t>'</a:t>
            </a:r>
          </a:p>
          <a:p>
            <a:endParaRPr lang="en-US" altLang="zh-CN" sz="1200" dirty="0"/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/>
              <a:t>export </a:t>
            </a:r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MyPage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private </a:t>
            </a:r>
            <a:r>
              <a:rPr lang="en-US" altLang="zh-CN" sz="1200" dirty="0" err="1"/>
              <a:t>imageTitle</a:t>
            </a:r>
            <a:r>
              <a:rPr lang="en-US" altLang="zh-CN" sz="1200" dirty="0"/>
              <a:t>: string = "title.png"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//</a:t>
            </a:r>
            <a:r>
              <a:rPr lang="zh-CN" altLang="en-US" sz="1200" dirty="0"/>
              <a:t>用户信息部分</a:t>
            </a:r>
          </a:p>
          <a:p>
            <a:r>
              <a:rPr lang="zh-CN" altLang="en-US" sz="1200" dirty="0"/>
              <a:t>      </a:t>
            </a:r>
            <a:r>
              <a:rPr lang="en-US" altLang="zh-CN" sz="1200" dirty="0"/>
              <a:t>Image($</a:t>
            </a:r>
            <a:r>
              <a:rPr lang="en-US" altLang="zh-CN" sz="1200" dirty="0" err="1"/>
              <a:t>rawfile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this.imageTitle</a:t>
            </a:r>
            <a:r>
              <a:rPr lang="en-US" altLang="zh-CN" sz="1200" dirty="0"/>
              <a:t>)).height(144).width('100%')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//</a:t>
            </a:r>
            <a:r>
              <a:rPr lang="zh-CN" altLang="en-US" sz="1200" dirty="0"/>
              <a:t>列表</a:t>
            </a:r>
          </a:p>
          <a:p>
            <a:r>
              <a:rPr lang="zh-CN" altLang="en-US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"pay.png", text: "</a:t>
            </a:r>
            <a:r>
              <a:rPr lang="zh-CN" altLang="en-US" sz="1200" dirty="0"/>
              <a:t>服务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"favorites.png", text: "</a:t>
            </a:r>
            <a:r>
              <a:rPr lang="zh-CN" altLang="en-US" sz="1200" dirty="0"/>
              <a:t>收藏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({ style: '1'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"moments2.png", text: "</a:t>
            </a:r>
            <a:r>
              <a:rPr lang="zh-CN" altLang="en-US" sz="1200" dirty="0"/>
              <a:t>朋友圈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({ style: '1'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"video.png", text: "</a:t>
            </a:r>
            <a:r>
              <a:rPr lang="zh-CN" altLang="en-US" sz="1200" dirty="0"/>
              <a:t>视频号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({ style: '1' })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86153" y="2021984"/>
            <a:ext cx="500880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"card.png", text: "</a:t>
            </a:r>
            <a:r>
              <a:rPr lang="zh-CN" altLang="en-US" sz="1200" dirty="0"/>
              <a:t>卡包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({ style: '1'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"emoticon.png", text: "</a:t>
            </a:r>
            <a:r>
              <a:rPr lang="zh-CN" altLang="en-US" sz="1200" dirty="0"/>
              <a:t>表情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 err="1"/>
              <a:t>WeChatItemStyle</a:t>
            </a:r>
            <a:r>
              <a:rPr lang="en-US" altLang="zh-CN" sz="1200" dirty="0"/>
              <a:t>({ </a:t>
            </a:r>
            <a:r>
              <a:rPr lang="en-US" altLang="zh-CN" sz="1200" dirty="0" err="1"/>
              <a:t>imageSrc</a:t>
            </a:r>
            <a:r>
              <a:rPr lang="en-US" altLang="zh-CN" sz="1200" dirty="0"/>
              <a:t>: "setting.png", text: "</a:t>
            </a:r>
            <a:r>
              <a:rPr lang="zh-CN" altLang="en-US" sz="1200" dirty="0"/>
              <a:t>设置</a:t>
            </a:r>
            <a:r>
              <a:rPr lang="en-US" altLang="zh-CN" sz="1200" dirty="0"/>
              <a:t>" })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MyDivider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}.</a:t>
            </a:r>
            <a:r>
              <a:rPr lang="en-US" altLang="zh-CN" sz="1200" dirty="0" err="1"/>
              <a:t>alignItems</a:t>
            </a:r>
            <a:r>
              <a:rPr lang="en-US" altLang="zh-CN" sz="1200" dirty="0"/>
              <a:t>(</a:t>
            </a:r>
            <a:r>
              <a:rPr lang="en-US" altLang="zh-CN" sz="1200" dirty="0" err="1"/>
              <a:t>HorizontalAlign.Start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  .width('100%')</a:t>
            </a:r>
          </a:p>
          <a:p>
            <a:r>
              <a:rPr lang="en-US" altLang="zh-CN" sz="1200" dirty="0"/>
              <a:t>    .height('100%')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  <a:p>
            <a:r>
              <a:rPr lang="zh-CN" altLang="en-US" sz="1200" dirty="0"/>
              <a:t>与“发现”页面的子程序类似，“我”页面同样使用了</a:t>
            </a:r>
            <a:r>
              <a:rPr lang="en-US" altLang="zh-CN" sz="1200" dirty="0" err="1"/>
              <a:t>WeChatItemStyle</a:t>
            </a:r>
            <a:r>
              <a:rPr lang="zh-CN" altLang="en-US" sz="1200" dirty="0"/>
              <a:t>和</a:t>
            </a:r>
            <a:r>
              <a:rPr lang="en-US" altLang="zh-CN" sz="1200" dirty="0" err="1"/>
              <a:t>MyDivider</a:t>
            </a:r>
            <a:r>
              <a:rPr lang="zh-CN" altLang="en-US" sz="12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14606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43336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 </a:t>
            </a:r>
            <a:r>
              <a:rPr lang="en-US" altLang="zh-CN" dirty="0"/>
              <a:t>14.6  </a:t>
            </a:r>
            <a:r>
              <a:rPr lang="zh-CN" altLang="en-US" dirty="0"/>
              <a:t>实战：组装所有页面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8200" y="1700012"/>
            <a:ext cx="1049520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在应用的</a:t>
            </a:r>
            <a:r>
              <a:rPr lang="en-US" altLang="zh-CN" dirty="0"/>
              <a:t>Index</a:t>
            </a:r>
            <a:r>
              <a:rPr lang="zh-CN" altLang="en-US" dirty="0"/>
              <a:t>页面，我们需要将微信、联系人、发现、我</a:t>
            </a:r>
            <a:r>
              <a:rPr lang="en-US" altLang="zh-CN" dirty="0"/>
              <a:t>4</a:t>
            </a:r>
            <a:r>
              <a:rPr lang="zh-CN" altLang="en-US" dirty="0"/>
              <a:t>个页面组装在一起，并实现自由切换。此时，可以使用</a:t>
            </a:r>
            <a:r>
              <a:rPr lang="en-US" altLang="zh-CN" dirty="0" err="1"/>
              <a:t>HarmonyOS</a:t>
            </a:r>
            <a:r>
              <a:rPr lang="zh-CN" altLang="en-US" dirty="0"/>
              <a:t>的</a:t>
            </a:r>
            <a:r>
              <a:rPr lang="en-US" altLang="zh-CN" dirty="0"/>
              <a:t>Tabs</a:t>
            </a:r>
            <a:r>
              <a:rPr lang="zh-CN" altLang="en-US" dirty="0"/>
              <a:t>组件作为导航栏。</a:t>
            </a:r>
            <a:endParaRPr lang="en-US" altLang="zh-CN" dirty="0"/>
          </a:p>
          <a:p>
            <a:endParaRPr lang="zh-CN" altLang="en-US" dirty="0"/>
          </a:p>
          <a:p>
            <a:r>
              <a:rPr lang="en-US" altLang="zh-CN" dirty="0"/>
              <a:t>14.6.1  Tabs</a:t>
            </a:r>
            <a:r>
              <a:rPr lang="zh-CN" altLang="en-US" dirty="0"/>
              <a:t>组件作为导航栏</a:t>
            </a:r>
          </a:p>
          <a:p>
            <a:r>
              <a:rPr lang="en-US" altLang="zh-CN" dirty="0"/>
              <a:t>14.6.2  Swiper</a:t>
            </a:r>
            <a:r>
              <a:rPr lang="zh-CN" altLang="en-US" dirty="0"/>
              <a:t>组件实现页面滑动</a:t>
            </a:r>
            <a:endParaRPr lang="en-US" altLang="zh-CN" dirty="0"/>
          </a:p>
          <a:p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369744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43336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 </a:t>
            </a:r>
            <a:r>
              <a:rPr lang="en-US" altLang="zh-CN" dirty="0"/>
              <a:t>14.6.1  Tabs</a:t>
            </a:r>
            <a:r>
              <a:rPr lang="zh-CN" altLang="en-US" dirty="0"/>
              <a:t>组件作为导航栏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8353" y="1236372"/>
            <a:ext cx="500880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200" dirty="0"/>
          </a:p>
          <a:p>
            <a:r>
              <a:rPr lang="en-US" altLang="zh-CN" sz="1200" dirty="0"/>
              <a:t>Tabs</a:t>
            </a:r>
            <a:r>
              <a:rPr lang="zh-CN" altLang="en-US" sz="1200" dirty="0"/>
              <a:t>组件作为导航栏的代码实现如下：</a:t>
            </a:r>
          </a:p>
          <a:p>
            <a:r>
              <a:rPr lang="en-US" altLang="zh-CN" sz="1200" dirty="0"/>
              <a:t>import { </a:t>
            </a:r>
            <a:r>
              <a:rPr lang="en-US" altLang="zh-CN" sz="1200" dirty="0" err="1"/>
              <a:t>ChatPage</a:t>
            </a:r>
            <a:r>
              <a:rPr lang="en-US" altLang="zh-CN" sz="1200" dirty="0"/>
              <a:t> } from './</a:t>
            </a:r>
            <a:r>
              <a:rPr lang="en-US" altLang="zh-CN" sz="1200" dirty="0" err="1"/>
              <a:t>ChatPage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import { </a:t>
            </a:r>
            <a:r>
              <a:rPr lang="en-US" altLang="zh-CN" sz="1200" dirty="0" err="1"/>
              <a:t>ContactPage</a:t>
            </a:r>
            <a:r>
              <a:rPr lang="en-US" altLang="zh-CN" sz="1200" dirty="0"/>
              <a:t> } from './</a:t>
            </a:r>
            <a:r>
              <a:rPr lang="en-US" altLang="zh-CN" sz="1200" dirty="0" err="1"/>
              <a:t>ContactPage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import { </a:t>
            </a:r>
            <a:r>
              <a:rPr lang="en-US" altLang="zh-CN" sz="1200" dirty="0" err="1"/>
              <a:t>DiscoveryPage</a:t>
            </a:r>
            <a:r>
              <a:rPr lang="en-US" altLang="zh-CN" sz="1200" dirty="0"/>
              <a:t> } from './</a:t>
            </a:r>
            <a:r>
              <a:rPr lang="en-US" altLang="zh-CN" sz="1200" dirty="0" err="1"/>
              <a:t>DiscoveryPage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import { </a:t>
            </a:r>
            <a:r>
              <a:rPr lang="en-US" altLang="zh-CN" sz="1200" dirty="0" err="1"/>
              <a:t>MyPage</a:t>
            </a:r>
            <a:r>
              <a:rPr lang="en-US" altLang="zh-CN" sz="1200" dirty="0"/>
              <a:t> } from './</a:t>
            </a:r>
            <a:r>
              <a:rPr lang="en-US" altLang="zh-CN" sz="1200" dirty="0" err="1"/>
              <a:t>MyPage</a:t>
            </a:r>
            <a:r>
              <a:rPr lang="en-US" altLang="zh-CN" sz="1200" dirty="0"/>
              <a:t>'</a:t>
            </a:r>
          </a:p>
          <a:p>
            <a:endParaRPr lang="en-US" altLang="zh-CN" sz="1200" dirty="0"/>
          </a:p>
          <a:p>
            <a:r>
              <a:rPr lang="en-US" altLang="zh-CN" sz="1200" dirty="0"/>
              <a:t>@Entry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 err="1"/>
              <a:t>struct</a:t>
            </a:r>
            <a:r>
              <a:rPr lang="en-US" altLang="zh-CN" sz="1200" dirty="0"/>
              <a:t> Index {</a:t>
            </a:r>
          </a:p>
          <a:p>
            <a:r>
              <a:rPr lang="en-US" altLang="zh-CN" sz="1200" dirty="0"/>
              <a:t>  @Provide </a:t>
            </a:r>
            <a:r>
              <a:rPr lang="en-US" altLang="zh-CN" sz="1200" dirty="0" err="1"/>
              <a:t>currentPage</a:t>
            </a:r>
            <a:r>
              <a:rPr lang="en-US" altLang="zh-CN" sz="1200" dirty="0"/>
              <a:t>: number = 0</a:t>
            </a:r>
          </a:p>
          <a:p>
            <a:r>
              <a:rPr lang="en-US" altLang="zh-CN" sz="1200" dirty="0"/>
              <a:t>  @State </a:t>
            </a:r>
            <a:r>
              <a:rPr lang="en-US" altLang="zh-CN" sz="1200" dirty="0" err="1"/>
              <a:t>currentIndex</a:t>
            </a:r>
            <a:r>
              <a:rPr lang="en-US" altLang="zh-CN" sz="1200" dirty="0"/>
              <a:t>: number = 0;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Tabs({</a:t>
            </a:r>
          </a:p>
          <a:p>
            <a:r>
              <a:rPr lang="en-US" altLang="zh-CN" sz="1200" dirty="0"/>
              <a:t>        index: </a:t>
            </a:r>
            <a:r>
              <a:rPr lang="en-US" altLang="zh-CN" sz="1200" dirty="0" err="1"/>
              <a:t>this.currentIndex</a:t>
            </a:r>
            <a:r>
              <a:rPr lang="en-US" altLang="zh-CN" sz="1200" dirty="0"/>
              <a:t>,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barPosition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BarPosition.End</a:t>
            </a:r>
            <a:endParaRPr lang="en-US" altLang="zh-CN" sz="1200" dirty="0"/>
          </a:p>
          <a:p>
            <a:r>
              <a:rPr lang="en-US" altLang="zh-CN" sz="1200" dirty="0"/>
              <a:t>      }) {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TabContent</a:t>
            </a:r>
            <a:r>
              <a:rPr lang="en-US" altLang="zh-CN" sz="1200" dirty="0"/>
              <a:t>() {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ChatPage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    }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tabBar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this.TabBuilder</a:t>
            </a:r>
            <a:r>
              <a:rPr lang="en-US" altLang="zh-CN" sz="1200" dirty="0"/>
              <a:t>('</a:t>
            </a:r>
            <a:r>
              <a:rPr lang="zh-CN" altLang="en-US" sz="1200" dirty="0"/>
              <a:t>微信</a:t>
            </a:r>
            <a:r>
              <a:rPr lang="en-US" altLang="zh-CN" sz="1200" dirty="0"/>
              <a:t>', 0, $r('app.media.wechat2'), $r</a:t>
            </a:r>
          </a:p>
          <a:p>
            <a:endParaRPr lang="en-US" altLang="zh-CN" sz="1200" dirty="0"/>
          </a:p>
          <a:p>
            <a:r>
              <a:rPr lang="en-US" altLang="zh-CN" sz="1200" dirty="0"/>
              <a:t>('app.media.wechat1')))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TabContent</a:t>
            </a:r>
            <a:r>
              <a:rPr lang="en-US" altLang="zh-CN" sz="1200" dirty="0"/>
              <a:t>() {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ContactPage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    }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37161" y="1092558"/>
            <a:ext cx="500880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200" dirty="0"/>
          </a:p>
          <a:p>
            <a:r>
              <a:rPr lang="en-US" altLang="zh-CN" sz="1200" dirty="0"/>
              <a:t>Tabs</a:t>
            </a:r>
            <a:r>
              <a:rPr lang="zh-CN" altLang="en-US" sz="1200" dirty="0"/>
              <a:t>组件作为导航栏的代码实现如下：</a:t>
            </a:r>
          </a:p>
          <a:p>
            <a:r>
              <a:rPr lang="en-US" altLang="zh-CN" sz="1200" dirty="0"/>
              <a:t>import { </a:t>
            </a:r>
            <a:r>
              <a:rPr lang="en-US" altLang="zh-CN" sz="1200" dirty="0" err="1"/>
              <a:t>ChatPage</a:t>
            </a:r>
            <a:r>
              <a:rPr lang="en-US" altLang="zh-CN" sz="1200" dirty="0"/>
              <a:t> } from './</a:t>
            </a:r>
            <a:r>
              <a:rPr lang="en-US" altLang="zh-CN" sz="1200" dirty="0" err="1"/>
              <a:t>ChatPage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import { </a:t>
            </a:r>
            <a:r>
              <a:rPr lang="en-US" altLang="zh-CN" sz="1200" dirty="0" err="1"/>
              <a:t>ContactPage</a:t>
            </a:r>
            <a:r>
              <a:rPr lang="en-US" altLang="zh-CN" sz="1200" dirty="0"/>
              <a:t> } from './</a:t>
            </a:r>
            <a:r>
              <a:rPr lang="en-US" altLang="zh-CN" sz="1200" dirty="0" err="1"/>
              <a:t>ContactPage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import { </a:t>
            </a:r>
            <a:r>
              <a:rPr lang="en-US" altLang="zh-CN" sz="1200" dirty="0" err="1"/>
              <a:t>DiscoveryPage</a:t>
            </a:r>
            <a:r>
              <a:rPr lang="en-US" altLang="zh-CN" sz="1200" dirty="0"/>
              <a:t> } from './</a:t>
            </a:r>
            <a:r>
              <a:rPr lang="en-US" altLang="zh-CN" sz="1200" dirty="0" err="1"/>
              <a:t>DiscoveryPage</a:t>
            </a:r>
            <a:r>
              <a:rPr lang="en-US" altLang="zh-CN" sz="1200" dirty="0"/>
              <a:t>'</a:t>
            </a:r>
          </a:p>
          <a:p>
            <a:r>
              <a:rPr lang="en-US" altLang="zh-CN" sz="1200" dirty="0"/>
              <a:t>import { </a:t>
            </a:r>
            <a:r>
              <a:rPr lang="en-US" altLang="zh-CN" sz="1200" dirty="0" err="1"/>
              <a:t>MyPage</a:t>
            </a:r>
            <a:r>
              <a:rPr lang="en-US" altLang="zh-CN" sz="1200" dirty="0"/>
              <a:t> } from './</a:t>
            </a:r>
            <a:r>
              <a:rPr lang="en-US" altLang="zh-CN" sz="1200" dirty="0" err="1"/>
              <a:t>MyPage</a:t>
            </a:r>
            <a:r>
              <a:rPr lang="en-US" altLang="zh-CN" sz="1200" dirty="0"/>
              <a:t>'</a:t>
            </a:r>
          </a:p>
          <a:p>
            <a:endParaRPr lang="en-US" altLang="zh-CN" sz="1200" dirty="0"/>
          </a:p>
          <a:p>
            <a:r>
              <a:rPr lang="en-US" altLang="zh-CN" sz="1200" dirty="0"/>
              <a:t>@Entry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 err="1"/>
              <a:t>struct</a:t>
            </a:r>
            <a:r>
              <a:rPr lang="en-US" altLang="zh-CN" sz="1200" dirty="0"/>
              <a:t> Index {</a:t>
            </a:r>
          </a:p>
          <a:p>
            <a:r>
              <a:rPr lang="en-US" altLang="zh-CN" sz="1200" dirty="0"/>
              <a:t>  @Provide </a:t>
            </a:r>
            <a:r>
              <a:rPr lang="en-US" altLang="zh-CN" sz="1200" dirty="0" err="1"/>
              <a:t>currentPage</a:t>
            </a:r>
            <a:r>
              <a:rPr lang="en-US" altLang="zh-CN" sz="1200" dirty="0"/>
              <a:t>: number = 0</a:t>
            </a:r>
          </a:p>
          <a:p>
            <a:r>
              <a:rPr lang="en-US" altLang="zh-CN" sz="1200" dirty="0"/>
              <a:t>  @State </a:t>
            </a:r>
            <a:r>
              <a:rPr lang="en-US" altLang="zh-CN" sz="1200" dirty="0" err="1"/>
              <a:t>currentIndex</a:t>
            </a:r>
            <a:r>
              <a:rPr lang="en-US" altLang="zh-CN" sz="1200" dirty="0"/>
              <a:t>: number = 0;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Column() {</a:t>
            </a:r>
          </a:p>
          <a:p>
            <a:r>
              <a:rPr lang="en-US" altLang="zh-CN" sz="1200" dirty="0"/>
              <a:t>      Tabs({</a:t>
            </a:r>
          </a:p>
          <a:p>
            <a:r>
              <a:rPr lang="en-US" altLang="zh-CN" sz="1200" dirty="0"/>
              <a:t>        index: </a:t>
            </a:r>
            <a:r>
              <a:rPr lang="en-US" altLang="zh-CN" sz="1200" dirty="0" err="1"/>
              <a:t>this.currentIndex</a:t>
            </a:r>
            <a:r>
              <a:rPr lang="en-US" altLang="zh-CN" sz="1200" dirty="0"/>
              <a:t>,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barPosition</a:t>
            </a:r>
            <a:r>
              <a:rPr lang="en-US" altLang="zh-CN" sz="1200" dirty="0"/>
              <a:t>: </a:t>
            </a:r>
            <a:r>
              <a:rPr lang="en-US" altLang="zh-CN" sz="1200" dirty="0" err="1"/>
              <a:t>BarPosition.End</a:t>
            </a:r>
            <a:endParaRPr lang="en-US" altLang="zh-CN" sz="1200" dirty="0"/>
          </a:p>
          <a:p>
            <a:r>
              <a:rPr lang="en-US" altLang="zh-CN" sz="1200" dirty="0"/>
              <a:t>      }) {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TabContent</a:t>
            </a:r>
            <a:r>
              <a:rPr lang="en-US" altLang="zh-CN" sz="1200" dirty="0"/>
              <a:t>() {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ChatPage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    }</a:t>
            </a:r>
          </a:p>
          <a:p>
            <a:r>
              <a:rPr lang="en-US" altLang="zh-CN" sz="1200" dirty="0"/>
              <a:t>        .</a:t>
            </a:r>
            <a:r>
              <a:rPr lang="en-US" altLang="zh-CN" sz="1200" dirty="0" err="1"/>
              <a:t>tabBar</a:t>
            </a:r>
            <a:r>
              <a:rPr lang="en-US" altLang="zh-CN" sz="1200" dirty="0"/>
              <a:t>(</a:t>
            </a:r>
            <a:r>
              <a:rPr lang="en-US" altLang="zh-CN" sz="1200" dirty="0" err="1"/>
              <a:t>this.TabBuilder</a:t>
            </a:r>
            <a:r>
              <a:rPr lang="en-US" altLang="zh-CN" sz="1200" dirty="0"/>
              <a:t>('</a:t>
            </a:r>
            <a:r>
              <a:rPr lang="zh-CN" altLang="en-US" sz="1200" dirty="0"/>
              <a:t>微信</a:t>
            </a:r>
            <a:r>
              <a:rPr lang="en-US" altLang="zh-CN" sz="1200" dirty="0"/>
              <a:t>', 0, $r('app.media.wechat2'), $r</a:t>
            </a:r>
          </a:p>
          <a:p>
            <a:endParaRPr lang="en-US" altLang="zh-CN" sz="1200" dirty="0"/>
          </a:p>
          <a:p>
            <a:r>
              <a:rPr lang="en-US" altLang="zh-CN" sz="1200" dirty="0"/>
              <a:t>('app.media.wechat1')))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TabContent</a:t>
            </a:r>
            <a:r>
              <a:rPr lang="en-US" altLang="zh-CN" sz="1200" dirty="0"/>
              <a:t>() {</a:t>
            </a:r>
          </a:p>
          <a:p>
            <a:r>
              <a:rPr lang="en-US" altLang="zh-CN" sz="1200" dirty="0"/>
              <a:t>          </a:t>
            </a:r>
            <a:r>
              <a:rPr lang="en-US" altLang="zh-CN" sz="1200" dirty="0" err="1"/>
              <a:t>ContactPage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    }</a:t>
            </a:r>
          </a:p>
        </p:txBody>
      </p:sp>
    </p:spTree>
    <p:extLst>
      <p:ext uri="{BB962C8B-B14F-4D97-AF65-F5344CB8AC3E}">
        <p14:creationId xmlns:p14="http://schemas.microsoft.com/office/powerpoint/2010/main" val="17116801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43336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 </a:t>
            </a:r>
            <a:r>
              <a:rPr lang="en-US" altLang="zh-CN" dirty="0"/>
              <a:t>14.6.2  Swiper</a:t>
            </a:r>
            <a:r>
              <a:rPr lang="zh-CN" altLang="en-US" dirty="0"/>
              <a:t>组件实现页面滑动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1535" y="1506828"/>
            <a:ext cx="807397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200" dirty="0"/>
          </a:p>
          <a:p>
            <a:r>
              <a:rPr lang="zh-CN" altLang="en-US" sz="1200" dirty="0"/>
              <a:t>除了通过底部导航栏实现页面切换外，还可以使用</a:t>
            </a:r>
            <a:r>
              <a:rPr lang="en-US" altLang="zh-CN" sz="1200" dirty="0" err="1"/>
              <a:t>Swiper</a:t>
            </a:r>
            <a:r>
              <a:rPr lang="zh-CN" altLang="en-US" sz="1200" dirty="0"/>
              <a:t>组件来左右滑动页面从而实现</a:t>
            </a:r>
          </a:p>
          <a:p>
            <a:endParaRPr lang="zh-CN" altLang="en-US" sz="1200" dirty="0"/>
          </a:p>
          <a:p>
            <a:r>
              <a:rPr lang="zh-CN" altLang="en-US" sz="1200" dirty="0"/>
              <a:t>页面切换。代码如下：</a:t>
            </a:r>
          </a:p>
          <a:p>
            <a:r>
              <a:rPr lang="en-US" altLang="zh-CN" sz="1200" dirty="0"/>
              <a:t>@Component</a:t>
            </a:r>
          </a:p>
          <a:p>
            <a:r>
              <a:rPr lang="en-US" altLang="zh-CN" sz="1200" dirty="0" err="1"/>
              <a:t>struct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HomeTopPage</a:t>
            </a:r>
            <a:r>
              <a:rPr lang="en-US" altLang="zh-CN" sz="1200" dirty="0"/>
              <a:t> {</a:t>
            </a:r>
          </a:p>
          <a:p>
            <a:r>
              <a:rPr lang="en-US" altLang="zh-CN" sz="1200" dirty="0"/>
              <a:t>  @Consume </a:t>
            </a:r>
            <a:r>
              <a:rPr lang="en-US" altLang="zh-CN" sz="1200" dirty="0" err="1"/>
              <a:t>currentPage</a:t>
            </a:r>
            <a:r>
              <a:rPr lang="en-US" altLang="zh-CN" sz="1200" dirty="0"/>
              <a:t>: number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build() {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Swiper</a:t>
            </a:r>
            <a:r>
              <a:rPr lang="en-US" altLang="zh-CN" sz="1200" dirty="0"/>
              <a:t>() {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ChatPage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ContactPage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DiscoveryPage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MyPage</a:t>
            </a:r>
            <a:r>
              <a:rPr lang="en-US" altLang="zh-CN" sz="1200" dirty="0"/>
              <a:t>()</a:t>
            </a:r>
          </a:p>
          <a:p>
            <a:r>
              <a:rPr lang="en-US" altLang="zh-CN" sz="1200" dirty="0"/>
              <a:t>    }</a:t>
            </a:r>
          </a:p>
          <a:p>
            <a:r>
              <a:rPr lang="en-US" altLang="zh-CN" sz="1200" dirty="0"/>
              <a:t>    .</a:t>
            </a:r>
            <a:r>
              <a:rPr lang="en-US" altLang="zh-CN" sz="1200" dirty="0" err="1"/>
              <a:t>onChange</a:t>
            </a:r>
            <a:r>
              <a:rPr lang="en-US" altLang="zh-CN" sz="1200" dirty="0"/>
              <a:t>((index: number) =&gt; {</a:t>
            </a:r>
          </a:p>
          <a:p>
            <a:r>
              <a:rPr lang="en-US" altLang="zh-CN" sz="1200" dirty="0"/>
              <a:t>      </a:t>
            </a:r>
            <a:r>
              <a:rPr lang="en-US" altLang="zh-CN" sz="1200" dirty="0" err="1"/>
              <a:t>this.currentPage</a:t>
            </a:r>
            <a:r>
              <a:rPr lang="en-US" altLang="zh-CN" sz="1200" dirty="0"/>
              <a:t> = index</a:t>
            </a:r>
          </a:p>
          <a:p>
            <a:r>
              <a:rPr lang="en-US" altLang="zh-CN" sz="1200" dirty="0"/>
              <a:t>    })</a:t>
            </a:r>
          </a:p>
          <a:p>
            <a:r>
              <a:rPr lang="en-US" altLang="zh-CN" sz="1200" dirty="0"/>
              <a:t>    .index(</a:t>
            </a:r>
            <a:r>
              <a:rPr lang="en-US" altLang="zh-CN" sz="1200" dirty="0" err="1"/>
              <a:t>this.currentPage</a:t>
            </a:r>
            <a:r>
              <a:rPr lang="en-US" altLang="zh-CN" sz="1200" dirty="0"/>
              <a:t>)</a:t>
            </a:r>
          </a:p>
          <a:p>
            <a:r>
              <a:rPr lang="en-US" altLang="zh-CN" sz="1200" dirty="0"/>
              <a:t>    .loop(false)</a:t>
            </a:r>
          </a:p>
          <a:p>
            <a:r>
              <a:rPr lang="en-US" altLang="zh-CN" sz="1200" dirty="0"/>
              <a:t>    .indicator(false)</a:t>
            </a:r>
          </a:p>
          <a:p>
            <a:r>
              <a:rPr lang="en-US" altLang="zh-CN" sz="1200" dirty="0"/>
              <a:t>    .width('100%')</a:t>
            </a:r>
          </a:p>
          <a:p>
            <a:r>
              <a:rPr lang="en-US" altLang="zh-CN" sz="1200" dirty="0"/>
              <a:t>    .height('100%')</a:t>
            </a:r>
          </a:p>
          <a:p>
            <a:r>
              <a:rPr lang="en-US" altLang="zh-CN" sz="1200" dirty="0"/>
              <a:t>  }</a:t>
            </a:r>
          </a:p>
          <a:p>
            <a:r>
              <a:rPr lang="en-US" altLang="zh-CN" sz="12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99502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353" y="-433368"/>
            <a:ext cx="10515600" cy="1325563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 </a:t>
            </a:r>
            <a:r>
              <a:rPr lang="en-US" altLang="zh-CN" dirty="0"/>
              <a:t>14.7  </a:t>
            </a:r>
            <a:r>
              <a:rPr lang="zh-CN" altLang="en-US" dirty="0"/>
              <a:t>本章小结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8353" y="1506829"/>
            <a:ext cx="10714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本章将基于</a:t>
            </a:r>
            <a:r>
              <a:rPr lang="en-US" altLang="zh-CN" sz="1600" dirty="0"/>
              <a:t>HarmonyOS</a:t>
            </a:r>
            <a:r>
              <a:rPr lang="zh-CN" altLang="en-US" sz="1600" dirty="0"/>
              <a:t>提供的组件实现了类似于微信界面效果的应用，该应用主要使用了</a:t>
            </a:r>
            <a:r>
              <a:rPr lang="en-US" altLang="zh-CN" sz="1600" dirty="0"/>
              <a:t>Flex</a:t>
            </a:r>
            <a:r>
              <a:rPr lang="zh-CN" altLang="en-US" sz="1600" dirty="0"/>
              <a:t>、</a:t>
            </a:r>
            <a:r>
              <a:rPr lang="en-US" altLang="zh-CN" sz="1600" dirty="0"/>
              <a:t>Tabs</a:t>
            </a:r>
            <a:r>
              <a:rPr lang="zh-CN" altLang="en-US" sz="1600" dirty="0"/>
              <a:t>、</a:t>
            </a:r>
            <a:r>
              <a:rPr lang="en-US" altLang="zh-CN" sz="1600" dirty="0"/>
              <a:t>Column</a:t>
            </a:r>
            <a:r>
              <a:rPr lang="zh-CN" altLang="en-US" sz="1600" dirty="0"/>
              <a:t>、</a:t>
            </a:r>
            <a:r>
              <a:rPr lang="en-US" altLang="zh-CN" sz="1600" dirty="0" err="1"/>
              <a:t>TabBuilder</a:t>
            </a:r>
            <a:r>
              <a:rPr lang="zh-CN" altLang="en-US" sz="1600" dirty="0"/>
              <a:t>、</a:t>
            </a:r>
            <a:r>
              <a:rPr lang="en-US" altLang="zh-CN" sz="1600" dirty="0"/>
              <a:t>Image</a:t>
            </a:r>
            <a:r>
              <a:rPr lang="zh-CN" altLang="en-US" sz="1600" dirty="0"/>
              <a:t>、</a:t>
            </a:r>
            <a:r>
              <a:rPr lang="en-US" altLang="zh-CN" sz="1600" dirty="0"/>
              <a:t>Text</a:t>
            </a:r>
            <a:r>
              <a:rPr lang="zh-CN" altLang="en-US" sz="1600" dirty="0"/>
              <a:t>、</a:t>
            </a:r>
            <a:r>
              <a:rPr lang="en-US" altLang="zh-CN" sz="1600" dirty="0"/>
              <a:t>Swiper</a:t>
            </a:r>
            <a:r>
              <a:rPr lang="zh-CN" altLang="en-US" sz="1600" dirty="0"/>
              <a:t>等组件，希望读者能掌握这些组件在实际开发中的应用。。</a:t>
            </a:r>
            <a:endParaRPr lang="en-US" altLang="zh-CN" sz="1600" dirty="0"/>
          </a:p>
          <a:p>
            <a:endParaRPr lang="en-US" altLang="zh-CN" sz="1600" dirty="0"/>
          </a:p>
          <a:p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40706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 </a:t>
            </a:r>
            <a:r>
              <a:rPr lang="en-US" altLang="zh-CN" dirty="0"/>
              <a:t>14.8  </a:t>
            </a:r>
            <a:r>
              <a:rPr lang="zh-CN" altLang="en-US" dirty="0"/>
              <a:t>上机练习：实现一个仿微信界面效果的应用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8200" y="1867438"/>
            <a:ext cx="10723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任务要求：参考本章所学的知识，实现一个仿微信界面效果的应用，功能包括微信、联系人、发现、我等</a:t>
            </a:r>
            <a:r>
              <a:rPr lang="en-US" altLang="zh-CN" dirty="0"/>
              <a:t>4</a:t>
            </a:r>
            <a:r>
              <a:rPr lang="zh-CN" altLang="en-US" dirty="0"/>
              <a:t>个页面。</a:t>
            </a:r>
          </a:p>
          <a:p>
            <a:r>
              <a:rPr lang="zh-CN" altLang="en-US" dirty="0"/>
              <a:t>练习步骤：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）实现“微信”页面；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）实现“联系人”页面；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）实现“发现”页面；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）实现“我”页面；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）组装所有页面。</a:t>
            </a:r>
          </a:p>
          <a:p>
            <a:r>
              <a:rPr lang="zh-CN" altLang="en-US" dirty="0"/>
              <a:t>代码参考：见“</a:t>
            </a:r>
            <a:r>
              <a:rPr lang="en-US" altLang="zh-CN" dirty="0" err="1"/>
              <a:t>ArkUIWeChat</a:t>
            </a:r>
            <a:r>
              <a:rPr lang="en-US" altLang="zh-CN" dirty="0"/>
              <a:t>”</a:t>
            </a:r>
            <a:r>
              <a:rPr lang="zh-CN" altLang="en-US" dirty="0"/>
              <a:t>应用。</a:t>
            </a:r>
          </a:p>
        </p:txBody>
      </p:sp>
    </p:spTree>
    <p:extLst>
      <p:ext uri="{BB962C8B-B14F-4D97-AF65-F5344CB8AC3E}">
        <p14:creationId xmlns:p14="http://schemas.microsoft.com/office/powerpoint/2010/main" val="1484870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zh-CN" altLang="en-US" dirty="0"/>
          </a:p>
          <a:p>
            <a:pPr marL="0" indent="0">
              <a:buNone/>
            </a:pPr>
            <a:r>
              <a:rPr lang="en-US" altLang="zh-CN" dirty="0"/>
              <a:t>14.1  </a:t>
            </a:r>
            <a:r>
              <a:rPr lang="zh-CN" altLang="en-US" dirty="0"/>
              <a:t>仿微信应用概述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14.2  </a:t>
            </a:r>
            <a:r>
              <a:rPr lang="zh-CN" altLang="en-US" dirty="0"/>
              <a:t>实战：“微信”页面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14.3  </a:t>
            </a:r>
            <a:r>
              <a:rPr lang="zh-CN" altLang="en-US" dirty="0"/>
              <a:t>实战：“联系人”页面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14.4  </a:t>
            </a:r>
            <a:r>
              <a:rPr lang="zh-CN" altLang="en-US" dirty="0"/>
              <a:t>实战：“发现”页面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14.5  </a:t>
            </a:r>
            <a:r>
              <a:rPr lang="zh-CN" altLang="en-US" dirty="0"/>
              <a:t>实战：“我”页面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14.6  </a:t>
            </a:r>
            <a:r>
              <a:rPr lang="zh-CN" altLang="en-US" dirty="0"/>
              <a:t>实战：组装所有页面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14.7  </a:t>
            </a:r>
            <a:r>
              <a:rPr lang="zh-CN" altLang="en-US" dirty="0"/>
              <a:t>本章小结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14.8  </a:t>
            </a:r>
            <a:r>
              <a:rPr lang="zh-CN" altLang="en-US" dirty="0"/>
              <a:t>上机练习：实现一个仿微信界面效果的应用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4297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14.1  </a:t>
            </a:r>
            <a:r>
              <a:rPr lang="zh-CN" altLang="en-US" dirty="0"/>
              <a:t>仿微信应用概述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本节将基于</a:t>
            </a:r>
            <a:r>
              <a:rPr lang="en-US" altLang="zh-CN" dirty="0" err="1"/>
              <a:t>HarmonyOS</a:t>
            </a:r>
            <a:r>
              <a:rPr lang="zh-CN" altLang="en-US" dirty="0"/>
              <a:t>提供的组件来实现一个类似于微信的应用</a:t>
            </a:r>
            <a:r>
              <a:rPr lang="en-US" altLang="zh-CN" dirty="0"/>
              <a:t>——</a:t>
            </a:r>
            <a:r>
              <a:rPr lang="en-US" altLang="zh-CN" dirty="0" err="1"/>
              <a:t>ArkUIWeChat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zh-CN" altLang="en-US" dirty="0"/>
              <a:t>微信界面主要包含</a:t>
            </a:r>
            <a:r>
              <a:rPr lang="en-US" altLang="zh-CN" dirty="0"/>
              <a:t>4</a:t>
            </a:r>
            <a:r>
              <a:rPr lang="zh-CN" altLang="en-US" dirty="0"/>
              <a:t>部分，即微信、联系人、发现和我。本节所演示的例子也要实现这</a:t>
            </a:r>
            <a:r>
              <a:rPr lang="en-US" altLang="zh-CN" dirty="0"/>
              <a:t>4</a:t>
            </a:r>
            <a:r>
              <a:rPr lang="zh-CN" altLang="en-US" dirty="0"/>
              <a:t>部分功能。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14.1.1  “</a:t>
            </a:r>
            <a:r>
              <a:rPr lang="zh-CN" altLang="en-US" dirty="0"/>
              <a:t>微信”页面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14.1.2  “</a:t>
            </a:r>
            <a:r>
              <a:rPr lang="zh-CN" altLang="en-US" dirty="0"/>
              <a:t>联系人”页面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14.1.3  “</a:t>
            </a:r>
            <a:r>
              <a:rPr lang="zh-CN" altLang="en-US" dirty="0"/>
              <a:t>发现”页面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14.1.4 “</a:t>
            </a:r>
            <a:r>
              <a:rPr lang="zh-CN" altLang="en-US" dirty="0"/>
              <a:t>我”页面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49036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14.1.1  “</a:t>
            </a:r>
            <a:r>
              <a:rPr lang="zh-CN" altLang="en-US" dirty="0"/>
              <a:t>微信”页面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18911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“微信”页面是微信应用的首页，主要用于展示联系人之间的沟通信息。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3EBFDEA-2033-5C1E-2D64-1776A88A0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212" y="242887"/>
            <a:ext cx="340042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2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14.1.2  “</a:t>
            </a:r>
            <a:r>
              <a:rPr lang="zh-CN" altLang="en-US" dirty="0"/>
              <a:t>联系人”页面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18911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“联系人”页面展示了用户所关联的联系人。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A52A395-E1B5-2848-7013-FEF56ADD1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666" y="0"/>
            <a:ext cx="35829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428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14.1.3  “</a:t>
            </a:r>
            <a:r>
              <a:rPr lang="zh-CN" altLang="en-US" dirty="0"/>
              <a:t>发现”页面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18911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“发现”页面是微信进入其他子程序的入口。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C51DEED-0131-FF0A-AE14-51E77D00D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7882" y="0"/>
            <a:ext cx="34059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02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en-US" altLang="zh-CN" dirty="0"/>
              <a:t>14.1.4 “</a:t>
            </a:r>
            <a:r>
              <a:rPr lang="zh-CN" altLang="en-US" dirty="0"/>
              <a:t>我”页面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18911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“我”页面是展示用户个人信息的页面。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1A621E5-764D-D5EB-A455-811028D241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012" y="309562"/>
            <a:ext cx="3124200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110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14.2  </a:t>
            </a:r>
            <a:r>
              <a:rPr lang="zh-CN" altLang="en-US" dirty="0"/>
              <a:t>实战：“微信”页面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“微信”页面主要用于展示联系人的沟通记录列表。列表的每项都包含联系人头像、联系人名称、联系人聊天记录以及时间。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14.2.1  </a:t>
            </a:r>
            <a:r>
              <a:rPr lang="zh-CN" altLang="en-US" dirty="0"/>
              <a:t>创建“微信”页面</a:t>
            </a:r>
            <a:r>
              <a:rPr lang="en-US" altLang="zh-CN" dirty="0" err="1"/>
              <a:t>ChatPage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14.2.2  </a:t>
            </a:r>
            <a:r>
              <a:rPr lang="zh-CN" altLang="en-US" dirty="0"/>
              <a:t>定义联系人</a:t>
            </a:r>
            <a:r>
              <a:rPr lang="en-US" altLang="zh-CN" dirty="0"/>
              <a:t>Person</a:t>
            </a:r>
          </a:p>
          <a:p>
            <a:pPr marL="0" indent="0">
              <a:buNone/>
            </a:pPr>
            <a:r>
              <a:rPr lang="en-US" altLang="zh-CN" dirty="0"/>
              <a:t>14.2.3  </a:t>
            </a:r>
            <a:r>
              <a:rPr lang="zh-CN" altLang="en-US" dirty="0"/>
              <a:t>定义联系人数据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14.2.4  </a:t>
            </a:r>
            <a:r>
              <a:rPr lang="zh-CN" altLang="en-US" dirty="0"/>
              <a:t>定义样式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5243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</TotalTime>
  <Words>3526</Words>
  <Application>Microsoft Office PowerPoint</Application>
  <PresentationFormat>宽屏</PresentationFormat>
  <Paragraphs>530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主题</vt:lpstr>
      <vt:lpstr>第14章  综合实战（1）：仿微信应用</vt:lpstr>
      <vt:lpstr>本章简介</vt:lpstr>
      <vt:lpstr>本章内容</vt:lpstr>
      <vt:lpstr> 14.1  仿微信应用概述</vt:lpstr>
      <vt:lpstr>  14.1.1  “微信”页面</vt:lpstr>
      <vt:lpstr>  14.1.2  “联系人”页面</vt:lpstr>
      <vt:lpstr>  14.1.3  “发现”页面</vt:lpstr>
      <vt:lpstr>  14.1.4 “我”页面</vt:lpstr>
      <vt:lpstr>14.2  实战：“微信”页面</vt:lpstr>
      <vt:lpstr> 14.2.1  创建“微信”页面ChatPage</vt:lpstr>
      <vt:lpstr> 14.2.2  定义联系人Person</vt:lpstr>
      <vt:lpstr> 14.2.3  定义联系人数据</vt:lpstr>
      <vt:lpstr> 14.2.4  定义样式</vt:lpstr>
      <vt:lpstr>  14.3  实战：“联系人”页面</vt:lpstr>
      <vt:lpstr>  14.3.1  创建“联系人”页面ContactPage</vt:lpstr>
      <vt:lpstr>PowerPoint 演示文稿</vt:lpstr>
      <vt:lpstr>  14.3.2  定义样式</vt:lpstr>
      <vt:lpstr>  14.4  实战：“发现”页面</vt:lpstr>
      <vt:lpstr>  14.4  实战：“发现”页面</vt:lpstr>
      <vt:lpstr>   14.4.1  创建“发现”页面DiscoveryPage</vt:lpstr>
      <vt:lpstr>   14.4.2  定义样式</vt:lpstr>
      <vt:lpstr>   14.5  实战：“我”页面</vt:lpstr>
      <vt:lpstr>   14.6  实战：组装所有页面</vt:lpstr>
      <vt:lpstr>   14.6.1  Tabs组件作为导航栏</vt:lpstr>
      <vt:lpstr>   14.6.2  Swiper组件实现页面滑动</vt:lpstr>
      <vt:lpstr>   14.7  本章小结</vt:lpstr>
      <vt:lpstr>  14.8  上机练习：实现一个仿微信界面效果的应用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课程前言</dc:title>
  <dc:creator>Lenovo</dc:creator>
  <cp:lastModifiedBy>伟卫 柳</cp:lastModifiedBy>
  <cp:revision>198</cp:revision>
  <dcterms:created xsi:type="dcterms:W3CDTF">2020-09-05T11:09:37Z</dcterms:created>
  <dcterms:modified xsi:type="dcterms:W3CDTF">2024-11-24T15:16:51Z</dcterms:modified>
</cp:coreProperties>
</file>