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8" r:id="rId2"/>
    <p:sldId id="341" r:id="rId3"/>
    <p:sldId id="257" r:id="rId4"/>
    <p:sldId id="260" r:id="rId5"/>
    <p:sldId id="342" r:id="rId6"/>
    <p:sldId id="343" r:id="rId7"/>
    <p:sldId id="344" r:id="rId8"/>
    <p:sldId id="345" r:id="rId9"/>
    <p:sldId id="346" r:id="rId10"/>
    <p:sldId id="347" r:id="rId11"/>
    <p:sldId id="323" r:id="rId12"/>
    <p:sldId id="274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225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0327D2-2E95-4729-965A-AD34CECBE5E2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5E3370-D7F1-4695-BC50-D900DC4DF1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805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5E3370-D7F1-4695-BC50-D900DC4DF12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569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660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62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147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188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012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075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38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736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01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134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148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681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2</a:t>
            </a:r>
            <a:r>
              <a:rPr lang="zh-CN" altLang="en-US" dirty="0"/>
              <a:t>章  </a:t>
            </a:r>
            <a:br>
              <a:rPr lang="en-US" altLang="zh-CN" dirty="0"/>
            </a:br>
            <a:r>
              <a:rPr lang="en-US" altLang="zh-CN" dirty="0" err="1"/>
              <a:t>ArkTS</a:t>
            </a:r>
            <a:r>
              <a:rPr lang="zh-CN" altLang="en-US" dirty="0"/>
              <a:t>语言基础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601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E1D116-E168-9E1C-2ECF-ED825A52F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343B7B-E364-002B-D314-FB1E1A7B4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2.7 </a:t>
            </a:r>
            <a:r>
              <a:rPr lang="zh-CN" altLang="en-US" dirty="0"/>
              <a:t>模块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2CE0BA-2C51-78F2-5364-CA12DEFAC0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2.7.1  </a:t>
            </a:r>
            <a:r>
              <a:rPr lang="zh-CN" altLang="en-US" dirty="0"/>
              <a:t>导出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2.7.2  </a:t>
            </a:r>
            <a:r>
              <a:rPr lang="zh-CN" altLang="en-US" dirty="0"/>
              <a:t>导入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2.7.3  </a:t>
            </a:r>
            <a:r>
              <a:rPr lang="zh-CN" altLang="en-US" dirty="0"/>
              <a:t>顶层语句</a:t>
            </a:r>
          </a:p>
        </p:txBody>
      </p:sp>
    </p:spTree>
    <p:extLst>
      <p:ext uri="{BB962C8B-B14F-4D97-AF65-F5344CB8AC3E}">
        <p14:creationId xmlns:p14="http://schemas.microsoft.com/office/powerpoint/2010/main" val="1264125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2.8  </a:t>
            </a:r>
            <a:r>
              <a:rPr lang="zh-CN" altLang="en-US" dirty="0"/>
              <a:t>本章小结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本章介绍了</a:t>
            </a:r>
            <a:r>
              <a:rPr lang="en-US" altLang="zh-CN" dirty="0" err="1"/>
              <a:t>ArkTS</a:t>
            </a:r>
            <a:r>
              <a:rPr lang="zh-CN" altLang="en-US" dirty="0"/>
              <a:t>语言的核心功能、语法和最佳实践，内容包括基本知识、函数、类、接口、泛型类型、空安全、模块等。</a:t>
            </a:r>
          </a:p>
        </p:txBody>
      </p:sp>
    </p:spTree>
    <p:extLst>
      <p:ext uri="{BB962C8B-B14F-4D97-AF65-F5344CB8AC3E}">
        <p14:creationId xmlns:p14="http://schemas.microsoft.com/office/powerpoint/2010/main" val="2413250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/>
              <a:t>2.9</a:t>
            </a:r>
            <a:r>
              <a:rPr lang="zh-CN" altLang="en-US" dirty="0"/>
              <a:t>上机练习：统计字符串的字符数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87086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/>
              <a:t>任务要求：给定一个字符串“原生鸿蒙</a:t>
            </a:r>
            <a:r>
              <a:rPr lang="en-US" altLang="zh-CN" dirty="0"/>
              <a:t>HarmonyOS  NEXT</a:t>
            </a:r>
            <a:r>
              <a:rPr lang="zh-CN" altLang="en-US" dirty="0"/>
              <a:t>应用开发入门”，编写一个</a:t>
            </a:r>
            <a:r>
              <a:rPr lang="en-US" altLang="zh-CN" dirty="0"/>
              <a:t>HarmonyOS</a:t>
            </a:r>
            <a:r>
              <a:rPr lang="zh-CN" altLang="en-US" dirty="0"/>
              <a:t>应用程序，来统计该字符串的字符数。</a:t>
            </a:r>
          </a:p>
          <a:p>
            <a:r>
              <a:rPr lang="zh-CN" altLang="en-US" dirty="0"/>
              <a:t>练习步骤：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）定义字符串变量</a:t>
            </a:r>
            <a:r>
              <a:rPr lang="en-US" altLang="zh-CN" dirty="0"/>
              <a:t>s</a:t>
            </a:r>
            <a:r>
              <a:rPr lang="zh-CN" altLang="en-US" dirty="0"/>
              <a:t>，绑定值为字符串“原生鸿蒙</a:t>
            </a:r>
            <a:r>
              <a:rPr lang="en-US" altLang="zh-CN" dirty="0"/>
              <a:t>HarmonyOS NEXT</a:t>
            </a:r>
            <a:r>
              <a:rPr lang="zh-CN" altLang="en-US" dirty="0"/>
              <a:t>应用开发入门”；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）定义字符串变量</a:t>
            </a:r>
            <a:r>
              <a:rPr lang="en-US" altLang="zh-CN" dirty="0"/>
              <a:t>length</a:t>
            </a:r>
            <a:r>
              <a:rPr lang="zh-CN" altLang="en-US" dirty="0"/>
              <a:t>；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）定义</a:t>
            </a:r>
            <a:r>
              <a:rPr lang="en-US" altLang="zh-CN" dirty="0"/>
              <a:t>Button</a:t>
            </a:r>
            <a:r>
              <a:rPr lang="zh-CN" altLang="en-US" dirty="0"/>
              <a:t>组件，用于触发统计字符串的字符数的计算；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）定义</a:t>
            </a:r>
            <a:r>
              <a:rPr lang="en-US" altLang="zh-CN" dirty="0"/>
              <a:t>Text</a:t>
            </a:r>
            <a:r>
              <a:rPr lang="zh-CN" altLang="en-US" dirty="0"/>
              <a:t>组件，用于显示字符数；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）统计变量</a:t>
            </a:r>
            <a:r>
              <a:rPr lang="en-US" altLang="zh-CN" dirty="0"/>
              <a:t>s</a:t>
            </a:r>
            <a:r>
              <a:rPr lang="zh-CN" altLang="en-US" dirty="0"/>
              <a:t>的长度，并赋值给变量</a:t>
            </a:r>
            <a:r>
              <a:rPr lang="en-US" altLang="zh-CN" dirty="0"/>
              <a:t>length</a:t>
            </a:r>
            <a:r>
              <a:rPr lang="zh-CN" altLang="en-US" dirty="0"/>
              <a:t>；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）预览应用，单击</a:t>
            </a:r>
            <a:r>
              <a:rPr lang="en-US" altLang="zh-CN" dirty="0"/>
              <a:t>Button</a:t>
            </a:r>
            <a:r>
              <a:rPr lang="zh-CN" altLang="en-US" dirty="0"/>
              <a:t>组件，在应用首页显示出字符数。</a:t>
            </a:r>
          </a:p>
          <a:p>
            <a:r>
              <a:rPr lang="zh-CN" altLang="en-US" dirty="0"/>
              <a:t>代码参考：见“</a:t>
            </a:r>
            <a:r>
              <a:rPr lang="en-US" altLang="zh-CN" dirty="0" err="1"/>
              <a:t>CountTheNumberOfCharacters</a:t>
            </a:r>
            <a:r>
              <a:rPr lang="en-US" altLang="zh-CN" dirty="0"/>
              <a:t>”</a:t>
            </a:r>
            <a:r>
              <a:rPr lang="zh-CN" altLang="en-US" dirty="0"/>
              <a:t>应用。</a:t>
            </a:r>
          </a:p>
        </p:txBody>
      </p:sp>
    </p:spTree>
    <p:extLst>
      <p:ext uri="{BB962C8B-B14F-4D97-AF65-F5344CB8AC3E}">
        <p14:creationId xmlns:p14="http://schemas.microsoft.com/office/powerpoint/2010/main" val="1484870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本章介绍</a:t>
            </a:r>
            <a:r>
              <a:rPr lang="en-US" altLang="zh-CN" dirty="0" err="1"/>
              <a:t>ArkTS</a:t>
            </a:r>
            <a:r>
              <a:rPr lang="zh-CN" altLang="en-US" dirty="0"/>
              <a:t>语言的核心功能、语法和最佳实践。</a:t>
            </a:r>
            <a:r>
              <a:rPr lang="en-US" altLang="zh-CN" dirty="0" err="1"/>
              <a:t>ArkTS</a:t>
            </a:r>
            <a:r>
              <a:rPr lang="zh-CN" altLang="en-US" dirty="0"/>
              <a:t>是</a:t>
            </a:r>
            <a:r>
              <a:rPr lang="en-US" altLang="zh-CN" dirty="0"/>
              <a:t>HarmonyOS</a:t>
            </a:r>
            <a:r>
              <a:rPr lang="zh-CN" altLang="en-US" dirty="0"/>
              <a:t>优选的主力应用开发语言。</a:t>
            </a:r>
            <a:r>
              <a:rPr lang="en-US" altLang="zh-CN" dirty="0" err="1"/>
              <a:t>ArkTS</a:t>
            </a:r>
            <a:r>
              <a:rPr lang="zh-CN" altLang="en-US" dirty="0"/>
              <a:t>围绕应用开发在</a:t>
            </a:r>
            <a:r>
              <a:rPr lang="en-US" altLang="zh-CN" dirty="0"/>
              <a:t>TypeScript</a:t>
            </a:r>
            <a:r>
              <a:rPr lang="zh-CN" altLang="en-US" dirty="0"/>
              <a:t>（简称</a:t>
            </a:r>
            <a:r>
              <a:rPr lang="en-US" altLang="zh-CN" dirty="0"/>
              <a:t>TS</a:t>
            </a:r>
            <a:r>
              <a:rPr lang="zh-CN" altLang="en-US" dirty="0"/>
              <a:t>）生态基础上做了进一步扩展，保持了</a:t>
            </a:r>
            <a:r>
              <a:rPr lang="en-US" altLang="zh-CN" dirty="0"/>
              <a:t>TS</a:t>
            </a:r>
            <a:r>
              <a:rPr lang="zh-CN" altLang="en-US" dirty="0"/>
              <a:t>的基本风格，同时通过规范定义强化开发期静态检查和分析，提升程序执行稳定性和性能。</a:t>
            </a:r>
          </a:p>
        </p:txBody>
      </p:sp>
    </p:spTree>
    <p:extLst>
      <p:ext uri="{BB962C8B-B14F-4D97-AF65-F5344CB8AC3E}">
        <p14:creationId xmlns:p14="http://schemas.microsoft.com/office/powerpoint/2010/main" val="3340253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本章内容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 2.1 </a:t>
            </a:r>
            <a:r>
              <a:rPr lang="zh-CN" altLang="en-US" dirty="0"/>
              <a:t>基本知识</a:t>
            </a:r>
            <a:endParaRPr lang="en-US" altLang="zh-CN" dirty="0"/>
          </a:p>
          <a:p>
            <a:r>
              <a:rPr lang="en-US" altLang="zh-CN" dirty="0"/>
              <a:t> 2.2 </a:t>
            </a:r>
            <a:r>
              <a:rPr lang="zh-CN" altLang="en-US" dirty="0"/>
              <a:t>函数</a:t>
            </a:r>
            <a:endParaRPr lang="en-US" altLang="zh-CN" dirty="0"/>
          </a:p>
          <a:p>
            <a:r>
              <a:rPr lang="en-US" altLang="zh-CN" dirty="0"/>
              <a:t> 2.3 </a:t>
            </a:r>
            <a:r>
              <a:rPr lang="zh-CN" altLang="en-US" dirty="0"/>
              <a:t>类</a:t>
            </a:r>
            <a:endParaRPr lang="en-US" altLang="zh-CN" dirty="0"/>
          </a:p>
          <a:p>
            <a:r>
              <a:rPr lang="zh-CN" altLang="en-US" dirty="0"/>
              <a:t> </a:t>
            </a:r>
            <a:r>
              <a:rPr lang="en-US" altLang="zh-CN" dirty="0"/>
              <a:t>2.4 </a:t>
            </a:r>
            <a:r>
              <a:rPr lang="zh-CN" altLang="en-US" dirty="0"/>
              <a:t>接口</a:t>
            </a:r>
            <a:endParaRPr lang="en-US" altLang="zh-CN" dirty="0"/>
          </a:p>
          <a:p>
            <a:r>
              <a:rPr lang="en-US" altLang="zh-CN" dirty="0"/>
              <a:t> 2.5 </a:t>
            </a:r>
            <a:r>
              <a:rPr lang="zh-CN" altLang="en-US" dirty="0"/>
              <a:t>泛型类型</a:t>
            </a:r>
            <a:endParaRPr lang="en-US" altLang="zh-CN" dirty="0"/>
          </a:p>
          <a:p>
            <a:r>
              <a:rPr lang="zh-CN" altLang="en-US" dirty="0"/>
              <a:t> </a:t>
            </a:r>
            <a:r>
              <a:rPr lang="en-US" altLang="zh-CN" dirty="0"/>
              <a:t>2.6 </a:t>
            </a:r>
            <a:r>
              <a:rPr lang="zh-CN" altLang="en-US" dirty="0"/>
              <a:t>空安全</a:t>
            </a:r>
            <a:endParaRPr lang="en-US" altLang="zh-CN" dirty="0"/>
          </a:p>
          <a:p>
            <a:r>
              <a:rPr lang="en-US" altLang="zh-CN" dirty="0"/>
              <a:t> 2.7 </a:t>
            </a:r>
            <a:r>
              <a:rPr lang="zh-CN" altLang="en-US" dirty="0"/>
              <a:t>模块</a:t>
            </a:r>
            <a:endParaRPr lang="en-US" altLang="zh-CN" dirty="0"/>
          </a:p>
          <a:p>
            <a:r>
              <a:rPr lang="zh-CN" altLang="en-US" dirty="0"/>
              <a:t> </a:t>
            </a:r>
            <a:r>
              <a:rPr lang="en-US" altLang="zh-CN" dirty="0"/>
              <a:t>2.8 </a:t>
            </a:r>
            <a:r>
              <a:rPr lang="zh-CN" altLang="en-US" dirty="0"/>
              <a:t>本章小结</a:t>
            </a:r>
            <a:endParaRPr lang="en-US" altLang="zh-CN" dirty="0"/>
          </a:p>
          <a:p>
            <a:r>
              <a:rPr lang="en-US" altLang="zh-CN" dirty="0"/>
              <a:t> 2.9 </a:t>
            </a:r>
            <a:r>
              <a:rPr lang="zh-CN" altLang="en-US" dirty="0"/>
              <a:t>上机练习：统计字符串的字符数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6941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  </a:t>
            </a:r>
            <a:r>
              <a:rPr lang="zh-CN" altLang="en-US" dirty="0"/>
              <a:t>基本知识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err="1"/>
              <a:t>ArkTS</a:t>
            </a:r>
            <a:r>
              <a:rPr lang="zh-CN" altLang="en-US" dirty="0"/>
              <a:t>旨在保持</a:t>
            </a:r>
            <a:r>
              <a:rPr lang="en-US" altLang="zh-CN" dirty="0"/>
              <a:t>TypeScript</a:t>
            </a:r>
            <a:r>
              <a:rPr lang="zh-CN" altLang="en-US" dirty="0"/>
              <a:t>的大部分语法，为现有的</a:t>
            </a:r>
            <a:r>
              <a:rPr lang="en-US" altLang="zh-CN" dirty="0"/>
              <a:t>TypeScript</a:t>
            </a:r>
            <a:r>
              <a:rPr lang="zh-CN" altLang="en-US" dirty="0"/>
              <a:t>开发者实现无缝过渡，让移动开发者快速上手</a:t>
            </a:r>
            <a:r>
              <a:rPr lang="en-US" altLang="zh-CN" dirty="0" err="1"/>
              <a:t>ArkTS</a:t>
            </a:r>
            <a:r>
              <a:rPr lang="zh-CN" altLang="en-US" dirty="0"/>
              <a:t>。同时，</a:t>
            </a:r>
            <a:r>
              <a:rPr lang="en-US" altLang="zh-CN" dirty="0" err="1"/>
              <a:t>ArkTS</a:t>
            </a:r>
            <a:r>
              <a:rPr lang="zh-CN" altLang="en-US" dirty="0"/>
              <a:t>在继承</a:t>
            </a:r>
            <a:r>
              <a:rPr lang="en-US" altLang="zh-CN" dirty="0"/>
              <a:t>TypeScript</a:t>
            </a:r>
            <a:r>
              <a:rPr lang="zh-CN" altLang="en-US" dirty="0"/>
              <a:t>语法的基础上进行了优化，以提供更高的性能和开发效率。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2.1.1  </a:t>
            </a:r>
            <a:r>
              <a:rPr lang="zh-CN" altLang="en-US" dirty="0"/>
              <a:t>声明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2.1.2  </a:t>
            </a:r>
            <a:r>
              <a:rPr lang="zh-CN" altLang="en-US" dirty="0"/>
              <a:t>类型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2.1.3  </a:t>
            </a:r>
            <a:r>
              <a:rPr lang="zh-CN" altLang="en-US" dirty="0"/>
              <a:t>运算符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2.1.4  </a:t>
            </a:r>
            <a:r>
              <a:rPr lang="zh-CN" altLang="en-US" dirty="0"/>
              <a:t>语句</a:t>
            </a:r>
          </a:p>
        </p:txBody>
      </p:sp>
    </p:spTree>
    <p:extLst>
      <p:ext uri="{BB962C8B-B14F-4D97-AF65-F5344CB8AC3E}">
        <p14:creationId xmlns:p14="http://schemas.microsoft.com/office/powerpoint/2010/main" val="2549036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51F0B-B9D5-3B06-D734-7B560BCB7C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167CFB-8A69-EC32-3B73-656901027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  </a:t>
            </a:r>
            <a:r>
              <a:rPr lang="zh-CN" altLang="en-US" dirty="0"/>
              <a:t>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29869E0-2C01-B6DE-9D72-13E8B028FE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dirty="0"/>
              <a:t>2.2.1  </a:t>
            </a:r>
            <a:r>
              <a:rPr lang="zh-CN" altLang="en-US" dirty="0"/>
              <a:t>函数声明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2.2.2  </a:t>
            </a:r>
            <a:r>
              <a:rPr lang="zh-CN" altLang="en-US" dirty="0"/>
              <a:t>可选参数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2.2.3  Rest</a:t>
            </a:r>
            <a:r>
              <a:rPr lang="zh-CN" altLang="en-US" dirty="0"/>
              <a:t>参数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2.2.4  </a:t>
            </a:r>
            <a:r>
              <a:rPr lang="zh-CN" altLang="en-US" dirty="0"/>
              <a:t>返回类型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2.2.5  </a:t>
            </a:r>
            <a:r>
              <a:rPr lang="zh-CN" altLang="en-US" dirty="0"/>
              <a:t>函数的作用域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2.2.6  </a:t>
            </a:r>
            <a:r>
              <a:rPr lang="zh-CN" altLang="en-US" dirty="0"/>
              <a:t>函数调用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2.2.7  </a:t>
            </a:r>
            <a:r>
              <a:rPr lang="zh-CN" altLang="en-US" dirty="0"/>
              <a:t>函数类型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2.2.8  </a:t>
            </a:r>
            <a:r>
              <a:rPr lang="zh-CN" altLang="en-US" dirty="0"/>
              <a:t>箭头函数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2.2.9  </a:t>
            </a:r>
            <a:r>
              <a:rPr lang="zh-CN" altLang="en-US" dirty="0"/>
              <a:t>闭包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2.2.10  </a:t>
            </a:r>
            <a:r>
              <a:rPr lang="zh-CN" altLang="en-US" dirty="0"/>
              <a:t>函数重载</a:t>
            </a:r>
          </a:p>
        </p:txBody>
      </p:sp>
    </p:spTree>
    <p:extLst>
      <p:ext uri="{BB962C8B-B14F-4D97-AF65-F5344CB8AC3E}">
        <p14:creationId xmlns:p14="http://schemas.microsoft.com/office/powerpoint/2010/main" val="34861622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B5F89D-209D-7C57-BF0F-38E619C0B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29A7E3-3B6B-87DF-0A0D-077E12FF6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  </a:t>
            </a:r>
            <a:r>
              <a:rPr lang="zh-CN" altLang="en-US" dirty="0"/>
              <a:t>类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CA29EDD-ADB2-FBA8-96A7-D6350473A5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2.3.1  </a:t>
            </a:r>
            <a:r>
              <a:rPr lang="zh-CN" altLang="en-US" dirty="0"/>
              <a:t>字段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2.3.2  </a:t>
            </a:r>
            <a:r>
              <a:rPr lang="zh-CN" altLang="en-US" dirty="0"/>
              <a:t>方法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2.3.3  </a:t>
            </a:r>
            <a:r>
              <a:rPr lang="zh-CN" altLang="en-US" dirty="0"/>
              <a:t>构造函数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2.3.4  </a:t>
            </a:r>
            <a:r>
              <a:rPr lang="zh-CN" altLang="en-US" dirty="0"/>
              <a:t>可见性修饰符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2.3.5  </a:t>
            </a:r>
            <a:r>
              <a:rPr lang="zh-CN" altLang="en-US" dirty="0"/>
              <a:t>对象字面量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2.3.6  Record</a:t>
            </a:r>
            <a:r>
              <a:rPr lang="zh-CN" altLang="en-US" dirty="0"/>
              <a:t>类型的对象字面量</a:t>
            </a:r>
          </a:p>
        </p:txBody>
      </p:sp>
    </p:spTree>
    <p:extLst>
      <p:ext uri="{BB962C8B-B14F-4D97-AF65-F5344CB8AC3E}">
        <p14:creationId xmlns:p14="http://schemas.microsoft.com/office/powerpoint/2010/main" val="3982171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5021D5-601B-D95B-A06B-BB3A631111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C1BC68-6DD8-76D6-0DC5-A0E0612D4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 </a:t>
            </a:r>
            <a:r>
              <a:rPr lang="zh-CN" altLang="en-US" dirty="0"/>
              <a:t>接口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396C58F-FB98-EE4D-1A77-392507116E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2.4.1  </a:t>
            </a:r>
            <a:r>
              <a:rPr lang="zh-CN" altLang="en-US" dirty="0"/>
              <a:t>接口属性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2.4.2  </a:t>
            </a:r>
            <a:r>
              <a:rPr lang="zh-CN" altLang="en-US" dirty="0"/>
              <a:t>接口继承</a:t>
            </a:r>
          </a:p>
        </p:txBody>
      </p:sp>
    </p:spTree>
    <p:extLst>
      <p:ext uri="{BB962C8B-B14F-4D97-AF65-F5344CB8AC3E}">
        <p14:creationId xmlns:p14="http://schemas.microsoft.com/office/powerpoint/2010/main" val="5586178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AE5EB-7ED1-A48A-9223-9773086C9E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6377F3-E41B-AC9C-550F-F5E7BE45D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 </a:t>
            </a:r>
            <a:r>
              <a:rPr lang="zh-CN" altLang="en-US" dirty="0"/>
              <a:t>泛型类型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56AC975-4400-E290-7A88-9E3BD81260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2.5.1  </a:t>
            </a:r>
            <a:r>
              <a:rPr lang="zh-CN" altLang="en-US" dirty="0"/>
              <a:t>泛型类和泛型接口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2.5.2  </a:t>
            </a:r>
            <a:r>
              <a:rPr lang="zh-CN" altLang="en-US" dirty="0"/>
              <a:t>泛型约束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2.5.3  </a:t>
            </a:r>
            <a:r>
              <a:rPr lang="zh-CN" altLang="en-US" dirty="0"/>
              <a:t>泛型函数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2.5.4  </a:t>
            </a:r>
            <a:r>
              <a:rPr lang="zh-CN" altLang="en-US" dirty="0"/>
              <a:t>泛型默认值</a:t>
            </a:r>
          </a:p>
        </p:txBody>
      </p:sp>
    </p:spTree>
    <p:extLst>
      <p:ext uri="{BB962C8B-B14F-4D97-AF65-F5344CB8AC3E}">
        <p14:creationId xmlns:p14="http://schemas.microsoft.com/office/powerpoint/2010/main" val="6335371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6EE932-5FF0-57F4-8139-E172E6B469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1284B9-6ACC-283F-E547-BAAB59934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2.6 </a:t>
            </a:r>
            <a:r>
              <a:rPr lang="zh-CN" altLang="en-US" dirty="0"/>
              <a:t>空安全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A4DC3C-5E2C-D326-EA98-6D95D8F05B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2.6.1  </a:t>
            </a:r>
            <a:r>
              <a:rPr lang="zh-CN" altLang="en-US" dirty="0"/>
              <a:t>非空断言运算符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2.6.2  </a:t>
            </a:r>
            <a:r>
              <a:rPr lang="zh-CN" altLang="en-US" dirty="0"/>
              <a:t>空值合并运算符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2.6.3  </a:t>
            </a:r>
            <a:r>
              <a:rPr lang="zh-CN" altLang="en-US" dirty="0"/>
              <a:t>可选链</a:t>
            </a:r>
          </a:p>
        </p:txBody>
      </p:sp>
    </p:spTree>
    <p:extLst>
      <p:ext uri="{BB962C8B-B14F-4D97-AF65-F5344CB8AC3E}">
        <p14:creationId xmlns:p14="http://schemas.microsoft.com/office/powerpoint/2010/main" val="35712371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1855</TotalTime>
  <Words>473</Words>
  <Application>Microsoft Office PowerPoint</Application>
  <PresentationFormat>宽屏</PresentationFormat>
  <Paragraphs>66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主题</vt:lpstr>
      <vt:lpstr>第2章   ArkTS语言基础</vt:lpstr>
      <vt:lpstr>本章简介</vt:lpstr>
      <vt:lpstr>本章内容</vt:lpstr>
      <vt:lpstr>2.1  基本知识</vt:lpstr>
      <vt:lpstr>2.2  函数</vt:lpstr>
      <vt:lpstr>2.3  类</vt:lpstr>
      <vt:lpstr>2.4 接口</vt:lpstr>
      <vt:lpstr>2.5 泛型类型</vt:lpstr>
      <vt:lpstr>2.6 空安全</vt:lpstr>
      <vt:lpstr>2.7 模块</vt:lpstr>
      <vt:lpstr>2.8  本章小结</vt:lpstr>
      <vt:lpstr> 2.9上机练习：统计字符串的字符数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课程前言</dc:title>
  <dc:creator>Lenovo</dc:creator>
  <cp:lastModifiedBy>伟卫 柳</cp:lastModifiedBy>
  <cp:revision>149</cp:revision>
  <dcterms:created xsi:type="dcterms:W3CDTF">2020-09-05T11:09:37Z</dcterms:created>
  <dcterms:modified xsi:type="dcterms:W3CDTF">2024-11-23T14:51:56Z</dcterms:modified>
</cp:coreProperties>
</file>